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0.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1.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9.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0.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1.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930" r:id="rId2"/>
    <p:sldMasterId id="2147484046" r:id="rId3"/>
    <p:sldMasterId id="2147484051" r:id="rId4"/>
    <p:sldMasterId id="2147484114" r:id="rId5"/>
    <p:sldMasterId id="2147484311" r:id="rId6"/>
    <p:sldMasterId id="2147484537" r:id="rId7"/>
    <p:sldMasterId id="2147484713" r:id="rId8"/>
    <p:sldMasterId id="2147484868" r:id="rId9"/>
    <p:sldMasterId id="2147485041" r:id="rId10"/>
    <p:sldMasterId id="2147485046" r:id="rId11"/>
    <p:sldMasterId id="2147485051" r:id="rId12"/>
    <p:sldMasterId id="2147485359" r:id="rId13"/>
    <p:sldMasterId id="2147485364" r:id="rId14"/>
    <p:sldMasterId id="2147485369" r:id="rId15"/>
    <p:sldMasterId id="2147485374" r:id="rId16"/>
    <p:sldMasterId id="2147485379" r:id="rId17"/>
    <p:sldMasterId id="2147485384" r:id="rId18"/>
    <p:sldMasterId id="2147485389" r:id="rId19"/>
    <p:sldMasterId id="2147485394" r:id="rId20"/>
    <p:sldMasterId id="2147485399" r:id="rId21"/>
    <p:sldMasterId id="2147485404" r:id="rId22"/>
    <p:sldMasterId id="2147485409" r:id="rId23"/>
    <p:sldMasterId id="2147486435" r:id="rId24"/>
  </p:sldMasterIdLst>
  <p:notesMasterIdLst>
    <p:notesMasterId r:id="rId81"/>
  </p:notesMasterIdLst>
  <p:sldIdLst>
    <p:sldId id="677" r:id="rId25"/>
    <p:sldId id="675" r:id="rId26"/>
    <p:sldId id="676" r:id="rId27"/>
    <p:sldId id="611" r:id="rId28"/>
    <p:sldId id="616" r:id="rId29"/>
    <p:sldId id="615" r:id="rId30"/>
    <p:sldId id="614" r:id="rId31"/>
    <p:sldId id="612" r:id="rId32"/>
    <p:sldId id="673" r:id="rId33"/>
    <p:sldId id="618" r:id="rId34"/>
    <p:sldId id="642" r:id="rId35"/>
    <p:sldId id="657" r:id="rId36"/>
    <p:sldId id="626" r:id="rId37"/>
    <p:sldId id="627" r:id="rId38"/>
    <p:sldId id="648" r:id="rId39"/>
    <p:sldId id="658" r:id="rId40"/>
    <p:sldId id="566" r:id="rId41"/>
    <p:sldId id="573" r:id="rId42"/>
    <p:sldId id="628" r:id="rId43"/>
    <p:sldId id="629" r:id="rId44"/>
    <p:sldId id="568" r:id="rId45"/>
    <p:sldId id="575" r:id="rId46"/>
    <p:sldId id="562" r:id="rId47"/>
    <p:sldId id="563" r:id="rId48"/>
    <p:sldId id="638" r:id="rId49"/>
    <p:sldId id="660" r:id="rId50"/>
    <p:sldId id="571" r:id="rId51"/>
    <p:sldId id="572" r:id="rId52"/>
    <p:sldId id="636" r:id="rId53"/>
    <p:sldId id="661" r:id="rId54"/>
    <p:sldId id="502" r:id="rId55"/>
    <p:sldId id="576" r:id="rId56"/>
    <p:sldId id="632" r:id="rId57"/>
    <p:sldId id="662" r:id="rId58"/>
    <p:sldId id="633" r:id="rId59"/>
    <p:sldId id="663" r:id="rId60"/>
    <p:sldId id="577" r:id="rId61"/>
    <p:sldId id="578" r:id="rId62"/>
    <p:sldId id="585" r:id="rId63"/>
    <p:sldId id="586" r:id="rId64"/>
    <p:sldId id="644" r:id="rId65"/>
    <p:sldId id="665" r:id="rId66"/>
    <p:sldId id="630" r:id="rId67"/>
    <p:sldId id="631" r:id="rId68"/>
    <p:sldId id="667" r:id="rId69"/>
    <p:sldId id="621" r:id="rId70"/>
    <p:sldId id="624" r:id="rId71"/>
    <p:sldId id="668" r:id="rId72"/>
    <p:sldId id="623" r:id="rId73"/>
    <p:sldId id="669" r:id="rId74"/>
    <p:sldId id="647" r:id="rId75"/>
    <p:sldId id="670" r:id="rId76"/>
    <p:sldId id="671" r:id="rId77"/>
    <p:sldId id="650" r:id="rId78"/>
    <p:sldId id="651" r:id="rId79"/>
    <p:sldId id="672" r:id="rId80"/>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171"/>
    <a:srgbClr val="FF6600"/>
    <a:srgbClr val="6294D0"/>
    <a:srgbClr val="006600"/>
    <a:srgbClr val="366FB4"/>
    <a:srgbClr val="FFFF9F"/>
    <a:srgbClr val="FFFFCC"/>
    <a:srgbClr val="F6FE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סגנון בהיר 1 - הדגשה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סגנון בהיר 1 - הדגשה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סגנון בהיר 2 - הדגשה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223" autoAdjust="0"/>
    <p:restoredTop sz="87257" autoAdjust="0"/>
  </p:normalViewPr>
  <p:slideViewPr>
    <p:cSldViewPr>
      <p:cViewPr varScale="1">
        <p:scale>
          <a:sx n="78" d="100"/>
          <a:sy n="78" d="100"/>
        </p:scale>
        <p:origin x="-918" y="-96"/>
      </p:cViewPr>
      <p:guideLst>
        <p:guide orient="horz" pos="2160"/>
        <p:guide pos="2880"/>
      </p:guideLst>
    </p:cSldViewPr>
  </p:slideViewPr>
  <p:outlineViewPr>
    <p:cViewPr>
      <p:scale>
        <a:sx n="33" d="100"/>
        <a:sy n="33" d="100"/>
      </p:scale>
      <p:origin x="0" y="4608"/>
    </p:cViewPr>
  </p:outlineViewPr>
  <p:notesTextViewPr>
    <p:cViewPr>
      <p:scale>
        <a:sx n="100" d="100"/>
        <a:sy n="100" d="100"/>
      </p:scale>
      <p:origin x="0" y="0"/>
    </p:cViewPr>
  </p:notesTextViewPr>
  <p:sorterViewPr>
    <p:cViewPr>
      <p:scale>
        <a:sx n="66" d="100"/>
        <a:sy n="66" d="100"/>
      </p:scale>
      <p:origin x="0" y="1296"/>
    </p:cViewPr>
  </p:sorterViewPr>
  <p:notesViewPr>
    <p:cSldViewPr>
      <p:cViewPr varScale="1">
        <p:scale>
          <a:sx n="52" d="100"/>
          <a:sy n="52" d="100"/>
        </p:scale>
        <p:origin x="-2700"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slide" Target="slides/slide52.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slide" Target="slides/slide55.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presProps" Target="presProp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41A31A-7117-4AE3-B394-FE3C40D1134D}" type="doc">
      <dgm:prSet loTypeId="urn:microsoft.com/office/officeart/2005/8/layout/cycle5" loCatId="cycle" qsTypeId="urn:microsoft.com/office/officeart/2005/8/quickstyle/simple1" qsCatId="simple" csTypeId="urn:microsoft.com/office/officeart/2005/8/colors/accent1_2" csCatId="accent1" phldr="1"/>
      <dgm:spPr/>
      <dgm:t>
        <a:bodyPr/>
        <a:lstStyle/>
        <a:p>
          <a:pPr rtl="1"/>
          <a:endParaRPr lang="he-IL"/>
        </a:p>
      </dgm:t>
    </dgm:pt>
    <dgm:pt modelId="{BA5A39CB-EF64-47B2-999A-18C96F3F11E5}">
      <dgm:prSet phldrT="[טקסט]" custT="1"/>
      <dgm:spPr/>
      <dgm:t>
        <a:bodyPr/>
        <a:lstStyle/>
        <a:p>
          <a:pPr rtl="1"/>
          <a:r>
            <a:rPr lang="he-IL" sz="1800" dirty="0" smtClean="0"/>
            <a:t>חומרים אנאורגניים</a:t>
          </a:r>
          <a:endParaRPr lang="he-IL" sz="1800" dirty="0"/>
        </a:p>
      </dgm:t>
    </dgm:pt>
    <dgm:pt modelId="{C28B83FF-7FA9-4182-9AF1-2D739F8577A0}" type="parTrans" cxnId="{61FB5B9A-E18A-444C-ADF9-5D97D2A2B7DA}">
      <dgm:prSet/>
      <dgm:spPr/>
      <dgm:t>
        <a:bodyPr/>
        <a:lstStyle/>
        <a:p>
          <a:pPr rtl="1"/>
          <a:endParaRPr lang="he-IL"/>
        </a:p>
      </dgm:t>
    </dgm:pt>
    <dgm:pt modelId="{4220068A-EE6D-47EB-B2E3-995D2CD321CA}" type="sibTrans" cxnId="{61FB5B9A-E18A-444C-ADF9-5D97D2A2B7DA}">
      <dgm:prSet/>
      <dgm:spPr/>
      <dgm:t>
        <a:bodyPr/>
        <a:lstStyle/>
        <a:p>
          <a:pPr rtl="1"/>
          <a:endParaRPr lang="he-IL"/>
        </a:p>
      </dgm:t>
    </dgm:pt>
    <dgm:pt modelId="{60CB9AA9-FC2C-4032-8326-D0697B7DC678}">
      <dgm:prSet phldrT="[טקסט]" custT="1"/>
      <dgm:spPr/>
      <dgm:t>
        <a:bodyPr/>
        <a:lstStyle/>
        <a:p>
          <a:pPr rtl="1"/>
          <a:r>
            <a:rPr lang="he-IL" sz="1800" dirty="0" smtClean="0"/>
            <a:t>חומרים אורגניים</a:t>
          </a:r>
          <a:endParaRPr lang="he-IL" sz="1800" dirty="0"/>
        </a:p>
      </dgm:t>
    </dgm:pt>
    <dgm:pt modelId="{65E2EFAA-BF1D-45C8-8A19-C9BE33B5DCA3}" type="parTrans" cxnId="{EDE5199C-5E5A-4101-828F-FA69A65DF117}">
      <dgm:prSet/>
      <dgm:spPr/>
      <dgm:t>
        <a:bodyPr/>
        <a:lstStyle/>
        <a:p>
          <a:pPr rtl="1"/>
          <a:endParaRPr lang="he-IL"/>
        </a:p>
      </dgm:t>
    </dgm:pt>
    <dgm:pt modelId="{A67141CF-71CE-468F-8BAC-97E553129DEA}" type="sibTrans" cxnId="{EDE5199C-5E5A-4101-828F-FA69A65DF117}">
      <dgm:prSet/>
      <dgm:spPr/>
      <dgm:t>
        <a:bodyPr/>
        <a:lstStyle/>
        <a:p>
          <a:pPr rtl="1"/>
          <a:endParaRPr lang="he-IL"/>
        </a:p>
      </dgm:t>
    </dgm:pt>
    <dgm:pt modelId="{2D27BF9A-9AF8-4794-9A98-EAC84E372585}" type="pres">
      <dgm:prSet presAssocID="{9741A31A-7117-4AE3-B394-FE3C40D1134D}" presName="cycle" presStyleCnt="0">
        <dgm:presLayoutVars>
          <dgm:dir/>
          <dgm:resizeHandles val="exact"/>
        </dgm:presLayoutVars>
      </dgm:prSet>
      <dgm:spPr/>
      <dgm:t>
        <a:bodyPr/>
        <a:lstStyle/>
        <a:p>
          <a:pPr rtl="1"/>
          <a:endParaRPr lang="he-IL"/>
        </a:p>
      </dgm:t>
    </dgm:pt>
    <dgm:pt modelId="{BE48D6E9-6DAA-4BBA-91F0-98CC2AA11011}" type="pres">
      <dgm:prSet presAssocID="{BA5A39CB-EF64-47B2-999A-18C96F3F11E5}" presName="node" presStyleLbl="node1" presStyleIdx="0" presStyleCnt="2">
        <dgm:presLayoutVars>
          <dgm:bulletEnabled val="1"/>
        </dgm:presLayoutVars>
      </dgm:prSet>
      <dgm:spPr/>
      <dgm:t>
        <a:bodyPr/>
        <a:lstStyle/>
        <a:p>
          <a:pPr rtl="1"/>
          <a:endParaRPr lang="he-IL"/>
        </a:p>
      </dgm:t>
    </dgm:pt>
    <dgm:pt modelId="{E9E88FFE-A236-4B29-90E9-12D5F98B5641}" type="pres">
      <dgm:prSet presAssocID="{BA5A39CB-EF64-47B2-999A-18C96F3F11E5}" presName="spNode" presStyleCnt="0"/>
      <dgm:spPr/>
    </dgm:pt>
    <dgm:pt modelId="{7AD88487-48BF-455E-B101-6C61F1DF8343}" type="pres">
      <dgm:prSet presAssocID="{4220068A-EE6D-47EB-B2E3-995D2CD321CA}" presName="sibTrans" presStyleLbl="sibTrans1D1" presStyleIdx="0" presStyleCnt="2"/>
      <dgm:spPr/>
      <dgm:t>
        <a:bodyPr/>
        <a:lstStyle/>
        <a:p>
          <a:pPr rtl="1"/>
          <a:endParaRPr lang="he-IL"/>
        </a:p>
      </dgm:t>
    </dgm:pt>
    <dgm:pt modelId="{4935ABF8-8A3E-40B6-AA83-752D04A7ECEA}" type="pres">
      <dgm:prSet presAssocID="{60CB9AA9-FC2C-4032-8326-D0697B7DC678}" presName="node" presStyleLbl="node1" presStyleIdx="1" presStyleCnt="2">
        <dgm:presLayoutVars>
          <dgm:bulletEnabled val="1"/>
        </dgm:presLayoutVars>
      </dgm:prSet>
      <dgm:spPr/>
      <dgm:t>
        <a:bodyPr/>
        <a:lstStyle/>
        <a:p>
          <a:pPr rtl="1"/>
          <a:endParaRPr lang="he-IL"/>
        </a:p>
      </dgm:t>
    </dgm:pt>
    <dgm:pt modelId="{19EEF443-B414-4574-A7C4-88E1BB089D8F}" type="pres">
      <dgm:prSet presAssocID="{60CB9AA9-FC2C-4032-8326-D0697B7DC678}" presName="spNode" presStyleCnt="0"/>
      <dgm:spPr/>
    </dgm:pt>
    <dgm:pt modelId="{F0F2E590-D87B-4A7E-9DC7-7CE33ACBA58F}" type="pres">
      <dgm:prSet presAssocID="{A67141CF-71CE-468F-8BAC-97E553129DEA}" presName="sibTrans" presStyleLbl="sibTrans1D1" presStyleIdx="1" presStyleCnt="2"/>
      <dgm:spPr/>
      <dgm:t>
        <a:bodyPr/>
        <a:lstStyle/>
        <a:p>
          <a:pPr rtl="1"/>
          <a:endParaRPr lang="he-IL"/>
        </a:p>
      </dgm:t>
    </dgm:pt>
  </dgm:ptLst>
  <dgm:cxnLst>
    <dgm:cxn modelId="{C2E6992B-3800-40C2-9F86-AEE3AEAB656F}" type="presOf" srcId="{A67141CF-71CE-468F-8BAC-97E553129DEA}" destId="{F0F2E590-D87B-4A7E-9DC7-7CE33ACBA58F}" srcOrd="0" destOrd="0" presId="urn:microsoft.com/office/officeart/2005/8/layout/cycle5"/>
    <dgm:cxn modelId="{DD671446-90EC-45E4-B431-68CFE567CA9C}" type="presOf" srcId="{9741A31A-7117-4AE3-B394-FE3C40D1134D}" destId="{2D27BF9A-9AF8-4794-9A98-EAC84E372585}" srcOrd="0" destOrd="0" presId="urn:microsoft.com/office/officeart/2005/8/layout/cycle5"/>
    <dgm:cxn modelId="{97CBC4F1-522D-4479-98D7-D902B6796266}" type="presOf" srcId="{4220068A-EE6D-47EB-B2E3-995D2CD321CA}" destId="{7AD88487-48BF-455E-B101-6C61F1DF8343}" srcOrd="0" destOrd="0" presId="urn:microsoft.com/office/officeart/2005/8/layout/cycle5"/>
    <dgm:cxn modelId="{3EFB66EB-CC56-46CD-9F45-88DE558EF970}" type="presOf" srcId="{BA5A39CB-EF64-47B2-999A-18C96F3F11E5}" destId="{BE48D6E9-6DAA-4BBA-91F0-98CC2AA11011}" srcOrd="0" destOrd="0" presId="urn:microsoft.com/office/officeart/2005/8/layout/cycle5"/>
    <dgm:cxn modelId="{7B9333CA-0AAD-47C9-868E-CD3C5B85C886}" type="presOf" srcId="{60CB9AA9-FC2C-4032-8326-D0697B7DC678}" destId="{4935ABF8-8A3E-40B6-AA83-752D04A7ECEA}" srcOrd="0" destOrd="0" presId="urn:microsoft.com/office/officeart/2005/8/layout/cycle5"/>
    <dgm:cxn modelId="{61FB5B9A-E18A-444C-ADF9-5D97D2A2B7DA}" srcId="{9741A31A-7117-4AE3-B394-FE3C40D1134D}" destId="{BA5A39CB-EF64-47B2-999A-18C96F3F11E5}" srcOrd="0" destOrd="0" parTransId="{C28B83FF-7FA9-4182-9AF1-2D739F8577A0}" sibTransId="{4220068A-EE6D-47EB-B2E3-995D2CD321CA}"/>
    <dgm:cxn modelId="{EDE5199C-5E5A-4101-828F-FA69A65DF117}" srcId="{9741A31A-7117-4AE3-B394-FE3C40D1134D}" destId="{60CB9AA9-FC2C-4032-8326-D0697B7DC678}" srcOrd="1" destOrd="0" parTransId="{65E2EFAA-BF1D-45C8-8A19-C9BE33B5DCA3}" sibTransId="{A67141CF-71CE-468F-8BAC-97E553129DEA}"/>
    <dgm:cxn modelId="{DEFD2DD0-4DF3-4B74-AA46-A78565DE35BE}" type="presParOf" srcId="{2D27BF9A-9AF8-4794-9A98-EAC84E372585}" destId="{BE48D6E9-6DAA-4BBA-91F0-98CC2AA11011}" srcOrd="0" destOrd="0" presId="urn:microsoft.com/office/officeart/2005/8/layout/cycle5"/>
    <dgm:cxn modelId="{E6A597ED-8840-4F14-8388-3102F2CC06D7}" type="presParOf" srcId="{2D27BF9A-9AF8-4794-9A98-EAC84E372585}" destId="{E9E88FFE-A236-4B29-90E9-12D5F98B5641}" srcOrd="1" destOrd="0" presId="urn:microsoft.com/office/officeart/2005/8/layout/cycle5"/>
    <dgm:cxn modelId="{FE1631FC-562A-423A-8516-4ABA64E310A0}" type="presParOf" srcId="{2D27BF9A-9AF8-4794-9A98-EAC84E372585}" destId="{7AD88487-48BF-455E-B101-6C61F1DF8343}" srcOrd="2" destOrd="0" presId="urn:microsoft.com/office/officeart/2005/8/layout/cycle5"/>
    <dgm:cxn modelId="{B5394C93-C643-48EA-9517-BCCE24AA6670}" type="presParOf" srcId="{2D27BF9A-9AF8-4794-9A98-EAC84E372585}" destId="{4935ABF8-8A3E-40B6-AA83-752D04A7ECEA}" srcOrd="3" destOrd="0" presId="urn:microsoft.com/office/officeart/2005/8/layout/cycle5"/>
    <dgm:cxn modelId="{C552F9EA-310F-4ACA-9DB9-088169F23C69}" type="presParOf" srcId="{2D27BF9A-9AF8-4794-9A98-EAC84E372585}" destId="{19EEF443-B414-4574-A7C4-88E1BB089D8F}" srcOrd="4" destOrd="0" presId="urn:microsoft.com/office/officeart/2005/8/layout/cycle5"/>
    <dgm:cxn modelId="{8AA881AF-2B72-4B83-80D5-937B72FC71CD}" type="presParOf" srcId="{2D27BF9A-9AF8-4794-9A98-EAC84E372585}" destId="{F0F2E590-D87B-4A7E-9DC7-7CE33ACBA58F}" srcOrd="5"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41A31A-7117-4AE3-B394-FE3C40D1134D}" type="doc">
      <dgm:prSet loTypeId="urn:microsoft.com/office/officeart/2005/8/layout/cycle5" loCatId="cycle" qsTypeId="urn:microsoft.com/office/officeart/2005/8/quickstyle/simple1" qsCatId="simple" csTypeId="urn:microsoft.com/office/officeart/2005/8/colors/accent1_2" csCatId="accent1" phldr="1"/>
      <dgm:spPr/>
      <dgm:t>
        <a:bodyPr/>
        <a:lstStyle/>
        <a:p>
          <a:pPr rtl="1"/>
          <a:endParaRPr lang="he-IL"/>
        </a:p>
      </dgm:t>
    </dgm:pt>
    <dgm:pt modelId="{BA5A39CB-EF64-47B2-999A-18C96F3F11E5}">
      <dgm:prSet phldrT="[טקסט]" custT="1"/>
      <dgm:spPr/>
      <dgm:t>
        <a:bodyPr/>
        <a:lstStyle/>
        <a:p>
          <a:pPr rtl="1"/>
          <a:r>
            <a:rPr lang="he-IL" sz="1800" dirty="0" smtClean="0"/>
            <a:t>חומרים אנאורגניים:</a:t>
          </a:r>
        </a:p>
        <a:p>
          <a:pPr rtl="1"/>
          <a:r>
            <a:rPr lang="he-IL" sz="1800" dirty="0" smtClean="0"/>
            <a:t>מים, פחמן דו-חמצני, חמצן,</a:t>
          </a:r>
        </a:p>
        <a:p>
          <a:pPr rtl="1"/>
          <a:r>
            <a:rPr lang="he-IL" sz="1800" dirty="0" smtClean="0"/>
            <a:t>אמוניה (</a:t>
          </a:r>
          <a:r>
            <a:rPr lang="en-US" sz="1800" dirty="0" smtClean="0"/>
            <a:t>NH</a:t>
          </a:r>
          <a:r>
            <a:rPr lang="en-US" sz="1200" dirty="0" smtClean="0"/>
            <a:t>3</a:t>
          </a:r>
          <a:r>
            <a:rPr lang="he-IL" sz="1800" dirty="0" smtClean="0"/>
            <a:t>) </a:t>
          </a:r>
          <a:endParaRPr lang="he-IL" sz="1800" dirty="0"/>
        </a:p>
      </dgm:t>
    </dgm:pt>
    <dgm:pt modelId="{C28B83FF-7FA9-4182-9AF1-2D739F8577A0}" type="parTrans" cxnId="{61FB5B9A-E18A-444C-ADF9-5D97D2A2B7DA}">
      <dgm:prSet/>
      <dgm:spPr/>
      <dgm:t>
        <a:bodyPr/>
        <a:lstStyle/>
        <a:p>
          <a:pPr rtl="1"/>
          <a:endParaRPr lang="he-IL"/>
        </a:p>
      </dgm:t>
    </dgm:pt>
    <dgm:pt modelId="{4220068A-EE6D-47EB-B2E3-995D2CD321CA}" type="sibTrans" cxnId="{61FB5B9A-E18A-444C-ADF9-5D97D2A2B7DA}">
      <dgm:prSet/>
      <dgm:spPr/>
      <dgm:t>
        <a:bodyPr/>
        <a:lstStyle/>
        <a:p>
          <a:pPr rtl="1"/>
          <a:endParaRPr lang="he-IL"/>
        </a:p>
      </dgm:t>
    </dgm:pt>
    <dgm:pt modelId="{60CB9AA9-FC2C-4032-8326-D0697B7DC678}">
      <dgm:prSet phldrT="[טקסט]" custT="1"/>
      <dgm:spPr/>
      <dgm:t>
        <a:bodyPr/>
        <a:lstStyle/>
        <a:p>
          <a:pPr rtl="1"/>
          <a:r>
            <a:rPr lang="he-IL" sz="1800" dirty="0" smtClean="0"/>
            <a:t>חומרים אורגניים:</a:t>
          </a:r>
        </a:p>
        <a:p>
          <a:pPr rtl="1"/>
          <a:r>
            <a:rPr lang="he-IL" sz="1800" dirty="0" smtClean="0"/>
            <a:t>פחמימות, שומנים, חלבונים,</a:t>
          </a:r>
        </a:p>
        <a:p>
          <a:pPr rtl="1"/>
          <a:r>
            <a:rPr lang="he-IL" sz="1800" dirty="0" smtClean="0"/>
            <a:t>גלוקוז</a:t>
          </a:r>
          <a:endParaRPr lang="he-IL" sz="1800" dirty="0"/>
        </a:p>
      </dgm:t>
    </dgm:pt>
    <dgm:pt modelId="{65E2EFAA-BF1D-45C8-8A19-C9BE33B5DCA3}" type="parTrans" cxnId="{EDE5199C-5E5A-4101-828F-FA69A65DF117}">
      <dgm:prSet/>
      <dgm:spPr/>
      <dgm:t>
        <a:bodyPr/>
        <a:lstStyle/>
        <a:p>
          <a:pPr rtl="1"/>
          <a:endParaRPr lang="he-IL"/>
        </a:p>
      </dgm:t>
    </dgm:pt>
    <dgm:pt modelId="{A67141CF-71CE-468F-8BAC-97E553129DEA}" type="sibTrans" cxnId="{EDE5199C-5E5A-4101-828F-FA69A65DF117}">
      <dgm:prSet/>
      <dgm:spPr/>
      <dgm:t>
        <a:bodyPr/>
        <a:lstStyle/>
        <a:p>
          <a:pPr rtl="1"/>
          <a:endParaRPr lang="he-IL"/>
        </a:p>
      </dgm:t>
    </dgm:pt>
    <dgm:pt modelId="{2D27BF9A-9AF8-4794-9A98-EAC84E372585}" type="pres">
      <dgm:prSet presAssocID="{9741A31A-7117-4AE3-B394-FE3C40D1134D}" presName="cycle" presStyleCnt="0">
        <dgm:presLayoutVars>
          <dgm:dir/>
          <dgm:resizeHandles val="exact"/>
        </dgm:presLayoutVars>
      </dgm:prSet>
      <dgm:spPr/>
      <dgm:t>
        <a:bodyPr/>
        <a:lstStyle/>
        <a:p>
          <a:pPr rtl="1"/>
          <a:endParaRPr lang="he-IL"/>
        </a:p>
      </dgm:t>
    </dgm:pt>
    <dgm:pt modelId="{BE48D6E9-6DAA-4BBA-91F0-98CC2AA11011}" type="pres">
      <dgm:prSet presAssocID="{BA5A39CB-EF64-47B2-999A-18C96F3F11E5}" presName="node" presStyleLbl="node1" presStyleIdx="0" presStyleCnt="2">
        <dgm:presLayoutVars>
          <dgm:bulletEnabled val="1"/>
        </dgm:presLayoutVars>
      </dgm:prSet>
      <dgm:spPr/>
      <dgm:t>
        <a:bodyPr/>
        <a:lstStyle/>
        <a:p>
          <a:pPr rtl="1"/>
          <a:endParaRPr lang="he-IL"/>
        </a:p>
      </dgm:t>
    </dgm:pt>
    <dgm:pt modelId="{E9E88FFE-A236-4B29-90E9-12D5F98B5641}" type="pres">
      <dgm:prSet presAssocID="{BA5A39CB-EF64-47B2-999A-18C96F3F11E5}" presName="spNode" presStyleCnt="0"/>
      <dgm:spPr/>
    </dgm:pt>
    <dgm:pt modelId="{7AD88487-48BF-455E-B101-6C61F1DF8343}" type="pres">
      <dgm:prSet presAssocID="{4220068A-EE6D-47EB-B2E3-995D2CD321CA}" presName="sibTrans" presStyleLbl="sibTrans1D1" presStyleIdx="0" presStyleCnt="2"/>
      <dgm:spPr/>
      <dgm:t>
        <a:bodyPr/>
        <a:lstStyle/>
        <a:p>
          <a:pPr rtl="1"/>
          <a:endParaRPr lang="he-IL"/>
        </a:p>
      </dgm:t>
    </dgm:pt>
    <dgm:pt modelId="{4935ABF8-8A3E-40B6-AA83-752D04A7ECEA}" type="pres">
      <dgm:prSet presAssocID="{60CB9AA9-FC2C-4032-8326-D0697B7DC678}" presName="node" presStyleLbl="node1" presStyleIdx="1" presStyleCnt="2">
        <dgm:presLayoutVars>
          <dgm:bulletEnabled val="1"/>
        </dgm:presLayoutVars>
      </dgm:prSet>
      <dgm:spPr/>
      <dgm:t>
        <a:bodyPr/>
        <a:lstStyle/>
        <a:p>
          <a:pPr rtl="1"/>
          <a:endParaRPr lang="he-IL"/>
        </a:p>
      </dgm:t>
    </dgm:pt>
    <dgm:pt modelId="{19EEF443-B414-4574-A7C4-88E1BB089D8F}" type="pres">
      <dgm:prSet presAssocID="{60CB9AA9-FC2C-4032-8326-D0697B7DC678}" presName="spNode" presStyleCnt="0"/>
      <dgm:spPr/>
    </dgm:pt>
    <dgm:pt modelId="{F0F2E590-D87B-4A7E-9DC7-7CE33ACBA58F}" type="pres">
      <dgm:prSet presAssocID="{A67141CF-71CE-468F-8BAC-97E553129DEA}" presName="sibTrans" presStyleLbl="sibTrans1D1" presStyleIdx="1" presStyleCnt="2"/>
      <dgm:spPr/>
      <dgm:t>
        <a:bodyPr/>
        <a:lstStyle/>
        <a:p>
          <a:pPr rtl="1"/>
          <a:endParaRPr lang="he-IL"/>
        </a:p>
      </dgm:t>
    </dgm:pt>
  </dgm:ptLst>
  <dgm:cxnLst>
    <dgm:cxn modelId="{D791ACBB-42F5-4BD1-85FE-5F67EBCBFFC3}" type="presOf" srcId="{A67141CF-71CE-468F-8BAC-97E553129DEA}" destId="{F0F2E590-D87B-4A7E-9DC7-7CE33ACBA58F}" srcOrd="0" destOrd="0" presId="urn:microsoft.com/office/officeart/2005/8/layout/cycle5"/>
    <dgm:cxn modelId="{03F5F850-D7CC-466D-AE50-C6ED32FBD625}" type="presOf" srcId="{BA5A39CB-EF64-47B2-999A-18C96F3F11E5}" destId="{BE48D6E9-6DAA-4BBA-91F0-98CC2AA11011}" srcOrd="0" destOrd="0" presId="urn:microsoft.com/office/officeart/2005/8/layout/cycle5"/>
    <dgm:cxn modelId="{5053454B-86CC-4981-9B19-66E143C59769}" type="presOf" srcId="{9741A31A-7117-4AE3-B394-FE3C40D1134D}" destId="{2D27BF9A-9AF8-4794-9A98-EAC84E372585}" srcOrd="0" destOrd="0" presId="urn:microsoft.com/office/officeart/2005/8/layout/cycle5"/>
    <dgm:cxn modelId="{3E14D523-5D33-40B1-BCFA-B47DE60E54BE}" type="presOf" srcId="{4220068A-EE6D-47EB-B2E3-995D2CD321CA}" destId="{7AD88487-48BF-455E-B101-6C61F1DF8343}" srcOrd="0" destOrd="0" presId="urn:microsoft.com/office/officeart/2005/8/layout/cycle5"/>
    <dgm:cxn modelId="{507F1755-9463-489E-B6EB-64ECA93587C9}" type="presOf" srcId="{60CB9AA9-FC2C-4032-8326-D0697B7DC678}" destId="{4935ABF8-8A3E-40B6-AA83-752D04A7ECEA}" srcOrd="0" destOrd="0" presId="urn:microsoft.com/office/officeart/2005/8/layout/cycle5"/>
    <dgm:cxn modelId="{61FB5B9A-E18A-444C-ADF9-5D97D2A2B7DA}" srcId="{9741A31A-7117-4AE3-B394-FE3C40D1134D}" destId="{BA5A39CB-EF64-47B2-999A-18C96F3F11E5}" srcOrd="0" destOrd="0" parTransId="{C28B83FF-7FA9-4182-9AF1-2D739F8577A0}" sibTransId="{4220068A-EE6D-47EB-B2E3-995D2CD321CA}"/>
    <dgm:cxn modelId="{EDE5199C-5E5A-4101-828F-FA69A65DF117}" srcId="{9741A31A-7117-4AE3-B394-FE3C40D1134D}" destId="{60CB9AA9-FC2C-4032-8326-D0697B7DC678}" srcOrd="1" destOrd="0" parTransId="{65E2EFAA-BF1D-45C8-8A19-C9BE33B5DCA3}" sibTransId="{A67141CF-71CE-468F-8BAC-97E553129DEA}"/>
    <dgm:cxn modelId="{F1824718-B603-4AB0-AF53-AFB46D5F108F}" type="presParOf" srcId="{2D27BF9A-9AF8-4794-9A98-EAC84E372585}" destId="{BE48D6E9-6DAA-4BBA-91F0-98CC2AA11011}" srcOrd="0" destOrd="0" presId="urn:microsoft.com/office/officeart/2005/8/layout/cycle5"/>
    <dgm:cxn modelId="{F9EA68DE-4C4A-4882-903C-D5DE27065784}" type="presParOf" srcId="{2D27BF9A-9AF8-4794-9A98-EAC84E372585}" destId="{E9E88FFE-A236-4B29-90E9-12D5F98B5641}" srcOrd="1" destOrd="0" presId="urn:microsoft.com/office/officeart/2005/8/layout/cycle5"/>
    <dgm:cxn modelId="{B8A1DB9D-59AC-40A3-82CF-A0CAFBA06564}" type="presParOf" srcId="{2D27BF9A-9AF8-4794-9A98-EAC84E372585}" destId="{7AD88487-48BF-455E-B101-6C61F1DF8343}" srcOrd="2" destOrd="0" presId="urn:microsoft.com/office/officeart/2005/8/layout/cycle5"/>
    <dgm:cxn modelId="{EC4F0474-DF41-4BCA-AC0C-710C58BAF6AA}" type="presParOf" srcId="{2D27BF9A-9AF8-4794-9A98-EAC84E372585}" destId="{4935ABF8-8A3E-40B6-AA83-752D04A7ECEA}" srcOrd="3" destOrd="0" presId="urn:microsoft.com/office/officeart/2005/8/layout/cycle5"/>
    <dgm:cxn modelId="{71F36635-0599-4767-BFE3-0A55B6EF9A7A}" type="presParOf" srcId="{2D27BF9A-9AF8-4794-9A98-EAC84E372585}" destId="{19EEF443-B414-4574-A7C4-88E1BB089D8F}" srcOrd="4" destOrd="0" presId="urn:microsoft.com/office/officeart/2005/8/layout/cycle5"/>
    <dgm:cxn modelId="{78E5C9FD-E9C8-433C-843E-62FF4F31CC61}" type="presParOf" srcId="{2D27BF9A-9AF8-4794-9A98-EAC84E372585}" destId="{F0F2E590-D87B-4A7E-9DC7-7CE33ACBA58F}" srcOrd="5"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8D6E9-6DAA-4BBA-91F0-98CC2AA11011}">
      <dsp:nvSpPr>
        <dsp:cNvPr id="0" name=""/>
        <dsp:cNvSpPr/>
      </dsp:nvSpPr>
      <dsp:spPr>
        <a:xfrm>
          <a:off x="1371" y="1090736"/>
          <a:ext cx="2896195" cy="18825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kern="1200" dirty="0" smtClean="0"/>
            <a:t>חומרים אנאורגניים</a:t>
          </a:r>
          <a:endParaRPr lang="he-IL" sz="1800" kern="1200" dirty="0"/>
        </a:p>
      </dsp:txBody>
      <dsp:txXfrm>
        <a:off x="93268" y="1182633"/>
        <a:ext cx="2712401" cy="1698732"/>
      </dsp:txXfrm>
    </dsp:sp>
    <dsp:sp modelId="{7AD88487-48BF-455E-B101-6C61F1DF8343}">
      <dsp:nvSpPr>
        <dsp:cNvPr id="0" name=""/>
        <dsp:cNvSpPr/>
      </dsp:nvSpPr>
      <dsp:spPr>
        <a:xfrm>
          <a:off x="1449468" y="433468"/>
          <a:ext cx="3197062" cy="3197062"/>
        </a:xfrm>
        <a:custGeom>
          <a:avLst/>
          <a:gdLst/>
          <a:ahLst/>
          <a:cxnLst/>
          <a:rect l="0" t="0" r="0" b="0"/>
          <a:pathLst>
            <a:path>
              <a:moveTo>
                <a:pt x="672484" y="295557"/>
              </a:moveTo>
              <a:arcTo wR="1598531" hR="1598531" stAng="14075875" swAng="424824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935ABF8-8A3E-40B6-AA83-752D04A7ECEA}">
      <dsp:nvSpPr>
        <dsp:cNvPr id="0" name=""/>
        <dsp:cNvSpPr/>
      </dsp:nvSpPr>
      <dsp:spPr>
        <a:xfrm>
          <a:off x="3198433" y="1090736"/>
          <a:ext cx="2896195" cy="18825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kern="1200" dirty="0" smtClean="0"/>
            <a:t>חומרים אורגניים</a:t>
          </a:r>
          <a:endParaRPr lang="he-IL" sz="1800" kern="1200" dirty="0"/>
        </a:p>
      </dsp:txBody>
      <dsp:txXfrm>
        <a:off x="3290330" y="1182633"/>
        <a:ext cx="2712401" cy="1698732"/>
      </dsp:txXfrm>
    </dsp:sp>
    <dsp:sp modelId="{F0F2E590-D87B-4A7E-9DC7-7CE33ACBA58F}">
      <dsp:nvSpPr>
        <dsp:cNvPr id="0" name=""/>
        <dsp:cNvSpPr/>
      </dsp:nvSpPr>
      <dsp:spPr>
        <a:xfrm>
          <a:off x="1449468" y="433468"/>
          <a:ext cx="3197062" cy="3197062"/>
        </a:xfrm>
        <a:custGeom>
          <a:avLst/>
          <a:gdLst/>
          <a:ahLst/>
          <a:cxnLst/>
          <a:rect l="0" t="0" r="0" b="0"/>
          <a:pathLst>
            <a:path>
              <a:moveTo>
                <a:pt x="2524577" y="2901504"/>
              </a:moveTo>
              <a:arcTo wR="1598531" hR="1598531" stAng="3275875" swAng="424824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8D6E9-6DAA-4BBA-91F0-98CC2AA11011}">
      <dsp:nvSpPr>
        <dsp:cNvPr id="0" name=""/>
        <dsp:cNvSpPr/>
      </dsp:nvSpPr>
      <dsp:spPr>
        <a:xfrm>
          <a:off x="1371" y="1090736"/>
          <a:ext cx="2896195" cy="18825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kern="1200" dirty="0" smtClean="0"/>
            <a:t>חומרים אנאורגניים:</a:t>
          </a:r>
        </a:p>
        <a:p>
          <a:pPr lvl="0" algn="ctr" defTabSz="800100" rtl="1">
            <a:lnSpc>
              <a:spcPct val="90000"/>
            </a:lnSpc>
            <a:spcBef>
              <a:spcPct val="0"/>
            </a:spcBef>
            <a:spcAft>
              <a:spcPct val="35000"/>
            </a:spcAft>
          </a:pPr>
          <a:r>
            <a:rPr lang="he-IL" sz="1800" kern="1200" dirty="0" smtClean="0"/>
            <a:t>מים, פחמן דו-חמצני, חמצן,</a:t>
          </a:r>
        </a:p>
        <a:p>
          <a:pPr lvl="0" algn="ctr" defTabSz="800100" rtl="1">
            <a:lnSpc>
              <a:spcPct val="90000"/>
            </a:lnSpc>
            <a:spcBef>
              <a:spcPct val="0"/>
            </a:spcBef>
            <a:spcAft>
              <a:spcPct val="35000"/>
            </a:spcAft>
          </a:pPr>
          <a:r>
            <a:rPr lang="he-IL" sz="1800" kern="1200" dirty="0" smtClean="0"/>
            <a:t>אמוניה (</a:t>
          </a:r>
          <a:r>
            <a:rPr lang="en-US" sz="1800" kern="1200" dirty="0" smtClean="0"/>
            <a:t>NH</a:t>
          </a:r>
          <a:r>
            <a:rPr lang="en-US" sz="1200" kern="1200" dirty="0" smtClean="0"/>
            <a:t>3</a:t>
          </a:r>
          <a:r>
            <a:rPr lang="he-IL" sz="1800" kern="1200" dirty="0" smtClean="0"/>
            <a:t>) </a:t>
          </a:r>
          <a:endParaRPr lang="he-IL" sz="1800" kern="1200" dirty="0"/>
        </a:p>
      </dsp:txBody>
      <dsp:txXfrm>
        <a:off x="93268" y="1182633"/>
        <a:ext cx="2712401" cy="1698732"/>
      </dsp:txXfrm>
    </dsp:sp>
    <dsp:sp modelId="{7AD88487-48BF-455E-B101-6C61F1DF8343}">
      <dsp:nvSpPr>
        <dsp:cNvPr id="0" name=""/>
        <dsp:cNvSpPr/>
      </dsp:nvSpPr>
      <dsp:spPr>
        <a:xfrm>
          <a:off x="1449468" y="433468"/>
          <a:ext cx="3197062" cy="3197062"/>
        </a:xfrm>
        <a:custGeom>
          <a:avLst/>
          <a:gdLst/>
          <a:ahLst/>
          <a:cxnLst/>
          <a:rect l="0" t="0" r="0" b="0"/>
          <a:pathLst>
            <a:path>
              <a:moveTo>
                <a:pt x="672484" y="295557"/>
              </a:moveTo>
              <a:arcTo wR="1598531" hR="1598531" stAng="14075875" swAng="424824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935ABF8-8A3E-40B6-AA83-752D04A7ECEA}">
      <dsp:nvSpPr>
        <dsp:cNvPr id="0" name=""/>
        <dsp:cNvSpPr/>
      </dsp:nvSpPr>
      <dsp:spPr>
        <a:xfrm>
          <a:off x="3198433" y="1090736"/>
          <a:ext cx="2896195" cy="18825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kern="1200" dirty="0" smtClean="0"/>
            <a:t>חומרים אורגניים:</a:t>
          </a:r>
        </a:p>
        <a:p>
          <a:pPr lvl="0" algn="ctr" defTabSz="800100" rtl="1">
            <a:lnSpc>
              <a:spcPct val="90000"/>
            </a:lnSpc>
            <a:spcBef>
              <a:spcPct val="0"/>
            </a:spcBef>
            <a:spcAft>
              <a:spcPct val="35000"/>
            </a:spcAft>
          </a:pPr>
          <a:r>
            <a:rPr lang="he-IL" sz="1800" kern="1200" dirty="0" smtClean="0"/>
            <a:t>פחמימות, שומנים, חלבונים,</a:t>
          </a:r>
        </a:p>
        <a:p>
          <a:pPr lvl="0" algn="ctr" defTabSz="800100" rtl="1">
            <a:lnSpc>
              <a:spcPct val="90000"/>
            </a:lnSpc>
            <a:spcBef>
              <a:spcPct val="0"/>
            </a:spcBef>
            <a:spcAft>
              <a:spcPct val="35000"/>
            </a:spcAft>
          </a:pPr>
          <a:r>
            <a:rPr lang="he-IL" sz="1800" kern="1200" dirty="0" smtClean="0"/>
            <a:t>גלוקוז</a:t>
          </a:r>
          <a:endParaRPr lang="he-IL" sz="1800" kern="1200" dirty="0"/>
        </a:p>
      </dsp:txBody>
      <dsp:txXfrm>
        <a:off x="3290330" y="1182633"/>
        <a:ext cx="2712401" cy="1698732"/>
      </dsp:txXfrm>
    </dsp:sp>
    <dsp:sp modelId="{F0F2E590-D87B-4A7E-9DC7-7CE33ACBA58F}">
      <dsp:nvSpPr>
        <dsp:cNvPr id="0" name=""/>
        <dsp:cNvSpPr/>
      </dsp:nvSpPr>
      <dsp:spPr>
        <a:xfrm>
          <a:off x="1449468" y="433468"/>
          <a:ext cx="3197062" cy="3197062"/>
        </a:xfrm>
        <a:custGeom>
          <a:avLst/>
          <a:gdLst/>
          <a:ahLst/>
          <a:cxnLst/>
          <a:rect l="0" t="0" r="0" b="0"/>
          <a:pathLst>
            <a:path>
              <a:moveTo>
                <a:pt x="2524577" y="2901504"/>
              </a:moveTo>
              <a:arcTo wR="1598531" hR="1598531" stAng="3275875" swAng="424824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FD4E3117-BE0F-4D91-88C1-49B4FA40F84A}" type="datetimeFigureOut">
              <a:rPr lang="he-IL"/>
              <a:pPr>
                <a:defRPr/>
              </a:pPr>
              <a:t>י"ז/כסלו/תשע"ד</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D5493F62-2F4F-4217-9696-215C9B8AAF61}" type="slidenum">
              <a:rPr lang="he-IL"/>
              <a:pPr>
                <a:defRPr/>
              </a:pPr>
              <a:t>‹#›</a:t>
            </a:fld>
            <a:endParaRPr lang="he-IL" dirty="0"/>
          </a:p>
        </p:txBody>
      </p:sp>
    </p:spTree>
    <p:extLst>
      <p:ext uri="{BB962C8B-B14F-4D97-AF65-F5344CB8AC3E}">
        <p14:creationId xmlns:p14="http://schemas.microsoft.com/office/powerpoint/2010/main" val="131581526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dirty="0"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79140BF-222F-4918-98AA-673B13654179}" type="slidenum">
              <a:rPr lang="he-IL" smtClean="0">
                <a:solidFill>
                  <a:prstClr val="black"/>
                </a:solidFill>
              </a:rPr>
              <a:pPr>
                <a:defRPr/>
              </a:pPr>
              <a:t>1</a:t>
            </a:fld>
            <a:endParaRPr lang="he-IL"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61A2792-E309-4C0A-B83C-2D6273B4C574}"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D2EA450-7D5E-41CB-BD0E-B34F71C5A0AA}" type="slidenum">
              <a:rPr lang="he-IL"/>
              <a:pPr>
                <a:defRPr/>
              </a:pPr>
              <a:t>‹#›</a:t>
            </a:fld>
            <a:endParaRPr lang="he-IL" dirty="0"/>
          </a:p>
        </p:txBody>
      </p:sp>
    </p:spTree>
    <p:extLst>
      <p:ext uri="{BB962C8B-B14F-4D97-AF65-F5344CB8AC3E}">
        <p14:creationId xmlns:p14="http://schemas.microsoft.com/office/powerpoint/2010/main" val="3702740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7F15B24-3207-4A8C-8AFD-5D901C654757}" type="slidenum">
              <a:rPr lang="he-IL"/>
              <a:pPr>
                <a:defRPr/>
              </a:pPr>
              <a:t>‹#›</a:t>
            </a:fld>
            <a:endParaRPr lang="he-IL" dirty="0"/>
          </a:p>
        </p:txBody>
      </p:sp>
    </p:spTree>
    <p:extLst>
      <p:ext uri="{BB962C8B-B14F-4D97-AF65-F5344CB8AC3E}">
        <p14:creationId xmlns:p14="http://schemas.microsoft.com/office/powerpoint/2010/main" val="178342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500D87B-8B51-48F5-9A7B-1C9238E9267C}"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CBF6CC7-0CF5-4261-AC27-7AAD5E96503F}" type="slidenum">
              <a:rPr lang="he-IL"/>
              <a:pPr>
                <a:defRPr/>
              </a:pPr>
              <a:t>‹#›</a:t>
            </a:fld>
            <a:endParaRPr lang="he-IL" dirty="0"/>
          </a:p>
        </p:txBody>
      </p:sp>
    </p:spTree>
    <p:extLst>
      <p:ext uri="{BB962C8B-B14F-4D97-AF65-F5344CB8AC3E}">
        <p14:creationId xmlns:p14="http://schemas.microsoft.com/office/powerpoint/2010/main" val="939715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45F92DE-D4AA-4995-ABA2-4A6837AB678E}" type="slidenum">
              <a:rPr lang="he-IL"/>
              <a:pPr>
                <a:defRPr/>
              </a:pPr>
              <a:t>‹#›</a:t>
            </a:fld>
            <a:endParaRPr lang="he-IL" dirty="0"/>
          </a:p>
        </p:txBody>
      </p:sp>
    </p:spTree>
    <p:extLst>
      <p:ext uri="{BB962C8B-B14F-4D97-AF65-F5344CB8AC3E}">
        <p14:creationId xmlns:p14="http://schemas.microsoft.com/office/powerpoint/2010/main" val="3553470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B49908D-691B-46EC-AAD5-4935CB9FBDB8}" type="slidenum">
              <a:rPr lang="he-IL"/>
              <a:pPr>
                <a:defRPr/>
              </a:pPr>
              <a:t>‹#›</a:t>
            </a:fld>
            <a:endParaRPr lang="he-IL" dirty="0"/>
          </a:p>
        </p:txBody>
      </p:sp>
    </p:spTree>
    <p:extLst>
      <p:ext uri="{BB962C8B-B14F-4D97-AF65-F5344CB8AC3E}">
        <p14:creationId xmlns:p14="http://schemas.microsoft.com/office/powerpoint/2010/main" val="2848565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AAB8E6B-2205-4FAD-8BC7-39F69BDE1887}"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FD02FD9-B7B9-415E-81B0-C6607BC113D1}" type="slidenum">
              <a:rPr lang="he-IL"/>
              <a:pPr>
                <a:defRPr/>
              </a:pPr>
              <a:t>‹#›</a:t>
            </a:fld>
            <a:endParaRPr lang="he-IL" dirty="0"/>
          </a:p>
        </p:txBody>
      </p:sp>
    </p:spTree>
    <p:extLst>
      <p:ext uri="{BB962C8B-B14F-4D97-AF65-F5344CB8AC3E}">
        <p14:creationId xmlns:p14="http://schemas.microsoft.com/office/powerpoint/2010/main" val="4054690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99BD66C-8A61-4225-8245-A73D6C087CA5}" type="slidenum">
              <a:rPr lang="he-IL"/>
              <a:pPr>
                <a:defRPr/>
              </a:pPr>
              <a:t>‹#›</a:t>
            </a:fld>
            <a:endParaRPr lang="he-IL" dirty="0"/>
          </a:p>
        </p:txBody>
      </p:sp>
    </p:spTree>
    <p:extLst>
      <p:ext uri="{BB962C8B-B14F-4D97-AF65-F5344CB8AC3E}">
        <p14:creationId xmlns:p14="http://schemas.microsoft.com/office/powerpoint/2010/main" val="681652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2075C57-6241-4676-946D-D873352B6B2C}" type="slidenum">
              <a:rPr lang="he-IL"/>
              <a:pPr>
                <a:defRPr/>
              </a:pPr>
              <a:t>‹#›</a:t>
            </a:fld>
            <a:endParaRPr lang="he-IL" dirty="0"/>
          </a:p>
        </p:txBody>
      </p:sp>
    </p:spTree>
    <p:extLst>
      <p:ext uri="{BB962C8B-B14F-4D97-AF65-F5344CB8AC3E}">
        <p14:creationId xmlns:p14="http://schemas.microsoft.com/office/powerpoint/2010/main" val="136355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ECDC8C2-9212-454B-BE81-1EFA1BBBA679}"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63B313A-3CAF-4804-8A3A-E4A131EEB9F0}" type="slidenum">
              <a:rPr lang="he-IL"/>
              <a:pPr>
                <a:defRPr/>
              </a:pPr>
              <a:t>‹#›</a:t>
            </a:fld>
            <a:endParaRPr lang="he-IL" dirty="0"/>
          </a:p>
        </p:txBody>
      </p:sp>
    </p:spTree>
    <p:extLst>
      <p:ext uri="{BB962C8B-B14F-4D97-AF65-F5344CB8AC3E}">
        <p14:creationId xmlns:p14="http://schemas.microsoft.com/office/powerpoint/2010/main" val="2640132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9DDF5AD-F5FA-49F3-8DEA-B79F6E75DD63}" type="slidenum">
              <a:rPr lang="he-IL"/>
              <a:pPr>
                <a:defRPr/>
              </a:pPr>
              <a:t>‹#›</a:t>
            </a:fld>
            <a:endParaRPr lang="he-IL" dirty="0"/>
          </a:p>
        </p:txBody>
      </p:sp>
    </p:spTree>
    <p:extLst>
      <p:ext uri="{BB962C8B-B14F-4D97-AF65-F5344CB8AC3E}">
        <p14:creationId xmlns:p14="http://schemas.microsoft.com/office/powerpoint/2010/main" val="3577241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7CBB272-4536-4AB0-9CA1-325A3A44BA1A}" type="slidenum">
              <a:rPr lang="he-IL"/>
              <a:pPr>
                <a:defRPr/>
              </a:pPr>
              <a:t>‹#›</a:t>
            </a:fld>
            <a:endParaRPr lang="he-IL" dirty="0"/>
          </a:p>
        </p:txBody>
      </p:sp>
    </p:spTree>
    <p:extLst>
      <p:ext uri="{BB962C8B-B14F-4D97-AF65-F5344CB8AC3E}">
        <p14:creationId xmlns:p14="http://schemas.microsoft.com/office/powerpoint/2010/main" val="3963825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7B67E44-040E-4BAF-8A52-85C1A3AFB7F3}" type="slidenum">
              <a:rPr lang="he-IL"/>
              <a:pPr>
                <a:defRPr/>
              </a:pPr>
              <a:t>‹#›</a:t>
            </a:fld>
            <a:endParaRPr lang="he-IL" dirty="0"/>
          </a:p>
        </p:txBody>
      </p:sp>
    </p:spTree>
    <p:extLst>
      <p:ext uri="{BB962C8B-B14F-4D97-AF65-F5344CB8AC3E}">
        <p14:creationId xmlns:p14="http://schemas.microsoft.com/office/powerpoint/2010/main" val="3977050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BD5313D-A6A0-43C0-8187-C6DAC7CC6718}"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03A7260-C1CF-41D6-8632-59A274A2947E}" type="slidenum">
              <a:rPr lang="he-IL"/>
              <a:pPr>
                <a:defRPr/>
              </a:pPr>
              <a:t>‹#›</a:t>
            </a:fld>
            <a:endParaRPr lang="he-IL" dirty="0"/>
          </a:p>
        </p:txBody>
      </p:sp>
    </p:spTree>
    <p:extLst>
      <p:ext uri="{BB962C8B-B14F-4D97-AF65-F5344CB8AC3E}">
        <p14:creationId xmlns:p14="http://schemas.microsoft.com/office/powerpoint/2010/main" val="2677960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A644327-1F6F-4F38-B57B-3FA76FB1273C}" type="slidenum">
              <a:rPr lang="he-IL"/>
              <a:pPr>
                <a:defRPr/>
              </a:pPr>
              <a:t>‹#›</a:t>
            </a:fld>
            <a:endParaRPr lang="he-IL" dirty="0"/>
          </a:p>
        </p:txBody>
      </p:sp>
    </p:spTree>
    <p:extLst>
      <p:ext uri="{BB962C8B-B14F-4D97-AF65-F5344CB8AC3E}">
        <p14:creationId xmlns:p14="http://schemas.microsoft.com/office/powerpoint/2010/main" val="3473615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022BD7F-E08F-4790-B9E2-A18CE4DC1DEF}" type="slidenum">
              <a:rPr lang="he-IL"/>
              <a:pPr>
                <a:defRPr/>
              </a:pPr>
              <a:t>‹#›</a:t>
            </a:fld>
            <a:endParaRPr lang="he-IL" dirty="0"/>
          </a:p>
        </p:txBody>
      </p:sp>
    </p:spTree>
    <p:extLst>
      <p:ext uri="{BB962C8B-B14F-4D97-AF65-F5344CB8AC3E}">
        <p14:creationId xmlns:p14="http://schemas.microsoft.com/office/powerpoint/2010/main" val="2233166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260B385-ABA8-456D-995E-9D1FABDFFF54}"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C96DC2E-9AEB-4D89-BF4A-74617817C419}" type="slidenum">
              <a:rPr lang="he-IL"/>
              <a:pPr>
                <a:defRPr/>
              </a:pPr>
              <a:t>‹#›</a:t>
            </a:fld>
            <a:endParaRPr lang="he-IL" dirty="0"/>
          </a:p>
        </p:txBody>
      </p:sp>
    </p:spTree>
    <p:extLst>
      <p:ext uri="{BB962C8B-B14F-4D97-AF65-F5344CB8AC3E}">
        <p14:creationId xmlns:p14="http://schemas.microsoft.com/office/powerpoint/2010/main" val="3220331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43D7575-979E-4891-81D4-93A2A097F8AC}" type="slidenum">
              <a:rPr lang="he-IL"/>
              <a:pPr>
                <a:defRPr/>
              </a:pPr>
              <a:t>‹#›</a:t>
            </a:fld>
            <a:endParaRPr lang="he-IL" dirty="0"/>
          </a:p>
        </p:txBody>
      </p:sp>
    </p:spTree>
    <p:extLst>
      <p:ext uri="{BB962C8B-B14F-4D97-AF65-F5344CB8AC3E}">
        <p14:creationId xmlns:p14="http://schemas.microsoft.com/office/powerpoint/2010/main" val="3097094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6B11E57-D958-41E5-8F4E-524F2369C869}" type="slidenum">
              <a:rPr lang="he-IL"/>
              <a:pPr>
                <a:defRPr/>
              </a:pPr>
              <a:t>‹#›</a:t>
            </a:fld>
            <a:endParaRPr lang="he-IL" dirty="0"/>
          </a:p>
        </p:txBody>
      </p:sp>
    </p:spTree>
    <p:extLst>
      <p:ext uri="{BB962C8B-B14F-4D97-AF65-F5344CB8AC3E}">
        <p14:creationId xmlns:p14="http://schemas.microsoft.com/office/powerpoint/2010/main" val="3271923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7CFBA97-74C4-4ABE-91DA-255C54D975FA}"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8C5BE39-688B-4817-825D-5DA59BB868F8}" type="slidenum">
              <a:rPr lang="he-IL"/>
              <a:pPr>
                <a:defRPr/>
              </a:pPr>
              <a:t>‹#›</a:t>
            </a:fld>
            <a:endParaRPr lang="he-IL" dirty="0"/>
          </a:p>
        </p:txBody>
      </p:sp>
    </p:spTree>
    <p:extLst>
      <p:ext uri="{BB962C8B-B14F-4D97-AF65-F5344CB8AC3E}">
        <p14:creationId xmlns:p14="http://schemas.microsoft.com/office/powerpoint/2010/main" val="3917082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23AD1EA-F8BD-46AF-BAAA-104899654A25}" type="slidenum">
              <a:rPr lang="he-IL"/>
              <a:pPr>
                <a:defRPr/>
              </a:pPr>
              <a:t>‹#›</a:t>
            </a:fld>
            <a:endParaRPr lang="he-IL" dirty="0"/>
          </a:p>
        </p:txBody>
      </p:sp>
    </p:spTree>
    <p:extLst>
      <p:ext uri="{BB962C8B-B14F-4D97-AF65-F5344CB8AC3E}">
        <p14:creationId xmlns:p14="http://schemas.microsoft.com/office/powerpoint/2010/main" val="206444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A633DB7-AE5E-46FC-88BE-D91FF1946E28}" type="slidenum">
              <a:rPr lang="he-IL"/>
              <a:pPr>
                <a:defRPr/>
              </a:pPr>
              <a:t>‹#›</a:t>
            </a:fld>
            <a:endParaRPr lang="he-IL" dirty="0"/>
          </a:p>
        </p:txBody>
      </p:sp>
    </p:spTree>
    <p:extLst>
      <p:ext uri="{BB962C8B-B14F-4D97-AF65-F5344CB8AC3E}">
        <p14:creationId xmlns:p14="http://schemas.microsoft.com/office/powerpoint/2010/main" val="228938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661DCEB-4A23-4924-AC93-9C8A3F590088}"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9BC7B57-A6BF-4564-B8B3-7A9CDEED89F8}" type="slidenum">
              <a:rPr lang="he-IL"/>
              <a:pPr>
                <a:defRPr/>
              </a:pPr>
              <a:t>‹#›</a:t>
            </a:fld>
            <a:endParaRPr lang="he-IL" dirty="0"/>
          </a:p>
        </p:txBody>
      </p:sp>
    </p:spTree>
    <p:extLst>
      <p:ext uri="{BB962C8B-B14F-4D97-AF65-F5344CB8AC3E}">
        <p14:creationId xmlns:p14="http://schemas.microsoft.com/office/powerpoint/2010/main" val="346192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199AFEC-9E12-4976-92DC-D5D74E182F5E}" type="slidenum">
              <a:rPr lang="he-IL"/>
              <a:pPr>
                <a:defRPr/>
              </a:pPr>
              <a:t>‹#›</a:t>
            </a:fld>
            <a:endParaRPr lang="he-IL" dirty="0"/>
          </a:p>
        </p:txBody>
      </p:sp>
    </p:spTree>
    <p:extLst>
      <p:ext uri="{BB962C8B-B14F-4D97-AF65-F5344CB8AC3E}">
        <p14:creationId xmlns:p14="http://schemas.microsoft.com/office/powerpoint/2010/main" val="1678753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DDD43A4-DA14-4A45-BC28-1C5A7CC245B0}"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F33B77E-52C4-46CA-AACD-99B0CBFD3265}" type="slidenum">
              <a:rPr lang="he-IL"/>
              <a:pPr>
                <a:defRPr/>
              </a:pPr>
              <a:t>‹#›</a:t>
            </a:fld>
            <a:endParaRPr lang="he-IL" dirty="0"/>
          </a:p>
        </p:txBody>
      </p:sp>
    </p:spTree>
    <p:extLst>
      <p:ext uri="{BB962C8B-B14F-4D97-AF65-F5344CB8AC3E}">
        <p14:creationId xmlns:p14="http://schemas.microsoft.com/office/powerpoint/2010/main" val="1708015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AA17284-08FA-405C-8FD8-BE9176A3569D}" type="slidenum">
              <a:rPr lang="he-IL"/>
              <a:pPr>
                <a:defRPr/>
              </a:pPr>
              <a:t>‹#›</a:t>
            </a:fld>
            <a:endParaRPr lang="he-IL" dirty="0"/>
          </a:p>
        </p:txBody>
      </p:sp>
    </p:spTree>
    <p:extLst>
      <p:ext uri="{BB962C8B-B14F-4D97-AF65-F5344CB8AC3E}">
        <p14:creationId xmlns:p14="http://schemas.microsoft.com/office/powerpoint/2010/main" val="323122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7A69575-3B1D-4D4A-87D8-276E52DEF4FD}" type="slidenum">
              <a:rPr lang="he-IL"/>
              <a:pPr>
                <a:defRPr/>
              </a:pPr>
              <a:t>‹#›</a:t>
            </a:fld>
            <a:endParaRPr lang="he-IL" dirty="0"/>
          </a:p>
        </p:txBody>
      </p:sp>
    </p:spTree>
    <p:extLst>
      <p:ext uri="{BB962C8B-B14F-4D97-AF65-F5344CB8AC3E}">
        <p14:creationId xmlns:p14="http://schemas.microsoft.com/office/powerpoint/2010/main" val="3990581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AC74CDD-3DF0-444F-A14C-F412899636AE}"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00F0E155-271E-496F-B23F-716FA876AE0F}" type="slidenum">
              <a:rPr lang="he-IL"/>
              <a:pPr>
                <a:defRPr/>
              </a:pPr>
              <a:t>‹#›</a:t>
            </a:fld>
            <a:endParaRPr lang="he-IL" dirty="0"/>
          </a:p>
        </p:txBody>
      </p:sp>
    </p:spTree>
    <p:extLst>
      <p:ext uri="{BB962C8B-B14F-4D97-AF65-F5344CB8AC3E}">
        <p14:creationId xmlns:p14="http://schemas.microsoft.com/office/powerpoint/2010/main" val="1271438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C9BF3AD-1448-4307-B3D1-F393F7C08E33}"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FC515EF-6954-466B-B148-E02217F66F16}" type="slidenum">
              <a:rPr lang="he-IL"/>
              <a:pPr>
                <a:defRPr/>
              </a:pPr>
              <a:t>‹#›</a:t>
            </a:fld>
            <a:endParaRPr lang="he-IL" dirty="0"/>
          </a:p>
        </p:txBody>
      </p:sp>
    </p:spTree>
    <p:extLst>
      <p:ext uri="{BB962C8B-B14F-4D97-AF65-F5344CB8AC3E}">
        <p14:creationId xmlns:p14="http://schemas.microsoft.com/office/powerpoint/2010/main" val="18754438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591206E-A4DB-4A86-9D72-525C8803273E}" type="slidenum">
              <a:rPr lang="he-IL"/>
              <a:pPr>
                <a:defRPr/>
              </a:pPr>
              <a:t>‹#›</a:t>
            </a:fld>
            <a:endParaRPr lang="he-IL" dirty="0"/>
          </a:p>
        </p:txBody>
      </p:sp>
    </p:spTree>
    <p:extLst>
      <p:ext uri="{BB962C8B-B14F-4D97-AF65-F5344CB8AC3E}">
        <p14:creationId xmlns:p14="http://schemas.microsoft.com/office/powerpoint/2010/main" val="3860695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9A6D327-F7C1-43C4-A4C4-314F8A4E936C}" type="slidenum">
              <a:rPr lang="he-IL"/>
              <a:pPr>
                <a:defRPr/>
              </a:pPr>
              <a:t>‹#›</a:t>
            </a:fld>
            <a:endParaRPr lang="he-IL" dirty="0"/>
          </a:p>
        </p:txBody>
      </p:sp>
    </p:spTree>
    <p:extLst>
      <p:ext uri="{BB962C8B-B14F-4D97-AF65-F5344CB8AC3E}">
        <p14:creationId xmlns:p14="http://schemas.microsoft.com/office/powerpoint/2010/main" val="18300566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360A2FE9-EF0A-48EB-B14B-7671FC1257CE}"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2404F35-28BF-46BB-99E1-826DA8D6BC10}" type="slidenum">
              <a:rPr lang="he-IL"/>
              <a:pPr>
                <a:defRPr/>
              </a:pPr>
              <a:t>‹#›</a:t>
            </a:fld>
            <a:endParaRPr lang="he-IL" dirty="0"/>
          </a:p>
        </p:txBody>
      </p:sp>
    </p:spTree>
    <p:extLst>
      <p:ext uri="{BB962C8B-B14F-4D97-AF65-F5344CB8AC3E}">
        <p14:creationId xmlns:p14="http://schemas.microsoft.com/office/powerpoint/2010/main" val="37909905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CCB9BF7-C23F-408B-94CF-A50323AC5605}"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A601B86-FC15-458A-959D-43CECE7A58F2}" type="slidenum">
              <a:rPr lang="he-IL"/>
              <a:pPr>
                <a:defRPr/>
              </a:pPr>
              <a:t>‹#›</a:t>
            </a:fld>
            <a:endParaRPr lang="he-IL" dirty="0"/>
          </a:p>
        </p:txBody>
      </p:sp>
    </p:spTree>
    <p:extLst>
      <p:ext uri="{BB962C8B-B14F-4D97-AF65-F5344CB8AC3E}">
        <p14:creationId xmlns:p14="http://schemas.microsoft.com/office/powerpoint/2010/main" val="2507047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5C142C3-62DE-48E1-B57E-579E251EEC61}" type="slidenum">
              <a:rPr lang="he-IL"/>
              <a:pPr>
                <a:defRPr/>
              </a:pPr>
              <a:t>‹#›</a:t>
            </a:fld>
            <a:endParaRPr lang="he-IL" dirty="0"/>
          </a:p>
        </p:txBody>
      </p:sp>
    </p:spTree>
    <p:extLst>
      <p:ext uri="{BB962C8B-B14F-4D97-AF65-F5344CB8AC3E}">
        <p14:creationId xmlns:p14="http://schemas.microsoft.com/office/powerpoint/2010/main" val="360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5672F4BA-DAE1-43CC-B572-2AA9976AB001}"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4945284E-6FC1-452A-AA62-1746A8D23965}" type="slidenum">
              <a:rPr lang="he-IL"/>
              <a:pPr>
                <a:defRPr/>
              </a:pPr>
              <a:t>‹#›</a:t>
            </a:fld>
            <a:endParaRPr lang="he-IL" dirty="0"/>
          </a:p>
        </p:txBody>
      </p:sp>
    </p:spTree>
    <p:extLst>
      <p:ext uri="{BB962C8B-B14F-4D97-AF65-F5344CB8AC3E}">
        <p14:creationId xmlns:p14="http://schemas.microsoft.com/office/powerpoint/2010/main" val="2071199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BE55E68-7CAF-4921-8469-70AE4794E6A1}" type="slidenum">
              <a:rPr lang="he-IL"/>
              <a:pPr>
                <a:defRPr/>
              </a:pPr>
              <a:t>‹#›</a:t>
            </a:fld>
            <a:endParaRPr lang="he-IL" dirty="0"/>
          </a:p>
        </p:txBody>
      </p:sp>
    </p:spTree>
    <p:extLst>
      <p:ext uri="{BB962C8B-B14F-4D97-AF65-F5344CB8AC3E}">
        <p14:creationId xmlns:p14="http://schemas.microsoft.com/office/powerpoint/2010/main" val="691158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5D22E29-1C2C-484E-81FB-FE2610E6D1A7}"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8F98B20-F03F-4F13-9F01-A5FDE82E58F2}" type="slidenum">
              <a:rPr lang="he-IL"/>
              <a:pPr>
                <a:defRPr/>
              </a:pPr>
              <a:t>‹#›</a:t>
            </a:fld>
            <a:endParaRPr lang="he-IL" dirty="0"/>
          </a:p>
        </p:txBody>
      </p:sp>
    </p:spTree>
    <p:extLst>
      <p:ext uri="{BB962C8B-B14F-4D97-AF65-F5344CB8AC3E}">
        <p14:creationId xmlns:p14="http://schemas.microsoft.com/office/powerpoint/2010/main" val="27876220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208B949-8631-4617-86CE-30F01B23874D}" type="slidenum">
              <a:rPr lang="he-IL"/>
              <a:pPr>
                <a:defRPr/>
              </a:pPr>
              <a:t>‹#›</a:t>
            </a:fld>
            <a:endParaRPr lang="he-IL" dirty="0"/>
          </a:p>
        </p:txBody>
      </p:sp>
    </p:spTree>
    <p:extLst>
      <p:ext uri="{BB962C8B-B14F-4D97-AF65-F5344CB8AC3E}">
        <p14:creationId xmlns:p14="http://schemas.microsoft.com/office/powerpoint/2010/main" val="37154797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A576FCF-448C-429D-9B3C-69B09F6CC4DA}" type="slidenum">
              <a:rPr lang="he-IL"/>
              <a:pPr>
                <a:defRPr/>
              </a:pPr>
              <a:t>‹#›</a:t>
            </a:fld>
            <a:endParaRPr lang="he-IL" dirty="0"/>
          </a:p>
        </p:txBody>
      </p:sp>
    </p:spTree>
    <p:extLst>
      <p:ext uri="{BB962C8B-B14F-4D97-AF65-F5344CB8AC3E}">
        <p14:creationId xmlns:p14="http://schemas.microsoft.com/office/powerpoint/2010/main" val="21977608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237EF0C-1DA5-4534-ADF7-A4575F8FF519}"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F5BA82F-4D0F-4265-BFF0-D4D522C28D60}" type="slidenum">
              <a:rPr lang="he-IL"/>
              <a:pPr>
                <a:defRPr/>
              </a:pPr>
              <a:t>‹#›</a:t>
            </a:fld>
            <a:endParaRPr lang="he-IL" dirty="0"/>
          </a:p>
        </p:txBody>
      </p:sp>
    </p:spTree>
    <p:extLst>
      <p:ext uri="{BB962C8B-B14F-4D97-AF65-F5344CB8AC3E}">
        <p14:creationId xmlns:p14="http://schemas.microsoft.com/office/powerpoint/2010/main" val="15903500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519A033-B735-4D5C-B2CB-A12CE75E6AA8}" type="slidenum">
              <a:rPr lang="he-IL"/>
              <a:pPr>
                <a:defRPr/>
              </a:pPr>
              <a:t>‹#›</a:t>
            </a:fld>
            <a:endParaRPr lang="he-IL" dirty="0"/>
          </a:p>
        </p:txBody>
      </p:sp>
    </p:spTree>
    <p:extLst>
      <p:ext uri="{BB962C8B-B14F-4D97-AF65-F5344CB8AC3E}">
        <p14:creationId xmlns:p14="http://schemas.microsoft.com/office/powerpoint/2010/main" val="14227875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C27088B-581B-4827-8690-9D59A54B172E}" type="slidenum">
              <a:rPr lang="he-IL"/>
              <a:pPr>
                <a:defRPr/>
              </a:pPr>
              <a:t>‹#›</a:t>
            </a:fld>
            <a:endParaRPr lang="he-IL" dirty="0"/>
          </a:p>
        </p:txBody>
      </p:sp>
    </p:spTree>
    <p:extLst>
      <p:ext uri="{BB962C8B-B14F-4D97-AF65-F5344CB8AC3E}">
        <p14:creationId xmlns:p14="http://schemas.microsoft.com/office/powerpoint/2010/main" val="12642042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67C1132-BCCF-4845-A0C3-DB40C2303D72}"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28EC73A-9927-4C75-895E-86399CBD084B}" type="slidenum">
              <a:rPr lang="he-IL"/>
              <a:pPr>
                <a:defRPr/>
              </a:pPr>
              <a:t>‹#›</a:t>
            </a:fld>
            <a:endParaRPr lang="he-IL" dirty="0"/>
          </a:p>
        </p:txBody>
      </p:sp>
    </p:spTree>
    <p:extLst>
      <p:ext uri="{BB962C8B-B14F-4D97-AF65-F5344CB8AC3E}">
        <p14:creationId xmlns:p14="http://schemas.microsoft.com/office/powerpoint/2010/main" val="7947215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9CA33C1-D785-4792-9210-32FBAA74F939}" type="slidenum">
              <a:rPr lang="he-IL"/>
              <a:pPr>
                <a:defRPr/>
              </a:pPr>
              <a:t>‹#›</a:t>
            </a:fld>
            <a:endParaRPr lang="he-IL" dirty="0"/>
          </a:p>
        </p:txBody>
      </p:sp>
    </p:spTree>
    <p:extLst>
      <p:ext uri="{BB962C8B-B14F-4D97-AF65-F5344CB8AC3E}">
        <p14:creationId xmlns:p14="http://schemas.microsoft.com/office/powerpoint/2010/main" val="1337901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9F7863B-FBF6-4B5E-A49B-EE008FF4F527}" type="slidenum">
              <a:rPr lang="he-IL"/>
              <a:pPr>
                <a:defRPr/>
              </a:pPr>
              <a:t>‹#›</a:t>
            </a:fld>
            <a:endParaRPr lang="he-IL" dirty="0"/>
          </a:p>
        </p:txBody>
      </p:sp>
    </p:spTree>
    <p:extLst>
      <p:ext uri="{BB962C8B-B14F-4D97-AF65-F5344CB8AC3E}">
        <p14:creationId xmlns:p14="http://schemas.microsoft.com/office/powerpoint/2010/main" val="3199352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41D24C5-9CE4-49D7-A4AA-AA7F88B5AFFE}"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3E0D007-9D46-4624-82F1-8EECA8B7B735}" type="slidenum">
              <a:rPr lang="he-IL"/>
              <a:pPr>
                <a:defRPr/>
              </a:pPr>
              <a:t>‹#›</a:t>
            </a:fld>
            <a:endParaRPr lang="he-IL" dirty="0"/>
          </a:p>
        </p:txBody>
      </p:sp>
    </p:spTree>
    <p:extLst>
      <p:ext uri="{BB962C8B-B14F-4D97-AF65-F5344CB8AC3E}">
        <p14:creationId xmlns:p14="http://schemas.microsoft.com/office/powerpoint/2010/main" val="17044615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95B791F-80A2-4515-86E3-39AB6C67B59B}"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8D59445-863E-491F-87A7-16AAC9887C4F}" type="slidenum">
              <a:rPr lang="he-IL"/>
              <a:pPr>
                <a:defRPr/>
              </a:pPr>
              <a:t>‹#›</a:t>
            </a:fld>
            <a:endParaRPr lang="he-IL" dirty="0"/>
          </a:p>
        </p:txBody>
      </p:sp>
    </p:spTree>
    <p:extLst>
      <p:ext uri="{BB962C8B-B14F-4D97-AF65-F5344CB8AC3E}">
        <p14:creationId xmlns:p14="http://schemas.microsoft.com/office/powerpoint/2010/main" val="1981431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9B98033-3A43-4873-8F06-1D79877E3E6C}" type="slidenum">
              <a:rPr lang="he-IL"/>
              <a:pPr>
                <a:defRPr/>
              </a:pPr>
              <a:t>‹#›</a:t>
            </a:fld>
            <a:endParaRPr lang="he-IL" dirty="0"/>
          </a:p>
        </p:txBody>
      </p:sp>
    </p:spTree>
    <p:extLst>
      <p:ext uri="{BB962C8B-B14F-4D97-AF65-F5344CB8AC3E}">
        <p14:creationId xmlns:p14="http://schemas.microsoft.com/office/powerpoint/2010/main" val="36723153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2C41379-925E-4F55-9100-18334FE50AA1}" type="slidenum">
              <a:rPr lang="he-IL"/>
              <a:pPr>
                <a:defRPr/>
              </a:pPr>
              <a:t>‹#›</a:t>
            </a:fld>
            <a:endParaRPr lang="he-IL" dirty="0"/>
          </a:p>
        </p:txBody>
      </p:sp>
    </p:spTree>
    <p:extLst>
      <p:ext uri="{BB962C8B-B14F-4D97-AF65-F5344CB8AC3E}">
        <p14:creationId xmlns:p14="http://schemas.microsoft.com/office/powerpoint/2010/main" val="19891611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1D9F2EDD-2E05-4AC0-AB40-A17612564471}"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78C17D7E-DE78-48C6-A04C-F64DFD6D7AD3}" type="slidenum">
              <a:rPr lang="he-IL"/>
              <a:pPr>
                <a:defRPr/>
              </a:pPr>
              <a:t>‹#›</a:t>
            </a:fld>
            <a:endParaRPr lang="he-IL" dirty="0"/>
          </a:p>
        </p:txBody>
      </p:sp>
    </p:spTree>
    <p:extLst>
      <p:ext uri="{BB962C8B-B14F-4D97-AF65-F5344CB8AC3E}">
        <p14:creationId xmlns:p14="http://schemas.microsoft.com/office/powerpoint/2010/main" val="1036072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6E2E5BC-45A5-4CD2-AE1C-8FB71F0E7CC9}"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9A95E85-01BB-4E63-A1C3-5125E75DD32E}" type="slidenum">
              <a:rPr lang="he-IL"/>
              <a:pPr>
                <a:defRPr/>
              </a:pPr>
              <a:t>‹#›</a:t>
            </a:fld>
            <a:endParaRPr lang="he-IL" dirty="0"/>
          </a:p>
        </p:txBody>
      </p:sp>
    </p:spTree>
    <p:extLst>
      <p:ext uri="{BB962C8B-B14F-4D97-AF65-F5344CB8AC3E}">
        <p14:creationId xmlns:p14="http://schemas.microsoft.com/office/powerpoint/2010/main" val="17262125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CA56499-CC41-482E-9B49-559160D53A3A}" type="slidenum">
              <a:rPr lang="he-IL"/>
              <a:pPr>
                <a:defRPr/>
              </a:pPr>
              <a:t>‹#›</a:t>
            </a:fld>
            <a:endParaRPr lang="he-IL" dirty="0"/>
          </a:p>
        </p:txBody>
      </p:sp>
    </p:spTree>
    <p:extLst>
      <p:ext uri="{BB962C8B-B14F-4D97-AF65-F5344CB8AC3E}">
        <p14:creationId xmlns:p14="http://schemas.microsoft.com/office/powerpoint/2010/main" val="9892172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CB4D80D-6E06-41B5-88E5-86E5977D0B0B}" type="slidenum">
              <a:rPr lang="he-IL"/>
              <a:pPr>
                <a:defRPr/>
              </a:pPr>
              <a:t>‹#›</a:t>
            </a:fld>
            <a:endParaRPr lang="he-IL" dirty="0"/>
          </a:p>
        </p:txBody>
      </p:sp>
    </p:spTree>
    <p:extLst>
      <p:ext uri="{BB962C8B-B14F-4D97-AF65-F5344CB8AC3E}">
        <p14:creationId xmlns:p14="http://schemas.microsoft.com/office/powerpoint/2010/main" val="38346632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443E043-9D2A-45E5-945C-A1FBAD99EF72}"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71720C7C-CE9E-4C8A-88A8-E6646702B10F}" type="slidenum">
              <a:rPr lang="he-IL"/>
              <a:pPr>
                <a:defRPr/>
              </a:pPr>
              <a:t>‹#›</a:t>
            </a:fld>
            <a:endParaRPr lang="he-IL" dirty="0"/>
          </a:p>
        </p:txBody>
      </p:sp>
    </p:spTree>
    <p:extLst>
      <p:ext uri="{BB962C8B-B14F-4D97-AF65-F5344CB8AC3E}">
        <p14:creationId xmlns:p14="http://schemas.microsoft.com/office/powerpoint/2010/main" val="3848034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160C406-86C4-40A2-B404-CFED110BAC97}"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148B140D-B41F-4268-86C5-5C8303F3853B}" type="slidenum">
              <a:rPr lang="he-IL"/>
              <a:pPr>
                <a:defRPr/>
              </a:pPr>
              <a:t>‹#›</a:t>
            </a:fld>
            <a:endParaRPr lang="he-IL" dirty="0"/>
          </a:p>
        </p:txBody>
      </p:sp>
    </p:spTree>
    <p:extLst>
      <p:ext uri="{BB962C8B-B14F-4D97-AF65-F5344CB8AC3E}">
        <p14:creationId xmlns:p14="http://schemas.microsoft.com/office/powerpoint/2010/main" val="36659992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216CF70-DBF8-4532-BF5A-FD52A8F660B3}" type="slidenum">
              <a:rPr lang="he-IL"/>
              <a:pPr>
                <a:defRPr/>
              </a:pPr>
              <a:t>‹#›</a:t>
            </a:fld>
            <a:endParaRPr lang="he-IL" dirty="0"/>
          </a:p>
        </p:txBody>
      </p:sp>
    </p:spTree>
    <p:extLst>
      <p:ext uri="{BB962C8B-B14F-4D97-AF65-F5344CB8AC3E}">
        <p14:creationId xmlns:p14="http://schemas.microsoft.com/office/powerpoint/2010/main" val="20896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90C1B1E-1CF8-4926-9567-97DC8819620B}" type="slidenum">
              <a:rPr lang="he-IL"/>
              <a:pPr>
                <a:defRPr/>
              </a:pPr>
              <a:t>‹#›</a:t>
            </a:fld>
            <a:endParaRPr lang="he-IL" dirty="0"/>
          </a:p>
        </p:txBody>
      </p:sp>
    </p:spTree>
    <p:extLst>
      <p:ext uri="{BB962C8B-B14F-4D97-AF65-F5344CB8AC3E}">
        <p14:creationId xmlns:p14="http://schemas.microsoft.com/office/powerpoint/2010/main" val="41389823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E377C15-45F7-4D13-91AB-8CADC15AD025}" type="slidenum">
              <a:rPr lang="he-IL"/>
              <a:pPr>
                <a:defRPr/>
              </a:pPr>
              <a:t>‹#›</a:t>
            </a:fld>
            <a:endParaRPr lang="he-IL" dirty="0"/>
          </a:p>
        </p:txBody>
      </p:sp>
    </p:spTree>
    <p:extLst>
      <p:ext uri="{BB962C8B-B14F-4D97-AF65-F5344CB8AC3E}">
        <p14:creationId xmlns:p14="http://schemas.microsoft.com/office/powerpoint/2010/main" val="3406993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9D26C1D-7FB9-4D46-BD3E-B0E32E8263DE}"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00E1929-9065-42C0-8E8F-E78DF38A4E7F}" type="slidenum">
              <a:rPr lang="he-IL"/>
              <a:pPr>
                <a:defRPr/>
              </a:pPr>
              <a:t>‹#›</a:t>
            </a:fld>
            <a:endParaRPr lang="he-IL" dirty="0"/>
          </a:p>
        </p:txBody>
      </p:sp>
    </p:spTree>
    <p:extLst>
      <p:ext uri="{BB962C8B-B14F-4D97-AF65-F5344CB8AC3E}">
        <p14:creationId xmlns:p14="http://schemas.microsoft.com/office/powerpoint/2010/main" val="36171800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B8E5B7A-5993-4B3F-A2E7-A370557C733E}" type="slidenum">
              <a:rPr lang="he-IL"/>
              <a:pPr>
                <a:defRPr/>
              </a:pPr>
              <a:t>‹#›</a:t>
            </a:fld>
            <a:endParaRPr lang="he-IL" dirty="0"/>
          </a:p>
        </p:txBody>
      </p:sp>
    </p:spTree>
    <p:extLst>
      <p:ext uri="{BB962C8B-B14F-4D97-AF65-F5344CB8AC3E}">
        <p14:creationId xmlns:p14="http://schemas.microsoft.com/office/powerpoint/2010/main" val="33793889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2DC2125-7656-4ED4-BCA0-2506E8BF9251}" type="slidenum">
              <a:rPr lang="he-IL"/>
              <a:pPr>
                <a:defRPr/>
              </a:pPr>
              <a:t>‹#›</a:t>
            </a:fld>
            <a:endParaRPr lang="he-IL" dirty="0"/>
          </a:p>
        </p:txBody>
      </p:sp>
    </p:spTree>
    <p:extLst>
      <p:ext uri="{BB962C8B-B14F-4D97-AF65-F5344CB8AC3E}">
        <p14:creationId xmlns:p14="http://schemas.microsoft.com/office/powerpoint/2010/main" val="15266629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59F5969-5A41-4A9A-8529-39DA1BB16BF1}"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A6A9BF0-E3C0-4CAC-A960-0C15C8DDA391}" type="slidenum">
              <a:rPr lang="he-IL"/>
              <a:pPr>
                <a:defRPr/>
              </a:pPr>
              <a:t>‹#›</a:t>
            </a:fld>
            <a:endParaRPr lang="he-IL" dirty="0"/>
          </a:p>
        </p:txBody>
      </p:sp>
    </p:spTree>
    <p:extLst>
      <p:ext uri="{BB962C8B-B14F-4D97-AF65-F5344CB8AC3E}">
        <p14:creationId xmlns:p14="http://schemas.microsoft.com/office/powerpoint/2010/main" val="15860334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FFAED67-3F3C-4860-9B0E-8ABFAB4A4F76}" type="slidenum">
              <a:rPr lang="he-IL"/>
              <a:pPr>
                <a:defRPr/>
              </a:pPr>
              <a:t>‹#›</a:t>
            </a:fld>
            <a:endParaRPr lang="he-IL" dirty="0"/>
          </a:p>
        </p:txBody>
      </p:sp>
    </p:spTree>
    <p:extLst>
      <p:ext uri="{BB962C8B-B14F-4D97-AF65-F5344CB8AC3E}">
        <p14:creationId xmlns:p14="http://schemas.microsoft.com/office/powerpoint/2010/main" val="35119080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7D1E953-F234-4921-8D58-862D2D01AB62}" type="slidenum">
              <a:rPr lang="he-IL"/>
              <a:pPr>
                <a:defRPr/>
              </a:pPr>
              <a:t>‹#›</a:t>
            </a:fld>
            <a:endParaRPr lang="he-IL" dirty="0"/>
          </a:p>
        </p:txBody>
      </p:sp>
    </p:spTree>
    <p:extLst>
      <p:ext uri="{BB962C8B-B14F-4D97-AF65-F5344CB8AC3E}">
        <p14:creationId xmlns:p14="http://schemas.microsoft.com/office/powerpoint/2010/main" val="25567000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B94D0577-BB71-459A-98AD-AA6EA93F5EDE}"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855BFE21-94CE-402A-8F3F-933241019CD0}" type="slidenum">
              <a:rPr lang="he-IL"/>
              <a:pPr>
                <a:defRPr/>
              </a:pPr>
              <a:t>‹#›</a:t>
            </a:fld>
            <a:endParaRPr lang="he-IL" dirty="0"/>
          </a:p>
        </p:txBody>
      </p:sp>
    </p:spTree>
    <p:extLst>
      <p:ext uri="{BB962C8B-B14F-4D97-AF65-F5344CB8AC3E}">
        <p14:creationId xmlns:p14="http://schemas.microsoft.com/office/powerpoint/2010/main" val="33250387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06938B5-A9A1-492D-B416-903788A0126E}"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754B7A1-1C31-4637-848A-D5910C414D3B}" type="slidenum">
              <a:rPr lang="he-IL"/>
              <a:pPr>
                <a:defRPr/>
              </a:pPr>
              <a:t>‹#›</a:t>
            </a:fld>
            <a:endParaRPr lang="he-IL" dirty="0"/>
          </a:p>
        </p:txBody>
      </p:sp>
    </p:spTree>
    <p:extLst>
      <p:ext uri="{BB962C8B-B14F-4D97-AF65-F5344CB8AC3E}">
        <p14:creationId xmlns:p14="http://schemas.microsoft.com/office/powerpoint/2010/main" val="31586178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91818B7-72B2-4BD1-9386-725981E7777D}" type="slidenum">
              <a:rPr lang="he-IL"/>
              <a:pPr>
                <a:defRPr/>
              </a:pPr>
              <a:t>‹#›</a:t>
            </a:fld>
            <a:endParaRPr lang="he-IL" dirty="0"/>
          </a:p>
        </p:txBody>
      </p:sp>
    </p:spTree>
    <p:extLst>
      <p:ext uri="{BB962C8B-B14F-4D97-AF65-F5344CB8AC3E}">
        <p14:creationId xmlns:p14="http://schemas.microsoft.com/office/powerpoint/2010/main" val="299638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F21713A-6A6A-4F9D-88D4-8841F0C6B616}" type="slidenum">
              <a:rPr lang="he-IL"/>
              <a:pPr>
                <a:defRPr/>
              </a:pPr>
              <a:t>‹#›</a:t>
            </a:fld>
            <a:endParaRPr lang="he-IL" dirty="0"/>
          </a:p>
        </p:txBody>
      </p:sp>
    </p:spTree>
    <p:extLst>
      <p:ext uri="{BB962C8B-B14F-4D97-AF65-F5344CB8AC3E}">
        <p14:creationId xmlns:p14="http://schemas.microsoft.com/office/powerpoint/2010/main" val="2089158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0B7F3F6-53AD-4464-B5F4-1302F29AA9F6}" type="slidenum">
              <a:rPr lang="he-IL"/>
              <a:pPr>
                <a:defRPr/>
              </a:pPr>
              <a:t>‹#›</a:t>
            </a:fld>
            <a:endParaRPr lang="he-IL" dirty="0"/>
          </a:p>
        </p:txBody>
      </p:sp>
    </p:spTree>
    <p:extLst>
      <p:ext uri="{BB962C8B-B14F-4D97-AF65-F5344CB8AC3E}">
        <p14:creationId xmlns:p14="http://schemas.microsoft.com/office/powerpoint/2010/main" val="37108223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C52B9EF-0DD3-4239-A59F-338A6EA55582}"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AD6D0ED0-CCE1-464E-B558-2C64C9CE86F4}" type="slidenum">
              <a:rPr lang="he-IL"/>
              <a:pPr>
                <a:defRPr/>
              </a:pPr>
              <a:t>‹#›</a:t>
            </a:fld>
            <a:endParaRPr lang="he-IL" dirty="0"/>
          </a:p>
        </p:txBody>
      </p:sp>
    </p:spTree>
    <p:extLst>
      <p:ext uri="{BB962C8B-B14F-4D97-AF65-F5344CB8AC3E}">
        <p14:creationId xmlns:p14="http://schemas.microsoft.com/office/powerpoint/2010/main" val="21385436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F9CAF9D-EFD6-438A-A9C0-B7373F7161B0}"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1D53270-9367-4AA5-A955-765C167A852F}" type="slidenum">
              <a:rPr lang="he-IL"/>
              <a:pPr>
                <a:defRPr/>
              </a:pPr>
              <a:t>‹#›</a:t>
            </a:fld>
            <a:endParaRPr lang="he-IL" dirty="0"/>
          </a:p>
        </p:txBody>
      </p:sp>
    </p:spTree>
    <p:extLst>
      <p:ext uri="{BB962C8B-B14F-4D97-AF65-F5344CB8AC3E}">
        <p14:creationId xmlns:p14="http://schemas.microsoft.com/office/powerpoint/2010/main" val="39367885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6B9A3A4-A5C0-48B7-8275-26C4E5E661B1}" type="slidenum">
              <a:rPr lang="he-IL"/>
              <a:pPr>
                <a:defRPr/>
              </a:pPr>
              <a:t>‹#›</a:t>
            </a:fld>
            <a:endParaRPr lang="he-IL" dirty="0"/>
          </a:p>
        </p:txBody>
      </p:sp>
    </p:spTree>
    <p:extLst>
      <p:ext uri="{BB962C8B-B14F-4D97-AF65-F5344CB8AC3E}">
        <p14:creationId xmlns:p14="http://schemas.microsoft.com/office/powerpoint/2010/main" val="20338040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360CA43-D209-40E1-864D-47105D2C9596}" type="slidenum">
              <a:rPr lang="he-IL"/>
              <a:pPr>
                <a:defRPr/>
              </a:pPr>
              <a:t>‹#›</a:t>
            </a:fld>
            <a:endParaRPr lang="he-IL" dirty="0"/>
          </a:p>
        </p:txBody>
      </p:sp>
    </p:spTree>
    <p:extLst>
      <p:ext uri="{BB962C8B-B14F-4D97-AF65-F5344CB8AC3E}">
        <p14:creationId xmlns:p14="http://schemas.microsoft.com/office/powerpoint/2010/main" val="29673508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7736A1F-8B61-4F64-903C-930BDB4C90AC}"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8C0135F-6460-4417-A038-88E11FBAC6AC}" type="slidenum">
              <a:rPr lang="he-IL"/>
              <a:pPr>
                <a:defRPr/>
              </a:pPr>
              <a:t>‹#›</a:t>
            </a:fld>
            <a:endParaRPr lang="he-IL" dirty="0"/>
          </a:p>
        </p:txBody>
      </p:sp>
    </p:spTree>
    <p:extLst>
      <p:ext uri="{BB962C8B-B14F-4D97-AF65-F5344CB8AC3E}">
        <p14:creationId xmlns:p14="http://schemas.microsoft.com/office/powerpoint/2010/main" val="4196783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F67441A-460D-4DC3-803D-3CE80D3250EC}" type="slidenum">
              <a:rPr lang="he-IL"/>
              <a:pPr>
                <a:defRPr/>
              </a:pPr>
              <a:t>‹#›</a:t>
            </a:fld>
            <a:endParaRPr lang="he-IL" dirty="0"/>
          </a:p>
        </p:txBody>
      </p:sp>
    </p:spTree>
    <p:extLst>
      <p:ext uri="{BB962C8B-B14F-4D97-AF65-F5344CB8AC3E}">
        <p14:creationId xmlns:p14="http://schemas.microsoft.com/office/powerpoint/2010/main" val="14651327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DF6F732-66C1-4F04-A501-2228DE2FD273}" type="slidenum">
              <a:rPr lang="he-IL"/>
              <a:pPr>
                <a:defRPr/>
              </a:pPr>
              <a:t>‹#›</a:t>
            </a:fld>
            <a:endParaRPr lang="he-IL" dirty="0"/>
          </a:p>
        </p:txBody>
      </p:sp>
    </p:spTree>
    <p:extLst>
      <p:ext uri="{BB962C8B-B14F-4D97-AF65-F5344CB8AC3E}">
        <p14:creationId xmlns:p14="http://schemas.microsoft.com/office/powerpoint/2010/main" val="11964958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C8D82DF-DA37-49BB-8D70-18805192C16C}"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5905D7B-85CF-4800-8140-1D84117CD173}" type="slidenum">
              <a:rPr lang="he-IL"/>
              <a:pPr>
                <a:defRPr/>
              </a:pPr>
              <a:t>‹#›</a:t>
            </a:fld>
            <a:endParaRPr lang="he-IL" dirty="0"/>
          </a:p>
        </p:txBody>
      </p:sp>
    </p:spTree>
    <p:extLst>
      <p:ext uri="{BB962C8B-B14F-4D97-AF65-F5344CB8AC3E}">
        <p14:creationId xmlns:p14="http://schemas.microsoft.com/office/powerpoint/2010/main" val="24458146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A42B745-BFAC-413D-9374-DDD327F1373E}" type="slidenum">
              <a:rPr lang="he-IL"/>
              <a:pPr>
                <a:defRPr/>
              </a:pPr>
              <a:t>‹#›</a:t>
            </a:fld>
            <a:endParaRPr lang="he-IL" dirty="0"/>
          </a:p>
        </p:txBody>
      </p:sp>
    </p:spTree>
    <p:extLst>
      <p:ext uri="{BB962C8B-B14F-4D97-AF65-F5344CB8AC3E}">
        <p14:creationId xmlns:p14="http://schemas.microsoft.com/office/powerpoint/2010/main" val="1099285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3497594-F305-4C3E-87B1-2EA68E891719}"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20F3A3E-EC8A-4259-B98F-257705F72914}" type="slidenum">
              <a:rPr lang="he-IL"/>
              <a:pPr>
                <a:defRPr/>
              </a:pPr>
              <a:t>‹#›</a:t>
            </a:fld>
            <a:endParaRPr lang="he-IL" dirty="0"/>
          </a:p>
        </p:txBody>
      </p:sp>
    </p:spTree>
    <p:extLst>
      <p:ext uri="{BB962C8B-B14F-4D97-AF65-F5344CB8AC3E}">
        <p14:creationId xmlns:p14="http://schemas.microsoft.com/office/powerpoint/2010/main" val="14780911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211456F-1817-432B-ADE5-DA3735F5DA42}" type="slidenum">
              <a:rPr lang="he-IL"/>
              <a:pPr>
                <a:defRPr/>
              </a:pPr>
              <a:t>‹#›</a:t>
            </a:fld>
            <a:endParaRPr lang="he-IL" dirty="0"/>
          </a:p>
        </p:txBody>
      </p:sp>
    </p:spTree>
    <p:extLst>
      <p:ext uri="{BB962C8B-B14F-4D97-AF65-F5344CB8AC3E}">
        <p14:creationId xmlns:p14="http://schemas.microsoft.com/office/powerpoint/2010/main" val="32662777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87DE7EA-61F4-4604-A768-F64916824F4E}"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0192B862-69C9-41BE-8CFC-0AFE74478341}" type="slidenum">
              <a:rPr lang="he-IL"/>
              <a:pPr>
                <a:defRPr/>
              </a:pPr>
              <a:t>‹#›</a:t>
            </a:fld>
            <a:endParaRPr lang="he-IL" dirty="0"/>
          </a:p>
        </p:txBody>
      </p:sp>
    </p:spTree>
    <p:extLst>
      <p:ext uri="{BB962C8B-B14F-4D97-AF65-F5344CB8AC3E}">
        <p14:creationId xmlns:p14="http://schemas.microsoft.com/office/powerpoint/2010/main" val="30827452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164601F3-84FA-4265-A721-CCB2958CA45E}" type="datetime8">
              <a:rPr lang="he-IL"/>
              <a:pPr>
                <a:defRPr/>
              </a:pPr>
              <a:t>20 נובמבר 13</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284D13B-97B2-45B1-A0A3-AA7D7A2722A5}" type="slidenum">
              <a:rPr lang="he-IL"/>
              <a:pPr>
                <a:defRPr/>
              </a:pPr>
              <a:t>‹#›</a:t>
            </a:fld>
            <a:endParaRPr lang="he-IL" dirty="0"/>
          </a:p>
        </p:txBody>
      </p:sp>
    </p:spTree>
    <p:extLst>
      <p:ext uri="{BB962C8B-B14F-4D97-AF65-F5344CB8AC3E}">
        <p14:creationId xmlns:p14="http://schemas.microsoft.com/office/powerpoint/2010/main" val="2900914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0348A70-1064-4934-92FA-84F06DD877F4}" type="slidenum">
              <a:rPr lang="he-IL"/>
              <a:pPr>
                <a:defRPr/>
              </a:pPr>
              <a:t>‹#›</a:t>
            </a:fld>
            <a:endParaRPr lang="he-IL" dirty="0"/>
          </a:p>
        </p:txBody>
      </p:sp>
    </p:spTree>
    <p:extLst>
      <p:ext uri="{BB962C8B-B14F-4D97-AF65-F5344CB8AC3E}">
        <p14:creationId xmlns:p14="http://schemas.microsoft.com/office/powerpoint/2010/main" val="27583588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3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3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1.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1.pn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image" Target="../media/image1.pn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5" Type="http://schemas.openxmlformats.org/officeDocument/2006/relationships/image" Target="../media/image1.pn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1.png"/><Relationship Id="rId5" Type="http://schemas.openxmlformats.org/officeDocument/2006/relationships/theme" Target="../theme/theme16.xml"/><Relationship Id="rId4" Type="http://schemas.openxmlformats.org/officeDocument/2006/relationships/slideLayout" Target="../slideLayouts/slideLayout53.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1.png"/><Relationship Id="rId5" Type="http://schemas.openxmlformats.org/officeDocument/2006/relationships/theme" Target="../theme/theme17.xml"/><Relationship Id="rId4" Type="http://schemas.openxmlformats.org/officeDocument/2006/relationships/slideLayout" Target="../slideLayouts/slideLayout5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image" Target="../media/image1.png"/><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5" Type="http://schemas.openxmlformats.org/officeDocument/2006/relationships/image" Target="../media/image1.png"/><Relationship Id="rId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image" Target="../media/image1.png"/><Relationship Id="rId5" Type="http://schemas.openxmlformats.org/officeDocument/2006/relationships/theme" Target="../theme/theme20.xml"/><Relationship Id="rId4" Type="http://schemas.openxmlformats.org/officeDocument/2006/relationships/slideLayout" Target="../slideLayouts/slideLayout67.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image" Target="../media/image1.png"/><Relationship Id="rId5" Type="http://schemas.openxmlformats.org/officeDocument/2006/relationships/theme" Target="../theme/theme21.xml"/><Relationship Id="rId4" Type="http://schemas.openxmlformats.org/officeDocument/2006/relationships/slideLayout" Target="../slideLayouts/slideLayout71.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5" Type="http://schemas.openxmlformats.org/officeDocument/2006/relationships/image" Target="../media/image1.png"/><Relationship Id="rId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5" Type="http://schemas.openxmlformats.org/officeDocument/2006/relationships/image" Target="../media/image1.png"/><Relationship Id="rId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80.xml"/><Relationship Id="rId7" Type="http://schemas.openxmlformats.org/officeDocument/2006/relationships/image" Target="../media/image3.png"/><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theme" Target="../theme/theme24.xml"/><Relationship Id="rId5" Type="http://schemas.openxmlformats.org/officeDocument/2006/relationships/slideLayout" Target="../slideLayouts/slideLayout82.xml"/><Relationship Id="rId4" Type="http://schemas.openxmlformats.org/officeDocument/2006/relationships/slideLayout" Target="../slideLayouts/slideLayout8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CA588E5-BC1A-4D96-9F47-0D3FF3B2D66E}" type="datetime8">
              <a:rPr lang="he-IL"/>
              <a:pPr>
                <a:defRPr/>
              </a:pPr>
              <a:t>20 נובמבר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F927646-7E34-481D-876F-4A673F54018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366" r:id="rId1"/>
    <p:sldLayoutId id="2147486367" r:id="rId2"/>
    <p:sldLayoutId id="2147486368" r:id="rId3"/>
    <p:sldLayoutId id="214748635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36431D5-8C37-4E66-84A2-3583483FC3C9}" type="datetime8">
              <a:rPr lang="he-IL"/>
              <a:pPr>
                <a:defRPr/>
              </a:pPr>
              <a:t>20 נובמבר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7E166CF-A907-42CD-BEE0-3C71245CA1E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393" r:id="rId1"/>
    <p:sldLayoutId id="2147486394" r:id="rId2"/>
    <p:sldLayoutId id="2147486395" r:id="rId3"/>
    <p:sldLayoutId id="214748636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28B1600-E3BB-4685-A996-E7C931AE8F16}" type="datetime8">
              <a:rPr lang="he-IL"/>
              <a:pPr>
                <a:defRPr/>
              </a:pPr>
              <a:t>20 נובמבר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DF4D261-5741-46CD-BD14-63D173092B3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396" r:id="rId1"/>
    <p:sldLayoutId id="2147486397" r:id="rId2"/>
    <p:sldLayoutId id="2147486398" r:id="rId3"/>
    <p:sldLayoutId id="214748636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83E6073-A6EC-4B8C-9926-7BE5A32C269E}" type="datetime8">
              <a:rPr lang="he-IL"/>
              <a:pPr>
                <a:defRPr/>
              </a:pPr>
              <a:t>20 נובמבר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D6A2020-9CE9-4792-9C7A-486C110B98E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F43A647-D858-4D03-930D-65F8A8574FAF}" type="datetime8">
              <a:rPr lang="he-IL"/>
              <a:pPr>
                <a:defRPr/>
              </a:pPr>
              <a:t>20 נובמבר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5A53006-120B-4026-A516-8FE5C5E33D7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402" r:id="rId1"/>
    <p:sldLayoutId id="2147486403" r:id="rId2"/>
    <p:sldLayoutId id="214748640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3D2C354-1F00-4309-B801-82A58F23E9F0}" type="datetime8">
              <a:rPr lang="he-IL"/>
              <a:pPr>
                <a:defRPr/>
              </a:pPr>
              <a:t>20 נובמבר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07A5971-4954-4CBC-B51C-402CFAD21E7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405" r:id="rId1"/>
    <p:sldLayoutId id="2147486406" r:id="rId2"/>
    <p:sldLayoutId id="214748640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D2B6A69-081E-405F-9521-525513D56326}" type="datetime8">
              <a:rPr lang="he-IL"/>
              <a:pPr>
                <a:defRPr/>
              </a:pPr>
              <a:t>20 נובמבר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B8D883F-EE6D-489F-8BC7-2976D375419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408" r:id="rId1"/>
    <p:sldLayoutId id="2147486409" r:id="rId2"/>
    <p:sldLayoutId id="214748641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B47C038-F486-43D7-A6F5-F94A4A05CD5E}" type="datetime8">
              <a:rPr lang="he-IL"/>
              <a:pPr>
                <a:defRPr/>
              </a:pPr>
              <a:t>20 נובמבר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0352420-885C-4855-91F0-01EBD5E7B9C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411" r:id="rId1"/>
    <p:sldLayoutId id="2147486412" r:id="rId2"/>
    <p:sldLayoutId id="2147486413" r:id="rId3"/>
    <p:sldLayoutId id="214748636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541DA60-3DEB-44FA-8C24-AFABF46BAC46}" type="datetime8">
              <a:rPr lang="he-IL"/>
              <a:pPr>
                <a:defRPr/>
              </a:pPr>
              <a:t>20 נובמבר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4CAA9AE-3613-4AEC-8883-F90B1C24378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414" r:id="rId1"/>
    <p:sldLayoutId id="2147486415" r:id="rId2"/>
    <p:sldLayoutId id="2147486416" r:id="rId3"/>
    <p:sldLayoutId id="214748636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6AF1834-D45C-46C0-8ED7-45DCC4EE2338}" type="datetime8">
              <a:rPr lang="he-IL"/>
              <a:pPr>
                <a:defRPr/>
              </a:pPr>
              <a:t>20 נובמבר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F352914-F91B-4AE7-A6B0-C692A173E3D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417" r:id="rId1"/>
    <p:sldLayoutId id="2147486418" r:id="rId2"/>
    <p:sldLayoutId id="214748641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F4171DA-1C0C-4299-81C6-6831FC301470}" type="datetime8">
              <a:rPr lang="he-IL"/>
              <a:pPr>
                <a:defRPr/>
              </a:pPr>
              <a:t>20 נובמבר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DBD7812-5E29-4C49-B2FE-6271B14C81A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420" r:id="rId1"/>
    <p:sldLayoutId id="2147486421" r:id="rId2"/>
    <p:sldLayoutId id="214748642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1ECA821-F41D-421F-8886-CDF12D2D4C02}" type="datetime8">
              <a:rPr lang="he-IL"/>
              <a:pPr>
                <a:defRPr/>
              </a:pPr>
              <a:t>20 נובמבר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22E16DA-77AA-4518-8450-D2B4483877B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369" r:id="rId1"/>
    <p:sldLayoutId id="2147486370" r:id="rId2"/>
    <p:sldLayoutId id="2147486371"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16EC42F-36CC-4C4C-91EE-D273C7C75CAB}" type="datetime8">
              <a:rPr lang="he-IL"/>
              <a:pPr>
                <a:defRPr/>
              </a:pPr>
              <a:t>20 נובמבר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6110BED-1B2C-4D16-A9F2-74BE77E0350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423" r:id="rId1"/>
    <p:sldLayoutId id="2147486424" r:id="rId2"/>
    <p:sldLayoutId id="2147486425" r:id="rId3"/>
    <p:sldLayoutId id="2147486364"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C622DC5-1D39-4784-97FF-E8A9087754D7}" type="datetime8">
              <a:rPr lang="he-IL"/>
              <a:pPr>
                <a:defRPr/>
              </a:pPr>
              <a:t>20 נובמבר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90A9B23-5E61-4B5F-A0FF-F5B71311B0A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426" r:id="rId1"/>
    <p:sldLayoutId id="2147486427" r:id="rId2"/>
    <p:sldLayoutId id="2147486428" r:id="rId3"/>
    <p:sldLayoutId id="214748636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A4CA8E0-7801-4CA9-8194-19310DC602A9}" type="datetime8">
              <a:rPr lang="he-IL"/>
              <a:pPr>
                <a:defRPr/>
              </a:pPr>
              <a:t>20 נובמבר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BB6E0F7-84EC-4D35-BF20-835188214B71}"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ED29BE0-E639-4CFE-B618-F0E6A353C367}" type="datetime8">
              <a:rPr lang="he-IL"/>
              <a:pPr>
                <a:defRPr/>
              </a:pPr>
              <a:t>20 נובמבר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5D0B75E-6042-4D6D-B0F0-29D1D216E66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432" r:id="rId1"/>
    <p:sldLayoutId id="2147486433" r:id="rId2"/>
    <p:sldLayoutId id="214748643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3FFD823-6263-4E2A-832A-7A9E72885028}" type="datetime8">
              <a:rPr lang="he-IL"/>
              <a:pPr>
                <a:defRPr/>
              </a:pPr>
              <a:t>20 נובמבר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33149E4-4869-48D8-98CF-C3881057DD37}" type="slidenum">
              <a:rPr lang="he-IL"/>
              <a:pPr>
                <a:defRPr/>
              </a:pPr>
              <a:t>‹#›</a:t>
            </a:fld>
            <a:endParaRPr lang="he-IL" dirty="0"/>
          </a:p>
        </p:txBody>
      </p:sp>
    </p:spTree>
    <p:extLst>
      <p:ext uri="{BB962C8B-B14F-4D97-AF65-F5344CB8AC3E}">
        <p14:creationId xmlns:p14="http://schemas.microsoft.com/office/powerpoint/2010/main" val="18972850"/>
      </p:ext>
    </p:extLst>
  </p:cSld>
  <p:clrMap bg1="lt1" tx1="dk1" bg2="lt2" tx2="dk2" accent1="accent1" accent2="accent2" accent3="accent3" accent4="accent4" accent5="accent5" accent6="accent6" hlink="hlink" folHlink="folHlink"/>
  <p:sldLayoutIdLst>
    <p:sldLayoutId id="2147486436" r:id="rId1"/>
    <p:sldLayoutId id="2147486437" r:id="rId2"/>
    <p:sldLayoutId id="2147486438" r:id="rId3"/>
    <p:sldLayoutId id="2147486439" r:id="rId4"/>
    <p:sldLayoutId id="2147486440"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A426B7E-BA84-44A0-A3C8-F88D351BE4E9}" type="datetime8">
              <a:rPr lang="he-IL"/>
              <a:pPr>
                <a:defRPr/>
              </a:pPr>
              <a:t>20 נובמבר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7F35C29-7915-4903-9346-80A25913809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372" r:id="rId1"/>
    <p:sldLayoutId id="2147486373" r:id="rId2"/>
    <p:sldLayoutId id="214748637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0B413B3-6BCF-47B7-9E91-0B27FC14A0BB}" type="datetime8">
              <a:rPr lang="he-IL"/>
              <a:pPr>
                <a:defRPr/>
              </a:pPr>
              <a:t>20 נובמבר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7324913-5346-4938-A802-FC79F621DA9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375" r:id="rId1"/>
    <p:sldLayoutId id="2147486376" r:id="rId2"/>
    <p:sldLayoutId id="214748637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FF9742C-1B4D-4D3F-BED1-67A973DA8191}" type="datetime8">
              <a:rPr lang="he-IL"/>
              <a:pPr>
                <a:defRPr/>
              </a:pPr>
              <a:t>20 נובמבר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35C3F81-5E6C-451E-8A12-CBAB58A44A2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378" r:id="rId1"/>
    <p:sldLayoutId id="2147486379" r:id="rId2"/>
    <p:sldLayoutId id="214748638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5E9E240-E5DD-4ED0-B846-38E498834246}" type="datetime8">
              <a:rPr lang="he-IL"/>
              <a:pPr>
                <a:defRPr/>
              </a:pPr>
              <a:t>20 נובמבר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C539A8A-94DB-42E1-80C6-83495FB9CA6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381" r:id="rId1"/>
    <p:sldLayoutId id="2147486382" r:id="rId2"/>
    <p:sldLayoutId id="214748638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DBF3DBC-DD14-4CCA-9C25-E820E6057AC1}" type="datetime8">
              <a:rPr lang="he-IL"/>
              <a:pPr>
                <a:defRPr/>
              </a:pPr>
              <a:t>20 נובמבר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BBABD16-584A-4AB1-A2D5-02B46D50193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384" r:id="rId1"/>
    <p:sldLayoutId id="2147486385" r:id="rId2"/>
    <p:sldLayoutId id="214748638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113AAD0-D811-4326-B332-88F4BCF139EB}" type="datetime8">
              <a:rPr lang="he-IL"/>
              <a:pPr>
                <a:defRPr/>
              </a:pPr>
              <a:t>20 נובמבר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D7B66D6-0EA1-4564-8F78-C98A8054144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387" r:id="rId1"/>
    <p:sldLayoutId id="2147486388" r:id="rId2"/>
    <p:sldLayoutId id="214748638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F0EE370-1D06-4CC9-A4A2-911F09A06392}" type="datetime8">
              <a:rPr lang="he-IL"/>
              <a:pPr>
                <a:defRPr/>
              </a:pPr>
              <a:t>20 נובמבר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A9D0C7F-0472-4089-9098-0FBB402B598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390" r:id="rId1"/>
    <p:sldLayoutId id="2147486391" r:id="rId2"/>
    <p:sldLayoutId id="2147486392" r:id="rId3"/>
    <p:sldLayoutId id="2147486359"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8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upload.wikimedia.org/wikipedia/commons/8/8b/Gulf_of_Eilat_(Red_Sea)_coral_reefs.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commons.wikimedia.org/wiki/File:XN_AntMilkAphid.gi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42938" y="1407547"/>
            <a:ext cx="8143875" cy="18774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400" b="1" dirty="0">
                <a:solidFill>
                  <a:srgbClr val="FF6600"/>
                </a:solidFill>
                <a:latin typeface="Arial"/>
                <a:cs typeface="Arial"/>
              </a:rPr>
              <a:t>תרגול מסכם של </a:t>
            </a:r>
            <a:r>
              <a:rPr lang="he-IL" sz="4400" b="1" dirty="0" smtClean="0">
                <a:solidFill>
                  <a:srgbClr val="FF6600"/>
                </a:solidFill>
                <a:latin typeface="Arial"/>
                <a:cs typeface="Arial"/>
              </a:rPr>
              <a:t>כל נושאי </a:t>
            </a:r>
            <a:r>
              <a:rPr lang="he-IL" sz="4400" b="1" dirty="0">
                <a:solidFill>
                  <a:srgbClr val="FF6600"/>
                </a:solidFill>
                <a:latin typeface="Arial"/>
                <a:cs typeface="Arial"/>
              </a:rPr>
              <a:t>הפרק </a:t>
            </a:r>
          </a:p>
          <a:p>
            <a:pPr fontAlgn="auto">
              <a:spcBef>
                <a:spcPts val="0"/>
              </a:spcBef>
              <a:spcAft>
                <a:spcPts val="0"/>
              </a:spcAft>
              <a:defRPr/>
            </a:pPr>
            <a:endParaRPr lang="he-IL" sz="3600" b="1" dirty="0">
              <a:solidFill>
                <a:srgbClr val="FF6600"/>
              </a:solidFill>
              <a:latin typeface="Arial"/>
              <a:cs typeface="Arial"/>
            </a:endParaRPr>
          </a:p>
          <a:p>
            <a:pPr fontAlgn="auto">
              <a:spcBef>
                <a:spcPts val="0"/>
              </a:spcBef>
              <a:spcAft>
                <a:spcPts val="0"/>
              </a:spcAft>
              <a:defRPr/>
            </a:pPr>
            <a:endParaRPr lang="he-IL" sz="3600" b="1" dirty="0">
              <a:solidFill>
                <a:srgbClr val="FF6600"/>
              </a:solidFill>
              <a:latin typeface="Arial"/>
              <a:cs typeface="Arial"/>
            </a:endParaRPr>
          </a:p>
        </p:txBody>
      </p:sp>
      <p:sp>
        <p:nvSpPr>
          <p:cNvPr id="7" name="TextBox 6"/>
          <p:cNvSpPr txBox="1"/>
          <p:nvPr/>
        </p:nvSpPr>
        <p:spPr>
          <a:xfrm>
            <a:off x="785813" y="354013"/>
            <a:ext cx="8143875" cy="92333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5400" b="1" dirty="0">
                <a:solidFill>
                  <a:srgbClr val="1D4C72"/>
                </a:solidFill>
                <a:latin typeface="Arial"/>
                <a:cs typeface="Arial"/>
              </a:rPr>
              <a:t>אקולוגיה</a:t>
            </a:r>
          </a:p>
        </p:txBody>
      </p:sp>
      <p:sp>
        <p:nvSpPr>
          <p:cNvPr id="8" name="Rectangle 3"/>
          <p:cNvSpPr/>
          <p:nvPr/>
        </p:nvSpPr>
        <p:spPr>
          <a:xfrm>
            <a:off x="568325" y="1294731"/>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9" name="קבוצה 8"/>
          <p:cNvGrpSpPr/>
          <p:nvPr/>
        </p:nvGrpSpPr>
        <p:grpSpPr>
          <a:xfrm>
            <a:off x="72008" y="2636912"/>
            <a:ext cx="8964488" cy="3434898"/>
            <a:chOff x="72008" y="2636912"/>
            <a:chExt cx="8964488" cy="3434898"/>
          </a:xfrm>
        </p:grpSpPr>
        <p:pic>
          <p:nvPicPr>
            <p:cNvPr id="11" name="Picture 4" descr="File:Gulf of Eilat (Red Sea) coral reef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62" y="2852864"/>
              <a:ext cx="4350630" cy="29149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852864"/>
              <a:ext cx="4392488" cy="292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מלבן 12"/>
            <p:cNvSpPr/>
            <p:nvPr/>
          </p:nvSpPr>
          <p:spPr>
            <a:xfrm>
              <a:off x="4577063" y="5733256"/>
              <a:ext cx="4027385"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Calibri"/>
                  <a:cs typeface="Arial"/>
                </a:rPr>
                <a:t>©istockphoto.com/</a:t>
              </a:r>
              <a:r>
                <a:rPr kumimoji="0" lang="en-US" sz="1600" b="0" i="0" u="none" strike="noStrike" kern="0" cap="none" spc="0" normalizeH="0" baseline="0" noProof="0" dirty="0" err="1" smtClean="0">
                  <a:ln>
                    <a:noFill/>
                  </a:ln>
                  <a:solidFill>
                    <a:prstClr val="black"/>
                  </a:solidFill>
                  <a:effectLst/>
                  <a:uLnTx/>
                  <a:uFillTx/>
                  <a:latin typeface="Calibri"/>
                  <a:ea typeface="Calibri"/>
                  <a:cs typeface="Arial"/>
                </a:rPr>
                <a:t>GentooMultimediaLimited</a:t>
              </a:r>
              <a:endParaRPr kumimoji="0" lang="en-US" sz="1600" b="0" i="0" u="none" strike="noStrike" kern="0" cap="none" spc="0" normalizeH="0" baseline="0" noProof="0" dirty="0">
                <a:ln>
                  <a:noFill/>
                </a:ln>
                <a:solidFill>
                  <a:prstClr val="black"/>
                </a:solidFill>
                <a:effectLst/>
                <a:uLnTx/>
                <a:uFillTx/>
                <a:latin typeface="Calibri"/>
                <a:ea typeface="Calibri"/>
                <a:cs typeface="Arial"/>
              </a:endParaRPr>
            </a:p>
          </p:txBody>
        </p:sp>
        <p:sp>
          <p:nvSpPr>
            <p:cNvPr id="14" name="מלבן 13"/>
            <p:cNvSpPr/>
            <p:nvPr/>
          </p:nvSpPr>
          <p:spPr>
            <a:xfrm>
              <a:off x="156667" y="5733256"/>
              <a:ext cx="3047181"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latin typeface="Calibri"/>
                  <a:ea typeface="Calibri"/>
                  <a:cs typeface="Arial"/>
                </a:rPr>
                <a:t>Daviddarom</a:t>
              </a:r>
              <a:r>
                <a:rPr kumimoji="0" lang="en-US" sz="1600" b="0" i="0" u="none" strike="noStrike" kern="0" cap="none" spc="0" normalizeH="0" baseline="0" noProof="0" dirty="0">
                  <a:ln>
                    <a:noFill/>
                  </a:ln>
                  <a:solidFill>
                    <a:prstClr val="black"/>
                  </a:solidFill>
                  <a:effectLst/>
                  <a:uLnTx/>
                  <a:uFillTx/>
                  <a:latin typeface="Calibri"/>
                  <a:ea typeface="Calibri"/>
                  <a:cs typeface="Arial"/>
                </a:rPr>
                <a:t>, Wikimedia commons</a:t>
              </a:r>
            </a:p>
          </p:txBody>
        </p:sp>
        <p:sp>
          <p:nvSpPr>
            <p:cNvPr id="15" name="מלבן 14"/>
            <p:cNvSpPr/>
            <p:nvPr/>
          </p:nvSpPr>
          <p:spPr>
            <a:xfrm>
              <a:off x="72008" y="2636912"/>
              <a:ext cx="8964488" cy="3405426"/>
            </a:xfrm>
            <a:prstGeom prst="rect">
              <a:avLst/>
            </a:prstGeom>
            <a:noFill/>
            <a:ln w="25400" cap="flat" cmpd="sng" algn="ctr">
              <a:solidFill>
                <a:sysClr val="window" lastClr="FFFFFF">
                  <a:lumMod val="85000"/>
                </a:sysClr>
              </a:solidFill>
              <a:prstDash val="solid"/>
            </a:ln>
            <a:effectLst/>
          </p:spPr>
          <p:txBody>
            <a:bodyPr rtlCol="1" anchor="t"/>
            <a:lstStyle/>
            <a:p>
              <a:pPr marL="0" marR="0" lvl="0" indent="0" algn="ctr" defTabSz="914400" eaLnBrk="1" fontAlgn="auto" latinLnBrk="0" hangingPunct="1">
                <a:lnSpc>
                  <a:spcPct val="100000"/>
                </a:lnSpc>
                <a:spcBef>
                  <a:spcPts val="0"/>
                </a:spcBef>
                <a:spcAft>
                  <a:spcPts val="0"/>
                </a:spcAft>
                <a:buClrTx/>
                <a:buSzTx/>
                <a:buFontTx/>
                <a:buBlip>
                  <a:blip r:embed="rId7"/>
                </a:buBlip>
                <a:tabLst/>
                <a:defRPr/>
              </a:pPr>
              <a:endParaRPr kumimoji="0" lang="he-IL" sz="1200" b="0" i="0" u="none" strike="noStrike" kern="0" cap="none" spc="0" normalizeH="0" baseline="0" noProof="0" dirty="0" smtClean="0">
                <a:ln>
                  <a:noFill/>
                </a:ln>
                <a:solidFill>
                  <a:prstClr val="black"/>
                </a:solidFill>
                <a:effectLst/>
                <a:uLnTx/>
                <a:uFillTx/>
                <a:latin typeface="Arial"/>
                <a:cs typeface="Arial"/>
              </a:endParaRPr>
            </a:p>
          </p:txBody>
        </p:sp>
      </p:grpSp>
    </p:spTree>
    <p:extLst>
      <p:ext uri="{BB962C8B-B14F-4D97-AF65-F5344CB8AC3E}">
        <p14:creationId xmlns:p14="http://schemas.microsoft.com/office/powerpoint/2010/main" val="15298583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DAC6E80-6A13-491C-97DC-CA3FBC392E47}" type="slidenum">
              <a:rPr lang="he-IL" smtClean="0"/>
              <a:pPr fontAlgn="base">
                <a:spcBef>
                  <a:spcPct val="0"/>
                </a:spcBef>
                <a:spcAft>
                  <a:spcPct val="0"/>
                </a:spcAft>
                <a:defRPr/>
              </a:pPr>
              <a:t>10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4" name="Rectangle 12"/>
          <p:cNvSpPr/>
          <p:nvPr/>
        </p:nvSpPr>
        <p:spPr>
          <a:xfrm>
            <a:off x="290513" y="3500438"/>
            <a:ext cx="8359775" cy="1357312"/>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dirty="0"/>
              <a:t>א. סימביוזה מסוג הדדיות.</a:t>
            </a:r>
          </a:p>
          <a:p>
            <a:pPr fontAlgn="auto">
              <a:spcBef>
                <a:spcPts val="0"/>
              </a:spcBef>
              <a:spcAft>
                <a:spcPts val="0"/>
              </a:spcAft>
              <a:defRPr/>
            </a:pPr>
            <a:r>
              <a:rPr lang="he-IL" dirty="0"/>
              <a:t>ב. בין הכנימות לצמח יש יחסי גומלין של טפילות.</a:t>
            </a:r>
          </a:p>
          <a:p>
            <a:pPr fontAlgn="auto">
              <a:spcBef>
                <a:spcPts val="0"/>
              </a:spcBef>
              <a:spcAft>
                <a:spcPts val="0"/>
              </a:spcAft>
              <a:defRPr/>
            </a:pPr>
            <a:endParaRPr lang="he-IL" kern="0" dirty="0">
              <a:latin typeface="Arial"/>
              <a:cs typeface="Arial"/>
            </a:endParaRPr>
          </a:p>
        </p:txBody>
      </p:sp>
      <p:sp>
        <p:nvSpPr>
          <p:cNvPr id="15" name="TextBox 14"/>
          <p:cNvSpPr txBox="1"/>
          <p:nvPr/>
        </p:nvSpPr>
        <p:spPr>
          <a:xfrm>
            <a:off x="381000" y="465138"/>
            <a:ext cx="8183563" cy="2862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41:</a:t>
            </a:r>
          </a:p>
          <a:p>
            <a:pPr>
              <a:defRPr/>
            </a:pPr>
            <a:r>
              <a:rPr lang="he-IL" dirty="0">
                <a:solidFill>
                  <a:srgbClr val="1D4C72"/>
                </a:solidFill>
              </a:rPr>
              <a:t>כנימות עלה הן חרקים החיים על עלי צמחים. הכנימות מוצצות מצינורות ההובלה של העלה (מהשיפה) בעזרת חדק צר וארוך, נוזל המכיל את המרכיבים הדרושים לה כגון חומצות אמיניות, ואת יתרת המים ועודפי סוכר הן מפרישות החוצה כנוזל דביק הנקרא טל דבש. מסוגים אחדים ניזונות מהסוכר שמפרישות הכנימות, והכנימות נהנות מההגנה התקיפה של הנמלים כנגד אויביהן הטבעיים. ידועים גם מקרים שבהם נמלים מעבירות כנימות מצמח לצמח על מנת ליצור מקורות נוספים של טל דבש, בדומה לרועה המעביר את עדריו מחלקת מרעה אחת לאחרת.</a:t>
            </a:r>
          </a:p>
          <a:p>
            <a:pPr>
              <a:defRPr/>
            </a:pPr>
            <a:r>
              <a:rPr lang="he-IL" dirty="0">
                <a:solidFill>
                  <a:srgbClr val="1D4C72"/>
                </a:solidFill>
              </a:rPr>
              <a:t>א. מהו סוג יחסי הגומלין בין הנמלים לכנימות.</a:t>
            </a:r>
          </a:p>
          <a:p>
            <a:pPr>
              <a:defRPr/>
            </a:pPr>
            <a:r>
              <a:rPr lang="he-IL" dirty="0">
                <a:solidFill>
                  <a:srgbClr val="1D4C72"/>
                </a:solidFill>
              </a:rPr>
              <a:t>ב. איזה עוד סוג של יחסי גומלין מוזכר בשאלה.</a:t>
            </a:r>
          </a:p>
        </p:txBody>
      </p:sp>
      <p:sp>
        <p:nvSpPr>
          <p:cNvPr id="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10</a:t>
            </a:fld>
            <a:endParaRPr lang="he-IL" altLang="he-IL" sz="1100" kern="0" dirty="0">
              <a:solidFill>
                <a:srgbClr val="BFBFBF"/>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4325177-F07E-4BB0-A7C4-B989BD071D27}" type="slidenum">
              <a:rPr lang="he-IL" smtClean="0"/>
              <a:pPr fontAlgn="base">
                <a:spcBef>
                  <a:spcPct val="0"/>
                </a:spcBef>
                <a:spcAft>
                  <a:spcPct val="0"/>
                </a:spcAft>
                <a:defRPr/>
              </a:pPr>
              <a:t>11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5</a:t>
            </a:r>
            <a:endParaRPr lang="he-IL" sz="1800" dirty="0" smtClean="0"/>
          </a:p>
        </p:txBody>
      </p:sp>
      <p:sp>
        <p:nvSpPr>
          <p:cNvPr id="8" name="TextBox 7"/>
          <p:cNvSpPr txBox="1"/>
          <p:nvPr/>
        </p:nvSpPr>
        <p:spPr>
          <a:xfrm>
            <a:off x="611188" y="620713"/>
            <a:ext cx="8183562"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5:</a:t>
            </a:r>
          </a:p>
          <a:p>
            <a:pPr>
              <a:defRPr/>
            </a:pPr>
            <a:r>
              <a:rPr lang="he-IL" dirty="0">
                <a:solidFill>
                  <a:srgbClr val="1D4C72"/>
                </a:solidFill>
              </a:rPr>
              <a:t>פרטים רבים החיים יחד באזור מוגדר מהווים:</a:t>
            </a:r>
          </a:p>
          <a:p>
            <a:pPr>
              <a:defRPr/>
            </a:pPr>
            <a:r>
              <a:rPr lang="he-IL" dirty="0">
                <a:solidFill>
                  <a:srgbClr val="1D4C72"/>
                </a:solidFill>
              </a:rPr>
              <a:t>א. חברה</a:t>
            </a:r>
          </a:p>
          <a:p>
            <a:pPr>
              <a:defRPr/>
            </a:pPr>
            <a:r>
              <a:rPr lang="he-IL" dirty="0">
                <a:solidFill>
                  <a:srgbClr val="1D4C72"/>
                </a:solidFill>
              </a:rPr>
              <a:t>ב. אוכלוסייה</a:t>
            </a:r>
          </a:p>
          <a:p>
            <a:pPr>
              <a:defRPr/>
            </a:pPr>
            <a:r>
              <a:rPr lang="he-IL" dirty="0">
                <a:solidFill>
                  <a:srgbClr val="1D4C72"/>
                </a:solidFill>
              </a:rPr>
              <a:t>ג. מערכת אקולוגית</a:t>
            </a:r>
          </a:p>
          <a:p>
            <a:pPr>
              <a:defRPr/>
            </a:pPr>
            <a:r>
              <a:rPr lang="he-IL" dirty="0">
                <a:solidFill>
                  <a:srgbClr val="1D4C72"/>
                </a:solidFill>
              </a:rPr>
              <a:t>ד. סוג</a:t>
            </a:r>
          </a:p>
        </p:txBody>
      </p:sp>
      <p:sp>
        <p:nvSpPr>
          <p:cNvPr id="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11</a:t>
            </a:fld>
            <a:endParaRPr lang="he-IL" altLang="he-IL" sz="1100" kern="0" dirty="0">
              <a:solidFill>
                <a:srgbClr val="BFBFBF"/>
              </a:solidFill>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3250191-B2D4-44FA-A35B-B197BE38D651}" type="slidenum">
              <a:rPr lang="he-IL" smtClean="0"/>
              <a:pPr fontAlgn="base">
                <a:spcBef>
                  <a:spcPct val="0"/>
                </a:spcBef>
                <a:spcAft>
                  <a:spcPct val="0"/>
                </a:spcAft>
                <a:defRPr/>
              </a:pPr>
              <a:t>12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 אוכלוסייה</a:t>
            </a:r>
            <a:endParaRPr lang="he-IL" sz="1800" dirty="0" smtClean="0"/>
          </a:p>
        </p:txBody>
      </p:sp>
      <p:sp>
        <p:nvSpPr>
          <p:cNvPr id="8" name="Rectangle 12"/>
          <p:cNvSpPr/>
          <p:nvPr/>
        </p:nvSpPr>
        <p:spPr>
          <a:xfrm>
            <a:off x="434975" y="2565400"/>
            <a:ext cx="8359775" cy="67945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dirty="0"/>
              <a:t>משפט ב'</a:t>
            </a:r>
            <a:endParaRPr lang="he-IL" kern="0" dirty="0">
              <a:latin typeface="Arial"/>
              <a:cs typeface="Arial"/>
            </a:endParaRPr>
          </a:p>
        </p:txBody>
      </p:sp>
      <p:sp>
        <p:nvSpPr>
          <p:cNvPr id="9" name="TextBox 8"/>
          <p:cNvSpPr txBox="1"/>
          <p:nvPr/>
        </p:nvSpPr>
        <p:spPr>
          <a:xfrm>
            <a:off x="611188" y="620713"/>
            <a:ext cx="8183562"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5:</a:t>
            </a:r>
          </a:p>
          <a:p>
            <a:pPr>
              <a:defRPr/>
            </a:pPr>
            <a:r>
              <a:rPr lang="he-IL" dirty="0">
                <a:solidFill>
                  <a:srgbClr val="1D4C72"/>
                </a:solidFill>
              </a:rPr>
              <a:t>פרטים רבים החיים יחד באזור מוגדר מהווים:</a:t>
            </a:r>
          </a:p>
          <a:p>
            <a:pPr>
              <a:defRPr/>
            </a:pPr>
            <a:r>
              <a:rPr lang="he-IL" dirty="0">
                <a:solidFill>
                  <a:srgbClr val="1D4C72"/>
                </a:solidFill>
              </a:rPr>
              <a:t>א. חברה</a:t>
            </a:r>
          </a:p>
          <a:p>
            <a:pPr>
              <a:defRPr/>
            </a:pPr>
            <a:r>
              <a:rPr lang="he-IL" dirty="0">
                <a:solidFill>
                  <a:srgbClr val="1D4C72"/>
                </a:solidFill>
              </a:rPr>
              <a:t>ב. אוכלוסייה</a:t>
            </a:r>
          </a:p>
          <a:p>
            <a:pPr>
              <a:defRPr/>
            </a:pPr>
            <a:r>
              <a:rPr lang="he-IL" dirty="0">
                <a:solidFill>
                  <a:srgbClr val="1D4C72"/>
                </a:solidFill>
              </a:rPr>
              <a:t>ג. מערכת אקולוגית</a:t>
            </a:r>
          </a:p>
          <a:p>
            <a:pPr>
              <a:defRPr/>
            </a:pPr>
            <a:r>
              <a:rPr lang="he-IL" dirty="0">
                <a:solidFill>
                  <a:srgbClr val="1D4C72"/>
                </a:solidFill>
              </a:rPr>
              <a:t>ד. סוג</a:t>
            </a:r>
          </a:p>
        </p:txBody>
      </p:sp>
      <p:sp>
        <p:nvSpPr>
          <p:cNvPr id="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12</a:t>
            </a:fld>
            <a:endParaRPr lang="he-IL" altLang="he-IL" sz="1100" kern="0" dirty="0">
              <a:solidFill>
                <a:srgbClr val="BFBFBF"/>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912E155-8FA0-47B5-AB41-09631D26BFA5}" type="slidenum">
              <a:rPr lang="he-IL" smtClean="0"/>
              <a:pPr fontAlgn="base">
                <a:spcBef>
                  <a:spcPct val="0"/>
                </a:spcBef>
                <a:spcAft>
                  <a:spcPct val="0"/>
                </a:spcAft>
                <a:defRPr/>
              </a:pPr>
              <a:t>13</a:t>
            </a:fld>
            <a:endParaRPr lang="he-IL" dirty="0" smtClean="0"/>
          </a:p>
        </p:txBody>
      </p:sp>
      <p:sp>
        <p:nvSpPr>
          <p:cNvPr id="107524"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שאלה 6: דרכי הזנה, רמות הזנה</a:t>
            </a:r>
            <a:endParaRPr lang="he-IL" altLang="he-IL" sz="1800" smtClean="0"/>
          </a:p>
        </p:txBody>
      </p:sp>
      <p:sp>
        <p:nvSpPr>
          <p:cNvPr id="9" name="TextBox 8"/>
          <p:cNvSpPr txBox="1"/>
          <p:nvPr/>
        </p:nvSpPr>
        <p:spPr>
          <a:xfrm>
            <a:off x="576263" y="620713"/>
            <a:ext cx="818356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6:</a:t>
            </a:r>
          </a:p>
          <a:p>
            <a:pPr>
              <a:defRPr/>
            </a:pPr>
            <a:r>
              <a:rPr lang="he-IL" dirty="0">
                <a:solidFill>
                  <a:srgbClr val="1D4C72"/>
                </a:solidFill>
              </a:rPr>
              <a:t>מלאו את "תעודות הזהות" של שפן הסלע והעכן הקטן בעזרת מחיקת המיותר.</a:t>
            </a:r>
            <a:endParaRPr lang="en-US" dirty="0">
              <a:solidFill>
                <a:srgbClr val="1D4C72"/>
              </a:solidFill>
            </a:endParaRPr>
          </a:p>
        </p:txBody>
      </p:sp>
      <p:sp>
        <p:nvSpPr>
          <p:cNvPr id="11" name="TextBox 10"/>
          <p:cNvSpPr txBox="1"/>
          <p:nvPr/>
        </p:nvSpPr>
        <p:spPr>
          <a:xfrm>
            <a:off x="4819650" y="1916113"/>
            <a:ext cx="4038600" cy="1755775"/>
          </a:xfrm>
          <a:prstGeom prst="rect">
            <a:avLst/>
          </a:prstGeom>
          <a:solidFill>
            <a:schemeClr val="accent2">
              <a:lumMod val="40000"/>
              <a:lumOff val="60000"/>
            </a:schemeClr>
          </a:solidFill>
          <a:ln w="19050">
            <a:solidFill>
              <a:schemeClr val="tx2"/>
            </a:solid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u="sng" dirty="0">
                <a:solidFill>
                  <a:srgbClr val="646B86">
                    <a:lumMod val="40000"/>
                    <a:lumOff val="60000"/>
                  </a:srgbClr>
                </a:solidFill>
              </a:rPr>
              <a:t>תעודת זהות</a:t>
            </a:r>
          </a:p>
          <a:p>
            <a:pPr fontAlgn="auto">
              <a:spcBef>
                <a:spcPts val="0"/>
              </a:spcBef>
              <a:spcAft>
                <a:spcPts val="0"/>
              </a:spcAft>
              <a:defRPr/>
            </a:pPr>
            <a:r>
              <a:rPr lang="he-IL" u="sng" dirty="0">
                <a:solidFill>
                  <a:srgbClr val="FF0000"/>
                </a:solidFill>
              </a:rPr>
              <a:t>שם</a:t>
            </a:r>
            <a:r>
              <a:rPr lang="he-IL" dirty="0">
                <a:solidFill>
                  <a:srgbClr val="1D4C72"/>
                </a:solidFill>
              </a:rPr>
              <a:t>: שפן הסלע</a:t>
            </a:r>
          </a:p>
          <a:p>
            <a:pPr fontAlgn="auto">
              <a:spcBef>
                <a:spcPts val="0"/>
              </a:spcBef>
              <a:spcAft>
                <a:spcPts val="0"/>
              </a:spcAft>
              <a:defRPr/>
            </a:pPr>
            <a:r>
              <a:rPr lang="he-IL" u="sng" dirty="0">
                <a:solidFill>
                  <a:srgbClr val="FF0000"/>
                </a:solidFill>
              </a:rPr>
              <a:t>מזון</a:t>
            </a:r>
            <a:r>
              <a:rPr lang="he-IL" dirty="0">
                <a:solidFill>
                  <a:srgbClr val="1D4C72"/>
                </a:solidFill>
              </a:rPr>
              <a:t>: צמחים</a:t>
            </a:r>
          </a:p>
          <a:p>
            <a:pPr fontAlgn="auto">
              <a:spcBef>
                <a:spcPts val="0"/>
              </a:spcBef>
              <a:spcAft>
                <a:spcPts val="0"/>
              </a:spcAft>
              <a:defRPr/>
            </a:pPr>
            <a:r>
              <a:rPr lang="he-IL" u="sng" dirty="0">
                <a:solidFill>
                  <a:srgbClr val="FF0000"/>
                </a:solidFill>
              </a:rPr>
              <a:t>דרך ההזנה</a:t>
            </a:r>
            <a:r>
              <a:rPr lang="he-IL" dirty="0">
                <a:solidFill>
                  <a:srgbClr val="1D4C72"/>
                </a:solidFill>
              </a:rPr>
              <a:t>: אוטוטרוף/הטרוטרוף</a:t>
            </a:r>
          </a:p>
          <a:p>
            <a:pPr fontAlgn="auto">
              <a:spcBef>
                <a:spcPts val="0"/>
              </a:spcBef>
              <a:spcAft>
                <a:spcPts val="0"/>
              </a:spcAft>
              <a:defRPr/>
            </a:pPr>
            <a:r>
              <a:rPr lang="he-IL" u="sng" dirty="0">
                <a:solidFill>
                  <a:srgbClr val="FF0000"/>
                </a:solidFill>
              </a:rPr>
              <a:t>רמת ההזנה במערכת האקולוגית</a:t>
            </a:r>
            <a:r>
              <a:rPr lang="he-IL" dirty="0">
                <a:solidFill>
                  <a:srgbClr val="1D4C72"/>
                </a:solidFill>
              </a:rPr>
              <a:t>:</a:t>
            </a:r>
          </a:p>
          <a:p>
            <a:pPr fontAlgn="auto">
              <a:spcBef>
                <a:spcPts val="0"/>
              </a:spcBef>
              <a:spcAft>
                <a:spcPts val="0"/>
              </a:spcAft>
              <a:defRPr/>
            </a:pPr>
            <a:r>
              <a:rPr lang="he-IL" dirty="0">
                <a:solidFill>
                  <a:srgbClr val="1D4C72"/>
                </a:solidFill>
              </a:rPr>
              <a:t>יצרן/צרכן ראשוני/צרכן שניוני/מפרק</a:t>
            </a:r>
            <a:endParaRPr lang="en-US" dirty="0">
              <a:solidFill>
                <a:srgbClr val="1D4C72"/>
              </a:solidFill>
            </a:endParaRPr>
          </a:p>
        </p:txBody>
      </p:sp>
      <p:sp>
        <p:nvSpPr>
          <p:cNvPr id="13" name="TextBox 12"/>
          <p:cNvSpPr txBox="1"/>
          <p:nvPr/>
        </p:nvSpPr>
        <p:spPr>
          <a:xfrm>
            <a:off x="512763" y="1916113"/>
            <a:ext cx="3927475" cy="1768475"/>
          </a:xfrm>
          <a:prstGeom prst="rect">
            <a:avLst/>
          </a:prstGeom>
          <a:solidFill>
            <a:schemeClr val="accent2">
              <a:lumMod val="40000"/>
              <a:lumOff val="60000"/>
            </a:schemeClr>
          </a:solidFill>
          <a:ln w="19050">
            <a:solidFill>
              <a:schemeClr val="tx2"/>
            </a:solid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u="sng" dirty="0">
                <a:solidFill>
                  <a:srgbClr val="646B86">
                    <a:lumMod val="40000"/>
                    <a:lumOff val="60000"/>
                  </a:srgbClr>
                </a:solidFill>
              </a:rPr>
              <a:t>תעודת זהות</a:t>
            </a:r>
          </a:p>
          <a:p>
            <a:pPr fontAlgn="auto">
              <a:spcBef>
                <a:spcPts val="0"/>
              </a:spcBef>
              <a:spcAft>
                <a:spcPts val="0"/>
              </a:spcAft>
              <a:defRPr/>
            </a:pPr>
            <a:r>
              <a:rPr lang="he-IL" u="sng" dirty="0">
                <a:solidFill>
                  <a:srgbClr val="FF0000"/>
                </a:solidFill>
              </a:rPr>
              <a:t>שם</a:t>
            </a:r>
            <a:r>
              <a:rPr lang="he-IL" dirty="0">
                <a:solidFill>
                  <a:srgbClr val="1D4C72"/>
                </a:solidFill>
              </a:rPr>
              <a:t>: עכן קטן</a:t>
            </a:r>
          </a:p>
          <a:p>
            <a:pPr fontAlgn="auto">
              <a:spcBef>
                <a:spcPts val="0"/>
              </a:spcBef>
              <a:spcAft>
                <a:spcPts val="0"/>
              </a:spcAft>
              <a:defRPr/>
            </a:pPr>
            <a:r>
              <a:rPr lang="he-IL" u="sng" dirty="0">
                <a:solidFill>
                  <a:srgbClr val="FF0000"/>
                </a:solidFill>
              </a:rPr>
              <a:t>מזון</a:t>
            </a:r>
            <a:r>
              <a:rPr lang="he-IL" dirty="0">
                <a:solidFill>
                  <a:srgbClr val="1D4C72"/>
                </a:solidFill>
              </a:rPr>
              <a:t>: לטאות</a:t>
            </a:r>
          </a:p>
          <a:p>
            <a:pPr fontAlgn="auto">
              <a:spcBef>
                <a:spcPts val="0"/>
              </a:spcBef>
              <a:spcAft>
                <a:spcPts val="0"/>
              </a:spcAft>
              <a:defRPr/>
            </a:pPr>
            <a:r>
              <a:rPr lang="he-IL" u="sng" dirty="0">
                <a:solidFill>
                  <a:srgbClr val="FF0000"/>
                </a:solidFill>
              </a:rPr>
              <a:t>דרך ההזנה</a:t>
            </a:r>
            <a:r>
              <a:rPr lang="he-IL" dirty="0">
                <a:solidFill>
                  <a:srgbClr val="1D4C72"/>
                </a:solidFill>
              </a:rPr>
              <a:t>: אוטוטרוף/הטרוטרוף</a:t>
            </a:r>
          </a:p>
          <a:p>
            <a:pPr fontAlgn="auto">
              <a:spcBef>
                <a:spcPts val="0"/>
              </a:spcBef>
              <a:spcAft>
                <a:spcPts val="0"/>
              </a:spcAft>
              <a:defRPr/>
            </a:pPr>
            <a:r>
              <a:rPr lang="he-IL" u="sng" dirty="0">
                <a:solidFill>
                  <a:srgbClr val="FF0000"/>
                </a:solidFill>
              </a:rPr>
              <a:t>רמת ההזנה במערכת האקולוגית</a:t>
            </a:r>
            <a:r>
              <a:rPr lang="he-IL" dirty="0">
                <a:solidFill>
                  <a:srgbClr val="1D4C72"/>
                </a:solidFill>
              </a:rPr>
              <a:t>:</a:t>
            </a:r>
          </a:p>
          <a:p>
            <a:pPr fontAlgn="auto">
              <a:spcBef>
                <a:spcPts val="0"/>
              </a:spcBef>
              <a:spcAft>
                <a:spcPts val="0"/>
              </a:spcAft>
              <a:defRPr/>
            </a:pPr>
            <a:r>
              <a:rPr lang="he-IL" dirty="0">
                <a:solidFill>
                  <a:srgbClr val="1D4C72"/>
                </a:solidFill>
              </a:rPr>
              <a:t>יצרן/צרכן ראשוני/צרכן שניוני/מפרק</a:t>
            </a:r>
            <a:endParaRPr lang="en-US" dirty="0">
              <a:solidFill>
                <a:srgbClr val="1D4C72"/>
              </a:solidFill>
            </a:endParaRPr>
          </a:p>
        </p:txBody>
      </p:sp>
      <p:pic>
        <p:nvPicPr>
          <p:cNvPr id="1075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650" y="3671888"/>
            <a:ext cx="40386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8" y="3684588"/>
            <a:ext cx="3938587"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0" name="מלבן 2"/>
          <p:cNvSpPr>
            <a:spLocks noChangeArrowheads="1"/>
          </p:cNvSpPr>
          <p:nvPr/>
        </p:nvSpPr>
        <p:spPr bwMode="auto">
          <a:xfrm>
            <a:off x="2114550" y="6294438"/>
            <a:ext cx="2349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200">
                <a:solidFill>
                  <a:srgbClr val="000000"/>
                </a:solidFill>
              </a:rPr>
              <a:t>ד"ר ירון זיו – אוניברסיטת בו-גוריון ©</a:t>
            </a:r>
            <a:endParaRPr lang="en-US" altLang="he-IL" sz="1200">
              <a:solidFill>
                <a:srgbClr val="000000"/>
              </a:solidFill>
            </a:endParaRPr>
          </a:p>
        </p:txBody>
      </p:sp>
      <p:sp>
        <p:nvSpPr>
          <p:cNvPr id="107531" name="מלבן 18"/>
          <p:cNvSpPr>
            <a:spLocks noChangeArrowheads="1"/>
          </p:cNvSpPr>
          <p:nvPr/>
        </p:nvSpPr>
        <p:spPr bwMode="auto">
          <a:xfrm>
            <a:off x="6532563" y="6264275"/>
            <a:ext cx="234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200">
                <a:solidFill>
                  <a:srgbClr val="000000"/>
                </a:solidFill>
              </a:rPr>
              <a:t>ד"ר ירון זיו – אוניברסיטת בו-גוריון ©</a:t>
            </a:r>
            <a:endParaRPr lang="en-US" altLang="he-IL" sz="1200">
              <a:solidFill>
                <a:srgbClr val="000000"/>
              </a:solidFill>
            </a:endParaRPr>
          </a:p>
        </p:txBody>
      </p:sp>
      <p:sp>
        <p:nvSpPr>
          <p:cNvPr id="12"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13</a:t>
            </a:fld>
            <a:endParaRPr lang="he-IL" altLang="he-IL" sz="1100" kern="0" dirty="0">
              <a:solidFill>
                <a:srgbClr val="BFBFBF"/>
              </a:solidFill>
            </a:endParaRPr>
          </a:p>
        </p:txBody>
      </p:sp>
      <p:sp>
        <p:nvSpPr>
          <p:cNvPr id="14"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60B80B4-0308-4533-8E41-8AAD9A362293}" type="slidenum">
              <a:rPr lang="he-IL" smtClean="0"/>
              <a:pPr fontAlgn="base">
                <a:spcBef>
                  <a:spcPct val="0"/>
                </a:spcBef>
                <a:spcAft>
                  <a:spcPct val="0"/>
                </a:spcAft>
                <a:defRPr/>
              </a:pPr>
              <a:t>14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576263" y="620713"/>
            <a:ext cx="818356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6:</a:t>
            </a:r>
          </a:p>
          <a:p>
            <a:pPr>
              <a:defRPr/>
            </a:pPr>
            <a:r>
              <a:rPr lang="he-IL" dirty="0">
                <a:solidFill>
                  <a:srgbClr val="1D4C72"/>
                </a:solidFill>
              </a:rPr>
              <a:t>מלאו את "תעודות הזהות" של שפן הסלע והעכן הקטן בעזרת מחיקת המיותר.</a:t>
            </a:r>
            <a:endParaRPr lang="en-US" dirty="0">
              <a:solidFill>
                <a:srgbClr val="1D4C72"/>
              </a:solidFill>
            </a:endParaRPr>
          </a:p>
        </p:txBody>
      </p:sp>
      <p:sp>
        <p:nvSpPr>
          <p:cNvPr id="11" name="TextBox 10"/>
          <p:cNvSpPr txBox="1"/>
          <p:nvPr/>
        </p:nvSpPr>
        <p:spPr>
          <a:xfrm>
            <a:off x="4819650" y="1773238"/>
            <a:ext cx="4038600" cy="1754187"/>
          </a:xfrm>
          <a:prstGeom prst="rect">
            <a:avLst/>
          </a:prstGeom>
          <a:solidFill>
            <a:schemeClr val="accent2">
              <a:lumMod val="40000"/>
              <a:lumOff val="60000"/>
            </a:schemeClr>
          </a:solidFill>
          <a:ln w="19050">
            <a:solidFill>
              <a:schemeClr val="tx2"/>
            </a:solid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u="sng" dirty="0">
                <a:solidFill>
                  <a:srgbClr val="646B86">
                    <a:lumMod val="40000"/>
                    <a:lumOff val="60000"/>
                  </a:srgbClr>
                </a:solidFill>
              </a:rPr>
              <a:t>תעודת זהות</a:t>
            </a:r>
          </a:p>
          <a:p>
            <a:pPr fontAlgn="auto">
              <a:spcBef>
                <a:spcPts val="0"/>
              </a:spcBef>
              <a:spcAft>
                <a:spcPts val="0"/>
              </a:spcAft>
              <a:defRPr/>
            </a:pPr>
            <a:r>
              <a:rPr lang="he-IL" u="sng" dirty="0">
                <a:solidFill>
                  <a:srgbClr val="FF0000"/>
                </a:solidFill>
              </a:rPr>
              <a:t>שם</a:t>
            </a:r>
            <a:r>
              <a:rPr lang="he-IL" dirty="0">
                <a:solidFill>
                  <a:srgbClr val="1D4C72"/>
                </a:solidFill>
              </a:rPr>
              <a:t>: שפן הסלע</a:t>
            </a:r>
          </a:p>
          <a:p>
            <a:pPr fontAlgn="auto">
              <a:spcBef>
                <a:spcPts val="0"/>
              </a:spcBef>
              <a:spcAft>
                <a:spcPts val="0"/>
              </a:spcAft>
              <a:defRPr/>
            </a:pPr>
            <a:r>
              <a:rPr lang="he-IL" u="sng" dirty="0">
                <a:solidFill>
                  <a:srgbClr val="FF0000"/>
                </a:solidFill>
              </a:rPr>
              <a:t>מזון</a:t>
            </a:r>
            <a:r>
              <a:rPr lang="he-IL" dirty="0">
                <a:solidFill>
                  <a:srgbClr val="1D4C72"/>
                </a:solidFill>
              </a:rPr>
              <a:t>: צמחים</a:t>
            </a:r>
          </a:p>
          <a:p>
            <a:pPr fontAlgn="auto">
              <a:spcBef>
                <a:spcPts val="0"/>
              </a:spcBef>
              <a:spcAft>
                <a:spcPts val="0"/>
              </a:spcAft>
              <a:defRPr/>
            </a:pPr>
            <a:r>
              <a:rPr lang="he-IL" u="sng" dirty="0">
                <a:solidFill>
                  <a:srgbClr val="FF0000"/>
                </a:solidFill>
              </a:rPr>
              <a:t>דרך ההזנה</a:t>
            </a:r>
            <a:r>
              <a:rPr lang="he-IL" dirty="0">
                <a:solidFill>
                  <a:srgbClr val="1D4C72"/>
                </a:solidFill>
              </a:rPr>
              <a:t>: הטרוטרוף</a:t>
            </a:r>
          </a:p>
          <a:p>
            <a:pPr fontAlgn="auto">
              <a:spcBef>
                <a:spcPts val="0"/>
              </a:spcBef>
              <a:spcAft>
                <a:spcPts val="0"/>
              </a:spcAft>
              <a:defRPr/>
            </a:pPr>
            <a:r>
              <a:rPr lang="he-IL" u="sng" dirty="0">
                <a:solidFill>
                  <a:srgbClr val="FF0000"/>
                </a:solidFill>
              </a:rPr>
              <a:t>רמת ההזנה במערכת האקולוגית</a:t>
            </a:r>
            <a:r>
              <a:rPr lang="he-IL" dirty="0">
                <a:solidFill>
                  <a:srgbClr val="1D4C72"/>
                </a:solidFill>
              </a:rPr>
              <a:t>:</a:t>
            </a:r>
          </a:p>
          <a:p>
            <a:pPr fontAlgn="auto">
              <a:spcBef>
                <a:spcPts val="0"/>
              </a:spcBef>
              <a:spcAft>
                <a:spcPts val="0"/>
              </a:spcAft>
              <a:defRPr/>
            </a:pPr>
            <a:r>
              <a:rPr lang="he-IL" dirty="0">
                <a:solidFill>
                  <a:srgbClr val="1D4C72"/>
                </a:solidFill>
              </a:rPr>
              <a:t>צרכן ראשוני</a:t>
            </a:r>
            <a:endParaRPr lang="en-US" dirty="0">
              <a:solidFill>
                <a:srgbClr val="1D4C72"/>
              </a:solidFill>
            </a:endParaRPr>
          </a:p>
        </p:txBody>
      </p:sp>
      <p:sp>
        <p:nvSpPr>
          <p:cNvPr id="13" name="TextBox 12"/>
          <p:cNvSpPr txBox="1"/>
          <p:nvPr/>
        </p:nvSpPr>
        <p:spPr>
          <a:xfrm>
            <a:off x="576263" y="1773238"/>
            <a:ext cx="3927475" cy="1768475"/>
          </a:xfrm>
          <a:prstGeom prst="rect">
            <a:avLst/>
          </a:prstGeom>
          <a:solidFill>
            <a:schemeClr val="accent2">
              <a:lumMod val="40000"/>
              <a:lumOff val="60000"/>
            </a:schemeClr>
          </a:solidFill>
          <a:ln w="19050">
            <a:solidFill>
              <a:schemeClr val="tx2"/>
            </a:solid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u="sng" dirty="0">
                <a:solidFill>
                  <a:srgbClr val="646B86">
                    <a:lumMod val="40000"/>
                    <a:lumOff val="60000"/>
                  </a:srgbClr>
                </a:solidFill>
              </a:rPr>
              <a:t>תעודת זהות</a:t>
            </a:r>
          </a:p>
          <a:p>
            <a:pPr fontAlgn="auto">
              <a:spcBef>
                <a:spcPts val="0"/>
              </a:spcBef>
              <a:spcAft>
                <a:spcPts val="0"/>
              </a:spcAft>
              <a:defRPr/>
            </a:pPr>
            <a:r>
              <a:rPr lang="he-IL" u="sng" dirty="0">
                <a:solidFill>
                  <a:srgbClr val="FF0000"/>
                </a:solidFill>
              </a:rPr>
              <a:t>שם</a:t>
            </a:r>
            <a:r>
              <a:rPr lang="he-IL" dirty="0">
                <a:solidFill>
                  <a:srgbClr val="1D4C72"/>
                </a:solidFill>
              </a:rPr>
              <a:t>: עכן קטן</a:t>
            </a:r>
          </a:p>
          <a:p>
            <a:pPr fontAlgn="auto">
              <a:spcBef>
                <a:spcPts val="0"/>
              </a:spcBef>
              <a:spcAft>
                <a:spcPts val="0"/>
              </a:spcAft>
              <a:defRPr/>
            </a:pPr>
            <a:r>
              <a:rPr lang="he-IL" u="sng" dirty="0">
                <a:solidFill>
                  <a:srgbClr val="FF0000"/>
                </a:solidFill>
              </a:rPr>
              <a:t>מזון</a:t>
            </a:r>
            <a:r>
              <a:rPr lang="he-IL" dirty="0">
                <a:solidFill>
                  <a:srgbClr val="1D4C72"/>
                </a:solidFill>
              </a:rPr>
              <a:t>: לטאות</a:t>
            </a:r>
          </a:p>
          <a:p>
            <a:pPr fontAlgn="auto">
              <a:spcBef>
                <a:spcPts val="0"/>
              </a:spcBef>
              <a:spcAft>
                <a:spcPts val="0"/>
              </a:spcAft>
              <a:defRPr/>
            </a:pPr>
            <a:r>
              <a:rPr lang="he-IL" u="sng" dirty="0">
                <a:solidFill>
                  <a:srgbClr val="FF0000"/>
                </a:solidFill>
              </a:rPr>
              <a:t>דרך ההזנה</a:t>
            </a:r>
            <a:r>
              <a:rPr lang="he-IL" dirty="0">
                <a:solidFill>
                  <a:srgbClr val="1D4C72"/>
                </a:solidFill>
              </a:rPr>
              <a:t>: הטרוטרוף</a:t>
            </a:r>
          </a:p>
          <a:p>
            <a:pPr fontAlgn="auto">
              <a:spcBef>
                <a:spcPts val="0"/>
              </a:spcBef>
              <a:spcAft>
                <a:spcPts val="0"/>
              </a:spcAft>
              <a:defRPr/>
            </a:pPr>
            <a:r>
              <a:rPr lang="he-IL" u="sng" dirty="0">
                <a:solidFill>
                  <a:srgbClr val="FF0000"/>
                </a:solidFill>
              </a:rPr>
              <a:t>רמת ההזנה במערכת האקולוגית</a:t>
            </a:r>
            <a:r>
              <a:rPr lang="he-IL" dirty="0">
                <a:solidFill>
                  <a:srgbClr val="1D4C72"/>
                </a:solidFill>
              </a:rPr>
              <a:t>:</a:t>
            </a:r>
          </a:p>
          <a:p>
            <a:pPr fontAlgn="auto">
              <a:spcBef>
                <a:spcPts val="0"/>
              </a:spcBef>
              <a:spcAft>
                <a:spcPts val="0"/>
              </a:spcAft>
              <a:defRPr/>
            </a:pPr>
            <a:r>
              <a:rPr lang="he-IL" dirty="0">
                <a:solidFill>
                  <a:srgbClr val="1D4C72"/>
                </a:solidFill>
              </a:rPr>
              <a:t>צרכן שניוני</a:t>
            </a:r>
            <a:endParaRPr lang="en-US" dirty="0">
              <a:solidFill>
                <a:srgbClr val="1D4C72"/>
              </a:solidFill>
            </a:endParaRPr>
          </a:p>
        </p:txBody>
      </p:sp>
      <p:pic>
        <p:nvPicPr>
          <p:cNvPr id="1085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875" y="3527425"/>
            <a:ext cx="4040188"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3541713"/>
            <a:ext cx="39370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4" name="מלבן 9"/>
          <p:cNvSpPr>
            <a:spLocks noChangeArrowheads="1"/>
          </p:cNvSpPr>
          <p:nvPr/>
        </p:nvSpPr>
        <p:spPr bwMode="auto">
          <a:xfrm>
            <a:off x="6532563" y="6108700"/>
            <a:ext cx="234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200">
                <a:solidFill>
                  <a:srgbClr val="000000"/>
                </a:solidFill>
              </a:rPr>
              <a:t>ד"ר ירון זיו – אוניברסיטת בו-גוריון ©</a:t>
            </a:r>
            <a:endParaRPr lang="en-US" altLang="he-IL" sz="1200">
              <a:solidFill>
                <a:srgbClr val="000000"/>
              </a:solidFill>
            </a:endParaRPr>
          </a:p>
        </p:txBody>
      </p:sp>
      <p:sp>
        <p:nvSpPr>
          <p:cNvPr id="108555" name="מלבן 11"/>
          <p:cNvSpPr>
            <a:spLocks noChangeArrowheads="1"/>
          </p:cNvSpPr>
          <p:nvPr/>
        </p:nvSpPr>
        <p:spPr bwMode="auto">
          <a:xfrm>
            <a:off x="2155825" y="6134100"/>
            <a:ext cx="23479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200">
                <a:solidFill>
                  <a:srgbClr val="000000"/>
                </a:solidFill>
              </a:rPr>
              <a:t>ד"ר ירון זיו – אוניברסיטת בו-גוריון ©</a:t>
            </a:r>
            <a:endParaRPr lang="en-US" altLang="he-IL" sz="1200">
              <a:solidFill>
                <a:srgbClr val="000000"/>
              </a:solidFill>
            </a:endParaRPr>
          </a:p>
        </p:txBody>
      </p:sp>
      <p:sp>
        <p:nvSpPr>
          <p:cNvPr id="12"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14</a:t>
            </a:fld>
            <a:endParaRPr lang="he-IL" altLang="he-IL" sz="1100" kern="0" dirty="0">
              <a:solidFill>
                <a:srgbClr val="BFBFBF"/>
              </a:solidFill>
            </a:endParaRPr>
          </a:p>
        </p:txBody>
      </p:sp>
      <p:sp>
        <p:nvSpPr>
          <p:cNvPr id="14"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6B06535-A383-4C99-B056-CDEB653FE6E0}" type="slidenum">
              <a:rPr lang="he-IL" smtClean="0"/>
              <a:pPr fontAlgn="base">
                <a:spcBef>
                  <a:spcPct val="0"/>
                </a:spcBef>
                <a:spcAft>
                  <a:spcPct val="0"/>
                </a:spcAft>
                <a:defRPr/>
              </a:pPr>
              <a:t>15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7: מארג מזון</a:t>
            </a:r>
            <a:endParaRPr lang="he-IL" sz="1800" dirty="0" smtClean="0"/>
          </a:p>
        </p:txBody>
      </p:sp>
      <p:sp>
        <p:nvSpPr>
          <p:cNvPr id="109573" name="מלבן 2"/>
          <p:cNvSpPr>
            <a:spLocks noChangeArrowheads="1"/>
          </p:cNvSpPr>
          <p:nvPr/>
        </p:nvSpPr>
        <p:spPr bwMode="auto">
          <a:xfrm>
            <a:off x="2286000" y="242888"/>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solidFill>
                  <a:srgbClr val="000000"/>
                </a:solidFill>
                <a:latin typeface="Times New Roman" pitchFamily="18" charset="0"/>
                <a:cs typeface="Times New Roman" pitchFamily="18" charset="0"/>
              </a:rPr>
              <a:t> </a:t>
            </a:r>
            <a:endParaRPr lang="en-US" altLang="he-IL" sz="2000">
              <a:solidFill>
                <a:srgbClr val="000000"/>
              </a:solidFill>
              <a:latin typeface="Times New Roman" pitchFamily="18" charset="0"/>
              <a:cs typeface="Times New Roman" pitchFamily="18" charset="0"/>
            </a:endParaRPr>
          </a:p>
        </p:txBody>
      </p:sp>
      <p:sp>
        <p:nvSpPr>
          <p:cNvPr id="7" name="TextBox 6"/>
          <p:cNvSpPr txBox="1"/>
          <p:nvPr/>
        </p:nvSpPr>
        <p:spPr>
          <a:xfrm>
            <a:off x="463550" y="566738"/>
            <a:ext cx="8183563" cy="45243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7:</a:t>
            </a:r>
          </a:p>
          <a:p>
            <a:pPr>
              <a:defRPr/>
            </a:pPr>
            <a:r>
              <a:rPr lang="he-IL" dirty="0">
                <a:solidFill>
                  <a:srgbClr val="1D4C72"/>
                </a:solidFill>
              </a:rPr>
              <a:t>לפניך מארג מזון בבית גידול כלשהו. אוכלוסיית העכברים בבית גידול זה קטנה עקב מגיפה. כיצד ישפיע הדבר על הארנבונים?</a:t>
            </a:r>
          </a:p>
          <a:p>
            <a:pPr>
              <a:defRPr/>
            </a:pPr>
            <a:r>
              <a:rPr lang="he-IL" dirty="0">
                <a:solidFill>
                  <a:srgbClr val="1D4C72"/>
                </a:solidFill>
              </a:rPr>
              <a:t> </a:t>
            </a:r>
          </a:p>
          <a:p>
            <a:pPr>
              <a:defRPr/>
            </a:pPr>
            <a:r>
              <a:rPr lang="he-IL" dirty="0">
                <a:solidFill>
                  <a:srgbClr val="1D4C72"/>
                </a:solidFill>
              </a:rPr>
              <a:t>                                          עיט</a:t>
            </a:r>
          </a:p>
          <a:p>
            <a:pPr>
              <a:defRPr/>
            </a:pPr>
            <a:r>
              <a:rPr lang="he-IL" dirty="0">
                <a:solidFill>
                  <a:srgbClr val="1D4C72"/>
                </a:solidFill>
              </a:rPr>
              <a:t> </a:t>
            </a:r>
          </a:p>
          <a:p>
            <a:pPr>
              <a:defRPr/>
            </a:pPr>
            <a:r>
              <a:rPr lang="he-IL" dirty="0">
                <a:solidFill>
                  <a:srgbClr val="1D4C72"/>
                </a:solidFill>
              </a:rPr>
              <a:t>                                ארנבון          עכבר</a:t>
            </a:r>
          </a:p>
          <a:p>
            <a:pPr>
              <a:defRPr/>
            </a:pPr>
            <a:r>
              <a:rPr lang="he-IL" dirty="0">
                <a:solidFill>
                  <a:srgbClr val="1D4C72"/>
                </a:solidFill>
              </a:rPr>
              <a:t>                                   </a:t>
            </a:r>
          </a:p>
          <a:p>
            <a:pPr>
              <a:defRPr/>
            </a:pPr>
            <a:r>
              <a:rPr lang="he-IL" dirty="0">
                <a:solidFill>
                  <a:srgbClr val="1D4C72"/>
                </a:solidFill>
              </a:rPr>
              <a:t>                                          תירס</a:t>
            </a:r>
          </a:p>
          <a:p>
            <a:pPr>
              <a:defRPr/>
            </a:pPr>
            <a:r>
              <a:rPr lang="he-IL" dirty="0">
                <a:solidFill>
                  <a:srgbClr val="1D4C72"/>
                </a:solidFill>
              </a:rPr>
              <a:t> </a:t>
            </a:r>
          </a:p>
          <a:p>
            <a:pPr>
              <a:defRPr/>
            </a:pPr>
            <a:r>
              <a:rPr lang="he-IL" dirty="0">
                <a:solidFill>
                  <a:srgbClr val="1D4C72"/>
                </a:solidFill>
              </a:rPr>
              <a:t> </a:t>
            </a:r>
          </a:p>
          <a:p>
            <a:pPr>
              <a:defRPr/>
            </a:pPr>
            <a:r>
              <a:rPr lang="he-IL" dirty="0">
                <a:solidFill>
                  <a:srgbClr val="1D4C72"/>
                </a:solidFill>
              </a:rPr>
              <a:t> </a:t>
            </a:r>
          </a:p>
          <a:p>
            <a:pPr>
              <a:defRPr/>
            </a:pPr>
            <a:r>
              <a:rPr lang="he-IL" dirty="0">
                <a:solidFill>
                  <a:srgbClr val="1D4C72"/>
                </a:solidFill>
              </a:rPr>
              <a:t>א. לארנבונים יהיה יותר </a:t>
            </a:r>
            <a:r>
              <a:rPr lang="he-IL" dirty="0" smtClean="0">
                <a:solidFill>
                  <a:srgbClr val="1D4C72"/>
                </a:solidFill>
              </a:rPr>
              <a:t>מזון, </a:t>
            </a:r>
            <a:r>
              <a:rPr lang="he-IL" dirty="0">
                <a:solidFill>
                  <a:srgbClr val="1D4C72"/>
                </a:solidFill>
              </a:rPr>
              <a:t>מספר הארנבונים שייטרפו </a:t>
            </a:r>
            <a:r>
              <a:rPr lang="he-IL" dirty="0" smtClean="0">
                <a:solidFill>
                  <a:srgbClr val="1D4C72"/>
                </a:solidFill>
              </a:rPr>
              <a:t>יפחת.</a:t>
            </a:r>
            <a:endParaRPr lang="he-IL" dirty="0">
              <a:solidFill>
                <a:srgbClr val="1D4C72"/>
              </a:solidFill>
            </a:endParaRPr>
          </a:p>
          <a:p>
            <a:pPr>
              <a:defRPr/>
            </a:pPr>
            <a:r>
              <a:rPr lang="he-IL" dirty="0">
                <a:solidFill>
                  <a:srgbClr val="1D4C72"/>
                </a:solidFill>
              </a:rPr>
              <a:t>ב. לארנבונים יהיה יותר </a:t>
            </a:r>
            <a:r>
              <a:rPr lang="he-IL" dirty="0" smtClean="0">
                <a:solidFill>
                  <a:srgbClr val="1D4C72"/>
                </a:solidFill>
              </a:rPr>
              <a:t>מזון, </a:t>
            </a:r>
            <a:r>
              <a:rPr lang="he-IL" dirty="0">
                <a:solidFill>
                  <a:srgbClr val="1D4C72"/>
                </a:solidFill>
              </a:rPr>
              <a:t>מספר הארנבונים שייטרפו </a:t>
            </a:r>
            <a:r>
              <a:rPr lang="he-IL" dirty="0" smtClean="0">
                <a:solidFill>
                  <a:srgbClr val="1D4C72"/>
                </a:solidFill>
              </a:rPr>
              <a:t>יגדל.</a:t>
            </a:r>
            <a:endParaRPr lang="he-IL" dirty="0">
              <a:solidFill>
                <a:srgbClr val="1D4C72"/>
              </a:solidFill>
            </a:endParaRPr>
          </a:p>
          <a:p>
            <a:pPr>
              <a:defRPr/>
            </a:pPr>
            <a:r>
              <a:rPr lang="he-IL" dirty="0">
                <a:solidFill>
                  <a:srgbClr val="1D4C72"/>
                </a:solidFill>
              </a:rPr>
              <a:t>ג. לארנבונים יהיה פחות </a:t>
            </a:r>
            <a:r>
              <a:rPr lang="he-IL" dirty="0" smtClean="0">
                <a:solidFill>
                  <a:srgbClr val="1D4C72"/>
                </a:solidFill>
              </a:rPr>
              <a:t>מזון, </a:t>
            </a:r>
            <a:r>
              <a:rPr lang="he-IL" dirty="0">
                <a:solidFill>
                  <a:srgbClr val="1D4C72"/>
                </a:solidFill>
              </a:rPr>
              <a:t>מספר הארנבונים שייטרפו </a:t>
            </a:r>
            <a:r>
              <a:rPr lang="he-IL" dirty="0" smtClean="0">
                <a:solidFill>
                  <a:srgbClr val="1D4C72"/>
                </a:solidFill>
              </a:rPr>
              <a:t>יפחת.</a:t>
            </a:r>
            <a:endParaRPr lang="he-IL" dirty="0">
              <a:solidFill>
                <a:srgbClr val="1D4C72"/>
              </a:solidFill>
            </a:endParaRPr>
          </a:p>
          <a:p>
            <a:pPr>
              <a:defRPr/>
            </a:pPr>
            <a:r>
              <a:rPr lang="he-IL" dirty="0">
                <a:solidFill>
                  <a:srgbClr val="1D4C72"/>
                </a:solidFill>
              </a:rPr>
              <a:t>ד. לארנבונים יהיה פחות </a:t>
            </a:r>
            <a:r>
              <a:rPr lang="he-IL" dirty="0" smtClean="0">
                <a:solidFill>
                  <a:srgbClr val="1D4C72"/>
                </a:solidFill>
              </a:rPr>
              <a:t>מזון, </a:t>
            </a:r>
            <a:r>
              <a:rPr lang="he-IL" dirty="0">
                <a:solidFill>
                  <a:srgbClr val="1D4C72"/>
                </a:solidFill>
              </a:rPr>
              <a:t>מספר הארנבונים שייטרפו </a:t>
            </a:r>
            <a:r>
              <a:rPr lang="he-IL" dirty="0" smtClean="0">
                <a:solidFill>
                  <a:srgbClr val="1D4C72"/>
                </a:solidFill>
              </a:rPr>
              <a:t>יגדל.</a:t>
            </a:r>
            <a:endParaRPr lang="he-IL" dirty="0">
              <a:solidFill>
                <a:srgbClr val="1D4C72"/>
              </a:solidFill>
            </a:endParaRPr>
          </a:p>
        </p:txBody>
      </p:sp>
      <p:cxnSp>
        <p:nvCxnSpPr>
          <p:cNvPr id="5" name="מחבר חץ ישר 4"/>
          <p:cNvCxnSpPr/>
          <p:nvPr/>
        </p:nvCxnSpPr>
        <p:spPr>
          <a:xfrm flipH="1" flipV="1">
            <a:off x="5292725" y="2565400"/>
            <a:ext cx="215900" cy="263525"/>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flipV="1">
            <a:off x="5867400" y="2565400"/>
            <a:ext cx="360363" cy="284163"/>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flipV="1">
            <a:off x="5292725" y="1916113"/>
            <a:ext cx="215900" cy="360362"/>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flipH="1" flipV="1">
            <a:off x="5940425" y="1963738"/>
            <a:ext cx="215900" cy="265112"/>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15</a:t>
            </a:fld>
            <a:endParaRPr lang="he-IL" altLang="he-IL" sz="1100" kern="0" dirty="0">
              <a:solidFill>
                <a:srgbClr val="BFBFBF"/>
              </a:solidFill>
            </a:endParaRPr>
          </a:p>
        </p:txBody>
      </p:sp>
      <p:sp>
        <p:nvSpPr>
          <p:cNvPr id="1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DD68DBA-3EBD-409F-83A5-E28F0BF67F82}" type="slidenum">
              <a:rPr lang="he-IL" smtClean="0"/>
              <a:pPr fontAlgn="base">
                <a:spcBef>
                  <a:spcPct val="0"/>
                </a:spcBef>
                <a:spcAft>
                  <a:spcPct val="0"/>
                </a:spcAft>
                <a:defRPr/>
              </a:pPr>
              <a:t>16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a:t>
            </a:r>
            <a:endParaRPr lang="he-IL" sz="1800" dirty="0" smtClean="0"/>
          </a:p>
        </p:txBody>
      </p:sp>
      <p:sp>
        <p:nvSpPr>
          <p:cNvPr id="110597" name="מלבן 2"/>
          <p:cNvSpPr>
            <a:spLocks noChangeArrowheads="1"/>
          </p:cNvSpPr>
          <p:nvPr/>
        </p:nvSpPr>
        <p:spPr bwMode="auto">
          <a:xfrm>
            <a:off x="2286000" y="242888"/>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solidFill>
                  <a:srgbClr val="000000"/>
                </a:solidFill>
                <a:latin typeface="Times New Roman" pitchFamily="18" charset="0"/>
                <a:cs typeface="Times New Roman" pitchFamily="18" charset="0"/>
              </a:rPr>
              <a:t> </a:t>
            </a:r>
            <a:endParaRPr lang="en-US" altLang="he-IL" sz="2000">
              <a:solidFill>
                <a:srgbClr val="000000"/>
              </a:solidFill>
              <a:latin typeface="Times New Roman" pitchFamily="18" charset="0"/>
              <a:cs typeface="Times New Roman" pitchFamily="18" charset="0"/>
            </a:endParaRPr>
          </a:p>
        </p:txBody>
      </p:sp>
      <p:cxnSp>
        <p:nvCxnSpPr>
          <p:cNvPr id="5" name="מחבר חץ ישר 4"/>
          <p:cNvCxnSpPr/>
          <p:nvPr/>
        </p:nvCxnSpPr>
        <p:spPr>
          <a:xfrm flipH="1" flipV="1">
            <a:off x="5292725" y="2565400"/>
            <a:ext cx="215900" cy="263525"/>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flipV="1">
            <a:off x="5867400" y="2565400"/>
            <a:ext cx="360363" cy="284163"/>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flipV="1">
            <a:off x="5292725" y="1916113"/>
            <a:ext cx="215900" cy="360362"/>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flipH="1" flipV="1">
            <a:off x="5940425" y="1963738"/>
            <a:ext cx="215900" cy="265112"/>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2"/>
          <p:cNvSpPr/>
          <p:nvPr/>
        </p:nvSpPr>
        <p:spPr>
          <a:xfrm>
            <a:off x="230188" y="5307013"/>
            <a:ext cx="8359775" cy="677862"/>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dirty="0"/>
              <a:t>משפט ב'</a:t>
            </a:r>
            <a:endParaRPr lang="he-IL" kern="0" dirty="0">
              <a:latin typeface="Arial"/>
              <a:cs typeface="Arial"/>
            </a:endParaRPr>
          </a:p>
        </p:txBody>
      </p:sp>
      <p:sp>
        <p:nvSpPr>
          <p:cNvPr id="12"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16</a:t>
            </a:fld>
            <a:endParaRPr lang="he-IL" altLang="he-IL" sz="1100" kern="0" dirty="0">
              <a:solidFill>
                <a:srgbClr val="BFBFBF"/>
              </a:solidFill>
            </a:endParaRPr>
          </a:p>
        </p:txBody>
      </p:sp>
      <p:sp>
        <p:nvSpPr>
          <p:cNvPr id="14"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5" name="TextBox 14"/>
          <p:cNvSpPr txBox="1"/>
          <p:nvPr/>
        </p:nvSpPr>
        <p:spPr>
          <a:xfrm>
            <a:off x="463550" y="566738"/>
            <a:ext cx="8183563" cy="45243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7:</a:t>
            </a:r>
          </a:p>
          <a:p>
            <a:pPr>
              <a:defRPr/>
            </a:pPr>
            <a:r>
              <a:rPr lang="he-IL" dirty="0">
                <a:solidFill>
                  <a:srgbClr val="1D4C72"/>
                </a:solidFill>
              </a:rPr>
              <a:t>לפניך מארג מזון בבית גידול כלשהו. אוכלוסיית העכברים בבית גידול זה קטנה עקב מגיפה. כיצד ישפיע הדבר על הארנבונים?</a:t>
            </a:r>
          </a:p>
          <a:p>
            <a:pPr>
              <a:defRPr/>
            </a:pPr>
            <a:r>
              <a:rPr lang="he-IL" dirty="0">
                <a:solidFill>
                  <a:srgbClr val="1D4C72"/>
                </a:solidFill>
              </a:rPr>
              <a:t> </a:t>
            </a:r>
          </a:p>
          <a:p>
            <a:pPr>
              <a:defRPr/>
            </a:pPr>
            <a:r>
              <a:rPr lang="he-IL" dirty="0">
                <a:solidFill>
                  <a:srgbClr val="1D4C72"/>
                </a:solidFill>
              </a:rPr>
              <a:t>                                          עיט</a:t>
            </a:r>
          </a:p>
          <a:p>
            <a:pPr>
              <a:defRPr/>
            </a:pPr>
            <a:r>
              <a:rPr lang="he-IL" dirty="0">
                <a:solidFill>
                  <a:srgbClr val="1D4C72"/>
                </a:solidFill>
              </a:rPr>
              <a:t> </a:t>
            </a:r>
          </a:p>
          <a:p>
            <a:pPr>
              <a:defRPr/>
            </a:pPr>
            <a:r>
              <a:rPr lang="he-IL" dirty="0">
                <a:solidFill>
                  <a:srgbClr val="1D4C72"/>
                </a:solidFill>
              </a:rPr>
              <a:t>                                ארנבון          עכבר</a:t>
            </a:r>
          </a:p>
          <a:p>
            <a:pPr>
              <a:defRPr/>
            </a:pPr>
            <a:r>
              <a:rPr lang="he-IL" dirty="0">
                <a:solidFill>
                  <a:srgbClr val="1D4C72"/>
                </a:solidFill>
              </a:rPr>
              <a:t>                                   </a:t>
            </a:r>
          </a:p>
          <a:p>
            <a:pPr>
              <a:defRPr/>
            </a:pPr>
            <a:r>
              <a:rPr lang="he-IL" dirty="0">
                <a:solidFill>
                  <a:srgbClr val="1D4C72"/>
                </a:solidFill>
              </a:rPr>
              <a:t>                                          תירס</a:t>
            </a:r>
          </a:p>
          <a:p>
            <a:pPr>
              <a:defRPr/>
            </a:pPr>
            <a:r>
              <a:rPr lang="he-IL" dirty="0">
                <a:solidFill>
                  <a:srgbClr val="1D4C72"/>
                </a:solidFill>
              </a:rPr>
              <a:t> </a:t>
            </a:r>
          </a:p>
          <a:p>
            <a:pPr>
              <a:defRPr/>
            </a:pPr>
            <a:r>
              <a:rPr lang="he-IL" dirty="0">
                <a:solidFill>
                  <a:srgbClr val="1D4C72"/>
                </a:solidFill>
              </a:rPr>
              <a:t> </a:t>
            </a:r>
          </a:p>
          <a:p>
            <a:pPr>
              <a:defRPr/>
            </a:pPr>
            <a:r>
              <a:rPr lang="he-IL" dirty="0">
                <a:solidFill>
                  <a:srgbClr val="1D4C72"/>
                </a:solidFill>
              </a:rPr>
              <a:t> </a:t>
            </a:r>
          </a:p>
          <a:p>
            <a:pPr>
              <a:defRPr/>
            </a:pPr>
            <a:r>
              <a:rPr lang="he-IL" dirty="0">
                <a:solidFill>
                  <a:srgbClr val="1D4C72"/>
                </a:solidFill>
              </a:rPr>
              <a:t>א. לארנבונים יהיה יותר </a:t>
            </a:r>
            <a:r>
              <a:rPr lang="he-IL" dirty="0" smtClean="0">
                <a:solidFill>
                  <a:srgbClr val="1D4C72"/>
                </a:solidFill>
              </a:rPr>
              <a:t>מזון, </a:t>
            </a:r>
            <a:r>
              <a:rPr lang="he-IL" dirty="0">
                <a:solidFill>
                  <a:srgbClr val="1D4C72"/>
                </a:solidFill>
              </a:rPr>
              <a:t>מספר הארנבונים שייטרפו </a:t>
            </a:r>
            <a:r>
              <a:rPr lang="he-IL" dirty="0" smtClean="0">
                <a:solidFill>
                  <a:srgbClr val="1D4C72"/>
                </a:solidFill>
              </a:rPr>
              <a:t>יפחת.</a:t>
            </a:r>
            <a:endParaRPr lang="he-IL" dirty="0">
              <a:solidFill>
                <a:srgbClr val="1D4C72"/>
              </a:solidFill>
            </a:endParaRPr>
          </a:p>
          <a:p>
            <a:pPr>
              <a:defRPr/>
            </a:pPr>
            <a:r>
              <a:rPr lang="he-IL" dirty="0">
                <a:solidFill>
                  <a:srgbClr val="1D4C72"/>
                </a:solidFill>
              </a:rPr>
              <a:t>ב. לארנבונים יהיה יותר </a:t>
            </a:r>
            <a:r>
              <a:rPr lang="he-IL" dirty="0" smtClean="0">
                <a:solidFill>
                  <a:srgbClr val="1D4C72"/>
                </a:solidFill>
              </a:rPr>
              <a:t>מזון, </a:t>
            </a:r>
            <a:r>
              <a:rPr lang="he-IL" dirty="0">
                <a:solidFill>
                  <a:srgbClr val="1D4C72"/>
                </a:solidFill>
              </a:rPr>
              <a:t>מספר הארנבונים שייטרפו </a:t>
            </a:r>
            <a:r>
              <a:rPr lang="he-IL" dirty="0" smtClean="0">
                <a:solidFill>
                  <a:srgbClr val="1D4C72"/>
                </a:solidFill>
              </a:rPr>
              <a:t>יגדל.</a:t>
            </a:r>
            <a:endParaRPr lang="he-IL" dirty="0">
              <a:solidFill>
                <a:srgbClr val="1D4C72"/>
              </a:solidFill>
            </a:endParaRPr>
          </a:p>
          <a:p>
            <a:pPr>
              <a:defRPr/>
            </a:pPr>
            <a:r>
              <a:rPr lang="he-IL" dirty="0">
                <a:solidFill>
                  <a:srgbClr val="1D4C72"/>
                </a:solidFill>
              </a:rPr>
              <a:t>ג. לארנבונים יהיה פחות </a:t>
            </a:r>
            <a:r>
              <a:rPr lang="he-IL" dirty="0" smtClean="0">
                <a:solidFill>
                  <a:srgbClr val="1D4C72"/>
                </a:solidFill>
              </a:rPr>
              <a:t>מזון, </a:t>
            </a:r>
            <a:r>
              <a:rPr lang="he-IL" dirty="0">
                <a:solidFill>
                  <a:srgbClr val="1D4C72"/>
                </a:solidFill>
              </a:rPr>
              <a:t>מספר הארנבונים שייטרפו </a:t>
            </a:r>
            <a:r>
              <a:rPr lang="he-IL" dirty="0" smtClean="0">
                <a:solidFill>
                  <a:srgbClr val="1D4C72"/>
                </a:solidFill>
              </a:rPr>
              <a:t>יפחת.</a:t>
            </a:r>
            <a:endParaRPr lang="he-IL" dirty="0">
              <a:solidFill>
                <a:srgbClr val="1D4C72"/>
              </a:solidFill>
            </a:endParaRPr>
          </a:p>
          <a:p>
            <a:pPr>
              <a:defRPr/>
            </a:pPr>
            <a:r>
              <a:rPr lang="he-IL" dirty="0">
                <a:solidFill>
                  <a:srgbClr val="1D4C72"/>
                </a:solidFill>
              </a:rPr>
              <a:t>ד. לארנבונים יהיה פחות </a:t>
            </a:r>
            <a:r>
              <a:rPr lang="he-IL" dirty="0" smtClean="0">
                <a:solidFill>
                  <a:srgbClr val="1D4C72"/>
                </a:solidFill>
              </a:rPr>
              <a:t>מזון, </a:t>
            </a:r>
            <a:r>
              <a:rPr lang="he-IL" dirty="0">
                <a:solidFill>
                  <a:srgbClr val="1D4C72"/>
                </a:solidFill>
              </a:rPr>
              <a:t>מספר הארנבונים שייטרפו </a:t>
            </a:r>
            <a:r>
              <a:rPr lang="he-IL" dirty="0" smtClean="0">
                <a:solidFill>
                  <a:srgbClr val="1D4C72"/>
                </a:solidFill>
              </a:rPr>
              <a:t>יגדל.</a:t>
            </a:r>
            <a:endParaRPr lang="he-IL" dirty="0">
              <a:solidFill>
                <a:srgbClr val="1D4C7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BC03F43-E911-488F-8419-8A12492D46DE}" type="slidenum">
              <a:rPr lang="he-IL" smtClean="0"/>
              <a:pPr fontAlgn="base">
                <a:spcBef>
                  <a:spcPct val="0"/>
                </a:spcBef>
                <a:spcAft>
                  <a:spcPct val="0"/>
                </a:spcAft>
                <a:defRPr/>
              </a:pPr>
              <a:t>17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8: מִחזוּר, חומרים אורגניים, חומרים אנאורגניים</a:t>
            </a:r>
            <a:endParaRPr lang="he-IL" sz="1800" dirty="0" smtClean="0"/>
          </a:p>
        </p:txBody>
      </p:sp>
      <p:sp>
        <p:nvSpPr>
          <p:cNvPr id="9" name="TextBox 8"/>
          <p:cNvSpPr txBox="1"/>
          <p:nvPr/>
        </p:nvSpPr>
        <p:spPr>
          <a:xfrm>
            <a:off x="247650" y="62071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8:</a:t>
            </a:r>
          </a:p>
          <a:p>
            <a:pPr>
              <a:defRPr/>
            </a:pPr>
            <a:r>
              <a:rPr lang="he-IL" dirty="0">
                <a:solidFill>
                  <a:srgbClr val="1D4C72"/>
                </a:solidFill>
              </a:rPr>
              <a:t>בתרשים מתואר מִחזוּר החומרים במערכת האקולוגית. </a:t>
            </a:r>
          </a:p>
          <a:p>
            <a:pPr>
              <a:defRPr/>
            </a:pPr>
            <a:r>
              <a:rPr lang="he-IL" dirty="0">
                <a:solidFill>
                  <a:srgbClr val="1D4C72"/>
                </a:solidFill>
              </a:rPr>
              <a:t>א. כתבו בתיבות האפורות את שמות האורגניזמים המבצעים את התהליך.</a:t>
            </a:r>
          </a:p>
          <a:p>
            <a:pPr>
              <a:defRPr/>
            </a:pPr>
            <a:r>
              <a:rPr lang="he-IL" dirty="0">
                <a:solidFill>
                  <a:srgbClr val="1D4C72"/>
                </a:solidFill>
              </a:rPr>
              <a:t>ב. ציינו בתיבות התכולות שמות חומרים אורגניים </a:t>
            </a:r>
            <a:r>
              <a:rPr lang="he-IL" dirty="0" smtClean="0">
                <a:solidFill>
                  <a:srgbClr val="1D4C72"/>
                </a:solidFill>
              </a:rPr>
              <a:t>ואנאורגניים.</a:t>
            </a:r>
            <a:endParaRPr lang="he-IL" dirty="0">
              <a:solidFill>
                <a:srgbClr val="1D4C72"/>
              </a:solidFill>
            </a:endParaRPr>
          </a:p>
        </p:txBody>
      </p:sp>
      <p:graphicFrame>
        <p:nvGraphicFramePr>
          <p:cNvPr id="2" name="דיאגרמה 1"/>
          <p:cNvGraphicFramePr/>
          <p:nvPr/>
        </p:nvGraphicFramePr>
        <p:xfrm>
          <a:off x="1403648" y="20608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635375" y="1844675"/>
            <a:ext cx="1944688" cy="576263"/>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schemeClr val="tx1">
                    <a:lumMod val="50000"/>
                    <a:lumOff val="50000"/>
                  </a:schemeClr>
                </a:solidFill>
                <a:latin typeface="+mn-lt"/>
                <a:cs typeface="+mn-cs"/>
              </a:rPr>
              <a:t>           </a:t>
            </a:r>
          </a:p>
        </p:txBody>
      </p:sp>
      <p:sp>
        <p:nvSpPr>
          <p:cNvPr id="10" name="TextBox 9"/>
          <p:cNvSpPr txBox="1"/>
          <p:nvPr/>
        </p:nvSpPr>
        <p:spPr>
          <a:xfrm>
            <a:off x="3635375" y="5732463"/>
            <a:ext cx="1944688" cy="576262"/>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schemeClr val="tx1">
                    <a:lumMod val="50000"/>
                    <a:lumOff val="50000"/>
                  </a:schemeClr>
                </a:solidFill>
                <a:latin typeface="+mn-lt"/>
                <a:cs typeface="+mn-cs"/>
              </a:rPr>
              <a:t>      </a:t>
            </a: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17</a:t>
            </a:fld>
            <a:endParaRPr lang="he-IL" altLang="he-IL" sz="1100" kern="0" dirty="0">
              <a:solidFill>
                <a:srgbClr val="BFBFBF"/>
              </a:solidFill>
            </a:endParaRPr>
          </a:p>
        </p:txBody>
      </p:sp>
      <p:sp>
        <p:nvSpPr>
          <p:cNvPr id="1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CB4EC43-91B3-4FFB-9941-564FC3D60B59}" type="slidenum">
              <a:rPr lang="he-IL" smtClean="0"/>
              <a:pPr fontAlgn="base">
                <a:spcBef>
                  <a:spcPct val="0"/>
                </a:spcBef>
                <a:spcAft>
                  <a:spcPct val="0"/>
                </a:spcAft>
                <a:defRPr/>
              </a:pPr>
              <a:t>18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247650" y="620713"/>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8:</a:t>
            </a:r>
          </a:p>
          <a:p>
            <a:pPr>
              <a:defRPr/>
            </a:pPr>
            <a:r>
              <a:rPr lang="he-IL" dirty="0">
                <a:solidFill>
                  <a:srgbClr val="1D4C72"/>
                </a:solidFill>
              </a:rPr>
              <a:t>בתרשים מתואר מִחזוּר החומרים במערכת האקולוגית. </a:t>
            </a:r>
          </a:p>
          <a:p>
            <a:pPr>
              <a:defRPr/>
            </a:pPr>
            <a:r>
              <a:rPr lang="he-IL" dirty="0">
                <a:solidFill>
                  <a:srgbClr val="1D4C72"/>
                </a:solidFill>
              </a:rPr>
              <a:t>כתבו בתיבות האפורות את שמות האורגניזמים המבצעים את התהליך.</a:t>
            </a:r>
          </a:p>
        </p:txBody>
      </p:sp>
      <p:graphicFrame>
        <p:nvGraphicFramePr>
          <p:cNvPr id="2" name="דיאגרמה 1"/>
          <p:cNvGraphicFramePr/>
          <p:nvPr/>
        </p:nvGraphicFramePr>
        <p:xfrm>
          <a:off x="1403648" y="20608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635375" y="1844675"/>
            <a:ext cx="1944688" cy="576263"/>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prstClr val="black">
                    <a:lumMod val="50000"/>
                    <a:lumOff val="50000"/>
                  </a:prstClr>
                </a:solidFill>
                <a:latin typeface="Arial"/>
                <a:cs typeface="Arial"/>
              </a:rPr>
              <a:t>        יצרנים</a:t>
            </a:r>
          </a:p>
        </p:txBody>
      </p:sp>
      <p:sp>
        <p:nvSpPr>
          <p:cNvPr id="10" name="TextBox 9"/>
          <p:cNvSpPr txBox="1"/>
          <p:nvPr/>
        </p:nvSpPr>
        <p:spPr>
          <a:xfrm>
            <a:off x="3635375" y="5732463"/>
            <a:ext cx="1944688" cy="576262"/>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prstClr val="black">
                    <a:lumMod val="50000"/>
                    <a:lumOff val="50000"/>
                  </a:prstClr>
                </a:solidFill>
                <a:latin typeface="Arial"/>
                <a:cs typeface="Arial"/>
              </a:rPr>
              <a:t>      מפרקים</a:t>
            </a: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18</a:t>
            </a:fld>
            <a:endParaRPr lang="he-IL" altLang="he-IL" sz="1100" kern="0" dirty="0">
              <a:solidFill>
                <a:srgbClr val="BFBFBF"/>
              </a:solidFill>
            </a:endParaRPr>
          </a:p>
        </p:txBody>
      </p:sp>
      <p:sp>
        <p:nvSpPr>
          <p:cNvPr id="1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869D678-6651-4C3F-8FEC-F169ECCA3558}" type="slidenum">
              <a:rPr lang="he-IL" smtClean="0"/>
              <a:pPr fontAlgn="base">
                <a:spcBef>
                  <a:spcPct val="0"/>
                </a:spcBef>
                <a:spcAft>
                  <a:spcPct val="0"/>
                </a:spcAft>
                <a:defRPr/>
              </a:pPr>
              <a:t>19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9</a:t>
            </a:r>
            <a:endParaRPr lang="he-IL" sz="1800" dirty="0" smtClean="0"/>
          </a:p>
        </p:txBody>
      </p:sp>
      <p:sp>
        <p:nvSpPr>
          <p:cNvPr id="9" name="TextBox 8"/>
          <p:cNvSpPr txBox="1"/>
          <p:nvPr/>
        </p:nvSpPr>
        <p:spPr>
          <a:xfrm>
            <a:off x="247650" y="620713"/>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9:</a:t>
            </a:r>
          </a:p>
          <a:p>
            <a:pPr>
              <a:defRPr/>
            </a:pPr>
            <a:r>
              <a:rPr lang="he-IL" dirty="0">
                <a:solidFill>
                  <a:srgbClr val="1D4C72"/>
                </a:solidFill>
              </a:rPr>
              <a:t>מתחו קווים בין ה"עולמות הדמיוניים" ובין המאפיינים המתאימים להם:</a:t>
            </a:r>
          </a:p>
          <a:p>
            <a:pPr>
              <a:defRPr/>
            </a:pPr>
            <a:endParaRPr lang="en-US" dirty="0">
              <a:solidFill>
                <a:srgbClr val="1D4C72"/>
              </a:solidFill>
            </a:endParaRPr>
          </a:p>
        </p:txBody>
      </p:sp>
      <p:sp>
        <p:nvSpPr>
          <p:cNvPr id="2" name="אליפסה 1"/>
          <p:cNvSpPr/>
          <p:nvPr/>
        </p:nvSpPr>
        <p:spPr>
          <a:xfrm>
            <a:off x="5867400" y="2133600"/>
            <a:ext cx="2376488" cy="1652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עולם ללא מפרקים</a:t>
            </a:r>
          </a:p>
        </p:txBody>
      </p:sp>
      <p:sp>
        <p:nvSpPr>
          <p:cNvPr id="8" name="אליפסה 7"/>
          <p:cNvSpPr/>
          <p:nvPr/>
        </p:nvSpPr>
        <p:spPr>
          <a:xfrm>
            <a:off x="3348038" y="2133600"/>
            <a:ext cx="2376487" cy="1652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עולם ללא יצרנים</a:t>
            </a:r>
          </a:p>
        </p:txBody>
      </p:sp>
      <p:sp>
        <p:nvSpPr>
          <p:cNvPr id="10" name="אליפסה 9"/>
          <p:cNvSpPr/>
          <p:nvPr/>
        </p:nvSpPr>
        <p:spPr>
          <a:xfrm>
            <a:off x="755650" y="2133600"/>
            <a:ext cx="2376488" cy="1652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עולם ללא </a:t>
            </a:r>
          </a:p>
          <a:p>
            <a:pPr algn="ctr">
              <a:defRPr/>
            </a:pPr>
            <a:r>
              <a:rPr lang="he-IL" dirty="0">
                <a:solidFill>
                  <a:prstClr val="white"/>
                </a:solidFill>
              </a:rPr>
              <a:t>בעלי-חיים</a:t>
            </a:r>
          </a:p>
        </p:txBody>
      </p:sp>
      <p:sp>
        <p:nvSpPr>
          <p:cNvPr id="3" name="אליפסה 2"/>
          <p:cNvSpPr/>
          <p:nvPr/>
        </p:nvSpPr>
        <p:spPr>
          <a:xfrm>
            <a:off x="107950" y="4437063"/>
            <a:ext cx="2725738" cy="16764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הצטברות חומרים אורגניים</a:t>
            </a:r>
          </a:p>
        </p:txBody>
      </p:sp>
      <p:sp>
        <p:nvSpPr>
          <p:cNvPr id="11" name="אליפסה 10"/>
          <p:cNvSpPr/>
          <p:nvPr/>
        </p:nvSpPr>
        <p:spPr>
          <a:xfrm>
            <a:off x="3001963" y="4437063"/>
            <a:ext cx="2735262" cy="167163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הצטברות חומרים אנאורגניים</a:t>
            </a:r>
          </a:p>
        </p:txBody>
      </p:sp>
      <p:sp>
        <p:nvSpPr>
          <p:cNvPr id="12" name="אליפסה 11"/>
          <p:cNvSpPr/>
          <p:nvPr/>
        </p:nvSpPr>
        <p:spPr>
          <a:xfrm>
            <a:off x="5899150" y="4437063"/>
            <a:ext cx="2952750" cy="166846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חלק מהצמחים נכחדים בשל </a:t>
            </a:r>
          </a:p>
          <a:p>
            <a:pPr algn="ctr">
              <a:defRPr/>
            </a:pPr>
            <a:r>
              <a:rPr lang="he-IL" dirty="0">
                <a:solidFill>
                  <a:prstClr val="white"/>
                </a:solidFill>
              </a:rPr>
              <a:t>אי האבקת פרחיהם ו/או</a:t>
            </a:r>
          </a:p>
          <a:p>
            <a:pPr algn="ctr">
              <a:defRPr/>
            </a:pPr>
            <a:r>
              <a:rPr lang="he-IL" dirty="0">
                <a:solidFill>
                  <a:prstClr val="white"/>
                </a:solidFill>
              </a:rPr>
              <a:t> אי הפצת זרעיהם</a:t>
            </a:r>
          </a:p>
        </p:txBody>
      </p:sp>
      <p:sp>
        <p:nvSpPr>
          <p:cNvPr id="13" name="TextBox 12"/>
          <p:cNvSpPr txBox="1"/>
          <p:nvPr/>
        </p:nvSpPr>
        <p:spPr>
          <a:xfrm>
            <a:off x="3779838" y="1485900"/>
            <a:ext cx="1787525" cy="6477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rPr>
              <a:t>"</a:t>
            </a:r>
            <a:r>
              <a:rPr lang="he-IL" u="sng" dirty="0">
                <a:solidFill>
                  <a:srgbClr val="1D4C72"/>
                </a:solidFill>
              </a:rPr>
              <a:t>עולמות דמיוניים</a:t>
            </a:r>
            <a:r>
              <a:rPr lang="he-IL" dirty="0">
                <a:solidFill>
                  <a:srgbClr val="1D4C72"/>
                </a:solidFill>
              </a:rPr>
              <a:t>"</a:t>
            </a:r>
          </a:p>
          <a:p>
            <a:pPr>
              <a:defRPr/>
            </a:pPr>
            <a:endParaRPr lang="en-US" dirty="0">
              <a:solidFill>
                <a:srgbClr val="1D4C72"/>
              </a:solidFill>
            </a:endParaRPr>
          </a:p>
        </p:txBody>
      </p:sp>
      <p:sp>
        <p:nvSpPr>
          <p:cNvPr id="14" name="TextBox 13"/>
          <p:cNvSpPr txBox="1"/>
          <p:nvPr/>
        </p:nvSpPr>
        <p:spPr>
          <a:xfrm>
            <a:off x="3476625" y="3933825"/>
            <a:ext cx="1785938"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D4C72"/>
                </a:solidFill>
              </a:rPr>
              <a:t>מאפיינים</a:t>
            </a:r>
          </a:p>
          <a:p>
            <a:pPr>
              <a:defRPr/>
            </a:pPr>
            <a:endParaRPr lang="en-US" dirty="0">
              <a:solidFill>
                <a:srgbClr val="1D4C72"/>
              </a:solidFill>
            </a:endParaRPr>
          </a:p>
        </p:txBody>
      </p:sp>
      <p:sp>
        <p:nvSpPr>
          <p:cNvPr id="15"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19</a:t>
            </a:fld>
            <a:endParaRPr lang="he-IL" altLang="he-IL" sz="1100" kern="0" dirty="0">
              <a:solidFill>
                <a:srgbClr val="BFBFBF"/>
              </a:solidFill>
            </a:endParaRPr>
          </a:p>
        </p:txBody>
      </p:sp>
      <p:sp>
        <p:nvSpPr>
          <p:cNvPr id="1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EC838A9-4A4E-4359-956C-6C91979608AC}" type="slidenum">
              <a:rPr lang="he-IL" smtClean="0"/>
              <a:pPr fontAlgn="base">
                <a:spcBef>
                  <a:spcPct val="0"/>
                </a:spcBef>
                <a:spcAft>
                  <a:spcPct val="0"/>
                </a:spcAft>
                <a:defRPr/>
              </a:pPr>
              <a:t>2</a:t>
            </a:fld>
            <a:endParaRPr lang="he-IL" smtClean="0"/>
          </a:p>
        </p:txBody>
      </p:sp>
      <p:sp>
        <p:nvSpPr>
          <p:cNvPr id="96260"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שאלה 1: סוגי יחסי גומלין</a:t>
            </a:r>
            <a:endParaRPr lang="he-IL" altLang="he-IL" sz="1800" smtClean="0"/>
          </a:p>
        </p:txBody>
      </p:sp>
      <p:sp>
        <p:nvSpPr>
          <p:cNvPr id="9" name="TextBox 8"/>
          <p:cNvSpPr txBox="1"/>
          <p:nvPr/>
        </p:nvSpPr>
        <p:spPr>
          <a:xfrm>
            <a:off x="373063" y="476250"/>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1:</a:t>
            </a:r>
          </a:p>
          <a:p>
            <a:pPr fontAlgn="auto">
              <a:spcBef>
                <a:spcPts val="0"/>
              </a:spcBef>
              <a:spcAft>
                <a:spcPts val="0"/>
              </a:spcAft>
              <a:defRPr/>
            </a:pPr>
            <a:r>
              <a:rPr lang="he-IL" dirty="0">
                <a:solidFill>
                  <a:srgbClr val="1D4C72"/>
                </a:solidFill>
                <a:latin typeface="+mn-lt"/>
                <a:cs typeface="+mn-cs"/>
              </a:rPr>
              <a:t>הטבלה עוסקת בסוגים שונים של יחסי גומלין הקיימים בין אורגניזמים בטבע, ובמידת התועלת או הנזק של כל אחד מהשותפים מהקשר.</a:t>
            </a:r>
          </a:p>
          <a:p>
            <a:pPr fontAlgn="auto">
              <a:spcBef>
                <a:spcPts val="0"/>
              </a:spcBef>
              <a:spcAft>
                <a:spcPts val="0"/>
              </a:spcAft>
              <a:defRPr/>
            </a:pPr>
            <a:r>
              <a:rPr lang="he-IL" dirty="0">
                <a:solidFill>
                  <a:srgbClr val="1D4C72"/>
                </a:solidFill>
                <a:latin typeface="+mn-lt"/>
                <a:cs typeface="+mn-cs"/>
              </a:rPr>
              <a:t>מלאו אותה בעזרת המילים הבאות: טריפה, הדדיות, טפילות, תחרות.</a:t>
            </a:r>
          </a:p>
        </p:txBody>
      </p:sp>
      <p:graphicFrame>
        <p:nvGraphicFramePr>
          <p:cNvPr id="3" name="טבלה 2"/>
          <p:cNvGraphicFramePr>
            <a:graphicFrameLocks noGrp="1"/>
          </p:cNvGraphicFramePr>
          <p:nvPr/>
        </p:nvGraphicFramePr>
        <p:xfrm>
          <a:off x="2354263" y="1685925"/>
          <a:ext cx="6321425" cy="4102194"/>
        </p:xfrm>
        <a:graphic>
          <a:graphicData uri="http://schemas.openxmlformats.org/drawingml/2006/table">
            <a:tbl>
              <a:tblPr rtl="1" firstRow="1" bandRow="1">
                <a:tableStyleId>{F2DE63D5-997A-4646-A377-4702673A728D}</a:tableStyleId>
              </a:tblPr>
              <a:tblGrid>
                <a:gridCol w="2355320"/>
                <a:gridCol w="1996693"/>
                <a:gridCol w="1969412"/>
              </a:tblGrid>
              <a:tr h="365754">
                <a:tc>
                  <a:txBody>
                    <a:bodyPr/>
                    <a:lstStyle/>
                    <a:p>
                      <a:pPr rtl="1"/>
                      <a:endParaRPr lang="he-IL" sz="18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rtl="1"/>
                      <a:r>
                        <a:rPr lang="he-IL" sz="1800" dirty="0" smtClean="0"/>
                        <a:t>     שותף א'</a:t>
                      </a:r>
                      <a:endParaRPr lang="he-IL" sz="18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rtl="1"/>
                      <a:r>
                        <a:rPr lang="he-IL" sz="1800" dirty="0" smtClean="0"/>
                        <a:t>     שותף ב'</a:t>
                      </a:r>
                      <a:endParaRPr lang="he-IL" sz="18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368">
                <a:tc>
                  <a:txBody>
                    <a:bodyPr/>
                    <a:lstStyle/>
                    <a:p>
                      <a:pPr rtl="1"/>
                      <a:endParaRPr lang="he-IL" sz="18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smtClean="0"/>
                    </a:p>
                    <a:p>
                      <a:pPr rtl="1"/>
                      <a:endParaRPr lang="he-IL" sz="1800" dirty="0" smtClean="0"/>
                    </a:p>
                    <a:p>
                      <a:pPr rtl="1"/>
                      <a:r>
                        <a:rPr lang="he-IL" sz="1800" dirty="0" smtClean="0"/>
                        <a:t>          </a:t>
                      </a:r>
                      <a:r>
                        <a:rPr lang="he-IL" sz="1400" dirty="0" smtClean="0"/>
                        <a:t>ולפעמים</a:t>
                      </a:r>
                      <a:endParaRPr lang="he-IL" sz="14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368">
                <a:tc>
                  <a:txBody>
                    <a:bodyPr/>
                    <a:lstStyle/>
                    <a:p>
                      <a:pPr rtl="1"/>
                      <a:endParaRPr lang="he-IL" sz="18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rtl="1"/>
                      <a:endParaRPr lang="he-IL" sz="1800" dirty="0" smtClean="0"/>
                    </a:p>
                    <a:p>
                      <a:pPr rtl="1"/>
                      <a:endParaRPr lang="he-IL" sz="1800" dirty="0" smtClean="0"/>
                    </a:p>
                    <a:p>
                      <a:pPr rtl="1"/>
                      <a:endParaRPr lang="he-IL" sz="18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9284">
                <a:tc gridSpan="3">
                  <a:txBody>
                    <a:bodyPr/>
                    <a:lstStyle/>
                    <a:p>
                      <a:pPr rtl="1"/>
                      <a:r>
                        <a:rPr lang="he-IL" sz="1800" u="sng" dirty="0" smtClean="0"/>
                        <a:t>יחסי</a:t>
                      </a:r>
                      <a:r>
                        <a:rPr lang="he-IL" sz="1800" u="sng" baseline="0" dirty="0" smtClean="0"/>
                        <a:t> שיתוף (סימביוזה)</a:t>
                      </a:r>
                      <a:endParaRPr lang="he-IL" sz="1800" u="sng"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sz="1800" dirty="0"/>
                    </a:p>
                  </a:txBody>
                  <a:tcPr marL="91439" marR="91439"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rtl="1"/>
                      <a:endParaRPr lang="he-IL" sz="1800" dirty="0"/>
                    </a:p>
                  </a:txBody>
                  <a:tcPr marL="91439" marR="91439"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25322">
                <a:tc>
                  <a:txBody>
                    <a:bodyPr/>
                    <a:lstStyle/>
                    <a:p>
                      <a:pPr rtl="1"/>
                      <a:r>
                        <a:rPr lang="he-IL" sz="1800" dirty="0" smtClean="0"/>
                        <a:t>א. </a:t>
                      </a:r>
                      <a:endParaRPr lang="he-IL" sz="18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1800" dirty="0" smtClean="0"/>
                    </a:p>
                    <a:p>
                      <a:pPr rtl="1"/>
                      <a:endParaRPr lang="he-IL" sz="1800" dirty="0" smtClean="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03004">
                <a:tc>
                  <a:txBody>
                    <a:bodyPr/>
                    <a:lstStyle/>
                    <a:p>
                      <a:pPr rtl="1"/>
                      <a:r>
                        <a:rPr lang="he-IL" sz="1800" dirty="0" smtClean="0"/>
                        <a:t>ב. </a:t>
                      </a:r>
                      <a:endParaRPr lang="he-IL" sz="18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rtl="1"/>
                      <a:endParaRPr lang="he-IL" sz="1800" dirty="0" smtClean="0"/>
                    </a:p>
                    <a:p>
                      <a:pPr rtl="1"/>
                      <a:endParaRPr lang="he-IL" sz="1800" dirty="0" smtClean="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grpSp>
        <p:nvGrpSpPr>
          <p:cNvPr id="96297" name="קבוצה 4"/>
          <p:cNvGrpSpPr>
            <a:grpSpLocks/>
          </p:cNvGrpSpPr>
          <p:nvPr/>
        </p:nvGrpSpPr>
        <p:grpSpPr bwMode="auto">
          <a:xfrm>
            <a:off x="220663" y="2039938"/>
            <a:ext cx="1863725" cy="3511550"/>
            <a:chOff x="127000" y="706438"/>
            <a:chExt cx="1863725" cy="3511550"/>
          </a:xfrm>
        </p:grpSpPr>
        <p:sp>
          <p:nvSpPr>
            <p:cNvPr id="11" name="פרצוף מחייך 10"/>
            <p:cNvSpPr/>
            <p:nvPr/>
          </p:nvSpPr>
          <p:spPr>
            <a:xfrm>
              <a:off x="263525" y="1341438"/>
              <a:ext cx="660400" cy="503237"/>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פרצוף מחייך 17"/>
            <p:cNvSpPr/>
            <p:nvPr/>
          </p:nvSpPr>
          <p:spPr>
            <a:xfrm>
              <a:off x="279400" y="2824163"/>
              <a:ext cx="666750" cy="4540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717190 w 864096"/>
                <a:gd name="connsiteY1" fmla="*/ 52974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794463 w 864096"/>
                <a:gd name="connsiteY1"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794463 w 864096"/>
                <a:gd name="connsiteY1"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443296 w 864096"/>
                <a:gd name="connsiteY1" fmla="*/ 421207 h 648072"/>
                <a:gd name="connsiteX2" fmla="*/ 794463 w 864096"/>
                <a:gd name="connsiteY2"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443296 w 864096"/>
                <a:gd name="connsiteY1" fmla="*/ 421207 h 648072"/>
                <a:gd name="connsiteX2" fmla="*/ 649358 w 864096"/>
                <a:gd name="connsiteY2" fmla="*/ 395449 h 648072"/>
                <a:gd name="connsiteX3" fmla="*/ 794463 w 864096"/>
                <a:gd name="connsiteY3"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443296 w 864096"/>
                <a:gd name="connsiteY1" fmla="*/ 421207 h 648072"/>
                <a:gd name="connsiteX2" fmla="*/ 675116 w 864096"/>
                <a:gd name="connsiteY2" fmla="*/ 446965 h 648072"/>
                <a:gd name="connsiteX3" fmla="*/ 794463 w 864096"/>
                <a:gd name="connsiteY3"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443296 w 864096"/>
                <a:gd name="connsiteY1" fmla="*/ 421207 h 648072"/>
                <a:gd name="connsiteX2" fmla="*/ 700874 w 864096"/>
                <a:gd name="connsiteY2" fmla="*/ 408328 h 648072"/>
                <a:gd name="connsiteX3" fmla="*/ 794463 w 864096"/>
                <a:gd name="connsiteY3"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20602" y="426714"/>
                  </a:moveTo>
                  <a:cubicBezTo>
                    <a:pt x="172238" y="434382"/>
                    <a:pt x="378751" y="411622"/>
                    <a:pt x="443296" y="421207"/>
                  </a:cubicBezTo>
                  <a:cubicBezTo>
                    <a:pt x="531422" y="424582"/>
                    <a:pt x="642346" y="409557"/>
                    <a:pt x="700874" y="408328"/>
                  </a:cubicBezTo>
                  <a:cubicBezTo>
                    <a:pt x="759402" y="407099"/>
                    <a:pt x="770279" y="419357"/>
                    <a:pt x="794463" y="413835"/>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 name="פרצוף מחייך 9"/>
            <p:cNvSpPr/>
            <p:nvPr/>
          </p:nvSpPr>
          <p:spPr>
            <a:xfrm>
              <a:off x="279400" y="2039938"/>
              <a:ext cx="687387" cy="477837"/>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 name="TextBox 28"/>
            <p:cNvSpPr txBox="1"/>
            <p:nvPr/>
          </p:nvSpPr>
          <p:spPr>
            <a:xfrm>
              <a:off x="127000" y="706438"/>
              <a:ext cx="917575"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D4C72"/>
                  </a:solidFill>
                  <a:latin typeface="+mn-lt"/>
                  <a:cs typeface="+mn-cs"/>
                </a:rPr>
                <a:t>מקרא</a:t>
              </a:r>
              <a:endParaRPr lang="en-US" u="sng" dirty="0">
                <a:solidFill>
                  <a:srgbClr val="1D4C72"/>
                </a:solidFill>
                <a:latin typeface="+mn-lt"/>
                <a:cs typeface="+mn-cs"/>
              </a:endParaRPr>
            </a:p>
          </p:txBody>
        </p:sp>
        <p:sp>
          <p:nvSpPr>
            <p:cNvPr id="30" name="TextBox 29"/>
            <p:cNvSpPr txBox="1"/>
            <p:nvPr/>
          </p:nvSpPr>
          <p:spPr>
            <a:xfrm>
              <a:off x="966787" y="2109788"/>
              <a:ext cx="917575" cy="3381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latin typeface="+mn-lt"/>
                  <a:cs typeface="+mn-cs"/>
                </a:rPr>
                <a:t>ניזוק</a:t>
              </a:r>
              <a:endParaRPr lang="en-US" sz="1600" dirty="0">
                <a:solidFill>
                  <a:srgbClr val="1D4C72"/>
                </a:solidFill>
                <a:latin typeface="+mn-lt"/>
                <a:cs typeface="+mn-cs"/>
              </a:endParaRPr>
            </a:p>
          </p:txBody>
        </p:sp>
        <p:sp>
          <p:nvSpPr>
            <p:cNvPr id="31" name="TextBox 30"/>
            <p:cNvSpPr txBox="1"/>
            <p:nvPr/>
          </p:nvSpPr>
          <p:spPr>
            <a:xfrm>
              <a:off x="957262" y="1354138"/>
              <a:ext cx="917575" cy="5857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latin typeface="+mn-lt"/>
                  <a:cs typeface="+mn-cs"/>
                </a:rPr>
                <a:t>מפיק תועלת</a:t>
              </a:r>
              <a:endParaRPr lang="en-US" sz="1600" dirty="0">
                <a:solidFill>
                  <a:srgbClr val="1D4C72"/>
                </a:solidFill>
                <a:latin typeface="+mn-lt"/>
                <a:cs typeface="+mn-cs"/>
              </a:endParaRPr>
            </a:p>
          </p:txBody>
        </p:sp>
        <p:sp>
          <p:nvSpPr>
            <p:cNvPr id="32" name="TextBox 31"/>
            <p:cNvSpPr txBox="1"/>
            <p:nvPr/>
          </p:nvSpPr>
          <p:spPr>
            <a:xfrm>
              <a:off x="585787" y="2662238"/>
              <a:ext cx="1404938" cy="8318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latin typeface="+mn-lt"/>
                  <a:cs typeface="+mn-cs"/>
                </a:rPr>
                <a:t>אינו מפיק תועלת </a:t>
              </a:r>
            </a:p>
            <a:p>
              <a:pPr fontAlgn="auto">
                <a:spcBef>
                  <a:spcPts val="0"/>
                </a:spcBef>
                <a:spcAft>
                  <a:spcPts val="0"/>
                </a:spcAft>
                <a:defRPr/>
              </a:pPr>
              <a:r>
                <a:rPr lang="he-IL" sz="1600" dirty="0">
                  <a:solidFill>
                    <a:srgbClr val="1D4C72"/>
                  </a:solidFill>
                  <a:latin typeface="+mn-lt"/>
                  <a:cs typeface="+mn-cs"/>
                </a:rPr>
                <a:t>ואינו ניזוק</a:t>
              </a:r>
              <a:endParaRPr lang="en-US" sz="1600" dirty="0">
                <a:solidFill>
                  <a:srgbClr val="1D4C72"/>
                </a:solidFill>
                <a:latin typeface="+mn-lt"/>
                <a:cs typeface="+mn-cs"/>
              </a:endParaRPr>
            </a:p>
          </p:txBody>
        </p:sp>
        <p:sp>
          <p:nvSpPr>
            <p:cNvPr id="33" name="TextBox 32"/>
            <p:cNvSpPr txBox="1"/>
            <p:nvPr/>
          </p:nvSpPr>
          <p:spPr>
            <a:xfrm>
              <a:off x="163512" y="706438"/>
              <a:ext cx="1827213" cy="3511550"/>
            </a:xfrm>
            <a:prstGeom prst="rect">
              <a:avLst/>
            </a:prstGeom>
            <a:noFill/>
            <a:ln w="3175">
              <a:solidFill>
                <a:srgbClr val="00B0F0"/>
              </a:solid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endParaRPr lang="en-US" sz="1600" dirty="0">
                <a:solidFill>
                  <a:srgbClr val="1D4C72"/>
                </a:solidFill>
                <a:latin typeface="+mn-lt"/>
                <a:cs typeface="+mn-cs"/>
              </a:endParaRPr>
            </a:p>
          </p:txBody>
        </p:sp>
      </p:grpSp>
      <p:sp>
        <p:nvSpPr>
          <p:cNvPr id="34" name="פרצוף מחייך 33"/>
          <p:cNvSpPr/>
          <p:nvPr/>
        </p:nvSpPr>
        <p:spPr bwMode="auto">
          <a:xfrm>
            <a:off x="4781550" y="4344988"/>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פרצוף מחייך 9"/>
          <p:cNvSpPr/>
          <p:nvPr/>
        </p:nvSpPr>
        <p:spPr bwMode="auto">
          <a:xfrm>
            <a:off x="2903538" y="4344988"/>
            <a:ext cx="811212" cy="6953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7" name="פרצוף מחייך 9"/>
          <p:cNvSpPr/>
          <p:nvPr/>
        </p:nvSpPr>
        <p:spPr bwMode="auto">
          <a:xfrm>
            <a:off x="2960688" y="3100388"/>
            <a:ext cx="809625" cy="6953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8" name="פרצוף מחייך 9"/>
          <p:cNvSpPr/>
          <p:nvPr/>
        </p:nvSpPr>
        <p:spPr bwMode="auto">
          <a:xfrm>
            <a:off x="2960688" y="2173288"/>
            <a:ext cx="809625" cy="693737"/>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0" name="פרצוף מחייך 49"/>
          <p:cNvSpPr/>
          <p:nvPr/>
        </p:nvSpPr>
        <p:spPr bwMode="auto">
          <a:xfrm>
            <a:off x="4802188" y="3100388"/>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1" name="פרצוף מחייך 50"/>
          <p:cNvSpPr/>
          <p:nvPr/>
        </p:nvSpPr>
        <p:spPr bwMode="auto">
          <a:xfrm>
            <a:off x="4781550" y="5106988"/>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2" name="פרצוף מחייך 51"/>
          <p:cNvSpPr/>
          <p:nvPr/>
        </p:nvSpPr>
        <p:spPr bwMode="auto">
          <a:xfrm>
            <a:off x="5435600" y="2120900"/>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3" name="פרצוף מחייך 9"/>
          <p:cNvSpPr/>
          <p:nvPr/>
        </p:nvSpPr>
        <p:spPr bwMode="auto">
          <a:xfrm>
            <a:off x="4324350" y="2124075"/>
            <a:ext cx="809625" cy="6953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4" name="פרצוף מחייך 53"/>
          <p:cNvSpPr/>
          <p:nvPr/>
        </p:nvSpPr>
        <p:spPr bwMode="auto">
          <a:xfrm>
            <a:off x="2914650" y="5095875"/>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 name="מלבן 24"/>
          <p:cNvSpPr/>
          <p:nvPr/>
        </p:nvSpPr>
        <p:spPr>
          <a:xfrm>
            <a:off x="342900" y="3995738"/>
            <a:ext cx="1741488" cy="1100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2</a:t>
            </a:fld>
            <a:endParaRPr lang="he-IL" altLang="he-IL" sz="1100" kern="0" dirty="0">
              <a:solidFill>
                <a:srgbClr val="BFBFB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36F1662-7139-4E79-8409-59759025F2D0}" type="slidenum">
              <a:rPr lang="he-IL" smtClean="0"/>
              <a:pPr fontAlgn="base">
                <a:spcBef>
                  <a:spcPct val="0"/>
                </a:spcBef>
                <a:spcAft>
                  <a:spcPct val="0"/>
                </a:spcAft>
                <a:defRPr/>
              </a:pPr>
              <a:t>20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247650" y="620713"/>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9:</a:t>
            </a:r>
          </a:p>
          <a:p>
            <a:pPr>
              <a:defRPr/>
            </a:pPr>
            <a:r>
              <a:rPr lang="he-IL" dirty="0">
                <a:solidFill>
                  <a:srgbClr val="1D4C72"/>
                </a:solidFill>
              </a:rPr>
              <a:t>מתחו קווים בין ה"עולמות הדמיוניים" ובין המאפיינים המתאימים להם:</a:t>
            </a:r>
          </a:p>
          <a:p>
            <a:pPr>
              <a:defRPr/>
            </a:pPr>
            <a:endParaRPr lang="en-US" dirty="0">
              <a:solidFill>
                <a:srgbClr val="1D4C72"/>
              </a:solidFill>
            </a:endParaRPr>
          </a:p>
        </p:txBody>
      </p:sp>
      <p:sp>
        <p:nvSpPr>
          <p:cNvPr id="2" name="אליפסה 1"/>
          <p:cNvSpPr/>
          <p:nvPr/>
        </p:nvSpPr>
        <p:spPr>
          <a:xfrm>
            <a:off x="5867400" y="2133600"/>
            <a:ext cx="2376488" cy="1652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עולם ללא מפרקים</a:t>
            </a:r>
          </a:p>
        </p:txBody>
      </p:sp>
      <p:sp>
        <p:nvSpPr>
          <p:cNvPr id="8" name="אליפסה 7"/>
          <p:cNvSpPr/>
          <p:nvPr/>
        </p:nvSpPr>
        <p:spPr>
          <a:xfrm>
            <a:off x="3348038" y="2133600"/>
            <a:ext cx="2376487" cy="1652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עולם ללא יצרנים</a:t>
            </a:r>
          </a:p>
        </p:txBody>
      </p:sp>
      <p:sp>
        <p:nvSpPr>
          <p:cNvPr id="10" name="אליפסה 9"/>
          <p:cNvSpPr/>
          <p:nvPr/>
        </p:nvSpPr>
        <p:spPr>
          <a:xfrm>
            <a:off x="755650" y="2133600"/>
            <a:ext cx="2376488" cy="1652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עולם ללא </a:t>
            </a:r>
          </a:p>
          <a:p>
            <a:pPr algn="ctr">
              <a:defRPr/>
            </a:pPr>
            <a:r>
              <a:rPr lang="he-IL" dirty="0">
                <a:solidFill>
                  <a:prstClr val="white"/>
                </a:solidFill>
              </a:rPr>
              <a:t>בעלי-חיים</a:t>
            </a:r>
          </a:p>
        </p:txBody>
      </p:sp>
      <p:sp>
        <p:nvSpPr>
          <p:cNvPr id="3" name="אליפסה 2"/>
          <p:cNvSpPr/>
          <p:nvPr/>
        </p:nvSpPr>
        <p:spPr>
          <a:xfrm>
            <a:off x="107950" y="4437063"/>
            <a:ext cx="2725738" cy="16764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הצטברות חומרים אורגניים</a:t>
            </a:r>
          </a:p>
        </p:txBody>
      </p:sp>
      <p:sp>
        <p:nvSpPr>
          <p:cNvPr id="11" name="אליפסה 10"/>
          <p:cNvSpPr/>
          <p:nvPr/>
        </p:nvSpPr>
        <p:spPr>
          <a:xfrm>
            <a:off x="3001963" y="4437063"/>
            <a:ext cx="2735262" cy="167163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הצטברות חומרים אנאורגניים</a:t>
            </a:r>
          </a:p>
        </p:txBody>
      </p:sp>
      <p:sp>
        <p:nvSpPr>
          <p:cNvPr id="12" name="אליפסה 11"/>
          <p:cNvSpPr/>
          <p:nvPr/>
        </p:nvSpPr>
        <p:spPr>
          <a:xfrm>
            <a:off x="5899150" y="4437063"/>
            <a:ext cx="2952750" cy="166846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חלק מהצמחים נכחדים בשל אי האבקת פרחיהם ו/או</a:t>
            </a:r>
          </a:p>
          <a:p>
            <a:pPr algn="ctr">
              <a:defRPr/>
            </a:pPr>
            <a:r>
              <a:rPr lang="he-IL" dirty="0">
                <a:solidFill>
                  <a:prstClr val="white"/>
                </a:solidFill>
              </a:rPr>
              <a:t> אי הפצת זרעיהם</a:t>
            </a:r>
          </a:p>
        </p:txBody>
      </p:sp>
      <p:sp>
        <p:nvSpPr>
          <p:cNvPr id="13" name="TextBox 12"/>
          <p:cNvSpPr txBox="1"/>
          <p:nvPr/>
        </p:nvSpPr>
        <p:spPr>
          <a:xfrm>
            <a:off x="3779838" y="1485900"/>
            <a:ext cx="1787525" cy="6477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rPr>
              <a:t>"</a:t>
            </a:r>
            <a:r>
              <a:rPr lang="he-IL" u="sng" dirty="0">
                <a:solidFill>
                  <a:srgbClr val="1D4C72"/>
                </a:solidFill>
              </a:rPr>
              <a:t>עולמות דמיוניים</a:t>
            </a:r>
            <a:r>
              <a:rPr lang="he-IL" dirty="0">
                <a:solidFill>
                  <a:srgbClr val="1D4C72"/>
                </a:solidFill>
              </a:rPr>
              <a:t>"</a:t>
            </a:r>
          </a:p>
          <a:p>
            <a:pPr>
              <a:defRPr/>
            </a:pPr>
            <a:endParaRPr lang="en-US" dirty="0">
              <a:solidFill>
                <a:srgbClr val="1D4C72"/>
              </a:solidFill>
            </a:endParaRPr>
          </a:p>
        </p:txBody>
      </p:sp>
      <p:sp>
        <p:nvSpPr>
          <p:cNvPr id="14" name="TextBox 13"/>
          <p:cNvSpPr txBox="1"/>
          <p:nvPr/>
        </p:nvSpPr>
        <p:spPr>
          <a:xfrm>
            <a:off x="3348038" y="4114800"/>
            <a:ext cx="1785937"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D4C72"/>
                </a:solidFill>
              </a:rPr>
              <a:t>מאפיינים</a:t>
            </a:r>
          </a:p>
          <a:p>
            <a:pPr>
              <a:defRPr/>
            </a:pPr>
            <a:endParaRPr lang="en-US" dirty="0">
              <a:solidFill>
                <a:srgbClr val="1D4C72"/>
              </a:solidFill>
            </a:endParaRPr>
          </a:p>
        </p:txBody>
      </p:sp>
      <p:cxnSp>
        <p:nvCxnSpPr>
          <p:cNvPr id="7" name="מחבר ישר 6"/>
          <p:cNvCxnSpPr/>
          <p:nvPr/>
        </p:nvCxnSpPr>
        <p:spPr>
          <a:xfrm flipH="1">
            <a:off x="1763713" y="3786188"/>
            <a:ext cx="4895850" cy="650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a:off x="2700338" y="3644900"/>
            <a:ext cx="3959225" cy="936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מחבר ישר 19"/>
          <p:cNvCxnSpPr/>
          <p:nvPr/>
        </p:nvCxnSpPr>
        <p:spPr>
          <a:xfrm flipH="1">
            <a:off x="4211638" y="3786188"/>
            <a:ext cx="30162" cy="650875"/>
          </a:xfrm>
          <a:prstGeom prst="line">
            <a:avLst/>
          </a:prstGeom>
        </p:spPr>
        <p:style>
          <a:lnRef idx="1">
            <a:schemeClr val="accent1"/>
          </a:lnRef>
          <a:fillRef idx="0">
            <a:schemeClr val="accent1"/>
          </a:fillRef>
          <a:effectRef idx="0">
            <a:schemeClr val="accent1"/>
          </a:effectRef>
          <a:fontRef idx="minor">
            <a:schemeClr val="tx1"/>
          </a:fontRef>
        </p:style>
      </p:cxnSp>
      <p:sp>
        <p:nvSpPr>
          <p:cNvPr id="1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20</a:t>
            </a:fld>
            <a:endParaRPr lang="he-IL" altLang="he-IL" sz="1100" kern="0" dirty="0">
              <a:solidFill>
                <a:srgbClr val="BFBFBF"/>
              </a:solidFill>
            </a:endParaRPr>
          </a:p>
        </p:txBody>
      </p:sp>
      <p:sp>
        <p:nvSpPr>
          <p:cNvPr id="1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1086F6E-8682-435F-9406-553C62C8962E}" type="slidenum">
              <a:rPr lang="he-IL" smtClean="0"/>
              <a:pPr fontAlgn="base">
                <a:spcBef>
                  <a:spcPct val="0"/>
                </a:spcBef>
                <a:spcAft>
                  <a:spcPct val="0"/>
                </a:spcAft>
                <a:defRPr/>
              </a:pPr>
              <a:t>21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10: מגיבים ותוצרים בתהליך הפוטוסינתזה</a:t>
            </a:r>
            <a:endParaRPr lang="he-IL" sz="1800" dirty="0" smtClean="0"/>
          </a:p>
        </p:txBody>
      </p:sp>
      <p:sp>
        <p:nvSpPr>
          <p:cNvPr id="8" name="TextBox 7"/>
          <p:cNvSpPr txBox="1"/>
          <p:nvPr/>
        </p:nvSpPr>
        <p:spPr>
          <a:xfrm>
            <a:off x="152400" y="498475"/>
            <a:ext cx="8469313"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F497D"/>
                </a:solidFill>
              </a:rPr>
              <a:t>שאלה 10:</a:t>
            </a:r>
          </a:p>
          <a:p>
            <a:pPr fontAlgn="auto">
              <a:spcBef>
                <a:spcPts val="0"/>
              </a:spcBef>
              <a:spcAft>
                <a:spcPts val="0"/>
              </a:spcAft>
              <a:defRPr/>
            </a:pPr>
            <a:r>
              <a:rPr lang="he-IL" kern="0" dirty="0">
                <a:solidFill>
                  <a:srgbClr val="1F497D"/>
                </a:solidFill>
              </a:rPr>
              <a:t>א. מדוע הצמחים נקראים יצרנים?</a:t>
            </a:r>
          </a:p>
          <a:p>
            <a:pPr fontAlgn="auto">
              <a:spcBef>
                <a:spcPts val="0"/>
              </a:spcBef>
              <a:spcAft>
                <a:spcPts val="0"/>
              </a:spcAft>
              <a:defRPr/>
            </a:pPr>
            <a:r>
              <a:rPr lang="he-IL" kern="0" dirty="0">
                <a:solidFill>
                  <a:srgbClr val="1F497D"/>
                </a:solidFill>
              </a:rPr>
              <a:t>ב. סמנו בצבעים שונים את החומרים האורגניים ואת החומרים האנאורגניים בין המגיבים </a:t>
            </a:r>
          </a:p>
          <a:p>
            <a:pPr fontAlgn="auto">
              <a:spcBef>
                <a:spcPts val="0"/>
              </a:spcBef>
              <a:spcAft>
                <a:spcPts val="0"/>
              </a:spcAft>
              <a:defRPr/>
            </a:pPr>
            <a:r>
              <a:rPr lang="he-IL" kern="0" dirty="0">
                <a:solidFill>
                  <a:srgbClr val="1F497D"/>
                </a:solidFill>
              </a:rPr>
              <a:t>    והתוצרים של תהליך הפוטוסינתזה.</a:t>
            </a:r>
          </a:p>
        </p:txBody>
      </p:sp>
      <p:grpSp>
        <p:nvGrpSpPr>
          <p:cNvPr id="115718" name="קבוצה 11"/>
          <p:cNvGrpSpPr>
            <a:grpSpLocks/>
          </p:cNvGrpSpPr>
          <p:nvPr/>
        </p:nvGrpSpPr>
        <p:grpSpPr bwMode="auto">
          <a:xfrm>
            <a:off x="411163" y="3108325"/>
            <a:ext cx="8035925" cy="1000125"/>
            <a:chOff x="694479" y="2348880"/>
            <a:chExt cx="8035773" cy="1000902"/>
          </a:xfrm>
        </p:grpSpPr>
        <p:sp>
          <p:nvSpPr>
            <p:cNvPr id="20" name="TextBox 19"/>
            <p:cNvSpPr txBox="1"/>
            <p:nvPr/>
          </p:nvSpPr>
          <p:spPr>
            <a:xfrm>
              <a:off x="2699453" y="2348880"/>
              <a:ext cx="1655732" cy="978660"/>
            </a:xfrm>
            <a:prstGeom prst="rect">
              <a:avLst/>
            </a:prstGeom>
            <a:solidFill>
              <a:schemeClr val="bg1"/>
            </a:solidFill>
            <a:ln w="22225">
              <a:solidFill>
                <a:schemeClr val="tx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b="1" dirty="0">
                  <a:solidFill>
                    <a:srgbClr val="FF6600"/>
                  </a:solidFill>
                  <a:latin typeface="Arial"/>
                  <a:cs typeface="Arial"/>
                </a:rPr>
                <a:t>  </a:t>
              </a:r>
              <a:r>
                <a:rPr lang="en-US" sz="2000" dirty="0">
                  <a:solidFill>
                    <a:prstClr val="black"/>
                  </a:solidFill>
                  <a:latin typeface="Arial"/>
                  <a:cs typeface="Arial"/>
                </a:rPr>
                <a:t>C</a:t>
              </a:r>
              <a:r>
                <a:rPr lang="en-US" sz="1200" dirty="0">
                  <a:solidFill>
                    <a:prstClr val="black"/>
                  </a:solidFill>
                  <a:latin typeface="Arial"/>
                  <a:cs typeface="Arial"/>
                </a:rPr>
                <a:t>6</a:t>
              </a:r>
              <a:r>
                <a:rPr lang="en-US" sz="2000" dirty="0">
                  <a:solidFill>
                    <a:prstClr val="black"/>
                  </a:solidFill>
                  <a:latin typeface="Arial"/>
                  <a:cs typeface="Arial"/>
                </a:rPr>
                <a:t>H</a:t>
              </a:r>
              <a:r>
                <a:rPr lang="en-US" sz="1200" dirty="0">
                  <a:solidFill>
                    <a:prstClr val="black"/>
                  </a:solidFill>
                  <a:latin typeface="Arial"/>
                  <a:cs typeface="Arial"/>
                </a:rPr>
                <a:t>12</a:t>
              </a:r>
              <a:r>
                <a:rPr lang="en-US" sz="2000" dirty="0">
                  <a:solidFill>
                    <a:prstClr val="black"/>
                  </a:solidFill>
                  <a:latin typeface="Arial"/>
                  <a:cs typeface="Arial"/>
                </a:rPr>
                <a:t>O</a:t>
              </a:r>
              <a:r>
                <a:rPr lang="en-US" sz="1200" dirty="0">
                  <a:solidFill>
                    <a:prstClr val="black"/>
                  </a:solidFill>
                  <a:latin typeface="Arial"/>
                  <a:cs typeface="Arial"/>
                </a:rPr>
                <a:t>6</a:t>
              </a:r>
              <a:r>
                <a:rPr lang="he-IL" dirty="0">
                  <a:solidFill>
                    <a:srgbClr val="FF6600"/>
                  </a:solidFill>
                  <a:latin typeface="Arial"/>
                  <a:cs typeface="Arial"/>
                </a:rPr>
                <a:t>  </a:t>
              </a:r>
            </a:p>
            <a:p>
              <a:pPr fontAlgn="auto">
                <a:spcBef>
                  <a:spcPts val="0"/>
                </a:spcBef>
                <a:spcAft>
                  <a:spcPts val="0"/>
                </a:spcAft>
                <a:defRPr/>
              </a:pPr>
              <a:r>
                <a:rPr lang="he-IL" dirty="0">
                  <a:solidFill>
                    <a:prstClr val="black"/>
                  </a:solidFill>
                  <a:latin typeface="Arial"/>
                  <a:cs typeface="Arial"/>
                </a:rPr>
                <a:t>     גלוקוז*</a:t>
              </a:r>
            </a:p>
          </p:txBody>
        </p:sp>
        <p:sp>
          <p:nvSpPr>
            <p:cNvPr id="21" name="TextBox 20"/>
            <p:cNvSpPr txBox="1"/>
            <p:nvPr/>
          </p:nvSpPr>
          <p:spPr>
            <a:xfrm>
              <a:off x="694479" y="2348880"/>
              <a:ext cx="1655731" cy="978660"/>
            </a:xfrm>
            <a:prstGeom prst="rect">
              <a:avLst/>
            </a:prstGeom>
            <a:solidFill>
              <a:schemeClr val="bg1"/>
            </a:solidFill>
            <a:ln w="22225">
              <a:solidFill>
                <a:schemeClr val="tx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sz="2000" dirty="0">
                  <a:latin typeface="Arial"/>
                  <a:cs typeface="Arial"/>
                </a:rPr>
                <a:t>6O</a:t>
              </a:r>
              <a:r>
                <a:rPr lang="en-US" sz="1200" dirty="0">
                  <a:latin typeface="Arial"/>
                  <a:cs typeface="Arial"/>
                </a:rPr>
                <a:t>2</a:t>
              </a:r>
              <a:endParaRPr lang="he-IL" sz="1200" dirty="0">
                <a:latin typeface="Arial"/>
                <a:cs typeface="Arial"/>
              </a:endParaRPr>
            </a:p>
            <a:p>
              <a:pPr algn="ctr" fontAlgn="auto">
                <a:spcBef>
                  <a:spcPts val="0"/>
                </a:spcBef>
                <a:spcAft>
                  <a:spcPts val="0"/>
                </a:spcAft>
                <a:defRPr/>
              </a:pPr>
              <a:r>
                <a:rPr lang="he-IL" sz="2000" dirty="0">
                  <a:latin typeface="Arial"/>
                  <a:cs typeface="Arial"/>
                </a:rPr>
                <a:t>חמצן</a:t>
              </a:r>
            </a:p>
          </p:txBody>
        </p:sp>
        <p:sp>
          <p:nvSpPr>
            <p:cNvPr id="22" name="TextBox 21"/>
            <p:cNvSpPr txBox="1"/>
            <p:nvPr/>
          </p:nvSpPr>
          <p:spPr>
            <a:xfrm>
              <a:off x="5123520" y="2371122"/>
              <a:ext cx="1655731" cy="978660"/>
            </a:xfrm>
            <a:prstGeom prst="rect">
              <a:avLst/>
            </a:prstGeom>
            <a:solidFill>
              <a:schemeClr val="bg1"/>
            </a:solidFill>
            <a:ln w="22225">
              <a:solidFill>
                <a:schemeClr val="tx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sz="2000" dirty="0">
                  <a:latin typeface="Arial"/>
                  <a:cs typeface="Arial"/>
                </a:rPr>
                <a:t>6H</a:t>
              </a:r>
              <a:r>
                <a:rPr lang="en-US" sz="1200" dirty="0">
                  <a:latin typeface="Arial"/>
                  <a:cs typeface="Arial"/>
                </a:rPr>
                <a:t>2</a:t>
              </a:r>
              <a:r>
                <a:rPr lang="en-US" sz="2000" dirty="0">
                  <a:latin typeface="Arial"/>
                  <a:cs typeface="Arial"/>
                </a:rPr>
                <a:t>O</a:t>
              </a:r>
            </a:p>
            <a:p>
              <a:pPr algn="ctr" fontAlgn="auto">
                <a:spcBef>
                  <a:spcPts val="0"/>
                </a:spcBef>
                <a:spcAft>
                  <a:spcPts val="0"/>
                </a:spcAft>
                <a:defRPr/>
              </a:pPr>
              <a:r>
                <a:rPr lang="he-IL" sz="2000" dirty="0">
                  <a:latin typeface="Arial"/>
                  <a:cs typeface="Arial"/>
                </a:rPr>
                <a:t>מים</a:t>
              </a:r>
            </a:p>
          </p:txBody>
        </p:sp>
        <p:sp>
          <p:nvSpPr>
            <p:cNvPr id="23" name="TextBox 22"/>
            <p:cNvSpPr txBox="1"/>
            <p:nvPr/>
          </p:nvSpPr>
          <p:spPr>
            <a:xfrm>
              <a:off x="7074520" y="2371122"/>
              <a:ext cx="1655732" cy="978660"/>
            </a:xfrm>
            <a:prstGeom prst="rect">
              <a:avLst/>
            </a:prstGeom>
            <a:solidFill>
              <a:schemeClr val="bg1"/>
            </a:solidFill>
            <a:ln w="22225">
              <a:solidFill>
                <a:schemeClr val="tx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sz="2000" dirty="0">
                  <a:latin typeface="Arial"/>
                  <a:cs typeface="Arial"/>
                </a:rPr>
                <a:t>6CO</a:t>
              </a:r>
              <a:r>
                <a:rPr lang="en-US" sz="1200" dirty="0">
                  <a:latin typeface="Arial"/>
                  <a:cs typeface="Arial"/>
                </a:rPr>
                <a:t>2</a:t>
              </a:r>
              <a:r>
                <a:rPr lang="he-IL" sz="1200" dirty="0">
                  <a:latin typeface="Arial"/>
                  <a:cs typeface="Arial"/>
                </a:rPr>
                <a:t> </a:t>
              </a:r>
            </a:p>
            <a:p>
              <a:pPr algn="ctr" fontAlgn="auto">
                <a:spcBef>
                  <a:spcPts val="0"/>
                </a:spcBef>
                <a:spcAft>
                  <a:spcPts val="0"/>
                </a:spcAft>
                <a:defRPr/>
              </a:pPr>
              <a:r>
                <a:rPr lang="he-IL" dirty="0">
                  <a:latin typeface="Arial"/>
                  <a:cs typeface="Arial"/>
                </a:rPr>
                <a:t>פחמן דו חמצני</a:t>
              </a:r>
            </a:p>
          </p:txBody>
        </p:sp>
        <p:sp>
          <p:nvSpPr>
            <p:cNvPr id="24" name="חיבור 23"/>
            <p:cNvSpPr/>
            <p:nvPr/>
          </p:nvSpPr>
          <p:spPr>
            <a:xfrm>
              <a:off x="6779251" y="2733353"/>
              <a:ext cx="295269" cy="2859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 name="חיבור 24"/>
            <p:cNvSpPr/>
            <p:nvPr/>
          </p:nvSpPr>
          <p:spPr>
            <a:xfrm>
              <a:off x="2404184" y="2695224"/>
              <a:ext cx="295269" cy="2859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 name="חץ שמאלה 25"/>
            <p:cNvSpPr/>
            <p:nvPr/>
          </p:nvSpPr>
          <p:spPr>
            <a:xfrm>
              <a:off x="4350422" y="2695224"/>
              <a:ext cx="652451" cy="500452"/>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9" name="TextBox 28"/>
          <p:cNvSpPr txBox="1"/>
          <p:nvPr/>
        </p:nvSpPr>
        <p:spPr>
          <a:xfrm>
            <a:off x="5595938" y="2636838"/>
            <a:ext cx="2390775" cy="446087"/>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2000" dirty="0">
                <a:solidFill>
                  <a:prstClr val="black">
                    <a:lumMod val="50000"/>
                    <a:lumOff val="50000"/>
                  </a:prstClr>
                </a:solidFill>
                <a:latin typeface="Arial"/>
                <a:cs typeface="Arial"/>
              </a:rPr>
              <a:t>מגיבים</a:t>
            </a:r>
            <a:endParaRPr lang="he-IL" dirty="0">
              <a:solidFill>
                <a:prstClr val="black">
                  <a:lumMod val="50000"/>
                  <a:lumOff val="50000"/>
                </a:prstClr>
              </a:solidFill>
              <a:latin typeface="Arial"/>
              <a:cs typeface="Arial"/>
            </a:endParaRPr>
          </a:p>
        </p:txBody>
      </p:sp>
      <p:sp>
        <p:nvSpPr>
          <p:cNvPr id="30" name="TextBox 29"/>
          <p:cNvSpPr txBox="1"/>
          <p:nvPr/>
        </p:nvSpPr>
        <p:spPr>
          <a:xfrm>
            <a:off x="1069975" y="2662238"/>
            <a:ext cx="2390775" cy="446087"/>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2000" dirty="0">
                <a:solidFill>
                  <a:prstClr val="black">
                    <a:lumMod val="50000"/>
                    <a:lumOff val="50000"/>
                  </a:prstClr>
                </a:solidFill>
                <a:latin typeface="Arial"/>
                <a:cs typeface="Arial"/>
              </a:rPr>
              <a:t>תוצרים</a:t>
            </a:r>
            <a:endParaRPr lang="he-IL" dirty="0">
              <a:solidFill>
                <a:prstClr val="black">
                  <a:lumMod val="50000"/>
                  <a:lumOff val="50000"/>
                </a:prstClr>
              </a:solidFill>
              <a:latin typeface="Arial"/>
              <a:cs typeface="Arial"/>
            </a:endParaRPr>
          </a:p>
        </p:txBody>
      </p:sp>
      <p:sp>
        <p:nvSpPr>
          <p:cNvPr id="31" name="TextBox 30"/>
          <p:cNvSpPr txBox="1"/>
          <p:nvPr/>
        </p:nvSpPr>
        <p:spPr>
          <a:xfrm>
            <a:off x="1835150" y="6353175"/>
            <a:ext cx="5861050" cy="3698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F497D"/>
                </a:solidFill>
              </a:rPr>
              <a:t>* </a:t>
            </a:r>
            <a:r>
              <a:rPr lang="he-IL" sz="1400" kern="0" dirty="0">
                <a:solidFill>
                  <a:srgbClr val="1F497D"/>
                </a:solidFill>
              </a:rPr>
              <a:t>בתהליך הפוטוסינתזה נוצרת פחמימה פשוטה שהופכת לאחר מכן </a:t>
            </a:r>
            <a:r>
              <a:rPr lang="he-IL" sz="1400" kern="0" dirty="0" smtClean="0">
                <a:solidFill>
                  <a:srgbClr val="1F497D"/>
                </a:solidFill>
              </a:rPr>
              <a:t>לגלוקוז.</a:t>
            </a:r>
            <a:endParaRPr lang="he-IL" sz="1400" kern="0" dirty="0">
              <a:solidFill>
                <a:srgbClr val="1F497D"/>
              </a:solidFill>
            </a:endParaRPr>
          </a:p>
        </p:txBody>
      </p:sp>
      <p:sp>
        <p:nvSpPr>
          <p:cNvPr id="1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21</a:t>
            </a:fld>
            <a:endParaRPr lang="he-IL" altLang="he-IL" sz="1100" kern="0" dirty="0">
              <a:solidFill>
                <a:srgbClr val="BFBFBF"/>
              </a:solidFill>
            </a:endParaRPr>
          </a:p>
        </p:txBody>
      </p:sp>
      <p:sp>
        <p:nvSpPr>
          <p:cNvPr id="1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7C646C1-98D2-45D8-BEDF-87CD9DCC31B2}" type="slidenum">
              <a:rPr lang="he-IL" smtClean="0"/>
              <a:pPr fontAlgn="base">
                <a:spcBef>
                  <a:spcPct val="0"/>
                </a:spcBef>
                <a:spcAft>
                  <a:spcPct val="0"/>
                </a:spcAft>
                <a:defRPr/>
              </a:pPr>
              <a:t>22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TextBox 7"/>
          <p:cNvSpPr txBox="1"/>
          <p:nvPr/>
        </p:nvSpPr>
        <p:spPr>
          <a:xfrm>
            <a:off x="152400" y="498475"/>
            <a:ext cx="8469313"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F497D"/>
                </a:solidFill>
              </a:rPr>
              <a:t>שאלה 10:</a:t>
            </a:r>
          </a:p>
          <a:p>
            <a:pPr fontAlgn="auto">
              <a:spcBef>
                <a:spcPts val="0"/>
              </a:spcBef>
              <a:spcAft>
                <a:spcPts val="0"/>
              </a:spcAft>
              <a:defRPr/>
            </a:pPr>
            <a:r>
              <a:rPr lang="he-IL" kern="0" dirty="0">
                <a:solidFill>
                  <a:srgbClr val="1F497D"/>
                </a:solidFill>
              </a:rPr>
              <a:t>א. מדוע הצמחים נקראים יצרנים?</a:t>
            </a:r>
          </a:p>
          <a:p>
            <a:pPr fontAlgn="auto">
              <a:spcBef>
                <a:spcPts val="0"/>
              </a:spcBef>
              <a:spcAft>
                <a:spcPts val="0"/>
              </a:spcAft>
              <a:defRPr/>
            </a:pPr>
            <a:r>
              <a:rPr lang="he-IL" kern="0" dirty="0">
                <a:solidFill>
                  <a:srgbClr val="1F497D"/>
                </a:solidFill>
              </a:rPr>
              <a:t>ב. סמנו בצבעים שונים את החומרים האורגניים ואת החומרים האי-אורגנים בין המגיבים </a:t>
            </a:r>
          </a:p>
          <a:p>
            <a:pPr fontAlgn="auto">
              <a:spcBef>
                <a:spcPts val="0"/>
              </a:spcBef>
              <a:spcAft>
                <a:spcPts val="0"/>
              </a:spcAft>
              <a:defRPr/>
            </a:pPr>
            <a:r>
              <a:rPr lang="he-IL" kern="0" dirty="0">
                <a:solidFill>
                  <a:srgbClr val="1F497D"/>
                </a:solidFill>
              </a:rPr>
              <a:t>    והתוצרים של תהליך הפוטוסינתזה.</a:t>
            </a:r>
          </a:p>
        </p:txBody>
      </p:sp>
      <p:sp>
        <p:nvSpPr>
          <p:cNvPr id="29" name="TextBox 28"/>
          <p:cNvSpPr txBox="1"/>
          <p:nvPr/>
        </p:nvSpPr>
        <p:spPr>
          <a:xfrm>
            <a:off x="5316538" y="4624388"/>
            <a:ext cx="2390775" cy="446087"/>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2000" dirty="0">
                <a:solidFill>
                  <a:prstClr val="black">
                    <a:lumMod val="50000"/>
                    <a:lumOff val="50000"/>
                  </a:prstClr>
                </a:solidFill>
                <a:latin typeface="Arial"/>
                <a:cs typeface="Arial"/>
              </a:rPr>
              <a:t>מגיבים</a:t>
            </a:r>
            <a:endParaRPr lang="he-IL" dirty="0">
              <a:solidFill>
                <a:prstClr val="black">
                  <a:lumMod val="50000"/>
                  <a:lumOff val="50000"/>
                </a:prstClr>
              </a:solidFill>
              <a:latin typeface="Arial"/>
              <a:cs typeface="Arial"/>
            </a:endParaRPr>
          </a:p>
        </p:txBody>
      </p:sp>
      <p:sp>
        <p:nvSpPr>
          <p:cNvPr id="30" name="TextBox 29"/>
          <p:cNvSpPr txBox="1"/>
          <p:nvPr/>
        </p:nvSpPr>
        <p:spPr>
          <a:xfrm>
            <a:off x="893763" y="4624388"/>
            <a:ext cx="2390775" cy="446087"/>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2000" dirty="0">
                <a:solidFill>
                  <a:prstClr val="black">
                    <a:lumMod val="50000"/>
                    <a:lumOff val="50000"/>
                  </a:prstClr>
                </a:solidFill>
                <a:latin typeface="Arial"/>
                <a:cs typeface="Arial"/>
              </a:rPr>
              <a:t>תוצרים</a:t>
            </a:r>
            <a:endParaRPr lang="he-IL" dirty="0">
              <a:solidFill>
                <a:prstClr val="black">
                  <a:lumMod val="50000"/>
                  <a:lumOff val="50000"/>
                </a:prstClr>
              </a:solidFill>
              <a:latin typeface="Arial"/>
              <a:cs typeface="Arial"/>
            </a:endParaRPr>
          </a:p>
        </p:txBody>
      </p:sp>
      <p:grpSp>
        <p:nvGrpSpPr>
          <p:cNvPr id="116744" name="קבוצה 11"/>
          <p:cNvGrpSpPr>
            <a:grpSpLocks/>
          </p:cNvGrpSpPr>
          <p:nvPr/>
        </p:nvGrpSpPr>
        <p:grpSpPr bwMode="auto">
          <a:xfrm>
            <a:off x="231775" y="5070475"/>
            <a:ext cx="8035925" cy="1000125"/>
            <a:chOff x="694479" y="2348880"/>
            <a:chExt cx="8035773" cy="1000902"/>
          </a:xfrm>
        </p:grpSpPr>
        <p:sp>
          <p:nvSpPr>
            <p:cNvPr id="18" name="TextBox 17"/>
            <p:cNvSpPr txBox="1"/>
            <p:nvPr/>
          </p:nvSpPr>
          <p:spPr>
            <a:xfrm>
              <a:off x="2699454" y="2348880"/>
              <a:ext cx="1655731" cy="978660"/>
            </a:xfrm>
            <a:prstGeom prst="rect">
              <a:avLst/>
            </a:prstGeom>
            <a:solidFill>
              <a:schemeClr val="bg1"/>
            </a:solidFill>
            <a:ln w="22225">
              <a:solidFill>
                <a:schemeClr val="tx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en-US" b="1" dirty="0">
                  <a:solidFill>
                    <a:srgbClr val="00B050"/>
                  </a:solidFill>
                  <a:latin typeface="Arial"/>
                  <a:cs typeface="Arial"/>
                </a:rPr>
                <a:t>C</a:t>
              </a:r>
              <a:r>
                <a:rPr lang="en-US" sz="1200" b="1" dirty="0">
                  <a:solidFill>
                    <a:srgbClr val="00B050"/>
                  </a:solidFill>
                  <a:latin typeface="Arial"/>
                  <a:cs typeface="Arial"/>
                </a:rPr>
                <a:t>6</a:t>
              </a:r>
              <a:r>
                <a:rPr lang="en-US" b="1" dirty="0">
                  <a:solidFill>
                    <a:srgbClr val="00B050"/>
                  </a:solidFill>
                  <a:latin typeface="Arial"/>
                  <a:cs typeface="Arial"/>
                </a:rPr>
                <a:t>H</a:t>
              </a:r>
              <a:r>
                <a:rPr lang="en-US" sz="1200" b="1" dirty="0">
                  <a:solidFill>
                    <a:srgbClr val="00B050"/>
                  </a:solidFill>
                  <a:latin typeface="Arial"/>
                  <a:cs typeface="Arial"/>
                </a:rPr>
                <a:t>12</a:t>
              </a:r>
              <a:r>
                <a:rPr lang="en-US" b="1" dirty="0">
                  <a:solidFill>
                    <a:srgbClr val="00B050"/>
                  </a:solidFill>
                  <a:latin typeface="Arial"/>
                  <a:cs typeface="Arial"/>
                </a:rPr>
                <a:t>O</a:t>
              </a:r>
              <a:r>
                <a:rPr lang="en-US" sz="1200" b="1" dirty="0">
                  <a:solidFill>
                    <a:srgbClr val="00B050"/>
                  </a:solidFill>
                  <a:latin typeface="Arial"/>
                  <a:cs typeface="Arial"/>
                </a:rPr>
                <a:t>6</a:t>
              </a:r>
              <a:r>
                <a:rPr lang="he-IL" dirty="0">
                  <a:solidFill>
                    <a:srgbClr val="00B050"/>
                  </a:solidFill>
                  <a:latin typeface="Arial"/>
                  <a:cs typeface="Arial"/>
                </a:rPr>
                <a:t>  </a:t>
              </a:r>
            </a:p>
            <a:p>
              <a:pPr fontAlgn="auto">
                <a:spcBef>
                  <a:spcPts val="0"/>
                </a:spcBef>
                <a:spcAft>
                  <a:spcPts val="0"/>
                </a:spcAft>
                <a:defRPr/>
              </a:pPr>
              <a:r>
                <a:rPr lang="he-IL" dirty="0">
                  <a:solidFill>
                    <a:srgbClr val="00B050"/>
                  </a:solidFill>
                  <a:latin typeface="Arial"/>
                  <a:cs typeface="Arial"/>
                </a:rPr>
                <a:t>    גלוקוז</a:t>
              </a:r>
            </a:p>
            <a:p>
              <a:pPr algn="ctr" fontAlgn="auto">
                <a:spcBef>
                  <a:spcPts val="0"/>
                </a:spcBef>
                <a:spcAft>
                  <a:spcPts val="0"/>
                </a:spcAft>
                <a:defRPr/>
              </a:pPr>
              <a:r>
                <a:rPr lang="he-IL" dirty="0">
                  <a:solidFill>
                    <a:srgbClr val="00B050"/>
                  </a:solidFill>
                  <a:latin typeface="Arial"/>
                  <a:cs typeface="Arial"/>
                </a:rPr>
                <a:t>חומר אורגני</a:t>
              </a:r>
            </a:p>
          </p:txBody>
        </p:sp>
        <p:sp>
          <p:nvSpPr>
            <p:cNvPr id="19" name="TextBox 18"/>
            <p:cNvSpPr txBox="1"/>
            <p:nvPr/>
          </p:nvSpPr>
          <p:spPr>
            <a:xfrm>
              <a:off x="694479" y="2348880"/>
              <a:ext cx="1655732" cy="978660"/>
            </a:xfrm>
            <a:prstGeom prst="rect">
              <a:avLst/>
            </a:prstGeom>
            <a:solidFill>
              <a:schemeClr val="bg1"/>
            </a:solidFill>
            <a:ln w="22225">
              <a:solidFill>
                <a:schemeClr val="tx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b="1" dirty="0">
                  <a:solidFill>
                    <a:srgbClr val="00B0F0"/>
                  </a:solidFill>
                  <a:latin typeface="Arial"/>
                  <a:cs typeface="Arial"/>
                </a:rPr>
                <a:t>O</a:t>
              </a:r>
              <a:r>
                <a:rPr lang="en-US" sz="1200" b="1" dirty="0">
                  <a:solidFill>
                    <a:srgbClr val="00B0F0"/>
                  </a:solidFill>
                  <a:latin typeface="Arial"/>
                  <a:cs typeface="Arial"/>
                </a:rPr>
                <a:t>2</a:t>
              </a:r>
              <a:endParaRPr lang="he-IL" sz="1200" dirty="0">
                <a:solidFill>
                  <a:srgbClr val="00B0F0"/>
                </a:solidFill>
                <a:latin typeface="Arial"/>
                <a:cs typeface="Arial"/>
              </a:endParaRPr>
            </a:p>
            <a:p>
              <a:pPr algn="ctr" fontAlgn="auto">
                <a:spcBef>
                  <a:spcPts val="0"/>
                </a:spcBef>
                <a:spcAft>
                  <a:spcPts val="0"/>
                </a:spcAft>
                <a:defRPr/>
              </a:pPr>
              <a:r>
                <a:rPr lang="he-IL" dirty="0">
                  <a:solidFill>
                    <a:srgbClr val="00B0F0"/>
                  </a:solidFill>
                  <a:latin typeface="Arial"/>
                  <a:cs typeface="Arial"/>
                </a:rPr>
                <a:t>חמצן</a:t>
              </a:r>
            </a:p>
            <a:p>
              <a:pPr algn="ctr" fontAlgn="auto">
                <a:spcBef>
                  <a:spcPts val="0"/>
                </a:spcBef>
                <a:spcAft>
                  <a:spcPts val="0"/>
                </a:spcAft>
                <a:defRPr/>
              </a:pPr>
              <a:r>
                <a:rPr lang="he-IL" dirty="0">
                  <a:solidFill>
                    <a:srgbClr val="00B0F0"/>
                  </a:solidFill>
                  <a:latin typeface="Arial"/>
                  <a:cs typeface="Arial"/>
                </a:rPr>
                <a:t>אי-אורגני</a:t>
              </a:r>
            </a:p>
          </p:txBody>
        </p:sp>
        <p:sp>
          <p:nvSpPr>
            <p:cNvPr id="27" name="TextBox 26"/>
            <p:cNvSpPr txBox="1"/>
            <p:nvPr/>
          </p:nvSpPr>
          <p:spPr>
            <a:xfrm>
              <a:off x="5123520" y="2371122"/>
              <a:ext cx="1655732" cy="978660"/>
            </a:xfrm>
            <a:prstGeom prst="rect">
              <a:avLst/>
            </a:prstGeom>
            <a:solidFill>
              <a:schemeClr val="bg1"/>
            </a:solidFill>
            <a:ln w="22225">
              <a:solidFill>
                <a:schemeClr val="tx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b="1" dirty="0">
                  <a:solidFill>
                    <a:srgbClr val="00B0F0"/>
                  </a:solidFill>
                  <a:latin typeface="Arial"/>
                  <a:cs typeface="Arial"/>
                </a:rPr>
                <a:t>H</a:t>
              </a:r>
              <a:r>
                <a:rPr lang="en-US" sz="1200" b="1" dirty="0">
                  <a:solidFill>
                    <a:srgbClr val="00B0F0"/>
                  </a:solidFill>
                  <a:latin typeface="Arial"/>
                  <a:cs typeface="Arial"/>
                </a:rPr>
                <a:t>2</a:t>
              </a:r>
              <a:r>
                <a:rPr lang="en-US" b="1" dirty="0">
                  <a:solidFill>
                    <a:srgbClr val="00B0F0"/>
                  </a:solidFill>
                  <a:latin typeface="Arial"/>
                  <a:cs typeface="Arial"/>
                </a:rPr>
                <a:t>O</a:t>
              </a:r>
              <a:endParaRPr lang="he-IL" dirty="0">
                <a:solidFill>
                  <a:srgbClr val="00B0F0"/>
                </a:solidFill>
                <a:latin typeface="Arial"/>
                <a:cs typeface="Arial"/>
              </a:endParaRPr>
            </a:p>
            <a:p>
              <a:pPr algn="ctr" fontAlgn="auto">
                <a:spcBef>
                  <a:spcPts val="0"/>
                </a:spcBef>
                <a:spcAft>
                  <a:spcPts val="0"/>
                </a:spcAft>
                <a:defRPr/>
              </a:pPr>
              <a:r>
                <a:rPr lang="he-IL" dirty="0">
                  <a:solidFill>
                    <a:srgbClr val="00B0F0"/>
                  </a:solidFill>
                  <a:latin typeface="Arial"/>
                  <a:cs typeface="Arial"/>
                </a:rPr>
                <a:t>מים</a:t>
              </a:r>
            </a:p>
            <a:p>
              <a:pPr algn="ctr" fontAlgn="auto">
                <a:spcBef>
                  <a:spcPts val="0"/>
                </a:spcBef>
                <a:spcAft>
                  <a:spcPts val="0"/>
                </a:spcAft>
                <a:defRPr/>
              </a:pPr>
              <a:r>
                <a:rPr lang="he-IL" dirty="0">
                  <a:solidFill>
                    <a:srgbClr val="00B0F0"/>
                  </a:solidFill>
                  <a:latin typeface="Arial"/>
                  <a:cs typeface="Arial"/>
                </a:rPr>
                <a:t>חומר אי-אורגני</a:t>
              </a:r>
            </a:p>
          </p:txBody>
        </p:sp>
        <p:sp>
          <p:nvSpPr>
            <p:cNvPr id="28" name="TextBox 27"/>
            <p:cNvSpPr txBox="1"/>
            <p:nvPr/>
          </p:nvSpPr>
          <p:spPr>
            <a:xfrm>
              <a:off x="7074521" y="2371122"/>
              <a:ext cx="1655731" cy="978660"/>
            </a:xfrm>
            <a:prstGeom prst="rect">
              <a:avLst/>
            </a:prstGeom>
            <a:solidFill>
              <a:schemeClr val="bg1"/>
            </a:solidFill>
            <a:ln w="22225">
              <a:solidFill>
                <a:schemeClr val="tx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sz="2000" b="1" dirty="0">
                  <a:solidFill>
                    <a:srgbClr val="00B0F0"/>
                  </a:solidFill>
                  <a:latin typeface="Arial"/>
                  <a:cs typeface="Arial"/>
                </a:rPr>
                <a:t>CO</a:t>
              </a:r>
              <a:r>
                <a:rPr lang="en-US" sz="1200" b="1" dirty="0">
                  <a:solidFill>
                    <a:srgbClr val="00B0F0"/>
                  </a:solidFill>
                  <a:latin typeface="Arial"/>
                  <a:cs typeface="Arial"/>
                </a:rPr>
                <a:t>2</a:t>
              </a:r>
              <a:r>
                <a:rPr lang="he-IL" sz="1200" b="1" dirty="0">
                  <a:solidFill>
                    <a:srgbClr val="00B0F0"/>
                  </a:solidFill>
                  <a:latin typeface="Arial"/>
                  <a:cs typeface="Arial"/>
                </a:rPr>
                <a:t> </a:t>
              </a:r>
            </a:p>
            <a:p>
              <a:pPr algn="ctr" fontAlgn="auto">
                <a:spcBef>
                  <a:spcPts val="0"/>
                </a:spcBef>
                <a:spcAft>
                  <a:spcPts val="0"/>
                </a:spcAft>
                <a:defRPr/>
              </a:pPr>
              <a:r>
                <a:rPr lang="he-IL" dirty="0">
                  <a:solidFill>
                    <a:srgbClr val="00B0F0"/>
                  </a:solidFill>
                  <a:latin typeface="Arial"/>
                  <a:cs typeface="Arial"/>
                </a:rPr>
                <a:t>פחמן דו חמצני</a:t>
              </a:r>
            </a:p>
            <a:p>
              <a:pPr algn="ctr" fontAlgn="auto">
                <a:spcBef>
                  <a:spcPts val="0"/>
                </a:spcBef>
                <a:spcAft>
                  <a:spcPts val="0"/>
                </a:spcAft>
                <a:defRPr/>
              </a:pPr>
              <a:r>
                <a:rPr lang="he-IL" dirty="0">
                  <a:solidFill>
                    <a:srgbClr val="00B0F0"/>
                  </a:solidFill>
                  <a:latin typeface="Arial"/>
                  <a:cs typeface="Arial"/>
                </a:rPr>
                <a:t>חומר אי-אורגני</a:t>
              </a:r>
            </a:p>
          </p:txBody>
        </p:sp>
        <p:sp>
          <p:nvSpPr>
            <p:cNvPr id="32" name="חיבור 31"/>
            <p:cNvSpPr/>
            <p:nvPr/>
          </p:nvSpPr>
          <p:spPr>
            <a:xfrm>
              <a:off x="6779252" y="2733353"/>
              <a:ext cx="295269" cy="2859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3" name="חיבור 32"/>
            <p:cNvSpPr/>
            <p:nvPr/>
          </p:nvSpPr>
          <p:spPr>
            <a:xfrm>
              <a:off x="2404185" y="2695224"/>
              <a:ext cx="295269" cy="2859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חץ שמאלה 33"/>
            <p:cNvSpPr/>
            <p:nvPr/>
          </p:nvSpPr>
          <p:spPr>
            <a:xfrm>
              <a:off x="4350423" y="2695224"/>
              <a:ext cx="652450" cy="500452"/>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5" name="Rectangle 12"/>
          <p:cNvSpPr/>
          <p:nvPr/>
        </p:nvSpPr>
        <p:spPr>
          <a:xfrm>
            <a:off x="261938" y="2349500"/>
            <a:ext cx="8359775" cy="135731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א. הצמחים נקראים יצרנים משום שהם מייצרים חומרים אורגניים מחומרים אנאורגניים. החומרים האורגניים משמשים לבניית תאים וכמקור לאנרגיה של כל האורגניזמים במערכת האקולוגית.</a:t>
            </a:r>
          </a:p>
          <a:p>
            <a:pPr fontAlgn="auto">
              <a:spcBef>
                <a:spcPts val="0"/>
              </a:spcBef>
              <a:spcAft>
                <a:spcPts val="0"/>
              </a:spcAft>
              <a:defRPr/>
            </a:pPr>
            <a:endParaRPr lang="he-IL" sz="800" kern="0" dirty="0">
              <a:solidFill>
                <a:prstClr val="black"/>
              </a:solidFill>
              <a:latin typeface="Arial"/>
              <a:cs typeface="Arial"/>
            </a:endParaRPr>
          </a:p>
        </p:txBody>
      </p:sp>
      <p:sp>
        <p:nvSpPr>
          <p:cNvPr id="1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22</a:t>
            </a:fld>
            <a:endParaRPr lang="he-IL" altLang="he-IL" sz="1100" kern="0" dirty="0">
              <a:solidFill>
                <a:srgbClr val="BFBFBF"/>
              </a:solidFill>
            </a:endParaRPr>
          </a:p>
        </p:txBody>
      </p:sp>
      <p:sp>
        <p:nvSpPr>
          <p:cNvPr id="2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6DD6A13-A3CC-467F-A021-1A7BEED6C184}" type="slidenum">
              <a:rPr lang="he-IL" smtClean="0"/>
              <a:pPr fontAlgn="base">
                <a:spcBef>
                  <a:spcPct val="0"/>
                </a:spcBef>
                <a:spcAft>
                  <a:spcPct val="0"/>
                </a:spcAft>
                <a:defRPr/>
              </a:pPr>
              <a:t>23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11: מִחזור, חומרים אורגניים, חומרים אנאורגניים</a:t>
            </a:r>
            <a:endParaRPr lang="he-IL" sz="1800" dirty="0" smtClean="0"/>
          </a:p>
        </p:txBody>
      </p:sp>
      <p:sp>
        <p:nvSpPr>
          <p:cNvPr id="9" name="TextBox 8"/>
          <p:cNvSpPr txBox="1"/>
          <p:nvPr/>
        </p:nvSpPr>
        <p:spPr>
          <a:xfrm>
            <a:off x="247650" y="620713"/>
            <a:ext cx="8183563" cy="31400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11:</a:t>
            </a:r>
          </a:p>
          <a:p>
            <a:pPr>
              <a:defRPr/>
            </a:pPr>
            <a:r>
              <a:rPr lang="he-IL" dirty="0">
                <a:solidFill>
                  <a:srgbClr val="1D4C72"/>
                </a:solidFill>
              </a:rPr>
              <a:t>צמחים קולטים מהקרקע חומרים אנאורגניים, בניהם תרכובות חנקן אנאורגניות כגון אמוניה (</a:t>
            </a:r>
            <a:r>
              <a:rPr lang="en-US" dirty="0">
                <a:solidFill>
                  <a:srgbClr val="1D4C72"/>
                </a:solidFill>
              </a:rPr>
              <a:t>NH</a:t>
            </a:r>
            <a:r>
              <a:rPr lang="en-US" sz="1200" dirty="0">
                <a:solidFill>
                  <a:srgbClr val="1D4C72"/>
                </a:solidFill>
              </a:rPr>
              <a:t>3</a:t>
            </a:r>
            <a:r>
              <a:rPr lang="he-IL" dirty="0">
                <a:solidFill>
                  <a:srgbClr val="1D4C72"/>
                </a:solidFill>
              </a:rPr>
              <a:t>). </a:t>
            </a:r>
          </a:p>
          <a:p>
            <a:pPr>
              <a:defRPr/>
            </a:pPr>
            <a:r>
              <a:rPr lang="he-IL" dirty="0">
                <a:solidFill>
                  <a:srgbClr val="1D4C72"/>
                </a:solidFill>
              </a:rPr>
              <a:t>הצמחים משלבים את אטומי חנקן שמקורם בחומרים האנאורגניים שנקלטו מהקרקע בחומרים אורגניים המשמשים לבניית תאיהם ולתִּפקודם. </a:t>
            </a:r>
          </a:p>
          <a:p>
            <a:pPr>
              <a:defRPr/>
            </a:pPr>
            <a:r>
              <a:rPr lang="he-IL" dirty="0">
                <a:solidFill>
                  <a:srgbClr val="1D4C72"/>
                </a:solidFill>
              </a:rPr>
              <a:t>באילו חומרים ימצאו אטומי החנקן לאחר </a:t>
            </a:r>
            <a:r>
              <a:rPr lang="he-IL" dirty="0" smtClean="0">
                <a:solidFill>
                  <a:srgbClr val="1D4C72"/>
                </a:solidFill>
              </a:rPr>
              <a:t>זמן?</a:t>
            </a:r>
            <a:endParaRPr lang="he-IL" dirty="0">
              <a:solidFill>
                <a:srgbClr val="1D4C72"/>
              </a:solidFill>
            </a:endParaRPr>
          </a:p>
          <a:p>
            <a:pPr>
              <a:defRPr/>
            </a:pPr>
            <a:endParaRPr lang="he-IL" dirty="0">
              <a:solidFill>
                <a:srgbClr val="1D4C72"/>
              </a:solidFill>
            </a:endParaRPr>
          </a:p>
          <a:p>
            <a:pPr>
              <a:defRPr/>
            </a:pPr>
            <a:r>
              <a:rPr lang="he-IL" dirty="0">
                <a:solidFill>
                  <a:srgbClr val="1D4C72"/>
                </a:solidFill>
              </a:rPr>
              <a:t>א. בחלבונים ובחומצות הגרעין (</a:t>
            </a:r>
            <a:r>
              <a:rPr lang="en-US" dirty="0">
                <a:solidFill>
                  <a:srgbClr val="1D4C72"/>
                </a:solidFill>
              </a:rPr>
              <a:t>DNA</a:t>
            </a:r>
            <a:r>
              <a:rPr lang="he-IL" dirty="0">
                <a:solidFill>
                  <a:srgbClr val="1D4C72"/>
                </a:solidFill>
              </a:rPr>
              <a:t> ו-</a:t>
            </a:r>
            <a:r>
              <a:rPr lang="en-US" dirty="0">
                <a:solidFill>
                  <a:srgbClr val="1D4C72"/>
                </a:solidFill>
              </a:rPr>
              <a:t>RNA</a:t>
            </a:r>
            <a:r>
              <a:rPr lang="he-IL" dirty="0">
                <a:solidFill>
                  <a:srgbClr val="1D4C72"/>
                </a:solidFill>
              </a:rPr>
              <a:t>)</a:t>
            </a:r>
          </a:p>
          <a:p>
            <a:pPr>
              <a:defRPr/>
            </a:pPr>
            <a:r>
              <a:rPr lang="he-IL" dirty="0">
                <a:solidFill>
                  <a:srgbClr val="1D4C72"/>
                </a:solidFill>
              </a:rPr>
              <a:t>ב. בתאית הבונה את הדופן</a:t>
            </a:r>
          </a:p>
          <a:p>
            <a:pPr>
              <a:defRPr/>
            </a:pPr>
            <a:r>
              <a:rPr lang="he-IL" dirty="0">
                <a:solidFill>
                  <a:srgbClr val="1D4C72"/>
                </a:solidFill>
              </a:rPr>
              <a:t>ג. במאגרי העמילן שבצמחים</a:t>
            </a:r>
          </a:p>
          <a:p>
            <a:pPr>
              <a:defRPr/>
            </a:pPr>
            <a:r>
              <a:rPr lang="he-IL" dirty="0">
                <a:solidFill>
                  <a:srgbClr val="1D4C72"/>
                </a:solidFill>
              </a:rPr>
              <a:t>ד. במאגרי הגליקוגן שבצמחים</a:t>
            </a:r>
            <a:endParaRPr lang="en-US" dirty="0">
              <a:solidFill>
                <a:srgbClr val="1D4C72"/>
              </a:solidFill>
            </a:endParaRPr>
          </a:p>
        </p:txBody>
      </p:sp>
      <p:sp>
        <p:nvSpPr>
          <p:cNvPr id="8" name="TextBox 7"/>
          <p:cNvSpPr txBox="1"/>
          <p:nvPr/>
        </p:nvSpPr>
        <p:spPr>
          <a:xfrm>
            <a:off x="428625" y="4076700"/>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bg1">
                    <a:lumMod val="50000"/>
                  </a:schemeClr>
                </a:solidFill>
              </a:rPr>
              <a:t>רמז:</a:t>
            </a:r>
          </a:p>
          <a:p>
            <a:pPr fontAlgn="auto">
              <a:spcBef>
                <a:spcPts val="0"/>
              </a:spcBef>
              <a:spcAft>
                <a:spcPts val="0"/>
              </a:spcAft>
              <a:defRPr/>
            </a:pPr>
            <a:r>
              <a:rPr lang="he-IL" dirty="0">
                <a:solidFill>
                  <a:schemeClr val="bg1">
                    <a:lumMod val="50000"/>
                  </a:schemeClr>
                </a:solidFill>
              </a:rPr>
              <a:t>מולקולות פחמימות בנויים רק מאטומי פחמן, מימן וחמצן. (לא מאטומי חנקן).</a:t>
            </a:r>
          </a:p>
          <a:p>
            <a:pPr fontAlgn="auto">
              <a:spcBef>
                <a:spcPts val="0"/>
              </a:spcBef>
              <a:spcAft>
                <a:spcPts val="0"/>
              </a:spcAft>
              <a:defRPr/>
            </a:pPr>
            <a:endParaRPr lang="he-IL" dirty="0">
              <a:solidFill>
                <a:schemeClr val="bg1">
                  <a:lumMod val="50000"/>
                </a:schemeClr>
              </a:solidFill>
            </a:endParaRPr>
          </a:p>
          <a:p>
            <a:pPr fontAlgn="auto">
              <a:spcBef>
                <a:spcPts val="0"/>
              </a:spcBef>
              <a:spcAft>
                <a:spcPts val="0"/>
              </a:spcAft>
              <a:defRPr/>
            </a:pPr>
            <a:endParaRPr lang="he-IL" dirty="0">
              <a:solidFill>
                <a:srgbClr val="1D4C72"/>
              </a:solidFill>
            </a:endParaRPr>
          </a:p>
        </p:txBody>
      </p:sp>
      <p:sp>
        <p:nvSpPr>
          <p:cNvPr id="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23</a:t>
            </a:fld>
            <a:endParaRPr lang="he-IL" altLang="he-IL" sz="1100" kern="0" dirty="0">
              <a:solidFill>
                <a:srgbClr val="BFBFBF"/>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F8DA108-773A-4000-B5EC-A89C3B2CECAE}" type="slidenum">
              <a:rPr lang="he-IL" smtClean="0"/>
              <a:pPr fontAlgn="base">
                <a:spcBef>
                  <a:spcPct val="0"/>
                </a:spcBef>
                <a:spcAft>
                  <a:spcPct val="0"/>
                </a:spcAft>
                <a:defRPr/>
              </a:pPr>
              <a:t>24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 חלבונים וחומצות גרעין הן תרכובות אורגניות המכילות חנקן</a:t>
            </a:r>
            <a:endParaRPr lang="he-IL" sz="1800" dirty="0" smtClean="0"/>
          </a:p>
        </p:txBody>
      </p:sp>
      <p:sp>
        <p:nvSpPr>
          <p:cNvPr id="7" name="Rectangle 12"/>
          <p:cNvSpPr/>
          <p:nvPr/>
        </p:nvSpPr>
        <p:spPr>
          <a:xfrm>
            <a:off x="285750" y="4143375"/>
            <a:ext cx="8359775" cy="135731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   </a:t>
            </a:r>
            <a:r>
              <a:rPr lang="he-IL" kern="0" dirty="0">
                <a:solidFill>
                  <a:prstClr val="black"/>
                </a:solidFill>
                <a:latin typeface="Arial"/>
                <a:cs typeface="Arial"/>
              </a:rPr>
              <a:t>אפשרות א'.</a:t>
            </a:r>
          </a:p>
          <a:p>
            <a:pPr fontAlgn="auto">
              <a:spcBef>
                <a:spcPts val="0"/>
              </a:spcBef>
              <a:spcAft>
                <a:spcPts val="0"/>
              </a:spcAft>
              <a:defRPr/>
            </a:pPr>
            <a:r>
              <a:rPr lang="he-IL" kern="0" dirty="0">
                <a:solidFill>
                  <a:prstClr val="black"/>
                </a:solidFill>
                <a:latin typeface="Arial"/>
                <a:cs typeface="Arial"/>
              </a:rPr>
              <a:t>חלבונים וחומצות גרעין הן תרכובות אורגניות המכילות חנקן. </a:t>
            </a:r>
          </a:p>
          <a:p>
            <a:pPr fontAlgn="auto">
              <a:spcBef>
                <a:spcPts val="0"/>
              </a:spcBef>
              <a:spcAft>
                <a:spcPts val="0"/>
              </a:spcAft>
              <a:defRPr/>
            </a:pPr>
            <a:r>
              <a:rPr lang="he-IL" kern="0" dirty="0">
                <a:solidFill>
                  <a:prstClr val="black"/>
                </a:solidFill>
                <a:latin typeface="Arial"/>
                <a:cs typeface="Arial"/>
              </a:rPr>
              <a:t>פחמימות (עמילן, תאית) </a:t>
            </a:r>
            <a:r>
              <a:rPr lang="he-IL" u="sng" kern="0" dirty="0">
                <a:solidFill>
                  <a:prstClr val="black"/>
                </a:solidFill>
                <a:latin typeface="Arial"/>
                <a:cs typeface="Arial"/>
              </a:rPr>
              <a:t>אינם</a:t>
            </a:r>
            <a:r>
              <a:rPr lang="he-IL" kern="0" dirty="0">
                <a:solidFill>
                  <a:prstClr val="black"/>
                </a:solidFill>
                <a:latin typeface="Arial"/>
                <a:cs typeface="Arial"/>
              </a:rPr>
              <a:t> מכילים חנקן.</a:t>
            </a:r>
          </a:p>
          <a:p>
            <a:pPr fontAlgn="auto">
              <a:spcBef>
                <a:spcPts val="0"/>
              </a:spcBef>
              <a:spcAft>
                <a:spcPts val="0"/>
              </a:spcAft>
              <a:defRPr/>
            </a:pPr>
            <a:r>
              <a:rPr lang="he-IL" kern="0" dirty="0">
                <a:solidFill>
                  <a:prstClr val="black"/>
                </a:solidFill>
                <a:latin typeface="Arial"/>
                <a:cs typeface="Arial"/>
              </a:rPr>
              <a:t>גליקוגן (שגם הוא פחמימה), הוא חומר תשמורת בבעלי חיים, לא בצמחים.</a:t>
            </a:r>
          </a:p>
          <a:p>
            <a:pPr fontAlgn="auto">
              <a:spcBef>
                <a:spcPts val="0"/>
              </a:spcBef>
              <a:spcAft>
                <a:spcPts val="0"/>
              </a:spcAft>
              <a:defRPr/>
            </a:pPr>
            <a:endParaRPr lang="he-IL" sz="800" kern="0" dirty="0">
              <a:solidFill>
                <a:prstClr val="black"/>
              </a:solidFill>
              <a:latin typeface="Arial"/>
              <a:cs typeface="Arial"/>
            </a:endParaRPr>
          </a:p>
        </p:txBody>
      </p:sp>
      <p:sp>
        <p:nvSpPr>
          <p:cNvPr id="8" name="TextBox 7"/>
          <p:cNvSpPr txBox="1"/>
          <p:nvPr/>
        </p:nvSpPr>
        <p:spPr>
          <a:xfrm>
            <a:off x="247650" y="620713"/>
            <a:ext cx="8183563" cy="31400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11:</a:t>
            </a:r>
          </a:p>
          <a:p>
            <a:pPr>
              <a:defRPr/>
            </a:pPr>
            <a:r>
              <a:rPr lang="he-IL" dirty="0">
                <a:solidFill>
                  <a:srgbClr val="1D4C72"/>
                </a:solidFill>
              </a:rPr>
              <a:t>צמחים קולטים מהקרקע חומרים אנאורגניים, בניהם תרכובות חנקן אנאורגניות כגון אמוניה (</a:t>
            </a:r>
            <a:r>
              <a:rPr lang="en-US" dirty="0">
                <a:solidFill>
                  <a:srgbClr val="1D4C72"/>
                </a:solidFill>
              </a:rPr>
              <a:t>NH</a:t>
            </a:r>
            <a:r>
              <a:rPr lang="en-US" sz="1200" dirty="0">
                <a:solidFill>
                  <a:srgbClr val="1D4C72"/>
                </a:solidFill>
              </a:rPr>
              <a:t>3</a:t>
            </a:r>
            <a:r>
              <a:rPr lang="he-IL" dirty="0">
                <a:solidFill>
                  <a:srgbClr val="1D4C72"/>
                </a:solidFill>
              </a:rPr>
              <a:t>). </a:t>
            </a:r>
          </a:p>
          <a:p>
            <a:pPr>
              <a:defRPr/>
            </a:pPr>
            <a:r>
              <a:rPr lang="he-IL" dirty="0">
                <a:solidFill>
                  <a:srgbClr val="1D4C72"/>
                </a:solidFill>
              </a:rPr>
              <a:t>הצמחים משלבים את אטומי חנקן שמקורם בחומרים האנאורגניים שנקלטו מהקרקע בחומרים אורגניים המשמשים לבניית תאיהם ולתִּפקודם. </a:t>
            </a:r>
          </a:p>
          <a:p>
            <a:pPr>
              <a:defRPr/>
            </a:pPr>
            <a:r>
              <a:rPr lang="he-IL" dirty="0">
                <a:solidFill>
                  <a:srgbClr val="1D4C72"/>
                </a:solidFill>
              </a:rPr>
              <a:t>באילו חומרים ימצאו אטומי החנקן לאחר </a:t>
            </a:r>
            <a:r>
              <a:rPr lang="he-IL" dirty="0" smtClean="0">
                <a:solidFill>
                  <a:srgbClr val="1D4C72"/>
                </a:solidFill>
              </a:rPr>
              <a:t>זמן?</a:t>
            </a:r>
            <a:endParaRPr lang="he-IL" dirty="0">
              <a:solidFill>
                <a:srgbClr val="1D4C72"/>
              </a:solidFill>
            </a:endParaRPr>
          </a:p>
          <a:p>
            <a:pPr>
              <a:defRPr/>
            </a:pPr>
            <a:endParaRPr lang="he-IL" dirty="0">
              <a:solidFill>
                <a:srgbClr val="1D4C72"/>
              </a:solidFill>
            </a:endParaRPr>
          </a:p>
          <a:p>
            <a:pPr>
              <a:defRPr/>
            </a:pPr>
            <a:r>
              <a:rPr lang="he-IL" dirty="0">
                <a:solidFill>
                  <a:srgbClr val="1D4C72"/>
                </a:solidFill>
              </a:rPr>
              <a:t>א. בחלבונים ובחומצות הגרעין (</a:t>
            </a:r>
            <a:r>
              <a:rPr lang="en-US" dirty="0">
                <a:solidFill>
                  <a:srgbClr val="1D4C72"/>
                </a:solidFill>
              </a:rPr>
              <a:t>DNA</a:t>
            </a:r>
            <a:r>
              <a:rPr lang="he-IL" dirty="0">
                <a:solidFill>
                  <a:srgbClr val="1D4C72"/>
                </a:solidFill>
              </a:rPr>
              <a:t> ו-</a:t>
            </a:r>
            <a:r>
              <a:rPr lang="en-US" dirty="0">
                <a:solidFill>
                  <a:srgbClr val="1D4C72"/>
                </a:solidFill>
              </a:rPr>
              <a:t>RNA</a:t>
            </a:r>
            <a:r>
              <a:rPr lang="he-IL" dirty="0">
                <a:solidFill>
                  <a:srgbClr val="1D4C72"/>
                </a:solidFill>
              </a:rPr>
              <a:t>)</a:t>
            </a:r>
          </a:p>
          <a:p>
            <a:pPr>
              <a:defRPr/>
            </a:pPr>
            <a:r>
              <a:rPr lang="he-IL" dirty="0">
                <a:solidFill>
                  <a:srgbClr val="1D4C72"/>
                </a:solidFill>
              </a:rPr>
              <a:t>ב. בתאית הבונה את הדופן</a:t>
            </a:r>
          </a:p>
          <a:p>
            <a:pPr>
              <a:defRPr/>
            </a:pPr>
            <a:r>
              <a:rPr lang="he-IL" dirty="0">
                <a:solidFill>
                  <a:srgbClr val="1D4C72"/>
                </a:solidFill>
              </a:rPr>
              <a:t>ג. במאגרי העמילן שבצמחים</a:t>
            </a:r>
          </a:p>
          <a:p>
            <a:pPr>
              <a:defRPr/>
            </a:pPr>
            <a:r>
              <a:rPr lang="he-IL" dirty="0">
                <a:solidFill>
                  <a:srgbClr val="1D4C72"/>
                </a:solidFill>
              </a:rPr>
              <a:t>ד. במאגרי הגליקוגן שבצמחים</a:t>
            </a:r>
            <a:endParaRPr lang="en-US" dirty="0">
              <a:solidFill>
                <a:srgbClr val="1D4C72"/>
              </a:solidFil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24</a:t>
            </a:fld>
            <a:endParaRPr lang="he-IL" altLang="he-IL" sz="1100" kern="0" dirty="0">
              <a:solidFill>
                <a:srgbClr val="BFBFBF"/>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D3D73E9-6BD9-4491-A382-606A8CC110E8}" type="slidenum">
              <a:rPr lang="he-IL" smtClean="0"/>
              <a:pPr fontAlgn="base">
                <a:spcBef>
                  <a:spcPct val="0"/>
                </a:spcBef>
                <a:spcAft>
                  <a:spcPct val="0"/>
                </a:spcAft>
                <a:defRPr/>
              </a:pPr>
              <a:t>25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12</a:t>
            </a:r>
            <a:endParaRPr lang="he-IL" sz="1800" dirty="0" smtClean="0"/>
          </a:p>
        </p:txBody>
      </p:sp>
      <p:sp>
        <p:nvSpPr>
          <p:cNvPr id="7" name="TextBox 6"/>
          <p:cNvSpPr txBox="1"/>
          <p:nvPr/>
        </p:nvSpPr>
        <p:spPr>
          <a:xfrm>
            <a:off x="266700" y="549275"/>
            <a:ext cx="8469313" cy="20304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F497D"/>
                </a:solidFill>
              </a:rPr>
              <a:t>שאלה 12:</a:t>
            </a:r>
          </a:p>
          <a:p>
            <a:pPr fontAlgn="auto">
              <a:spcBef>
                <a:spcPts val="0"/>
              </a:spcBef>
              <a:spcAft>
                <a:spcPts val="0"/>
              </a:spcAft>
              <a:defRPr/>
            </a:pPr>
            <a:r>
              <a:rPr lang="he-IL" kern="0" dirty="0">
                <a:solidFill>
                  <a:srgbClr val="1F497D"/>
                </a:solidFill>
              </a:rPr>
              <a:t>מהי אחת ההשפעות  </a:t>
            </a:r>
            <a:r>
              <a:rPr lang="he-IL" u="sng" kern="0" dirty="0">
                <a:solidFill>
                  <a:srgbClr val="1F497D"/>
                </a:solidFill>
              </a:rPr>
              <a:t>הראשונות</a:t>
            </a:r>
            <a:r>
              <a:rPr lang="he-IL" kern="0" dirty="0">
                <a:solidFill>
                  <a:srgbClr val="1F497D"/>
                </a:solidFill>
              </a:rPr>
              <a:t> של חדירת שפכים עשירים בחומרים אנאורגניים </a:t>
            </a:r>
            <a:r>
              <a:rPr lang="he-IL" kern="0" dirty="0" smtClean="0">
                <a:solidFill>
                  <a:srgbClr val="1F497D"/>
                </a:solidFill>
              </a:rPr>
              <a:t>לנחל?</a:t>
            </a:r>
            <a:endParaRPr lang="he-IL" kern="0" dirty="0">
              <a:solidFill>
                <a:srgbClr val="1F497D"/>
              </a:solidFill>
            </a:endParaRPr>
          </a:p>
          <a:p>
            <a:pPr fontAlgn="auto">
              <a:spcBef>
                <a:spcPts val="0"/>
              </a:spcBef>
              <a:spcAft>
                <a:spcPts val="0"/>
              </a:spcAft>
              <a:defRPr/>
            </a:pPr>
            <a:r>
              <a:rPr lang="he-IL" kern="0" dirty="0">
                <a:solidFill>
                  <a:srgbClr val="1F497D"/>
                </a:solidFill>
              </a:rPr>
              <a:t>א. התרבות מהירה של אצות </a:t>
            </a:r>
          </a:p>
          <a:p>
            <a:pPr fontAlgn="auto">
              <a:spcBef>
                <a:spcPts val="0"/>
              </a:spcBef>
              <a:spcAft>
                <a:spcPts val="0"/>
              </a:spcAft>
              <a:defRPr/>
            </a:pPr>
            <a:r>
              <a:rPr lang="he-IL" kern="0" dirty="0">
                <a:solidFill>
                  <a:srgbClr val="1F497D"/>
                </a:solidFill>
              </a:rPr>
              <a:t>ב. התרבות מהירה של מפרקים</a:t>
            </a:r>
          </a:p>
          <a:p>
            <a:pPr fontAlgn="auto">
              <a:spcBef>
                <a:spcPts val="0"/>
              </a:spcBef>
              <a:spcAft>
                <a:spcPts val="0"/>
              </a:spcAft>
              <a:defRPr/>
            </a:pPr>
            <a:r>
              <a:rPr lang="he-IL" kern="0" dirty="0">
                <a:solidFill>
                  <a:srgbClr val="1F497D"/>
                </a:solidFill>
              </a:rPr>
              <a:t>ג. צמצום מספרם של היצורים החד תאיים</a:t>
            </a:r>
          </a:p>
          <a:p>
            <a:pPr fontAlgn="auto">
              <a:spcBef>
                <a:spcPts val="0"/>
              </a:spcBef>
              <a:spcAft>
                <a:spcPts val="0"/>
              </a:spcAft>
              <a:defRPr/>
            </a:pPr>
            <a:r>
              <a:rPr lang="he-IL" kern="0" dirty="0">
                <a:solidFill>
                  <a:srgbClr val="1F497D"/>
                </a:solidFill>
              </a:rPr>
              <a:t>ד. הקטנת ריכוז החמצן במים</a:t>
            </a:r>
          </a:p>
          <a:p>
            <a:pPr fontAlgn="auto">
              <a:spcBef>
                <a:spcPts val="0"/>
              </a:spcBef>
              <a:spcAft>
                <a:spcPts val="0"/>
              </a:spcAft>
              <a:defRPr/>
            </a:pPr>
            <a:r>
              <a:rPr lang="he-IL" kern="0" dirty="0">
                <a:solidFill>
                  <a:srgbClr val="1F497D"/>
                </a:solidFill>
              </a:rPr>
              <a:t> </a:t>
            </a: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25</a:t>
            </a:fld>
            <a:endParaRPr lang="he-IL" altLang="he-IL" sz="1100" kern="0" dirty="0">
              <a:solidFill>
                <a:srgbClr val="BFBFBF"/>
              </a:solidFill>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F160C0E-3DBA-4CA5-8F46-16B71AA98F2F}" type="slidenum">
              <a:rPr lang="he-IL" smtClean="0"/>
              <a:pPr fontAlgn="base">
                <a:spcBef>
                  <a:spcPct val="0"/>
                </a:spcBef>
                <a:spcAft>
                  <a:spcPct val="0"/>
                </a:spcAft>
                <a:defRPr/>
              </a:pPr>
              <a:t>26</a:t>
            </a:fld>
            <a:endParaRPr lang="he-IL" dirty="0" smtClean="0"/>
          </a:p>
        </p:txBody>
      </p:sp>
      <p:sp>
        <p:nvSpPr>
          <p:cNvPr id="6" name="כותרת 5"/>
          <p:cNvSpPr>
            <a:spLocks noGrp="1"/>
          </p:cNvSpPr>
          <p:nvPr>
            <p:ph type="ctrTitle"/>
          </p:nvPr>
        </p:nvSpPr>
        <p:spPr>
          <a:xfrm>
            <a:off x="231775" y="107950"/>
            <a:ext cx="8661400" cy="441325"/>
          </a:xfrm>
        </p:spPr>
        <p:txBody>
          <a:bodyPr/>
          <a:lstStyle/>
          <a:p>
            <a:pPr fontAlgn="auto">
              <a:defRPr/>
            </a:pPr>
            <a:r>
              <a:rPr lang="he-IL" sz="1800" b="1" dirty="0" smtClean="0">
                <a:solidFill>
                  <a:srgbClr val="FF6600"/>
                </a:solidFill>
                <a:ea typeface="+mn-ea"/>
              </a:rPr>
              <a:t>תשובה: תופעת "פריחת אצות" במקווי מים בעקבות עלייה בכמות החומרים האנאורגניים</a:t>
            </a:r>
            <a:endParaRPr lang="he-IL" sz="1800" dirty="0" smtClean="0"/>
          </a:p>
        </p:txBody>
      </p:sp>
      <p:sp>
        <p:nvSpPr>
          <p:cNvPr id="7" name="TextBox 6"/>
          <p:cNvSpPr txBox="1"/>
          <p:nvPr/>
        </p:nvSpPr>
        <p:spPr>
          <a:xfrm>
            <a:off x="334963" y="500063"/>
            <a:ext cx="8469312" cy="20304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F497D"/>
                </a:solidFill>
              </a:rPr>
              <a:t>שאלה 12:</a:t>
            </a:r>
          </a:p>
          <a:p>
            <a:pPr fontAlgn="auto">
              <a:spcBef>
                <a:spcPts val="0"/>
              </a:spcBef>
              <a:spcAft>
                <a:spcPts val="0"/>
              </a:spcAft>
              <a:defRPr/>
            </a:pPr>
            <a:r>
              <a:rPr lang="he-IL" kern="0" dirty="0">
                <a:solidFill>
                  <a:srgbClr val="1F497D"/>
                </a:solidFill>
              </a:rPr>
              <a:t>מהי אחת ההשפעות  </a:t>
            </a:r>
            <a:r>
              <a:rPr lang="he-IL" u="sng" kern="0" dirty="0">
                <a:solidFill>
                  <a:srgbClr val="1F497D"/>
                </a:solidFill>
              </a:rPr>
              <a:t>הראשונות</a:t>
            </a:r>
            <a:r>
              <a:rPr lang="he-IL" kern="0" dirty="0">
                <a:solidFill>
                  <a:srgbClr val="1F497D"/>
                </a:solidFill>
              </a:rPr>
              <a:t> של חדירת שפכים עשירים בחומרים אנאורגניים </a:t>
            </a:r>
            <a:r>
              <a:rPr lang="he-IL" kern="0" dirty="0" smtClean="0">
                <a:solidFill>
                  <a:srgbClr val="1F497D"/>
                </a:solidFill>
              </a:rPr>
              <a:t>לנחל?</a:t>
            </a:r>
            <a:endParaRPr lang="he-IL" kern="0" dirty="0">
              <a:solidFill>
                <a:srgbClr val="1F497D"/>
              </a:solidFill>
            </a:endParaRPr>
          </a:p>
          <a:p>
            <a:pPr fontAlgn="auto">
              <a:spcBef>
                <a:spcPts val="0"/>
              </a:spcBef>
              <a:spcAft>
                <a:spcPts val="0"/>
              </a:spcAft>
              <a:defRPr/>
            </a:pPr>
            <a:r>
              <a:rPr lang="he-IL" kern="0" dirty="0">
                <a:solidFill>
                  <a:srgbClr val="1F497D"/>
                </a:solidFill>
              </a:rPr>
              <a:t>א. התרבות מהירה של אצות </a:t>
            </a:r>
          </a:p>
          <a:p>
            <a:pPr fontAlgn="auto">
              <a:spcBef>
                <a:spcPts val="0"/>
              </a:spcBef>
              <a:spcAft>
                <a:spcPts val="0"/>
              </a:spcAft>
              <a:defRPr/>
            </a:pPr>
            <a:r>
              <a:rPr lang="he-IL" kern="0" dirty="0">
                <a:solidFill>
                  <a:srgbClr val="1F497D"/>
                </a:solidFill>
              </a:rPr>
              <a:t>ב. התרבות מהירה של מפרקים</a:t>
            </a:r>
          </a:p>
          <a:p>
            <a:pPr fontAlgn="auto">
              <a:spcBef>
                <a:spcPts val="0"/>
              </a:spcBef>
              <a:spcAft>
                <a:spcPts val="0"/>
              </a:spcAft>
              <a:defRPr/>
            </a:pPr>
            <a:r>
              <a:rPr lang="he-IL" kern="0" dirty="0">
                <a:solidFill>
                  <a:srgbClr val="1F497D"/>
                </a:solidFill>
              </a:rPr>
              <a:t>ג. צמצום מספרם של היצורים החד תאיים</a:t>
            </a:r>
          </a:p>
          <a:p>
            <a:pPr fontAlgn="auto">
              <a:spcBef>
                <a:spcPts val="0"/>
              </a:spcBef>
              <a:spcAft>
                <a:spcPts val="0"/>
              </a:spcAft>
              <a:defRPr/>
            </a:pPr>
            <a:r>
              <a:rPr lang="he-IL" kern="0" dirty="0">
                <a:solidFill>
                  <a:srgbClr val="1F497D"/>
                </a:solidFill>
              </a:rPr>
              <a:t>ד. הקטנת ריכוז החמצן במים</a:t>
            </a:r>
          </a:p>
          <a:p>
            <a:pPr fontAlgn="auto">
              <a:spcBef>
                <a:spcPts val="0"/>
              </a:spcBef>
              <a:spcAft>
                <a:spcPts val="0"/>
              </a:spcAft>
              <a:defRPr/>
            </a:pPr>
            <a:r>
              <a:rPr lang="he-IL" kern="0" dirty="0">
                <a:solidFill>
                  <a:srgbClr val="1F497D"/>
                </a:solidFill>
              </a:rPr>
              <a:t> </a:t>
            </a:r>
          </a:p>
        </p:txBody>
      </p:sp>
      <p:sp>
        <p:nvSpPr>
          <p:cNvPr id="8" name="Rectangle 12"/>
          <p:cNvSpPr/>
          <p:nvPr/>
        </p:nvSpPr>
        <p:spPr>
          <a:xfrm>
            <a:off x="444500" y="2555875"/>
            <a:ext cx="8359775" cy="67786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משפט א'</a:t>
            </a:r>
            <a:endParaRPr lang="he-IL" sz="800" kern="0" dirty="0">
              <a:solidFill>
                <a:prstClr val="black"/>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26</a:t>
            </a:fld>
            <a:endParaRPr lang="he-IL" altLang="he-IL" sz="1100" kern="0" dirty="0">
              <a:solidFill>
                <a:srgbClr val="BFBFBF"/>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4B1BD41-59CD-44BD-B9B9-C729B0C814D0}" type="slidenum">
              <a:rPr lang="he-IL" smtClean="0"/>
              <a:pPr fontAlgn="base">
                <a:spcBef>
                  <a:spcPct val="0"/>
                </a:spcBef>
                <a:spcAft>
                  <a:spcPct val="0"/>
                </a:spcAft>
                <a:defRPr/>
              </a:pPr>
              <a:t>27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13</a:t>
            </a:r>
            <a:endParaRPr lang="he-IL" sz="1800" dirty="0" smtClean="0"/>
          </a:p>
        </p:txBody>
      </p:sp>
      <p:sp>
        <p:nvSpPr>
          <p:cNvPr id="9" name="TextBox 8"/>
          <p:cNvSpPr txBox="1"/>
          <p:nvPr/>
        </p:nvSpPr>
        <p:spPr>
          <a:xfrm>
            <a:off x="247650" y="62071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13:</a:t>
            </a:r>
          </a:p>
          <a:p>
            <a:pPr>
              <a:defRPr/>
            </a:pPr>
            <a:r>
              <a:rPr lang="he-IL" dirty="0">
                <a:solidFill>
                  <a:srgbClr val="1D4C72"/>
                </a:solidFill>
              </a:rPr>
              <a:t>עדר פרות רועה באופן קבוע בשדה מסוים. אטומי פחמן במזון שאכלה פרה אחת, הגיעו בסופו של דבר עד הגוף של הפרה השנייה. תארו בתרשים מסלול אפשרי של אטומי הפחמן מהמזון של הפרה הראשונה עד הגוף של הפרה השנייה. היעזרו בתמונות המצורפות.</a:t>
            </a:r>
            <a:endParaRPr lang="en-US" dirty="0">
              <a:solidFill>
                <a:srgbClr val="1D4C72"/>
              </a:solidFil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27</a:t>
            </a:fld>
            <a:endParaRPr lang="he-IL" altLang="he-IL" sz="1100" kern="0" dirty="0">
              <a:solidFill>
                <a:srgbClr val="BFBFBF"/>
              </a:solidFill>
            </a:endParaRPr>
          </a:p>
        </p:txBody>
      </p:sp>
      <p:sp>
        <p:nvSpPr>
          <p:cNvPr id="14"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15" name="קבוצה 14"/>
          <p:cNvGrpSpPr/>
          <p:nvPr/>
        </p:nvGrpSpPr>
        <p:grpSpPr>
          <a:xfrm>
            <a:off x="-904824" y="3608413"/>
            <a:ext cx="9715746" cy="3031625"/>
            <a:chOff x="-972616" y="3704137"/>
            <a:chExt cx="9715746" cy="3031625"/>
          </a:xfrm>
        </p:grpSpPr>
        <p:sp>
          <p:nvSpPr>
            <p:cNvPr id="16" name="Slide Number Placeholder 15"/>
            <p:cNvSpPr txBox="1">
              <a:spLocks/>
            </p:cNvSpPr>
            <p:nvPr/>
          </p:nvSpPr>
          <p:spPr bwMode="auto">
            <a:xfrm>
              <a:off x="-972616" y="6459448"/>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4E2CA1F-AAF9-484F-8C3B-12DE364DC1AD}" type="slidenum">
                <a:rPr lang="he-IL" sz="1100">
                  <a:solidFill>
                    <a:srgbClr val="BFBFBF"/>
                  </a:solidFill>
                </a:rPr>
                <a:pPr algn="l" eaLnBrk="1" hangingPunct="1"/>
                <a:t>27</a:t>
              </a:fld>
              <a:endParaRPr lang="he-IL" sz="1100" dirty="0">
                <a:solidFill>
                  <a:srgbClr val="BFBFBF"/>
                </a:solidFill>
              </a:endParaRPr>
            </a:p>
          </p:txBody>
        </p:sp>
        <p:sp>
          <p:nvSpPr>
            <p:cNvPr id="17" name="TextBox 16"/>
            <p:cNvSpPr txBox="1"/>
            <p:nvPr/>
          </p:nvSpPr>
          <p:spPr>
            <a:xfrm>
              <a:off x="6597650" y="6273861"/>
              <a:ext cx="1314450" cy="40011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2000" dirty="0"/>
                <a:t>פרה אחת</a:t>
              </a:r>
              <a:endParaRPr lang="en-US" sz="2000" dirty="0"/>
            </a:p>
          </p:txBody>
        </p:sp>
        <p:sp>
          <p:nvSpPr>
            <p:cNvPr id="18" name="TextBox 17"/>
            <p:cNvSpPr txBox="1"/>
            <p:nvPr/>
          </p:nvSpPr>
          <p:spPr>
            <a:xfrm>
              <a:off x="788988" y="6335652"/>
              <a:ext cx="1312862" cy="40011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2000" dirty="0"/>
                <a:t>פרה אחרת</a:t>
              </a:r>
              <a:endParaRPr lang="en-US" sz="2000" dirty="0"/>
            </a:p>
          </p:txBody>
        </p:sp>
        <p:sp>
          <p:nvSpPr>
            <p:cNvPr id="19" name="TextBox 18"/>
            <p:cNvSpPr txBox="1"/>
            <p:nvPr/>
          </p:nvSpPr>
          <p:spPr>
            <a:xfrm>
              <a:off x="3617971" y="6303813"/>
              <a:ext cx="1312863" cy="40011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2000" dirty="0"/>
                <a:t>צמחים</a:t>
              </a:r>
              <a:endParaRPr lang="en-US" sz="2000" dirty="0"/>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691" y="3756774"/>
              <a:ext cx="2994270" cy="2499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8" descr="http://www.ars.usda.gov/is/graphics/photos/jan98/k7905-7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22" y="3740748"/>
              <a:ext cx="2645569" cy="25090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www.ars.usda.gov/is/graphics/photos/jan98/k7905-7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97561" y="3704137"/>
              <a:ext cx="2645569" cy="2509090"/>
            </a:xfrm>
            <a:prstGeom prst="rect">
              <a:avLst/>
            </a:prstGeom>
            <a:noFill/>
            <a:extLst>
              <a:ext uri="{909E8E84-426E-40DD-AFC4-6F175D3DCCD1}">
                <a14:hiddenFill xmlns:a14="http://schemas.microsoft.com/office/drawing/2010/main">
                  <a:solidFill>
                    <a:srgbClr val="FFFFFF"/>
                  </a:solidFill>
                </a14:hiddenFill>
              </a:ext>
            </a:extLst>
          </p:spPr>
        </p:pic>
        <p:sp>
          <p:nvSpPr>
            <p:cNvPr id="23" name="מלבן 22"/>
            <p:cNvSpPr/>
            <p:nvPr/>
          </p:nvSpPr>
          <p:spPr>
            <a:xfrm>
              <a:off x="507502" y="6213227"/>
              <a:ext cx="1875834" cy="246221"/>
            </a:xfrm>
            <a:prstGeom prst="rect">
              <a:avLst/>
            </a:prstGeom>
          </p:spPr>
          <p:txBody>
            <a:bodyPr wrap="none">
              <a:spAutoFit/>
            </a:bodyPr>
            <a:lstStyle/>
            <a:p>
              <a:pPr>
                <a:spcAft>
                  <a:spcPts val="0"/>
                </a:spcAft>
              </a:pPr>
              <a:r>
                <a:rPr lang="en-US" sz="1000" dirty="0">
                  <a:latin typeface="Calibri"/>
                  <a:ea typeface="Calibri"/>
                  <a:cs typeface="Arial"/>
                </a:rPr>
                <a:t>Photo by Keith Weller USDA ARS</a:t>
              </a:r>
              <a:endParaRPr lang="en-US" sz="1000" dirty="0">
                <a:effectLst/>
                <a:latin typeface="Calibri"/>
                <a:ea typeface="Calibri"/>
                <a:cs typeface="Arial"/>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קבוצה 23"/>
          <p:cNvGrpSpPr/>
          <p:nvPr/>
        </p:nvGrpSpPr>
        <p:grpSpPr>
          <a:xfrm>
            <a:off x="-844626" y="3890370"/>
            <a:ext cx="9715747" cy="2995014"/>
            <a:chOff x="-972616" y="3740748"/>
            <a:chExt cx="9715747" cy="2995014"/>
          </a:xfrm>
        </p:grpSpPr>
        <p:sp>
          <p:nvSpPr>
            <p:cNvPr id="26" name="Slide Number Placeholder 15"/>
            <p:cNvSpPr txBox="1">
              <a:spLocks/>
            </p:cNvSpPr>
            <p:nvPr/>
          </p:nvSpPr>
          <p:spPr bwMode="auto">
            <a:xfrm>
              <a:off x="-972616" y="6459448"/>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4E2CA1F-AAF9-484F-8C3B-12DE364DC1AD}" type="slidenum">
                <a:rPr lang="he-IL" sz="1100">
                  <a:solidFill>
                    <a:srgbClr val="BFBFBF"/>
                  </a:solidFill>
                </a:rPr>
                <a:pPr algn="l" eaLnBrk="1" hangingPunct="1"/>
                <a:t>28</a:t>
              </a:fld>
              <a:endParaRPr lang="he-IL" sz="1100" dirty="0">
                <a:solidFill>
                  <a:srgbClr val="BFBFBF"/>
                </a:solidFill>
              </a:endParaRPr>
            </a:p>
          </p:txBody>
        </p:sp>
        <p:sp>
          <p:nvSpPr>
            <p:cNvPr id="27" name="TextBox 26"/>
            <p:cNvSpPr txBox="1"/>
            <p:nvPr/>
          </p:nvSpPr>
          <p:spPr>
            <a:xfrm>
              <a:off x="6597650" y="6273861"/>
              <a:ext cx="1314450" cy="40011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2000" dirty="0"/>
                <a:t>פרה אחת</a:t>
              </a:r>
              <a:endParaRPr lang="en-US" sz="2000" dirty="0"/>
            </a:p>
          </p:txBody>
        </p:sp>
        <p:sp>
          <p:nvSpPr>
            <p:cNvPr id="28" name="TextBox 27"/>
            <p:cNvSpPr txBox="1"/>
            <p:nvPr/>
          </p:nvSpPr>
          <p:spPr>
            <a:xfrm>
              <a:off x="788988" y="6335652"/>
              <a:ext cx="1312862" cy="40011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2000" dirty="0"/>
                <a:t>פרה אחרת</a:t>
              </a:r>
              <a:endParaRPr lang="en-US" sz="2000" dirty="0"/>
            </a:p>
          </p:txBody>
        </p:sp>
        <p:sp>
          <p:nvSpPr>
            <p:cNvPr id="29" name="TextBox 28"/>
            <p:cNvSpPr txBox="1"/>
            <p:nvPr/>
          </p:nvSpPr>
          <p:spPr>
            <a:xfrm>
              <a:off x="3617971" y="6303813"/>
              <a:ext cx="1312863" cy="40011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2000" dirty="0"/>
                <a:t>צמחים</a:t>
              </a:r>
              <a:endParaRPr lang="en-US" sz="2000" dirty="0"/>
            </a:p>
          </p:txBody>
        </p:sp>
        <p:pic>
          <p:nvPicPr>
            <p:cNvPr id="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691" y="3756774"/>
              <a:ext cx="2994270" cy="2499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8" descr="http://www.ars.usda.gov/is/graphics/photos/jan98/k7905-7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22" y="3740748"/>
              <a:ext cx="2645569" cy="250909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http://www.ars.usda.gov/is/graphics/photos/jan98/k7905-7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97562" y="3756773"/>
              <a:ext cx="2645569" cy="2509090"/>
            </a:xfrm>
            <a:prstGeom prst="rect">
              <a:avLst/>
            </a:prstGeom>
            <a:noFill/>
            <a:extLst>
              <a:ext uri="{909E8E84-426E-40DD-AFC4-6F175D3DCCD1}">
                <a14:hiddenFill xmlns:a14="http://schemas.microsoft.com/office/drawing/2010/main">
                  <a:solidFill>
                    <a:srgbClr val="FFFFFF"/>
                  </a:solidFill>
                </a14:hiddenFill>
              </a:ext>
            </a:extLst>
          </p:spPr>
        </p:pic>
        <p:sp>
          <p:nvSpPr>
            <p:cNvPr id="33" name="מלבן 32"/>
            <p:cNvSpPr/>
            <p:nvPr/>
          </p:nvSpPr>
          <p:spPr>
            <a:xfrm>
              <a:off x="507502" y="6180455"/>
              <a:ext cx="1875834" cy="246221"/>
            </a:xfrm>
            <a:prstGeom prst="rect">
              <a:avLst/>
            </a:prstGeom>
          </p:spPr>
          <p:txBody>
            <a:bodyPr wrap="none">
              <a:spAutoFit/>
            </a:bodyPr>
            <a:lstStyle/>
            <a:p>
              <a:pPr>
                <a:spcAft>
                  <a:spcPts val="0"/>
                </a:spcAft>
              </a:pPr>
              <a:r>
                <a:rPr lang="en-US" sz="1000" dirty="0">
                  <a:latin typeface="Calibri"/>
                  <a:ea typeface="Calibri"/>
                  <a:cs typeface="Arial"/>
                </a:rPr>
                <a:t>Photo by Keith Weller USDA ARS</a:t>
              </a:r>
              <a:endParaRPr lang="en-US" sz="1000" dirty="0">
                <a:effectLst/>
                <a:latin typeface="Calibri"/>
                <a:ea typeface="Calibri"/>
                <a:cs typeface="Arial"/>
              </a:endParaRPr>
            </a:p>
          </p:txBody>
        </p:sp>
      </p:gr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8BACF48-8D91-4C0E-92C5-66A0D5314F36}" type="slidenum">
              <a:rPr lang="he-IL" smtClean="0"/>
              <a:pPr fontAlgn="base">
                <a:spcBef>
                  <a:spcPct val="0"/>
                </a:spcBef>
                <a:spcAft>
                  <a:spcPct val="0"/>
                </a:spcAft>
                <a:defRPr/>
              </a:pPr>
              <a:t>28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 מחזור הפחמן</a:t>
            </a:r>
            <a:endParaRPr lang="he-IL" sz="1800" dirty="0" smtClean="0"/>
          </a:p>
        </p:txBody>
      </p:sp>
      <p:sp>
        <p:nvSpPr>
          <p:cNvPr id="9" name="TextBox 8"/>
          <p:cNvSpPr txBox="1"/>
          <p:nvPr/>
        </p:nvSpPr>
        <p:spPr>
          <a:xfrm>
            <a:off x="247650" y="62071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13:</a:t>
            </a:r>
          </a:p>
          <a:p>
            <a:pPr>
              <a:defRPr/>
            </a:pPr>
            <a:r>
              <a:rPr lang="he-IL" dirty="0">
                <a:solidFill>
                  <a:srgbClr val="1D4C72"/>
                </a:solidFill>
              </a:rPr>
              <a:t>עדר פרות רועה באופן קבוע בשדה מסוים. אטומי פחמן במזון שאכלה פרה אחת, הגיעו בסופו של דבר עד הגוף של הפרה השנייה. תארו בתרשים מסלול אפשרי של אטומי הפחמן מהמזון של הפרה הראשונה עד הגוף של הפרה השנייה. היעזרו בתמונות המצורפות.</a:t>
            </a:r>
            <a:endParaRPr lang="en-US" dirty="0">
              <a:solidFill>
                <a:srgbClr val="1D4C72"/>
              </a:solidFill>
            </a:endParaRPr>
          </a:p>
        </p:txBody>
      </p:sp>
      <p:sp>
        <p:nvSpPr>
          <p:cNvPr id="15" name="TextBox 14"/>
          <p:cNvSpPr txBox="1"/>
          <p:nvPr/>
        </p:nvSpPr>
        <p:spPr>
          <a:xfrm>
            <a:off x="4975225" y="2187575"/>
            <a:ext cx="1817688" cy="368300"/>
          </a:xfrm>
          <a:prstGeom prst="rect">
            <a:avLst/>
          </a:prstGeom>
          <a:noFill/>
          <a:ln w="19050">
            <a:solidFill>
              <a:schemeClr val="accent1"/>
            </a:solid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rPr>
              <a:t>פחמן דו-חמצני</a:t>
            </a:r>
            <a:endParaRPr lang="en-US" dirty="0">
              <a:solidFill>
                <a:srgbClr val="1D4C72"/>
              </a:solidFill>
            </a:endParaRPr>
          </a:p>
        </p:txBody>
      </p:sp>
      <p:sp>
        <p:nvSpPr>
          <p:cNvPr id="18" name="TextBox 17"/>
          <p:cNvSpPr txBox="1"/>
          <p:nvPr/>
        </p:nvSpPr>
        <p:spPr>
          <a:xfrm>
            <a:off x="3133725" y="2924944"/>
            <a:ext cx="2249488" cy="830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הפחמן הדו-חמצני נקלט ע"י  הצמחים ומנוצל לתהליך </a:t>
            </a:r>
            <a:r>
              <a:rPr lang="he-IL" sz="1600" dirty="0">
                <a:solidFill>
                  <a:srgbClr val="FF6600"/>
                </a:solidFill>
              </a:rPr>
              <a:t>הפוטוסינתזה</a:t>
            </a:r>
            <a:r>
              <a:rPr lang="he-IL" sz="1600" dirty="0">
                <a:solidFill>
                  <a:srgbClr val="1D4C72"/>
                </a:solidFill>
              </a:rPr>
              <a:t>.</a:t>
            </a:r>
            <a:endParaRPr lang="en-US" sz="1600" dirty="0">
              <a:solidFill>
                <a:srgbClr val="1D4C72"/>
              </a:solidFill>
            </a:endParaRPr>
          </a:p>
        </p:txBody>
      </p:sp>
      <p:cxnSp>
        <p:nvCxnSpPr>
          <p:cNvPr id="14" name="מחבר חץ ישר 13"/>
          <p:cNvCxnSpPr/>
          <p:nvPr/>
        </p:nvCxnSpPr>
        <p:spPr>
          <a:xfrm flipH="1">
            <a:off x="5340350" y="2555875"/>
            <a:ext cx="363538" cy="1425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חץ שמאלה 18"/>
          <p:cNvSpPr/>
          <p:nvPr/>
        </p:nvSpPr>
        <p:spPr>
          <a:xfrm>
            <a:off x="2767013" y="5057775"/>
            <a:ext cx="503237" cy="192088"/>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 name="TextBox 21"/>
          <p:cNvSpPr txBox="1"/>
          <p:nvPr/>
        </p:nvSpPr>
        <p:spPr>
          <a:xfrm>
            <a:off x="3563938" y="4332288"/>
            <a:ext cx="1776412" cy="1816100"/>
          </a:xfrm>
          <a:prstGeom prst="rect">
            <a:avLst/>
          </a:prstGeom>
          <a:noFill/>
          <a:ln w="19050">
            <a:solidFill>
              <a:schemeClr val="bg1"/>
            </a:solid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prstClr val="white"/>
                </a:solidFill>
              </a:rPr>
              <a:t>תוצרי הפוטוסינתזה הופכים לחומרים שונים (חלבונים שומנים, פחמימות אחרות)</a:t>
            </a:r>
          </a:p>
          <a:p>
            <a:pPr fontAlgn="auto">
              <a:spcBef>
                <a:spcPts val="0"/>
              </a:spcBef>
              <a:spcAft>
                <a:spcPts val="0"/>
              </a:spcAft>
              <a:defRPr/>
            </a:pPr>
            <a:r>
              <a:rPr lang="he-IL" sz="1600" dirty="0">
                <a:solidFill>
                  <a:prstClr val="white"/>
                </a:solidFill>
              </a:rPr>
              <a:t>ומנוצלים לבניית תאי הצמח</a:t>
            </a:r>
            <a:endParaRPr lang="en-US" sz="1600" dirty="0">
              <a:solidFill>
                <a:prstClr val="white"/>
              </a:solidFill>
            </a:endParaRPr>
          </a:p>
        </p:txBody>
      </p:sp>
      <p:sp>
        <p:nvSpPr>
          <p:cNvPr id="16" name="TextBox 15"/>
          <p:cNvSpPr txBox="1"/>
          <p:nvPr/>
        </p:nvSpPr>
        <p:spPr>
          <a:xfrm>
            <a:off x="4957482" y="2606942"/>
            <a:ext cx="4008437" cy="132343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בתאי הפרה מפורקים החומרים </a:t>
            </a:r>
          </a:p>
          <a:p>
            <a:pPr fontAlgn="auto">
              <a:spcBef>
                <a:spcPts val="0"/>
              </a:spcBef>
              <a:spcAft>
                <a:spcPts val="0"/>
              </a:spcAft>
              <a:defRPr/>
            </a:pPr>
            <a:r>
              <a:rPr lang="he-IL" sz="1600" dirty="0">
                <a:solidFill>
                  <a:srgbClr val="1D4C72"/>
                </a:solidFill>
              </a:rPr>
              <a:t>האורגניים שבמזון בתהליך </a:t>
            </a:r>
            <a:endParaRPr lang="he-IL" sz="1600" dirty="0" smtClean="0">
              <a:solidFill>
                <a:srgbClr val="1D4C72"/>
              </a:solidFill>
            </a:endParaRPr>
          </a:p>
          <a:p>
            <a:pPr fontAlgn="auto">
              <a:spcBef>
                <a:spcPts val="0"/>
              </a:spcBef>
              <a:spcAft>
                <a:spcPts val="0"/>
              </a:spcAft>
              <a:defRPr/>
            </a:pPr>
            <a:r>
              <a:rPr lang="he-IL" sz="1600" dirty="0" smtClean="0">
                <a:solidFill>
                  <a:srgbClr val="FF6600"/>
                </a:solidFill>
              </a:rPr>
              <a:t>נשימה </a:t>
            </a:r>
            <a:r>
              <a:rPr lang="he-IL" sz="1600" dirty="0">
                <a:solidFill>
                  <a:srgbClr val="FF6600"/>
                </a:solidFill>
              </a:rPr>
              <a:t>תאית</a:t>
            </a:r>
            <a:r>
              <a:rPr lang="he-IL" sz="1600" dirty="0">
                <a:solidFill>
                  <a:srgbClr val="1D4C72"/>
                </a:solidFill>
              </a:rPr>
              <a:t>. </a:t>
            </a:r>
          </a:p>
          <a:p>
            <a:pPr fontAlgn="auto">
              <a:spcBef>
                <a:spcPts val="0"/>
              </a:spcBef>
              <a:spcAft>
                <a:spcPts val="0"/>
              </a:spcAft>
              <a:defRPr/>
            </a:pPr>
            <a:r>
              <a:rPr lang="he-IL" sz="1600" dirty="0">
                <a:solidFill>
                  <a:srgbClr val="1D4C72"/>
                </a:solidFill>
              </a:rPr>
              <a:t>תוצר התהליך – פחמן דו-חמצני, </a:t>
            </a:r>
          </a:p>
          <a:p>
            <a:pPr fontAlgn="auto">
              <a:spcBef>
                <a:spcPts val="0"/>
              </a:spcBef>
              <a:spcAft>
                <a:spcPts val="0"/>
              </a:spcAft>
              <a:defRPr/>
            </a:pPr>
            <a:r>
              <a:rPr lang="he-IL" sz="1600" dirty="0">
                <a:solidFill>
                  <a:srgbClr val="1D4C72"/>
                </a:solidFill>
              </a:rPr>
              <a:t>נפלט </a:t>
            </a:r>
            <a:r>
              <a:rPr lang="he-IL" sz="1600" dirty="0" smtClean="0">
                <a:solidFill>
                  <a:srgbClr val="1D4C72"/>
                </a:solidFill>
              </a:rPr>
              <a:t>לאוויר.</a:t>
            </a:r>
            <a:endParaRPr lang="en-US" sz="1600" dirty="0">
              <a:solidFill>
                <a:srgbClr val="1D4C72"/>
              </a:solidFill>
            </a:endParaRPr>
          </a:p>
        </p:txBody>
      </p:sp>
      <p:sp>
        <p:nvSpPr>
          <p:cNvPr id="25" name="TextBox 24"/>
          <p:cNvSpPr txBox="1"/>
          <p:nvPr/>
        </p:nvSpPr>
        <p:spPr>
          <a:xfrm>
            <a:off x="450304" y="2564904"/>
            <a:ext cx="2249488" cy="13223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הפרה אוכלת את הצמחים הבנויים מחומרים אורגנים המכילים את הפחמן, ומשתמשת בהם לבניית תאי </a:t>
            </a:r>
            <a:r>
              <a:rPr lang="he-IL" sz="1600" dirty="0" smtClean="0">
                <a:solidFill>
                  <a:srgbClr val="1D4C72"/>
                </a:solidFill>
              </a:rPr>
              <a:t>גופה.</a:t>
            </a:r>
            <a:endParaRPr lang="en-US" sz="1600" dirty="0">
              <a:solidFill>
                <a:srgbClr val="1D4C72"/>
              </a:solidFill>
            </a:endParaRPr>
          </a:p>
        </p:txBody>
      </p:sp>
      <p:cxnSp>
        <p:nvCxnSpPr>
          <p:cNvPr id="5" name="מחבר חץ ישר 4"/>
          <p:cNvCxnSpPr/>
          <p:nvPr/>
        </p:nvCxnSpPr>
        <p:spPr>
          <a:xfrm flipV="1">
            <a:off x="6227763" y="2555875"/>
            <a:ext cx="0" cy="1906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חץ שמאלה 20"/>
          <p:cNvSpPr/>
          <p:nvPr/>
        </p:nvSpPr>
        <p:spPr>
          <a:xfrm>
            <a:off x="2919413" y="5210175"/>
            <a:ext cx="503237" cy="192088"/>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28</a:t>
            </a:fld>
            <a:endParaRPr lang="he-IL" altLang="he-IL" sz="1100" kern="0" dirty="0">
              <a:solidFill>
                <a:srgbClr val="BFBFBF"/>
              </a:solidFill>
            </a:endParaRPr>
          </a:p>
        </p:txBody>
      </p:sp>
      <p:sp>
        <p:nvSpPr>
          <p:cNvPr id="23"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A439B20-0616-45AF-B0FB-DDCF6B406B18}" type="slidenum">
              <a:rPr lang="he-IL" smtClean="0"/>
              <a:pPr fontAlgn="base">
                <a:spcBef>
                  <a:spcPct val="0"/>
                </a:spcBef>
                <a:spcAft>
                  <a:spcPct val="0"/>
                </a:spcAft>
                <a:defRPr/>
              </a:pPr>
              <a:t>29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14</a:t>
            </a:r>
            <a:endParaRPr lang="he-IL" sz="1800" dirty="0" smtClean="0"/>
          </a:p>
        </p:txBody>
      </p:sp>
      <p:sp>
        <p:nvSpPr>
          <p:cNvPr id="8" name="TextBox 7"/>
          <p:cNvSpPr txBox="1"/>
          <p:nvPr/>
        </p:nvSpPr>
        <p:spPr>
          <a:xfrm>
            <a:off x="247650" y="620713"/>
            <a:ext cx="8183563" cy="28622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cs typeface="+mn-cs"/>
              </a:rPr>
              <a:t>שאלה 14:</a:t>
            </a:r>
          </a:p>
          <a:p>
            <a:pPr eaLnBrk="1" hangingPunct="1">
              <a:defRPr/>
            </a:pPr>
            <a:r>
              <a:rPr lang="he-IL" dirty="0" smtClean="0">
                <a:solidFill>
                  <a:srgbClr val="002060"/>
                </a:solidFill>
                <a:latin typeface="Times New Roman" pitchFamily="18" charset="0"/>
                <a:cs typeface="+mn-cs"/>
              </a:rPr>
              <a:t>מהו הנזק העלול להיגרם למערכת האקולוגית העולמית כתוצאה מכריתת שטחים נרחבים של יערות ומשריפתם?</a:t>
            </a:r>
          </a:p>
          <a:p>
            <a:pPr eaLnBrk="1" hangingPunct="1">
              <a:defRPr/>
            </a:pPr>
            <a:r>
              <a:rPr lang="he-IL" dirty="0" smtClean="0">
                <a:solidFill>
                  <a:srgbClr val="002060"/>
                </a:solidFill>
                <a:latin typeface="Times New Roman" pitchFamily="18" charset="0"/>
                <a:cs typeface="+mn-cs"/>
              </a:rPr>
              <a:t>א. עלייה בריכוז ה-  </a:t>
            </a:r>
            <a:r>
              <a:rPr lang="en-US" dirty="0" smtClean="0">
                <a:solidFill>
                  <a:srgbClr val="002060"/>
                </a:solidFill>
                <a:latin typeface="Times New Roman" pitchFamily="18" charset="0"/>
                <a:cs typeface="+mn-cs"/>
              </a:rPr>
              <a:t>CO2</a:t>
            </a:r>
            <a:r>
              <a:rPr lang="he-IL" dirty="0" smtClean="0">
                <a:solidFill>
                  <a:srgbClr val="002060"/>
                </a:solidFill>
                <a:latin typeface="Times New Roman" pitchFamily="18" charset="0"/>
                <a:cs typeface="+mn-cs"/>
              </a:rPr>
              <a:t>באוויר כתוצאה מירידת שיעור הפוטוסינתזה </a:t>
            </a:r>
          </a:p>
          <a:p>
            <a:pPr eaLnBrk="1" hangingPunct="1">
              <a:defRPr/>
            </a:pPr>
            <a:r>
              <a:rPr lang="he-IL" dirty="0" smtClean="0">
                <a:solidFill>
                  <a:srgbClr val="002060"/>
                </a:solidFill>
                <a:latin typeface="Times New Roman" pitchFamily="18" charset="0"/>
                <a:cs typeface="+mn-cs"/>
              </a:rPr>
              <a:t>ב. עלייה בריכוז החמצן באוויר כתוצאה מירידת שיעור הפוטוסינתזה </a:t>
            </a:r>
          </a:p>
          <a:p>
            <a:pPr eaLnBrk="1" hangingPunct="1">
              <a:defRPr/>
            </a:pPr>
            <a:r>
              <a:rPr lang="he-IL" dirty="0" smtClean="0">
                <a:solidFill>
                  <a:srgbClr val="002060"/>
                </a:solidFill>
                <a:latin typeface="Times New Roman" pitchFamily="18" charset="0"/>
                <a:cs typeface="+mn-cs"/>
              </a:rPr>
              <a:t>ג. ירידה בריכוז ה-</a:t>
            </a:r>
            <a:r>
              <a:rPr lang="en-US" dirty="0" smtClean="0">
                <a:solidFill>
                  <a:srgbClr val="002060"/>
                </a:solidFill>
                <a:latin typeface="Times New Roman" pitchFamily="18" charset="0"/>
                <a:cs typeface="+mn-cs"/>
              </a:rPr>
              <a:t>CO2 </a:t>
            </a:r>
            <a:r>
              <a:rPr lang="he-IL" dirty="0" smtClean="0">
                <a:solidFill>
                  <a:srgbClr val="002060"/>
                </a:solidFill>
                <a:latin typeface="Times New Roman" pitchFamily="18" charset="0"/>
                <a:cs typeface="+mn-cs"/>
              </a:rPr>
              <a:t>באוויר כתוצאה מירידת שיעור הנשימה </a:t>
            </a:r>
          </a:p>
          <a:p>
            <a:pPr eaLnBrk="1" hangingPunct="1">
              <a:defRPr/>
            </a:pPr>
            <a:r>
              <a:rPr lang="he-IL" dirty="0" smtClean="0">
                <a:solidFill>
                  <a:srgbClr val="002060"/>
                </a:solidFill>
                <a:latin typeface="Times New Roman" pitchFamily="18" charset="0"/>
                <a:cs typeface="+mn-cs"/>
              </a:rPr>
              <a:t>ד. עלייה בריכוז החמצן באוויר כתוצאה מירידת שיעור הנשימה </a:t>
            </a:r>
          </a:p>
          <a:p>
            <a:pPr eaLnBrk="1" hangingPunct="1">
              <a:defRPr/>
            </a:pPr>
            <a:endParaRPr lang="he-IL" dirty="0" smtClean="0">
              <a:solidFill>
                <a:srgbClr val="002060"/>
              </a:solidFill>
              <a:cs typeface="+mn-cs"/>
            </a:endParaRPr>
          </a:p>
          <a:p>
            <a:pPr eaLnBrk="1" hangingPunct="1">
              <a:defRPr/>
            </a:pPr>
            <a:endParaRPr lang="he-IL" dirty="0" smtClean="0">
              <a:solidFill>
                <a:srgbClr val="002060"/>
              </a:solidFill>
              <a:cs typeface="+mn-cs"/>
            </a:endParaRPr>
          </a:p>
          <a:p>
            <a:pPr eaLnBrk="1" hangingPunct="1">
              <a:defRPr/>
            </a:pPr>
            <a:endParaRPr lang="he-IL" dirty="0" smtClean="0">
              <a:solidFill>
                <a:srgbClr val="1D4C72"/>
              </a:solidFill>
              <a:cs typeface="+mn-cs"/>
            </a:endParaRPr>
          </a:p>
        </p:txBody>
      </p:sp>
      <p:sp>
        <p:nvSpPr>
          <p:cNvPr id="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29</a:t>
            </a:fld>
            <a:endParaRPr lang="he-IL" altLang="he-IL" sz="1100" kern="0" dirty="0">
              <a:solidFill>
                <a:srgbClr val="BFBFBF"/>
              </a:solidFill>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71CC843-40CE-4739-B2CE-DA6165452C71}" type="slidenum">
              <a:rPr lang="he-IL" smtClean="0"/>
              <a:pPr fontAlgn="base">
                <a:spcBef>
                  <a:spcPct val="0"/>
                </a:spcBef>
                <a:spcAft>
                  <a:spcPct val="0"/>
                </a:spcAft>
                <a:defRPr/>
              </a:pPr>
              <a:t>3</a:t>
            </a:fld>
            <a:endParaRPr lang="he-IL"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342900" y="548680"/>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1:</a:t>
            </a:r>
          </a:p>
          <a:p>
            <a:pPr fontAlgn="auto">
              <a:spcBef>
                <a:spcPts val="0"/>
              </a:spcBef>
              <a:spcAft>
                <a:spcPts val="0"/>
              </a:spcAft>
              <a:defRPr/>
            </a:pPr>
            <a:r>
              <a:rPr lang="he-IL" dirty="0">
                <a:solidFill>
                  <a:srgbClr val="1D4C72"/>
                </a:solidFill>
                <a:latin typeface="+mn-lt"/>
                <a:cs typeface="+mn-cs"/>
              </a:rPr>
              <a:t>הטבלה עוסקת בסוגים שונים של יחסי גומלין הקיימים בין אורגניזמים בטבע, ובמידת התועלת או הנזק של כל אחד מהשותפים מהקשר.</a:t>
            </a:r>
          </a:p>
          <a:p>
            <a:pPr fontAlgn="auto">
              <a:spcBef>
                <a:spcPts val="0"/>
              </a:spcBef>
              <a:spcAft>
                <a:spcPts val="0"/>
              </a:spcAft>
              <a:defRPr/>
            </a:pPr>
            <a:r>
              <a:rPr lang="he-IL" dirty="0">
                <a:solidFill>
                  <a:srgbClr val="1D4C72"/>
                </a:solidFill>
                <a:latin typeface="+mn-lt"/>
                <a:cs typeface="+mn-cs"/>
              </a:rPr>
              <a:t>מלאו אותה בעזרת המילים הבאות: טריפה, הדדיות, טפילות, תחרות.</a:t>
            </a:r>
          </a:p>
        </p:txBody>
      </p:sp>
      <p:graphicFrame>
        <p:nvGraphicFramePr>
          <p:cNvPr id="3" name="טבלה 2"/>
          <p:cNvGraphicFramePr>
            <a:graphicFrameLocks noGrp="1"/>
          </p:cNvGraphicFramePr>
          <p:nvPr>
            <p:extLst>
              <p:ext uri="{D42A27DB-BD31-4B8C-83A1-F6EECF244321}">
                <p14:modId xmlns:p14="http://schemas.microsoft.com/office/powerpoint/2010/main" val="1899616276"/>
              </p:ext>
            </p:extLst>
          </p:nvPr>
        </p:nvGraphicFramePr>
        <p:xfrm>
          <a:off x="2084388" y="1944641"/>
          <a:ext cx="6321425" cy="4102194"/>
        </p:xfrm>
        <a:graphic>
          <a:graphicData uri="http://schemas.openxmlformats.org/drawingml/2006/table">
            <a:tbl>
              <a:tblPr rtl="1" firstRow="1" bandRow="1">
                <a:tableStyleId>{F2DE63D5-997A-4646-A377-4702673A728D}</a:tableStyleId>
              </a:tblPr>
              <a:tblGrid>
                <a:gridCol w="2355320"/>
                <a:gridCol w="1996693"/>
                <a:gridCol w="1969412"/>
              </a:tblGrid>
              <a:tr h="365754">
                <a:tc>
                  <a:txBody>
                    <a:bodyPr/>
                    <a:lstStyle/>
                    <a:p>
                      <a:pPr rtl="1"/>
                      <a:endParaRPr lang="he-IL" sz="18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rtl="1"/>
                      <a:r>
                        <a:rPr lang="he-IL" sz="1800" dirty="0" smtClean="0"/>
                        <a:t>     שותף א'</a:t>
                      </a:r>
                      <a:endParaRPr lang="he-IL" sz="18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rtl="1"/>
                      <a:r>
                        <a:rPr lang="he-IL" sz="1800" dirty="0" smtClean="0"/>
                        <a:t>     שותף ב'</a:t>
                      </a:r>
                      <a:endParaRPr lang="he-IL" sz="18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368">
                <a:tc>
                  <a:txBody>
                    <a:bodyPr/>
                    <a:lstStyle/>
                    <a:p>
                      <a:pPr rtl="1"/>
                      <a:r>
                        <a:rPr lang="he-IL" sz="1800" dirty="0" smtClean="0"/>
                        <a:t>תחרות</a:t>
                      </a:r>
                      <a:endParaRPr lang="he-IL" sz="18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smtClean="0"/>
                    </a:p>
                    <a:p>
                      <a:pPr rtl="1"/>
                      <a:endParaRPr lang="he-IL" sz="1800" dirty="0" smtClean="0"/>
                    </a:p>
                    <a:p>
                      <a:pPr rtl="1"/>
                      <a:r>
                        <a:rPr lang="he-IL" sz="1800" dirty="0" smtClean="0"/>
                        <a:t>          </a:t>
                      </a:r>
                      <a:r>
                        <a:rPr lang="he-IL" sz="1400" dirty="0" smtClean="0"/>
                        <a:t>ולפעמים</a:t>
                      </a:r>
                      <a:endParaRPr lang="he-IL" sz="14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368">
                <a:tc>
                  <a:txBody>
                    <a:bodyPr/>
                    <a:lstStyle/>
                    <a:p>
                      <a:pPr rtl="1"/>
                      <a:r>
                        <a:rPr lang="he-IL" sz="1800" dirty="0" smtClean="0"/>
                        <a:t>טריפה</a:t>
                      </a:r>
                      <a:endParaRPr lang="he-IL" sz="18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rtl="1"/>
                      <a:endParaRPr lang="he-IL" sz="1800" dirty="0" smtClean="0"/>
                    </a:p>
                    <a:p>
                      <a:pPr rtl="1"/>
                      <a:endParaRPr lang="he-IL" sz="1800" dirty="0" smtClean="0"/>
                    </a:p>
                    <a:p>
                      <a:pPr rtl="1"/>
                      <a:endParaRPr lang="he-IL" sz="18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9284">
                <a:tc gridSpan="3">
                  <a:txBody>
                    <a:bodyPr/>
                    <a:lstStyle/>
                    <a:p>
                      <a:pPr rtl="1"/>
                      <a:r>
                        <a:rPr lang="he-IL" sz="1800" u="sng" dirty="0" smtClean="0"/>
                        <a:t>יחסי</a:t>
                      </a:r>
                      <a:r>
                        <a:rPr lang="he-IL" sz="1800" u="sng" baseline="0" dirty="0" smtClean="0"/>
                        <a:t> שיתוף (סימביוזה)</a:t>
                      </a:r>
                      <a:endParaRPr lang="he-IL" sz="1800" u="sng"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sz="1800" dirty="0"/>
                    </a:p>
                  </a:txBody>
                  <a:tcPr marL="91439" marR="91439"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rtl="1"/>
                      <a:endParaRPr lang="he-IL" sz="1800" dirty="0"/>
                    </a:p>
                  </a:txBody>
                  <a:tcPr marL="91439" marR="91439"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25322">
                <a:tc>
                  <a:txBody>
                    <a:bodyPr/>
                    <a:lstStyle/>
                    <a:p>
                      <a:pPr rtl="1"/>
                      <a:r>
                        <a:rPr lang="he-IL" sz="1800" dirty="0" smtClean="0"/>
                        <a:t>א. טפילות</a:t>
                      </a:r>
                      <a:endParaRPr lang="he-IL" sz="18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1800" dirty="0" smtClean="0"/>
                    </a:p>
                    <a:p>
                      <a:pPr rtl="1"/>
                      <a:endParaRPr lang="he-IL" sz="1800" dirty="0" smtClean="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03004">
                <a:tc>
                  <a:txBody>
                    <a:bodyPr/>
                    <a:lstStyle/>
                    <a:p>
                      <a:pPr rtl="1"/>
                      <a:r>
                        <a:rPr lang="he-IL" sz="1800" dirty="0" smtClean="0"/>
                        <a:t>ב. הדדיות</a:t>
                      </a:r>
                      <a:endParaRPr lang="he-IL" sz="18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rtl="1"/>
                      <a:endParaRPr lang="he-IL" sz="1800" dirty="0" smtClean="0"/>
                    </a:p>
                    <a:p>
                      <a:pPr rtl="1"/>
                      <a:endParaRPr lang="he-IL" sz="1800" dirty="0" smtClean="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a:p>
                  </a:txBody>
                  <a:tcPr marL="91439" marR="9143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grpSp>
        <p:nvGrpSpPr>
          <p:cNvPr id="97321" name="קבוצה 4"/>
          <p:cNvGrpSpPr>
            <a:grpSpLocks/>
          </p:cNvGrpSpPr>
          <p:nvPr/>
        </p:nvGrpSpPr>
        <p:grpSpPr bwMode="auto">
          <a:xfrm>
            <a:off x="220663" y="2039938"/>
            <a:ext cx="1863725" cy="3511550"/>
            <a:chOff x="127000" y="706438"/>
            <a:chExt cx="1863725" cy="3511550"/>
          </a:xfrm>
        </p:grpSpPr>
        <p:sp>
          <p:nvSpPr>
            <p:cNvPr id="11" name="פרצוף מחייך 10"/>
            <p:cNvSpPr/>
            <p:nvPr/>
          </p:nvSpPr>
          <p:spPr>
            <a:xfrm>
              <a:off x="263525" y="1341438"/>
              <a:ext cx="660400" cy="503237"/>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פרצוף מחייך 17"/>
            <p:cNvSpPr/>
            <p:nvPr/>
          </p:nvSpPr>
          <p:spPr>
            <a:xfrm>
              <a:off x="279400" y="2824163"/>
              <a:ext cx="666750" cy="4540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717190 w 864096"/>
                <a:gd name="connsiteY1" fmla="*/ 52974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794463 w 864096"/>
                <a:gd name="connsiteY1"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794463 w 864096"/>
                <a:gd name="connsiteY1"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443296 w 864096"/>
                <a:gd name="connsiteY1" fmla="*/ 421207 h 648072"/>
                <a:gd name="connsiteX2" fmla="*/ 794463 w 864096"/>
                <a:gd name="connsiteY2"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443296 w 864096"/>
                <a:gd name="connsiteY1" fmla="*/ 421207 h 648072"/>
                <a:gd name="connsiteX2" fmla="*/ 649358 w 864096"/>
                <a:gd name="connsiteY2" fmla="*/ 395449 h 648072"/>
                <a:gd name="connsiteX3" fmla="*/ 794463 w 864096"/>
                <a:gd name="connsiteY3"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443296 w 864096"/>
                <a:gd name="connsiteY1" fmla="*/ 421207 h 648072"/>
                <a:gd name="connsiteX2" fmla="*/ 675116 w 864096"/>
                <a:gd name="connsiteY2" fmla="*/ 446965 h 648072"/>
                <a:gd name="connsiteX3" fmla="*/ 794463 w 864096"/>
                <a:gd name="connsiteY3"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443296 w 864096"/>
                <a:gd name="connsiteY1" fmla="*/ 421207 h 648072"/>
                <a:gd name="connsiteX2" fmla="*/ 700874 w 864096"/>
                <a:gd name="connsiteY2" fmla="*/ 408328 h 648072"/>
                <a:gd name="connsiteX3" fmla="*/ 794463 w 864096"/>
                <a:gd name="connsiteY3"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20602" y="426714"/>
                  </a:moveTo>
                  <a:cubicBezTo>
                    <a:pt x="172238" y="434382"/>
                    <a:pt x="378751" y="411622"/>
                    <a:pt x="443296" y="421207"/>
                  </a:cubicBezTo>
                  <a:cubicBezTo>
                    <a:pt x="531422" y="424582"/>
                    <a:pt x="642346" y="409557"/>
                    <a:pt x="700874" y="408328"/>
                  </a:cubicBezTo>
                  <a:cubicBezTo>
                    <a:pt x="759402" y="407099"/>
                    <a:pt x="770279" y="419357"/>
                    <a:pt x="794463" y="413835"/>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 name="פרצוף מחייך 9"/>
            <p:cNvSpPr/>
            <p:nvPr/>
          </p:nvSpPr>
          <p:spPr>
            <a:xfrm>
              <a:off x="279400" y="2039938"/>
              <a:ext cx="687387" cy="477837"/>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 name="TextBox 28"/>
            <p:cNvSpPr txBox="1"/>
            <p:nvPr/>
          </p:nvSpPr>
          <p:spPr>
            <a:xfrm>
              <a:off x="127000" y="706438"/>
              <a:ext cx="917575"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D4C72"/>
                  </a:solidFill>
                  <a:latin typeface="+mn-lt"/>
                  <a:cs typeface="+mn-cs"/>
                </a:rPr>
                <a:t>מקרא</a:t>
              </a:r>
              <a:endParaRPr lang="en-US" u="sng" dirty="0">
                <a:solidFill>
                  <a:srgbClr val="1D4C72"/>
                </a:solidFill>
                <a:latin typeface="+mn-lt"/>
                <a:cs typeface="+mn-cs"/>
              </a:endParaRPr>
            </a:p>
          </p:txBody>
        </p:sp>
        <p:sp>
          <p:nvSpPr>
            <p:cNvPr id="30" name="TextBox 29"/>
            <p:cNvSpPr txBox="1"/>
            <p:nvPr/>
          </p:nvSpPr>
          <p:spPr>
            <a:xfrm>
              <a:off x="966787" y="2109788"/>
              <a:ext cx="917575" cy="3381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latin typeface="+mn-lt"/>
                  <a:cs typeface="+mn-cs"/>
                </a:rPr>
                <a:t>ניזוק</a:t>
              </a:r>
              <a:endParaRPr lang="en-US" sz="1600" dirty="0">
                <a:solidFill>
                  <a:srgbClr val="1D4C72"/>
                </a:solidFill>
                <a:latin typeface="+mn-lt"/>
                <a:cs typeface="+mn-cs"/>
              </a:endParaRPr>
            </a:p>
          </p:txBody>
        </p:sp>
        <p:sp>
          <p:nvSpPr>
            <p:cNvPr id="31" name="TextBox 30"/>
            <p:cNvSpPr txBox="1"/>
            <p:nvPr/>
          </p:nvSpPr>
          <p:spPr>
            <a:xfrm>
              <a:off x="957262" y="1354138"/>
              <a:ext cx="917575" cy="5857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latin typeface="+mn-lt"/>
                  <a:cs typeface="+mn-cs"/>
                </a:rPr>
                <a:t>מפיק תועלת</a:t>
              </a:r>
              <a:endParaRPr lang="en-US" sz="1600" dirty="0">
                <a:solidFill>
                  <a:srgbClr val="1D4C72"/>
                </a:solidFill>
                <a:latin typeface="+mn-lt"/>
                <a:cs typeface="+mn-cs"/>
              </a:endParaRPr>
            </a:p>
          </p:txBody>
        </p:sp>
        <p:sp>
          <p:nvSpPr>
            <p:cNvPr id="32" name="TextBox 31"/>
            <p:cNvSpPr txBox="1"/>
            <p:nvPr/>
          </p:nvSpPr>
          <p:spPr>
            <a:xfrm>
              <a:off x="585787" y="2662238"/>
              <a:ext cx="1404938" cy="8318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latin typeface="+mn-lt"/>
                  <a:cs typeface="+mn-cs"/>
                </a:rPr>
                <a:t>אינו מפיק תועלת </a:t>
              </a:r>
            </a:p>
            <a:p>
              <a:pPr fontAlgn="auto">
                <a:spcBef>
                  <a:spcPts val="0"/>
                </a:spcBef>
                <a:spcAft>
                  <a:spcPts val="0"/>
                </a:spcAft>
                <a:defRPr/>
              </a:pPr>
              <a:r>
                <a:rPr lang="he-IL" sz="1600" dirty="0">
                  <a:solidFill>
                    <a:srgbClr val="1D4C72"/>
                  </a:solidFill>
                  <a:latin typeface="+mn-lt"/>
                  <a:cs typeface="+mn-cs"/>
                </a:rPr>
                <a:t>ואינו ניזוק</a:t>
              </a:r>
              <a:endParaRPr lang="en-US" sz="1600" dirty="0">
                <a:solidFill>
                  <a:srgbClr val="1D4C72"/>
                </a:solidFill>
                <a:latin typeface="+mn-lt"/>
                <a:cs typeface="+mn-cs"/>
              </a:endParaRPr>
            </a:p>
          </p:txBody>
        </p:sp>
        <p:sp>
          <p:nvSpPr>
            <p:cNvPr id="33" name="TextBox 32"/>
            <p:cNvSpPr txBox="1"/>
            <p:nvPr/>
          </p:nvSpPr>
          <p:spPr>
            <a:xfrm>
              <a:off x="163512" y="706438"/>
              <a:ext cx="1827213" cy="3511550"/>
            </a:xfrm>
            <a:prstGeom prst="rect">
              <a:avLst/>
            </a:prstGeom>
            <a:noFill/>
            <a:ln w="3175">
              <a:solidFill>
                <a:srgbClr val="00B0F0"/>
              </a:solid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endParaRPr lang="en-US" sz="1600" dirty="0">
                <a:solidFill>
                  <a:srgbClr val="1D4C72"/>
                </a:solidFill>
                <a:latin typeface="+mn-lt"/>
                <a:cs typeface="+mn-cs"/>
              </a:endParaRPr>
            </a:p>
          </p:txBody>
        </p:sp>
      </p:grpSp>
      <p:grpSp>
        <p:nvGrpSpPr>
          <p:cNvPr id="2" name="קבוצה 1"/>
          <p:cNvGrpSpPr/>
          <p:nvPr/>
        </p:nvGrpSpPr>
        <p:grpSpPr>
          <a:xfrm>
            <a:off x="2688431" y="2385219"/>
            <a:ext cx="3306762" cy="3649663"/>
            <a:chOff x="2903538" y="2120900"/>
            <a:chExt cx="3306762" cy="3649663"/>
          </a:xfrm>
        </p:grpSpPr>
        <p:sp>
          <p:nvSpPr>
            <p:cNvPr id="34" name="פרצוף מחייך 33"/>
            <p:cNvSpPr/>
            <p:nvPr/>
          </p:nvSpPr>
          <p:spPr bwMode="auto">
            <a:xfrm>
              <a:off x="4781550" y="4344988"/>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פרצוף מחייך 9"/>
            <p:cNvSpPr/>
            <p:nvPr/>
          </p:nvSpPr>
          <p:spPr bwMode="auto">
            <a:xfrm>
              <a:off x="2903538" y="4344988"/>
              <a:ext cx="811212" cy="6953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7" name="פרצוף מחייך 9"/>
            <p:cNvSpPr/>
            <p:nvPr/>
          </p:nvSpPr>
          <p:spPr bwMode="auto">
            <a:xfrm>
              <a:off x="2960688" y="3100388"/>
              <a:ext cx="809625" cy="6953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8" name="פרצוף מחייך 9"/>
            <p:cNvSpPr/>
            <p:nvPr/>
          </p:nvSpPr>
          <p:spPr bwMode="auto">
            <a:xfrm>
              <a:off x="2960688" y="2173288"/>
              <a:ext cx="809625" cy="693737"/>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0" name="פרצוף מחייך 49"/>
            <p:cNvSpPr/>
            <p:nvPr/>
          </p:nvSpPr>
          <p:spPr bwMode="auto">
            <a:xfrm>
              <a:off x="4802188" y="3100388"/>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1" name="פרצוף מחייך 50"/>
            <p:cNvSpPr/>
            <p:nvPr/>
          </p:nvSpPr>
          <p:spPr bwMode="auto">
            <a:xfrm>
              <a:off x="4781550" y="5106988"/>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2" name="פרצוף מחייך 51"/>
            <p:cNvSpPr/>
            <p:nvPr/>
          </p:nvSpPr>
          <p:spPr bwMode="auto">
            <a:xfrm>
              <a:off x="5435600" y="2120900"/>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3" name="פרצוף מחייך 9"/>
            <p:cNvSpPr/>
            <p:nvPr/>
          </p:nvSpPr>
          <p:spPr bwMode="auto">
            <a:xfrm>
              <a:off x="4324350" y="2124075"/>
              <a:ext cx="809625" cy="6953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4" name="פרצוף מחייך 53"/>
            <p:cNvSpPr/>
            <p:nvPr/>
          </p:nvSpPr>
          <p:spPr bwMode="auto">
            <a:xfrm>
              <a:off x="2914650" y="5095875"/>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5" name="מלבן 24"/>
          <p:cNvSpPr/>
          <p:nvPr/>
        </p:nvSpPr>
        <p:spPr>
          <a:xfrm>
            <a:off x="342900" y="3995738"/>
            <a:ext cx="1741488" cy="1100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a:t>
            </a:fld>
            <a:endParaRPr lang="he-IL" altLang="he-IL" sz="1100" kern="0" dirty="0">
              <a:solidFill>
                <a:srgbClr val="BFBFBF"/>
              </a:solidFill>
            </a:endParaRPr>
          </a:p>
        </p:txBody>
      </p:sp>
      <p:sp>
        <p:nvSpPr>
          <p:cNvPr id="2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5BBD432-DB08-4EC1-B34B-FE55AFABFC71}" type="slidenum">
              <a:rPr lang="he-IL" smtClean="0"/>
              <a:pPr fontAlgn="base">
                <a:spcBef>
                  <a:spcPct val="0"/>
                </a:spcBef>
                <a:spcAft>
                  <a:spcPct val="0"/>
                </a:spcAft>
                <a:defRPr/>
              </a:pPr>
              <a:t>30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 השפעת האדם, אפקט החממה</a:t>
            </a:r>
            <a:endParaRPr lang="he-IL" sz="1800" dirty="0" smtClean="0"/>
          </a:p>
        </p:txBody>
      </p:sp>
      <p:sp>
        <p:nvSpPr>
          <p:cNvPr id="9" name="TextBox 8"/>
          <p:cNvSpPr txBox="1"/>
          <p:nvPr/>
        </p:nvSpPr>
        <p:spPr>
          <a:xfrm>
            <a:off x="247650" y="620713"/>
            <a:ext cx="8183563" cy="28622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cs typeface="+mn-cs"/>
              </a:rPr>
              <a:t>שאלה 14:</a:t>
            </a:r>
          </a:p>
          <a:p>
            <a:pPr eaLnBrk="1" hangingPunct="1">
              <a:defRPr/>
            </a:pPr>
            <a:r>
              <a:rPr lang="he-IL" dirty="0" smtClean="0">
                <a:solidFill>
                  <a:srgbClr val="002060"/>
                </a:solidFill>
                <a:latin typeface="Times New Roman" pitchFamily="18" charset="0"/>
                <a:cs typeface="+mn-cs"/>
              </a:rPr>
              <a:t>מהו הנזק העלול להיגרם למערכת האקולוגית העולמית כתוצאה מכריתת שטחים נרחבים של יערות ומשריפתם?</a:t>
            </a:r>
          </a:p>
          <a:p>
            <a:pPr eaLnBrk="1" hangingPunct="1">
              <a:defRPr/>
            </a:pPr>
            <a:r>
              <a:rPr lang="he-IL" dirty="0" smtClean="0">
                <a:solidFill>
                  <a:srgbClr val="002060"/>
                </a:solidFill>
                <a:latin typeface="Times New Roman" pitchFamily="18" charset="0"/>
                <a:cs typeface="+mn-cs"/>
              </a:rPr>
              <a:t>א. עלייה בריכוז ה-</a:t>
            </a:r>
            <a:r>
              <a:rPr lang="en-US" dirty="0" smtClean="0">
                <a:solidFill>
                  <a:srgbClr val="002060"/>
                </a:solidFill>
                <a:latin typeface="Times New Roman" pitchFamily="18" charset="0"/>
                <a:cs typeface="+mn-cs"/>
              </a:rPr>
              <a:t>CO2</a:t>
            </a:r>
            <a:r>
              <a:rPr lang="he-IL" dirty="0" smtClean="0">
                <a:solidFill>
                  <a:srgbClr val="002060"/>
                </a:solidFill>
                <a:latin typeface="Times New Roman" pitchFamily="18" charset="0"/>
                <a:cs typeface="+mn-cs"/>
              </a:rPr>
              <a:t>באוויר כתוצאה מירידת שיעור הפוטוסינתזה </a:t>
            </a:r>
          </a:p>
          <a:p>
            <a:pPr eaLnBrk="1" hangingPunct="1">
              <a:defRPr/>
            </a:pPr>
            <a:r>
              <a:rPr lang="he-IL" dirty="0" smtClean="0">
                <a:solidFill>
                  <a:srgbClr val="002060"/>
                </a:solidFill>
                <a:latin typeface="Times New Roman" pitchFamily="18" charset="0"/>
                <a:cs typeface="+mn-cs"/>
              </a:rPr>
              <a:t>ב. עלייה בריכוז החמצן באוויר כתוצאה מירידת שיעור הפוטוסינתזה </a:t>
            </a:r>
          </a:p>
          <a:p>
            <a:pPr eaLnBrk="1" hangingPunct="1">
              <a:defRPr/>
            </a:pPr>
            <a:r>
              <a:rPr lang="he-IL" dirty="0" smtClean="0">
                <a:solidFill>
                  <a:srgbClr val="002060"/>
                </a:solidFill>
                <a:latin typeface="Times New Roman" pitchFamily="18" charset="0"/>
                <a:cs typeface="+mn-cs"/>
              </a:rPr>
              <a:t>ג. ירידה בריכוז ה-</a:t>
            </a:r>
            <a:r>
              <a:rPr lang="en-US" dirty="0" smtClean="0">
                <a:solidFill>
                  <a:srgbClr val="002060"/>
                </a:solidFill>
                <a:latin typeface="Times New Roman" pitchFamily="18" charset="0"/>
                <a:cs typeface="+mn-cs"/>
              </a:rPr>
              <a:t>CO2 </a:t>
            </a:r>
            <a:r>
              <a:rPr lang="he-IL" dirty="0" smtClean="0">
                <a:solidFill>
                  <a:srgbClr val="002060"/>
                </a:solidFill>
                <a:latin typeface="Times New Roman" pitchFamily="18" charset="0"/>
                <a:cs typeface="+mn-cs"/>
              </a:rPr>
              <a:t> באוויר כתוצאה מירידת שיעור הנשימה </a:t>
            </a:r>
          </a:p>
          <a:p>
            <a:pPr eaLnBrk="1" hangingPunct="1">
              <a:defRPr/>
            </a:pPr>
            <a:r>
              <a:rPr lang="he-IL" dirty="0" smtClean="0">
                <a:solidFill>
                  <a:srgbClr val="002060"/>
                </a:solidFill>
                <a:latin typeface="Times New Roman" pitchFamily="18" charset="0"/>
                <a:cs typeface="+mn-cs"/>
              </a:rPr>
              <a:t>ד. עלייה בריכוז החמצן באוויר כתוצאה מירידת שיעור הנשימה </a:t>
            </a:r>
          </a:p>
          <a:p>
            <a:pPr eaLnBrk="1" hangingPunct="1">
              <a:defRPr/>
            </a:pPr>
            <a:endParaRPr lang="he-IL" dirty="0" smtClean="0">
              <a:solidFill>
                <a:srgbClr val="002060"/>
              </a:solidFill>
              <a:cs typeface="+mn-cs"/>
            </a:endParaRPr>
          </a:p>
          <a:p>
            <a:pPr eaLnBrk="1" hangingPunct="1">
              <a:defRPr/>
            </a:pPr>
            <a:endParaRPr lang="he-IL" dirty="0" smtClean="0">
              <a:solidFill>
                <a:srgbClr val="002060"/>
              </a:solidFill>
              <a:cs typeface="+mn-cs"/>
            </a:endParaRPr>
          </a:p>
          <a:p>
            <a:pPr eaLnBrk="1" hangingPunct="1">
              <a:defRPr/>
            </a:pPr>
            <a:endParaRPr lang="he-IL" dirty="0" smtClean="0">
              <a:solidFill>
                <a:srgbClr val="1D4C72"/>
              </a:solidFill>
              <a:cs typeface="+mn-cs"/>
            </a:endParaRPr>
          </a:p>
        </p:txBody>
      </p:sp>
      <p:sp>
        <p:nvSpPr>
          <p:cNvPr id="7" name="Rectangle 12"/>
          <p:cNvSpPr/>
          <p:nvPr/>
        </p:nvSpPr>
        <p:spPr>
          <a:xfrm>
            <a:off x="285750" y="4143375"/>
            <a:ext cx="8359775" cy="67945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משפט א'</a:t>
            </a:r>
            <a:endParaRPr lang="he-IL" sz="800" kern="0" dirty="0">
              <a:solidFill>
                <a:prstClr val="black"/>
              </a:solidFill>
              <a:latin typeface="Arial"/>
              <a:cs typeface="Aria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30</a:t>
            </a:fld>
            <a:endParaRPr lang="he-IL" altLang="he-IL" sz="1100" kern="0" dirty="0">
              <a:solidFill>
                <a:srgbClr val="BFBFBF"/>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49A12D2-C544-4438-B696-6970B10FB8EF}" type="slidenum">
              <a:rPr lang="he-IL" smtClean="0"/>
              <a:pPr fontAlgn="base">
                <a:spcBef>
                  <a:spcPct val="0"/>
                </a:spcBef>
                <a:spcAft>
                  <a:spcPct val="0"/>
                </a:spcAft>
                <a:defRPr/>
              </a:pPr>
              <a:t>31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15: גלגולי האנרגיה במערכת האקולוגית</a:t>
            </a:r>
            <a:endParaRPr lang="he-IL" sz="1800" dirty="0" smtClean="0"/>
          </a:p>
        </p:txBody>
      </p:sp>
      <p:sp>
        <p:nvSpPr>
          <p:cNvPr id="10" name="TextBox 9"/>
          <p:cNvSpPr txBox="1"/>
          <p:nvPr/>
        </p:nvSpPr>
        <p:spPr>
          <a:xfrm>
            <a:off x="255588" y="549275"/>
            <a:ext cx="8397875"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15:</a:t>
            </a:r>
          </a:p>
          <a:p>
            <a:pPr fontAlgn="auto">
              <a:spcBef>
                <a:spcPts val="0"/>
              </a:spcBef>
              <a:spcAft>
                <a:spcPts val="0"/>
              </a:spcAft>
              <a:defRPr/>
            </a:pPr>
            <a:r>
              <a:rPr lang="he-IL" kern="0" dirty="0">
                <a:solidFill>
                  <a:srgbClr val="1D4C72"/>
                </a:solidFill>
              </a:rPr>
              <a:t>בתהליכים שונים המתרחשים במערכת האקולוגית, אנרגיה הופכת מצורה אחת לצורה אחרת.</a:t>
            </a:r>
          </a:p>
          <a:p>
            <a:pPr fontAlgn="auto">
              <a:spcBef>
                <a:spcPts val="0"/>
              </a:spcBef>
              <a:spcAft>
                <a:spcPts val="0"/>
              </a:spcAft>
              <a:defRPr/>
            </a:pPr>
            <a:r>
              <a:rPr lang="he-IL" kern="0" dirty="0">
                <a:solidFill>
                  <a:srgbClr val="1D4C72"/>
                </a:solidFill>
              </a:rPr>
              <a:t>בתרשים מתוארים גלגולי האנרגיה במערכת האקולוגית. </a:t>
            </a:r>
          </a:p>
          <a:p>
            <a:pPr fontAlgn="auto">
              <a:spcBef>
                <a:spcPts val="0"/>
              </a:spcBef>
              <a:spcAft>
                <a:spcPts val="0"/>
              </a:spcAft>
              <a:defRPr/>
            </a:pPr>
            <a:r>
              <a:rPr lang="he-IL" kern="0" dirty="0">
                <a:solidFill>
                  <a:srgbClr val="1D4C72"/>
                </a:solidFill>
              </a:rPr>
              <a:t>מלאו את התרשים בעזרת המילים: חום, כימית, אור, נשימה תאית, פוטוסינתזה.</a:t>
            </a:r>
          </a:p>
        </p:txBody>
      </p:sp>
      <p:sp>
        <p:nvSpPr>
          <p:cNvPr id="8" name="שמש 7"/>
          <p:cNvSpPr/>
          <p:nvPr/>
        </p:nvSpPr>
        <p:spPr bwMode="auto">
          <a:xfrm>
            <a:off x="7024688" y="2771775"/>
            <a:ext cx="2119312" cy="230505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5959" name="מלבן 8"/>
          <p:cNvSpPr>
            <a:spLocks noChangeArrowheads="1"/>
          </p:cNvSpPr>
          <p:nvPr/>
        </p:nvSpPr>
        <p:spPr bwMode="auto">
          <a:xfrm>
            <a:off x="3798888" y="3308350"/>
            <a:ext cx="1452562" cy="147796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altLang="he-IL" b="1">
                <a:solidFill>
                  <a:srgbClr val="FF6600"/>
                </a:solidFill>
              </a:rPr>
              <a:t> </a:t>
            </a:r>
            <a:r>
              <a:rPr lang="he-IL" altLang="he-IL" b="1">
                <a:solidFill>
                  <a:srgbClr val="FFC000"/>
                </a:solidFill>
              </a:rPr>
              <a:t>אנרגיה ______ האצורה בחומרים אורגניים</a:t>
            </a:r>
            <a:endParaRPr lang="he-IL" altLang="he-IL">
              <a:solidFill>
                <a:srgbClr val="FFC000"/>
              </a:solidFill>
            </a:endParaRPr>
          </a:p>
        </p:txBody>
      </p:sp>
      <p:sp>
        <p:nvSpPr>
          <p:cNvPr id="11" name="ענן 10"/>
          <p:cNvSpPr/>
          <p:nvPr/>
        </p:nvSpPr>
        <p:spPr>
          <a:xfrm>
            <a:off x="231775" y="3365500"/>
            <a:ext cx="1460500" cy="1446213"/>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אנרגיית ____</a:t>
            </a:r>
          </a:p>
        </p:txBody>
      </p:sp>
      <p:sp>
        <p:nvSpPr>
          <p:cNvPr id="2" name="חץ שמאלה 1"/>
          <p:cNvSpPr/>
          <p:nvPr/>
        </p:nvSpPr>
        <p:spPr>
          <a:xfrm>
            <a:off x="5280025" y="3743325"/>
            <a:ext cx="1744663" cy="3683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 name="TextBox 12"/>
          <p:cNvSpPr txBox="1"/>
          <p:nvPr/>
        </p:nvSpPr>
        <p:spPr>
          <a:xfrm>
            <a:off x="7508875" y="3663950"/>
            <a:ext cx="1150938"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dirty="0">
                <a:solidFill>
                  <a:srgbClr val="1D4C72"/>
                </a:solidFill>
              </a:rPr>
              <a:t>אנרגיית </a:t>
            </a:r>
          </a:p>
          <a:p>
            <a:pPr algn="ctr" fontAlgn="auto">
              <a:spcBef>
                <a:spcPts val="0"/>
              </a:spcBef>
              <a:spcAft>
                <a:spcPts val="0"/>
              </a:spcAft>
              <a:defRPr/>
            </a:pPr>
            <a:r>
              <a:rPr lang="he-IL" dirty="0">
                <a:solidFill>
                  <a:srgbClr val="1D4C72"/>
                </a:solidFill>
              </a:rPr>
              <a:t>____</a:t>
            </a:r>
            <a:endParaRPr lang="en-US" dirty="0">
              <a:solidFill>
                <a:srgbClr val="1D4C72"/>
              </a:solidFill>
            </a:endParaRPr>
          </a:p>
        </p:txBody>
      </p:sp>
      <p:sp>
        <p:nvSpPr>
          <p:cNvPr id="14" name="TextBox 13"/>
          <p:cNvSpPr txBox="1"/>
          <p:nvPr/>
        </p:nvSpPr>
        <p:spPr>
          <a:xfrm>
            <a:off x="5207000" y="4310063"/>
            <a:ext cx="1817688"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rPr>
              <a:t>הופכת בתהליך __________ ל:</a:t>
            </a:r>
            <a:endParaRPr lang="en-US" dirty="0">
              <a:solidFill>
                <a:srgbClr val="1D4C72"/>
              </a:solidFill>
            </a:endParaRPr>
          </a:p>
        </p:txBody>
      </p:sp>
      <p:sp>
        <p:nvSpPr>
          <p:cNvPr id="16" name="חץ שמאלה 15"/>
          <p:cNvSpPr/>
          <p:nvPr/>
        </p:nvSpPr>
        <p:spPr>
          <a:xfrm>
            <a:off x="1692275" y="3743325"/>
            <a:ext cx="2106613" cy="360363"/>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7" name="TextBox 16"/>
          <p:cNvSpPr txBox="1"/>
          <p:nvPr/>
        </p:nvSpPr>
        <p:spPr>
          <a:xfrm>
            <a:off x="1403350" y="4046538"/>
            <a:ext cx="2251075" cy="14779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rPr>
              <a:t>הופכת בתהליך ____________</a:t>
            </a:r>
          </a:p>
          <a:p>
            <a:pPr fontAlgn="auto">
              <a:spcBef>
                <a:spcPts val="0"/>
              </a:spcBef>
              <a:spcAft>
                <a:spcPts val="0"/>
              </a:spcAft>
              <a:defRPr/>
            </a:pPr>
            <a:r>
              <a:rPr lang="he-IL" dirty="0">
                <a:solidFill>
                  <a:srgbClr val="1D4C72"/>
                </a:solidFill>
              </a:rPr>
              <a:t>ותהליכים מטבוליים אחרים המתרחשים בגוף </a:t>
            </a:r>
            <a:r>
              <a:rPr lang="he-IL" u="sng" dirty="0">
                <a:solidFill>
                  <a:srgbClr val="1D4C72"/>
                </a:solidFill>
              </a:rPr>
              <a:t>כל</a:t>
            </a:r>
            <a:r>
              <a:rPr lang="he-IL" dirty="0">
                <a:solidFill>
                  <a:srgbClr val="1D4C72"/>
                </a:solidFill>
              </a:rPr>
              <a:t> האורגניזמים ל: </a:t>
            </a:r>
            <a:endParaRPr lang="en-US" dirty="0">
              <a:solidFill>
                <a:srgbClr val="1D4C72"/>
              </a:solidFill>
            </a:endParaRPr>
          </a:p>
        </p:txBody>
      </p:sp>
      <p:sp>
        <p:nvSpPr>
          <p:cNvPr id="15"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31</a:t>
            </a:fld>
            <a:endParaRPr lang="he-IL" altLang="he-IL" sz="1100" kern="0" dirty="0">
              <a:solidFill>
                <a:srgbClr val="BFBFBF"/>
              </a:solidFill>
            </a:endParaRPr>
          </a:p>
        </p:txBody>
      </p:sp>
      <p:sp>
        <p:nvSpPr>
          <p:cNvPr id="1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72D8638-20A0-4EAB-B8B5-4241FA2B89DF}" type="slidenum">
              <a:rPr lang="he-IL" smtClean="0"/>
              <a:pPr fontAlgn="base">
                <a:spcBef>
                  <a:spcPct val="0"/>
                </a:spcBef>
                <a:spcAft>
                  <a:spcPct val="0"/>
                </a:spcAft>
                <a:defRPr/>
              </a:pPr>
              <a:t>32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0" name="TextBox 9"/>
          <p:cNvSpPr txBox="1"/>
          <p:nvPr/>
        </p:nvSpPr>
        <p:spPr>
          <a:xfrm>
            <a:off x="246063" y="714375"/>
            <a:ext cx="839787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15:</a:t>
            </a:r>
          </a:p>
          <a:p>
            <a:pPr fontAlgn="auto">
              <a:spcBef>
                <a:spcPts val="0"/>
              </a:spcBef>
              <a:spcAft>
                <a:spcPts val="0"/>
              </a:spcAft>
              <a:defRPr/>
            </a:pPr>
            <a:r>
              <a:rPr lang="he-IL" kern="0" dirty="0">
                <a:solidFill>
                  <a:srgbClr val="1D4C72"/>
                </a:solidFill>
              </a:rPr>
              <a:t>בתהליכים שונים המתרחשים במערכת האקולוגית, אנרגיה הופכת מצורה אחת לצורה אחרת.</a:t>
            </a:r>
          </a:p>
          <a:p>
            <a:pPr fontAlgn="auto">
              <a:spcBef>
                <a:spcPts val="0"/>
              </a:spcBef>
              <a:spcAft>
                <a:spcPts val="0"/>
              </a:spcAft>
              <a:defRPr/>
            </a:pPr>
            <a:r>
              <a:rPr lang="he-IL" kern="0" dirty="0">
                <a:solidFill>
                  <a:srgbClr val="1D4C72"/>
                </a:solidFill>
              </a:rPr>
              <a:t>בתרשים מתוארים גלגולי האנרגיה במערכת האקולוגית. מלאו את התרשים בעזרת המילים:</a:t>
            </a:r>
          </a:p>
        </p:txBody>
      </p:sp>
      <p:sp>
        <p:nvSpPr>
          <p:cNvPr id="8" name="שמש 7"/>
          <p:cNvSpPr/>
          <p:nvPr/>
        </p:nvSpPr>
        <p:spPr bwMode="auto">
          <a:xfrm>
            <a:off x="7024688" y="2771775"/>
            <a:ext cx="2119312" cy="230505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6983" name="מלבן 8"/>
          <p:cNvSpPr>
            <a:spLocks noChangeArrowheads="1"/>
          </p:cNvSpPr>
          <p:nvPr/>
        </p:nvSpPr>
        <p:spPr bwMode="auto">
          <a:xfrm>
            <a:off x="3798888" y="3308350"/>
            <a:ext cx="1452562" cy="147796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altLang="he-IL" b="1">
                <a:solidFill>
                  <a:srgbClr val="FF6600"/>
                </a:solidFill>
              </a:rPr>
              <a:t> </a:t>
            </a:r>
            <a:r>
              <a:rPr lang="he-IL" altLang="he-IL" b="1">
                <a:solidFill>
                  <a:srgbClr val="FFC000"/>
                </a:solidFill>
              </a:rPr>
              <a:t>אנרגיה </a:t>
            </a:r>
            <a:r>
              <a:rPr lang="he-IL" altLang="he-IL" b="1" u="sng">
                <a:solidFill>
                  <a:srgbClr val="FFC000"/>
                </a:solidFill>
              </a:rPr>
              <a:t>כימית </a:t>
            </a:r>
            <a:r>
              <a:rPr lang="he-IL" altLang="he-IL" b="1">
                <a:solidFill>
                  <a:srgbClr val="FFC000"/>
                </a:solidFill>
              </a:rPr>
              <a:t>האצורה בחומרים אורגניים</a:t>
            </a:r>
            <a:endParaRPr lang="he-IL" altLang="he-IL">
              <a:solidFill>
                <a:srgbClr val="FFC000"/>
              </a:solidFill>
            </a:endParaRPr>
          </a:p>
        </p:txBody>
      </p:sp>
      <p:sp>
        <p:nvSpPr>
          <p:cNvPr id="11" name="ענן 10"/>
          <p:cNvSpPr/>
          <p:nvPr/>
        </p:nvSpPr>
        <p:spPr>
          <a:xfrm>
            <a:off x="231775" y="3365500"/>
            <a:ext cx="1460500" cy="1446213"/>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אנרגיית </a:t>
            </a:r>
            <a:r>
              <a:rPr lang="he-IL" u="sng" dirty="0">
                <a:solidFill>
                  <a:prstClr val="white"/>
                </a:solidFill>
              </a:rPr>
              <a:t>חום</a:t>
            </a:r>
          </a:p>
        </p:txBody>
      </p:sp>
      <p:sp>
        <p:nvSpPr>
          <p:cNvPr id="2" name="חץ שמאלה 1"/>
          <p:cNvSpPr/>
          <p:nvPr/>
        </p:nvSpPr>
        <p:spPr>
          <a:xfrm>
            <a:off x="5280025" y="3743325"/>
            <a:ext cx="1744663" cy="3683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TextBox 12"/>
          <p:cNvSpPr txBox="1"/>
          <p:nvPr/>
        </p:nvSpPr>
        <p:spPr>
          <a:xfrm>
            <a:off x="7508875" y="3663950"/>
            <a:ext cx="1150938"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dirty="0">
                <a:solidFill>
                  <a:srgbClr val="1D4C72"/>
                </a:solidFill>
              </a:rPr>
              <a:t>אנרגיית </a:t>
            </a:r>
          </a:p>
          <a:p>
            <a:pPr algn="ctr" fontAlgn="auto">
              <a:spcBef>
                <a:spcPts val="0"/>
              </a:spcBef>
              <a:spcAft>
                <a:spcPts val="0"/>
              </a:spcAft>
              <a:defRPr/>
            </a:pPr>
            <a:r>
              <a:rPr lang="he-IL" u="sng" dirty="0">
                <a:solidFill>
                  <a:srgbClr val="1D4C72"/>
                </a:solidFill>
              </a:rPr>
              <a:t>אור</a:t>
            </a:r>
            <a:endParaRPr lang="en-US" u="sng" dirty="0">
              <a:solidFill>
                <a:srgbClr val="1D4C72"/>
              </a:solidFill>
            </a:endParaRPr>
          </a:p>
        </p:txBody>
      </p:sp>
      <p:sp>
        <p:nvSpPr>
          <p:cNvPr id="14" name="TextBox 13"/>
          <p:cNvSpPr txBox="1"/>
          <p:nvPr/>
        </p:nvSpPr>
        <p:spPr>
          <a:xfrm>
            <a:off x="5207000" y="4310063"/>
            <a:ext cx="1817688"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rPr>
              <a:t>הופכת בתהליך </a:t>
            </a:r>
            <a:r>
              <a:rPr lang="he-IL" u="sng" dirty="0">
                <a:solidFill>
                  <a:srgbClr val="1D4C72"/>
                </a:solidFill>
              </a:rPr>
              <a:t>פוטוסינתזה</a:t>
            </a:r>
            <a:r>
              <a:rPr lang="he-IL" dirty="0">
                <a:solidFill>
                  <a:srgbClr val="1D4C72"/>
                </a:solidFill>
              </a:rPr>
              <a:t> ל:</a:t>
            </a:r>
            <a:endParaRPr lang="en-US" dirty="0">
              <a:solidFill>
                <a:srgbClr val="1D4C72"/>
              </a:solidFill>
            </a:endParaRPr>
          </a:p>
        </p:txBody>
      </p:sp>
      <p:sp>
        <p:nvSpPr>
          <p:cNvPr id="16" name="חץ שמאלה 15"/>
          <p:cNvSpPr/>
          <p:nvPr/>
        </p:nvSpPr>
        <p:spPr>
          <a:xfrm>
            <a:off x="1692275" y="3743325"/>
            <a:ext cx="2106613" cy="360363"/>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 name="TextBox 16"/>
          <p:cNvSpPr txBox="1"/>
          <p:nvPr/>
        </p:nvSpPr>
        <p:spPr>
          <a:xfrm>
            <a:off x="1836738" y="4046538"/>
            <a:ext cx="1817687" cy="17557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rPr>
              <a:t>הופכת בתהליך </a:t>
            </a:r>
            <a:r>
              <a:rPr lang="he-IL" u="sng" dirty="0">
                <a:solidFill>
                  <a:srgbClr val="1D4C72"/>
                </a:solidFill>
              </a:rPr>
              <a:t>נשימה תאית </a:t>
            </a:r>
            <a:r>
              <a:rPr lang="he-IL" dirty="0">
                <a:solidFill>
                  <a:srgbClr val="1D4C72"/>
                </a:solidFill>
              </a:rPr>
              <a:t>ותהליכים מטבוליים אחרים המתרחשים בגוף </a:t>
            </a:r>
            <a:r>
              <a:rPr lang="he-IL" u="sng" dirty="0">
                <a:solidFill>
                  <a:srgbClr val="1D4C72"/>
                </a:solidFill>
              </a:rPr>
              <a:t>כל</a:t>
            </a:r>
            <a:r>
              <a:rPr lang="he-IL" dirty="0">
                <a:solidFill>
                  <a:srgbClr val="1D4C72"/>
                </a:solidFill>
              </a:rPr>
              <a:t> האורגניזמים ל:</a:t>
            </a:r>
            <a:endParaRPr lang="en-US" dirty="0">
              <a:solidFill>
                <a:srgbClr val="1D4C72"/>
              </a:solidFill>
            </a:endParaRPr>
          </a:p>
        </p:txBody>
      </p:sp>
      <p:sp>
        <p:nvSpPr>
          <p:cNvPr id="15"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32</a:t>
            </a:fld>
            <a:endParaRPr lang="he-IL" altLang="he-IL" sz="1100" kern="0" dirty="0">
              <a:solidFill>
                <a:srgbClr val="BFBFBF"/>
              </a:solidFill>
            </a:endParaRPr>
          </a:p>
        </p:txBody>
      </p:sp>
      <p:sp>
        <p:nvSpPr>
          <p:cNvPr id="1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B729557-A9F4-4F52-83C5-B049D0A09702}" type="slidenum">
              <a:rPr lang="he-IL" smtClean="0"/>
              <a:pPr fontAlgn="base">
                <a:spcBef>
                  <a:spcPct val="0"/>
                </a:spcBef>
                <a:spcAft>
                  <a:spcPct val="0"/>
                </a:spcAft>
                <a:defRPr/>
              </a:pPr>
              <a:t>33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16</a:t>
            </a:r>
            <a:endParaRPr lang="he-IL" sz="1800" dirty="0" smtClean="0"/>
          </a:p>
        </p:txBody>
      </p:sp>
      <p:sp>
        <p:nvSpPr>
          <p:cNvPr id="7" name="TextBox 6"/>
          <p:cNvSpPr txBox="1"/>
          <p:nvPr/>
        </p:nvSpPr>
        <p:spPr>
          <a:xfrm>
            <a:off x="323850" y="620713"/>
            <a:ext cx="8183563"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cs typeface="+mn-cs"/>
              </a:rPr>
              <a:t>שאלה 16:</a:t>
            </a:r>
          </a:p>
          <a:p>
            <a:pPr eaLnBrk="1" hangingPunct="1">
              <a:defRPr/>
            </a:pPr>
            <a:r>
              <a:rPr lang="he-IL" dirty="0" smtClean="0">
                <a:solidFill>
                  <a:srgbClr val="002060"/>
                </a:solidFill>
                <a:latin typeface="Times New Roman" pitchFamily="18" charset="0"/>
                <a:cs typeface="+mn-cs"/>
              </a:rPr>
              <a:t>מהו מקור האנרגיה הראשוני של החיים על פני כדור הארץ?</a:t>
            </a:r>
          </a:p>
          <a:p>
            <a:pPr eaLnBrk="1" hangingPunct="1">
              <a:defRPr/>
            </a:pPr>
            <a:r>
              <a:rPr lang="he-IL" dirty="0" smtClean="0">
                <a:solidFill>
                  <a:srgbClr val="002060"/>
                </a:solidFill>
                <a:latin typeface="Times New Roman" pitchFamily="18" charset="0"/>
                <a:cs typeface="+mn-cs"/>
              </a:rPr>
              <a:t> א. אנרגיה כימית מהמזון</a:t>
            </a:r>
          </a:p>
          <a:p>
            <a:pPr eaLnBrk="1" hangingPunct="1">
              <a:defRPr/>
            </a:pPr>
            <a:r>
              <a:rPr lang="he-IL" dirty="0" smtClean="0">
                <a:solidFill>
                  <a:srgbClr val="002060"/>
                </a:solidFill>
                <a:latin typeface="Times New Roman" pitchFamily="18" charset="0"/>
                <a:cs typeface="+mn-cs"/>
              </a:rPr>
              <a:t> ב. אנרגית חום הנפלטת מאורגניזמים</a:t>
            </a:r>
          </a:p>
          <a:p>
            <a:pPr eaLnBrk="1" hangingPunct="1">
              <a:defRPr/>
            </a:pPr>
            <a:r>
              <a:rPr lang="he-IL" dirty="0" smtClean="0">
                <a:solidFill>
                  <a:srgbClr val="002060"/>
                </a:solidFill>
                <a:latin typeface="Times New Roman" pitchFamily="18" charset="0"/>
                <a:cs typeface="+mn-cs"/>
              </a:rPr>
              <a:t> ג. אנרגית אור מהשמש</a:t>
            </a:r>
          </a:p>
          <a:p>
            <a:pPr eaLnBrk="1" hangingPunct="1">
              <a:defRPr/>
            </a:pPr>
            <a:r>
              <a:rPr lang="he-IL" dirty="0" smtClean="0">
                <a:solidFill>
                  <a:srgbClr val="002060"/>
                </a:solidFill>
                <a:latin typeface="Times New Roman" pitchFamily="18" charset="0"/>
                <a:cs typeface="+mn-cs"/>
              </a:rPr>
              <a:t> ד. אנרגיה הנפלטת בנשימה תאית</a:t>
            </a:r>
          </a:p>
          <a:p>
            <a:pPr eaLnBrk="1" hangingPunct="1">
              <a:defRPr/>
            </a:pPr>
            <a:endParaRPr lang="he-IL" dirty="0" smtClean="0">
              <a:solidFill>
                <a:srgbClr val="002060"/>
              </a:solidFill>
              <a:cs typeface="+mn-cs"/>
            </a:endParaRPr>
          </a:p>
          <a:p>
            <a:pPr eaLnBrk="1" hangingPunct="1">
              <a:defRPr/>
            </a:pPr>
            <a:endParaRPr lang="he-IL" dirty="0" smtClean="0">
              <a:solidFill>
                <a:srgbClr val="1D4C72"/>
              </a:solidFill>
              <a:cs typeface="+mn-cs"/>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33</a:t>
            </a:fld>
            <a:endParaRPr lang="he-IL" altLang="he-IL" sz="1100" kern="0" dirty="0">
              <a:solidFill>
                <a:srgbClr val="BFBFBF"/>
              </a:solidFill>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CA2359E-F44E-4D25-B3B0-C4C489CB4FB2}" type="slidenum">
              <a:rPr lang="he-IL" smtClean="0"/>
              <a:pPr fontAlgn="base">
                <a:spcBef>
                  <a:spcPct val="0"/>
                </a:spcBef>
                <a:spcAft>
                  <a:spcPct val="0"/>
                </a:spcAft>
                <a:defRPr/>
              </a:pPr>
              <a:t>34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323850" y="620713"/>
            <a:ext cx="8183563"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cs typeface="+mn-cs"/>
              </a:rPr>
              <a:t>שאלה 16:</a:t>
            </a:r>
          </a:p>
          <a:p>
            <a:pPr eaLnBrk="1" hangingPunct="1">
              <a:defRPr/>
            </a:pPr>
            <a:r>
              <a:rPr lang="he-IL" dirty="0" smtClean="0">
                <a:solidFill>
                  <a:srgbClr val="002060"/>
                </a:solidFill>
                <a:latin typeface="Times New Roman" pitchFamily="18" charset="0"/>
                <a:cs typeface="+mn-cs"/>
              </a:rPr>
              <a:t>מהו מקור האנרגיה הראשוני  של החיים על פני כדור הארץ?</a:t>
            </a:r>
          </a:p>
          <a:p>
            <a:pPr eaLnBrk="1" hangingPunct="1">
              <a:defRPr/>
            </a:pPr>
            <a:r>
              <a:rPr lang="he-IL" dirty="0" smtClean="0">
                <a:solidFill>
                  <a:srgbClr val="002060"/>
                </a:solidFill>
                <a:latin typeface="Times New Roman" pitchFamily="18" charset="0"/>
                <a:cs typeface="+mn-cs"/>
              </a:rPr>
              <a:t> א. אנרגיה כימית מהמזון</a:t>
            </a:r>
          </a:p>
          <a:p>
            <a:pPr eaLnBrk="1" hangingPunct="1">
              <a:defRPr/>
            </a:pPr>
            <a:r>
              <a:rPr lang="he-IL" dirty="0" smtClean="0">
                <a:solidFill>
                  <a:srgbClr val="002060"/>
                </a:solidFill>
                <a:latin typeface="Times New Roman" pitchFamily="18" charset="0"/>
                <a:cs typeface="+mn-cs"/>
              </a:rPr>
              <a:t> ב. אנרגית חום הנפלטת מאורגניזמים</a:t>
            </a:r>
          </a:p>
          <a:p>
            <a:pPr eaLnBrk="1" hangingPunct="1">
              <a:defRPr/>
            </a:pPr>
            <a:r>
              <a:rPr lang="he-IL" dirty="0" smtClean="0">
                <a:solidFill>
                  <a:srgbClr val="002060"/>
                </a:solidFill>
                <a:latin typeface="Times New Roman" pitchFamily="18" charset="0"/>
                <a:cs typeface="+mn-cs"/>
              </a:rPr>
              <a:t> ג. אנרגית אור מהשמש</a:t>
            </a:r>
          </a:p>
          <a:p>
            <a:pPr eaLnBrk="1" hangingPunct="1">
              <a:defRPr/>
            </a:pPr>
            <a:r>
              <a:rPr lang="he-IL" dirty="0" smtClean="0">
                <a:solidFill>
                  <a:srgbClr val="002060"/>
                </a:solidFill>
                <a:latin typeface="Times New Roman" pitchFamily="18" charset="0"/>
                <a:cs typeface="+mn-cs"/>
              </a:rPr>
              <a:t> ד. אנרגיה הנפלטת בנשימה תאית</a:t>
            </a:r>
          </a:p>
          <a:p>
            <a:pPr eaLnBrk="1" hangingPunct="1">
              <a:defRPr/>
            </a:pPr>
            <a:endParaRPr lang="he-IL" dirty="0" smtClean="0">
              <a:solidFill>
                <a:srgbClr val="002060"/>
              </a:solidFill>
              <a:cs typeface="+mn-cs"/>
            </a:endParaRPr>
          </a:p>
          <a:p>
            <a:pPr eaLnBrk="1" hangingPunct="1">
              <a:defRPr/>
            </a:pPr>
            <a:endParaRPr lang="he-IL" dirty="0" smtClean="0">
              <a:solidFill>
                <a:srgbClr val="1D4C72"/>
              </a:solidFill>
            </a:endParaRPr>
          </a:p>
        </p:txBody>
      </p:sp>
      <p:sp>
        <p:nvSpPr>
          <p:cNvPr id="8" name="Rectangle 12"/>
          <p:cNvSpPr/>
          <p:nvPr/>
        </p:nvSpPr>
        <p:spPr>
          <a:xfrm>
            <a:off x="158750" y="2589213"/>
            <a:ext cx="8359775" cy="67945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משפט ג'</a:t>
            </a:r>
            <a:endParaRPr lang="he-IL" sz="800" kern="0" dirty="0">
              <a:solidFill>
                <a:prstClr val="black"/>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34</a:t>
            </a:fld>
            <a:endParaRPr lang="he-IL" altLang="he-IL" sz="1100" kern="0" dirty="0">
              <a:solidFill>
                <a:srgbClr val="BFBFBF"/>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43D8417-503D-4977-8031-6B40764D6322}" type="slidenum">
              <a:rPr lang="he-IL" smtClean="0"/>
              <a:pPr fontAlgn="base">
                <a:spcBef>
                  <a:spcPct val="0"/>
                </a:spcBef>
                <a:spcAft>
                  <a:spcPct val="0"/>
                </a:spcAft>
                <a:defRPr/>
              </a:pPr>
              <a:t>35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17</a:t>
            </a:r>
            <a:endParaRPr lang="he-IL" sz="1800" dirty="0" smtClean="0"/>
          </a:p>
        </p:txBody>
      </p:sp>
      <p:grpSp>
        <p:nvGrpSpPr>
          <p:cNvPr id="130053" name="קבוצה 25"/>
          <p:cNvGrpSpPr>
            <a:grpSpLocks/>
          </p:cNvGrpSpPr>
          <p:nvPr/>
        </p:nvGrpSpPr>
        <p:grpSpPr bwMode="auto">
          <a:xfrm>
            <a:off x="546100" y="692150"/>
            <a:ext cx="8183563" cy="1754188"/>
            <a:chOff x="611560" y="2852936"/>
            <a:chExt cx="8183563" cy="1754326"/>
          </a:xfrm>
        </p:grpSpPr>
        <p:sp>
          <p:nvSpPr>
            <p:cNvPr id="7" name="TextBox 6"/>
            <p:cNvSpPr txBox="1"/>
            <p:nvPr/>
          </p:nvSpPr>
          <p:spPr>
            <a:xfrm>
              <a:off x="611560" y="2852936"/>
              <a:ext cx="8183563" cy="1754326"/>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cs typeface="+mn-cs"/>
                </a:rPr>
                <a:t>שאלה 1:</a:t>
              </a:r>
            </a:p>
            <a:p>
              <a:pPr eaLnBrk="1" hangingPunct="1">
                <a:defRPr/>
              </a:pPr>
              <a:r>
                <a:rPr lang="he-IL" dirty="0" smtClean="0">
                  <a:solidFill>
                    <a:srgbClr val="002060"/>
                  </a:solidFill>
                  <a:latin typeface="Times New Roman" pitchFamily="18" charset="0"/>
                  <a:cs typeface="+mn-cs"/>
                </a:rPr>
                <a:t>איזה מבין הרצפים הבאים מתאר מעבר אנרגיה במערכת האקולוגית?</a:t>
              </a:r>
            </a:p>
            <a:p>
              <a:pPr eaLnBrk="1" hangingPunct="1">
                <a:defRPr/>
              </a:pPr>
              <a:r>
                <a:rPr lang="he-IL" dirty="0" smtClean="0">
                  <a:solidFill>
                    <a:srgbClr val="002060"/>
                  </a:solidFill>
                  <a:latin typeface="Times New Roman" pitchFamily="18" charset="0"/>
                  <a:cs typeface="+mn-cs"/>
                </a:rPr>
                <a:t>א. אנרגית אור  אנרגיה כימית  אנרגית חום</a:t>
              </a:r>
            </a:p>
            <a:p>
              <a:pPr eaLnBrk="1" hangingPunct="1">
                <a:defRPr/>
              </a:pPr>
              <a:r>
                <a:rPr lang="he-IL" dirty="0" smtClean="0">
                  <a:solidFill>
                    <a:srgbClr val="002060"/>
                  </a:solidFill>
                  <a:latin typeface="Times New Roman" pitchFamily="18" charset="0"/>
                  <a:cs typeface="+mn-cs"/>
                </a:rPr>
                <a:t>ב. אנרגית אור   אנרגית חום  אנרגיה כימית </a:t>
              </a:r>
            </a:p>
            <a:p>
              <a:pPr eaLnBrk="1" hangingPunct="1">
                <a:defRPr/>
              </a:pPr>
              <a:r>
                <a:rPr lang="he-IL" dirty="0" smtClean="0">
                  <a:solidFill>
                    <a:srgbClr val="002060"/>
                  </a:solidFill>
                  <a:latin typeface="Times New Roman" pitchFamily="18" charset="0"/>
                  <a:cs typeface="+mn-cs"/>
                </a:rPr>
                <a:t>ג. אנרגית חום   אנרגית אור   אנרגיה כימית</a:t>
              </a:r>
            </a:p>
            <a:p>
              <a:pPr eaLnBrk="1" hangingPunct="1">
                <a:defRPr/>
              </a:pPr>
              <a:r>
                <a:rPr lang="he-IL" dirty="0" smtClean="0">
                  <a:solidFill>
                    <a:srgbClr val="002060"/>
                  </a:solidFill>
                  <a:latin typeface="Times New Roman" pitchFamily="18" charset="0"/>
                  <a:cs typeface="+mn-cs"/>
                </a:rPr>
                <a:t>ד. אנרגיה כימית   אנרגית חום    אנרגית אור</a:t>
              </a:r>
            </a:p>
          </p:txBody>
        </p:sp>
        <p:cxnSp>
          <p:nvCxnSpPr>
            <p:cNvPr id="3" name="מחבר חץ ישר 2"/>
            <p:cNvCxnSpPr/>
            <p:nvPr/>
          </p:nvCxnSpPr>
          <p:spPr>
            <a:xfrm flipH="1">
              <a:off x="7307635" y="3573718"/>
              <a:ext cx="1444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flipH="1">
              <a:off x="6012235" y="3573718"/>
              <a:ext cx="1444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p:nvPr/>
          </p:nvCxnSpPr>
          <p:spPr>
            <a:xfrm flipH="1">
              <a:off x="7307635" y="3861078"/>
              <a:ext cx="1444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מחבר חץ ישר 14"/>
            <p:cNvCxnSpPr/>
            <p:nvPr/>
          </p:nvCxnSpPr>
          <p:spPr>
            <a:xfrm flipH="1">
              <a:off x="6083673" y="3861078"/>
              <a:ext cx="2159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flipH="1">
              <a:off x="7307635" y="4148438"/>
              <a:ext cx="1444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a:xfrm flipH="1">
              <a:off x="6012235" y="4148438"/>
              <a:ext cx="2873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flipH="1">
              <a:off x="7091735" y="4437386"/>
              <a:ext cx="2159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מחבר חץ ישר 24"/>
            <p:cNvCxnSpPr/>
            <p:nvPr/>
          </p:nvCxnSpPr>
          <p:spPr>
            <a:xfrm flipH="1">
              <a:off x="5796335" y="4437386"/>
              <a:ext cx="2873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35</a:t>
            </a:fld>
            <a:endParaRPr lang="he-IL" altLang="he-IL" sz="1100" kern="0" dirty="0">
              <a:solidFill>
                <a:srgbClr val="BFBFBF"/>
              </a:solidFill>
            </a:endParaRPr>
          </a:p>
        </p:txBody>
      </p:sp>
      <p:sp>
        <p:nvSpPr>
          <p:cNvPr id="1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A05D0C2-EEBD-4BA5-82C9-BAEA56E172A8}" type="slidenum">
              <a:rPr lang="he-IL" smtClean="0"/>
              <a:pPr fontAlgn="base">
                <a:spcBef>
                  <a:spcPct val="0"/>
                </a:spcBef>
                <a:spcAft>
                  <a:spcPct val="0"/>
                </a:spcAft>
                <a:defRPr/>
              </a:pPr>
              <a:t>36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grpSp>
        <p:nvGrpSpPr>
          <p:cNvPr id="131077" name="קבוצה 25"/>
          <p:cNvGrpSpPr>
            <a:grpSpLocks/>
          </p:cNvGrpSpPr>
          <p:nvPr/>
        </p:nvGrpSpPr>
        <p:grpSpPr bwMode="auto">
          <a:xfrm>
            <a:off x="546100" y="692150"/>
            <a:ext cx="8183563" cy="1754188"/>
            <a:chOff x="611560" y="2852936"/>
            <a:chExt cx="8183563" cy="1754326"/>
          </a:xfrm>
        </p:grpSpPr>
        <p:sp>
          <p:nvSpPr>
            <p:cNvPr id="7" name="TextBox 6"/>
            <p:cNvSpPr txBox="1"/>
            <p:nvPr/>
          </p:nvSpPr>
          <p:spPr>
            <a:xfrm>
              <a:off x="611560" y="2852936"/>
              <a:ext cx="8183563" cy="1754326"/>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cs typeface="+mn-cs"/>
                </a:rPr>
                <a:t>שאלה 17:</a:t>
              </a:r>
            </a:p>
            <a:p>
              <a:pPr eaLnBrk="1" hangingPunct="1">
                <a:defRPr/>
              </a:pPr>
              <a:r>
                <a:rPr lang="he-IL" dirty="0" smtClean="0">
                  <a:solidFill>
                    <a:srgbClr val="002060"/>
                  </a:solidFill>
                  <a:latin typeface="Times New Roman" pitchFamily="18" charset="0"/>
                  <a:cs typeface="+mn-cs"/>
                </a:rPr>
                <a:t>איזה מבין הרצפים הבאים מתאר מעבר אנרגיה במערכת האקולוגית?</a:t>
              </a:r>
            </a:p>
            <a:p>
              <a:pPr eaLnBrk="1" hangingPunct="1">
                <a:defRPr/>
              </a:pPr>
              <a:r>
                <a:rPr lang="he-IL" dirty="0" smtClean="0">
                  <a:solidFill>
                    <a:srgbClr val="002060"/>
                  </a:solidFill>
                  <a:latin typeface="Times New Roman" pitchFamily="18" charset="0"/>
                  <a:cs typeface="+mn-cs"/>
                </a:rPr>
                <a:t>א. אנרגית אור  אנרגיה כימית  אנרגית חום</a:t>
              </a:r>
            </a:p>
            <a:p>
              <a:pPr eaLnBrk="1" hangingPunct="1">
                <a:defRPr/>
              </a:pPr>
              <a:r>
                <a:rPr lang="he-IL" dirty="0" smtClean="0">
                  <a:solidFill>
                    <a:srgbClr val="002060"/>
                  </a:solidFill>
                  <a:latin typeface="Times New Roman" pitchFamily="18" charset="0"/>
                  <a:cs typeface="+mn-cs"/>
                </a:rPr>
                <a:t>ב. אנרגית אור   אנרגית חום  אנרגיה כימית </a:t>
              </a:r>
            </a:p>
            <a:p>
              <a:pPr eaLnBrk="1" hangingPunct="1">
                <a:defRPr/>
              </a:pPr>
              <a:r>
                <a:rPr lang="he-IL" dirty="0" smtClean="0">
                  <a:solidFill>
                    <a:srgbClr val="002060"/>
                  </a:solidFill>
                  <a:latin typeface="Times New Roman" pitchFamily="18" charset="0"/>
                  <a:cs typeface="+mn-cs"/>
                </a:rPr>
                <a:t>ג. אנרגית חום   אנרגית אור   אנרגיה כימית</a:t>
              </a:r>
            </a:p>
            <a:p>
              <a:pPr eaLnBrk="1" hangingPunct="1">
                <a:defRPr/>
              </a:pPr>
              <a:r>
                <a:rPr lang="he-IL" dirty="0" smtClean="0">
                  <a:solidFill>
                    <a:srgbClr val="002060"/>
                  </a:solidFill>
                  <a:latin typeface="Times New Roman" pitchFamily="18" charset="0"/>
                  <a:cs typeface="+mn-cs"/>
                </a:rPr>
                <a:t>ד. אנרגיה כימית   אנרגית חום    אנרגית אור</a:t>
              </a:r>
            </a:p>
          </p:txBody>
        </p:sp>
        <p:cxnSp>
          <p:nvCxnSpPr>
            <p:cNvPr id="3" name="מחבר חץ ישר 2"/>
            <p:cNvCxnSpPr/>
            <p:nvPr/>
          </p:nvCxnSpPr>
          <p:spPr>
            <a:xfrm flipH="1">
              <a:off x="7307635" y="3573718"/>
              <a:ext cx="1444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flipH="1">
              <a:off x="6012235" y="3573718"/>
              <a:ext cx="1444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p:nvPr/>
          </p:nvCxnSpPr>
          <p:spPr>
            <a:xfrm flipH="1">
              <a:off x="7307635" y="3861078"/>
              <a:ext cx="1444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מחבר חץ ישר 14"/>
            <p:cNvCxnSpPr/>
            <p:nvPr/>
          </p:nvCxnSpPr>
          <p:spPr>
            <a:xfrm flipH="1">
              <a:off x="6083673" y="3861078"/>
              <a:ext cx="2159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flipH="1">
              <a:off x="7307635" y="4148438"/>
              <a:ext cx="1444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a:xfrm flipH="1">
              <a:off x="6012235" y="4148438"/>
              <a:ext cx="2873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flipH="1">
              <a:off x="7091735" y="4437386"/>
              <a:ext cx="2159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מחבר חץ ישר 24"/>
            <p:cNvCxnSpPr/>
            <p:nvPr/>
          </p:nvCxnSpPr>
          <p:spPr>
            <a:xfrm flipH="1">
              <a:off x="5796335" y="4437386"/>
              <a:ext cx="2873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6" name="Rectangle 12"/>
          <p:cNvSpPr/>
          <p:nvPr/>
        </p:nvSpPr>
        <p:spPr>
          <a:xfrm>
            <a:off x="342900" y="2928938"/>
            <a:ext cx="8359775" cy="67945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משפט א'</a:t>
            </a:r>
            <a:endParaRPr lang="he-IL" sz="800" kern="0" dirty="0">
              <a:solidFill>
                <a:prstClr val="black"/>
              </a:solidFill>
              <a:latin typeface="Arial"/>
              <a:cs typeface="Arial"/>
            </a:endParaRPr>
          </a:p>
        </p:txBody>
      </p:sp>
      <p:sp>
        <p:nvSpPr>
          <p:cNvPr id="1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36</a:t>
            </a:fld>
            <a:endParaRPr lang="he-IL" altLang="he-IL" sz="1100" kern="0" dirty="0">
              <a:solidFill>
                <a:srgbClr val="BFBFBF"/>
              </a:solidFill>
            </a:endParaRPr>
          </a:p>
        </p:txBody>
      </p:sp>
      <p:sp>
        <p:nvSpPr>
          <p:cNvPr id="2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3FC0999-A0CC-4A25-9C94-C6E9AC4C2A1B}" type="slidenum">
              <a:rPr lang="he-IL" smtClean="0"/>
              <a:pPr fontAlgn="base">
                <a:spcBef>
                  <a:spcPct val="0"/>
                </a:spcBef>
                <a:spcAft>
                  <a:spcPct val="0"/>
                </a:spcAft>
                <a:defRPr/>
              </a:pPr>
              <a:t>37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18</a:t>
            </a:r>
            <a:endParaRPr lang="he-IL" sz="1800" dirty="0" smtClean="0"/>
          </a:p>
        </p:txBody>
      </p:sp>
      <p:sp>
        <p:nvSpPr>
          <p:cNvPr id="9" name="TextBox 8"/>
          <p:cNvSpPr txBox="1"/>
          <p:nvPr/>
        </p:nvSpPr>
        <p:spPr>
          <a:xfrm>
            <a:off x="247650" y="620713"/>
            <a:ext cx="8183563"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18:</a:t>
            </a:r>
          </a:p>
          <a:p>
            <a:pPr>
              <a:defRPr/>
            </a:pPr>
            <a:r>
              <a:rPr lang="he-IL" dirty="0">
                <a:solidFill>
                  <a:srgbClr val="1D4C72"/>
                </a:solidFill>
              </a:rPr>
              <a:t>מדוע טמפרטורת האוויר עולה בחדר סגור מלא באנשים?</a:t>
            </a:r>
            <a:endParaRPr lang="en-US" dirty="0">
              <a:solidFill>
                <a:srgbClr val="1D4C72"/>
              </a:solidFill>
            </a:endParaRPr>
          </a:p>
        </p:txBody>
      </p:sp>
      <p:sp>
        <p:nvSpPr>
          <p:cNvPr id="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37</a:t>
            </a:fld>
            <a:endParaRPr lang="he-IL" altLang="he-IL" sz="1100" kern="0" dirty="0">
              <a:solidFill>
                <a:srgbClr val="BFBFBF"/>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033D4FD-E71F-4BDD-B73F-B57FCA051FD8}" type="slidenum">
              <a:rPr lang="he-IL" smtClean="0"/>
              <a:pPr fontAlgn="base">
                <a:spcBef>
                  <a:spcPct val="0"/>
                </a:spcBef>
                <a:spcAft>
                  <a:spcPct val="0"/>
                </a:spcAft>
                <a:defRPr/>
              </a:pPr>
              <a:t>38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 </a:t>
            </a:r>
            <a:endParaRPr lang="he-IL" sz="1800" dirty="0" smtClean="0"/>
          </a:p>
        </p:txBody>
      </p:sp>
      <p:sp>
        <p:nvSpPr>
          <p:cNvPr id="9" name="TextBox 8"/>
          <p:cNvSpPr txBox="1"/>
          <p:nvPr/>
        </p:nvSpPr>
        <p:spPr>
          <a:xfrm>
            <a:off x="247650" y="620713"/>
            <a:ext cx="8183563"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18:</a:t>
            </a:r>
          </a:p>
          <a:p>
            <a:pPr>
              <a:defRPr/>
            </a:pPr>
            <a:r>
              <a:rPr lang="he-IL" dirty="0">
                <a:solidFill>
                  <a:srgbClr val="1D4C72"/>
                </a:solidFill>
              </a:rPr>
              <a:t>מדוע טמפרטורת האוויר עולה בחדר סגור מלא באנשים?</a:t>
            </a:r>
            <a:endParaRPr lang="en-US" dirty="0">
              <a:solidFill>
                <a:srgbClr val="1D4C72"/>
              </a:solidFill>
            </a:endParaRPr>
          </a:p>
        </p:txBody>
      </p:sp>
      <p:sp>
        <p:nvSpPr>
          <p:cNvPr id="7" name="Rectangle 12"/>
          <p:cNvSpPr/>
          <p:nvPr/>
        </p:nvSpPr>
        <p:spPr>
          <a:xfrm>
            <a:off x="249238" y="1773238"/>
            <a:ext cx="8359775" cy="1071562"/>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חלק מהאנרגיה המשתחררת בתהליך הנשימה התאית (ובתהליכים מטבוליים אחרים) נפלט כחום, המתפזר לסביבה ומחמם את האוויר.</a:t>
            </a:r>
          </a:p>
          <a:p>
            <a:pPr fontAlgn="auto">
              <a:spcBef>
                <a:spcPts val="0"/>
              </a:spcBef>
              <a:spcAft>
                <a:spcPts val="0"/>
              </a:spcAft>
              <a:defRPr/>
            </a:pPr>
            <a:endParaRPr lang="he-IL" sz="800" kern="0" dirty="0">
              <a:solidFill>
                <a:prstClr val="black"/>
              </a:solidFill>
              <a:latin typeface="Arial"/>
              <a:cs typeface="Aria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38</a:t>
            </a:fld>
            <a:endParaRPr lang="he-IL" altLang="he-IL" sz="1100" kern="0" dirty="0">
              <a:solidFill>
                <a:srgbClr val="BFBFBF"/>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B16E946-06ED-462C-BFB2-6D249C45BC72}" type="slidenum">
              <a:rPr lang="he-IL" smtClean="0"/>
              <a:pPr fontAlgn="base">
                <a:spcBef>
                  <a:spcPct val="0"/>
                </a:spcBef>
                <a:spcAft>
                  <a:spcPct val="0"/>
                </a:spcAft>
                <a:defRPr/>
              </a:pPr>
              <a:t>39</a:t>
            </a:fld>
            <a:endParaRPr lang="he-IL" dirty="0" smtClean="0"/>
          </a:p>
        </p:txBody>
      </p:sp>
      <p:sp>
        <p:nvSpPr>
          <p:cNvPr id="6" name="כותרת 5"/>
          <p:cNvSpPr>
            <a:spLocks noGrp="1"/>
          </p:cNvSpPr>
          <p:nvPr>
            <p:ph type="ctrTitle"/>
          </p:nvPr>
        </p:nvSpPr>
        <p:spPr>
          <a:xfrm>
            <a:off x="0" y="71438"/>
            <a:ext cx="8558213" cy="441325"/>
          </a:xfrm>
        </p:spPr>
        <p:txBody>
          <a:bodyPr/>
          <a:lstStyle/>
          <a:p>
            <a:pPr fontAlgn="auto">
              <a:defRPr/>
            </a:pPr>
            <a:r>
              <a:rPr lang="he-IL" sz="1800" b="1" dirty="0" smtClean="0">
                <a:solidFill>
                  <a:srgbClr val="FF6600"/>
                </a:solidFill>
                <a:ea typeface="+mn-ea"/>
              </a:rPr>
              <a:t>שאלה 19: הביומסה והאנרגיה האצורה בה הולכות וקטנות ככל שעולים ברמת ההזנה</a:t>
            </a:r>
            <a:endParaRPr lang="he-IL" sz="1800" dirty="0" smtClean="0"/>
          </a:p>
        </p:txBody>
      </p:sp>
      <p:sp>
        <p:nvSpPr>
          <p:cNvPr id="9" name="TextBox 8"/>
          <p:cNvSpPr txBox="1"/>
          <p:nvPr/>
        </p:nvSpPr>
        <p:spPr>
          <a:xfrm>
            <a:off x="247650" y="620713"/>
            <a:ext cx="8183563"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19:</a:t>
            </a:r>
          </a:p>
          <a:p>
            <a:pPr>
              <a:defRPr/>
            </a:pPr>
            <a:r>
              <a:rPr lang="he-IL" dirty="0">
                <a:solidFill>
                  <a:srgbClr val="1D4C72"/>
                </a:solidFill>
              </a:rPr>
              <a:t>מדוע הביומסה והאנרגיה הולכות וקטנות ככל שעולים ברמת ההזנה?</a:t>
            </a:r>
            <a:endParaRPr lang="en-US" dirty="0">
              <a:solidFill>
                <a:srgbClr val="1D4C72"/>
              </a:solidFill>
            </a:endParaRPr>
          </a:p>
        </p:txBody>
      </p:sp>
      <p:grpSp>
        <p:nvGrpSpPr>
          <p:cNvPr id="134150" name="קבוצה 7"/>
          <p:cNvGrpSpPr>
            <a:grpSpLocks/>
          </p:cNvGrpSpPr>
          <p:nvPr/>
        </p:nvGrpSpPr>
        <p:grpSpPr bwMode="auto">
          <a:xfrm>
            <a:off x="2484438" y="1773238"/>
            <a:ext cx="4248150" cy="1871662"/>
            <a:chOff x="1979712" y="2564904"/>
            <a:chExt cx="4248472" cy="1872208"/>
          </a:xfrm>
        </p:grpSpPr>
        <p:sp>
          <p:nvSpPr>
            <p:cNvPr id="2" name="מלבן 1"/>
            <p:cNvSpPr/>
            <p:nvPr/>
          </p:nvSpPr>
          <p:spPr>
            <a:xfrm>
              <a:off x="1979712" y="3644719"/>
              <a:ext cx="4248472" cy="7923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600" b="1" dirty="0">
                  <a:solidFill>
                    <a:schemeClr val="tx1"/>
                  </a:solidFill>
                </a:rPr>
                <a:t>יצרנים</a:t>
              </a:r>
            </a:p>
          </p:txBody>
        </p:sp>
        <p:sp>
          <p:nvSpPr>
            <p:cNvPr id="3" name="מלבן 2"/>
            <p:cNvSpPr/>
            <p:nvPr/>
          </p:nvSpPr>
          <p:spPr>
            <a:xfrm>
              <a:off x="2700492" y="3068288"/>
              <a:ext cx="2879943" cy="57643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600" b="1" dirty="0">
                  <a:solidFill>
                    <a:schemeClr val="tx1"/>
                  </a:solidFill>
                </a:rPr>
                <a:t>צרכנים ראשונים</a:t>
              </a:r>
            </a:p>
          </p:txBody>
        </p:sp>
        <p:sp>
          <p:nvSpPr>
            <p:cNvPr id="5" name="מלבן 4"/>
            <p:cNvSpPr/>
            <p:nvPr/>
          </p:nvSpPr>
          <p:spPr>
            <a:xfrm>
              <a:off x="3419683" y="2564904"/>
              <a:ext cx="1439972" cy="5033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600" b="1" dirty="0">
                  <a:solidFill>
                    <a:schemeClr val="tx1"/>
                  </a:solidFill>
                </a:rPr>
                <a:t>צרכנים שניוניים</a:t>
              </a:r>
            </a:p>
          </p:txBody>
        </p:sp>
      </p:grpSp>
      <p:sp>
        <p:nvSpPr>
          <p:cNvPr id="10" name="הסבר אליפטי 9"/>
          <p:cNvSpPr/>
          <p:nvPr/>
        </p:nvSpPr>
        <p:spPr>
          <a:xfrm>
            <a:off x="808236" y="5157193"/>
            <a:ext cx="3187700" cy="151189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600" b="1" dirty="0">
                <a:solidFill>
                  <a:schemeClr val="tx1"/>
                </a:solidFill>
              </a:rPr>
              <a:t>תזכורת: </a:t>
            </a:r>
          </a:p>
          <a:p>
            <a:pPr algn="ctr">
              <a:defRPr/>
            </a:pPr>
            <a:r>
              <a:rPr lang="he-IL" sz="1600" b="1" dirty="0">
                <a:solidFill>
                  <a:schemeClr val="tx1"/>
                </a:solidFill>
              </a:rPr>
              <a:t>ביומסה = המסה הכוללת של היצורים. מבוטאת כמשקל יבש ליחידת שטח</a:t>
            </a: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39</a:t>
            </a:fld>
            <a:endParaRPr lang="he-IL" altLang="he-IL" sz="1100" kern="0" dirty="0">
              <a:solidFill>
                <a:srgbClr val="BFBFBF"/>
              </a:solidFill>
            </a:endParaRPr>
          </a:p>
        </p:txBody>
      </p:sp>
      <p:sp>
        <p:nvSpPr>
          <p:cNvPr id="1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DF0654C-8AFF-4BAB-B2AC-FA02D0EB977F}" type="slidenum">
              <a:rPr lang="he-IL" smtClean="0"/>
              <a:pPr fontAlgn="base">
                <a:spcBef>
                  <a:spcPct val="0"/>
                </a:spcBef>
                <a:spcAft>
                  <a:spcPct val="0"/>
                </a:spcAft>
                <a:defRPr/>
              </a:pPr>
              <a:t>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a:t>
            </a:r>
            <a:endParaRPr lang="he-IL" sz="1800" dirty="0" smtClean="0"/>
          </a:p>
        </p:txBody>
      </p:sp>
      <p:sp>
        <p:nvSpPr>
          <p:cNvPr id="9" name="TextBox 8"/>
          <p:cNvSpPr txBox="1"/>
          <p:nvPr/>
        </p:nvSpPr>
        <p:spPr>
          <a:xfrm>
            <a:off x="247650" y="62071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cs typeface="+mn-cs"/>
              </a:rPr>
              <a:t>שאלה 2:</a:t>
            </a:r>
          </a:p>
          <a:p>
            <a:pPr eaLnBrk="1" hangingPunct="1">
              <a:defRPr/>
            </a:pPr>
            <a:r>
              <a:rPr lang="he-IL" dirty="0" smtClean="0">
                <a:solidFill>
                  <a:srgbClr val="002060"/>
                </a:solidFill>
                <a:latin typeface="Times New Roman" pitchFamily="18" charset="0"/>
                <a:cs typeface="+mn-cs"/>
              </a:rPr>
              <a:t>לבית גידול שבו חי מין א', נכנסו פרטים של מין ב'. בגרף מתואר השינוי בגודל האוכלוסייה של שני המינים לאורך הזמן. </a:t>
            </a:r>
          </a:p>
          <a:p>
            <a:pPr eaLnBrk="1" hangingPunct="1">
              <a:defRPr/>
            </a:pPr>
            <a:r>
              <a:rPr lang="he-IL" dirty="0" smtClean="0">
                <a:solidFill>
                  <a:srgbClr val="002060"/>
                </a:solidFill>
                <a:latin typeface="Times New Roman" pitchFamily="18" charset="0"/>
                <a:cs typeface="+mn-cs"/>
              </a:rPr>
              <a:t>לדעתכם, איזה סוג של יחסי גומלין יש בניהם? נמקו.</a:t>
            </a:r>
            <a:endParaRPr lang="he-IL" dirty="0" smtClean="0">
              <a:solidFill>
                <a:srgbClr val="002060"/>
              </a:solidFill>
              <a:cs typeface="+mn-cs"/>
            </a:endParaRPr>
          </a:p>
        </p:txBody>
      </p:sp>
      <p:grpSp>
        <p:nvGrpSpPr>
          <p:cNvPr id="98310" name="קבוצה 17"/>
          <p:cNvGrpSpPr>
            <a:grpSpLocks/>
          </p:cNvGrpSpPr>
          <p:nvPr/>
        </p:nvGrpSpPr>
        <p:grpSpPr bwMode="auto">
          <a:xfrm>
            <a:off x="2284413" y="2038350"/>
            <a:ext cx="4567237" cy="2090738"/>
            <a:chOff x="2106086" y="1922087"/>
            <a:chExt cx="4568021" cy="2091101"/>
          </a:xfrm>
        </p:grpSpPr>
        <p:grpSp>
          <p:nvGrpSpPr>
            <p:cNvPr id="98311" name="קבוצה 14"/>
            <p:cNvGrpSpPr>
              <a:grpSpLocks/>
            </p:cNvGrpSpPr>
            <p:nvPr/>
          </p:nvGrpSpPr>
          <p:grpSpPr bwMode="auto">
            <a:xfrm>
              <a:off x="2106086" y="1922087"/>
              <a:ext cx="4568021" cy="2091101"/>
              <a:chOff x="-500077" y="2708920"/>
              <a:chExt cx="4568021" cy="2091101"/>
            </a:xfrm>
          </p:grpSpPr>
          <p:cxnSp>
            <p:nvCxnSpPr>
              <p:cNvPr id="7" name="מחבר חץ ישר 6"/>
              <p:cNvCxnSpPr/>
              <p:nvPr/>
            </p:nvCxnSpPr>
            <p:spPr>
              <a:xfrm flipV="1">
                <a:off x="971788" y="2708920"/>
                <a:ext cx="71450" cy="16973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a:off x="971788" y="4406253"/>
                <a:ext cx="30961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צורה חופשית 10"/>
              <p:cNvSpPr/>
              <p:nvPr/>
            </p:nvSpPr>
            <p:spPr>
              <a:xfrm>
                <a:off x="1016245" y="3336092"/>
                <a:ext cx="2915150" cy="566835"/>
              </a:xfrm>
              <a:custGeom>
                <a:avLst/>
                <a:gdLst>
                  <a:gd name="connsiteX0" fmla="*/ 0 w 2695208"/>
                  <a:gd name="connsiteY0" fmla="*/ 502276 h 566671"/>
                  <a:gd name="connsiteX1" fmla="*/ 25758 w 2695208"/>
                  <a:gd name="connsiteY1" fmla="*/ 347730 h 566671"/>
                  <a:gd name="connsiteX2" fmla="*/ 38636 w 2695208"/>
                  <a:gd name="connsiteY2" fmla="*/ 270457 h 566671"/>
                  <a:gd name="connsiteX3" fmla="*/ 128789 w 2695208"/>
                  <a:gd name="connsiteY3" fmla="*/ 154547 h 566671"/>
                  <a:gd name="connsiteX4" fmla="*/ 244698 w 2695208"/>
                  <a:gd name="connsiteY4" fmla="*/ 51516 h 566671"/>
                  <a:gd name="connsiteX5" fmla="*/ 334851 w 2695208"/>
                  <a:gd name="connsiteY5" fmla="*/ 0 h 566671"/>
                  <a:gd name="connsiteX6" fmla="*/ 373487 w 2695208"/>
                  <a:gd name="connsiteY6" fmla="*/ 25758 h 566671"/>
                  <a:gd name="connsiteX7" fmla="*/ 412124 w 2695208"/>
                  <a:gd name="connsiteY7" fmla="*/ 38637 h 566671"/>
                  <a:gd name="connsiteX8" fmla="*/ 437882 w 2695208"/>
                  <a:gd name="connsiteY8" fmla="*/ 77273 h 566671"/>
                  <a:gd name="connsiteX9" fmla="*/ 463639 w 2695208"/>
                  <a:gd name="connsiteY9" fmla="*/ 309093 h 566671"/>
                  <a:gd name="connsiteX10" fmla="*/ 515155 w 2695208"/>
                  <a:gd name="connsiteY10" fmla="*/ 412124 h 566671"/>
                  <a:gd name="connsiteX11" fmla="*/ 592428 w 2695208"/>
                  <a:gd name="connsiteY11" fmla="*/ 502276 h 566671"/>
                  <a:gd name="connsiteX12" fmla="*/ 618186 w 2695208"/>
                  <a:gd name="connsiteY12" fmla="*/ 540913 h 566671"/>
                  <a:gd name="connsiteX13" fmla="*/ 695459 w 2695208"/>
                  <a:gd name="connsiteY13" fmla="*/ 566671 h 566671"/>
                  <a:gd name="connsiteX14" fmla="*/ 824248 w 2695208"/>
                  <a:gd name="connsiteY14" fmla="*/ 553792 h 566671"/>
                  <a:gd name="connsiteX15" fmla="*/ 850005 w 2695208"/>
                  <a:gd name="connsiteY15" fmla="*/ 515155 h 566671"/>
                  <a:gd name="connsiteX16" fmla="*/ 901521 w 2695208"/>
                  <a:gd name="connsiteY16" fmla="*/ 489397 h 566671"/>
                  <a:gd name="connsiteX17" fmla="*/ 1030310 w 2695208"/>
                  <a:gd name="connsiteY17" fmla="*/ 334851 h 566671"/>
                  <a:gd name="connsiteX18" fmla="*/ 1056067 w 2695208"/>
                  <a:gd name="connsiteY18" fmla="*/ 283335 h 566671"/>
                  <a:gd name="connsiteX19" fmla="*/ 1133341 w 2695208"/>
                  <a:gd name="connsiteY19" fmla="*/ 206062 h 566671"/>
                  <a:gd name="connsiteX20" fmla="*/ 1146220 w 2695208"/>
                  <a:gd name="connsiteY20" fmla="*/ 167426 h 566671"/>
                  <a:gd name="connsiteX21" fmla="*/ 1275008 w 2695208"/>
                  <a:gd name="connsiteY21" fmla="*/ 77273 h 566671"/>
                  <a:gd name="connsiteX22" fmla="*/ 1352282 w 2695208"/>
                  <a:gd name="connsiteY22" fmla="*/ 38637 h 566671"/>
                  <a:gd name="connsiteX23" fmla="*/ 1365160 w 2695208"/>
                  <a:gd name="connsiteY23" fmla="*/ 77273 h 566671"/>
                  <a:gd name="connsiteX24" fmla="*/ 1378039 w 2695208"/>
                  <a:gd name="connsiteY24" fmla="*/ 231820 h 566671"/>
                  <a:gd name="connsiteX25" fmla="*/ 1416676 w 2695208"/>
                  <a:gd name="connsiteY25" fmla="*/ 244699 h 566671"/>
                  <a:gd name="connsiteX26" fmla="*/ 1506828 w 2695208"/>
                  <a:gd name="connsiteY26" fmla="*/ 257578 h 566671"/>
                  <a:gd name="connsiteX27" fmla="*/ 1571222 w 2695208"/>
                  <a:gd name="connsiteY27" fmla="*/ 309093 h 566671"/>
                  <a:gd name="connsiteX28" fmla="*/ 1635617 w 2695208"/>
                  <a:gd name="connsiteY28" fmla="*/ 360609 h 566671"/>
                  <a:gd name="connsiteX29" fmla="*/ 1712890 w 2695208"/>
                  <a:gd name="connsiteY29" fmla="*/ 425003 h 566671"/>
                  <a:gd name="connsiteX30" fmla="*/ 1918952 w 2695208"/>
                  <a:gd name="connsiteY30" fmla="*/ 412124 h 566671"/>
                  <a:gd name="connsiteX31" fmla="*/ 2009104 w 2695208"/>
                  <a:gd name="connsiteY31" fmla="*/ 296214 h 566671"/>
                  <a:gd name="connsiteX32" fmla="*/ 2060620 w 2695208"/>
                  <a:gd name="connsiteY32" fmla="*/ 244699 h 566671"/>
                  <a:gd name="connsiteX33" fmla="*/ 2086377 w 2695208"/>
                  <a:gd name="connsiteY33" fmla="*/ 141668 h 566671"/>
                  <a:gd name="connsiteX34" fmla="*/ 2125014 w 2695208"/>
                  <a:gd name="connsiteY34" fmla="*/ 103031 h 566671"/>
                  <a:gd name="connsiteX35" fmla="*/ 2150772 w 2695208"/>
                  <a:gd name="connsiteY35" fmla="*/ 64395 h 566671"/>
                  <a:gd name="connsiteX36" fmla="*/ 2240924 w 2695208"/>
                  <a:gd name="connsiteY36" fmla="*/ 38637 h 566671"/>
                  <a:gd name="connsiteX37" fmla="*/ 2292439 w 2695208"/>
                  <a:gd name="connsiteY37" fmla="*/ 128789 h 566671"/>
                  <a:gd name="connsiteX38" fmla="*/ 2305318 w 2695208"/>
                  <a:gd name="connsiteY38" fmla="*/ 218941 h 566671"/>
                  <a:gd name="connsiteX39" fmla="*/ 2331076 w 2695208"/>
                  <a:gd name="connsiteY39" fmla="*/ 334851 h 566671"/>
                  <a:gd name="connsiteX40" fmla="*/ 2356834 w 2695208"/>
                  <a:gd name="connsiteY40" fmla="*/ 412124 h 566671"/>
                  <a:gd name="connsiteX41" fmla="*/ 2434107 w 2695208"/>
                  <a:gd name="connsiteY41" fmla="*/ 450761 h 566671"/>
                  <a:gd name="connsiteX42" fmla="*/ 2524259 w 2695208"/>
                  <a:gd name="connsiteY42" fmla="*/ 437882 h 566671"/>
                  <a:gd name="connsiteX43" fmla="*/ 2537138 w 2695208"/>
                  <a:gd name="connsiteY43" fmla="*/ 399245 h 566671"/>
                  <a:gd name="connsiteX44" fmla="*/ 2588653 w 2695208"/>
                  <a:gd name="connsiteY44" fmla="*/ 321972 h 566671"/>
                  <a:gd name="connsiteX45" fmla="*/ 2627290 w 2695208"/>
                  <a:gd name="connsiteY45" fmla="*/ 206062 h 566671"/>
                  <a:gd name="connsiteX46" fmla="*/ 2640169 w 2695208"/>
                  <a:gd name="connsiteY46" fmla="*/ 141668 h 566671"/>
                  <a:gd name="connsiteX47" fmla="*/ 2665927 w 2695208"/>
                  <a:gd name="connsiteY47" fmla="*/ 64395 h 566671"/>
                  <a:gd name="connsiteX0" fmla="*/ 0 w 2695208"/>
                  <a:gd name="connsiteY0" fmla="*/ 502276 h 566671"/>
                  <a:gd name="connsiteX1" fmla="*/ 25758 w 2695208"/>
                  <a:gd name="connsiteY1" fmla="*/ 347730 h 566671"/>
                  <a:gd name="connsiteX2" fmla="*/ 38636 w 2695208"/>
                  <a:gd name="connsiteY2" fmla="*/ 270457 h 566671"/>
                  <a:gd name="connsiteX3" fmla="*/ 128789 w 2695208"/>
                  <a:gd name="connsiteY3" fmla="*/ 154547 h 566671"/>
                  <a:gd name="connsiteX4" fmla="*/ 244698 w 2695208"/>
                  <a:gd name="connsiteY4" fmla="*/ 51516 h 566671"/>
                  <a:gd name="connsiteX5" fmla="*/ 334851 w 2695208"/>
                  <a:gd name="connsiteY5" fmla="*/ 0 h 566671"/>
                  <a:gd name="connsiteX6" fmla="*/ 373487 w 2695208"/>
                  <a:gd name="connsiteY6" fmla="*/ 25758 h 566671"/>
                  <a:gd name="connsiteX7" fmla="*/ 412124 w 2695208"/>
                  <a:gd name="connsiteY7" fmla="*/ 38637 h 566671"/>
                  <a:gd name="connsiteX8" fmla="*/ 437882 w 2695208"/>
                  <a:gd name="connsiteY8" fmla="*/ 77273 h 566671"/>
                  <a:gd name="connsiteX9" fmla="*/ 463639 w 2695208"/>
                  <a:gd name="connsiteY9" fmla="*/ 309093 h 566671"/>
                  <a:gd name="connsiteX10" fmla="*/ 515155 w 2695208"/>
                  <a:gd name="connsiteY10" fmla="*/ 412124 h 566671"/>
                  <a:gd name="connsiteX11" fmla="*/ 592428 w 2695208"/>
                  <a:gd name="connsiteY11" fmla="*/ 502276 h 566671"/>
                  <a:gd name="connsiteX12" fmla="*/ 618186 w 2695208"/>
                  <a:gd name="connsiteY12" fmla="*/ 540913 h 566671"/>
                  <a:gd name="connsiteX13" fmla="*/ 695459 w 2695208"/>
                  <a:gd name="connsiteY13" fmla="*/ 566671 h 566671"/>
                  <a:gd name="connsiteX14" fmla="*/ 824248 w 2695208"/>
                  <a:gd name="connsiteY14" fmla="*/ 553792 h 566671"/>
                  <a:gd name="connsiteX15" fmla="*/ 850005 w 2695208"/>
                  <a:gd name="connsiteY15" fmla="*/ 515155 h 566671"/>
                  <a:gd name="connsiteX16" fmla="*/ 901521 w 2695208"/>
                  <a:gd name="connsiteY16" fmla="*/ 489397 h 566671"/>
                  <a:gd name="connsiteX17" fmla="*/ 1030310 w 2695208"/>
                  <a:gd name="connsiteY17" fmla="*/ 334851 h 566671"/>
                  <a:gd name="connsiteX18" fmla="*/ 1056067 w 2695208"/>
                  <a:gd name="connsiteY18" fmla="*/ 283335 h 566671"/>
                  <a:gd name="connsiteX19" fmla="*/ 1133341 w 2695208"/>
                  <a:gd name="connsiteY19" fmla="*/ 206062 h 566671"/>
                  <a:gd name="connsiteX20" fmla="*/ 1146220 w 2695208"/>
                  <a:gd name="connsiteY20" fmla="*/ 167426 h 566671"/>
                  <a:gd name="connsiteX21" fmla="*/ 1275008 w 2695208"/>
                  <a:gd name="connsiteY21" fmla="*/ 77273 h 566671"/>
                  <a:gd name="connsiteX22" fmla="*/ 1352282 w 2695208"/>
                  <a:gd name="connsiteY22" fmla="*/ 38637 h 566671"/>
                  <a:gd name="connsiteX23" fmla="*/ 1365160 w 2695208"/>
                  <a:gd name="connsiteY23" fmla="*/ 77273 h 566671"/>
                  <a:gd name="connsiteX24" fmla="*/ 1468191 w 2695208"/>
                  <a:gd name="connsiteY24" fmla="*/ 193184 h 566671"/>
                  <a:gd name="connsiteX25" fmla="*/ 1416676 w 2695208"/>
                  <a:gd name="connsiteY25" fmla="*/ 244699 h 566671"/>
                  <a:gd name="connsiteX26" fmla="*/ 1506828 w 2695208"/>
                  <a:gd name="connsiteY26" fmla="*/ 257578 h 566671"/>
                  <a:gd name="connsiteX27" fmla="*/ 1571222 w 2695208"/>
                  <a:gd name="connsiteY27" fmla="*/ 309093 h 566671"/>
                  <a:gd name="connsiteX28" fmla="*/ 1635617 w 2695208"/>
                  <a:gd name="connsiteY28" fmla="*/ 360609 h 566671"/>
                  <a:gd name="connsiteX29" fmla="*/ 1712890 w 2695208"/>
                  <a:gd name="connsiteY29" fmla="*/ 425003 h 566671"/>
                  <a:gd name="connsiteX30" fmla="*/ 1918952 w 2695208"/>
                  <a:gd name="connsiteY30" fmla="*/ 412124 h 566671"/>
                  <a:gd name="connsiteX31" fmla="*/ 2009104 w 2695208"/>
                  <a:gd name="connsiteY31" fmla="*/ 296214 h 566671"/>
                  <a:gd name="connsiteX32" fmla="*/ 2060620 w 2695208"/>
                  <a:gd name="connsiteY32" fmla="*/ 244699 h 566671"/>
                  <a:gd name="connsiteX33" fmla="*/ 2086377 w 2695208"/>
                  <a:gd name="connsiteY33" fmla="*/ 141668 h 566671"/>
                  <a:gd name="connsiteX34" fmla="*/ 2125014 w 2695208"/>
                  <a:gd name="connsiteY34" fmla="*/ 103031 h 566671"/>
                  <a:gd name="connsiteX35" fmla="*/ 2150772 w 2695208"/>
                  <a:gd name="connsiteY35" fmla="*/ 64395 h 566671"/>
                  <a:gd name="connsiteX36" fmla="*/ 2240924 w 2695208"/>
                  <a:gd name="connsiteY36" fmla="*/ 38637 h 566671"/>
                  <a:gd name="connsiteX37" fmla="*/ 2292439 w 2695208"/>
                  <a:gd name="connsiteY37" fmla="*/ 128789 h 566671"/>
                  <a:gd name="connsiteX38" fmla="*/ 2305318 w 2695208"/>
                  <a:gd name="connsiteY38" fmla="*/ 218941 h 566671"/>
                  <a:gd name="connsiteX39" fmla="*/ 2331076 w 2695208"/>
                  <a:gd name="connsiteY39" fmla="*/ 334851 h 566671"/>
                  <a:gd name="connsiteX40" fmla="*/ 2356834 w 2695208"/>
                  <a:gd name="connsiteY40" fmla="*/ 412124 h 566671"/>
                  <a:gd name="connsiteX41" fmla="*/ 2434107 w 2695208"/>
                  <a:gd name="connsiteY41" fmla="*/ 450761 h 566671"/>
                  <a:gd name="connsiteX42" fmla="*/ 2524259 w 2695208"/>
                  <a:gd name="connsiteY42" fmla="*/ 437882 h 566671"/>
                  <a:gd name="connsiteX43" fmla="*/ 2537138 w 2695208"/>
                  <a:gd name="connsiteY43" fmla="*/ 399245 h 566671"/>
                  <a:gd name="connsiteX44" fmla="*/ 2588653 w 2695208"/>
                  <a:gd name="connsiteY44" fmla="*/ 321972 h 566671"/>
                  <a:gd name="connsiteX45" fmla="*/ 2627290 w 2695208"/>
                  <a:gd name="connsiteY45" fmla="*/ 206062 h 566671"/>
                  <a:gd name="connsiteX46" fmla="*/ 2640169 w 2695208"/>
                  <a:gd name="connsiteY46" fmla="*/ 141668 h 566671"/>
                  <a:gd name="connsiteX47" fmla="*/ 2665927 w 2695208"/>
                  <a:gd name="connsiteY47" fmla="*/ 64395 h 566671"/>
                  <a:gd name="connsiteX0" fmla="*/ 0 w 2695208"/>
                  <a:gd name="connsiteY0" fmla="*/ 502276 h 566671"/>
                  <a:gd name="connsiteX1" fmla="*/ 25758 w 2695208"/>
                  <a:gd name="connsiteY1" fmla="*/ 347730 h 566671"/>
                  <a:gd name="connsiteX2" fmla="*/ 38636 w 2695208"/>
                  <a:gd name="connsiteY2" fmla="*/ 270457 h 566671"/>
                  <a:gd name="connsiteX3" fmla="*/ 128789 w 2695208"/>
                  <a:gd name="connsiteY3" fmla="*/ 154547 h 566671"/>
                  <a:gd name="connsiteX4" fmla="*/ 244698 w 2695208"/>
                  <a:gd name="connsiteY4" fmla="*/ 51516 h 566671"/>
                  <a:gd name="connsiteX5" fmla="*/ 334851 w 2695208"/>
                  <a:gd name="connsiteY5" fmla="*/ 0 h 566671"/>
                  <a:gd name="connsiteX6" fmla="*/ 373487 w 2695208"/>
                  <a:gd name="connsiteY6" fmla="*/ 25758 h 566671"/>
                  <a:gd name="connsiteX7" fmla="*/ 412124 w 2695208"/>
                  <a:gd name="connsiteY7" fmla="*/ 38637 h 566671"/>
                  <a:gd name="connsiteX8" fmla="*/ 437882 w 2695208"/>
                  <a:gd name="connsiteY8" fmla="*/ 77273 h 566671"/>
                  <a:gd name="connsiteX9" fmla="*/ 463639 w 2695208"/>
                  <a:gd name="connsiteY9" fmla="*/ 309093 h 566671"/>
                  <a:gd name="connsiteX10" fmla="*/ 515155 w 2695208"/>
                  <a:gd name="connsiteY10" fmla="*/ 412124 h 566671"/>
                  <a:gd name="connsiteX11" fmla="*/ 592428 w 2695208"/>
                  <a:gd name="connsiteY11" fmla="*/ 502276 h 566671"/>
                  <a:gd name="connsiteX12" fmla="*/ 618186 w 2695208"/>
                  <a:gd name="connsiteY12" fmla="*/ 540913 h 566671"/>
                  <a:gd name="connsiteX13" fmla="*/ 695459 w 2695208"/>
                  <a:gd name="connsiteY13" fmla="*/ 566671 h 566671"/>
                  <a:gd name="connsiteX14" fmla="*/ 824248 w 2695208"/>
                  <a:gd name="connsiteY14" fmla="*/ 553792 h 566671"/>
                  <a:gd name="connsiteX15" fmla="*/ 850005 w 2695208"/>
                  <a:gd name="connsiteY15" fmla="*/ 515155 h 566671"/>
                  <a:gd name="connsiteX16" fmla="*/ 901521 w 2695208"/>
                  <a:gd name="connsiteY16" fmla="*/ 489397 h 566671"/>
                  <a:gd name="connsiteX17" fmla="*/ 1030310 w 2695208"/>
                  <a:gd name="connsiteY17" fmla="*/ 334851 h 566671"/>
                  <a:gd name="connsiteX18" fmla="*/ 1056067 w 2695208"/>
                  <a:gd name="connsiteY18" fmla="*/ 283335 h 566671"/>
                  <a:gd name="connsiteX19" fmla="*/ 1133341 w 2695208"/>
                  <a:gd name="connsiteY19" fmla="*/ 206062 h 566671"/>
                  <a:gd name="connsiteX20" fmla="*/ 1146220 w 2695208"/>
                  <a:gd name="connsiteY20" fmla="*/ 167426 h 566671"/>
                  <a:gd name="connsiteX21" fmla="*/ 1275008 w 2695208"/>
                  <a:gd name="connsiteY21" fmla="*/ 77273 h 566671"/>
                  <a:gd name="connsiteX22" fmla="*/ 1352282 w 2695208"/>
                  <a:gd name="connsiteY22" fmla="*/ 38637 h 566671"/>
                  <a:gd name="connsiteX23" fmla="*/ 1365160 w 2695208"/>
                  <a:gd name="connsiteY23" fmla="*/ 77273 h 566671"/>
                  <a:gd name="connsiteX24" fmla="*/ 1468191 w 2695208"/>
                  <a:gd name="connsiteY24" fmla="*/ 193184 h 566671"/>
                  <a:gd name="connsiteX25" fmla="*/ 1519707 w 2695208"/>
                  <a:gd name="connsiteY25" fmla="*/ 244699 h 566671"/>
                  <a:gd name="connsiteX26" fmla="*/ 1506828 w 2695208"/>
                  <a:gd name="connsiteY26" fmla="*/ 257578 h 566671"/>
                  <a:gd name="connsiteX27" fmla="*/ 1571222 w 2695208"/>
                  <a:gd name="connsiteY27" fmla="*/ 309093 h 566671"/>
                  <a:gd name="connsiteX28" fmla="*/ 1635617 w 2695208"/>
                  <a:gd name="connsiteY28" fmla="*/ 360609 h 566671"/>
                  <a:gd name="connsiteX29" fmla="*/ 1712890 w 2695208"/>
                  <a:gd name="connsiteY29" fmla="*/ 425003 h 566671"/>
                  <a:gd name="connsiteX30" fmla="*/ 1918952 w 2695208"/>
                  <a:gd name="connsiteY30" fmla="*/ 412124 h 566671"/>
                  <a:gd name="connsiteX31" fmla="*/ 2009104 w 2695208"/>
                  <a:gd name="connsiteY31" fmla="*/ 296214 h 566671"/>
                  <a:gd name="connsiteX32" fmla="*/ 2060620 w 2695208"/>
                  <a:gd name="connsiteY32" fmla="*/ 244699 h 566671"/>
                  <a:gd name="connsiteX33" fmla="*/ 2086377 w 2695208"/>
                  <a:gd name="connsiteY33" fmla="*/ 141668 h 566671"/>
                  <a:gd name="connsiteX34" fmla="*/ 2125014 w 2695208"/>
                  <a:gd name="connsiteY34" fmla="*/ 103031 h 566671"/>
                  <a:gd name="connsiteX35" fmla="*/ 2150772 w 2695208"/>
                  <a:gd name="connsiteY35" fmla="*/ 64395 h 566671"/>
                  <a:gd name="connsiteX36" fmla="*/ 2240924 w 2695208"/>
                  <a:gd name="connsiteY36" fmla="*/ 38637 h 566671"/>
                  <a:gd name="connsiteX37" fmla="*/ 2292439 w 2695208"/>
                  <a:gd name="connsiteY37" fmla="*/ 128789 h 566671"/>
                  <a:gd name="connsiteX38" fmla="*/ 2305318 w 2695208"/>
                  <a:gd name="connsiteY38" fmla="*/ 218941 h 566671"/>
                  <a:gd name="connsiteX39" fmla="*/ 2331076 w 2695208"/>
                  <a:gd name="connsiteY39" fmla="*/ 334851 h 566671"/>
                  <a:gd name="connsiteX40" fmla="*/ 2356834 w 2695208"/>
                  <a:gd name="connsiteY40" fmla="*/ 412124 h 566671"/>
                  <a:gd name="connsiteX41" fmla="*/ 2434107 w 2695208"/>
                  <a:gd name="connsiteY41" fmla="*/ 450761 h 566671"/>
                  <a:gd name="connsiteX42" fmla="*/ 2524259 w 2695208"/>
                  <a:gd name="connsiteY42" fmla="*/ 437882 h 566671"/>
                  <a:gd name="connsiteX43" fmla="*/ 2537138 w 2695208"/>
                  <a:gd name="connsiteY43" fmla="*/ 399245 h 566671"/>
                  <a:gd name="connsiteX44" fmla="*/ 2588653 w 2695208"/>
                  <a:gd name="connsiteY44" fmla="*/ 321972 h 566671"/>
                  <a:gd name="connsiteX45" fmla="*/ 2627290 w 2695208"/>
                  <a:gd name="connsiteY45" fmla="*/ 206062 h 566671"/>
                  <a:gd name="connsiteX46" fmla="*/ 2640169 w 2695208"/>
                  <a:gd name="connsiteY46" fmla="*/ 141668 h 566671"/>
                  <a:gd name="connsiteX47" fmla="*/ 2665927 w 2695208"/>
                  <a:gd name="connsiteY47" fmla="*/ 64395 h 566671"/>
                  <a:gd name="connsiteX0" fmla="*/ 0 w 2695208"/>
                  <a:gd name="connsiteY0" fmla="*/ 502276 h 566671"/>
                  <a:gd name="connsiteX1" fmla="*/ 25758 w 2695208"/>
                  <a:gd name="connsiteY1" fmla="*/ 347730 h 566671"/>
                  <a:gd name="connsiteX2" fmla="*/ 38636 w 2695208"/>
                  <a:gd name="connsiteY2" fmla="*/ 270457 h 566671"/>
                  <a:gd name="connsiteX3" fmla="*/ 103031 w 2695208"/>
                  <a:gd name="connsiteY3" fmla="*/ 90152 h 566671"/>
                  <a:gd name="connsiteX4" fmla="*/ 244698 w 2695208"/>
                  <a:gd name="connsiteY4" fmla="*/ 51516 h 566671"/>
                  <a:gd name="connsiteX5" fmla="*/ 334851 w 2695208"/>
                  <a:gd name="connsiteY5" fmla="*/ 0 h 566671"/>
                  <a:gd name="connsiteX6" fmla="*/ 373487 w 2695208"/>
                  <a:gd name="connsiteY6" fmla="*/ 25758 h 566671"/>
                  <a:gd name="connsiteX7" fmla="*/ 412124 w 2695208"/>
                  <a:gd name="connsiteY7" fmla="*/ 38637 h 566671"/>
                  <a:gd name="connsiteX8" fmla="*/ 437882 w 2695208"/>
                  <a:gd name="connsiteY8" fmla="*/ 77273 h 566671"/>
                  <a:gd name="connsiteX9" fmla="*/ 463639 w 2695208"/>
                  <a:gd name="connsiteY9" fmla="*/ 309093 h 566671"/>
                  <a:gd name="connsiteX10" fmla="*/ 515155 w 2695208"/>
                  <a:gd name="connsiteY10" fmla="*/ 412124 h 566671"/>
                  <a:gd name="connsiteX11" fmla="*/ 592428 w 2695208"/>
                  <a:gd name="connsiteY11" fmla="*/ 502276 h 566671"/>
                  <a:gd name="connsiteX12" fmla="*/ 618186 w 2695208"/>
                  <a:gd name="connsiteY12" fmla="*/ 540913 h 566671"/>
                  <a:gd name="connsiteX13" fmla="*/ 695459 w 2695208"/>
                  <a:gd name="connsiteY13" fmla="*/ 566671 h 566671"/>
                  <a:gd name="connsiteX14" fmla="*/ 824248 w 2695208"/>
                  <a:gd name="connsiteY14" fmla="*/ 553792 h 566671"/>
                  <a:gd name="connsiteX15" fmla="*/ 850005 w 2695208"/>
                  <a:gd name="connsiteY15" fmla="*/ 515155 h 566671"/>
                  <a:gd name="connsiteX16" fmla="*/ 901521 w 2695208"/>
                  <a:gd name="connsiteY16" fmla="*/ 489397 h 566671"/>
                  <a:gd name="connsiteX17" fmla="*/ 1030310 w 2695208"/>
                  <a:gd name="connsiteY17" fmla="*/ 334851 h 566671"/>
                  <a:gd name="connsiteX18" fmla="*/ 1056067 w 2695208"/>
                  <a:gd name="connsiteY18" fmla="*/ 283335 h 566671"/>
                  <a:gd name="connsiteX19" fmla="*/ 1133341 w 2695208"/>
                  <a:gd name="connsiteY19" fmla="*/ 206062 h 566671"/>
                  <a:gd name="connsiteX20" fmla="*/ 1146220 w 2695208"/>
                  <a:gd name="connsiteY20" fmla="*/ 167426 h 566671"/>
                  <a:gd name="connsiteX21" fmla="*/ 1275008 w 2695208"/>
                  <a:gd name="connsiteY21" fmla="*/ 77273 h 566671"/>
                  <a:gd name="connsiteX22" fmla="*/ 1352282 w 2695208"/>
                  <a:gd name="connsiteY22" fmla="*/ 38637 h 566671"/>
                  <a:gd name="connsiteX23" fmla="*/ 1365160 w 2695208"/>
                  <a:gd name="connsiteY23" fmla="*/ 77273 h 566671"/>
                  <a:gd name="connsiteX24" fmla="*/ 1468191 w 2695208"/>
                  <a:gd name="connsiteY24" fmla="*/ 193184 h 566671"/>
                  <a:gd name="connsiteX25" fmla="*/ 1519707 w 2695208"/>
                  <a:gd name="connsiteY25" fmla="*/ 244699 h 566671"/>
                  <a:gd name="connsiteX26" fmla="*/ 1506828 w 2695208"/>
                  <a:gd name="connsiteY26" fmla="*/ 257578 h 566671"/>
                  <a:gd name="connsiteX27" fmla="*/ 1571222 w 2695208"/>
                  <a:gd name="connsiteY27" fmla="*/ 309093 h 566671"/>
                  <a:gd name="connsiteX28" fmla="*/ 1635617 w 2695208"/>
                  <a:gd name="connsiteY28" fmla="*/ 360609 h 566671"/>
                  <a:gd name="connsiteX29" fmla="*/ 1712890 w 2695208"/>
                  <a:gd name="connsiteY29" fmla="*/ 425003 h 566671"/>
                  <a:gd name="connsiteX30" fmla="*/ 1918952 w 2695208"/>
                  <a:gd name="connsiteY30" fmla="*/ 412124 h 566671"/>
                  <a:gd name="connsiteX31" fmla="*/ 2009104 w 2695208"/>
                  <a:gd name="connsiteY31" fmla="*/ 296214 h 566671"/>
                  <a:gd name="connsiteX32" fmla="*/ 2060620 w 2695208"/>
                  <a:gd name="connsiteY32" fmla="*/ 244699 h 566671"/>
                  <a:gd name="connsiteX33" fmla="*/ 2086377 w 2695208"/>
                  <a:gd name="connsiteY33" fmla="*/ 141668 h 566671"/>
                  <a:gd name="connsiteX34" fmla="*/ 2125014 w 2695208"/>
                  <a:gd name="connsiteY34" fmla="*/ 103031 h 566671"/>
                  <a:gd name="connsiteX35" fmla="*/ 2150772 w 2695208"/>
                  <a:gd name="connsiteY35" fmla="*/ 64395 h 566671"/>
                  <a:gd name="connsiteX36" fmla="*/ 2240924 w 2695208"/>
                  <a:gd name="connsiteY36" fmla="*/ 38637 h 566671"/>
                  <a:gd name="connsiteX37" fmla="*/ 2292439 w 2695208"/>
                  <a:gd name="connsiteY37" fmla="*/ 128789 h 566671"/>
                  <a:gd name="connsiteX38" fmla="*/ 2305318 w 2695208"/>
                  <a:gd name="connsiteY38" fmla="*/ 218941 h 566671"/>
                  <a:gd name="connsiteX39" fmla="*/ 2331076 w 2695208"/>
                  <a:gd name="connsiteY39" fmla="*/ 334851 h 566671"/>
                  <a:gd name="connsiteX40" fmla="*/ 2356834 w 2695208"/>
                  <a:gd name="connsiteY40" fmla="*/ 412124 h 566671"/>
                  <a:gd name="connsiteX41" fmla="*/ 2434107 w 2695208"/>
                  <a:gd name="connsiteY41" fmla="*/ 450761 h 566671"/>
                  <a:gd name="connsiteX42" fmla="*/ 2524259 w 2695208"/>
                  <a:gd name="connsiteY42" fmla="*/ 437882 h 566671"/>
                  <a:gd name="connsiteX43" fmla="*/ 2537138 w 2695208"/>
                  <a:gd name="connsiteY43" fmla="*/ 399245 h 566671"/>
                  <a:gd name="connsiteX44" fmla="*/ 2588653 w 2695208"/>
                  <a:gd name="connsiteY44" fmla="*/ 321972 h 566671"/>
                  <a:gd name="connsiteX45" fmla="*/ 2627290 w 2695208"/>
                  <a:gd name="connsiteY45" fmla="*/ 206062 h 566671"/>
                  <a:gd name="connsiteX46" fmla="*/ 2640169 w 2695208"/>
                  <a:gd name="connsiteY46" fmla="*/ 141668 h 566671"/>
                  <a:gd name="connsiteX47" fmla="*/ 2665927 w 2695208"/>
                  <a:gd name="connsiteY47" fmla="*/ 64395 h 566671"/>
                  <a:gd name="connsiteX0" fmla="*/ 27563 w 2722771"/>
                  <a:gd name="connsiteY0" fmla="*/ 502276 h 566671"/>
                  <a:gd name="connsiteX1" fmla="*/ 53321 w 2722771"/>
                  <a:gd name="connsiteY1" fmla="*/ 347730 h 566671"/>
                  <a:gd name="connsiteX2" fmla="*/ 1805 w 2722771"/>
                  <a:gd name="connsiteY2" fmla="*/ 141669 h 566671"/>
                  <a:gd name="connsiteX3" fmla="*/ 130594 w 2722771"/>
                  <a:gd name="connsiteY3" fmla="*/ 90152 h 566671"/>
                  <a:gd name="connsiteX4" fmla="*/ 272261 w 2722771"/>
                  <a:gd name="connsiteY4" fmla="*/ 51516 h 566671"/>
                  <a:gd name="connsiteX5" fmla="*/ 362414 w 2722771"/>
                  <a:gd name="connsiteY5" fmla="*/ 0 h 566671"/>
                  <a:gd name="connsiteX6" fmla="*/ 401050 w 2722771"/>
                  <a:gd name="connsiteY6" fmla="*/ 25758 h 566671"/>
                  <a:gd name="connsiteX7" fmla="*/ 439687 w 2722771"/>
                  <a:gd name="connsiteY7" fmla="*/ 38637 h 566671"/>
                  <a:gd name="connsiteX8" fmla="*/ 465445 w 2722771"/>
                  <a:gd name="connsiteY8" fmla="*/ 77273 h 566671"/>
                  <a:gd name="connsiteX9" fmla="*/ 491202 w 2722771"/>
                  <a:gd name="connsiteY9" fmla="*/ 309093 h 566671"/>
                  <a:gd name="connsiteX10" fmla="*/ 542718 w 2722771"/>
                  <a:gd name="connsiteY10" fmla="*/ 412124 h 566671"/>
                  <a:gd name="connsiteX11" fmla="*/ 619991 w 2722771"/>
                  <a:gd name="connsiteY11" fmla="*/ 502276 h 566671"/>
                  <a:gd name="connsiteX12" fmla="*/ 645749 w 2722771"/>
                  <a:gd name="connsiteY12" fmla="*/ 540913 h 566671"/>
                  <a:gd name="connsiteX13" fmla="*/ 723022 w 2722771"/>
                  <a:gd name="connsiteY13" fmla="*/ 566671 h 566671"/>
                  <a:gd name="connsiteX14" fmla="*/ 851811 w 2722771"/>
                  <a:gd name="connsiteY14" fmla="*/ 553792 h 566671"/>
                  <a:gd name="connsiteX15" fmla="*/ 877568 w 2722771"/>
                  <a:gd name="connsiteY15" fmla="*/ 515155 h 566671"/>
                  <a:gd name="connsiteX16" fmla="*/ 929084 w 2722771"/>
                  <a:gd name="connsiteY16" fmla="*/ 489397 h 566671"/>
                  <a:gd name="connsiteX17" fmla="*/ 1057873 w 2722771"/>
                  <a:gd name="connsiteY17" fmla="*/ 334851 h 566671"/>
                  <a:gd name="connsiteX18" fmla="*/ 1083630 w 2722771"/>
                  <a:gd name="connsiteY18" fmla="*/ 283335 h 566671"/>
                  <a:gd name="connsiteX19" fmla="*/ 1160904 w 2722771"/>
                  <a:gd name="connsiteY19" fmla="*/ 206062 h 566671"/>
                  <a:gd name="connsiteX20" fmla="*/ 1173783 w 2722771"/>
                  <a:gd name="connsiteY20" fmla="*/ 167426 h 566671"/>
                  <a:gd name="connsiteX21" fmla="*/ 1302571 w 2722771"/>
                  <a:gd name="connsiteY21" fmla="*/ 77273 h 566671"/>
                  <a:gd name="connsiteX22" fmla="*/ 1379845 w 2722771"/>
                  <a:gd name="connsiteY22" fmla="*/ 38637 h 566671"/>
                  <a:gd name="connsiteX23" fmla="*/ 1392723 w 2722771"/>
                  <a:gd name="connsiteY23" fmla="*/ 77273 h 566671"/>
                  <a:gd name="connsiteX24" fmla="*/ 1495754 w 2722771"/>
                  <a:gd name="connsiteY24" fmla="*/ 193184 h 566671"/>
                  <a:gd name="connsiteX25" fmla="*/ 1547270 w 2722771"/>
                  <a:gd name="connsiteY25" fmla="*/ 244699 h 566671"/>
                  <a:gd name="connsiteX26" fmla="*/ 1534391 w 2722771"/>
                  <a:gd name="connsiteY26" fmla="*/ 257578 h 566671"/>
                  <a:gd name="connsiteX27" fmla="*/ 1598785 w 2722771"/>
                  <a:gd name="connsiteY27" fmla="*/ 309093 h 566671"/>
                  <a:gd name="connsiteX28" fmla="*/ 1663180 w 2722771"/>
                  <a:gd name="connsiteY28" fmla="*/ 360609 h 566671"/>
                  <a:gd name="connsiteX29" fmla="*/ 1740453 w 2722771"/>
                  <a:gd name="connsiteY29" fmla="*/ 425003 h 566671"/>
                  <a:gd name="connsiteX30" fmla="*/ 1946515 w 2722771"/>
                  <a:gd name="connsiteY30" fmla="*/ 412124 h 566671"/>
                  <a:gd name="connsiteX31" fmla="*/ 2036667 w 2722771"/>
                  <a:gd name="connsiteY31" fmla="*/ 296214 h 566671"/>
                  <a:gd name="connsiteX32" fmla="*/ 2088183 w 2722771"/>
                  <a:gd name="connsiteY32" fmla="*/ 244699 h 566671"/>
                  <a:gd name="connsiteX33" fmla="*/ 2113940 w 2722771"/>
                  <a:gd name="connsiteY33" fmla="*/ 141668 h 566671"/>
                  <a:gd name="connsiteX34" fmla="*/ 2152577 w 2722771"/>
                  <a:gd name="connsiteY34" fmla="*/ 103031 h 566671"/>
                  <a:gd name="connsiteX35" fmla="*/ 2178335 w 2722771"/>
                  <a:gd name="connsiteY35" fmla="*/ 64395 h 566671"/>
                  <a:gd name="connsiteX36" fmla="*/ 2268487 w 2722771"/>
                  <a:gd name="connsiteY36" fmla="*/ 38637 h 566671"/>
                  <a:gd name="connsiteX37" fmla="*/ 2320002 w 2722771"/>
                  <a:gd name="connsiteY37" fmla="*/ 128789 h 566671"/>
                  <a:gd name="connsiteX38" fmla="*/ 2332881 w 2722771"/>
                  <a:gd name="connsiteY38" fmla="*/ 218941 h 566671"/>
                  <a:gd name="connsiteX39" fmla="*/ 2358639 w 2722771"/>
                  <a:gd name="connsiteY39" fmla="*/ 334851 h 566671"/>
                  <a:gd name="connsiteX40" fmla="*/ 2384397 w 2722771"/>
                  <a:gd name="connsiteY40" fmla="*/ 412124 h 566671"/>
                  <a:gd name="connsiteX41" fmla="*/ 2461670 w 2722771"/>
                  <a:gd name="connsiteY41" fmla="*/ 450761 h 566671"/>
                  <a:gd name="connsiteX42" fmla="*/ 2551822 w 2722771"/>
                  <a:gd name="connsiteY42" fmla="*/ 437882 h 566671"/>
                  <a:gd name="connsiteX43" fmla="*/ 2564701 w 2722771"/>
                  <a:gd name="connsiteY43" fmla="*/ 399245 h 566671"/>
                  <a:gd name="connsiteX44" fmla="*/ 2616216 w 2722771"/>
                  <a:gd name="connsiteY44" fmla="*/ 321972 h 566671"/>
                  <a:gd name="connsiteX45" fmla="*/ 2654853 w 2722771"/>
                  <a:gd name="connsiteY45" fmla="*/ 206062 h 566671"/>
                  <a:gd name="connsiteX46" fmla="*/ 2667732 w 2722771"/>
                  <a:gd name="connsiteY46" fmla="*/ 141668 h 566671"/>
                  <a:gd name="connsiteX47" fmla="*/ 2693490 w 2722771"/>
                  <a:gd name="connsiteY47" fmla="*/ 64395 h 566671"/>
                  <a:gd name="connsiteX0" fmla="*/ 154694 w 2849902"/>
                  <a:gd name="connsiteY0" fmla="*/ 502276 h 566671"/>
                  <a:gd name="connsiteX1" fmla="*/ 148 w 2849902"/>
                  <a:gd name="connsiteY1" fmla="*/ 128790 h 566671"/>
                  <a:gd name="connsiteX2" fmla="*/ 128936 w 2849902"/>
                  <a:gd name="connsiteY2" fmla="*/ 141669 h 566671"/>
                  <a:gd name="connsiteX3" fmla="*/ 257725 w 2849902"/>
                  <a:gd name="connsiteY3" fmla="*/ 90152 h 566671"/>
                  <a:gd name="connsiteX4" fmla="*/ 399392 w 2849902"/>
                  <a:gd name="connsiteY4" fmla="*/ 51516 h 566671"/>
                  <a:gd name="connsiteX5" fmla="*/ 489545 w 2849902"/>
                  <a:gd name="connsiteY5" fmla="*/ 0 h 566671"/>
                  <a:gd name="connsiteX6" fmla="*/ 528181 w 2849902"/>
                  <a:gd name="connsiteY6" fmla="*/ 25758 h 566671"/>
                  <a:gd name="connsiteX7" fmla="*/ 566818 w 2849902"/>
                  <a:gd name="connsiteY7" fmla="*/ 38637 h 566671"/>
                  <a:gd name="connsiteX8" fmla="*/ 592576 w 2849902"/>
                  <a:gd name="connsiteY8" fmla="*/ 77273 h 566671"/>
                  <a:gd name="connsiteX9" fmla="*/ 618333 w 2849902"/>
                  <a:gd name="connsiteY9" fmla="*/ 309093 h 566671"/>
                  <a:gd name="connsiteX10" fmla="*/ 669849 w 2849902"/>
                  <a:gd name="connsiteY10" fmla="*/ 412124 h 566671"/>
                  <a:gd name="connsiteX11" fmla="*/ 747122 w 2849902"/>
                  <a:gd name="connsiteY11" fmla="*/ 502276 h 566671"/>
                  <a:gd name="connsiteX12" fmla="*/ 772880 w 2849902"/>
                  <a:gd name="connsiteY12" fmla="*/ 540913 h 566671"/>
                  <a:gd name="connsiteX13" fmla="*/ 850153 w 2849902"/>
                  <a:gd name="connsiteY13" fmla="*/ 566671 h 566671"/>
                  <a:gd name="connsiteX14" fmla="*/ 978942 w 2849902"/>
                  <a:gd name="connsiteY14" fmla="*/ 553792 h 566671"/>
                  <a:gd name="connsiteX15" fmla="*/ 1004699 w 2849902"/>
                  <a:gd name="connsiteY15" fmla="*/ 515155 h 566671"/>
                  <a:gd name="connsiteX16" fmla="*/ 1056215 w 2849902"/>
                  <a:gd name="connsiteY16" fmla="*/ 489397 h 566671"/>
                  <a:gd name="connsiteX17" fmla="*/ 1185004 w 2849902"/>
                  <a:gd name="connsiteY17" fmla="*/ 334851 h 566671"/>
                  <a:gd name="connsiteX18" fmla="*/ 1210761 w 2849902"/>
                  <a:gd name="connsiteY18" fmla="*/ 283335 h 566671"/>
                  <a:gd name="connsiteX19" fmla="*/ 1288035 w 2849902"/>
                  <a:gd name="connsiteY19" fmla="*/ 206062 h 566671"/>
                  <a:gd name="connsiteX20" fmla="*/ 1300914 w 2849902"/>
                  <a:gd name="connsiteY20" fmla="*/ 167426 h 566671"/>
                  <a:gd name="connsiteX21" fmla="*/ 1429702 w 2849902"/>
                  <a:gd name="connsiteY21" fmla="*/ 77273 h 566671"/>
                  <a:gd name="connsiteX22" fmla="*/ 1506976 w 2849902"/>
                  <a:gd name="connsiteY22" fmla="*/ 38637 h 566671"/>
                  <a:gd name="connsiteX23" fmla="*/ 1519854 w 2849902"/>
                  <a:gd name="connsiteY23" fmla="*/ 77273 h 566671"/>
                  <a:gd name="connsiteX24" fmla="*/ 1622885 w 2849902"/>
                  <a:gd name="connsiteY24" fmla="*/ 193184 h 566671"/>
                  <a:gd name="connsiteX25" fmla="*/ 1674401 w 2849902"/>
                  <a:gd name="connsiteY25" fmla="*/ 244699 h 566671"/>
                  <a:gd name="connsiteX26" fmla="*/ 1661522 w 2849902"/>
                  <a:gd name="connsiteY26" fmla="*/ 257578 h 566671"/>
                  <a:gd name="connsiteX27" fmla="*/ 1725916 w 2849902"/>
                  <a:gd name="connsiteY27" fmla="*/ 309093 h 566671"/>
                  <a:gd name="connsiteX28" fmla="*/ 1790311 w 2849902"/>
                  <a:gd name="connsiteY28" fmla="*/ 360609 h 566671"/>
                  <a:gd name="connsiteX29" fmla="*/ 1867584 w 2849902"/>
                  <a:gd name="connsiteY29" fmla="*/ 425003 h 566671"/>
                  <a:gd name="connsiteX30" fmla="*/ 2073646 w 2849902"/>
                  <a:gd name="connsiteY30" fmla="*/ 412124 h 566671"/>
                  <a:gd name="connsiteX31" fmla="*/ 2163798 w 2849902"/>
                  <a:gd name="connsiteY31" fmla="*/ 296214 h 566671"/>
                  <a:gd name="connsiteX32" fmla="*/ 2215314 w 2849902"/>
                  <a:gd name="connsiteY32" fmla="*/ 244699 h 566671"/>
                  <a:gd name="connsiteX33" fmla="*/ 2241071 w 2849902"/>
                  <a:gd name="connsiteY33" fmla="*/ 141668 h 566671"/>
                  <a:gd name="connsiteX34" fmla="*/ 2279708 w 2849902"/>
                  <a:gd name="connsiteY34" fmla="*/ 103031 h 566671"/>
                  <a:gd name="connsiteX35" fmla="*/ 2305466 w 2849902"/>
                  <a:gd name="connsiteY35" fmla="*/ 64395 h 566671"/>
                  <a:gd name="connsiteX36" fmla="*/ 2395618 w 2849902"/>
                  <a:gd name="connsiteY36" fmla="*/ 38637 h 566671"/>
                  <a:gd name="connsiteX37" fmla="*/ 2447133 w 2849902"/>
                  <a:gd name="connsiteY37" fmla="*/ 128789 h 566671"/>
                  <a:gd name="connsiteX38" fmla="*/ 2460012 w 2849902"/>
                  <a:gd name="connsiteY38" fmla="*/ 218941 h 566671"/>
                  <a:gd name="connsiteX39" fmla="*/ 2485770 w 2849902"/>
                  <a:gd name="connsiteY39" fmla="*/ 334851 h 566671"/>
                  <a:gd name="connsiteX40" fmla="*/ 2511528 w 2849902"/>
                  <a:gd name="connsiteY40" fmla="*/ 412124 h 566671"/>
                  <a:gd name="connsiteX41" fmla="*/ 2588801 w 2849902"/>
                  <a:gd name="connsiteY41" fmla="*/ 450761 h 566671"/>
                  <a:gd name="connsiteX42" fmla="*/ 2678953 w 2849902"/>
                  <a:gd name="connsiteY42" fmla="*/ 437882 h 566671"/>
                  <a:gd name="connsiteX43" fmla="*/ 2691832 w 2849902"/>
                  <a:gd name="connsiteY43" fmla="*/ 399245 h 566671"/>
                  <a:gd name="connsiteX44" fmla="*/ 2743347 w 2849902"/>
                  <a:gd name="connsiteY44" fmla="*/ 321972 h 566671"/>
                  <a:gd name="connsiteX45" fmla="*/ 2781984 w 2849902"/>
                  <a:gd name="connsiteY45" fmla="*/ 206062 h 566671"/>
                  <a:gd name="connsiteX46" fmla="*/ 2794863 w 2849902"/>
                  <a:gd name="connsiteY46" fmla="*/ 141668 h 566671"/>
                  <a:gd name="connsiteX47" fmla="*/ 2820621 w 2849902"/>
                  <a:gd name="connsiteY47" fmla="*/ 64395 h 566671"/>
                  <a:gd name="connsiteX0" fmla="*/ 115935 w 2849779"/>
                  <a:gd name="connsiteY0" fmla="*/ 193183 h 566671"/>
                  <a:gd name="connsiteX1" fmla="*/ 25 w 2849779"/>
                  <a:gd name="connsiteY1" fmla="*/ 128790 h 566671"/>
                  <a:gd name="connsiteX2" fmla="*/ 128813 w 2849779"/>
                  <a:gd name="connsiteY2" fmla="*/ 141669 h 566671"/>
                  <a:gd name="connsiteX3" fmla="*/ 257602 w 2849779"/>
                  <a:gd name="connsiteY3" fmla="*/ 90152 h 566671"/>
                  <a:gd name="connsiteX4" fmla="*/ 399269 w 2849779"/>
                  <a:gd name="connsiteY4" fmla="*/ 51516 h 566671"/>
                  <a:gd name="connsiteX5" fmla="*/ 489422 w 2849779"/>
                  <a:gd name="connsiteY5" fmla="*/ 0 h 566671"/>
                  <a:gd name="connsiteX6" fmla="*/ 528058 w 2849779"/>
                  <a:gd name="connsiteY6" fmla="*/ 25758 h 566671"/>
                  <a:gd name="connsiteX7" fmla="*/ 566695 w 2849779"/>
                  <a:gd name="connsiteY7" fmla="*/ 38637 h 566671"/>
                  <a:gd name="connsiteX8" fmla="*/ 592453 w 2849779"/>
                  <a:gd name="connsiteY8" fmla="*/ 77273 h 566671"/>
                  <a:gd name="connsiteX9" fmla="*/ 618210 w 2849779"/>
                  <a:gd name="connsiteY9" fmla="*/ 309093 h 566671"/>
                  <a:gd name="connsiteX10" fmla="*/ 669726 w 2849779"/>
                  <a:gd name="connsiteY10" fmla="*/ 412124 h 566671"/>
                  <a:gd name="connsiteX11" fmla="*/ 746999 w 2849779"/>
                  <a:gd name="connsiteY11" fmla="*/ 502276 h 566671"/>
                  <a:gd name="connsiteX12" fmla="*/ 772757 w 2849779"/>
                  <a:gd name="connsiteY12" fmla="*/ 540913 h 566671"/>
                  <a:gd name="connsiteX13" fmla="*/ 850030 w 2849779"/>
                  <a:gd name="connsiteY13" fmla="*/ 566671 h 566671"/>
                  <a:gd name="connsiteX14" fmla="*/ 978819 w 2849779"/>
                  <a:gd name="connsiteY14" fmla="*/ 553792 h 566671"/>
                  <a:gd name="connsiteX15" fmla="*/ 1004576 w 2849779"/>
                  <a:gd name="connsiteY15" fmla="*/ 515155 h 566671"/>
                  <a:gd name="connsiteX16" fmla="*/ 1056092 w 2849779"/>
                  <a:gd name="connsiteY16" fmla="*/ 489397 h 566671"/>
                  <a:gd name="connsiteX17" fmla="*/ 1184881 w 2849779"/>
                  <a:gd name="connsiteY17" fmla="*/ 334851 h 566671"/>
                  <a:gd name="connsiteX18" fmla="*/ 1210638 w 2849779"/>
                  <a:gd name="connsiteY18" fmla="*/ 283335 h 566671"/>
                  <a:gd name="connsiteX19" fmla="*/ 1287912 w 2849779"/>
                  <a:gd name="connsiteY19" fmla="*/ 206062 h 566671"/>
                  <a:gd name="connsiteX20" fmla="*/ 1300791 w 2849779"/>
                  <a:gd name="connsiteY20" fmla="*/ 167426 h 566671"/>
                  <a:gd name="connsiteX21" fmla="*/ 1429579 w 2849779"/>
                  <a:gd name="connsiteY21" fmla="*/ 77273 h 566671"/>
                  <a:gd name="connsiteX22" fmla="*/ 1506853 w 2849779"/>
                  <a:gd name="connsiteY22" fmla="*/ 38637 h 566671"/>
                  <a:gd name="connsiteX23" fmla="*/ 1519731 w 2849779"/>
                  <a:gd name="connsiteY23" fmla="*/ 77273 h 566671"/>
                  <a:gd name="connsiteX24" fmla="*/ 1622762 w 2849779"/>
                  <a:gd name="connsiteY24" fmla="*/ 193184 h 566671"/>
                  <a:gd name="connsiteX25" fmla="*/ 1674278 w 2849779"/>
                  <a:gd name="connsiteY25" fmla="*/ 244699 h 566671"/>
                  <a:gd name="connsiteX26" fmla="*/ 1661399 w 2849779"/>
                  <a:gd name="connsiteY26" fmla="*/ 257578 h 566671"/>
                  <a:gd name="connsiteX27" fmla="*/ 1725793 w 2849779"/>
                  <a:gd name="connsiteY27" fmla="*/ 309093 h 566671"/>
                  <a:gd name="connsiteX28" fmla="*/ 1790188 w 2849779"/>
                  <a:gd name="connsiteY28" fmla="*/ 360609 h 566671"/>
                  <a:gd name="connsiteX29" fmla="*/ 1867461 w 2849779"/>
                  <a:gd name="connsiteY29" fmla="*/ 425003 h 566671"/>
                  <a:gd name="connsiteX30" fmla="*/ 2073523 w 2849779"/>
                  <a:gd name="connsiteY30" fmla="*/ 412124 h 566671"/>
                  <a:gd name="connsiteX31" fmla="*/ 2163675 w 2849779"/>
                  <a:gd name="connsiteY31" fmla="*/ 296214 h 566671"/>
                  <a:gd name="connsiteX32" fmla="*/ 2215191 w 2849779"/>
                  <a:gd name="connsiteY32" fmla="*/ 244699 h 566671"/>
                  <a:gd name="connsiteX33" fmla="*/ 2240948 w 2849779"/>
                  <a:gd name="connsiteY33" fmla="*/ 141668 h 566671"/>
                  <a:gd name="connsiteX34" fmla="*/ 2279585 w 2849779"/>
                  <a:gd name="connsiteY34" fmla="*/ 103031 h 566671"/>
                  <a:gd name="connsiteX35" fmla="*/ 2305343 w 2849779"/>
                  <a:gd name="connsiteY35" fmla="*/ 64395 h 566671"/>
                  <a:gd name="connsiteX36" fmla="*/ 2395495 w 2849779"/>
                  <a:gd name="connsiteY36" fmla="*/ 38637 h 566671"/>
                  <a:gd name="connsiteX37" fmla="*/ 2447010 w 2849779"/>
                  <a:gd name="connsiteY37" fmla="*/ 128789 h 566671"/>
                  <a:gd name="connsiteX38" fmla="*/ 2459889 w 2849779"/>
                  <a:gd name="connsiteY38" fmla="*/ 218941 h 566671"/>
                  <a:gd name="connsiteX39" fmla="*/ 2485647 w 2849779"/>
                  <a:gd name="connsiteY39" fmla="*/ 334851 h 566671"/>
                  <a:gd name="connsiteX40" fmla="*/ 2511405 w 2849779"/>
                  <a:gd name="connsiteY40" fmla="*/ 412124 h 566671"/>
                  <a:gd name="connsiteX41" fmla="*/ 2588678 w 2849779"/>
                  <a:gd name="connsiteY41" fmla="*/ 450761 h 566671"/>
                  <a:gd name="connsiteX42" fmla="*/ 2678830 w 2849779"/>
                  <a:gd name="connsiteY42" fmla="*/ 437882 h 566671"/>
                  <a:gd name="connsiteX43" fmla="*/ 2691709 w 2849779"/>
                  <a:gd name="connsiteY43" fmla="*/ 399245 h 566671"/>
                  <a:gd name="connsiteX44" fmla="*/ 2743224 w 2849779"/>
                  <a:gd name="connsiteY44" fmla="*/ 321972 h 566671"/>
                  <a:gd name="connsiteX45" fmla="*/ 2781861 w 2849779"/>
                  <a:gd name="connsiteY45" fmla="*/ 206062 h 566671"/>
                  <a:gd name="connsiteX46" fmla="*/ 2794740 w 2849779"/>
                  <a:gd name="connsiteY46" fmla="*/ 141668 h 566671"/>
                  <a:gd name="connsiteX47" fmla="*/ 2820498 w 2849779"/>
                  <a:gd name="connsiteY47" fmla="*/ 64395 h 566671"/>
                  <a:gd name="connsiteX0" fmla="*/ 115935 w 2849779"/>
                  <a:gd name="connsiteY0" fmla="*/ 193183 h 566671"/>
                  <a:gd name="connsiteX1" fmla="*/ 25 w 2849779"/>
                  <a:gd name="connsiteY1" fmla="*/ 128790 h 566671"/>
                  <a:gd name="connsiteX2" fmla="*/ 128813 w 2849779"/>
                  <a:gd name="connsiteY2" fmla="*/ 141669 h 566671"/>
                  <a:gd name="connsiteX3" fmla="*/ 180328 w 2849779"/>
                  <a:gd name="connsiteY3" fmla="*/ 38637 h 566671"/>
                  <a:gd name="connsiteX4" fmla="*/ 399269 w 2849779"/>
                  <a:gd name="connsiteY4" fmla="*/ 51516 h 566671"/>
                  <a:gd name="connsiteX5" fmla="*/ 489422 w 2849779"/>
                  <a:gd name="connsiteY5" fmla="*/ 0 h 566671"/>
                  <a:gd name="connsiteX6" fmla="*/ 528058 w 2849779"/>
                  <a:gd name="connsiteY6" fmla="*/ 25758 h 566671"/>
                  <a:gd name="connsiteX7" fmla="*/ 566695 w 2849779"/>
                  <a:gd name="connsiteY7" fmla="*/ 38637 h 566671"/>
                  <a:gd name="connsiteX8" fmla="*/ 592453 w 2849779"/>
                  <a:gd name="connsiteY8" fmla="*/ 77273 h 566671"/>
                  <a:gd name="connsiteX9" fmla="*/ 618210 w 2849779"/>
                  <a:gd name="connsiteY9" fmla="*/ 309093 h 566671"/>
                  <a:gd name="connsiteX10" fmla="*/ 669726 w 2849779"/>
                  <a:gd name="connsiteY10" fmla="*/ 412124 h 566671"/>
                  <a:gd name="connsiteX11" fmla="*/ 746999 w 2849779"/>
                  <a:gd name="connsiteY11" fmla="*/ 502276 h 566671"/>
                  <a:gd name="connsiteX12" fmla="*/ 772757 w 2849779"/>
                  <a:gd name="connsiteY12" fmla="*/ 540913 h 566671"/>
                  <a:gd name="connsiteX13" fmla="*/ 850030 w 2849779"/>
                  <a:gd name="connsiteY13" fmla="*/ 566671 h 566671"/>
                  <a:gd name="connsiteX14" fmla="*/ 978819 w 2849779"/>
                  <a:gd name="connsiteY14" fmla="*/ 553792 h 566671"/>
                  <a:gd name="connsiteX15" fmla="*/ 1004576 w 2849779"/>
                  <a:gd name="connsiteY15" fmla="*/ 515155 h 566671"/>
                  <a:gd name="connsiteX16" fmla="*/ 1056092 w 2849779"/>
                  <a:gd name="connsiteY16" fmla="*/ 489397 h 566671"/>
                  <a:gd name="connsiteX17" fmla="*/ 1184881 w 2849779"/>
                  <a:gd name="connsiteY17" fmla="*/ 334851 h 566671"/>
                  <a:gd name="connsiteX18" fmla="*/ 1210638 w 2849779"/>
                  <a:gd name="connsiteY18" fmla="*/ 283335 h 566671"/>
                  <a:gd name="connsiteX19" fmla="*/ 1287912 w 2849779"/>
                  <a:gd name="connsiteY19" fmla="*/ 206062 h 566671"/>
                  <a:gd name="connsiteX20" fmla="*/ 1300791 w 2849779"/>
                  <a:gd name="connsiteY20" fmla="*/ 167426 h 566671"/>
                  <a:gd name="connsiteX21" fmla="*/ 1429579 w 2849779"/>
                  <a:gd name="connsiteY21" fmla="*/ 77273 h 566671"/>
                  <a:gd name="connsiteX22" fmla="*/ 1506853 w 2849779"/>
                  <a:gd name="connsiteY22" fmla="*/ 38637 h 566671"/>
                  <a:gd name="connsiteX23" fmla="*/ 1519731 w 2849779"/>
                  <a:gd name="connsiteY23" fmla="*/ 77273 h 566671"/>
                  <a:gd name="connsiteX24" fmla="*/ 1622762 w 2849779"/>
                  <a:gd name="connsiteY24" fmla="*/ 193184 h 566671"/>
                  <a:gd name="connsiteX25" fmla="*/ 1674278 w 2849779"/>
                  <a:gd name="connsiteY25" fmla="*/ 244699 h 566671"/>
                  <a:gd name="connsiteX26" fmla="*/ 1661399 w 2849779"/>
                  <a:gd name="connsiteY26" fmla="*/ 257578 h 566671"/>
                  <a:gd name="connsiteX27" fmla="*/ 1725793 w 2849779"/>
                  <a:gd name="connsiteY27" fmla="*/ 309093 h 566671"/>
                  <a:gd name="connsiteX28" fmla="*/ 1790188 w 2849779"/>
                  <a:gd name="connsiteY28" fmla="*/ 360609 h 566671"/>
                  <a:gd name="connsiteX29" fmla="*/ 1867461 w 2849779"/>
                  <a:gd name="connsiteY29" fmla="*/ 425003 h 566671"/>
                  <a:gd name="connsiteX30" fmla="*/ 2073523 w 2849779"/>
                  <a:gd name="connsiteY30" fmla="*/ 412124 h 566671"/>
                  <a:gd name="connsiteX31" fmla="*/ 2163675 w 2849779"/>
                  <a:gd name="connsiteY31" fmla="*/ 296214 h 566671"/>
                  <a:gd name="connsiteX32" fmla="*/ 2215191 w 2849779"/>
                  <a:gd name="connsiteY32" fmla="*/ 244699 h 566671"/>
                  <a:gd name="connsiteX33" fmla="*/ 2240948 w 2849779"/>
                  <a:gd name="connsiteY33" fmla="*/ 141668 h 566671"/>
                  <a:gd name="connsiteX34" fmla="*/ 2279585 w 2849779"/>
                  <a:gd name="connsiteY34" fmla="*/ 103031 h 566671"/>
                  <a:gd name="connsiteX35" fmla="*/ 2305343 w 2849779"/>
                  <a:gd name="connsiteY35" fmla="*/ 64395 h 566671"/>
                  <a:gd name="connsiteX36" fmla="*/ 2395495 w 2849779"/>
                  <a:gd name="connsiteY36" fmla="*/ 38637 h 566671"/>
                  <a:gd name="connsiteX37" fmla="*/ 2447010 w 2849779"/>
                  <a:gd name="connsiteY37" fmla="*/ 128789 h 566671"/>
                  <a:gd name="connsiteX38" fmla="*/ 2459889 w 2849779"/>
                  <a:gd name="connsiteY38" fmla="*/ 218941 h 566671"/>
                  <a:gd name="connsiteX39" fmla="*/ 2485647 w 2849779"/>
                  <a:gd name="connsiteY39" fmla="*/ 334851 h 566671"/>
                  <a:gd name="connsiteX40" fmla="*/ 2511405 w 2849779"/>
                  <a:gd name="connsiteY40" fmla="*/ 412124 h 566671"/>
                  <a:gd name="connsiteX41" fmla="*/ 2588678 w 2849779"/>
                  <a:gd name="connsiteY41" fmla="*/ 450761 h 566671"/>
                  <a:gd name="connsiteX42" fmla="*/ 2678830 w 2849779"/>
                  <a:gd name="connsiteY42" fmla="*/ 437882 h 566671"/>
                  <a:gd name="connsiteX43" fmla="*/ 2691709 w 2849779"/>
                  <a:gd name="connsiteY43" fmla="*/ 399245 h 566671"/>
                  <a:gd name="connsiteX44" fmla="*/ 2743224 w 2849779"/>
                  <a:gd name="connsiteY44" fmla="*/ 321972 h 566671"/>
                  <a:gd name="connsiteX45" fmla="*/ 2781861 w 2849779"/>
                  <a:gd name="connsiteY45" fmla="*/ 206062 h 566671"/>
                  <a:gd name="connsiteX46" fmla="*/ 2794740 w 2849779"/>
                  <a:gd name="connsiteY46" fmla="*/ 141668 h 566671"/>
                  <a:gd name="connsiteX47" fmla="*/ 2820498 w 2849779"/>
                  <a:gd name="connsiteY47" fmla="*/ 64395 h 566671"/>
                  <a:gd name="connsiteX0" fmla="*/ 17079 w 2853954"/>
                  <a:gd name="connsiteY0" fmla="*/ 90152 h 566671"/>
                  <a:gd name="connsiteX1" fmla="*/ 4200 w 2853954"/>
                  <a:gd name="connsiteY1" fmla="*/ 128790 h 566671"/>
                  <a:gd name="connsiteX2" fmla="*/ 132988 w 2853954"/>
                  <a:gd name="connsiteY2" fmla="*/ 141669 h 566671"/>
                  <a:gd name="connsiteX3" fmla="*/ 184503 w 2853954"/>
                  <a:gd name="connsiteY3" fmla="*/ 38637 h 566671"/>
                  <a:gd name="connsiteX4" fmla="*/ 403444 w 2853954"/>
                  <a:gd name="connsiteY4" fmla="*/ 51516 h 566671"/>
                  <a:gd name="connsiteX5" fmla="*/ 493597 w 2853954"/>
                  <a:gd name="connsiteY5" fmla="*/ 0 h 566671"/>
                  <a:gd name="connsiteX6" fmla="*/ 532233 w 2853954"/>
                  <a:gd name="connsiteY6" fmla="*/ 25758 h 566671"/>
                  <a:gd name="connsiteX7" fmla="*/ 570870 w 2853954"/>
                  <a:gd name="connsiteY7" fmla="*/ 38637 h 566671"/>
                  <a:gd name="connsiteX8" fmla="*/ 596628 w 2853954"/>
                  <a:gd name="connsiteY8" fmla="*/ 77273 h 566671"/>
                  <a:gd name="connsiteX9" fmla="*/ 622385 w 2853954"/>
                  <a:gd name="connsiteY9" fmla="*/ 309093 h 566671"/>
                  <a:gd name="connsiteX10" fmla="*/ 673901 w 2853954"/>
                  <a:gd name="connsiteY10" fmla="*/ 412124 h 566671"/>
                  <a:gd name="connsiteX11" fmla="*/ 751174 w 2853954"/>
                  <a:gd name="connsiteY11" fmla="*/ 502276 h 566671"/>
                  <a:gd name="connsiteX12" fmla="*/ 776932 w 2853954"/>
                  <a:gd name="connsiteY12" fmla="*/ 540913 h 566671"/>
                  <a:gd name="connsiteX13" fmla="*/ 854205 w 2853954"/>
                  <a:gd name="connsiteY13" fmla="*/ 566671 h 566671"/>
                  <a:gd name="connsiteX14" fmla="*/ 982994 w 2853954"/>
                  <a:gd name="connsiteY14" fmla="*/ 553792 h 566671"/>
                  <a:gd name="connsiteX15" fmla="*/ 1008751 w 2853954"/>
                  <a:gd name="connsiteY15" fmla="*/ 515155 h 566671"/>
                  <a:gd name="connsiteX16" fmla="*/ 1060267 w 2853954"/>
                  <a:gd name="connsiteY16" fmla="*/ 489397 h 566671"/>
                  <a:gd name="connsiteX17" fmla="*/ 1189056 w 2853954"/>
                  <a:gd name="connsiteY17" fmla="*/ 334851 h 566671"/>
                  <a:gd name="connsiteX18" fmla="*/ 1214813 w 2853954"/>
                  <a:gd name="connsiteY18" fmla="*/ 283335 h 566671"/>
                  <a:gd name="connsiteX19" fmla="*/ 1292087 w 2853954"/>
                  <a:gd name="connsiteY19" fmla="*/ 206062 h 566671"/>
                  <a:gd name="connsiteX20" fmla="*/ 1304966 w 2853954"/>
                  <a:gd name="connsiteY20" fmla="*/ 167426 h 566671"/>
                  <a:gd name="connsiteX21" fmla="*/ 1433754 w 2853954"/>
                  <a:gd name="connsiteY21" fmla="*/ 77273 h 566671"/>
                  <a:gd name="connsiteX22" fmla="*/ 1511028 w 2853954"/>
                  <a:gd name="connsiteY22" fmla="*/ 38637 h 566671"/>
                  <a:gd name="connsiteX23" fmla="*/ 1523906 w 2853954"/>
                  <a:gd name="connsiteY23" fmla="*/ 77273 h 566671"/>
                  <a:gd name="connsiteX24" fmla="*/ 1626937 w 2853954"/>
                  <a:gd name="connsiteY24" fmla="*/ 193184 h 566671"/>
                  <a:gd name="connsiteX25" fmla="*/ 1678453 w 2853954"/>
                  <a:gd name="connsiteY25" fmla="*/ 244699 h 566671"/>
                  <a:gd name="connsiteX26" fmla="*/ 1665574 w 2853954"/>
                  <a:gd name="connsiteY26" fmla="*/ 257578 h 566671"/>
                  <a:gd name="connsiteX27" fmla="*/ 1729968 w 2853954"/>
                  <a:gd name="connsiteY27" fmla="*/ 309093 h 566671"/>
                  <a:gd name="connsiteX28" fmla="*/ 1794363 w 2853954"/>
                  <a:gd name="connsiteY28" fmla="*/ 360609 h 566671"/>
                  <a:gd name="connsiteX29" fmla="*/ 1871636 w 2853954"/>
                  <a:gd name="connsiteY29" fmla="*/ 425003 h 566671"/>
                  <a:gd name="connsiteX30" fmla="*/ 2077698 w 2853954"/>
                  <a:gd name="connsiteY30" fmla="*/ 412124 h 566671"/>
                  <a:gd name="connsiteX31" fmla="*/ 2167850 w 2853954"/>
                  <a:gd name="connsiteY31" fmla="*/ 296214 h 566671"/>
                  <a:gd name="connsiteX32" fmla="*/ 2219366 w 2853954"/>
                  <a:gd name="connsiteY32" fmla="*/ 244699 h 566671"/>
                  <a:gd name="connsiteX33" fmla="*/ 2245123 w 2853954"/>
                  <a:gd name="connsiteY33" fmla="*/ 141668 h 566671"/>
                  <a:gd name="connsiteX34" fmla="*/ 2283760 w 2853954"/>
                  <a:gd name="connsiteY34" fmla="*/ 103031 h 566671"/>
                  <a:gd name="connsiteX35" fmla="*/ 2309518 w 2853954"/>
                  <a:gd name="connsiteY35" fmla="*/ 64395 h 566671"/>
                  <a:gd name="connsiteX36" fmla="*/ 2399670 w 2853954"/>
                  <a:gd name="connsiteY36" fmla="*/ 38637 h 566671"/>
                  <a:gd name="connsiteX37" fmla="*/ 2451185 w 2853954"/>
                  <a:gd name="connsiteY37" fmla="*/ 128789 h 566671"/>
                  <a:gd name="connsiteX38" fmla="*/ 2464064 w 2853954"/>
                  <a:gd name="connsiteY38" fmla="*/ 218941 h 566671"/>
                  <a:gd name="connsiteX39" fmla="*/ 2489822 w 2853954"/>
                  <a:gd name="connsiteY39" fmla="*/ 334851 h 566671"/>
                  <a:gd name="connsiteX40" fmla="*/ 2515580 w 2853954"/>
                  <a:gd name="connsiteY40" fmla="*/ 412124 h 566671"/>
                  <a:gd name="connsiteX41" fmla="*/ 2592853 w 2853954"/>
                  <a:gd name="connsiteY41" fmla="*/ 450761 h 566671"/>
                  <a:gd name="connsiteX42" fmla="*/ 2683005 w 2853954"/>
                  <a:gd name="connsiteY42" fmla="*/ 437882 h 566671"/>
                  <a:gd name="connsiteX43" fmla="*/ 2695884 w 2853954"/>
                  <a:gd name="connsiteY43" fmla="*/ 399245 h 566671"/>
                  <a:gd name="connsiteX44" fmla="*/ 2747399 w 2853954"/>
                  <a:gd name="connsiteY44" fmla="*/ 321972 h 566671"/>
                  <a:gd name="connsiteX45" fmla="*/ 2786036 w 2853954"/>
                  <a:gd name="connsiteY45" fmla="*/ 206062 h 566671"/>
                  <a:gd name="connsiteX46" fmla="*/ 2798915 w 2853954"/>
                  <a:gd name="connsiteY46" fmla="*/ 141668 h 566671"/>
                  <a:gd name="connsiteX47" fmla="*/ 2824673 w 2853954"/>
                  <a:gd name="connsiteY47" fmla="*/ 64395 h 566671"/>
                  <a:gd name="connsiteX0" fmla="*/ 13206 w 2850081"/>
                  <a:gd name="connsiteY0" fmla="*/ 90152 h 566671"/>
                  <a:gd name="connsiteX1" fmla="*/ 327 w 2850081"/>
                  <a:gd name="connsiteY1" fmla="*/ 128790 h 566671"/>
                  <a:gd name="connsiteX2" fmla="*/ 38963 w 2850081"/>
                  <a:gd name="connsiteY2" fmla="*/ 51517 h 566671"/>
                  <a:gd name="connsiteX3" fmla="*/ 180630 w 2850081"/>
                  <a:gd name="connsiteY3" fmla="*/ 38637 h 566671"/>
                  <a:gd name="connsiteX4" fmla="*/ 399571 w 2850081"/>
                  <a:gd name="connsiteY4" fmla="*/ 51516 h 566671"/>
                  <a:gd name="connsiteX5" fmla="*/ 489724 w 2850081"/>
                  <a:gd name="connsiteY5" fmla="*/ 0 h 566671"/>
                  <a:gd name="connsiteX6" fmla="*/ 528360 w 2850081"/>
                  <a:gd name="connsiteY6" fmla="*/ 25758 h 566671"/>
                  <a:gd name="connsiteX7" fmla="*/ 566997 w 2850081"/>
                  <a:gd name="connsiteY7" fmla="*/ 38637 h 566671"/>
                  <a:gd name="connsiteX8" fmla="*/ 592755 w 2850081"/>
                  <a:gd name="connsiteY8" fmla="*/ 77273 h 566671"/>
                  <a:gd name="connsiteX9" fmla="*/ 618512 w 2850081"/>
                  <a:gd name="connsiteY9" fmla="*/ 309093 h 566671"/>
                  <a:gd name="connsiteX10" fmla="*/ 670028 w 2850081"/>
                  <a:gd name="connsiteY10" fmla="*/ 412124 h 566671"/>
                  <a:gd name="connsiteX11" fmla="*/ 747301 w 2850081"/>
                  <a:gd name="connsiteY11" fmla="*/ 502276 h 566671"/>
                  <a:gd name="connsiteX12" fmla="*/ 773059 w 2850081"/>
                  <a:gd name="connsiteY12" fmla="*/ 540913 h 566671"/>
                  <a:gd name="connsiteX13" fmla="*/ 850332 w 2850081"/>
                  <a:gd name="connsiteY13" fmla="*/ 566671 h 566671"/>
                  <a:gd name="connsiteX14" fmla="*/ 979121 w 2850081"/>
                  <a:gd name="connsiteY14" fmla="*/ 553792 h 566671"/>
                  <a:gd name="connsiteX15" fmla="*/ 1004878 w 2850081"/>
                  <a:gd name="connsiteY15" fmla="*/ 515155 h 566671"/>
                  <a:gd name="connsiteX16" fmla="*/ 1056394 w 2850081"/>
                  <a:gd name="connsiteY16" fmla="*/ 489397 h 566671"/>
                  <a:gd name="connsiteX17" fmla="*/ 1185183 w 2850081"/>
                  <a:gd name="connsiteY17" fmla="*/ 334851 h 566671"/>
                  <a:gd name="connsiteX18" fmla="*/ 1210940 w 2850081"/>
                  <a:gd name="connsiteY18" fmla="*/ 283335 h 566671"/>
                  <a:gd name="connsiteX19" fmla="*/ 1288214 w 2850081"/>
                  <a:gd name="connsiteY19" fmla="*/ 206062 h 566671"/>
                  <a:gd name="connsiteX20" fmla="*/ 1301093 w 2850081"/>
                  <a:gd name="connsiteY20" fmla="*/ 167426 h 566671"/>
                  <a:gd name="connsiteX21" fmla="*/ 1429881 w 2850081"/>
                  <a:gd name="connsiteY21" fmla="*/ 77273 h 566671"/>
                  <a:gd name="connsiteX22" fmla="*/ 1507155 w 2850081"/>
                  <a:gd name="connsiteY22" fmla="*/ 38637 h 566671"/>
                  <a:gd name="connsiteX23" fmla="*/ 1520033 w 2850081"/>
                  <a:gd name="connsiteY23" fmla="*/ 77273 h 566671"/>
                  <a:gd name="connsiteX24" fmla="*/ 1623064 w 2850081"/>
                  <a:gd name="connsiteY24" fmla="*/ 193184 h 566671"/>
                  <a:gd name="connsiteX25" fmla="*/ 1674580 w 2850081"/>
                  <a:gd name="connsiteY25" fmla="*/ 244699 h 566671"/>
                  <a:gd name="connsiteX26" fmla="*/ 1661701 w 2850081"/>
                  <a:gd name="connsiteY26" fmla="*/ 257578 h 566671"/>
                  <a:gd name="connsiteX27" fmla="*/ 1726095 w 2850081"/>
                  <a:gd name="connsiteY27" fmla="*/ 309093 h 566671"/>
                  <a:gd name="connsiteX28" fmla="*/ 1790490 w 2850081"/>
                  <a:gd name="connsiteY28" fmla="*/ 360609 h 566671"/>
                  <a:gd name="connsiteX29" fmla="*/ 1867763 w 2850081"/>
                  <a:gd name="connsiteY29" fmla="*/ 425003 h 566671"/>
                  <a:gd name="connsiteX30" fmla="*/ 2073825 w 2850081"/>
                  <a:gd name="connsiteY30" fmla="*/ 412124 h 566671"/>
                  <a:gd name="connsiteX31" fmla="*/ 2163977 w 2850081"/>
                  <a:gd name="connsiteY31" fmla="*/ 296214 h 566671"/>
                  <a:gd name="connsiteX32" fmla="*/ 2215493 w 2850081"/>
                  <a:gd name="connsiteY32" fmla="*/ 244699 h 566671"/>
                  <a:gd name="connsiteX33" fmla="*/ 2241250 w 2850081"/>
                  <a:gd name="connsiteY33" fmla="*/ 141668 h 566671"/>
                  <a:gd name="connsiteX34" fmla="*/ 2279887 w 2850081"/>
                  <a:gd name="connsiteY34" fmla="*/ 103031 h 566671"/>
                  <a:gd name="connsiteX35" fmla="*/ 2305645 w 2850081"/>
                  <a:gd name="connsiteY35" fmla="*/ 64395 h 566671"/>
                  <a:gd name="connsiteX36" fmla="*/ 2395797 w 2850081"/>
                  <a:gd name="connsiteY36" fmla="*/ 38637 h 566671"/>
                  <a:gd name="connsiteX37" fmla="*/ 2447312 w 2850081"/>
                  <a:gd name="connsiteY37" fmla="*/ 128789 h 566671"/>
                  <a:gd name="connsiteX38" fmla="*/ 2460191 w 2850081"/>
                  <a:gd name="connsiteY38" fmla="*/ 218941 h 566671"/>
                  <a:gd name="connsiteX39" fmla="*/ 2485949 w 2850081"/>
                  <a:gd name="connsiteY39" fmla="*/ 334851 h 566671"/>
                  <a:gd name="connsiteX40" fmla="*/ 2511707 w 2850081"/>
                  <a:gd name="connsiteY40" fmla="*/ 412124 h 566671"/>
                  <a:gd name="connsiteX41" fmla="*/ 2588980 w 2850081"/>
                  <a:gd name="connsiteY41" fmla="*/ 450761 h 566671"/>
                  <a:gd name="connsiteX42" fmla="*/ 2679132 w 2850081"/>
                  <a:gd name="connsiteY42" fmla="*/ 437882 h 566671"/>
                  <a:gd name="connsiteX43" fmla="*/ 2692011 w 2850081"/>
                  <a:gd name="connsiteY43" fmla="*/ 399245 h 566671"/>
                  <a:gd name="connsiteX44" fmla="*/ 2743526 w 2850081"/>
                  <a:gd name="connsiteY44" fmla="*/ 321972 h 566671"/>
                  <a:gd name="connsiteX45" fmla="*/ 2782163 w 2850081"/>
                  <a:gd name="connsiteY45" fmla="*/ 206062 h 566671"/>
                  <a:gd name="connsiteX46" fmla="*/ 2795042 w 2850081"/>
                  <a:gd name="connsiteY46" fmla="*/ 141668 h 566671"/>
                  <a:gd name="connsiteX47" fmla="*/ 2820800 w 2850081"/>
                  <a:gd name="connsiteY47" fmla="*/ 64395 h 566671"/>
                  <a:gd name="connsiteX0" fmla="*/ 77402 w 2914277"/>
                  <a:gd name="connsiteY0" fmla="*/ 90152 h 566671"/>
                  <a:gd name="connsiteX1" fmla="*/ 129 w 2914277"/>
                  <a:gd name="connsiteY1" fmla="*/ 64395 h 566671"/>
                  <a:gd name="connsiteX2" fmla="*/ 103159 w 2914277"/>
                  <a:gd name="connsiteY2" fmla="*/ 51517 h 566671"/>
                  <a:gd name="connsiteX3" fmla="*/ 244826 w 2914277"/>
                  <a:gd name="connsiteY3" fmla="*/ 38637 h 566671"/>
                  <a:gd name="connsiteX4" fmla="*/ 463767 w 2914277"/>
                  <a:gd name="connsiteY4" fmla="*/ 51516 h 566671"/>
                  <a:gd name="connsiteX5" fmla="*/ 553920 w 2914277"/>
                  <a:gd name="connsiteY5" fmla="*/ 0 h 566671"/>
                  <a:gd name="connsiteX6" fmla="*/ 592556 w 2914277"/>
                  <a:gd name="connsiteY6" fmla="*/ 25758 h 566671"/>
                  <a:gd name="connsiteX7" fmla="*/ 631193 w 2914277"/>
                  <a:gd name="connsiteY7" fmla="*/ 38637 h 566671"/>
                  <a:gd name="connsiteX8" fmla="*/ 656951 w 2914277"/>
                  <a:gd name="connsiteY8" fmla="*/ 77273 h 566671"/>
                  <a:gd name="connsiteX9" fmla="*/ 682708 w 2914277"/>
                  <a:gd name="connsiteY9" fmla="*/ 309093 h 566671"/>
                  <a:gd name="connsiteX10" fmla="*/ 734224 w 2914277"/>
                  <a:gd name="connsiteY10" fmla="*/ 412124 h 566671"/>
                  <a:gd name="connsiteX11" fmla="*/ 811497 w 2914277"/>
                  <a:gd name="connsiteY11" fmla="*/ 502276 h 566671"/>
                  <a:gd name="connsiteX12" fmla="*/ 837255 w 2914277"/>
                  <a:gd name="connsiteY12" fmla="*/ 540913 h 566671"/>
                  <a:gd name="connsiteX13" fmla="*/ 914528 w 2914277"/>
                  <a:gd name="connsiteY13" fmla="*/ 566671 h 566671"/>
                  <a:gd name="connsiteX14" fmla="*/ 1043317 w 2914277"/>
                  <a:gd name="connsiteY14" fmla="*/ 553792 h 566671"/>
                  <a:gd name="connsiteX15" fmla="*/ 1069074 w 2914277"/>
                  <a:gd name="connsiteY15" fmla="*/ 515155 h 566671"/>
                  <a:gd name="connsiteX16" fmla="*/ 1120590 w 2914277"/>
                  <a:gd name="connsiteY16" fmla="*/ 489397 h 566671"/>
                  <a:gd name="connsiteX17" fmla="*/ 1249379 w 2914277"/>
                  <a:gd name="connsiteY17" fmla="*/ 334851 h 566671"/>
                  <a:gd name="connsiteX18" fmla="*/ 1275136 w 2914277"/>
                  <a:gd name="connsiteY18" fmla="*/ 283335 h 566671"/>
                  <a:gd name="connsiteX19" fmla="*/ 1352410 w 2914277"/>
                  <a:gd name="connsiteY19" fmla="*/ 206062 h 566671"/>
                  <a:gd name="connsiteX20" fmla="*/ 1365289 w 2914277"/>
                  <a:gd name="connsiteY20" fmla="*/ 167426 h 566671"/>
                  <a:gd name="connsiteX21" fmla="*/ 1494077 w 2914277"/>
                  <a:gd name="connsiteY21" fmla="*/ 77273 h 566671"/>
                  <a:gd name="connsiteX22" fmla="*/ 1571351 w 2914277"/>
                  <a:gd name="connsiteY22" fmla="*/ 38637 h 566671"/>
                  <a:gd name="connsiteX23" fmla="*/ 1584229 w 2914277"/>
                  <a:gd name="connsiteY23" fmla="*/ 77273 h 566671"/>
                  <a:gd name="connsiteX24" fmla="*/ 1687260 w 2914277"/>
                  <a:gd name="connsiteY24" fmla="*/ 193184 h 566671"/>
                  <a:gd name="connsiteX25" fmla="*/ 1738776 w 2914277"/>
                  <a:gd name="connsiteY25" fmla="*/ 244699 h 566671"/>
                  <a:gd name="connsiteX26" fmla="*/ 1725897 w 2914277"/>
                  <a:gd name="connsiteY26" fmla="*/ 257578 h 566671"/>
                  <a:gd name="connsiteX27" fmla="*/ 1790291 w 2914277"/>
                  <a:gd name="connsiteY27" fmla="*/ 309093 h 566671"/>
                  <a:gd name="connsiteX28" fmla="*/ 1854686 w 2914277"/>
                  <a:gd name="connsiteY28" fmla="*/ 360609 h 566671"/>
                  <a:gd name="connsiteX29" fmla="*/ 1931959 w 2914277"/>
                  <a:gd name="connsiteY29" fmla="*/ 425003 h 566671"/>
                  <a:gd name="connsiteX30" fmla="*/ 2138021 w 2914277"/>
                  <a:gd name="connsiteY30" fmla="*/ 412124 h 566671"/>
                  <a:gd name="connsiteX31" fmla="*/ 2228173 w 2914277"/>
                  <a:gd name="connsiteY31" fmla="*/ 296214 h 566671"/>
                  <a:gd name="connsiteX32" fmla="*/ 2279689 w 2914277"/>
                  <a:gd name="connsiteY32" fmla="*/ 244699 h 566671"/>
                  <a:gd name="connsiteX33" fmla="*/ 2305446 w 2914277"/>
                  <a:gd name="connsiteY33" fmla="*/ 141668 h 566671"/>
                  <a:gd name="connsiteX34" fmla="*/ 2344083 w 2914277"/>
                  <a:gd name="connsiteY34" fmla="*/ 103031 h 566671"/>
                  <a:gd name="connsiteX35" fmla="*/ 2369841 w 2914277"/>
                  <a:gd name="connsiteY35" fmla="*/ 64395 h 566671"/>
                  <a:gd name="connsiteX36" fmla="*/ 2459993 w 2914277"/>
                  <a:gd name="connsiteY36" fmla="*/ 38637 h 566671"/>
                  <a:gd name="connsiteX37" fmla="*/ 2511508 w 2914277"/>
                  <a:gd name="connsiteY37" fmla="*/ 128789 h 566671"/>
                  <a:gd name="connsiteX38" fmla="*/ 2524387 w 2914277"/>
                  <a:gd name="connsiteY38" fmla="*/ 218941 h 566671"/>
                  <a:gd name="connsiteX39" fmla="*/ 2550145 w 2914277"/>
                  <a:gd name="connsiteY39" fmla="*/ 334851 h 566671"/>
                  <a:gd name="connsiteX40" fmla="*/ 2575903 w 2914277"/>
                  <a:gd name="connsiteY40" fmla="*/ 412124 h 566671"/>
                  <a:gd name="connsiteX41" fmla="*/ 2653176 w 2914277"/>
                  <a:gd name="connsiteY41" fmla="*/ 450761 h 566671"/>
                  <a:gd name="connsiteX42" fmla="*/ 2743328 w 2914277"/>
                  <a:gd name="connsiteY42" fmla="*/ 437882 h 566671"/>
                  <a:gd name="connsiteX43" fmla="*/ 2756207 w 2914277"/>
                  <a:gd name="connsiteY43" fmla="*/ 399245 h 566671"/>
                  <a:gd name="connsiteX44" fmla="*/ 2807722 w 2914277"/>
                  <a:gd name="connsiteY44" fmla="*/ 321972 h 566671"/>
                  <a:gd name="connsiteX45" fmla="*/ 2846359 w 2914277"/>
                  <a:gd name="connsiteY45" fmla="*/ 206062 h 566671"/>
                  <a:gd name="connsiteX46" fmla="*/ 2859238 w 2914277"/>
                  <a:gd name="connsiteY46" fmla="*/ 141668 h 566671"/>
                  <a:gd name="connsiteX47" fmla="*/ 2884996 w 2914277"/>
                  <a:gd name="connsiteY47" fmla="*/ 64395 h 566671"/>
                  <a:gd name="connsiteX0" fmla="*/ 39733 w 2915245"/>
                  <a:gd name="connsiteY0" fmla="*/ 141668 h 566671"/>
                  <a:gd name="connsiteX1" fmla="*/ 1097 w 2915245"/>
                  <a:gd name="connsiteY1" fmla="*/ 64395 h 566671"/>
                  <a:gd name="connsiteX2" fmla="*/ 104127 w 2915245"/>
                  <a:gd name="connsiteY2" fmla="*/ 51517 h 566671"/>
                  <a:gd name="connsiteX3" fmla="*/ 245794 w 2915245"/>
                  <a:gd name="connsiteY3" fmla="*/ 38637 h 566671"/>
                  <a:gd name="connsiteX4" fmla="*/ 464735 w 2915245"/>
                  <a:gd name="connsiteY4" fmla="*/ 51516 h 566671"/>
                  <a:gd name="connsiteX5" fmla="*/ 554888 w 2915245"/>
                  <a:gd name="connsiteY5" fmla="*/ 0 h 566671"/>
                  <a:gd name="connsiteX6" fmla="*/ 593524 w 2915245"/>
                  <a:gd name="connsiteY6" fmla="*/ 25758 h 566671"/>
                  <a:gd name="connsiteX7" fmla="*/ 632161 w 2915245"/>
                  <a:gd name="connsiteY7" fmla="*/ 38637 h 566671"/>
                  <a:gd name="connsiteX8" fmla="*/ 657919 w 2915245"/>
                  <a:gd name="connsiteY8" fmla="*/ 77273 h 566671"/>
                  <a:gd name="connsiteX9" fmla="*/ 683676 w 2915245"/>
                  <a:gd name="connsiteY9" fmla="*/ 309093 h 566671"/>
                  <a:gd name="connsiteX10" fmla="*/ 735192 w 2915245"/>
                  <a:gd name="connsiteY10" fmla="*/ 412124 h 566671"/>
                  <a:gd name="connsiteX11" fmla="*/ 812465 w 2915245"/>
                  <a:gd name="connsiteY11" fmla="*/ 502276 h 566671"/>
                  <a:gd name="connsiteX12" fmla="*/ 838223 w 2915245"/>
                  <a:gd name="connsiteY12" fmla="*/ 540913 h 566671"/>
                  <a:gd name="connsiteX13" fmla="*/ 915496 w 2915245"/>
                  <a:gd name="connsiteY13" fmla="*/ 566671 h 566671"/>
                  <a:gd name="connsiteX14" fmla="*/ 1044285 w 2915245"/>
                  <a:gd name="connsiteY14" fmla="*/ 553792 h 566671"/>
                  <a:gd name="connsiteX15" fmla="*/ 1070042 w 2915245"/>
                  <a:gd name="connsiteY15" fmla="*/ 515155 h 566671"/>
                  <a:gd name="connsiteX16" fmla="*/ 1121558 w 2915245"/>
                  <a:gd name="connsiteY16" fmla="*/ 489397 h 566671"/>
                  <a:gd name="connsiteX17" fmla="*/ 1250347 w 2915245"/>
                  <a:gd name="connsiteY17" fmla="*/ 334851 h 566671"/>
                  <a:gd name="connsiteX18" fmla="*/ 1276104 w 2915245"/>
                  <a:gd name="connsiteY18" fmla="*/ 283335 h 566671"/>
                  <a:gd name="connsiteX19" fmla="*/ 1353378 w 2915245"/>
                  <a:gd name="connsiteY19" fmla="*/ 206062 h 566671"/>
                  <a:gd name="connsiteX20" fmla="*/ 1366257 w 2915245"/>
                  <a:gd name="connsiteY20" fmla="*/ 167426 h 566671"/>
                  <a:gd name="connsiteX21" fmla="*/ 1495045 w 2915245"/>
                  <a:gd name="connsiteY21" fmla="*/ 77273 h 566671"/>
                  <a:gd name="connsiteX22" fmla="*/ 1572319 w 2915245"/>
                  <a:gd name="connsiteY22" fmla="*/ 38637 h 566671"/>
                  <a:gd name="connsiteX23" fmla="*/ 1585197 w 2915245"/>
                  <a:gd name="connsiteY23" fmla="*/ 77273 h 566671"/>
                  <a:gd name="connsiteX24" fmla="*/ 1688228 w 2915245"/>
                  <a:gd name="connsiteY24" fmla="*/ 193184 h 566671"/>
                  <a:gd name="connsiteX25" fmla="*/ 1739744 w 2915245"/>
                  <a:gd name="connsiteY25" fmla="*/ 244699 h 566671"/>
                  <a:gd name="connsiteX26" fmla="*/ 1726865 w 2915245"/>
                  <a:gd name="connsiteY26" fmla="*/ 257578 h 566671"/>
                  <a:gd name="connsiteX27" fmla="*/ 1791259 w 2915245"/>
                  <a:gd name="connsiteY27" fmla="*/ 309093 h 566671"/>
                  <a:gd name="connsiteX28" fmla="*/ 1855654 w 2915245"/>
                  <a:gd name="connsiteY28" fmla="*/ 360609 h 566671"/>
                  <a:gd name="connsiteX29" fmla="*/ 1932927 w 2915245"/>
                  <a:gd name="connsiteY29" fmla="*/ 425003 h 566671"/>
                  <a:gd name="connsiteX30" fmla="*/ 2138989 w 2915245"/>
                  <a:gd name="connsiteY30" fmla="*/ 412124 h 566671"/>
                  <a:gd name="connsiteX31" fmla="*/ 2229141 w 2915245"/>
                  <a:gd name="connsiteY31" fmla="*/ 296214 h 566671"/>
                  <a:gd name="connsiteX32" fmla="*/ 2280657 w 2915245"/>
                  <a:gd name="connsiteY32" fmla="*/ 244699 h 566671"/>
                  <a:gd name="connsiteX33" fmla="*/ 2306414 w 2915245"/>
                  <a:gd name="connsiteY33" fmla="*/ 141668 h 566671"/>
                  <a:gd name="connsiteX34" fmla="*/ 2345051 w 2915245"/>
                  <a:gd name="connsiteY34" fmla="*/ 103031 h 566671"/>
                  <a:gd name="connsiteX35" fmla="*/ 2370809 w 2915245"/>
                  <a:gd name="connsiteY35" fmla="*/ 64395 h 566671"/>
                  <a:gd name="connsiteX36" fmla="*/ 2460961 w 2915245"/>
                  <a:gd name="connsiteY36" fmla="*/ 38637 h 566671"/>
                  <a:gd name="connsiteX37" fmla="*/ 2512476 w 2915245"/>
                  <a:gd name="connsiteY37" fmla="*/ 128789 h 566671"/>
                  <a:gd name="connsiteX38" fmla="*/ 2525355 w 2915245"/>
                  <a:gd name="connsiteY38" fmla="*/ 218941 h 566671"/>
                  <a:gd name="connsiteX39" fmla="*/ 2551113 w 2915245"/>
                  <a:gd name="connsiteY39" fmla="*/ 334851 h 566671"/>
                  <a:gd name="connsiteX40" fmla="*/ 2576871 w 2915245"/>
                  <a:gd name="connsiteY40" fmla="*/ 412124 h 566671"/>
                  <a:gd name="connsiteX41" fmla="*/ 2654144 w 2915245"/>
                  <a:gd name="connsiteY41" fmla="*/ 450761 h 566671"/>
                  <a:gd name="connsiteX42" fmla="*/ 2744296 w 2915245"/>
                  <a:gd name="connsiteY42" fmla="*/ 437882 h 566671"/>
                  <a:gd name="connsiteX43" fmla="*/ 2757175 w 2915245"/>
                  <a:gd name="connsiteY43" fmla="*/ 399245 h 566671"/>
                  <a:gd name="connsiteX44" fmla="*/ 2808690 w 2915245"/>
                  <a:gd name="connsiteY44" fmla="*/ 321972 h 566671"/>
                  <a:gd name="connsiteX45" fmla="*/ 2847327 w 2915245"/>
                  <a:gd name="connsiteY45" fmla="*/ 206062 h 566671"/>
                  <a:gd name="connsiteX46" fmla="*/ 2860206 w 2915245"/>
                  <a:gd name="connsiteY46" fmla="*/ 141668 h 566671"/>
                  <a:gd name="connsiteX47" fmla="*/ 2885964 w 2915245"/>
                  <a:gd name="connsiteY47" fmla="*/ 64395 h 566671"/>
                  <a:gd name="connsiteX0" fmla="*/ 39733 w 2915245"/>
                  <a:gd name="connsiteY0" fmla="*/ 77274 h 566671"/>
                  <a:gd name="connsiteX1" fmla="*/ 1097 w 2915245"/>
                  <a:gd name="connsiteY1" fmla="*/ 64395 h 566671"/>
                  <a:gd name="connsiteX2" fmla="*/ 104127 w 2915245"/>
                  <a:gd name="connsiteY2" fmla="*/ 51517 h 566671"/>
                  <a:gd name="connsiteX3" fmla="*/ 245794 w 2915245"/>
                  <a:gd name="connsiteY3" fmla="*/ 38637 h 566671"/>
                  <a:gd name="connsiteX4" fmla="*/ 464735 w 2915245"/>
                  <a:gd name="connsiteY4" fmla="*/ 51516 h 566671"/>
                  <a:gd name="connsiteX5" fmla="*/ 554888 w 2915245"/>
                  <a:gd name="connsiteY5" fmla="*/ 0 h 566671"/>
                  <a:gd name="connsiteX6" fmla="*/ 593524 w 2915245"/>
                  <a:gd name="connsiteY6" fmla="*/ 25758 h 566671"/>
                  <a:gd name="connsiteX7" fmla="*/ 632161 w 2915245"/>
                  <a:gd name="connsiteY7" fmla="*/ 38637 h 566671"/>
                  <a:gd name="connsiteX8" fmla="*/ 657919 w 2915245"/>
                  <a:gd name="connsiteY8" fmla="*/ 77273 h 566671"/>
                  <a:gd name="connsiteX9" fmla="*/ 683676 w 2915245"/>
                  <a:gd name="connsiteY9" fmla="*/ 309093 h 566671"/>
                  <a:gd name="connsiteX10" fmla="*/ 735192 w 2915245"/>
                  <a:gd name="connsiteY10" fmla="*/ 412124 h 566671"/>
                  <a:gd name="connsiteX11" fmla="*/ 812465 w 2915245"/>
                  <a:gd name="connsiteY11" fmla="*/ 502276 h 566671"/>
                  <a:gd name="connsiteX12" fmla="*/ 838223 w 2915245"/>
                  <a:gd name="connsiteY12" fmla="*/ 540913 h 566671"/>
                  <a:gd name="connsiteX13" fmla="*/ 915496 w 2915245"/>
                  <a:gd name="connsiteY13" fmla="*/ 566671 h 566671"/>
                  <a:gd name="connsiteX14" fmla="*/ 1044285 w 2915245"/>
                  <a:gd name="connsiteY14" fmla="*/ 553792 h 566671"/>
                  <a:gd name="connsiteX15" fmla="*/ 1070042 w 2915245"/>
                  <a:gd name="connsiteY15" fmla="*/ 515155 h 566671"/>
                  <a:gd name="connsiteX16" fmla="*/ 1121558 w 2915245"/>
                  <a:gd name="connsiteY16" fmla="*/ 489397 h 566671"/>
                  <a:gd name="connsiteX17" fmla="*/ 1250347 w 2915245"/>
                  <a:gd name="connsiteY17" fmla="*/ 334851 h 566671"/>
                  <a:gd name="connsiteX18" fmla="*/ 1276104 w 2915245"/>
                  <a:gd name="connsiteY18" fmla="*/ 283335 h 566671"/>
                  <a:gd name="connsiteX19" fmla="*/ 1353378 w 2915245"/>
                  <a:gd name="connsiteY19" fmla="*/ 206062 h 566671"/>
                  <a:gd name="connsiteX20" fmla="*/ 1366257 w 2915245"/>
                  <a:gd name="connsiteY20" fmla="*/ 167426 h 566671"/>
                  <a:gd name="connsiteX21" fmla="*/ 1495045 w 2915245"/>
                  <a:gd name="connsiteY21" fmla="*/ 77273 h 566671"/>
                  <a:gd name="connsiteX22" fmla="*/ 1572319 w 2915245"/>
                  <a:gd name="connsiteY22" fmla="*/ 38637 h 566671"/>
                  <a:gd name="connsiteX23" fmla="*/ 1585197 w 2915245"/>
                  <a:gd name="connsiteY23" fmla="*/ 77273 h 566671"/>
                  <a:gd name="connsiteX24" fmla="*/ 1688228 w 2915245"/>
                  <a:gd name="connsiteY24" fmla="*/ 193184 h 566671"/>
                  <a:gd name="connsiteX25" fmla="*/ 1739744 w 2915245"/>
                  <a:gd name="connsiteY25" fmla="*/ 244699 h 566671"/>
                  <a:gd name="connsiteX26" fmla="*/ 1726865 w 2915245"/>
                  <a:gd name="connsiteY26" fmla="*/ 257578 h 566671"/>
                  <a:gd name="connsiteX27" fmla="*/ 1791259 w 2915245"/>
                  <a:gd name="connsiteY27" fmla="*/ 309093 h 566671"/>
                  <a:gd name="connsiteX28" fmla="*/ 1855654 w 2915245"/>
                  <a:gd name="connsiteY28" fmla="*/ 360609 h 566671"/>
                  <a:gd name="connsiteX29" fmla="*/ 1932927 w 2915245"/>
                  <a:gd name="connsiteY29" fmla="*/ 425003 h 566671"/>
                  <a:gd name="connsiteX30" fmla="*/ 2138989 w 2915245"/>
                  <a:gd name="connsiteY30" fmla="*/ 412124 h 566671"/>
                  <a:gd name="connsiteX31" fmla="*/ 2229141 w 2915245"/>
                  <a:gd name="connsiteY31" fmla="*/ 296214 h 566671"/>
                  <a:gd name="connsiteX32" fmla="*/ 2280657 w 2915245"/>
                  <a:gd name="connsiteY32" fmla="*/ 244699 h 566671"/>
                  <a:gd name="connsiteX33" fmla="*/ 2306414 w 2915245"/>
                  <a:gd name="connsiteY33" fmla="*/ 141668 h 566671"/>
                  <a:gd name="connsiteX34" fmla="*/ 2345051 w 2915245"/>
                  <a:gd name="connsiteY34" fmla="*/ 103031 h 566671"/>
                  <a:gd name="connsiteX35" fmla="*/ 2370809 w 2915245"/>
                  <a:gd name="connsiteY35" fmla="*/ 64395 h 566671"/>
                  <a:gd name="connsiteX36" fmla="*/ 2460961 w 2915245"/>
                  <a:gd name="connsiteY36" fmla="*/ 38637 h 566671"/>
                  <a:gd name="connsiteX37" fmla="*/ 2512476 w 2915245"/>
                  <a:gd name="connsiteY37" fmla="*/ 128789 h 566671"/>
                  <a:gd name="connsiteX38" fmla="*/ 2525355 w 2915245"/>
                  <a:gd name="connsiteY38" fmla="*/ 218941 h 566671"/>
                  <a:gd name="connsiteX39" fmla="*/ 2551113 w 2915245"/>
                  <a:gd name="connsiteY39" fmla="*/ 334851 h 566671"/>
                  <a:gd name="connsiteX40" fmla="*/ 2576871 w 2915245"/>
                  <a:gd name="connsiteY40" fmla="*/ 412124 h 566671"/>
                  <a:gd name="connsiteX41" fmla="*/ 2654144 w 2915245"/>
                  <a:gd name="connsiteY41" fmla="*/ 450761 h 566671"/>
                  <a:gd name="connsiteX42" fmla="*/ 2744296 w 2915245"/>
                  <a:gd name="connsiteY42" fmla="*/ 437882 h 566671"/>
                  <a:gd name="connsiteX43" fmla="*/ 2757175 w 2915245"/>
                  <a:gd name="connsiteY43" fmla="*/ 399245 h 566671"/>
                  <a:gd name="connsiteX44" fmla="*/ 2808690 w 2915245"/>
                  <a:gd name="connsiteY44" fmla="*/ 321972 h 566671"/>
                  <a:gd name="connsiteX45" fmla="*/ 2847327 w 2915245"/>
                  <a:gd name="connsiteY45" fmla="*/ 206062 h 566671"/>
                  <a:gd name="connsiteX46" fmla="*/ 2860206 w 2915245"/>
                  <a:gd name="connsiteY46" fmla="*/ 141668 h 566671"/>
                  <a:gd name="connsiteX47" fmla="*/ 2885964 w 2915245"/>
                  <a:gd name="connsiteY47" fmla="*/ 64395 h 56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915245" h="566671">
                    <a:moveTo>
                      <a:pt x="39733" y="77274"/>
                    </a:moveTo>
                    <a:cubicBezTo>
                      <a:pt x="62403" y="-36072"/>
                      <a:pt x="-9635" y="68688"/>
                      <a:pt x="1097" y="64395"/>
                    </a:cubicBezTo>
                    <a:cubicBezTo>
                      <a:pt x="11829" y="60102"/>
                      <a:pt x="63344" y="55810"/>
                      <a:pt x="104127" y="51517"/>
                    </a:cubicBezTo>
                    <a:cubicBezTo>
                      <a:pt x="144910" y="47224"/>
                      <a:pt x="185693" y="38637"/>
                      <a:pt x="245794" y="38637"/>
                    </a:cubicBezTo>
                    <a:cubicBezTo>
                      <a:pt x="305895" y="38637"/>
                      <a:pt x="413219" y="57956"/>
                      <a:pt x="464735" y="51516"/>
                    </a:cubicBezTo>
                    <a:cubicBezTo>
                      <a:pt x="516251" y="45077"/>
                      <a:pt x="495888" y="19667"/>
                      <a:pt x="554888" y="0"/>
                    </a:cubicBezTo>
                    <a:cubicBezTo>
                      <a:pt x="567767" y="8586"/>
                      <a:pt x="579680" y="18836"/>
                      <a:pt x="593524" y="25758"/>
                    </a:cubicBezTo>
                    <a:cubicBezTo>
                      <a:pt x="605666" y="31829"/>
                      <a:pt x="621560" y="30156"/>
                      <a:pt x="632161" y="38637"/>
                    </a:cubicBezTo>
                    <a:cubicBezTo>
                      <a:pt x="644248" y="48306"/>
                      <a:pt x="649333" y="64394"/>
                      <a:pt x="657919" y="77273"/>
                    </a:cubicBezTo>
                    <a:cubicBezTo>
                      <a:pt x="658247" y="81210"/>
                      <a:pt x="669733" y="270054"/>
                      <a:pt x="683676" y="309093"/>
                    </a:cubicBezTo>
                    <a:cubicBezTo>
                      <a:pt x="696591" y="345253"/>
                      <a:pt x="712154" y="381406"/>
                      <a:pt x="735192" y="412124"/>
                    </a:cubicBezTo>
                    <a:cubicBezTo>
                      <a:pt x="879858" y="605017"/>
                      <a:pt x="677953" y="340864"/>
                      <a:pt x="812465" y="502276"/>
                    </a:cubicBezTo>
                    <a:cubicBezTo>
                      <a:pt x="822374" y="514167"/>
                      <a:pt x="825097" y="532709"/>
                      <a:pt x="838223" y="540913"/>
                    </a:cubicBezTo>
                    <a:cubicBezTo>
                      <a:pt x="861247" y="555303"/>
                      <a:pt x="915496" y="566671"/>
                      <a:pt x="915496" y="566671"/>
                    </a:cubicBezTo>
                    <a:cubicBezTo>
                      <a:pt x="958426" y="562378"/>
                      <a:pt x="1003355" y="567435"/>
                      <a:pt x="1044285" y="553792"/>
                    </a:cubicBezTo>
                    <a:cubicBezTo>
                      <a:pt x="1058969" y="548897"/>
                      <a:pt x="1058151" y="525064"/>
                      <a:pt x="1070042" y="515155"/>
                    </a:cubicBezTo>
                    <a:cubicBezTo>
                      <a:pt x="1084791" y="502864"/>
                      <a:pt x="1106199" y="500916"/>
                      <a:pt x="1121558" y="489397"/>
                    </a:cubicBezTo>
                    <a:cubicBezTo>
                      <a:pt x="1159345" y="461057"/>
                      <a:pt x="1236434" y="362678"/>
                      <a:pt x="1250347" y="334851"/>
                    </a:cubicBezTo>
                    <a:cubicBezTo>
                      <a:pt x="1258933" y="317679"/>
                      <a:pt x="1264111" y="298327"/>
                      <a:pt x="1276104" y="283335"/>
                    </a:cubicBezTo>
                    <a:cubicBezTo>
                      <a:pt x="1298860" y="254890"/>
                      <a:pt x="1353378" y="206062"/>
                      <a:pt x="1353378" y="206062"/>
                    </a:cubicBezTo>
                    <a:cubicBezTo>
                      <a:pt x="1357671" y="193183"/>
                      <a:pt x="1357923" y="178142"/>
                      <a:pt x="1366257" y="167426"/>
                    </a:cubicBezTo>
                    <a:cubicBezTo>
                      <a:pt x="1431277" y="83828"/>
                      <a:pt x="1420226" y="95978"/>
                      <a:pt x="1495045" y="77273"/>
                    </a:cubicBezTo>
                    <a:cubicBezTo>
                      <a:pt x="1501552" y="72935"/>
                      <a:pt x="1557085" y="31020"/>
                      <a:pt x="1572319" y="38637"/>
                    </a:cubicBezTo>
                    <a:cubicBezTo>
                      <a:pt x="1584461" y="44708"/>
                      <a:pt x="1580904" y="64394"/>
                      <a:pt x="1585197" y="77273"/>
                    </a:cubicBezTo>
                    <a:cubicBezTo>
                      <a:pt x="1589490" y="128789"/>
                      <a:pt x="1662470" y="165280"/>
                      <a:pt x="1688228" y="193184"/>
                    </a:cubicBezTo>
                    <a:cubicBezTo>
                      <a:pt x="1713986" y="221088"/>
                      <a:pt x="1733305" y="233967"/>
                      <a:pt x="1739744" y="244699"/>
                    </a:cubicBezTo>
                    <a:cubicBezTo>
                      <a:pt x="1746183" y="255431"/>
                      <a:pt x="1696814" y="253285"/>
                      <a:pt x="1726865" y="257578"/>
                    </a:cubicBezTo>
                    <a:cubicBezTo>
                      <a:pt x="1802084" y="282651"/>
                      <a:pt x="1733005" y="250839"/>
                      <a:pt x="1791259" y="309093"/>
                    </a:cubicBezTo>
                    <a:cubicBezTo>
                      <a:pt x="1810696" y="328530"/>
                      <a:pt x="1836217" y="341172"/>
                      <a:pt x="1855654" y="360609"/>
                    </a:cubicBezTo>
                    <a:cubicBezTo>
                      <a:pt x="1928468" y="433423"/>
                      <a:pt x="1822407" y="369743"/>
                      <a:pt x="1932927" y="425003"/>
                    </a:cubicBezTo>
                    <a:cubicBezTo>
                      <a:pt x="2001614" y="420710"/>
                      <a:pt x="2071504" y="425621"/>
                      <a:pt x="2138989" y="412124"/>
                    </a:cubicBezTo>
                    <a:cubicBezTo>
                      <a:pt x="2196888" y="400544"/>
                      <a:pt x="2203249" y="333202"/>
                      <a:pt x="2229141" y="296214"/>
                    </a:cubicBezTo>
                    <a:cubicBezTo>
                      <a:pt x="2243067" y="276319"/>
                      <a:pt x="2263485" y="261871"/>
                      <a:pt x="2280657" y="244699"/>
                    </a:cubicBezTo>
                    <a:cubicBezTo>
                      <a:pt x="2282515" y="235407"/>
                      <a:pt x="2295098" y="158642"/>
                      <a:pt x="2306414" y="141668"/>
                    </a:cubicBezTo>
                    <a:cubicBezTo>
                      <a:pt x="2316517" y="126513"/>
                      <a:pt x="2333391" y="117023"/>
                      <a:pt x="2345051" y="103031"/>
                    </a:cubicBezTo>
                    <a:cubicBezTo>
                      <a:pt x="2354960" y="91140"/>
                      <a:pt x="2358722" y="74064"/>
                      <a:pt x="2370809" y="64395"/>
                    </a:cubicBezTo>
                    <a:cubicBezTo>
                      <a:pt x="2379208" y="57676"/>
                      <a:pt x="2457595" y="39479"/>
                      <a:pt x="2460961" y="38637"/>
                    </a:cubicBezTo>
                    <a:cubicBezTo>
                      <a:pt x="2477103" y="62850"/>
                      <a:pt x="2504933" y="101132"/>
                      <a:pt x="2512476" y="128789"/>
                    </a:cubicBezTo>
                    <a:cubicBezTo>
                      <a:pt x="2520463" y="158075"/>
                      <a:pt x="2520364" y="188998"/>
                      <a:pt x="2525355" y="218941"/>
                    </a:cubicBezTo>
                    <a:cubicBezTo>
                      <a:pt x="2529950" y="246513"/>
                      <a:pt x="2542430" y="305909"/>
                      <a:pt x="2551113" y="334851"/>
                    </a:cubicBezTo>
                    <a:cubicBezTo>
                      <a:pt x="2558915" y="360857"/>
                      <a:pt x="2551113" y="403538"/>
                      <a:pt x="2576871" y="412124"/>
                    </a:cubicBezTo>
                    <a:cubicBezTo>
                      <a:pt x="2630191" y="429898"/>
                      <a:pt x="2604212" y="417473"/>
                      <a:pt x="2654144" y="450761"/>
                    </a:cubicBezTo>
                    <a:cubicBezTo>
                      <a:pt x="2684195" y="446468"/>
                      <a:pt x="2717145" y="451458"/>
                      <a:pt x="2744296" y="437882"/>
                    </a:cubicBezTo>
                    <a:cubicBezTo>
                      <a:pt x="2756438" y="431811"/>
                      <a:pt x="2750582" y="411112"/>
                      <a:pt x="2757175" y="399245"/>
                    </a:cubicBezTo>
                    <a:cubicBezTo>
                      <a:pt x="2772209" y="372184"/>
                      <a:pt x="2797193" y="350715"/>
                      <a:pt x="2808690" y="321972"/>
                    </a:cubicBezTo>
                    <a:cubicBezTo>
                      <a:pt x="2834986" y="256232"/>
                      <a:pt x="2833462" y="268453"/>
                      <a:pt x="2847327" y="206062"/>
                    </a:cubicBezTo>
                    <a:cubicBezTo>
                      <a:pt x="2852076" y="184694"/>
                      <a:pt x="2851148" y="161596"/>
                      <a:pt x="2860206" y="141668"/>
                    </a:cubicBezTo>
                    <a:cubicBezTo>
                      <a:pt x="2898577" y="57251"/>
                      <a:pt x="2947644" y="64395"/>
                      <a:pt x="2885964" y="64395"/>
                    </a:cubicBez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12" name="צורה חופשית 11"/>
              <p:cNvSpPr/>
              <p:nvPr/>
            </p:nvSpPr>
            <p:spPr>
              <a:xfrm>
                <a:off x="1159145" y="3336092"/>
                <a:ext cx="2511856" cy="708148"/>
              </a:xfrm>
              <a:custGeom>
                <a:avLst/>
                <a:gdLst>
                  <a:gd name="connsiteX0" fmla="*/ 632 w 2499203"/>
                  <a:gd name="connsiteY0" fmla="*/ 154547 h 708338"/>
                  <a:gd name="connsiteX1" fmla="*/ 13511 w 2499203"/>
                  <a:gd name="connsiteY1" fmla="*/ 309093 h 708338"/>
                  <a:gd name="connsiteX2" fmla="*/ 90785 w 2499203"/>
                  <a:gd name="connsiteY2" fmla="*/ 334851 h 708338"/>
                  <a:gd name="connsiteX3" fmla="*/ 155179 w 2499203"/>
                  <a:gd name="connsiteY3" fmla="*/ 399245 h 708338"/>
                  <a:gd name="connsiteX4" fmla="*/ 180937 w 2499203"/>
                  <a:gd name="connsiteY4" fmla="*/ 476518 h 708338"/>
                  <a:gd name="connsiteX5" fmla="*/ 219573 w 2499203"/>
                  <a:gd name="connsiteY5" fmla="*/ 553792 h 708338"/>
                  <a:gd name="connsiteX6" fmla="*/ 258210 w 2499203"/>
                  <a:gd name="connsiteY6" fmla="*/ 579549 h 708338"/>
                  <a:gd name="connsiteX7" fmla="*/ 374120 w 2499203"/>
                  <a:gd name="connsiteY7" fmla="*/ 566671 h 708338"/>
                  <a:gd name="connsiteX8" fmla="*/ 451393 w 2499203"/>
                  <a:gd name="connsiteY8" fmla="*/ 528034 h 708338"/>
                  <a:gd name="connsiteX9" fmla="*/ 541545 w 2499203"/>
                  <a:gd name="connsiteY9" fmla="*/ 502276 h 708338"/>
                  <a:gd name="connsiteX10" fmla="*/ 618818 w 2499203"/>
                  <a:gd name="connsiteY10" fmla="*/ 425003 h 708338"/>
                  <a:gd name="connsiteX11" fmla="*/ 657455 w 2499203"/>
                  <a:gd name="connsiteY11" fmla="*/ 386366 h 708338"/>
                  <a:gd name="connsiteX12" fmla="*/ 696092 w 2499203"/>
                  <a:gd name="connsiteY12" fmla="*/ 257578 h 708338"/>
                  <a:gd name="connsiteX13" fmla="*/ 734728 w 2499203"/>
                  <a:gd name="connsiteY13" fmla="*/ 180304 h 708338"/>
                  <a:gd name="connsiteX14" fmla="*/ 812001 w 2499203"/>
                  <a:gd name="connsiteY14" fmla="*/ 154547 h 708338"/>
                  <a:gd name="connsiteX15" fmla="*/ 863517 w 2499203"/>
                  <a:gd name="connsiteY15" fmla="*/ 167426 h 708338"/>
                  <a:gd name="connsiteX16" fmla="*/ 902154 w 2499203"/>
                  <a:gd name="connsiteY16" fmla="*/ 193183 h 708338"/>
                  <a:gd name="connsiteX17" fmla="*/ 940790 w 2499203"/>
                  <a:gd name="connsiteY17" fmla="*/ 206062 h 708338"/>
                  <a:gd name="connsiteX18" fmla="*/ 979427 w 2499203"/>
                  <a:gd name="connsiteY18" fmla="*/ 373487 h 708338"/>
                  <a:gd name="connsiteX19" fmla="*/ 992306 w 2499203"/>
                  <a:gd name="connsiteY19" fmla="*/ 425003 h 708338"/>
                  <a:gd name="connsiteX20" fmla="*/ 1030942 w 2499203"/>
                  <a:gd name="connsiteY20" fmla="*/ 463640 h 708338"/>
                  <a:gd name="connsiteX21" fmla="*/ 1082458 w 2499203"/>
                  <a:gd name="connsiteY21" fmla="*/ 540913 h 708338"/>
                  <a:gd name="connsiteX22" fmla="*/ 1095337 w 2499203"/>
                  <a:gd name="connsiteY22" fmla="*/ 592428 h 708338"/>
                  <a:gd name="connsiteX23" fmla="*/ 1159731 w 2499203"/>
                  <a:gd name="connsiteY23" fmla="*/ 708338 h 708338"/>
                  <a:gd name="connsiteX24" fmla="*/ 1365793 w 2499203"/>
                  <a:gd name="connsiteY24" fmla="*/ 695459 h 708338"/>
                  <a:gd name="connsiteX25" fmla="*/ 1443066 w 2499203"/>
                  <a:gd name="connsiteY25" fmla="*/ 669702 h 708338"/>
                  <a:gd name="connsiteX26" fmla="*/ 1481703 w 2499203"/>
                  <a:gd name="connsiteY26" fmla="*/ 579549 h 708338"/>
                  <a:gd name="connsiteX27" fmla="*/ 1507461 w 2499203"/>
                  <a:gd name="connsiteY27" fmla="*/ 528034 h 708338"/>
                  <a:gd name="connsiteX28" fmla="*/ 1546097 w 2499203"/>
                  <a:gd name="connsiteY28" fmla="*/ 450761 h 708338"/>
                  <a:gd name="connsiteX29" fmla="*/ 1584734 w 2499203"/>
                  <a:gd name="connsiteY29" fmla="*/ 334851 h 708338"/>
                  <a:gd name="connsiteX30" fmla="*/ 1610492 w 2499203"/>
                  <a:gd name="connsiteY30" fmla="*/ 296214 h 708338"/>
                  <a:gd name="connsiteX31" fmla="*/ 1662007 w 2499203"/>
                  <a:gd name="connsiteY31" fmla="*/ 206062 h 708338"/>
                  <a:gd name="connsiteX32" fmla="*/ 1700644 w 2499203"/>
                  <a:gd name="connsiteY32" fmla="*/ 180304 h 708338"/>
                  <a:gd name="connsiteX33" fmla="*/ 1777917 w 2499203"/>
                  <a:gd name="connsiteY33" fmla="*/ 103031 h 708338"/>
                  <a:gd name="connsiteX34" fmla="*/ 1816554 w 2499203"/>
                  <a:gd name="connsiteY34" fmla="*/ 64395 h 708338"/>
                  <a:gd name="connsiteX35" fmla="*/ 1868069 w 2499203"/>
                  <a:gd name="connsiteY35" fmla="*/ 38637 h 708338"/>
                  <a:gd name="connsiteX36" fmla="*/ 1945342 w 2499203"/>
                  <a:gd name="connsiteY36" fmla="*/ 0 h 708338"/>
                  <a:gd name="connsiteX37" fmla="*/ 1971100 w 2499203"/>
                  <a:gd name="connsiteY37" fmla="*/ 476518 h 708338"/>
                  <a:gd name="connsiteX38" fmla="*/ 2035494 w 2499203"/>
                  <a:gd name="connsiteY38" fmla="*/ 566671 h 708338"/>
                  <a:gd name="connsiteX39" fmla="*/ 2331709 w 2499203"/>
                  <a:gd name="connsiteY39" fmla="*/ 528034 h 708338"/>
                  <a:gd name="connsiteX40" fmla="*/ 2370345 w 2499203"/>
                  <a:gd name="connsiteY40" fmla="*/ 489397 h 708338"/>
                  <a:gd name="connsiteX41" fmla="*/ 2408982 w 2499203"/>
                  <a:gd name="connsiteY41" fmla="*/ 399245 h 708338"/>
                  <a:gd name="connsiteX42" fmla="*/ 2434740 w 2499203"/>
                  <a:gd name="connsiteY42" fmla="*/ 309093 h 708338"/>
                  <a:gd name="connsiteX43" fmla="*/ 2447618 w 2499203"/>
                  <a:gd name="connsiteY43" fmla="*/ 270457 h 708338"/>
                  <a:gd name="connsiteX44" fmla="*/ 2473376 w 2499203"/>
                  <a:gd name="connsiteY44" fmla="*/ 231820 h 708338"/>
                  <a:gd name="connsiteX45" fmla="*/ 2499134 w 2499203"/>
                  <a:gd name="connsiteY45" fmla="*/ 128789 h 708338"/>
                  <a:gd name="connsiteX0" fmla="*/ 0 w 2498571"/>
                  <a:gd name="connsiteY0" fmla="*/ 154547 h 708338"/>
                  <a:gd name="connsiteX1" fmla="*/ 12879 w 2498571"/>
                  <a:gd name="connsiteY1" fmla="*/ 309093 h 708338"/>
                  <a:gd name="connsiteX2" fmla="*/ 90153 w 2498571"/>
                  <a:gd name="connsiteY2" fmla="*/ 489398 h 708338"/>
                  <a:gd name="connsiteX3" fmla="*/ 154547 w 2498571"/>
                  <a:gd name="connsiteY3" fmla="*/ 399245 h 708338"/>
                  <a:gd name="connsiteX4" fmla="*/ 180305 w 2498571"/>
                  <a:gd name="connsiteY4" fmla="*/ 476518 h 708338"/>
                  <a:gd name="connsiteX5" fmla="*/ 218941 w 2498571"/>
                  <a:gd name="connsiteY5" fmla="*/ 553792 h 708338"/>
                  <a:gd name="connsiteX6" fmla="*/ 257578 w 2498571"/>
                  <a:gd name="connsiteY6" fmla="*/ 579549 h 708338"/>
                  <a:gd name="connsiteX7" fmla="*/ 373488 w 2498571"/>
                  <a:gd name="connsiteY7" fmla="*/ 566671 h 708338"/>
                  <a:gd name="connsiteX8" fmla="*/ 450761 w 2498571"/>
                  <a:gd name="connsiteY8" fmla="*/ 528034 h 708338"/>
                  <a:gd name="connsiteX9" fmla="*/ 540913 w 2498571"/>
                  <a:gd name="connsiteY9" fmla="*/ 502276 h 708338"/>
                  <a:gd name="connsiteX10" fmla="*/ 618186 w 2498571"/>
                  <a:gd name="connsiteY10" fmla="*/ 425003 h 708338"/>
                  <a:gd name="connsiteX11" fmla="*/ 656823 w 2498571"/>
                  <a:gd name="connsiteY11" fmla="*/ 386366 h 708338"/>
                  <a:gd name="connsiteX12" fmla="*/ 695460 w 2498571"/>
                  <a:gd name="connsiteY12" fmla="*/ 257578 h 708338"/>
                  <a:gd name="connsiteX13" fmla="*/ 734096 w 2498571"/>
                  <a:gd name="connsiteY13" fmla="*/ 180304 h 708338"/>
                  <a:gd name="connsiteX14" fmla="*/ 811369 w 2498571"/>
                  <a:gd name="connsiteY14" fmla="*/ 154547 h 708338"/>
                  <a:gd name="connsiteX15" fmla="*/ 862885 w 2498571"/>
                  <a:gd name="connsiteY15" fmla="*/ 167426 h 708338"/>
                  <a:gd name="connsiteX16" fmla="*/ 901522 w 2498571"/>
                  <a:gd name="connsiteY16" fmla="*/ 193183 h 708338"/>
                  <a:gd name="connsiteX17" fmla="*/ 940158 w 2498571"/>
                  <a:gd name="connsiteY17" fmla="*/ 206062 h 708338"/>
                  <a:gd name="connsiteX18" fmla="*/ 978795 w 2498571"/>
                  <a:gd name="connsiteY18" fmla="*/ 373487 h 708338"/>
                  <a:gd name="connsiteX19" fmla="*/ 991674 w 2498571"/>
                  <a:gd name="connsiteY19" fmla="*/ 425003 h 708338"/>
                  <a:gd name="connsiteX20" fmla="*/ 1030310 w 2498571"/>
                  <a:gd name="connsiteY20" fmla="*/ 463640 h 708338"/>
                  <a:gd name="connsiteX21" fmla="*/ 1081826 w 2498571"/>
                  <a:gd name="connsiteY21" fmla="*/ 540913 h 708338"/>
                  <a:gd name="connsiteX22" fmla="*/ 1094705 w 2498571"/>
                  <a:gd name="connsiteY22" fmla="*/ 592428 h 708338"/>
                  <a:gd name="connsiteX23" fmla="*/ 1159099 w 2498571"/>
                  <a:gd name="connsiteY23" fmla="*/ 708338 h 708338"/>
                  <a:gd name="connsiteX24" fmla="*/ 1365161 w 2498571"/>
                  <a:gd name="connsiteY24" fmla="*/ 695459 h 708338"/>
                  <a:gd name="connsiteX25" fmla="*/ 1442434 w 2498571"/>
                  <a:gd name="connsiteY25" fmla="*/ 669702 h 708338"/>
                  <a:gd name="connsiteX26" fmla="*/ 1481071 w 2498571"/>
                  <a:gd name="connsiteY26" fmla="*/ 579549 h 708338"/>
                  <a:gd name="connsiteX27" fmla="*/ 1506829 w 2498571"/>
                  <a:gd name="connsiteY27" fmla="*/ 528034 h 708338"/>
                  <a:gd name="connsiteX28" fmla="*/ 1545465 w 2498571"/>
                  <a:gd name="connsiteY28" fmla="*/ 450761 h 708338"/>
                  <a:gd name="connsiteX29" fmla="*/ 1584102 w 2498571"/>
                  <a:gd name="connsiteY29" fmla="*/ 334851 h 708338"/>
                  <a:gd name="connsiteX30" fmla="*/ 1609860 w 2498571"/>
                  <a:gd name="connsiteY30" fmla="*/ 296214 h 708338"/>
                  <a:gd name="connsiteX31" fmla="*/ 1661375 w 2498571"/>
                  <a:gd name="connsiteY31" fmla="*/ 206062 h 708338"/>
                  <a:gd name="connsiteX32" fmla="*/ 1700012 w 2498571"/>
                  <a:gd name="connsiteY32" fmla="*/ 180304 h 708338"/>
                  <a:gd name="connsiteX33" fmla="*/ 1777285 w 2498571"/>
                  <a:gd name="connsiteY33" fmla="*/ 103031 h 708338"/>
                  <a:gd name="connsiteX34" fmla="*/ 1815922 w 2498571"/>
                  <a:gd name="connsiteY34" fmla="*/ 64395 h 708338"/>
                  <a:gd name="connsiteX35" fmla="*/ 1867437 w 2498571"/>
                  <a:gd name="connsiteY35" fmla="*/ 38637 h 708338"/>
                  <a:gd name="connsiteX36" fmla="*/ 1944710 w 2498571"/>
                  <a:gd name="connsiteY36" fmla="*/ 0 h 708338"/>
                  <a:gd name="connsiteX37" fmla="*/ 1970468 w 2498571"/>
                  <a:gd name="connsiteY37" fmla="*/ 476518 h 708338"/>
                  <a:gd name="connsiteX38" fmla="*/ 2034862 w 2498571"/>
                  <a:gd name="connsiteY38" fmla="*/ 566671 h 708338"/>
                  <a:gd name="connsiteX39" fmla="*/ 2331077 w 2498571"/>
                  <a:gd name="connsiteY39" fmla="*/ 528034 h 708338"/>
                  <a:gd name="connsiteX40" fmla="*/ 2369713 w 2498571"/>
                  <a:gd name="connsiteY40" fmla="*/ 489397 h 708338"/>
                  <a:gd name="connsiteX41" fmla="*/ 2408350 w 2498571"/>
                  <a:gd name="connsiteY41" fmla="*/ 399245 h 708338"/>
                  <a:gd name="connsiteX42" fmla="*/ 2434108 w 2498571"/>
                  <a:gd name="connsiteY42" fmla="*/ 309093 h 708338"/>
                  <a:gd name="connsiteX43" fmla="*/ 2446986 w 2498571"/>
                  <a:gd name="connsiteY43" fmla="*/ 270457 h 708338"/>
                  <a:gd name="connsiteX44" fmla="*/ 2472744 w 2498571"/>
                  <a:gd name="connsiteY44" fmla="*/ 231820 h 708338"/>
                  <a:gd name="connsiteX45" fmla="*/ 2498502 w 2498571"/>
                  <a:gd name="connsiteY45" fmla="*/ 128789 h 708338"/>
                  <a:gd name="connsiteX0" fmla="*/ 0 w 2498571"/>
                  <a:gd name="connsiteY0" fmla="*/ 154547 h 708338"/>
                  <a:gd name="connsiteX1" fmla="*/ 12879 w 2498571"/>
                  <a:gd name="connsiteY1" fmla="*/ 309093 h 708338"/>
                  <a:gd name="connsiteX2" fmla="*/ 90153 w 2498571"/>
                  <a:gd name="connsiteY2" fmla="*/ 489398 h 708338"/>
                  <a:gd name="connsiteX3" fmla="*/ 154547 w 2498571"/>
                  <a:gd name="connsiteY3" fmla="*/ 399245 h 708338"/>
                  <a:gd name="connsiteX4" fmla="*/ 167426 w 2498571"/>
                  <a:gd name="connsiteY4" fmla="*/ 540913 h 708338"/>
                  <a:gd name="connsiteX5" fmla="*/ 218941 w 2498571"/>
                  <a:gd name="connsiteY5" fmla="*/ 553792 h 708338"/>
                  <a:gd name="connsiteX6" fmla="*/ 257578 w 2498571"/>
                  <a:gd name="connsiteY6" fmla="*/ 579549 h 708338"/>
                  <a:gd name="connsiteX7" fmla="*/ 373488 w 2498571"/>
                  <a:gd name="connsiteY7" fmla="*/ 566671 h 708338"/>
                  <a:gd name="connsiteX8" fmla="*/ 450761 w 2498571"/>
                  <a:gd name="connsiteY8" fmla="*/ 528034 h 708338"/>
                  <a:gd name="connsiteX9" fmla="*/ 540913 w 2498571"/>
                  <a:gd name="connsiteY9" fmla="*/ 502276 h 708338"/>
                  <a:gd name="connsiteX10" fmla="*/ 618186 w 2498571"/>
                  <a:gd name="connsiteY10" fmla="*/ 425003 h 708338"/>
                  <a:gd name="connsiteX11" fmla="*/ 656823 w 2498571"/>
                  <a:gd name="connsiteY11" fmla="*/ 386366 h 708338"/>
                  <a:gd name="connsiteX12" fmla="*/ 695460 w 2498571"/>
                  <a:gd name="connsiteY12" fmla="*/ 257578 h 708338"/>
                  <a:gd name="connsiteX13" fmla="*/ 734096 w 2498571"/>
                  <a:gd name="connsiteY13" fmla="*/ 180304 h 708338"/>
                  <a:gd name="connsiteX14" fmla="*/ 811369 w 2498571"/>
                  <a:gd name="connsiteY14" fmla="*/ 154547 h 708338"/>
                  <a:gd name="connsiteX15" fmla="*/ 862885 w 2498571"/>
                  <a:gd name="connsiteY15" fmla="*/ 167426 h 708338"/>
                  <a:gd name="connsiteX16" fmla="*/ 901522 w 2498571"/>
                  <a:gd name="connsiteY16" fmla="*/ 193183 h 708338"/>
                  <a:gd name="connsiteX17" fmla="*/ 940158 w 2498571"/>
                  <a:gd name="connsiteY17" fmla="*/ 206062 h 708338"/>
                  <a:gd name="connsiteX18" fmla="*/ 978795 w 2498571"/>
                  <a:gd name="connsiteY18" fmla="*/ 373487 h 708338"/>
                  <a:gd name="connsiteX19" fmla="*/ 991674 w 2498571"/>
                  <a:gd name="connsiteY19" fmla="*/ 425003 h 708338"/>
                  <a:gd name="connsiteX20" fmla="*/ 1030310 w 2498571"/>
                  <a:gd name="connsiteY20" fmla="*/ 463640 h 708338"/>
                  <a:gd name="connsiteX21" fmla="*/ 1081826 w 2498571"/>
                  <a:gd name="connsiteY21" fmla="*/ 540913 h 708338"/>
                  <a:gd name="connsiteX22" fmla="*/ 1094705 w 2498571"/>
                  <a:gd name="connsiteY22" fmla="*/ 592428 h 708338"/>
                  <a:gd name="connsiteX23" fmla="*/ 1159099 w 2498571"/>
                  <a:gd name="connsiteY23" fmla="*/ 708338 h 708338"/>
                  <a:gd name="connsiteX24" fmla="*/ 1365161 w 2498571"/>
                  <a:gd name="connsiteY24" fmla="*/ 695459 h 708338"/>
                  <a:gd name="connsiteX25" fmla="*/ 1442434 w 2498571"/>
                  <a:gd name="connsiteY25" fmla="*/ 669702 h 708338"/>
                  <a:gd name="connsiteX26" fmla="*/ 1481071 w 2498571"/>
                  <a:gd name="connsiteY26" fmla="*/ 579549 h 708338"/>
                  <a:gd name="connsiteX27" fmla="*/ 1506829 w 2498571"/>
                  <a:gd name="connsiteY27" fmla="*/ 528034 h 708338"/>
                  <a:gd name="connsiteX28" fmla="*/ 1545465 w 2498571"/>
                  <a:gd name="connsiteY28" fmla="*/ 450761 h 708338"/>
                  <a:gd name="connsiteX29" fmla="*/ 1584102 w 2498571"/>
                  <a:gd name="connsiteY29" fmla="*/ 334851 h 708338"/>
                  <a:gd name="connsiteX30" fmla="*/ 1609860 w 2498571"/>
                  <a:gd name="connsiteY30" fmla="*/ 296214 h 708338"/>
                  <a:gd name="connsiteX31" fmla="*/ 1661375 w 2498571"/>
                  <a:gd name="connsiteY31" fmla="*/ 206062 h 708338"/>
                  <a:gd name="connsiteX32" fmla="*/ 1700012 w 2498571"/>
                  <a:gd name="connsiteY32" fmla="*/ 180304 h 708338"/>
                  <a:gd name="connsiteX33" fmla="*/ 1777285 w 2498571"/>
                  <a:gd name="connsiteY33" fmla="*/ 103031 h 708338"/>
                  <a:gd name="connsiteX34" fmla="*/ 1815922 w 2498571"/>
                  <a:gd name="connsiteY34" fmla="*/ 64395 h 708338"/>
                  <a:gd name="connsiteX35" fmla="*/ 1867437 w 2498571"/>
                  <a:gd name="connsiteY35" fmla="*/ 38637 h 708338"/>
                  <a:gd name="connsiteX36" fmla="*/ 1944710 w 2498571"/>
                  <a:gd name="connsiteY36" fmla="*/ 0 h 708338"/>
                  <a:gd name="connsiteX37" fmla="*/ 1970468 w 2498571"/>
                  <a:gd name="connsiteY37" fmla="*/ 476518 h 708338"/>
                  <a:gd name="connsiteX38" fmla="*/ 2034862 w 2498571"/>
                  <a:gd name="connsiteY38" fmla="*/ 566671 h 708338"/>
                  <a:gd name="connsiteX39" fmla="*/ 2331077 w 2498571"/>
                  <a:gd name="connsiteY39" fmla="*/ 528034 h 708338"/>
                  <a:gd name="connsiteX40" fmla="*/ 2369713 w 2498571"/>
                  <a:gd name="connsiteY40" fmla="*/ 489397 h 708338"/>
                  <a:gd name="connsiteX41" fmla="*/ 2408350 w 2498571"/>
                  <a:gd name="connsiteY41" fmla="*/ 399245 h 708338"/>
                  <a:gd name="connsiteX42" fmla="*/ 2434108 w 2498571"/>
                  <a:gd name="connsiteY42" fmla="*/ 309093 h 708338"/>
                  <a:gd name="connsiteX43" fmla="*/ 2446986 w 2498571"/>
                  <a:gd name="connsiteY43" fmla="*/ 270457 h 708338"/>
                  <a:gd name="connsiteX44" fmla="*/ 2472744 w 2498571"/>
                  <a:gd name="connsiteY44" fmla="*/ 231820 h 708338"/>
                  <a:gd name="connsiteX45" fmla="*/ 2498502 w 2498571"/>
                  <a:gd name="connsiteY45" fmla="*/ 128789 h 708338"/>
                  <a:gd name="connsiteX0" fmla="*/ 0 w 2498571"/>
                  <a:gd name="connsiteY0" fmla="*/ 154547 h 708338"/>
                  <a:gd name="connsiteX1" fmla="*/ 12879 w 2498571"/>
                  <a:gd name="connsiteY1" fmla="*/ 309093 h 708338"/>
                  <a:gd name="connsiteX2" fmla="*/ 90153 w 2498571"/>
                  <a:gd name="connsiteY2" fmla="*/ 489398 h 708338"/>
                  <a:gd name="connsiteX3" fmla="*/ 141669 w 2498571"/>
                  <a:gd name="connsiteY3" fmla="*/ 515155 h 708338"/>
                  <a:gd name="connsiteX4" fmla="*/ 167426 w 2498571"/>
                  <a:gd name="connsiteY4" fmla="*/ 540913 h 708338"/>
                  <a:gd name="connsiteX5" fmla="*/ 218941 w 2498571"/>
                  <a:gd name="connsiteY5" fmla="*/ 553792 h 708338"/>
                  <a:gd name="connsiteX6" fmla="*/ 257578 w 2498571"/>
                  <a:gd name="connsiteY6" fmla="*/ 579549 h 708338"/>
                  <a:gd name="connsiteX7" fmla="*/ 373488 w 2498571"/>
                  <a:gd name="connsiteY7" fmla="*/ 566671 h 708338"/>
                  <a:gd name="connsiteX8" fmla="*/ 450761 w 2498571"/>
                  <a:gd name="connsiteY8" fmla="*/ 528034 h 708338"/>
                  <a:gd name="connsiteX9" fmla="*/ 540913 w 2498571"/>
                  <a:gd name="connsiteY9" fmla="*/ 502276 h 708338"/>
                  <a:gd name="connsiteX10" fmla="*/ 618186 w 2498571"/>
                  <a:gd name="connsiteY10" fmla="*/ 425003 h 708338"/>
                  <a:gd name="connsiteX11" fmla="*/ 656823 w 2498571"/>
                  <a:gd name="connsiteY11" fmla="*/ 386366 h 708338"/>
                  <a:gd name="connsiteX12" fmla="*/ 695460 w 2498571"/>
                  <a:gd name="connsiteY12" fmla="*/ 257578 h 708338"/>
                  <a:gd name="connsiteX13" fmla="*/ 734096 w 2498571"/>
                  <a:gd name="connsiteY13" fmla="*/ 180304 h 708338"/>
                  <a:gd name="connsiteX14" fmla="*/ 811369 w 2498571"/>
                  <a:gd name="connsiteY14" fmla="*/ 154547 h 708338"/>
                  <a:gd name="connsiteX15" fmla="*/ 862885 w 2498571"/>
                  <a:gd name="connsiteY15" fmla="*/ 167426 h 708338"/>
                  <a:gd name="connsiteX16" fmla="*/ 901522 w 2498571"/>
                  <a:gd name="connsiteY16" fmla="*/ 193183 h 708338"/>
                  <a:gd name="connsiteX17" fmla="*/ 940158 w 2498571"/>
                  <a:gd name="connsiteY17" fmla="*/ 206062 h 708338"/>
                  <a:gd name="connsiteX18" fmla="*/ 978795 w 2498571"/>
                  <a:gd name="connsiteY18" fmla="*/ 373487 h 708338"/>
                  <a:gd name="connsiteX19" fmla="*/ 991674 w 2498571"/>
                  <a:gd name="connsiteY19" fmla="*/ 425003 h 708338"/>
                  <a:gd name="connsiteX20" fmla="*/ 1030310 w 2498571"/>
                  <a:gd name="connsiteY20" fmla="*/ 463640 h 708338"/>
                  <a:gd name="connsiteX21" fmla="*/ 1081826 w 2498571"/>
                  <a:gd name="connsiteY21" fmla="*/ 540913 h 708338"/>
                  <a:gd name="connsiteX22" fmla="*/ 1094705 w 2498571"/>
                  <a:gd name="connsiteY22" fmla="*/ 592428 h 708338"/>
                  <a:gd name="connsiteX23" fmla="*/ 1159099 w 2498571"/>
                  <a:gd name="connsiteY23" fmla="*/ 708338 h 708338"/>
                  <a:gd name="connsiteX24" fmla="*/ 1365161 w 2498571"/>
                  <a:gd name="connsiteY24" fmla="*/ 695459 h 708338"/>
                  <a:gd name="connsiteX25" fmla="*/ 1442434 w 2498571"/>
                  <a:gd name="connsiteY25" fmla="*/ 669702 h 708338"/>
                  <a:gd name="connsiteX26" fmla="*/ 1481071 w 2498571"/>
                  <a:gd name="connsiteY26" fmla="*/ 579549 h 708338"/>
                  <a:gd name="connsiteX27" fmla="*/ 1506829 w 2498571"/>
                  <a:gd name="connsiteY27" fmla="*/ 528034 h 708338"/>
                  <a:gd name="connsiteX28" fmla="*/ 1545465 w 2498571"/>
                  <a:gd name="connsiteY28" fmla="*/ 450761 h 708338"/>
                  <a:gd name="connsiteX29" fmla="*/ 1584102 w 2498571"/>
                  <a:gd name="connsiteY29" fmla="*/ 334851 h 708338"/>
                  <a:gd name="connsiteX30" fmla="*/ 1609860 w 2498571"/>
                  <a:gd name="connsiteY30" fmla="*/ 296214 h 708338"/>
                  <a:gd name="connsiteX31" fmla="*/ 1661375 w 2498571"/>
                  <a:gd name="connsiteY31" fmla="*/ 206062 h 708338"/>
                  <a:gd name="connsiteX32" fmla="*/ 1700012 w 2498571"/>
                  <a:gd name="connsiteY32" fmla="*/ 180304 h 708338"/>
                  <a:gd name="connsiteX33" fmla="*/ 1777285 w 2498571"/>
                  <a:gd name="connsiteY33" fmla="*/ 103031 h 708338"/>
                  <a:gd name="connsiteX34" fmla="*/ 1815922 w 2498571"/>
                  <a:gd name="connsiteY34" fmla="*/ 64395 h 708338"/>
                  <a:gd name="connsiteX35" fmla="*/ 1867437 w 2498571"/>
                  <a:gd name="connsiteY35" fmla="*/ 38637 h 708338"/>
                  <a:gd name="connsiteX36" fmla="*/ 1944710 w 2498571"/>
                  <a:gd name="connsiteY36" fmla="*/ 0 h 708338"/>
                  <a:gd name="connsiteX37" fmla="*/ 1970468 w 2498571"/>
                  <a:gd name="connsiteY37" fmla="*/ 476518 h 708338"/>
                  <a:gd name="connsiteX38" fmla="*/ 2034862 w 2498571"/>
                  <a:gd name="connsiteY38" fmla="*/ 566671 h 708338"/>
                  <a:gd name="connsiteX39" fmla="*/ 2331077 w 2498571"/>
                  <a:gd name="connsiteY39" fmla="*/ 528034 h 708338"/>
                  <a:gd name="connsiteX40" fmla="*/ 2369713 w 2498571"/>
                  <a:gd name="connsiteY40" fmla="*/ 489397 h 708338"/>
                  <a:gd name="connsiteX41" fmla="*/ 2408350 w 2498571"/>
                  <a:gd name="connsiteY41" fmla="*/ 399245 h 708338"/>
                  <a:gd name="connsiteX42" fmla="*/ 2434108 w 2498571"/>
                  <a:gd name="connsiteY42" fmla="*/ 309093 h 708338"/>
                  <a:gd name="connsiteX43" fmla="*/ 2446986 w 2498571"/>
                  <a:gd name="connsiteY43" fmla="*/ 270457 h 708338"/>
                  <a:gd name="connsiteX44" fmla="*/ 2472744 w 2498571"/>
                  <a:gd name="connsiteY44" fmla="*/ 231820 h 708338"/>
                  <a:gd name="connsiteX45" fmla="*/ 2498502 w 2498571"/>
                  <a:gd name="connsiteY45" fmla="*/ 128789 h 708338"/>
                  <a:gd name="connsiteX0" fmla="*/ 0 w 2498571"/>
                  <a:gd name="connsiteY0" fmla="*/ 154547 h 708338"/>
                  <a:gd name="connsiteX1" fmla="*/ 12879 w 2498571"/>
                  <a:gd name="connsiteY1" fmla="*/ 425003 h 708338"/>
                  <a:gd name="connsiteX2" fmla="*/ 90153 w 2498571"/>
                  <a:gd name="connsiteY2" fmla="*/ 489398 h 708338"/>
                  <a:gd name="connsiteX3" fmla="*/ 141669 w 2498571"/>
                  <a:gd name="connsiteY3" fmla="*/ 515155 h 708338"/>
                  <a:gd name="connsiteX4" fmla="*/ 167426 w 2498571"/>
                  <a:gd name="connsiteY4" fmla="*/ 540913 h 708338"/>
                  <a:gd name="connsiteX5" fmla="*/ 218941 w 2498571"/>
                  <a:gd name="connsiteY5" fmla="*/ 553792 h 708338"/>
                  <a:gd name="connsiteX6" fmla="*/ 257578 w 2498571"/>
                  <a:gd name="connsiteY6" fmla="*/ 579549 h 708338"/>
                  <a:gd name="connsiteX7" fmla="*/ 373488 w 2498571"/>
                  <a:gd name="connsiteY7" fmla="*/ 566671 h 708338"/>
                  <a:gd name="connsiteX8" fmla="*/ 450761 w 2498571"/>
                  <a:gd name="connsiteY8" fmla="*/ 528034 h 708338"/>
                  <a:gd name="connsiteX9" fmla="*/ 540913 w 2498571"/>
                  <a:gd name="connsiteY9" fmla="*/ 502276 h 708338"/>
                  <a:gd name="connsiteX10" fmla="*/ 618186 w 2498571"/>
                  <a:gd name="connsiteY10" fmla="*/ 425003 h 708338"/>
                  <a:gd name="connsiteX11" fmla="*/ 656823 w 2498571"/>
                  <a:gd name="connsiteY11" fmla="*/ 386366 h 708338"/>
                  <a:gd name="connsiteX12" fmla="*/ 695460 w 2498571"/>
                  <a:gd name="connsiteY12" fmla="*/ 257578 h 708338"/>
                  <a:gd name="connsiteX13" fmla="*/ 734096 w 2498571"/>
                  <a:gd name="connsiteY13" fmla="*/ 180304 h 708338"/>
                  <a:gd name="connsiteX14" fmla="*/ 811369 w 2498571"/>
                  <a:gd name="connsiteY14" fmla="*/ 154547 h 708338"/>
                  <a:gd name="connsiteX15" fmla="*/ 862885 w 2498571"/>
                  <a:gd name="connsiteY15" fmla="*/ 167426 h 708338"/>
                  <a:gd name="connsiteX16" fmla="*/ 901522 w 2498571"/>
                  <a:gd name="connsiteY16" fmla="*/ 193183 h 708338"/>
                  <a:gd name="connsiteX17" fmla="*/ 940158 w 2498571"/>
                  <a:gd name="connsiteY17" fmla="*/ 206062 h 708338"/>
                  <a:gd name="connsiteX18" fmla="*/ 978795 w 2498571"/>
                  <a:gd name="connsiteY18" fmla="*/ 373487 h 708338"/>
                  <a:gd name="connsiteX19" fmla="*/ 991674 w 2498571"/>
                  <a:gd name="connsiteY19" fmla="*/ 425003 h 708338"/>
                  <a:gd name="connsiteX20" fmla="*/ 1030310 w 2498571"/>
                  <a:gd name="connsiteY20" fmla="*/ 463640 h 708338"/>
                  <a:gd name="connsiteX21" fmla="*/ 1081826 w 2498571"/>
                  <a:gd name="connsiteY21" fmla="*/ 540913 h 708338"/>
                  <a:gd name="connsiteX22" fmla="*/ 1094705 w 2498571"/>
                  <a:gd name="connsiteY22" fmla="*/ 592428 h 708338"/>
                  <a:gd name="connsiteX23" fmla="*/ 1159099 w 2498571"/>
                  <a:gd name="connsiteY23" fmla="*/ 708338 h 708338"/>
                  <a:gd name="connsiteX24" fmla="*/ 1365161 w 2498571"/>
                  <a:gd name="connsiteY24" fmla="*/ 695459 h 708338"/>
                  <a:gd name="connsiteX25" fmla="*/ 1442434 w 2498571"/>
                  <a:gd name="connsiteY25" fmla="*/ 669702 h 708338"/>
                  <a:gd name="connsiteX26" fmla="*/ 1481071 w 2498571"/>
                  <a:gd name="connsiteY26" fmla="*/ 579549 h 708338"/>
                  <a:gd name="connsiteX27" fmla="*/ 1506829 w 2498571"/>
                  <a:gd name="connsiteY27" fmla="*/ 528034 h 708338"/>
                  <a:gd name="connsiteX28" fmla="*/ 1545465 w 2498571"/>
                  <a:gd name="connsiteY28" fmla="*/ 450761 h 708338"/>
                  <a:gd name="connsiteX29" fmla="*/ 1584102 w 2498571"/>
                  <a:gd name="connsiteY29" fmla="*/ 334851 h 708338"/>
                  <a:gd name="connsiteX30" fmla="*/ 1609860 w 2498571"/>
                  <a:gd name="connsiteY30" fmla="*/ 296214 h 708338"/>
                  <a:gd name="connsiteX31" fmla="*/ 1661375 w 2498571"/>
                  <a:gd name="connsiteY31" fmla="*/ 206062 h 708338"/>
                  <a:gd name="connsiteX32" fmla="*/ 1700012 w 2498571"/>
                  <a:gd name="connsiteY32" fmla="*/ 180304 h 708338"/>
                  <a:gd name="connsiteX33" fmla="*/ 1777285 w 2498571"/>
                  <a:gd name="connsiteY33" fmla="*/ 103031 h 708338"/>
                  <a:gd name="connsiteX34" fmla="*/ 1815922 w 2498571"/>
                  <a:gd name="connsiteY34" fmla="*/ 64395 h 708338"/>
                  <a:gd name="connsiteX35" fmla="*/ 1867437 w 2498571"/>
                  <a:gd name="connsiteY35" fmla="*/ 38637 h 708338"/>
                  <a:gd name="connsiteX36" fmla="*/ 1944710 w 2498571"/>
                  <a:gd name="connsiteY36" fmla="*/ 0 h 708338"/>
                  <a:gd name="connsiteX37" fmla="*/ 1970468 w 2498571"/>
                  <a:gd name="connsiteY37" fmla="*/ 476518 h 708338"/>
                  <a:gd name="connsiteX38" fmla="*/ 2034862 w 2498571"/>
                  <a:gd name="connsiteY38" fmla="*/ 566671 h 708338"/>
                  <a:gd name="connsiteX39" fmla="*/ 2331077 w 2498571"/>
                  <a:gd name="connsiteY39" fmla="*/ 528034 h 708338"/>
                  <a:gd name="connsiteX40" fmla="*/ 2369713 w 2498571"/>
                  <a:gd name="connsiteY40" fmla="*/ 489397 h 708338"/>
                  <a:gd name="connsiteX41" fmla="*/ 2408350 w 2498571"/>
                  <a:gd name="connsiteY41" fmla="*/ 399245 h 708338"/>
                  <a:gd name="connsiteX42" fmla="*/ 2434108 w 2498571"/>
                  <a:gd name="connsiteY42" fmla="*/ 309093 h 708338"/>
                  <a:gd name="connsiteX43" fmla="*/ 2446986 w 2498571"/>
                  <a:gd name="connsiteY43" fmla="*/ 270457 h 708338"/>
                  <a:gd name="connsiteX44" fmla="*/ 2472744 w 2498571"/>
                  <a:gd name="connsiteY44" fmla="*/ 231820 h 708338"/>
                  <a:gd name="connsiteX45" fmla="*/ 2498502 w 2498571"/>
                  <a:gd name="connsiteY45" fmla="*/ 128789 h 708338"/>
                  <a:gd name="connsiteX0" fmla="*/ 0 w 2511450"/>
                  <a:gd name="connsiteY0" fmla="*/ 463640 h 708338"/>
                  <a:gd name="connsiteX1" fmla="*/ 25758 w 2511450"/>
                  <a:gd name="connsiteY1" fmla="*/ 425003 h 708338"/>
                  <a:gd name="connsiteX2" fmla="*/ 103032 w 2511450"/>
                  <a:gd name="connsiteY2" fmla="*/ 489398 h 708338"/>
                  <a:gd name="connsiteX3" fmla="*/ 154548 w 2511450"/>
                  <a:gd name="connsiteY3" fmla="*/ 515155 h 708338"/>
                  <a:gd name="connsiteX4" fmla="*/ 180305 w 2511450"/>
                  <a:gd name="connsiteY4" fmla="*/ 540913 h 708338"/>
                  <a:gd name="connsiteX5" fmla="*/ 231820 w 2511450"/>
                  <a:gd name="connsiteY5" fmla="*/ 553792 h 708338"/>
                  <a:gd name="connsiteX6" fmla="*/ 270457 w 2511450"/>
                  <a:gd name="connsiteY6" fmla="*/ 579549 h 708338"/>
                  <a:gd name="connsiteX7" fmla="*/ 386367 w 2511450"/>
                  <a:gd name="connsiteY7" fmla="*/ 566671 h 708338"/>
                  <a:gd name="connsiteX8" fmla="*/ 463640 w 2511450"/>
                  <a:gd name="connsiteY8" fmla="*/ 528034 h 708338"/>
                  <a:gd name="connsiteX9" fmla="*/ 553792 w 2511450"/>
                  <a:gd name="connsiteY9" fmla="*/ 502276 h 708338"/>
                  <a:gd name="connsiteX10" fmla="*/ 631065 w 2511450"/>
                  <a:gd name="connsiteY10" fmla="*/ 425003 h 708338"/>
                  <a:gd name="connsiteX11" fmla="*/ 669702 w 2511450"/>
                  <a:gd name="connsiteY11" fmla="*/ 386366 h 708338"/>
                  <a:gd name="connsiteX12" fmla="*/ 708339 w 2511450"/>
                  <a:gd name="connsiteY12" fmla="*/ 257578 h 708338"/>
                  <a:gd name="connsiteX13" fmla="*/ 746975 w 2511450"/>
                  <a:gd name="connsiteY13" fmla="*/ 180304 h 708338"/>
                  <a:gd name="connsiteX14" fmla="*/ 824248 w 2511450"/>
                  <a:gd name="connsiteY14" fmla="*/ 154547 h 708338"/>
                  <a:gd name="connsiteX15" fmla="*/ 875764 w 2511450"/>
                  <a:gd name="connsiteY15" fmla="*/ 167426 h 708338"/>
                  <a:gd name="connsiteX16" fmla="*/ 914401 w 2511450"/>
                  <a:gd name="connsiteY16" fmla="*/ 193183 h 708338"/>
                  <a:gd name="connsiteX17" fmla="*/ 953037 w 2511450"/>
                  <a:gd name="connsiteY17" fmla="*/ 206062 h 708338"/>
                  <a:gd name="connsiteX18" fmla="*/ 991674 w 2511450"/>
                  <a:gd name="connsiteY18" fmla="*/ 373487 h 708338"/>
                  <a:gd name="connsiteX19" fmla="*/ 1004553 w 2511450"/>
                  <a:gd name="connsiteY19" fmla="*/ 425003 h 708338"/>
                  <a:gd name="connsiteX20" fmla="*/ 1043189 w 2511450"/>
                  <a:gd name="connsiteY20" fmla="*/ 463640 h 708338"/>
                  <a:gd name="connsiteX21" fmla="*/ 1094705 w 2511450"/>
                  <a:gd name="connsiteY21" fmla="*/ 540913 h 708338"/>
                  <a:gd name="connsiteX22" fmla="*/ 1107584 w 2511450"/>
                  <a:gd name="connsiteY22" fmla="*/ 592428 h 708338"/>
                  <a:gd name="connsiteX23" fmla="*/ 1171978 w 2511450"/>
                  <a:gd name="connsiteY23" fmla="*/ 708338 h 708338"/>
                  <a:gd name="connsiteX24" fmla="*/ 1378040 w 2511450"/>
                  <a:gd name="connsiteY24" fmla="*/ 695459 h 708338"/>
                  <a:gd name="connsiteX25" fmla="*/ 1455313 w 2511450"/>
                  <a:gd name="connsiteY25" fmla="*/ 669702 h 708338"/>
                  <a:gd name="connsiteX26" fmla="*/ 1493950 w 2511450"/>
                  <a:gd name="connsiteY26" fmla="*/ 579549 h 708338"/>
                  <a:gd name="connsiteX27" fmla="*/ 1519708 w 2511450"/>
                  <a:gd name="connsiteY27" fmla="*/ 528034 h 708338"/>
                  <a:gd name="connsiteX28" fmla="*/ 1558344 w 2511450"/>
                  <a:gd name="connsiteY28" fmla="*/ 450761 h 708338"/>
                  <a:gd name="connsiteX29" fmla="*/ 1596981 w 2511450"/>
                  <a:gd name="connsiteY29" fmla="*/ 334851 h 708338"/>
                  <a:gd name="connsiteX30" fmla="*/ 1622739 w 2511450"/>
                  <a:gd name="connsiteY30" fmla="*/ 296214 h 708338"/>
                  <a:gd name="connsiteX31" fmla="*/ 1674254 w 2511450"/>
                  <a:gd name="connsiteY31" fmla="*/ 206062 h 708338"/>
                  <a:gd name="connsiteX32" fmla="*/ 1712891 w 2511450"/>
                  <a:gd name="connsiteY32" fmla="*/ 180304 h 708338"/>
                  <a:gd name="connsiteX33" fmla="*/ 1790164 w 2511450"/>
                  <a:gd name="connsiteY33" fmla="*/ 103031 h 708338"/>
                  <a:gd name="connsiteX34" fmla="*/ 1828801 w 2511450"/>
                  <a:gd name="connsiteY34" fmla="*/ 64395 h 708338"/>
                  <a:gd name="connsiteX35" fmla="*/ 1880316 w 2511450"/>
                  <a:gd name="connsiteY35" fmla="*/ 38637 h 708338"/>
                  <a:gd name="connsiteX36" fmla="*/ 1957589 w 2511450"/>
                  <a:gd name="connsiteY36" fmla="*/ 0 h 708338"/>
                  <a:gd name="connsiteX37" fmla="*/ 1983347 w 2511450"/>
                  <a:gd name="connsiteY37" fmla="*/ 476518 h 708338"/>
                  <a:gd name="connsiteX38" fmla="*/ 2047741 w 2511450"/>
                  <a:gd name="connsiteY38" fmla="*/ 566671 h 708338"/>
                  <a:gd name="connsiteX39" fmla="*/ 2343956 w 2511450"/>
                  <a:gd name="connsiteY39" fmla="*/ 528034 h 708338"/>
                  <a:gd name="connsiteX40" fmla="*/ 2382592 w 2511450"/>
                  <a:gd name="connsiteY40" fmla="*/ 489397 h 708338"/>
                  <a:gd name="connsiteX41" fmla="*/ 2421229 w 2511450"/>
                  <a:gd name="connsiteY41" fmla="*/ 399245 h 708338"/>
                  <a:gd name="connsiteX42" fmla="*/ 2446987 w 2511450"/>
                  <a:gd name="connsiteY42" fmla="*/ 309093 h 708338"/>
                  <a:gd name="connsiteX43" fmla="*/ 2459865 w 2511450"/>
                  <a:gd name="connsiteY43" fmla="*/ 270457 h 708338"/>
                  <a:gd name="connsiteX44" fmla="*/ 2485623 w 2511450"/>
                  <a:gd name="connsiteY44" fmla="*/ 231820 h 708338"/>
                  <a:gd name="connsiteX45" fmla="*/ 2511381 w 2511450"/>
                  <a:gd name="connsiteY45" fmla="*/ 128789 h 708338"/>
                  <a:gd name="connsiteX0" fmla="*/ 0 w 2511450"/>
                  <a:gd name="connsiteY0" fmla="*/ 463640 h 708338"/>
                  <a:gd name="connsiteX1" fmla="*/ 25758 w 2511450"/>
                  <a:gd name="connsiteY1" fmla="*/ 476518 h 708338"/>
                  <a:gd name="connsiteX2" fmla="*/ 103032 w 2511450"/>
                  <a:gd name="connsiteY2" fmla="*/ 489398 h 708338"/>
                  <a:gd name="connsiteX3" fmla="*/ 154548 w 2511450"/>
                  <a:gd name="connsiteY3" fmla="*/ 515155 h 708338"/>
                  <a:gd name="connsiteX4" fmla="*/ 180305 w 2511450"/>
                  <a:gd name="connsiteY4" fmla="*/ 540913 h 708338"/>
                  <a:gd name="connsiteX5" fmla="*/ 231820 w 2511450"/>
                  <a:gd name="connsiteY5" fmla="*/ 553792 h 708338"/>
                  <a:gd name="connsiteX6" fmla="*/ 270457 w 2511450"/>
                  <a:gd name="connsiteY6" fmla="*/ 579549 h 708338"/>
                  <a:gd name="connsiteX7" fmla="*/ 386367 w 2511450"/>
                  <a:gd name="connsiteY7" fmla="*/ 566671 h 708338"/>
                  <a:gd name="connsiteX8" fmla="*/ 463640 w 2511450"/>
                  <a:gd name="connsiteY8" fmla="*/ 528034 h 708338"/>
                  <a:gd name="connsiteX9" fmla="*/ 553792 w 2511450"/>
                  <a:gd name="connsiteY9" fmla="*/ 502276 h 708338"/>
                  <a:gd name="connsiteX10" fmla="*/ 631065 w 2511450"/>
                  <a:gd name="connsiteY10" fmla="*/ 425003 h 708338"/>
                  <a:gd name="connsiteX11" fmla="*/ 669702 w 2511450"/>
                  <a:gd name="connsiteY11" fmla="*/ 386366 h 708338"/>
                  <a:gd name="connsiteX12" fmla="*/ 708339 w 2511450"/>
                  <a:gd name="connsiteY12" fmla="*/ 257578 h 708338"/>
                  <a:gd name="connsiteX13" fmla="*/ 746975 w 2511450"/>
                  <a:gd name="connsiteY13" fmla="*/ 180304 h 708338"/>
                  <a:gd name="connsiteX14" fmla="*/ 824248 w 2511450"/>
                  <a:gd name="connsiteY14" fmla="*/ 154547 h 708338"/>
                  <a:gd name="connsiteX15" fmla="*/ 875764 w 2511450"/>
                  <a:gd name="connsiteY15" fmla="*/ 167426 h 708338"/>
                  <a:gd name="connsiteX16" fmla="*/ 914401 w 2511450"/>
                  <a:gd name="connsiteY16" fmla="*/ 193183 h 708338"/>
                  <a:gd name="connsiteX17" fmla="*/ 953037 w 2511450"/>
                  <a:gd name="connsiteY17" fmla="*/ 206062 h 708338"/>
                  <a:gd name="connsiteX18" fmla="*/ 991674 w 2511450"/>
                  <a:gd name="connsiteY18" fmla="*/ 373487 h 708338"/>
                  <a:gd name="connsiteX19" fmla="*/ 1004553 w 2511450"/>
                  <a:gd name="connsiteY19" fmla="*/ 425003 h 708338"/>
                  <a:gd name="connsiteX20" fmla="*/ 1043189 w 2511450"/>
                  <a:gd name="connsiteY20" fmla="*/ 463640 h 708338"/>
                  <a:gd name="connsiteX21" fmla="*/ 1094705 w 2511450"/>
                  <a:gd name="connsiteY21" fmla="*/ 540913 h 708338"/>
                  <a:gd name="connsiteX22" fmla="*/ 1107584 w 2511450"/>
                  <a:gd name="connsiteY22" fmla="*/ 592428 h 708338"/>
                  <a:gd name="connsiteX23" fmla="*/ 1171978 w 2511450"/>
                  <a:gd name="connsiteY23" fmla="*/ 708338 h 708338"/>
                  <a:gd name="connsiteX24" fmla="*/ 1378040 w 2511450"/>
                  <a:gd name="connsiteY24" fmla="*/ 695459 h 708338"/>
                  <a:gd name="connsiteX25" fmla="*/ 1455313 w 2511450"/>
                  <a:gd name="connsiteY25" fmla="*/ 669702 h 708338"/>
                  <a:gd name="connsiteX26" fmla="*/ 1493950 w 2511450"/>
                  <a:gd name="connsiteY26" fmla="*/ 579549 h 708338"/>
                  <a:gd name="connsiteX27" fmla="*/ 1519708 w 2511450"/>
                  <a:gd name="connsiteY27" fmla="*/ 528034 h 708338"/>
                  <a:gd name="connsiteX28" fmla="*/ 1558344 w 2511450"/>
                  <a:gd name="connsiteY28" fmla="*/ 450761 h 708338"/>
                  <a:gd name="connsiteX29" fmla="*/ 1596981 w 2511450"/>
                  <a:gd name="connsiteY29" fmla="*/ 334851 h 708338"/>
                  <a:gd name="connsiteX30" fmla="*/ 1622739 w 2511450"/>
                  <a:gd name="connsiteY30" fmla="*/ 296214 h 708338"/>
                  <a:gd name="connsiteX31" fmla="*/ 1674254 w 2511450"/>
                  <a:gd name="connsiteY31" fmla="*/ 206062 h 708338"/>
                  <a:gd name="connsiteX32" fmla="*/ 1712891 w 2511450"/>
                  <a:gd name="connsiteY32" fmla="*/ 180304 h 708338"/>
                  <a:gd name="connsiteX33" fmla="*/ 1790164 w 2511450"/>
                  <a:gd name="connsiteY33" fmla="*/ 103031 h 708338"/>
                  <a:gd name="connsiteX34" fmla="*/ 1828801 w 2511450"/>
                  <a:gd name="connsiteY34" fmla="*/ 64395 h 708338"/>
                  <a:gd name="connsiteX35" fmla="*/ 1880316 w 2511450"/>
                  <a:gd name="connsiteY35" fmla="*/ 38637 h 708338"/>
                  <a:gd name="connsiteX36" fmla="*/ 1957589 w 2511450"/>
                  <a:gd name="connsiteY36" fmla="*/ 0 h 708338"/>
                  <a:gd name="connsiteX37" fmla="*/ 1983347 w 2511450"/>
                  <a:gd name="connsiteY37" fmla="*/ 476518 h 708338"/>
                  <a:gd name="connsiteX38" fmla="*/ 2047741 w 2511450"/>
                  <a:gd name="connsiteY38" fmla="*/ 566671 h 708338"/>
                  <a:gd name="connsiteX39" fmla="*/ 2343956 w 2511450"/>
                  <a:gd name="connsiteY39" fmla="*/ 528034 h 708338"/>
                  <a:gd name="connsiteX40" fmla="*/ 2382592 w 2511450"/>
                  <a:gd name="connsiteY40" fmla="*/ 489397 h 708338"/>
                  <a:gd name="connsiteX41" fmla="*/ 2421229 w 2511450"/>
                  <a:gd name="connsiteY41" fmla="*/ 399245 h 708338"/>
                  <a:gd name="connsiteX42" fmla="*/ 2446987 w 2511450"/>
                  <a:gd name="connsiteY42" fmla="*/ 309093 h 708338"/>
                  <a:gd name="connsiteX43" fmla="*/ 2459865 w 2511450"/>
                  <a:gd name="connsiteY43" fmla="*/ 270457 h 708338"/>
                  <a:gd name="connsiteX44" fmla="*/ 2485623 w 2511450"/>
                  <a:gd name="connsiteY44" fmla="*/ 231820 h 708338"/>
                  <a:gd name="connsiteX45" fmla="*/ 2511381 w 2511450"/>
                  <a:gd name="connsiteY45" fmla="*/ 128789 h 708338"/>
                  <a:gd name="connsiteX0" fmla="*/ 0 w 2511450"/>
                  <a:gd name="connsiteY0" fmla="*/ 463640 h 708338"/>
                  <a:gd name="connsiteX1" fmla="*/ 25758 w 2511450"/>
                  <a:gd name="connsiteY1" fmla="*/ 540913 h 708338"/>
                  <a:gd name="connsiteX2" fmla="*/ 103032 w 2511450"/>
                  <a:gd name="connsiteY2" fmla="*/ 489398 h 708338"/>
                  <a:gd name="connsiteX3" fmla="*/ 154548 w 2511450"/>
                  <a:gd name="connsiteY3" fmla="*/ 515155 h 708338"/>
                  <a:gd name="connsiteX4" fmla="*/ 180305 w 2511450"/>
                  <a:gd name="connsiteY4" fmla="*/ 540913 h 708338"/>
                  <a:gd name="connsiteX5" fmla="*/ 231820 w 2511450"/>
                  <a:gd name="connsiteY5" fmla="*/ 553792 h 708338"/>
                  <a:gd name="connsiteX6" fmla="*/ 270457 w 2511450"/>
                  <a:gd name="connsiteY6" fmla="*/ 579549 h 708338"/>
                  <a:gd name="connsiteX7" fmla="*/ 386367 w 2511450"/>
                  <a:gd name="connsiteY7" fmla="*/ 566671 h 708338"/>
                  <a:gd name="connsiteX8" fmla="*/ 463640 w 2511450"/>
                  <a:gd name="connsiteY8" fmla="*/ 528034 h 708338"/>
                  <a:gd name="connsiteX9" fmla="*/ 553792 w 2511450"/>
                  <a:gd name="connsiteY9" fmla="*/ 502276 h 708338"/>
                  <a:gd name="connsiteX10" fmla="*/ 631065 w 2511450"/>
                  <a:gd name="connsiteY10" fmla="*/ 425003 h 708338"/>
                  <a:gd name="connsiteX11" fmla="*/ 669702 w 2511450"/>
                  <a:gd name="connsiteY11" fmla="*/ 386366 h 708338"/>
                  <a:gd name="connsiteX12" fmla="*/ 708339 w 2511450"/>
                  <a:gd name="connsiteY12" fmla="*/ 257578 h 708338"/>
                  <a:gd name="connsiteX13" fmla="*/ 746975 w 2511450"/>
                  <a:gd name="connsiteY13" fmla="*/ 180304 h 708338"/>
                  <a:gd name="connsiteX14" fmla="*/ 824248 w 2511450"/>
                  <a:gd name="connsiteY14" fmla="*/ 154547 h 708338"/>
                  <a:gd name="connsiteX15" fmla="*/ 875764 w 2511450"/>
                  <a:gd name="connsiteY15" fmla="*/ 167426 h 708338"/>
                  <a:gd name="connsiteX16" fmla="*/ 914401 w 2511450"/>
                  <a:gd name="connsiteY16" fmla="*/ 193183 h 708338"/>
                  <a:gd name="connsiteX17" fmla="*/ 953037 w 2511450"/>
                  <a:gd name="connsiteY17" fmla="*/ 206062 h 708338"/>
                  <a:gd name="connsiteX18" fmla="*/ 991674 w 2511450"/>
                  <a:gd name="connsiteY18" fmla="*/ 373487 h 708338"/>
                  <a:gd name="connsiteX19" fmla="*/ 1004553 w 2511450"/>
                  <a:gd name="connsiteY19" fmla="*/ 425003 h 708338"/>
                  <a:gd name="connsiteX20" fmla="*/ 1043189 w 2511450"/>
                  <a:gd name="connsiteY20" fmla="*/ 463640 h 708338"/>
                  <a:gd name="connsiteX21" fmla="*/ 1094705 w 2511450"/>
                  <a:gd name="connsiteY21" fmla="*/ 540913 h 708338"/>
                  <a:gd name="connsiteX22" fmla="*/ 1107584 w 2511450"/>
                  <a:gd name="connsiteY22" fmla="*/ 592428 h 708338"/>
                  <a:gd name="connsiteX23" fmla="*/ 1171978 w 2511450"/>
                  <a:gd name="connsiteY23" fmla="*/ 708338 h 708338"/>
                  <a:gd name="connsiteX24" fmla="*/ 1378040 w 2511450"/>
                  <a:gd name="connsiteY24" fmla="*/ 695459 h 708338"/>
                  <a:gd name="connsiteX25" fmla="*/ 1455313 w 2511450"/>
                  <a:gd name="connsiteY25" fmla="*/ 669702 h 708338"/>
                  <a:gd name="connsiteX26" fmla="*/ 1493950 w 2511450"/>
                  <a:gd name="connsiteY26" fmla="*/ 579549 h 708338"/>
                  <a:gd name="connsiteX27" fmla="*/ 1519708 w 2511450"/>
                  <a:gd name="connsiteY27" fmla="*/ 528034 h 708338"/>
                  <a:gd name="connsiteX28" fmla="*/ 1558344 w 2511450"/>
                  <a:gd name="connsiteY28" fmla="*/ 450761 h 708338"/>
                  <a:gd name="connsiteX29" fmla="*/ 1596981 w 2511450"/>
                  <a:gd name="connsiteY29" fmla="*/ 334851 h 708338"/>
                  <a:gd name="connsiteX30" fmla="*/ 1622739 w 2511450"/>
                  <a:gd name="connsiteY30" fmla="*/ 296214 h 708338"/>
                  <a:gd name="connsiteX31" fmla="*/ 1674254 w 2511450"/>
                  <a:gd name="connsiteY31" fmla="*/ 206062 h 708338"/>
                  <a:gd name="connsiteX32" fmla="*/ 1712891 w 2511450"/>
                  <a:gd name="connsiteY32" fmla="*/ 180304 h 708338"/>
                  <a:gd name="connsiteX33" fmla="*/ 1790164 w 2511450"/>
                  <a:gd name="connsiteY33" fmla="*/ 103031 h 708338"/>
                  <a:gd name="connsiteX34" fmla="*/ 1828801 w 2511450"/>
                  <a:gd name="connsiteY34" fmla="*/ 64395 h 708338"/>
                  <a:gd name="connsiteX35" fmla="*/ 1880316 w 2511450"/>
                  <a:gd name="connsiteY35" fmla="*/ 38637 h 708338"/>
                  <a:gd name="connsiteX36" fmla="*/ 1957589 w 2511450"/>
                  <a:gd name="connsiteY36" fmla="*/ 0 h 708338"/>
                  <a:gd name="connsiteX37" fmla="*/ 1983347 w 2511450"/>
                  <a:gd name="connsiteY37" fmla="*/ 476518 h 708338"/>
                  <a:gd name="connsiteX38" fmla="*/ 2047741 w 2511450"/>
                  <a:gd name="connsiteY38" fmla="*/ 566671 h 708338"/>
                  <a:gd name="connsiteX39" fmla="*/ 2343956 w 2511450"/>
                  <a:gd name="connsiteY39" fmla="*/ 528034 h 708338"/>
                  <a:gd name="connsiteX40" fmla="*/ 2382592 w 2511450"/>
                  <a:gd name="connsiteY40" fmla="*/ 489397 h 708338"/>
                  <a:gd name="connsiteX41" fmla="*/ 2421229 w 2511450"/>
                  <a:gd name="connsiteY41" fmla="*/ 399245 h 708338"/>
                  <a:gd name="connsiteX42" fmla="*/ 2446987 w 2511450"/>
                  <a:gd name="connsiteY42" fmla="*/ 309093 h 708338"/>
                  <a:gd name="connsiteX43" fmla="*/ 2459865 w 2511450"/>
                  <a:gd name="connsiteY43" fmla="*/ 270457 h 708338"/>
                  <a:gd name="connsiteX44" fmla="*/ 2485623 w 2511450"/>
                  <a:gd name="connsiteY44" fmla="*/ 231820 h 708338"/>
                  <a:gd name="connsiteX45" fmla="*/ 2511381 w 2511450"/>
                  <a:gd name="connsiteY45" fmla="*/ 128789 h 708338"/>
                  <a:gd name="connsiteX0" fmla="*/ 0 w 2511450"/>
                  <a:gd name="connsiteY0" fmla="*/ 463640 h 708338"/>
                  <a:gd name="connsiteX1" fmla="*/ 25758 w 2511450"/>
                  <a:gd name="connsiteY1" fmla="*/ 540913 h 708338"/>
                  <a:gd name="connsiteX2" fmla="*/ 103032 w 2511450"/>
                  <a:gd name="connsiteY2" fmla="*/ 489398 h 708338"/>
                  <a:gd name="connsiteX3" fmla="*/ 154548 w 2511450"/>
                  <a:gd name="connsiteY3" fmla="*/ 515155 h 708338"/>
                  <a:gd name="connsiteX4" fmla="*/ 180305 w 2511450"/>
                  <a:gd name="connsiteY4" fmla="*/ 540913 h 708338"/>
                  <a:gd name="connsiteX5" fmla="*/ 231820 w 2511450"/>
                  <a:gd name="connsiteY5" fmla="*/ 553792 h 708338"/>
                  <a:gd name="connsiteX6" fmla="*/ 283336 w 2511450"/>
                  <a:gd name="connsiteY6" fmla="*/ 540912 h 708338"/>
                  <a:gd name="connsiteX7" fmla="*/ 386367 w 2511450"/>
                  <a:gd name="connsiteY7" fmla="*/ 566671 h 708338"/>
                  <a:gd name="connsiteX8" fmla="*/ 463640 w 2511450"/>
                  <a:gd name="connsiteY8" fmla="*/ 528034 h 708338"/>
                  <a:gd name="connsiteX9" fmla="*/ 553792 w 2511450"/>
                  <a:gd name="connsiteY9" fmla="*/ 502276 h 708338"/>
                  <a:gd name="connsiteX10" fmla="*/ 631065 w 2511450"/>
                  <a:gd name="connsiteY10" fmla="*/ 425003 h 708338"/>
                  <a:gd name="connsiteX11" fmla="*/ 669702 w 2511450"/>
                  <a:gd name="connsiteY11" fmla="*/ 386366 h 708338"/>
                  <a:gd name="connsiteX12" fmla="*/ 708339 w 2511450"/>
                  <a:gd name="connsiteY12" fmla="*/ 257578 h 708338"/>
                  <a:gd name="connsiteX13" fmla="*/ 746975 w 2511450"/>
                  <a:gd name="connsiteY13" fmla="*/ 180304 h 708338"/>
                  <a:gd name="connsiteX14" fmla="*/ 824248 w 2511450"/>
                  <a:gd name="connsiteY14" fmla="*/ 154547 h 708338"/>
                  <a:gd name="connsiteX15" fmla="*/ 875764 w 2511450"/>
                  <a:gd name="connsiteY15" fmla="*/ 167426 h 708338"/>
                  <a:gd name="connsiteX16" fmla="*/ 914401 w 2511450"/>
                  <a:gd name="connsiteY16" fmla="*/ 193183 h 708338"/>
                  <a:gd name="connsiteX17" fmla="*/ 953037 w 2511450"/>
                  <a:gd name="connsiteY17" fmla="*/ 206062 h 708338"/>
                  <a:gd name="connsiteX18" fmla="*/ 991674 w 2511450"/>
                  <a:gd name="connsiteY18" fmla="*/ 373487 h 708338"/>
                  <a:gd name="connsiteX19" fmla="*/ 1004553 w 2511450"/>
                  <a:gd name="connsiteY19" fmla="*/ 425003 h 708338"/>
                  <a:gd name="connsiteX20" fmla="*/ 1043189 w 2511450"/>
                  <a:gd name="connsiteY20" fmla="*/ 463640 h 708338"/>
                  <a:gd name="connsiteX21" fmla="*/ 1094705 w 2511450"/>
                  <a:gd name="connsiteY21" fmla="*/ 540913 h 708338"/>
                  <a:gd name="connsiteX22" fmla="*/ 1107584 w 2511450"/>
                  <a:gd name="connsiteY22" fmla="*/ 592428 h 708338"/>
                  <a:gd name="connsiteX23" fmla="*/ 1171978 w 2511450"/>
                  <a:gd name="connsiteY23" fmla="*/ 708338 h 708338"/>
                  <a:gd name="connsiteX24" fmla="*/ 1378040 w 2511450"/>
                  <a:gd name="connsiteY24" fmla="*/ 695459 h 708338"/>
                  <a:gd name="connsiteX25" fmla="*/ 1455313 w 2511450"/>
                  <a:gd name="connsiteY25" fmla="*/ 669702 h 708338"/>
                  <a:gd name="connsiteX26" fmla="*/ 1493950 w 2511450"/>
                  <a:gd name="connsiteY26" fmla="*/ 579549 h 708338"/>
                  <a:gd name="connsiteX27" fmla="*/ 1519708 w 2511450"/>
                  <a:gd name="connsiteY27" fmla="*/ 528034 h 708338"/>
                  <a:gd name="connsiteX28" fmla="*/ 1558344 w 2511450"/>
                  <a:gd name="connsiteY28" fmla="*/ 450761 h 708338"/>
                  <a:gd name="connsiteX29" fmla="*/ 1596981 w 2511450"/>
                  <a:gd name="connsiteY29" fmla="*/ 334851 h 708338"/>
                  <a:gd name="connsiteX30" fmla="*/ 1622739 w 2511450"/>
                  <a:gd name="connsiteY30" fmla="*/ 296214 h 708338"/>
                  <a:gd name="connsiteX31" fmla="*/ 1674254 w 2511450"/>
                  <a:gd name="connsiteY31" fmla="*/ 206062 h 708338"/>
                  <a:gd name="connsiteX32" fmla="*/ 1712891 w 2511450"/>
                  <a:gd name="connsiteY32" fmla="*/ 180304 h 708338"/>
                  <a:gd name="connsiteX33" fmla="*/ 1790164 w 2511450"/>
                  <a:gd name="connsiteY33" fmla="*/ 103031 h 708338"/>
                  <a:gd name="connsiteX34" fmla="*/ 1828801 w 2511450"/>
                  <a:gd name="connsiteY34" fmla="*/ 64395 h 708338"/>
                  <a:gd name="connsiteX35" fmla="*/ 1880316 w 2511450"/>
                  <a:gd name="connsiteY35" fmla="*/ 38637 h 708338"/>
                  <a:gd name="connsiteX36" fmla="*/ 1957589 w 2511450"/>
                  <a:gd name="connsiteY36" fmla="*/ 0 h 708338"/>
                  <a:gd name="connsiteX37" fmla="*/ 1983347 w 2511450"/>
                  <a:gd name="connsiteY37" fmla="*/ 476518 h 708338"/>
                  <a:gd name="connsiteX38" fmla="*/ 2047741 w 2511450"/>
                  <a:gd name="connsiteY38" fmla="*/ 566671 h 708338"/>
                  <a:gd name="connsiteX39" fmla="*/ 2343956 w 2511450"/>
                  <a:gd name="connsiteY39" fmla="*/ 528034 h 708338"/>
                  <a:gd name="connsiteX40" fmla="*/ 2382592 w 2511450"/>
                  <a:gd name="connsiteY40" fmla="*/ 489397 h 708338"/>
                  <a:gd name="connsiteX41" fmla="*/ 2421229 w 2511450"/>
                  <a:gd name="connsiteY41" fmla="*/ 399245 h 708338"/>
                  <a:gd name="connsiteX42" fmla="*/ 2446987 w 2511450"/>
                  <a:gd name="connsiteY42" fmla="*/ 309093 h 708338"/>
                  <a:gd name="connsiteX43" fmla="*/ 2459865 w 2511450"/>
                  <a:gd name="connsiteY43" fmla="*/ 270457 h 708338"/>
                  <a:gd name="connsiteX44" fmla="*/ 2485623 w 2511450"/>
                  <a:gd name="connsiteY44" fmla="*/ 231820 h 708338"/>
                  <a:gd name="connsiteX45" fmla="*/ 2511381 w 2511450"/>
                  <a:gd name="connsiteY45" fmla="*/ 128789 h 708338"/>
                  <a:gd name="connsiteX0" fmla="*/ 0 w 2511450"/>
                  <a:gd name="connsiteY0" fmla="*/ 463640 h 708338"/>
                  <a:gd name="connsiteX1" fmla="*/ 25758 w 2511450"/>
                  <a:gd name="connsiteY1" fmla="*/ 540913 h 708338"/>
                  <a:gd name="connsiteX2" fmla="*/ 103032 w 2511450"/>
                  <a:gd name="connsiteY2" fmla="*/ 489398 h 708338"/>
                  <a:gd name="connsiteX3" fmla="*/ 154548 w 2511450"/>
                  <a:gd name="connsiteY3" fmla="*/ 515155 h 708338"/>
                  <a:gd name="connsiteX4" fmla="*/ 180305 w 2511450"/>
                  <a:gd name="connsiteY4" fmla="*/ 540913 h 708338"/>
                  <a:gd name="connsiteX5" fmla="*/ 231820 w 2511450"/>
                  <a:gd name="connsiteY5" fmla="*/ 553792 h 708338"/>
                  <a:gd name="connsiteX6" fmla="*/ 283336 w 2511450"/>
                  <a:gd name="connsiteY6" fmla="*/ 540912 h 708338"/>
                  <a:gd name="connsiteX7" fmla="*/ 425003 w 2511450"/>
                  <a:gd name="connsiteY7" fmla="*/ 528034 h 708338"/>
                  <a:gd name="connsiteX8" fmla="*/ 463640 w 2511450"/>
                  <a:gd name="connsiteY8" fmla="*/ 528034 h 708338"/>
                  <a:gd name="connsiteX9" fmla="*/ 553792 w 2511450"/>
                  <a:gd name="connsiteY9" fmla="*/ 502276 h 708338"/>
                  <a:gd name="connsiteX10" fmla="*/ 631065 w 2511450"/>
                  <a:gd name="connsiteY10" fmla="*/ 425003 h 708338"/>
                  <a:gd name="connsiteX11" fmla="*/ 669702 w 2511450"/>
                  <a:gd name="connsiteY11" fmla="*/ 386366 h 708338"/>
                  <a:gd name="connsiteX12" fmla="*/ 708339 w 2511450"/>
                  <a:gd name="connsiteY12" fmla="*/ 257578 h 708338"/>
                  <a:gd name="connsiteX13" fmla="*/ 746975 w 2511450"/>
                  <a:gd name="connsiteY13" fmla="*/ 180304 h 708338"/>
                  <a:gd name="connsiteX14" fmla="*/ 824248 w 2511450"/>
                  <a:gd name="connsiteY14" fmla="*/ 154547 h 708338"/>
                  <a:gd name="connsiteX15" fmla="*/ 875764 w 2511450"/>
                  <a:gd name="connsiteY15" fmla="*/ 167426 h 708338"/>
                  <a:gd name="connsiteX16" fmla="*/ 914401 w 2511450"/>
                  <a:gd name="connsiteY16" fmla="*/ 193183 h 708338"/>
                  <a:gd name="connsiteX17" fmla="*/ 953037 w 2511450"/>
                  <a:gd name="connsiteY17" fmla="*/ 206062 h 708338"/>
                  <a:gd name="connsiteX18" fmla="*/ 991674 w 2511450"/>
                  <a:gd name="connsiteY18" fmla="*/ 373487 h 708338"/>
                  <a:gd name="connsiteX19" fmla="*/ 1004553 w 2511450"/>
                  <a:gd name="connsiteY19" fmla="*/ 425003 h 708338"/>
                  <a:gd name="connsiteX20" fmla="*/ 1043189 w 2511450"/>
                  <a:gd name="connsiteY20" fmla="*/ 463640 h 708338"/>
                  <a:gd name="connsiteX21" fmla="*/ 1094705 w 2511450"/>
                  <a:gd name="connsiteY21" fmla="*/ 540913 h 708338"/>
                  <a:gd name="connsiteX22" fmla="*/ 1107584 w 2511450"/>
                  <a:gd name="connsiteY22" fmla="*/ 592428 h 708338"/>
                  <a:gd name="connsiteX23" fmla="*/ 1171978 w 2511450"/>
                  <a:gd name="connsiteY23" fmla="*/ 708338 h 708338"/>
                  <a:gd name="connsiteX24" fmla="*/ 1378040 w 2511450"/>
                  <a:gd name="connsiteY24" fmla="*/ 695459 h 708338"/>
                  <a:gd name="connsiteX25" fmla="*/ 1455313 w 2511450"/>
                  <a:gd name="connsiteY25" fmla="*/ 669702 h 708338"/>
                  <a:gd name="connsiteX26" fmla="*/ 1493950 w 2511450"/>
                  <a:gd name="connsiteY26" fmla="*/ 579549 h 708338"/>
                  <a:gd name="connsiteX27" fmla="*/ 1519708 w 2511450"/>
                  <a:gd name="connsiteY27" fmla="*/ 528034 h 708338"/>
                  <a:gd name="connsiteX28" fmla="*/ 1558344 w 2511450"/>
                  <a:gd name="connsiteY28" fmla="*/ 450761 h 708338"/>
                  <a:gd name="connsiteX29" fmla="*/ 1596981 w 2511450"/>
                  <a:gd name="connsiteY29" fmla="*/ 334851 h 708338"/>
                  <a:gd name="connsiteX30" fmla="*/ 1622739 w 2511450"/>
                  <a:gd name="connsiteY30" fmla="*/ 296214 h 708338"/>
                  <a:gd name="connsiteX31" fmla="*/ 1674254 w 2511450"/>
                  <a:gd name="connsiteY31" fmla="*/ 206062 h 708338"/>
                  <a:gd name="connsiteX32" fmla="*/ 1712891 w 2511450"/>
                  <a:gd name="connsiteY32" fmla="*/ 180304 h 708338"/>
                  <a:gd name="connsiteX33" fmla="*/ 1790164 w 2511450"/>
                  <a:gd name="connsiteY33" fmla="*/ 103031 h 708338"/>
                  <a:gd name="connsiteX34" fmla="*/ 1828801 w 2511450"/>
                  <a:gd name="connsiteY34" fmla="*/ 64395 h 708338"/>
                  <a:gd name="connsiteX35" fmla="*/ 1880316 w 2511450"/>
                  <a:gd name="connsiteY35" fmla="*/ 38637 h 708338"/>
                  <a:gd name="connsiteX36" fmla="*/ 1957589 w 2511450"/>
                  <a:gd name="connsiteY36" fmla="*/ 0 h 708338"/>
                  <a:gd name="connsiteX37" fmla="*/ 1983347 w 2511450"/>
                  <a:gd name="connsiteY37" fmla="*/ 476518 h 708338"/>
                  <a:gd name="connsiteX38" fmla="*/ 2047741 w 2511450"/>
                  <a:gd name="connsiteY38" fmla="*/ 566671 h 708338"/>
                  <a:gd name="connsiteX39" fmla="*/ 2343956 w 2511450"/>
                  <a:gd name="connsiteY39" fmla="*/ 528034 h 708338"/>
                  <a:gd name="connsiteX40" fmla="*/ 2382592 w 2511450"/>
                  <a:gd name="connsiteY40" fmla="*/ 489397 h 708338"/>
                  <a:gd name="connsiteX41" fmla="*/ 2421229 w 2511450"/>
                  <a:gd name="connsiteY41" fmla="*/ 399245 h 708338"/>
                  <a:gd name="connsiteX42" fmla="*/ 2446987 w 2511450"/>
                  <a:gd name="connsiteY42" fmla="*/ 309093 h 708338"/>
                  <a:gd name="connsiteX43" fmla="*/ 2459865 w 2511450"/>
                  <a:gd name="connsiteY43" fmla="*/ 270457 h 708338"/>
                  <a:gd name="connsiteX44" fmla="*/ 2485623 w 2511450"/>
                  <a:gd name="connsiteY44" fmla="*/ 231820 h 708338"/>
                  <a:gd name="connsiteX45" fmla="*/ 2511381 w 2511450"/>
                  <a:gd name="connsiteY45" fmla="*/ 128789 h 70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11450" h="708338">
                    <a:moveTo>
                      <a:pt x="0" y="463640"/>
                    </a:moveTo>
                    <a:cubicBezTo>
                      <a:pt x="4293" y="515155"/>
                      <a:pt x="8586" y="536620"/>
                      <a:pt x="25758" y="540913"/>
                    </a:cubicBezTo>
                    <a:cubicBezTo>
                      <a:pt x="42930" y="545206"/>
                      <a:pt x="81567" y="493691"/>
                      <a:pt x="103032" y="489398"/>
                    </a:cubicBezTo>
                    <a:cubicBezTo>
                      <a:pt x="124497" y="485105"/>
                      <a:pt x="141669" y="506569"/>
                      <a:pt x="154548" y="515155"/>
                    </a:cubicBezTo>
                    <a:cubicBezTo>
                      <a:pt x="167427" y="523741"/>
                      <a:pt x="167426" y="534474"/>
                      <a:pt x="180305" y="540913"/>
                    </a:cubicBezTo>
                    <a:cubicBezTo>
                      <a:pt x="193184" y="547352"/>
                      <a:pt x="214648" y="553792"/>
                      <a:pt x="231820" y="553792"/>
                    </a:cubicBezTo>
                    <a:cubicBezTo>
                      <a:pt x="248992" y="553792"/>
                      <a:pt x="270457" y="532326"/>
                      <a:pt x="283336" y="540912"/>
                    </a:cubicBezTo>
                    <a:cubicBezTo>
                      <a:pt x="321973" y="536619"/>
                      <a:pt x="394952" y="530180"/>
                      <a:pt x="425003" y="528034"/>
                    </a:cubicBezTo>
                    <a:cubicBezTo>
                      <a:pt x="455054" y="525888"/>
                      <a:pt x="442175" y="532327"/>
                      <a:pt x="463640" y="528034"/>
                    </a:cubicBezTo>
                    <a:cubicBezTo>
                      <a:pt x="485105" y="523741"/>
                      <a:pt x="537287" y="506402"/>
                      <a:pt x="553792" y="502276"/>
                    </a:cubicBezTo>
                    <a:lnTo>
                      <a:pt x="631065" y="425003"/>
                    </a:lnTo>
                    <a:lnTo>
                      <a:pt x="669702" y="386366"/>
                    </a:lnTo>
                    <a:cubicBezTo>
                      <a:pt x="689168" y="308503"/>
                      <a:pt x="676981" y="351654"/>
                      <a:pt x="708339" y="257578"/>
                    </a:cubicBezTo>
                    <a:cubicBezTo>
                      <a:pt x="715357" y="236524"/>
                      <a:pt x="725949" y="193445"/>
                      <a:pt x="746975" y="180304"/>
                    </a:cubicBezTo>
                    <a:cubicBezTo>
                      <a:pt x="769999" y="165914"/>
                      <a:pt x="824248" y="154547"/>
                      <a:pt x="824248" y="154547"/>
                    </a:cubicBezTo>
                    <a:cubicBezTo>
                      <a:pt x="841420" y="158840"/>
                      <a:pt x="859495" y="160454"/>
                      <a:pt x="875764" y="167426"/>
                    </a:cubicBezTo>
                    <a:cubicBezTo>
                      <a:pt x="889991" y="173523"/>
                      <a:pt x="900557" y="186261"/>
                      <a:pt x="914401" y="193183"/>
                    </a:cubicBezTo>
                    <a:cubicBezTo>
                      <a:pt x="926543" y="199254"/>
                      <a:pt x="940158" y="201769"/>
                      <a:pt x="953037" y="206062"/>
                    </a:cubicBezTo>
                    <a:cubicBezTo>
                      <a:pt x="982934" y="415336"/>
                      <a:pt x="944530" y="184911"/>
                      <a:pt x="991674" y="373487"/>
                    </a:cubicBezTo>
                    <a:cubicBezTo>
                      <a:pt x="995967" y="390659"/>
                      <a:pt x="995771" y="409635"/>
                      <a:pt x="1004553" y="425003"/>
                    </a:cubicBezTo>
                    <a:cubicBezTo>
                      <a:pt x="1013589" y="440817"/>
                      <a:pt x="1032007" y="449263"/>
                      <a:pt x="1043189" y="463640"/>
                    </a:cubicBezTo>
                    <a:cubicBezTo>
                      <a:pt x="1062195" y="488076"/>
                      <a:pt x="1094705" y="540913"/>
                      <a:pt x="1094705" y="540913"/>
                    </a:cubicBezTo>
                    <a:cubicBezTo>
                      <a:pt x="1098998" y="558085"/>
                      <a:pt x="1099668" y="576596"/>
                      <a:pt x="1107584" y="592428"/>
                    </a:cubicBezTo>
                    <a:cubicBezTo>
                      <a:pt x="1196154" y="769569"/>
                      <a:pt x="1136362" y="601493"/>
                      <a:pt x="1171978" y="708338"/>
                    </a:cubicBezTo>
                    <a:cubicBezTo>
                      <a:pt x="1240665" y="704045"/>
                      <a:pt x="1309850" y="704758"/>
                      <a:pt x="1378040" y="695459"/>
                    </a:cubicBezTo>
                    <a:cubicBezTo>
                      <a:pt x="1404942" y="691791"/>
                      <a:pt x="1455313" y="669702"/>
                      <a:pt x="1455313" y="669702"/>
                    </a:cubicBezTo>
                    <a:cubicBezTo>
                      <a:pt x="1507513" y="591402"/>
                      <a:pt x="1458307" y="674597"/>
                      <a:pt x="1493950" y="579549"/>
                    </a:cubicBezTo>
                    <a:cubicBezTo>
                      <a:pt x="1500691" y="561573"/>
                      <a:pt x="1512145" y="545680"/>
                      <a:pt x="1519708" y="528034"/>
                    </a:cubicBezTo>
                    <a:cubicBezTo>
                      <a:pt x="1551702" y="453383"/>
                      <a:pt x="1508844" y="525013"/>
                      <a:pt x="1558344" y="450761"/>
                    </a:cubicBezTo>
                    <a:cubicBezTo>
                      <a:pt x="1570642" y="401571"/>
                      <a:pt x="1572732" y="383349"/>
                      <a:pt x="1596981" y="334851"/>
                    </a:cubicBezTo>
                    <a:cubicBezTo>
                      <a:pt x="1603903" y="321007"/>
                      <a:pt x="1615059" y="309653"/>
                      <a:pt x="1622739" y="296214"/>
                    </a:cubicBezTo>
                    <a:cubicBezTo>
                      <a:pt x="1636208" y="272643"/>
                      <a:pt x="1653335" y="226981"/>
                      <a:pt x="1674254" y="206062"/>
                    </a:cubicBezTo>
                    <a:cubicBezTo>
                      <a:pt x="1685199" y="195117"/>
                      <a:pt x="1700012" y="188890"/>
                      <a:pt x="1712891" y="180304"/>
                    </a:cubicBezTo>
                    <a:cubicBezTo>
                      <a:pt x="1758233" y="112290"/>
                      <a:pt x="1715617" y="166927"/>
                      <a:pt x="1790164" y="103031"/>
                    </a:cubicBezTo>
                    <a:cubicBezTo>
                      <a:pt x="1803993" y="91178"/>
                      <a:pt x="1813980" y="74981"/>
                      <a:pt x="1828801" y="64395"/>
                    </a:cubicBezTo>
                    <a:cubicBezTo>
                      <a:pt x="1844424" y="53236"/>
                      <a:pt x="1863647" y="48162"/>
                      <a:pt x="1880316" y="38637"/>
                    </a:cubicBezTo>
                    <a:cubicBezTo>
                      <a:pt x="1950220" y="-1309"/>
                      <a:pt x="1886753" y="23613"/>
                      <a:pt x="1957589" y="0"/>
                    </a:cubicBezTo>
                    <a:cubicBezTo>
                      <a:pt x="2019114" y="184574"/>
                      <a:pt x="1943513" y="-54601"/>
                      <a:pt x="1983347" y="476518"/>
                    </a:cubicBezTo>
                    <a:cubicBezTo>
                      <a:pt x="1989511" y="558708"/>
                      <a:pt x="1995290" y="549187"/>
                      <a:pt x="2047741" y="566671"/>
                    </a:cubicBezTo>
                    <a:cubicBezTo>
                      <a:pt x="2190591" y="559528"/>
                      <a:pt x="2257231" y="600306"/>
                      <a:pt x="2343956" y="528034"/>
                    </a:cubicBezTo>
                    <a:cubicBezTo>
                      <a:pt x="2357948" y="516374"/>
                      <a:pt x="2369713" y="502276"/>
                      <a:pt x="2382592" y="489397"/>
                    </a:cubicBezTo>
                    <a:cubicBezTo>
                      <a:pt x="2409395" y="382185"/>
                      <a:pt x="2376759" y="488184"/>
                      <a:pt x="2421229" y="399245"/>
                    </a:cubicBezTo>
                    <a:cubicBezTo>
                      <a:pt x="2431523" y="378658"/>
                      <a:pt x="2441485" y="328351"/>
                      <a:pt x="2446987" y="309093"/>
                    </a:cubicBezTo>
                    <a:cubicBezTo>
                      <a:pt x="2450716" y="296040"/>
                      <a:pt x="2453794" y="282599"/>
                      <a:pt x="2459865" y="270457"/>
                    </a:cubicBezTo>
                    <a:cubicBezTo>
                      <a:pt x="2466787" y="256612"/>
                      <a:pt x="2479336" y="245965"/>
                      <a:pt x="2485623" y="231820"/>
                    </a:cubicBezTo>
                    <a:cubicBezTo>
                      <a:pt x="2514096" y="167756"/>
                      <a:pt x="2511381" y="174945"/>
                      <a:pt x="2511381" y="128789"/>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16" name="TextBox 15"/>
              <p:cNvSpPr txBox="1"/>
              <p:nvPr/>
            </p:nvSpPr>
            <p:spPr>
              <a:xfrm>
                <a:off x="3201020" y="4461824"/>
                <a:ext cx="730375" cy="33819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זמן</a:t>
                </a:r>
              </a:p>
            </p:txBody>
          </p:sp>
          <p:sp>
            <p:nvSpPr>
              <p:cNvPr id="17" name="TextBox 16"/>
              <p:cNvSpPr txBox="1"/>
              <p:nvPr/>
            </p:nvSpPr>
            <p:spPr>
              <a:xfrm>
                <a:off x="-500077" y="2853408"/>
                <a:ext cx="1451224" cy="33819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מספר פרטים</a:t>
                </a:r>
              </a:p>
            </p:txBody>
          </p:sp>
        </p:grpSp>
        <p:sp>
          <p:nvSpPr>
            <p:cNvPr id="19" name="TextBox 18"/>
            <p:cNvSpPr txBox="1"/>
            <p:nvPr/>
          </p:nvSpPr>
          <p:spPr>
            <a:xfrm>
              <a:off x="3117497" y="2234879"/>
              <a:ext cx="1451224" cy="33978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00B0F0"/>
                  </a:solidFill>
                </a:rPr>
                <a:t>מין א'</a:t>
              </a:r>
            </a:p>
          </p:txBody>
        </p:sp>
        <p:sp>
          <p:nvSpPr>
            <p:cNvPr id="20" name="TextBox 19"/>
            <p:cNvSpPr txBox="1"/>
            <p:nvPr/>
          </p:nvSpPr>
          <p:spPr>
            <a:xfrm>
              <a:off x="2923788" y="3087514"/>
              <a:ext cx="1451224" cy="33819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C00000"/>
                  </a:solidFill>
                </a:rPr>
                <a:t>מין ב</a:t>
              </a:r>
            </a:p>
          </p:txBody>
        </p:sp>
      </p:grpSp>
      <p:sp>
        <p:nvSpPr>
          <p:cNvPr id="1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4</a:t>
            </a:fld>
            <a:endParaRPr lang="he-IL" altLang="he-IL" sz="1100" kern="0" dirty="0">
              <a:solidFill>
                <a:srgbClr val="BFBFBF"/>
              </a:solidFill>
            </a:endParaRPr>
          </a:p>
        </p:txBody>
      </p:sp>
      <p:sp>
        <p:nvSpPr>
          <p:cNvPr id="21"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70FCBA5-8D36-48B0-AC0C-00E7E240A795}" type="slidenum">
              <a:rPr lang="he-IL" smtClean="0"/>
              <a:pPr fontAlgn="base">
                <a:spcBef>
                  <a:spcPct val="0"/>
                </a:spcBef>
                <a:spcAft>
                  <a:spcPct val="0"/>
                </a:spcAft>
                <a:defRPr/>
              </a:pPr>
              <a:t>40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247650" y="620713"/>
            <a:ext cx="8183563"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19:</a:t>
            </a:r>
          </a:p>
          <a:p>
            <a:pPr>
              <a:defRPr/>
            </a:pPr>
            <a:r>
              <a:rPr lang="he-IL" dirty="0">
                <a:solidFill>
                  <a:srgbClr val="1D4C72"/>
                </a:solidFill>
              </a:rPr>
              <a:t>מדוע הביומסה והאנרגיה הולכות וקטנות ככל שעולים ברמת ההזנה?</a:t>
            </a:r>
            <a:endParaRPr lang="en-US" dirty="0">
              <a:solidFill>
                <a:srgbClr val="1D4C72"/>
              </a:solidFill>
            </a:endParaRPr>
          </a:p>
        </p:txBody>
      </p:sp>
      <p:sp>
        <p:nvSpPr>
          <p:cNvPr id="10" name="Rectangle 12"/>
          <p:cNvSpPr/>
          <p:nvPr/>
        </p:nvSpPr>
        <p:spPr>
          <a:xfrm>
            <a:off x="479425" y="4292600"/>
            <a:ext cx="8359775" cy="1944688"/>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הביומסה הולכת וקטנה ככל שעולים ברמת ההזנה משום שחלק מהמזון הנאכל ע"י האורגניזמים מתפרק בנשימה תאית, או יוצא בהפרשות, ורק חלק מנוצל לגידול המתבטא בעליית הביומסה. רק חלק זה עומד לרשות רמת ההזנה הבאה.</a:t>
            </a:r>
          </a:p>
          <a:p>
            <a:pPr fontAlgn="auto">
              <a:spcBef>
                <a:spcPts val="0"/>
              </a:spcBef>
              <a:spcAft>
                <a:spcPts val="0"/>
              </a:spcAft>
              <a:defRPr/>
            </a:pPr>
            <a:r>
              <a:rPr lang="he-IL" kern="0" dirty="0">
                <a:solidFill>
                  <a:prstClr val="black"/>
                </a:solidFill>
                <a:latin typeface="Arial"/>
                <a:cs typeface="Arial"/>
              </a:rPr>
              <a:t>האנרגיה הכימית האצורה בביומסה (בחומרים האורגניים הבונים את תאי האורגניזמים) הולכת וקטנה אף היא, ככל שהביומסה הולכת וקטנה. </a:t>
            </a:r>
            <a:endParaRPr lang="he-IL" sz="800" kern="0" dirty="0">
              <a:solidFill>
                <a:prstClr val="black"/>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40</a:t>
            </a:fld>
            <a:endParaRPr lang="he-IL" altLang="he-IL" sz="1100" kern="0" dirty="0">
              <a:solidFill>
                <a:srgbClr val="BFBFBF"/>
              </a:solidFill>
            </a:endParaRPr>
          </a:p>
        </p:txBody>
      </p:sp>
      <p:sp>
        <p:nvSpPr>
          <p:cNvPr id="1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13" name="קבוצה 7"/>
          <p:cNvGrpSpPr>
            <a:grpSpLocks/>
          </p:cNvGrpSpPr>
          <p:nvPr/>
        </p:nvGrpSpPr>
        <p:grpSpPr bwMode="auto">
          <a:xfrm>
            <a:off x="2484438" y="1773238"/>
            <a:ext cx="4248150" cy="1871662"/>
            <a:chOff x="1979712" y="2564904"/>
            <a:chExt cx="4248472" cy="1872208"/>
          </a:xfrm>
        </p:grpSpPr>
        <p:sp>
          <p:nvSpPr>
            <p:cNvPr id="14" name="מלבן 13"/>
            <p:cNvSpPr/>
            <p:nvPr/>
          </p:nvSpPr>
          <p:spPr>
            <a:xfrm>
              <a:off x="1979712" y="3644719"/>
              <a:ext cx="4248472" cy="7923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600" b="1" dirty="0">
                  <a:solidFill>
                    <a:schemeClr val="tx1"/>
                  </a:solidFill>
                </a:rPr>
                <a:t>יצרנים</a:t>
              </a:r>
            </a:p>
          </p:txBody>
        </p:sp>
        <p:sp>
          <p:nvSpPr>
            <p:cNvPr id="15" name="מלבן 14"/>
            <p:cNvSpPr/>
            <p:nvPr/>
          </p:nvSpPr>
          <p:spPr>
            <a:xfrm>
              <a:off x="2700492" y="3068288"/>
              <a:ext cx="2879943" cy="57643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600" b="1" dirty="0">
                  <a:solidFill>
                    <a:schemeClr val="tx1"/>
                  </a:solidFill>
                </a:rPr>
                <a:t>צרכנים ראשונים</a:t>
              </a:r>
            </a:p>
          </p:txBody>
        </p:sp>
        <p:sp>
          <p:nvSpPr>
            <p:cNvPr id="16" name="מלבן 15"/>
            <p:cNvSpPr/>
            <p:nvPr/>
          </p:nvSpPr>
          <p:spPr>
            <a:xfrm>
              <a:off x="3419683" y="2564904"/>
              <a:ext cx="1439972" cy="5033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600" b="1" dirty="0">
                  <a:solidFill>
                    <a:schemeClr val="tx1"/>
                  </a:solidFill>
                </a:rPr>
                <a:t>צרכנים שניוניים</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2B22F1A-B66C-4A50-A2C2-CB658A6F9BF3}" type="slidenum">
              <a:rPr lang="he-IL" smtClean="0"/>
              <a:pPr fontAlgn="base">
                <a:spcBef>
                  <a:spcPct val="0"/>
                </a:spcBef>
                <a:spcAft>
                  <a:spcPct val="0"/>
                </a:spcAft>
                <a:defRPr/>
              </a:pPr>
              <a:t>41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20</a:t>
            </a:r>
            <a:endParaRPr lang="he-IL" sz="1800" dirty="0" smtClean="0"/>
          </a:p>
        </p:txBody>
      </p:sp>
      <p:sp>
        <p:nvSpPr>
          <p:cNvPr id="7" name="TextBox 6"/>
          <p:cNvSpPr txBox="1"/>
          <p:nvPr/>
        </p:nvSpPr>
        <p:spPr>
          <a:xfrm>
            <a:off x="342900" y="620713"/>
            <a:ext cx="8183563"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cs typeface="+mn-cs"/>
              </a:rPr>
              <a:t>שאלה 20:</a:t>
            </a:r>
          </a:p>
          <a:p>
            <a:pPr eaLnBrk="1" hangingPunct="1">
              <a:defRPr/>
            </a:pPr>
            <a:r>
              <a:rPr lang="he-IL" dirty="0" smtClean="0">
                <a:solidFill>
                  <a:srgbClr val="002060"/>
                </a:solidFill>
                <a:latin typeface="Times New Roman" pitchFamily="18" charset="0"/>
                <a:cs typeface="+mn-cs"/>
              </a:rPr>
              <a:t>א. מה מאפיין בד"כ את היחסים בתוך מערכת אקולוגית מאוזנת?</a:t>
            </a:r>
          </a:p>
          <a:p>
            <a:pPr eaLnBrk="1" hangingPunct="1">
              <a:defRPr/>
            </a:pPr>
            <a:r>
              <a:rPr lang="he-IL" dirty="0" smtClean="0">
                <a:solidFill>
                  <a:srgbClr val="002060"/>
                </a:solidFill>
                <a:latin typeface="Times New Roman" pitchFamily="18" charset="0"/>
                <a:cs typeface="+mn-cs"/>
              </a:rPr>
              <a:t>ב. הביומסה של היצרנים גדולה מזו של הצרכנים הראשוניים</a:t>
            </a:r>
          </a:p>
          <a:p>
            <a:pPr eaLnBrk="1" hangingPunct="1">
              <a:defRPr/>
            </a:pPr>
            <a:r>
              <a:rPr lang="he-IL" dirty="0" smtClean="0">
                <a:solidFill>
                  <a:srgbClr val="002060"/>
                </a:solidFill>
                <a:latin typeface="Times New Roman" pitchFamily="18" charset="0"/>
                <a:cs typeface="+mn-cs"/>
              </a:rPr>
              <a:t>ג. הביומסה של הצרכנים השניוניים גדולה מזו של הצרכנים הראשוניים </a:t>
            </a:r>
          </a:p>
          <a:p>
            <a:pPr eaLnBrk="1" hangingPunct="1">
              <a:defRPr/>
            </a:pPr>
            <a:r>
              <a:rPr lang="he-IL" dirty="0" smtClean="0">
                <a:solidFill>
                  <a:srgbClr val="002060"/>
                </a:solidFill>
                <a:latin typeface="Times New Roman" pitchFamily="18" charset="0"/>
                <a:cs typeface="+mn-cs"/>
              </a:rPr>
              <a:t>ד. הביומסה של המפרקים קטנה מזו של טורפי העל</a:t>
            </a:r>
          </a:p>
          <a:p>
            <a:pPr eaLnBrk="1" hangingPunct="1">
              <a:defRPr/>
            </a:pPr>
            <a:r>
              <a:rPr lang="he-IL" dirty="0" smtClean="0">
                <a:solidFill>
                  <a:srgbClr val="002060"/>
                </a:solidFill>
                <a:latin typeface="Times New Roman" pitchFamily="18" charset="0"/>
                <a:cs typeface="+mn-cs"/>
              </a:rPr>
              <a:t>ה. הביומסה של היצרנים שווה לזו של הצרכנים הראשוניים</a:t>
            </a:r>
          </a:p>
          <a:p>
            <a:pPr eaLnBrk="1" hangingPunct="1">
              <a:defRPr/>
            </a:pPr>
            <a:r>
              <a:rPr lang="he-IL" dirty="0" smtClean="0">
                <a:solidFill>
                  <a:srgbClr val="002060"/>
                </a:solidFill>
                <a:latin typeface="Times New Roman" pitchFamily="18" charset="0"/>
                <a:cs typeface="+mn-cs"/>
              </a:rPr>
              <a:t> </a:t>
            </a:r>
          </a:p>
          <a:p>
            <a:pPr eaLnBrk="1" hangingPunct="1">
              <a:defRPr/>
            </a:pPr>
            <a:endParaRPr lang="he-IL" dirty="0" smtClean="0">
              <a:solidFill>
                <a:srgbClr val="1D4C72"/>
              </a:solidFill>
              <a:cs typeface="+mn-cs"/>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41</a:t>
            </a:fld>
            <a:endParaRPr lang="he-IL" altLang="he-IL" sz="1100" kern="0" dirty="0">
              <a:solidFill>
                <a:srgbClr val="BFBFBF"/>
              </a:solidFill>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B311F0B-F63C-4F28-87EA-CECA871AE384}" type="slidenum">
              <a:rPr lang="he-IL" smtClean="0"/>
              <a:pPr fontAlgn="base">
                <a:spcBef>
                  <a:spcPct val="0"/>
                </a:spcBef>
                <a:spcAft>
                  <a:spcPct val="0"/>
                </a:spcAft>
                <a:defRPr/>
              </a:pPr>
              <a:t>42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342900" y="620713"/>
            <a:ext cx="8183563"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cs typeface="+mn-cs"/>
              </a:rPr>
              <a:t>שאלה 20:</a:t>
            </a:r>
          </a:p>
          <a:p>
            <a:pPr eaLnBrk="1" hangingPunct="1">
              <a:defRPr/>
            </a:pPr>
            <a:r>
              <a:rPr lang="he-IL" dirty="0" smtClean="0">
                <a:solidFill>
                  <a:srgbClr val="002060"/>
                </a:solidFill>
                <a:latin typeface="Times New Roman" pitchFamily="18" charset="0"/>
                <a:cs typeface="+mn-cs"/>
              </a:rPr>
              <a:t>א. מה מאפיין בד"כ את היחסים בתוך מערכת אקולוגית מאוזנת?</a:t>
            </a:r>
          </a:p>
          <a:p>
            <a:pPr eaLnBrk="1" hangingPunct="1">
              <a:defRPr/>
            </a:pPr>
            <a:r>
              <a:rPr lang="he-IL" dirty="0" smtClean="0">
                <a:solidFill>
                  <a:srgbClr val="002060"/>
                </a:solidFill>
                <a:latin typeface="Times New Roman" pitchFamily="18" charset="0"/>
                <a:cs typeface="+mn-cs"/>
              </a:rPr>
              <a:t>ב. הביומסה של היצרנים גדולה מזו של הצרכנים הראשוניים</a:t>
            </a:r>
          </a:p>
          <a:p>
            <a:pPr eaLnBrk="1" hangingPunct="1">
              <a:defRPr/>
            </a:pPr>
            <a:r>
              <a:rPr lang="he-IL" dirty="0" smtClean="0">
                <a:solidFill>
                  <a:srgbClr val="002060"/>
                </a:solidFill>
                <a:latin typeface="Times New Roman" pitchFamily="18" charset="0"/>
                <a:cs typeface="+mn-cs"/>
              </a:rPr>
              <a:t>ג. הביומסה של הצרכנים השניוניים גדולה מזו של הצרכנים הראשוניים </a:t>
            </a:r>
          </a:p>
          <a:p>
            <a:pPr eaLnBrk="1" hangingPunct="1">
              <a:defRPr/>
            </a:pPr>
            <a:r>
              <a:rPr lang="he-IL" dirty="0" smtClean="0">
                <a:solidFill>
                  <a:srgbClr val="002060"/>
                </a:solidFill>
                <a:latin typeface="Times New Roman" pitchFamily="18" charset="0"/>
                <a:cs typeface="+mn-cs"/>
              </a:rPr>
              <a:t>ד. הביומסה של המפרקים קטנה מזו של טורפי העל</a:t>
            </a:r>
          </a:p>
          <a:p>
            <a:pPr eaLnBrk="1" hangingPunct="1">
              <a:defRPr/>
            </a:pPr>
            <a:r>
              <a:rPr lang="he-IL" dirty="0" smtClean="0">
                <a:solidFill>
                  <a:srgbClr val="002060"/>
                </a:solidFill>
                <a:latin typeface="Times New Roman" pitchFamily="18" charset="0"/>
                <a:cs typeface="+mn-cs"/>
              </a:rPr>
              <a:t>ה. הביומסה של היצרנים שווה לזו של הצרכנים הראשוניים</a:t>
            </a:r>
          </a:p>
          <a:p>
            <a:pPr eaLnBrk="1" hangingPunct="1">
              <a:defRPr/>
            </a:pPr>
            <a:r>
              <a:rPr lang="he-IL" dirty="0" smtClean="0">
                <a:solidFill>
                  <a:srgbClr val="002060"/>
                </a:solidFill>
                <a:latin typeface="Times New Roman" pitchFamily="18" charset="0"/>
                <a:cs typeface="+mn-cs"/>
              </a:rPr>
              <a:t> </a:t>
            </a:r>
          </a:p>
          <a:p>
            <a:pPr eaLnBrk="1" hangingPunct="1">
              <a:defRPr/>
            </a:pPr>
            <a:endParaRPr lang="he-IL" dirty="0" smtClean="0">
              <a:solidFill>
                <a:srgbClr val="1D4C72"/>
              </a:solidFill>
              <a:cs typeface="+mn-cs"/>
            </a:endParaRPr>
          </a:p>
        </p:txBody>
      </p:sp>
      <p:sp>
        <p:nvSpPr>
          <p:cNvPr id="8" name="Rectangle 12"/>
          <p:cNvSpPr/>
          <p:nvPr/>
        </p:nvSpPr>
        <p:spPr>
          <a:xfrm>
            <a:off x="342900" y="2928938"/>
            <a:ext cx="8359775" cy="67945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משפט א'</a:t>
            </a:r>
            <a:endParaRPr lang="he-IL" sz="800" kern="0" dirty="0">
              <a:solidFill>
                <a:prstClr val="black"/>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42</a:t>
            </a:fld>
            <a:endParaRPr lang="he-IL" altLang="he-IL" sz="1100" kern="0" dirty="0">
              <a:solidFill>
                <a:srgbClr val="BFBFBF"/>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6507AB6-1338-4C65-A83D-E03AFF9B6D6F}" type="slidenum">
              <a:rPr lang="he-IL" smtClean="0"/>
              <a:pPr fontAlgn="base">
                <a:spcBef>
                  <a:spcPct val="0"/>
                </a:spcBef>
                <a:spcAft>
                  <a:spcPct val="0"/>
                </a:spcAft>
                <a:defRPr/>
              </a:pPr>
              <a:t>43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21</a:t>
            </a:r>
            <a:endParaRPr lang="he-IL" sz="1800" dirty="0" smtClean="0"/>
          </a:p>
        </p:txBody>
      </p:sp>
      <p:sp>
        <p:nvSpPr>
          <p:cNvPr id="9" name="TextBox 8"/>
          <p:cNvSpPr txBox="1"/>
          <p:nvPr/>
        </p:nvSpPr>
        <p:spPr>
          <a:xfrm>
            <a:off x="247650" y="620713"/>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21:</a:t>
            </a:r>
          </a:p>
          <a:p>
            <a:pPr>
              <a:defRPr/>
            </a:pPr>
            <a:r>
              <a:rPr lang="he-IL" dirty="0">
                <a:solidFill>
                  <a:srgbClr val="1D4C72"/>
                </a:solidFill>
              </a:rPr>
              <a:t>לחקלאי יש שדה והוא מתלבט בין שתי אפשרויות:</a:t>
            </a:r>
          </a:p>
          <a:p>
            <a:pPr>
              <a:defRPr/>
            </a:pPr>
            <a:r>
              <a:rPr lang="he-IL" dirty="0">
                <a:solidFill>
                  <a:srgbClr val="1D4C72"/>
                </a:solidFill>
              </a:rPr>
              <a:t>א. לגדל בשדה חיטה.</a:t>
            </a:r>
          </a:p>
          <a:p>
            <a:pPr>
              <a:defRPr/>
            </a:pPr>
            <a:r>
              <a:rPr lang="he-IL" dirty="0">
                <a:solidFill>
                  <a:srgbClr val="1D4C72"/>
                </a:solidFill>
              </a:rPr>
              <a:t>ב.  לגדל בשדה חיטה ולתת אותה למאכל לפרות.</a:t>
            </a:r>
          </a:p>
          <a:p>
            <a:pPr>
              <a:defRPr/>
            </a:pPr>
            <a:r>
              <a:rPr lang="he-IL" dirty="0">
                <a:solidFill>
                  <a:srgbClr val="1D4C72"/>
                </a:solidFill>
              </a:rPr>
              <a:t>    איזו ביומסה תהיה גדולה יותר: של החיטה או השינוי בביומסת הפרות שניזונו ממנה?</a:t>
            </a:r>
          </a:p>
          <a:p>
            <a:pPr>
              <a:defRPr/>
            </a:pPr>
            <a:endParaRPr lang="en-US" dirty="0">
              <a:solidFill>
                <a:srgbClr val="1D4C72"/>
              </a:solidFill>
            </a:endParaRPr>
          </a:p>
        </p:txBody>
      </p:sp>
      <p:sp>
        <p:nvSpPr>
          <p:cNvPr id="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43</a:t>
            </a:fld>
            <a:endParaRPr lang="he-IL" altLang="he-IL" sz="1100" kern="0" dirty="0">
              <a:solidFill>
                <a:srgbClr val="BFBFBF"/>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6E2B2A8-8F64-4DC7-95DA-FF82DE589EA9}" type="slidenum">
              <a:rPr lang="he-IL" smtClean="0"/>
              <a:pPr fontAlgn="base">
                <a:spcBef>
                  <a:spcPct val="0"/>
                </a:spcBef>
                <a:spcAft>
                  <a:spcPct val="0"/>
                </a:spcAft>
                <a:defRPr/>
              </a:pPr>
              <a:t>44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 כמות הביומסה יורדת ככל שעולים ברמת ההזנה</a:t>
            </a:r>
            <a:endParaRPr lang="he-IL" sz="1800" dirty="0" smtClean="0"/>
          </a:p>
        </p:txBody>
      </p:sp>
      <p:sp>
        <p:nvSpPr>
          <p:cNvPr id="9" name="TextBox 8"/>
          <p:cNvSpPr txBox="1"/>
          <p:nvPr/>
        </p:nvSpPr>
        <p:spPr>
          <a:xfrm>
            <a:off x="247650" y="620713"/>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21:</a:t>
            </a:r>
          </a:p>
          <a:p>
            <a:pPr>
              <a:defRPr/>
            </a:pPr>
            <a:r>
              <a:rPr lang="he-IL" dirty="0">
                <a:solidFill>
                  <a:srgbClr val="1D4C72"/>
                </a:solidFill>
              </a:rPr>
              <a:t>לחקלאי יש שדה והוא מתלבט בין שתי אפשרויות:</a:t>
            </a:r>
          </a:p>
          <a:p>
            <a:pPr>
              <a:defRPr/>
            </a:pPr>
            <a:r>
              <a:rPr lang="he-IL" dirty="0">
                <a:solidFill>
                  <a:srgbClr val="1D4C72"/>
                </a:solidFill>
              </a:rPr>
              <a:t>א. לגדל בשדה חיטה.</a:t>
            </a:r>
          </a:p>
          <a:p>
            <a:pPr>
              <a:defRPr/>
            </a:pPr>
            <a:r>
              <a:rPr lang="he-IL" dirty="0">
                <a:solidFill>
                  <a:srgbClr val="1D4C72"/>
                </a:solidFill>
              </a:rPr>
              <a:t>ב.  לגדל בשדה חיטה ולתת אותה למאכל לפרות.</a:t>
            </a:r>
          </a:p>
          <a:p>
            <a:pPr>
              <a:defRPr/>
            </a:pPr>
            <a:r>
              <a:rPr lang="he-IL" dirty="0">
                <a:solidFill>
                  <a:srgbClr val="1D4C72"/>
                </a:solidFill>
              </a:rPr>
              <a:t>    איזו ביומסה תהיה גדולה יותר: של החיטה או השינוי בביומסת הפרות שניזונו ממנה?</a:t>
            </a:r>
          </a:p>
          <a:p>
            <a:pPr>
              <a:defRPr/>
            </a:pPr>
            <a:endParaRPr lang="en-US" dirty="0">
              <a:solidFill>
                <a:srgbClr val="1D4C72"/>
              </a:solidFill>
            </a:endParaRPr>
          </a:p>
        </p:txBody>
      </p:sp>
      <p:sp>
        <p:nvSpPr>
          <p:cNvPr id="7" name="Rectangle 12"/>
          <p:cNvSpPr/>
          <p:nvPr/>
        </p:nvSpPr>
        <p:spPr>
          <a:xfrm>
            <a:off x="220663" y="2717800"/>
            <a:ext cx="8359775" cy="1290638"/>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ביומסת החיטה תהיה גדולה יותר מכיוון שהחיטה הנאכלת ע"י הפרות לא מנוצלת כולה לגידול הפרה, חלק ממנה מפורק בתהליך הנשימה התאית, חלק יוצא בהפרשות, והחלק הנותר מנוצל לגידול המתבטא בשינוי הביומסה של הפרות.</a:t>
            </a:r>
            <a:endParaRPr lang="he-IL" sz="800" kern="0" dirty="0">
              <a:solidFill>
                <a:prstClr val="black"/>
              </a:solidFill>
              <a:latin typeface="Arial"/>
              <a:cs typeface="Aria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44</a:t>
            </a:fld>
            <a:endParaRPr lang="he-IL" altLang="he-IL" sz="1100" kern="0" dirty="0">
              <a:solidFill>
                <a:srgbClr val="BFBFBF"/>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00E9569-3C5A-4EF9-8923-7B5A7F820502}" type="slidenum">
              <a:rPr lang="he-IL" smtClean="0"/>
              <a:pPr fontAlgn="base">
                <a:spcBef>
                  <a:spcPct val="0"/>
                </a:spcBef>
                <a:spcAft>
                  <a:spcPct val="0"/>
                </a:spcAft>
                <a:defRPr/>
              </a:pPr>
              <a:t>45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22: התאמות</a:t>
            </a:r>
            <a:endParaRPr lang="he-IL" sz="1800" dirty="0" smtClean="0"/>
          </a:p>
        </p:txBody>
      </p:sp>
      <p:sp>
        <p:nvSpPr>
          <p:cNvPr id="9" name="TextBox 8"/>
          <p:cNvSpPr txBox="1"/>
          <p:nvPr/>
        </p:nvSpPr>
        <p:spPr>
          <a:xfrm>
            <a:off x="247650" y="620713"/>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22:</a:t>
            </a:r>
          </a:p>
          <a:p>
            <a:pPr>
              <a:defRPr/>
            </a:pPr>
            <a:r>
              <a:rPr lang="he-IL" dirty="0">
                <a:solidFill>
                  <a:srgbClr val="1D4C72"/>
                </a:solidFill>
              </a:rPr>
              <a:t>מה סביר למצוא בצמח שבית הגידול שלו חם ויבש?</a:t>
            </a:r>
          </a:p>
          <a:p>
            <a:pPr>
              <a:defRPr/>
            </a:pPr>
            <a:r>
              <a:rPr lang="he-IL" dirty="0">
                <a:solidFill>
                  <a:srgbClr val="1D4C72"/>
                </a:solidFill>
              </a:rPr>
              <a:t>א. עלים קטנים המכוסים שערות צפופות</a:t>
            </a:r>
          </a:p>
          <a:p>
            <a:pPr>
              <a:defRPr/>
            </a:pPr>
            <a:r>
              <a:rPr lang="he-IL" dirty="0">
                <a:solidFill>
                  <a:srgbClr val="1D4C72"/>
                </a:solidFill>
              </a:rPr>
              <a:t>ב. פיוניות משני צדי העלה</a:t>
            </a:r>
          </a:p>
          <a:p>
            <a:pPr>
              <a:defRPr/>
            </a:pPr>
            <a:r>
              <a:rPr lang="he-IL" dirty="0">
                <a:solidFill>
                  <a:srgbClr val="1D4C72"/>
                </a:solidFill>
              </a:rPr>
              <a:t>ג. ריכוז מומסים נמוך בתאי השורש</a:t>
            </a:r>
          </a:p>
          <a:p>
            <a:pPr>
              <a:defRPr/>
            </a:pPr>
            <a:r>
              <a:rPr lang="he-IL" dirty="0">
                <a:solidFill>
                  <a:srgbClr val="1D4C72"/>
                </a:solidFill>
              </a:rPr>
              <a:t>ד. מערכת שורשים לא מפותחת</a:t>
            </a:r>
            <a:endParaRPr lang="en-US" dirty="0">
              <a:solidFill>
                <a:srgbClr val="1D4C72"/>
              </a:solidFill>
            </a:endParaRPr>
          </a:p>
        </p:txBody>
      </p:sp>
      <p:sp>
        <p:nvSpPr>
          <p:cNvPr id="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45</a:t>
            </a:fld>
            <a:endParaRPr lang="he-IL" altLang="he-IL" sz="1100" kern="0" dirty="0">
              <a:solidFill>
                <a:srgbClr val="BFBFBF"/>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A17C2C6-9794-4883-B668-854EF804A8B2}" type="slidenum">
              <a:rPr lang="he-IL" smtClean="0"/>
              <a:pPr fontAlgn="base">
                <a:spcBef>
                  <a:spcPct val="0"/>
                </a:spcBef>
                <a:spcAft>
                  <a:spcPct val="0"/>
                </a:spcAft>
                <a:defRPr/>
              </a:pPr>
              <a:t>46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247650" y="620713"/>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22:</a:t>
            </a:r>
          </a:p>
          <a:p>
            <a:pPr>
              <a:defRPr/>
            </a:pPr>
            <a:r>
              <a:rPr lang="he-IL" dirty="0">
                <a:solidFill>
                  <a:srgbClr val="1D4C72"/>
                </a:solidFill>
              </a:rPr>
              <a:t>מה סביר למצוא בצמח שבית הגידול שלו חם ויבש?</a:t>
            </a:r>
          </a:p>
          <a:p>
            <a:pPr>
              <a:defRPr/>
            </a:pPr>
            <a:r>
              <a:rPr lang="he-IL" dirty="0">
                <a:solidFill>
                  <a:srgbClr val="1D4C72"/>
                </a:solidFill>
              </a:rPr>
              <a:t>א. עלים קטנים המכוסים שערות צפופות</a:t>
            </a:r>
          </a:p>
          <a:p>
            <a:pPr>
              <a:defRPr/>
            </a:pPr>
            <a:r>
              <a:rPr lang="he-IL" dirty="0">
                <a:solidFill>
                  <a:srgbClr val="1D4C72"/>
                </a:solidFill>
              </a:rPr>
              <a:t>ב. פיוניות משני צדי העלה</a:t>
            </a:r>
          </a:p>
          <a:p>
            <a:pPr>
              <a:defRPr/>
            </a:pPr>
            <a:r>
              <a:rPr lang="he-IL" dirty="0">
                <a:solidFill>
                  <a:srgbClr val="1D4C72"/>
                </a:solidFill>
              </a:rPr>
              <a:t>ג. ריכוז מומסים נמוך בתאי השורש</a:t>
            </a:r>
          </a:p>
          <a:p>
            <a:pPr>
              <a:defRPr/>
            </a:pPr>
            <a:r>
              <a:rPr lang="he-IL" dirty="0">
                <a:solidFill>
                  <a:srgbClr val="1D4C72"/>
                </a:solidFill>
              </a:rPr>
              <a:t>ד. מערכת שורשים לא מפותחת</a:t>
            </a:r>
            <a:endParaRPr lang="en-US" dirty="0">
              <a:solidFill>
                <a:srgbClr val="1D4C72"/>
              </a:solidFill>
            </a:endParaRPr>
          </a:p>
        </p:txBody>
      </p:sp>
      <p:sp>
        <p:nvSpPr>
          <p:cNvPr id="7" name="Rectangle 12"/>
          <p:cNvSpPr/>
          <p:nvPr/>
        </p:nvSpPr>
        <p:spPr>
          <a:xfrm>
            <a:off x="231775" y="2714625"/>
            <a:ext cx="8359775" cy="21431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משפט א'.</a:t>
            </a:r>
          </a:p>
          <a:p>
            <a:pPr fontAlgn="auto">
              <a:spcBef>
                <a:spcPts val="0"/>
              </a:spcBef>
              <a:spcAft>
                <a:spcPts val="0"/>
              </a:spcAft>
              <a:defRPr/>
            </a:pPr>
            <a:r>
              <a:rPr lang="he-IL" dirty="0">
                <a:solidFill>
                  <a:prstClr val="black"/>
                </a:solidFill>
              </a:rPr>
              <a:t>הסבר: שכבת שערות יוצרת שכבת אוויר רווי באידי מים סביב העלים. ככל שסביב העלים יש שכבת אוויר רוויה יותר באדי מים, כך קצב הדיות נעשה קטן יותר.</a:t>
            </a:r>
          </a:p>
          <a:p>
            <a:pPr fontAlgn="auto">
              <a:spcBef>
                <a:spcPts val="0"/>
              </a:spcBef>
              <a:spcAft>
                <a:spcPts val="0"/>
              </a:spcAft>
              <a:defRPr/>
            </a:pPr>
            <a:r>
              <a:rPr lang="he-IL" kern="0" dirty="0">
                <a:solidFill>
                  <a:prstClr val="black"/>
                </a:solidFill>
                <a:latin typeface="Arial"/>
                <a:cs typeface="Arial"/>
              </a:rPr>
              <a:t>ברב הצמחים מספר הפיוניות בצד התחתון של העלים גדול מאשר בצד העליון. היתרון בכך הוא שמכיוון שהצד התחתון לא חשוף לשמש ישירה ונמצא ב"צל", טמפרטורת האוויר סביבו נמוכה יותר מאשר בצד העליון של העלה, ולכן קצב הדיות ממנו נמוך יותר. </a:t>
            </a:r>
          </a:p>
          <a:p>
            <a:pPr fontAlgn="auto">
              <a:spcBef>
                <a:spcPts val="0"/>
              </a:spcBef>
              <a:spcAft>
                <a:spcPts val="0"/>
              </a:spcAft>
              <a:defRPr/>
            </a:pPr>
            <a:r>
              <a:rPr lang="he-IL" b="1" kern="0" dirty="0">
                <a:solidFill>
                  <a:prstClr val="black"/>
                </a:solidFill>
                <a:latin typeface="Arial"/>
                <a:cs typeface="Arial"/>
              </a:rPr>
              <a:t>   </a:t>
            </a: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sz="800" kern="0" dirty="0">
              <a:solidFill>
                <a:prstClr val="black"/>
              </a:solidFill>
              <a:latin typeface="Arial"/>
              <a:cs typeface="Aria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46</a:t>
            </a:fld>
            <a:endParaRPr lang="he-IL" altLang="he-IL" sz="1100" kern="0" dirty="0">
              <a:solidFill>
                <a:srgbClr val="BFBFBF"/>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9D48EFE-70E4-42AE-9CB6-45E35A40727E}" type="slidenum">
              <a:rPr lang="he-IL" smtClean="0"/>
              <a:pPr fontAlgn="base">
                <a:spcBef>
                  <a:spcPct val="0"/>
                </a:spcBef>
                <a:spcAft>
                  <a:spcPct val="0"/>
                </a:spcAft>
                <a:defRPr/>
              </a:pPr>
              <a:t>47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23: התאמות מבניות, פיזיולוגיות כימיות והתנהגותיות</a:t>
            </a:r>
            <a:endParaRPr lang="he-IL" sz="1800" dirty="0" smtClean="0"/>
          </a:p>
        </p:txBody>
      </p:sp>
      <p:sp>
        <p:nvSpPr>
          <p:cNvPr id="7" name="TextBox 6"/>
          <p:cNvSpPr txBox="1"/>
          <p:nvPr/>
        </p:nvSpPr>
        <p:spPr>
          <a:xfrm>
            <a:off x="611188" y="484510"/>
            <a:ext cx="8183562" cy="25844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23:</a:t>
            </a:r>
          </a:p>
          <a:p>
            <a:pPr>
              <a:defRPr/>
            </a:pPr>
            <a:r>
              <a:rPr lang="he-IL" dirty="0">
                <a:solidFill>
                  <a:srgbClr val="1D4C72"/>
                </a:solidFill>
              </a:rPr>
              <a:t>צבעיה הבוהקים של מושית השבע מרתיעים טורפים, שכן בעולם הטבע צבעים כאלה מסמלים, לרוב, רעל או חומרים מזיקים.</a:t>
            </a:r>
          </a:p>
          <a:p>
            <a:pPr>
              <a:defRPr/>
            </a:pPr>
            <a:r>
              <a:rPr lang="he-IL" dirty="0">
                <a:solidFill>
                  <a:srgbClr val="1D4C72"/>
                </a:solidFill>
              </a:rPr>
              <a:t> בעת סכנה, נוקטת מושית השבע בטכניקה מיוחדת – גופה מתקשה והיא אינה זזה ומתחזה למתה עד שהאיום חולף.</a:t>
            </a:r>
          </a:p>
          <a:p>
            <a:pPr>
              <a:defRPr/>
            </a:pPr>
            <a:r>
              <a:rPr lang="he-IL" dirty="0">
                <a:solidFill>
                  <a:srgbClr val="1D4C72"/>
                </a:solidFill>
              </a:rPr>
              <a:t> במקרה הצורך, מסוגלת מושית השבע להתיז חומר דוחה בטעמו שצבעו צהוב. </a:t>
            </a:r>
          </a:p>
          <a:p>
            <a:pPr>
              <a:defRPr/>
            </a:pPr>
            <a:endParaRPr lang="he-IL" dirty="0">
              <a:solidFill>
                <a:srgbClr val="1D4C72"/>
              </a:solidFill>
            </a:endParaRPr>
          </a:p>
          <a:p>
            <a:pPr>
              <a:defRPr/>
            </a:pPr>
            <a:r>
              <a:rPr lang="he-IL" dirty="0">
                <a:solidFill>
                  <a:srgbClr val="1D4C72"/>
                </a:solidFill>
              </a:rPr>
              <a:t>מיינו את התאמות המושית להקטנת טריפה לפי סוג ההתאמות [מבניות (מורפולוגיות), פיזיולוגיות-ביוכימיות, התנהגותיות</a:t>
            </a:r>
            <a:r>
              <a:rPr lang="he-IL" dirty="0" smtClean="0">
                <a:solidFill>
                  <a:srgbClr val="1D4C72"/>
                </a:solidFill>
              </a:rPr>
              <a:t>].</a:t>
            </a:r>
            <a:endParaRPr lang="en-US" dirty="0">
              <a:solidFill>
                <a:srgbClr val="1D4C72"/>
              </a:solidFil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47</a:t>
            </a:fld>
            <a:endParaRPr lang="he-IL" altLang="he-IL" sz="1100" kern="0" dirty="0">
              <a:solidFill>
                <a:srgbClr val="BFBFBF"/>
              </a:solidFill>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 name="מלבן 1"/>
          <p:cNvSpPr/>
          <p:nvPr/>
        </p:nvSpPr>
        <p:spPr>
          <a:xfrm>
            <a:off x="3009067" y="6453188"/>
            <a:ext cx="2681247" cy="276999"/>
          </a:xfrm>
          <a:prstGeom prst="rect">
            <a:avLst/>
          </a:prstGeom>
        </p:spPr>
        <p:txBody>
          <a:bodyPr wrap="none">
            <a:spAutoFit/>
          </a:bodyPr>
          <a:lstStyle/>
          <a:p>
            <a:pPr>
              <a:spcAft>
                <a:spcPts val="0"/>
              </a:spcAft>
            </a:pPr>
            <a:r>
              <a:rPr lang="en-US" sz="1200" dirty="0" err="1">
                <a:latin typeface="Calibri"/>
                <a:ea typeface="Calibri"/>
                <a:cs typeface="Arial"/>
              </a:rPr>
              <a:t>Zachi</a:t>
            </a:r>
            <a:r>
              <a:rPr lang="en-US" sz="1200" dirty="0">
                <a:latin typeface="Calibri"/>
                <a:ea typeface="Calibri"/>
                <a:cs typeface="Arial"/>
              </a:rPr>
              <a:t> </a:t>
            </a:r>
            <a:r>
              <a:rPr lang="en-US" sz="1200" dirty="0" err="1">
                <a:latin typeface="Calibri"/>
                <a:ea typeface="Calibri"/>
                <a:cs typeface="Arial"/>
              </a:rPr>
              <a:t>Evenor</a:t>
            </a:r>
            <a:r>
              <a:rPr lang="en-US" sz="1200" dirty="0">
                <a:latin typeface="Calibri"/>
                <a:ea typeface="Calibri"/>
                <a:cs typeface="Arial"/>
              </a:rPr>
              <a:t> </a:t>
            </a:r>
            <a:r>
              <a:rPr lang="he-IL" sz="1200" dirty="0" smtClean="0">
                <a:latin typeface="Calibri"/>
                <a:ea typeface="Calibri"/>
                <a:cs typeface="Arial"/>
              </a:rPr>
              <a:t> צחי </a:t>
            </a:r>
            <a:r>
              <a:rPr lang="he-IL" sz="1200" dirty="0" err="1">
                <a:latin typeface="Calibri"/>
                <a:ea typeface="Calibri"/>
                <a:cs typeface="Arial"/>
              </a:rPr>
              <a:t>אבנור</a:t>
            </a:r>
            <a:r>
              <a:rPr lang="he-IL" sz="1200" dirty="0">
                <a:latin typeface="Calibri"/>
                <a:ea typeface="Calibri"/>
                <a:cs typeface="Arial"/>
              </a:rPr>
              <a:t>, </a:t>
            </a:r>
            <a:r>
              <a:rPr lang="en-US" sz="1200" dirty="0" err="1">
                <a:latin typeface="Calibri"/>
                <a:ea typeface="Calibri"/>
                <a:cs typeface="Arial"/>
              </a:rPr>
              <a:t>flickr</a:t>
            </a:r>
            <a:r>
              <a:rPr lang="en-US" sz="1200" dirty="0">
                <a:latin typeface="Calibri"/>
                <a:ea typeface="Calibri"/>
                <a:cs typeface="Arial"/>
              </a:rPr>
              <a:t>, CC BY 2.0</a:t>
            </a:r>
            <a:endParaRPr lang="en-US" sz="1200" dirty="0">
              <a:effectLst/>
              <a:latin typeface="Calibri"/>
              <a:ea typeface="Calibri"/>
              <a:cs typeface="Aria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348" y="3164990"/>
            <a:ext cx="3301241" cy="3288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3ED7737-2DC3-421E-9DD8-3FF10830D631}" type="slidenum">
              <a:rPr lang="he-IL" smtClean="0"/>
              <a:pPr fontAlgn="base">
                <a:spcBef>
                  <a:spcPct val="0"/>
                </a:spcBef>
                <a:spcAft>
                  <a:spcPct val="0"/>
                </a:spcAft>
                <a:defRPr/>
              </a:pPr>
              <a:t>48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539750" y="465138"/>
            <a:ext cx="8183563" cy="25860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23:</a:t>
            </a:r>
          </a:p>
          <a:p>
            <a:pPr>
              <a:defRPr/>
            </a:pPr>
            <a:r>
              <a:rPr lang="he-IL" dirty="0">
                <a:solidFill>
                  <a:srgbClr val="1D4C72"/>
                </a:solidFill>
              </a:rPr>
              <a:t>צבעיה הבוהקים של מושית השבע מרתיעים טורפים, שכן בעולם הטבע צבעים כאלה מסמלים, לרוב, רעל או חומרים מזיקים.</a:t>
            </a:r>
          </a:p>
          <a:p>
            <a:pPr>
              <a:defRPr/>
            </a:pPr>
            <a:r>
              <a:rPr lang="he-IL" dirty="0">
                <a:solidFill>
                  <a:srgbClr val="1D4C72"/>
                </a:solidFill>
              </a:rPr>
              <a:t> בעת סכנה, נוקטת מושית השבע בטכניקה מיוחדת – גופה מתקשה והיא אינה זזה ומתחזה למתה עד שהאיום חולף.</a:t>
            </a:r>
          </a:p>
          <a:p>
            <a:pPr>
              <a:defRPr/>
            </a:pPr>
            <a:r>
              <a:rPr lang="he-IL" dirty="0">
                <a:solidFill>
                  <a:srgbClr val="1D4C72"/>
                </a:solidFill>
              </a:rPr>
              <a:t> במקרה הצורך, מסוגלת מושית השבע להתיז חומר דוחה בטעמו שצבעו צהוב. </a:t>
            </a:r>
          </a:p>
          <a:p>
            <a:pPr>
              <a:defRPr/>
            </a:pPr>
            <a:endParaRPr lang="he-IL" dirty="0">
              <a:solidFill>
                <a:srgbClr val="1D4C72"/>
              </a:solidFill>
            </a:endParaRPr>
          </a:p>
          <a:p>
            <a:pPr>
              <a:defRPr/>
            </a:pPr>
            <a:r>
              <a:rPr lang="he-IL" dirty="0">
                <a:solidFill>
                  <a:srgbClr val="1D4C72"/>
                </a:solidFill>
              </a:rPr>
              <a:t>מיינו את התאמות המושית להקטנת טריפה לפי סוג ההתאמות [מבניות (מורפולוגיות), פיזיולוגיות-ביוכימיות, התנהגותיות</a:t>
            </a:r>
            <a:r>
              <a:rPr lang="he-IL" dirty="0" smtClean="0">
                <a:solidFill>
                  <a:srgbClr val="1D4C72"/>
                </a:solidFill>
              </a:rPr>
              <a:t>].</a:t>
            </a:r>
            <a:endParaRPr lang="en-US" dirty="0">
              <a:solidFill>
                <a:srgbClr val="1D4C72"/>
              </a:solidFill>
            </a:endParaRPr>
          </a:p>
        </p:txBody>
      </p:sp>
      <p:sp>
        <p:nvSpPr>
          <p:cNvPr id="8" name="Rectangle 12"/>
          <p:cNvSpPr/>
          <p:nvPr/>
        </p:nvSpPr>
        <p:spPr>
          <a:xfrm>
            <a:off x="539750" y="3284538"/>
            <a:ext cx="8359775" cy="11525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התאמות ביוכימיות-פיזיולוגית: צבעי אזהרה, חומר דוחה.</a:t>
            </a:r>
          </a:p>
          <a:p>
            <a:pPr fontAlgn="auto">
              <a:spcBef>
                <a:spcPts val="0"/>
              </a:spcBef>
              <a:spcAft>
                <a:spcPts val="0"/>
              </a:spcAft>
              <a:defRPr/>
            </a:pPr>
            <a:r>
              <a:rPr lang="he-IL" kern="0" dirty="0">
                <a:solidFill>
                  <a:prstClr val="black"/>
                </a:solidFill>
                <a:latin typeface="Arial"/>
                <a:cs typeface="Arial"/>
              </a:rPr>
              <a:t>התאמות התנהגותיות: התחזות למתה.</a:t>
            </a: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48</a:t>
            </a:fld>
            <a:endParaRPr lang="he-IL" altLang="he-IL" sz="1100" kern="0" dirty="0">
              <a:solidFill>
                <a:srgbClr val="BFBFBF"/>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2929A1-A245-4C59-96C6-66610D209AFA}" type="slidenum">
              <a:rPr lang="he-IL" smtClean="0"/>
              <a:pPr fontAlgn="base">
                <a:spcBef>
                  <a:spcPct val="0"/>
                </a:spcBef>
                <a:spcAft>
                  <a:spcPct val="0"/>
                </a:spcAft>
                <a:defRPr/>
              </a:pPr>
              <a:t>49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24: הדברת כימית, הדברה ביולוגיה</a:t>
            </a:r>
            <a:endParaRPr lang="he-IL" sz="1800" dirty="0" smtClean="0"/>
          </a:p>
        </p:txBody>
      </p:sp>
      <p:sp>
        <p:nvSpPr>
          <p:cNvPr id="9" name="TextBox 8"/>
          <p:cNvSpPr txBox="1"/>
          <p:nvPr/>
        </p:nvSpPr>
        <p:spPr>
          <a:xfrm>
            <a:off x="395288" y="522288"/>
            <a:ext cx="8183562" cy="39703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24:</a:t>
            </a:r>
          </a:p>
          <a:p>
            <a:pPr>
              <a:defRPr/>
            </a:pPr>
            <a:r>
              <a:rPr lang="he-IL" dirty="0">
                <a:solidFill>
                  <a:srgbClr val="1D4C72"/>
                </a:solidFill>
              </a:rPr>
              <a:t>החיפושית מושית השבע (המכונה "פרת משה רבנו") ניזונה בעיקר מכנימות עלים שמזיקות מאוד לחקלאות, חקלאים רבים משתמשים בה ככלי להדברה ביולוגית של חרקים – מושיות השבע משוחררות על ידי החקלאים בכמויות גדולות בשדות ומחסלות את הכנימות המזיקות לגידולים. </a:t>
            </a:r>
          </a:p>
          <a:p>
            <a:pPr>
              <a:defRPr/>
            </a:pPr>
            <a:r>
              <a:rPr lang="he-IL" dirty="0">
                <a:solidFill>
                  <a:srgbClr val="1D4C72"/>
                </a:solidFill>
              </a:rPr>
              <a:t>ציינו את יתרונות ההדברה הביולוגית על פני  ההדברה הכימית.</a:t>
            </a: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p:txBody>
      </p:sp>
      <p:sp>
        <p:nvSpPr>
          <p:cNvPr id="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49</a:t>
            </a:fld>
            <a:endParaRPr lang="he-IL" altLang="he-IL" sz="1100" kern="0" dirty="0">
              <a:solidFill>
                <a:srgbClr val="BFBFBF"/>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2564904"/>
            <a:ext cx="3528392" cy="340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מלבן 1"/>
          <p:cNvSpPr>
            <a:spLocks noChangeArrowheads="1"/>
          </p:cNvSpPr>
          <p:nvPr/>
        </p:nvSpPr>
        <p:spPr bwMode="auto">
          <a:xfrm>
            <a:off x="3635896" y="5877272"/>
            <a:ext cx="2563896" cy="36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©Shutterstock.com/ Joseph Calev</a:t>
            </a:r>
            <a:r>
              <a:rPr kumimoji="0" lang="en-US" sz="1800" b="0" i="0" u="none" strike="noStrike" kern="0" cap="none" spc="0" normalizeH="0" baseline="0" noProof="0" dirty="0">
                <a:ln>
                  <a:noFill/>
                </a:ln>
                <a:solidFill>
                  <a:prstClr val="black"/>
                </a:solidFill>
                <a:effectLst/>
                <a:uLnTx/>
                <a:uFillTx/>
              </a:rPr>
              <a:t> </a:t>
            </a:r>
            <a:endParaRPr kumimoji="0" lang="he-IL" sz="1800" b="0" i="0" u="none" strike="noStrike" kern="0" cap="none" spc="0" normalizeH="0" baseline="0" noProof="0" dirty="0">
              <a:ln>
                <a:noFill/>
              </a:ln>
              <a:solidFill>
                <a:prstClr val="black"/>
              </a:solidFill>
              <a:effectLst/>
              <a:uLnTx/>
              <a:uFillTx/>
            </a:endParaRPr>
          </a:p>
        </p:txBody>
      </p:sp>
      <p:sp>
        <p:nvSpPr>
          <p:cNvPr id="2" name="מלבן 1"/>
          <p:cNvSpPr/>
          <p:nvPr/>
        </p:nvSpPr>
        <p:spPr>
          <a:xfrm>
            <a:off x="2051720" y="6309320"/>
            <a:ext cx="5328592" cy="338554"/>
          </a:xfrm>
          <a:prstGeom prst="rect">
            <a:avLst/>
          </a:prstGeom>
        </p:spPr>
        <p:txBody>
          <a:bodyPr wrap="square">
            <a:spAutoFit/>
          </a:bodyPr>
          <a:lstStyle/>
          <a:p>
            <a:r>
              <a:rPr lang="he-IL" sz="1600" b="1" dirty="0" smtClean="0">
                <a:solidFill>
                  <a:srgbClr val="1D4C72"/>
                </a:solidFill>
              </a:rPr>
              <a:t>החיפושית טורפת כנימות (הכנימות בצבע ירקרק)</a:t>
            </a:r>
            <a:endParaRPr lang="he-IL" sz="16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510133C-1AE6-450B-ADFB-501028A609DA}" type="slidenum">
              <a:rPr lang="he-IL" smtClean="0"/>
              <a:pPr fontAlgn="base">
                <a:spcBef>
                  <a:spcPct val="0"/>
                </a:spcBef>
                <a:spcAft>
                  <a:spcPct val="0"/>
                </a:spcAft>
                <a:defRPr/>
              </a:pPr>
              <a:t>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 גרף מחזורי טורף-נטרף</a:t>
            </a:r>
            <a:endParaRPr lang="he-IL" sz="1800" dirty="0" smtClean="0"/>
          </a:p>
        </p:txBody>
      </p:sp>
      <p:sp>
        <p:nvSpPr>
          <p:cNvPr id="13" name="Rectangle 12"/>
          <p:cNvSpPr/>
          <p:nvPr/>
        </p:nvSpPr>
        <p:spPr>
          <a:xfrm>
            <a:off x="292100" y="4365625"/>
            <a:ext cx="8359775" cy="15843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dirty="0"/>
              <a:t>יש בניהם יחסי גומלין של טורף-נטרף. מין ב' הוא הטורף. העלייה במספר הפרטים שלו גורמה לירידה במין א' (הנטרף) עקב עומס טריפה. בהמשך יש ירידה של הטורף כי עומד לרשותו פחות מזון. הירידה באוכלוסיית הטורף גורמת להתאוששות אוכלוסיית הנטרף ולעלייה במספר הפרטים, וחוזר חלילה....</a:t>
            </a:r>
          </a:p>
          <a:p>
            <a:pPr fontAlgn="auto">
              <a:spcBef>
                <a:spcPts val="0"/>
              </a:spcBef>
              <a:spcAft>
                <a:spcPts val="0"/>
              </a:spcAft>
              <a:defRPr/>
            </a:pPr>
            <a:endParaRPr lang="he-IL" kern="0" dirty="0">
              <a:solidFill>
                <a:prstClr val="black"/>
              </a:solidFill>
              <a:latin typeface="Arial"/>
              <a:cs typeface="Arial"/>
            </a:endParaRPr>
          </a:p>
        </p:txBody>
      </p:sp>
      <p:grpSp>
        <p:nvGrpSpPr>
          <p:cNvPr id="99334" name="קבוצה 18"/>
          <p:cNvGrpSpPr>
            <a:grpSpLocks/>
          </p:cNvGrpSpPr>
          <p:nvPr/>
        </p:nvGrpSpPr>
        <p:grpSpPr bwMode="auto">
          <a:xfrm>
            <a:off x="2484438" y="1841500"/>
            <a:ext cx="4567237" cy="2090738"/>
            <a:chOff x="2106086" y="1922087"/>
            <a:chExt cx="4568021" cy="2091101"/>
          </a:xfrm>
        </p:grpSpPr>
        <p:grpSp>
          <p:nvGrpSpPr>
            <p:cNvPr id="99336" name="קבוצה 19"/>
            <p:cNvGrpSpPr>
              <a:grpSpLocks/>
            </p:cNvGrpSpPr>
            <p:nvPr/>
          </p:nvGrpSpPr>
          <p:grpSpPr bwMode="auto">
            <a:xfrm>
              <a:off x="2106086" y="1922087"/>
              <a:ext cx="4568021" cy="2091101"/>
              <a:chOff x="-500077" y="2708920"/>
              <a:chExt cx="4568021" cy="2091101"/>
            </a:xfrm>
          </p:grpSpPr>
          <p:cxnSp>
            <p:nvCxnSpPr>
              <p:cNvPr id="23" name="מחבר חץ ישר 22"/>
              <p:cNvCxnSpPr/>
              <p:nvPr/>
            </p:nvCxnSpPr>
            <p:spPr>
              <a:xfrm flipV="1">
                <a:off x="971788" y="2708920"/>
                <a:ext cx="71450" cy="16973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מחבר חץ ישר 23"/>
              <p:cNvCxnSpPr/>
              <p:nvPr/>
            </p:nvCxnSpPr>
            <p:spPr>
              <a:xfrm>
                <a:off x="971788" y="4406253"/>
                <a:ext cx="30961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צורה חופשית 24"/>
              <p:cNvSpPr/>
              <p:nvPr/>
            </p:nvSpPr>
            <p:spPr>
              <a:xfrm>
                <a:off x="1016245" y="3336092"/>
                <a:ext cx="2915150" cy="566835"/>
              </a:xfrm>
              <a:custGeom>
                <a:avLst/>
                <a:gdLst>
                  <a:gd name="connsiteX0" fmla="*/ 0 w 2695208"/>
                  <a:gd name="connsiteY0" fmla="*/ 502276 h 566671"/>
                  <a:gd name="connsiteX1" fmla="*/ 25758 w 2695208"/>
                  <a:gd name="connsiteY1" fmla="*/ 347730 h 566671"/>
                  <a:gd name="connsiteX2" fmla="*/ 38636 w 2695208"/>
                  <a:gd name="connsiteY2" fmla="*/ 270457 h 566671"/>
                  <a:gd name="connsiteX3" fmla="*/ 128789 w 2695208"/>
                  <a:gd name="connsiteY3" fmla="*/ 154547 h 566671"/>
                  <a:gd name="connsiteX4" fmla="*/ 244698 w 2695208"/>
                  <a:gd name="connsiteY4" fmla="*/ 51516 h 566671"/>
                  <a:gd name="connsiteX5" fmla="*/ 334851 w 2695208"/>
                  <a:gd name="connsiteY5" fmla="*/ 0 h 566671"/>
                  <a:gd name="connsiteX6" fmla="*/ 373487 w 2695208"/>
                  <a:gd name="connsiteY6" fmla="*/ 25758 h 566671"/>
                  <a:gd name="connsiteX7" fmla="*/ 412124 w 2695208"/>
                  <a:gd name="connsiteY7" fmla="*/ 38637 h 566671"/>
                  <a:gd name="connsiteX8" fmla="*/ 437882 w 2695208"/>
                  <a:gd name="connsiteY8" fmla="*/ 77273 h 566671"/>
                  <a:gd name="connsiteX9" fmla="*/ 463639 w 2695208"/>
                  <a:gd name="connsiteY9" fmla="*/ 309093 h 566671"/>
                  <a:gd name="connsiteX10" fmla="*/ 515155 w 2695208"/>
                  <a:gd name="connsiteY10" fmla="*/ 412124 h 566671"/>
                  <a:gd name="connsiteX11" fmla="*/ 592428 w 2695208"/>
                  <a:gd name="connsiteY11" fmla="*/ 502276 h 566671"/>
                  <a:gd name="connsiteX12" fmla="*/ 618186 w 2695208"/>
                  <a:gd name="connsiteY12" fmla="*/ 540913 h 566671"/>
                  <a:gd name="connsiteX13" fmla="*/ 695459 w 2695208"/>
                  <a:gd name="connsiteY13" fmla="*/ 566671 h 566671"/>
                  <a:gd name="connsiteX14" fmla="*/ 824248 w 2695208"/>
                  <a:gd name="connsiteY14" fmla="*/ 553792 h 566671"/>
                  <a:gd name="connsiteX15" fmla="*/ 850005 w 2695208"/>
                  <a:gd name="connsiteY15" fmla="*/ 515155 h 566671"/>
                  <a:gd name="connsiteX16" fmla="*/ 901521 w 2695208"/>
                  <a:gd name="connsiteY16" fmla="*/ 489397 h 566671"/>
                  <a:gd name="connsiteX17" fmla="*/ 1030310 w 2695208"/>
                  <a:gd name="connsiteY17" fmla="*/ 334851 h 566671"/>
                  <a:gd name="connsiteX18" fmla="*/ 1056067 w 2695208"/>
                  <a:gd name="connsiteY18" fmla="*/ 283335 h 566671"/>
                  <a:gd name="connsiteX19" fmla="*/ 1133341 w 2695208"/>
                  <a:gd name="connsiteY19" fmla="*/ 206062 h 566671"/>
                  <a:gd name="connsiteX20" fmla="*/ 1146220 w 2695208"/>
                  <a:gd name="connsiteY20" fmla="*/ 167426 h 566671"/>
                  <a:gd name="connsiteX21" fmla="*/ 1275008 w 2695208"/>
                  <a:gd name="connsiteY21" fmla="*/ 77273 h 566671"/>
                  <a:gd name="connsiteX22" fmla="*/ 1352282 w 2695208"/>
                  <a:gd name="connsiteY22" fmla="*/ 38637 h 566671"/>
                  <a:gd name="connsiteX23" fmla="*/ 1365160 w 2695208"/>
                  <a:gd name="connsiteY23" fmla="*/ 77273 h 566671"/>
                  <a:gd name="connsiteX24" fmla="*/ 1378039 w 2695208"/>
                  <a:gd name="connsiteY24" fmla="*/ 231820 h 566671"/>
                  <a:gd name="connsiteX25" fmla="*/ 1416676 w 2695208"/>
                  <a:gd name="connsiteY25" fmla="*/ 244699 h 566671"/>
                  <a:gd name="connsiteX26" fmla="*/ 1506828 w 2695208"/>
                  <a:gd name="connsiteY26" fmla="*/ 257578 h 566671"/>
                  <a:gd name="connsiteX27" fmla="*/ 1571222 w 2695208"/>
                  <a:gd name="connsiteY27" fmla="*/ 309093 h 566671"/>
                  <a:gd name="connsiteX28" fmla="*/ 1635617 w 2695208"/>
                  <a:gd name="connsiteY28" fmla="*/ 360609 h 566671"/>
                  <a:gd name="connsiteX29" fmla="*/ 1712890 w 2695208"/>
                  <a:gd name="connsiteY29" fmla="*/ 425003 h 566671"/>
                  <a:gd name="connsiteX30" fmla="*/ 1918952 w 2695208"/>
                  <a:gd name="connsiteY30" fmla="*/ 412124 h 566671"/>
                  <a:gd name="connsiteX31" fmla="*/ 2009104 w 2695208"/>
                  <a:gd name="connsiteY31" fmla="*/ 296214 h 566671"/>
                  <a:gd name="connsiteX32" fmla="*/ 2060620 w 2695208"/>
                  <a:gd name="connsiteY32" fmla="*/ 244699 h 566671"/>
                  <a:gd name="connsiteX33" fmla="*/ 2086377 w 2695208"/>
                  <a:gd name="connsiteY33" fmla="*/ 141668 h 566671"/>
                  <a:gd name="connsiteX34" fmla="*/ 2125014 w 2695208"/>
                  <a:gd name="connsiteY34" fmla="*/ 103031 h 566671"/>
                  <a:gd name="connsiteX35" fmla="*/ 2150772 w 2695208"/>
                  <a:gd name="connsiteY35" fmla="*/ 64395 h 566671"/>
                  <a:gd name="connsiteX36" fmla="*/ 2240924 w 2695208"/>
                  <a:gd name="connsiteY36" fmla="*/ 38637 h 566671"/>
                  <a:gd name="connsiteX37" fmla="*/ 2292439 w 2695208"/>
                  <a:gd name="connsiteY37" fmla="*/ 128789 h 566671"/>
                  <a:gd name="connsiteX38" fmla="*/ 2305318 w 2695208"/>
                  <a:gd name="connsiteY38" fmla="*/ 218941 h 566671"/>
                  <a:gd name="connsiteX39" fmla="*/ 2331076 w 2695208"/>
                  <a:gd name="connsiteY39" fmla="*/ 334851 h 566671"/>
                  <a:gd name="connsiteX40" fmla="*/ 2356834 w 2695208"/>
                  <a:gd name="connsiteY40" fmla="*/ 412124 h 566671"/>
                  <a:gd name="connsiteX41" fmla="*/ 2434107 w 2695208"/>
                  <a:gd name="connsiteY41" fmla="*/ 450761 h 566671"/>
                  <a:gd name="connsiteX42" fmla="*/ 2524259 w 2695208"/>
                  <a:gd name="connsiteY42" fmla="*/ 437882 h 566671"/>
                  <a:gd name="connsiteX43" fmla="*/ 2537138 w 2695208"/>
                  <a:gd name="connsiteY43" fmla="*/ 399245 h 566671"/>
                  <a:gd name="connsiteX44" fmla="*/ 2588653 w 2695208"/>
                  <a:gd name="connsiteY44" fmla="*/ 321972 h 566671"/>
                  <a:gd name="connsiteX45" fmla="*/ 2627290 w 2695208"/>
                  <a:gd name="connsiteY45" fmla="*/ 206062 h 566671"/>
                  <a:gd name="connsiteX46" fmla="*/ 2640169 w 2695208"/>
                  <a:gd name="connsiteY46" fmla="*/ 141668 h 566671"/>
                  <a:gd name="connsiteX47" fmla="*/ 2665927 w 2695208"/>
                  <a:gd name="connsiteY47" fmla="*/ 64395 h 566671"/>
                  <a:gd name="connsiteX0" fmla="*/ 0 w 2695208"/>
                  <a:gd name="connsiteY0" fmla="*/ 502276 h 566671"/>
                  <a:gd name="connsiteX1" fmla="*/ 25758 w 2695208"/>
                  <a:gd name="connsiteY1" fmla="*/ 347730 h 566671"/>
                  <a:gd name="connsiteX2" fmla="*/ 38636 w 2695208"/>
                  <a:gd name="connsiteY2" fmla="*/ 270457 h 566671"/>
                  <a:gd name="connsiteX3" fmla="*/ 128789 w 2695208"/>
                  <a:gd name="connsiteY3" fmla="*/ 154547 h 566671"/>
                  <a:gd name="connsiteX4" fmla="*/ 244698 w 2695208"/>
                  <a:gd name="connsiteY4" fmla="*/ 51516 h 566671"/>
                  <a:gd name="connsiteX5" fmla="*/ 334851 w 2695208"/>
                  <a:gd name="connsiteY5" fmla="*/ 0 h 566671"/>
                  <a:gd name="connsiteX6" fmla="*/ 373487 w 2695208"/>
                  <a:gd name="connsiteY6" fmla="*/ 25758 h 566671"/>
                  <a:gd name="connsiteX7" fmla="*/ 412124 w 2695208"/>
                  <a:gd name="connsiteY7" fmla="*/ 38637 h 566671"/>
                  <a:gd name="connsiteX8" fmla="*/ 437882 w 2695208"/>
                  <a:gd name="connsiteY8" fmla="*/ 77273 h 566671"/>
                  <a:gd name="connsiteX9" fmla="*/ 463639 w 2695208"/>
                  <a:gd name="connsiteY9" fmla="*/ 309093 h 566671"/>
                  <a:gd name="connsiteX10" fmla="*/ 515155 w 2695208"/>
                  <a:gd name="connsiteY10" fmla="*/ 412124 h 566671"/>
                  <a:gd name="connsiteX11" fmla="*/ 592428 w 2695208"/>
                  <a:gd name="connsiteY11" fmla="*/ 502276 h 566671"/>
                  <a:gd name="connsiteX12" fmla="*/ 618186 w 2695208"/>
                  <a:gd name="connsiteY12" fmla="*/ 540913 h 566671"/>
                  <a:gd name="connsiteX13" fmla="*/ 695459 w 2695208"/>
                  <a:gd name="connsiteY13" fmla="*/ 566671 h 566671"/>
                  <a:gd name="connsiteX14" fmla="*/ 824248 w 2695208"/>
                  <a:gd name="connsiteY14" fmla="*/ 553792 h 566671"/>
                  <a:gd name="connsiteX15" fmla="*/ 850005 w 2695208"/>
                  <a:gd name="connsiteY15" fmla="*/ 515155 h 566671"/>
                  <a:gd name="connsiteX16" fmla="*/ 901521 w 2695208"/>
                  <a:gd name="connsiteY16" fmla="*/ 489397 h 566671"/>
                  <a:gd name="connsiteX17" fmla="*/ 1030310 w 2695208"/>
                  <a:gd name="connsiteY17" fmla="*/ 334851 h 566671"/>
                  <a:gd name="connsiteX18" fmla="*/ 1056067 w 2695208"/>
                  <a:gd name="connsiteY18" fmla="*/ 283335 h 566671"/>
                  <a:gd name="connsiteX19" fmla="*/ 1133341 w 2695208"/>
                  <a:gd name="connsiteY19" fmla="*/ 206062 h 566671"/>
                  <a:gd name="connsiteX20" fmla="*/ 1146220 w 2695208"/>
                  <a:gd name="connsiteY20" fmla="*/ 167426 h 566671"/>
                  <a:gd name="connsiteX21" fmla="*/ 1275008 w 2695208"/>
                  <a:gd name="connsiteY21" fmla="*/ 77273 h 566671"/>
                  <a:gd name="connsiteX22" fmla="*/ 1352282 w 2695208"/>
                  <a:gd name="connsiteY22" fmla="*/ 38637 h 566671"/>
                  <a:gd name="connsiteX23" fmla="*/ 1365160 w 2695208"/>
                  <a:gd name="connsiteY23" fmla="*/ 77273 h 566671"/>
                  <a:gd name="connsiteX24" fmla="*/ 1468191 w 2695208"/>
                  <a:gd name="connsiteY24" fmla="*/ 193184 h 566671"/>
                  <a:gd name="connsiteX25" fmla="*/ 1416676 w 2695208"/>
                  <a:gd name="connsiteY25" fmla="*/ 244699 h 566671"/>
                  <a:gd name="connsiteX26" fmla="*/ 1506828 w 2695208"/>
                  <a:gd name="connsiteY26" fmla="*/ 257578 h 566671"/>
                  <a:gd name="connsiteX27" fmla="*/ 1571222 w 2695208"/>
                  <a:gd name="connsiteY27" fmla="*/ 309093 h 566671"/>
                  <a:gd name="connsiteX28" fmla="*/ 1635617 w 2695208"/>
                  <a:gd name="connsiteY28" fmla="*/ 360609 h 566671"/>
                  <a:gd name="connsiteX29" fmla="*/ 1712890 w 2695208"/>
                  <a:gd name="connsiteY29" fmla="*/ 425003 h 566671"/>
                  <a:gd name="connsiteX30" fmla="*/ 1918952 w 2695208"/>
                  <a:gd name="connsiteY30" fmla="*/ 412124 h 566671"/>
                  <a:gd name="connsiteX31" fmla="*/ 2009104 w 2695208"/>
                  <a:gd name="connsiteY31" fmla="*/ 296214 h 566671"/>
                  <a:gd name="connsiteX32" fmla="*/ 2060620 w 2695208"/>
                  <a:gd name="connsiteY32" fmla="*/ 244699 h 566671"/>
                  <a:gd name="connsiteX33" fmla="*/ 2086377 w 2695208"/>
                  <a:gd name="connsiteY33" fmla="*/ 141668 h 566671"/>
                  <a:gd name="connsiteX34" fmla="*/ 2125014 w 2695208"/>
                  <a:gd name="connsiteY34" fmla="*/ 103031 h 566671"/>
                  <a:gd name="connsiteX35" fmla="*/ 2150772 w 2695208"/>
                  <a:gd name="connsiteY35" fmla="*/ 64395 h 566671"/>
                  <a:gd name="connsiteX36" fmla="*/ 2240924 w 2695208"/>
                  <a:gd name="connsiteY36" fmla="*/ 38637 h 566671"/>
                  <a:gd name="connsiteX37" fmla="*/ 2292439 w 2695208"/>
                  <a:gd name="connsiteY37" fmla="*/ 128789 h 566671"/>
                  <a:gd name="connsiteX38" fmla="*/ 2305318 w 2695208"/>
                  <a:gd name="connsiteY38" fmla="*/ 218941 h 566671"/>
                  <a:gd name="connsiteX39" fmla="*/ 2331076 w 2695208"/>
                  <a:gd name="connsiteY39" fmla="*/ 334851 h 566671"/>
                  <a:gd name="connsiteX40" fmla="*/ 2356834 w 2695208"/>
                  <a:gd name="connsiteY40" fmla="*/ 412124 h 566671"/>
                  <a:gd name="connsiteX41" fmla="*/ 2434107 w 2695208"/>
                  <a:gd name="connsiteY41" fmla="*/ 450761 h 566671"/>
                  <a:gd name="connsiteX42" fmla="*/ 2524259 w 2695208"/>
                  <a:gd name="connsiteY42" fmla="*/ 437882 h 566671"/>
                  <a:gd name="connsiteX43" fmla="*/ 2537138 w 2695208"/>
                  <a:gd name="connsiteY43" fmla="*/ 399245 h 566671"/>
                  <a:gd name="connsiteX44" fmla="*/ 2588653 w 2695208"/>
                  <a:gd name="connsiteY44" fmla="*/ 321972 h 566671"/>
                  <a:gd name="connsiteX45" fmla="*/ 2627290 w 2695208"/>
                  <a:gd name="connsiteY45" fmla="*/ 206062 h 566671"/>
                  <a:gd name="connsiteX46" fmla="*/ 2640169 w 2695208"/>
                  <a:gd name="connsiteY46" fmla="*/ 141668 h 566671"/>
                  <a:gd name="connsiteX47" fmla="*/ 2665927 w 2695208"/>
                  <a:gd name="connsiteY47" fmla="*/ 64395 h 566671"/>
                  <a:gd name="connsiteX0" fmla="*/ 0 w 2695208"/>
                  <a:gd name="connsiteY0" fmla="*/ 502276 h 566671"/>
                  <a:gd name="connsiteX1" fmla="*/ 25758 w 2695208"/>
                  <a:gd name="connsiteY1" fmla="*/ 347730 h 566671"/>
                  <a:gd name="connsiteX2" fmla="*/ 38636 w 2695208"/>
                  <a:gd name="connsiteY2" fmla="*/ 270457 h 566671"/>
                  <a:gd name="connsiteX3" fmla="*/ 128789 w 2695208"/>
                  <a:gd name="connsiteY3" fmla="*/ 154547 h 566671"/>
                  <a:gd name="connsiteX4" fmla="*/ 244698 w 2695208"/>
                  <a:gd name="connsiteY4" fmla="*/ 51516 h 566671"/>
                  <a:gd name="connsiteX5" fmla="*/ 334851 w 2695208"/>
                  <a:gd name="connsiteY5" fmla="*/ 0 h 566671"/>
                  <a:gd name="connsiteX6" fmla="*/ 373487 w 2695208"/>
                  <a:gd name="connsiteY6" fmla="*/ 25758 h 566671"/>
                  <a:gd name="connsiteX7" fmla="*/ 412124 w 2695208"/>
                  <a:gd name="connsiteY7" fmla="*/ 38637 h 566671"/>
                  <a:gd name="connsiteX8" fmla="*/ 437882 w 2695208"/>
                  <a:gd name="connsiteY8" fmla="*/ 77273 h 566671"/>
                  <a:gd name="connsiteX9" fmla="*/ 463639 w 2695208"/>
                  <a:gd name="connsiteY9" fmla="*/ 309093 h 566671"/>
                  <a:gd name="connsiteX10" fmla="*/ 515155 w 2695208"/>
                  <a:gd name="connsiteY10" fmla="*/ 412124 h 566671"/>
                  <a:gd name="connsiteX11" fmla="*/ 592428 w 2695208"/>
                  <a:gd name="connsiteY11" fmla="*/ 502276 h 566671"/>
                  <a:gd name="connsiteX12" fmla="*/ 618186 w 2695208"/>
                  <a:gd name="connsiteY12" fmla="*/ 540913 h 566671"/>
                  <a:gd name="connsiteX13" fmla="*/ 695459 w 2695208"/>
                  <a:gd name="connsiteY13" fmla="*/ 566671 h 566671"/>
                  <a:gd name="connsiteX14" fmla="*/ 824248 w 2695208"/>
                  <a:gd name="connsiteY14" fmla="*/ 553792 h 566671"/>
                  <a:gd name="connsiteX15" fmla="*/ 850005 w 2695208"/>
                  <a:gd name="connsiteY15" fmla="*/ 515155 h 566671"/>
                  <a:gd name="connsiteX16" fmla="*/ 901521 w 2695208"/>
                  <a:gd name="connsiteY16" fmla="*/ 489397 h 566671"/>
                  <a:gd name="connsiteX17" fmla="*/ 1030310 w 2695208"/>
                  <a:gd name="connsiteY17" fmla="*/ 334851 h 566671"/>
                  <a:gd name="connsiteX18" fmla="*/ 1056067 w 2695208"/>
                  <a:gd name="connsiteY18" fmla="*/ 283335 h 566671"/>
                  <a:gd name="connsiteX19" fmla="*/ 1133341 w 2695208"/>
                  <a:gd name="connsiteY19" fmla="*/ 206062 h 566671"/>
                  <a:gd name="connsiteX20" fmla="*/ 1146220 w 2695208"/>
                  <a:gd name="connsiteY20" fmla="*/ 167426 h 566671"/>
                  <a:gd name="connsiteX21" fmla="*/ 1275008 w 2695208"/>
                  <a:gd name="connsiteY21" fmla="*/ 77273 h 566671"/>
                  <a:gd name="connsiteX22" fmla="*/ 1352282 w 2695208"/>
                  <a:gd name="connsiteY22" fmla="*/ 38637 h 566671"/>
                  <a:gd name="connsiteX23" fmla="*/ 1365160 w 2695208"/>
                  <a:gd name="connsiteY23" fmla="*/ 77273 h 566671"/>
                  <a:gd name="connsiteX24" fmla="*/ 1468191 w 2695208"/>
                  <a:gd name="connsiteY24" fmla="*/ 193184 h 566671"/>
                  <a:gd name="connsiteX25" fmla="*/ 1519707 w 2695208"/>
                  <a:gd name="connsiteY25" fmla="*/ 244699 h 566671"/>
                  <a:gd name="connsiteX26" fmla="*/ 1506828 w 2695208"/>
                  <a:gd name="connsiteY26" fmla="*/ 257578 h 566671"/>
                  <a:gd name="connsiteX27" fmla="*/ 1571222 w 2695208"/>
                  <a:gd name="connsiteY27" fmla="*/ 309093 h 566671"/>
                  <a:gd name="connsiteX28" fmla="*/ 1635617 w 2695208"/>
                  <a:gd name="connsiteY28" fmla="*/ 360609 h 566671"/>
                  <a:gd name="connsiteX29" fmla="*/ 1712890 w 2695208"/>
                  <a:gd name="connsiteY29" fmla="*/ 425003 h 566671"/>
                  <a:gd name="connsiteX30" fmla="*/ 1918952 w 2695208"/>
                  <a:gd name="connsiteY30" fmla="*/ 412124 h 566671"/>
                  <a:gd name="connsiteX31" fmla="*/ 2009104 w 2695208"/>
                  <a:gd name="connsiteY31" fmla="*/ 296214 h 566671"/>
                  <a:gd name="connsiteX32" fmla="*/ 2060620 w 2695208"/>
                  <a:gd name="connsiteY32" fmla="*/ 244699 h 566671"/>
                  <a:gd name="connsiteX33" fmla="*/ 2086377 w 2695208"/>
                  <a:gd name="connsiteY33" fmla="*/ 141668 h 566671"/>
                  <a:gd name="connsiteX34" fmla="*/ 2125014 w 2695208"/>
                  <a:gd name="connsiteY34" fmla="*/ 103031 h 566671"/>
                  <a:gd name="connsiteX35" fmla="*/ 2150772 w 2695208"/>
                  <a:gd name="connsiteY35" fmla="*/ 64395 h 566671"/>
                  <a:gd name="connsiteX36" fmla="*/ 2240924 w 2695208"/>
                  <a:gd name="connsiteY36" fmla="*/ 38637 h 566671"/>
                  <a:gd name="connsiteX37" fmla="*/ 2292439 w 2695208"/>
                  <a:gd name="connsiteY37" fmla="*/ 128789 h 566671"/>
                  <a:gd name="connsiteX38" fmla="*/ 2305318 w 2695208"/>
                  <a:gd name="connsiteY38" fmla="*/ 218941 h 566671"/>
                  <a:gd name="connsiteX39" fmla="*/ 2331076 w 2695208"/>
                  <a:gd name="connsiteY39" fmla="*/ 334851 h 566671"/>
                  <a:gd name="connsiteX40" fmla="*/ 2356834 w 2695208"/>
                  <a:gd name="connsiteY40" fmla="*/ 412124 h 566671"/>
                  <a:gd name="connsiteX41" fmla="*/ 2434107 w 2695208"/>
                  <a:gd name="connsiteY41" fmla="*/ 450761 h 566671"/>
                  <a:gd name="connsiteX42" fmla="*/ 2524259 w 2695208"/>
                  <a:gd name="connsiteY42" fmla="*/ 437882 h 566671"/>
                  <a:gd name="connsiteX43" fmla="*/ 2537138 w 2695208"/>
                  <a:gd name="connsiteY43" fmla="*/ 399245 h 566671"/>
                  <a:gd name="connsiteX44" fmla="*/ 2588653 w 2695208"/>
                  <a:gd name="connsiteY44" fmla="*/ 321972 h 566671"/>
                  <a:gd name="connsiteX45" fmla="*/ 2627290 w 2695208"/>
                  <a:gd name="connsiteY45" fmla="*/ 206062 h 566671"/>
                  <a:gd name="connsiteX46" fmla="*/ 2640169 w 2695208"/>
                  <a:gd name="connsiteY46" fmla="*/ 141668 h 566671"/>
                  <a:gd name="connsiteX47" fmla="*/ 2665927 w 2695208"/>
                  <a:gd name="connsiteY47" fmla="*/ 64395 h 566671"/>
                  <a:gd name="connsiteX0" fmla="*/ 0 w 2695208"/>
                  <a:gd name="connsiteY0" fmla="*/ 502276 h 566671"/>
                  <a:gd name="connsiteX1" fmla="*/ 25758 w 2695208"/>
                  <a:gd name="connsiteY1" fmla="*/ 347730 h 566671"/>
                  <a:gd name="connsiteX2" fmla="*/ 38636 w 2695208"/>
                  <a:gd name="connsiteY2" fmla="*/ 270457 h 566671"/>
                  <a:gd name="connsiteX3" fmla="*/ 103031 w 2695208"/>
                  <a:gd name="connsiteY3" fmla="*/ 90152 h 566671"/>
                  <a:gd name="connsiteX4" fmla="*/ 244698 w 2695208"/>
                  <a:gd name="connsiteY4" fmla="*/ 51516 h 566671"/>
                  <a:gd name="connsiteX5" fmla="*/ 334851 w 2695208"/>
                  <a:gd name="connsiteY5" fmla="*/ 0 h 566671"/>
                  <a:gd name="connsiteX6" fmla="*/ 373487 w 2695208"/>
                  <a:gd name="connsiteY6" fmla="*/ 25758 h 566671"/>
                  <a:gd name="connsiteX7" fmla="*/ 412124 w 2695208"/>
                  <a:gd name="connsiteY7" fmla="*/ 38637 h 566671"/>
                  <a:gd name="connsiteX8" fmla="*/ 437882 w 2695208"/>
                  <a:gd name="connsiteY8" fmla="*/ 77273 h 566671"/>
                  <a:gd name="connsiteX9" fmla="*/ 463639 w 2695208"/>
                  <a:gd name="connsiteY9" fmla="*/ 309093 h 566671"/>
                  <a:gd name="connsiteX10" fmla="*/ 515155 w 2695208"/>
                  <a:gd name="connsiteY10" fmla="*/ 412124 h 566671"/>
                  <a:gd name="connsiteX11" fmla="*/ 592428 w 2695208"/>
                  <a:gd name="connsiteY11" fmla="*/ 502276 h 566671"/>
                  <a:gd name="connsiteX12" fmla="*/ 618186 w 2695208"/>
                  <a:gd name="connsiteY12" fmla="*/ 540913 h 566671"/>
                  <a:gd name="connsiteX13" fmla="*/ 695459 w 2695208"/>
                  <a:gd name="connsiteY13" fmla="*/ 566671 h 566671"/>
                  <a:gd name="connsiteX14" fmla="*/ 824248 w 2695208"/>
                  <a:gd name="connsiteY14" fmla="*/ 553792 h 566671"/>
                  <a:gd name="connsiteX15" fmla="*/ 850005 w 2695208"/>
                  <a:gd name="connsiteY15" fmla="*/ 515155 h 566671"/>
                  <a:gd name="connsiteX16" fmla="*/ 901521 w 2695208"/>
                  <a:gd name="connsiteY16" fmla="*/ 489397 h 566671"/>
                  <a:gd name="connsiteX17" fmla="*/ 1030310 w 2695208"/>
                  <a:gd name="connsiteY17" fmla="*/ 334851 h 566671"/>
                  <a:gd name="connsiteX18" fmla="*/ 1056067 w 2695208"/>
                  <a:gd name="connsiteY18" fmla="*/ 283335 h 566671"/>
                  <a:gd name="connsiteX19" fmla="*/ 1133341 w 2695208"/>
                  <a:gd name="connsiteY19" fmla="*/ 206062 h 566671"/>
                  <a:gd name="connsiteX20" fmla="*/ 1146220 w 2695208"/>
                  <a:gd name="connsiteY20" fmla="*/ 167426 h 566671"/>
                  <a:gd name="connsiteX21" fmla="*/ 1275008 w 2695208"/>
                  <a:gd name="connsiteY21" fmla="*/ 77273 h 566671"/>
                  <a:gd name="connsiteX22" fmla="*/ 1352282 w 2695208"/>
                  <a:gd name="connsiteY22" fmla="*/ 38637 h 566671"/>
                  <a:gd name="connsiteX23" fmla="*/ 1365160 w 2695208"/>
                  <a:gd name="connsiteY23" fmla="*/ 77273 h 566671"/>
                  <a:gd name="connsiteX24" fmla="*/ 1468191 w 2695208"/>
                  <a:gd name="connsiteY24" fmla="*/ 193184 h 566671"/>
                  <a:gd name="connsiteX25" fmla="*/ 1519707 w 2695208"/>
                  <a:gd name="connsiteY25" fmla="*/ 244699 h 566671"/>
                  <a:gd name="connsiteX26" fmla="*/ 1506828 w 2695208"/>
                  <a:gd name="connsiteY26" fmla="*/ 257578 h 566671"/>
                  <a:gd name="connsiteX27" fmla="*/ 1571222 w 2695208"/>
                  <a:gd name="connsiteY27" fmla="*/ 309093 h 566671"/>
                  <a:gd name="connsiteX28" fmla="*/ 1635617 w 2695208"/>
                  <a:gd name="connsiteY28" fmla="*/ 360609 h 566671"/>
                  <a:gd name="connsiteX29" fmla="*/ 1712890 w 2695208"/>
                  <a:gd name="connsiteY29" fmla="*/ 425003 h 566671"/>
                  <a:gd name="connsiteX30" fmla="*/ 1918952 w 2695208"/>
                  <a:gd name="connsiteY30" fmla="*/ 412124 h 566671"/>
                  <a:gd name="connsiteX31" fmla="*/ 2009104 w 2695208"/>
                  <a:gd name="connsiteY31" fmla="*/ 296214 h 566671"/>
                  <a:gd name="connsiteX32" fmla="*/ 2060620 w 2695208"/>
                  <a:gd name="connsiteY32" fmla="*/ 244699 h 566671"/>
                  <a:gd name="connsiteX33" fmla="*/ 2086377 w 2695208"/>
                  <a:gd name="connsiteY33" fmla="*/ 141668 h 566671"/>
                  <a:gd name="connsiteX34" fmla="*/ 2125014 w 2695208"/>
                  <a:gd name="connsiteY34" fmla="*/ 103031 h 566671"/>
                  <a:gd name="connsiteX35" fmla="*/ 2150772 w 2695208"/>
                  <a:gd name="connsiteY35" fmla="*/ 64395 h 566671"/>
                  <a:gd name="connsiteX36" fmla="*/ 2240924 w 2695208"/>
                  <a:gd name="connsiteY36" fmla="*/ 38637 h 566671"/>
                  <a:gd name="connsiteX37" fmla="*/ 2292439 w 2695208"/>
                  <a:gd name="connsiteY37" fmla="*/ 128789 h 566671"/>
                  <a:gd name="connsiteX38" fmla="*/ 2305318 w 2695208"/>
                  <a:gd name="connsiteY38" fmla="*/ 218941 h 566671"/>
                  <a:gd name="connsiteX39" fmla="*/ 2331076 w 2695208"/>
                  <a:gd name="connsiteY39" fmla="*/ 334851 h 566671"/>
                  <a:gd name="connsiteX40" fmla="*/ 2356834 w 2695208"/>
                  <a:gd name="connsiteY40" fmla="*/ 412124 h 566671"/>
                  <a:gd name="connsiteX41" fmla="*/ 2434107 w 2695208"/>
                  <a:gd name="connsiteY41" fmla="*/ 450761 h 566671"/>
                  <a:gd name="connsiteX42" fmla="*/ 2524259 w 2695208"/>
                  <a:gd name="connsiteY42" fmla="*/ 437882 h 566671"/>
                  <a:gd name="connsiteX43" fmla="*/ 2537138 w 2695208"/>
                  <a:gd name="connsiteY43" fmla="*/ 399245 h 566671"/>
                  <a:gd name="connsiteX44" fmla="*/ 2588653 w 2695208"/>
                  <a:gd name="connsiteY44" fmla="*/ 321972 h 566671"/>
                  <a:gd name="connsiteX45" fmla="*/ 2627290 w 2695208"/>
                  <a:gd name="connsiteY45" fmla="*/ 206062 h 566671"/>
                  <a:gd name="connsiteX46" fmla="*/ 2640169 w 2695208"/>
                  <a:gd name="connsiteY46" fmla="*/ 141668 h 566671"/>
                  <a:gd name="connsiteX47" fmla="*/ 2665927 w 2695208"/>
                  <a:gd name="connsiteY47" fmla="*/ 64395 h 566671"/>
                  <a:gd name="connsiteX0" fmla="*/ 27563 w 2722771"/>
                  <a:gd name="connsiteY0" fmla="*/ 502276 h 566671"/>
                  <a:gd name="connsiteX1" fmla="*/ 53321 w 2722771"/>
                  <a:gd name="connsiteY1" fmla="*/ 347730 h 566671"/>
                  <a:gd name="connsiteX2" fmla="*/ 1805 w 2722771"/>
                  <a:gd name="connsiteY2" fmla="*/ 141669 h 566671"/>
                  <a:gd name="connsiteX3" fmla="*/ 130594 w 2722771"/>
                  <a:gd name="connsiteY3" fmla="*/ 90152 h 566671"/>
                  <a:gd name="connsiteX4" fmla="*/ 272261 w 2722771"/>
                  <a:gd name="connsiteY4" fmla="*/ 51516 h 566671"/>
                  <a:gd name="connsiteX5" fmla="*/ 362414 w 2722771"/>
                  <a:gd name="connsiteY5" fmla="*/ 0 h 566671"/>
                  <a:gd name="connsiteX6" fmla="*/ 401050 w 2722771"/>
                  <a:gd name="connsiteY6" fmla="*/ 25758 h 566671"/>
                  <a:gd name="connsiteX7" fmla="*/ 439687 w 2722771"/>
                  <a:gd name="connsiteY7" fmla="*/ 38637 h 566671"/>
                  <a:gd name="connsiteX8" fmla="*/ 465445 w 2722771"/>
                  <a:gd name="connsiteY8" fmla="*/ 77273 h 566671"/>
                  <a:gd name="connsiteX9" fmla="*/ 491202 w 2722771"/>
                  <a:gd name="connsiteY9" fmla="*/ 309093 h 566671"/>
                  <a:gd name="connsiteX10" fmla="*/ 542718 w 2722771"/>
                  <a:gd name="connsiteY10" fmla="*/ 412124 h 566671"/>
                  <a:gd name="connsiteX11" fmla="*/ 619991 w 2722771"/>
                  <a:gd name="connsiteY11" fmla="*/ 502276 h 566671"/>
                  <a:gd name="connsiteX12" fmla="*/ 645749 w 2722771"/>
                  <a:gd name="connsiteY12" fmla="*/ 540913 h 566671"/>
                  <a:gd name="connsiteX13" fmla="*/ 723022 w 2722771"/>
                  <a:gd name="connsiteY13" fmla="*/ 566671 h 566671"/>
                  <a:gd name="connsiteX14" fmla="*/ 851811 w 2722771"/>
                  <a:gd name="connsiteY14" fmla="*/ 553792 h 566671"/>
                  <a:gd name="connsiteX15" fmla="*/ 877568 w 2722771"/>
                  <a:gd name="connsiteY15" fmla="*/ 515155 h 566671"/>
                  <a:gd name="connsiteX16" fmla="*/ 929084 w 2722771"/>
                  <a:gd name="connsiteY16" fmla="*/ 489397 h 566671"/>
                  <a:gd name="connsiteX17" fmla="*/ 1057873 w 2722771"/>
                  <a:gd name="connsiteY17" fmla="*/ 334851 h 566671"/>
                  <a:gd name="connsiteX18" fmla="*/ 1083630 w 2722771"/>
                  <a:gd name="connsiteY18" fmla="*/ 283335 h 566671"/>
                  <a:gd name="connsiteX19" fmla="*/ 1160904 w 2722771"/>
                  <a:gd name="connsiteY19" fmla="*/ 206062 h 566671"/>
                  <a:gd name="connsiteX20" fmla="*/ 1173783 w 2722771"/>
                  <a:gd name="connsiteY20" fmla="*/ 167426 h 566671"/>
                  <a:gd name="connsiteX21" fmla="*/ 1302571 w 2722771"/>
                  <a:gd name="connsiteY21" fmla="*/ 77273 h 566671"/>
                  <a:gd name="connsiteX22" fmla="*/ 1379845 w 2722771"/>
                  <a:gd name="connsiteY22" fmla="*/ 38637 h 566671"/>
                  <a:gd name="connsiteX23" fmla="*/ 1392723 w 2722771"/>
                  <a:gd name="connsiteY23" fmla="*/ 77273 h 566671"/>
                  <a:gd name="connsiteX24" fmla="*/ 1495754 w 2722771"/>
                  <a:gd name="connsiteY24" fmla="*/ 193184 h 566671"/>
                  <a:gd name="connsiteX25" fmla="*/ 1547270 w 2722771"/>
                  <a:gd name="connsiteY25" fmla="*/ 244699 h 566671"/>
                  <a:gd name="connsiteX26" fmla="*/ 1534391 w 2722771"/>
                  <a:gd name="connsiteY26" fmla="*/ 257578 h 566671"/>
                  <a:gd name="connsiteX27" fmla="*/ 1598785 w 2722771"/>
                  <a:gd name="connsiteY27" fmla="*/ 309093 h 566671"/>
                  <a:gd name="connsiteX28" fmla="*/ 1663180 w 2722771"/>
                  <a:gd name="connsiteY28" fmla="*/ 360609 h 566671"/>
                  <a:gd name="connsiteX29" fmla="*/ 1740453 w 2722771"/>
                  <a:gd name="connsiteY29" fmla="*/ 425003 h 566671"/>
                  <a:gd name="connsiteX30" fmla="*/ 1946515 w 2722771"/>
                  <a:gd name="connsiteY30" fmla="*/ 412124 h 566671"/>
                  <a:gd name="connsiteX31" fmla="*/ 2036667 w 2722771"/>
                  <a:gd name="connsiteY31" fmla="*/ 296214 h 566671"/>
                  <a:gd name="connsiteX32" fmla="*/ 2088183 w 2722771"/>
                  <a:gd name="connsiteY32" fmla="*/ 244699 h 566671"/>
                  <a:gd name="connsiteX33" fmla="*/ 2113940 w 2722771"/>
                  <a:gd name="connsiteY33" fmla="*/ 141668 h 566671"/>
                  <a:gd name="connsiteX34" fmla="*/ 2152577 w 2722771"/>
                  <a:gd name="connsiteY34" fmla="*/ 103031 h 566671"/>
                  <a:gd name="connsiteX35" fmla="*/ 2178335 w 2722771"/>
                  <a:gd name="connsiteY35" fmla="*/ 64395 h 566671"/>
                  <a:gd name="connsiteX36" fmla="*/ 2268487 w 2722771"/>
                  <a:gd name="connsiteY36" fmla="*/ 38637 h 566671"/>
                  <a:gd name="connsiteX37" fmla="*/ 2320002 w 2722771"/>
                  <a:gd name="connsiteY37" fmla="*/ 128789 h 566671"/>
                  <a:gd name="connsiteX38" fmla="*/ 2332881 w 2722771"/>
                  <a:gd name="connsiteY38" fmla="*/ 218941 h 566671"/>
                  <a:gd name="connsiteX39" fmla="*/ 2358639 w 2722771"/>
                  <a:gd name="connsiteY39" fmla="*/ 334851 h 566671"/>
                  <a:gd name="connsiteX40" fmla="*/ 2384397 w 2722771"/>
                  <a:gd name="connsiteY40" fmla="*/ 412124 h 566671"/>
                  <a:gd name="connsiteX41" fmla="*/ 2461670 w 2722771"/>
                  <a:gd name="connsiteY41" fmla="*/ 450761 h 566671"/>
                  <a:gd name="connsiteX42" fmla="*/ 2551822 w 2722771"/>
                  <a:gd name="connsiteY42" fmla="*/ 437882 h 566671"/>
                  <a:gd name="connsiteX43" fmla="*/ 2564701 w 2722771"/>
                  <a:gd name="connsiteY43" fmla="*/ 399245 h 566671"/>
                  <a:gd name="connsiteX44" fmla="*/ 2616216 w 2722771"/>
                  <a:gd name="connsiteY44" fmla="*/ 321972 h 566671"/>
                  <a:gd name="connsiteX45" fmla="*/ 2654853 w 2722771"/>
                  <a:gd name="connsiteY45" fmla="*/ 206062 h 566671"/>
                  <a:gd name="connsiteX46" fmla="*/ 2667732 w 2722771"/>
                  <a:gd name="connsiteY46" fmla="*/ 141668 h 566671"/>
                  <a:gd name="connsiteX47" fmla="*/ 2693490 w 2722771"/>
                  <a:gd name="connsiteY47" fmla="*/ 64395 h 566671"/>
                  <a:gd name="connsiteX0" fmla="*/ 154694 w 2849902"/>
                  <a:gd name="connsiteY0" fmla="*/ 502276 h 566671"/>
                  <a:gd name="connsiteX1" fmla="*/ 148 w 2849902"/>
                  <a:gd name="connsiteY1" fmla="*/ 128790 h 566671"/>
                  <a:gd name="connsiteX2" fmla="*/ 128936 w 2849902"/>
                  <a:gd name="connsiteY2" fmla="*/ 141669 h 566671"/>
                  <a:gd name="connsiteX3" fmla="*/ 257725 w 2849902"/>
                  <a:gd name="connsiteY3" fmla="*/ 90152 h 566671"/>
                  <a:gd name="connsiteX4" fmla="*/ 399392 w 2849902"/>
                  <a:gd name="connsiteY4" fmla="*/ 51516 h 566671"/>
                  <a:gd name="connsiteX5" fmla="*/ 489545 w 2849902"/>
                  <a:gd name="connsiteY5" fmla="*/ 0 h 566671"/>
                  <a:gd name="connsiteX6" fmla="*/ 528181 w 2849902"/>
                  <a:gd name="connsiteY6" fmla="*/ 25758 h 566671"/>
                  <a:gd name="connsiteX7" fmla="*/ 566818 w 2849902"/>
                  <a:gd name="connsiteY7" fmla="*/ 38637 h 566671"/>
                  <a:gd name="connsiteX8" fmla="*/ 592576 w 2849902"/>
                  <a:gd name="connsiteY8" fmla="*/ 77273 h 566671"/>
                  <a:gd name="connsiteX9" fmla="*/ 618333 w 2849902"/>
                  <a:gd name="connsiteY9" fmla="*/ 309093 h 566671"/>
                  <a:gd name="connsiteX10" fmla="*/ 669849 w 2849902"/>
                  <a:gd name="connsiteY10" fmla="*/ 412124 h 566671"/>
                  <a:gd name="connsiteX11" fmla="*/ 747122 w 2849902"/>
                  <a:gd name="connsiteY11" fmla="*/ 502276 h 566671"/>
                  <a:gd name="connsiteX12" fmla="*/ 772880 w 2849902"/>
                  <a:gd name="connsiteY12" fmla="*/ 540913 h 566671"/>
                  <a:gd name="connsiteX13" fmla="*/ 850153 w 2849902"/>
                  <a:gd name="connsiteY13" fmla="*/ 566671 h 566671"/>
                  <a:gd name="connsiteX14" fmla="*/ 978942 w 2849902"/>
                  <a:gd name="connsiteY14" fmla="*/ 553792 h 566671"/>
                  <a:gd name="connsiteX15" fmla="*/ 1004699 w 2849902"/>
                  <a:gd name="connsiteY15" fmla="*/ 515155 h 566671"/>
                  <a:gd name="connsiteX16" fmla="*/ 1056215 w 2849902"/>
                  <a:gd name="connsiteY16" fmla="*/ 489397 h 566671"/>
                  <a:gd name="connsiteX17" fmla="*/ 1185004 w 2849902"/>
                  <a:gd name="connsiteY17" fmla="*/ 334851 h 566671"/>
                  <a:gd name="connsiteX18" fmla="*/ 1210761 w 2849902"/>
                  <a:gd name="connsiteY18" fmla="*/ 283335 h 566671"/>
                  <a:gd name="connsiteX19" fmla="*/ 1288035 w 2849902"/>
                  <a:gd name="connsiteY19" fmla="*/ 206062 h 566671"/>
                  <a:gd name="connsiteX20" fmla="*/ 1300914 w 2849902"/>
                  <a:gd name="connsiteY20" fmla="*/ 167426 h 566671"/>
                  <a:gd name="connsiteX21" fmla="*/ 1429702 w 2849902"/>
                  <a:gd name="connsiteY21" fmla="*/ 77273 h 566671"/>
                  <a:gd name="connsiteX22" fmla="*/ 1506976 w 2849902"/>
                  <a:gd name="connsiteY22" fmla="*/ 38637 h 566671"/>
                  <a:gd name="connsiteX23" fmla="*/ 1519854 w 2849902"/>
                  <a:gd name="connsiteY23" fmla="*/ 77273 h 566671"/>
                  <a:gd name="connsiteX24" fmla="*/ 1622885 w 2849902"/>
                  <a:gd name="connsiteY24" fmla="*/ 193184 h 566671"/>
                  <a:gd name="connsiteX25" fmla="*/ 1674401 w 2849902"/>
                  <a:gd name="connsiteY25" fmla="*/ 244699 h 566671"/>
                  <a:gd name="connsiteX26" fmla="*/ 1661522 w 2849902"/>
                  <a:gd name="connsiteY26" fmla="*/ 257578 h 566671"/>
                  <a:gd name="connsiteX27" fmla="*/ 1725916 w 2849902"/>
                  <a:gd name="connsiteY27" fmla="*/ 309093 h 566671"/>
                  <a:gd name="connsiteX28" fmla="*/ 1790311 w 2849902"/>
                  <a:gd name="connsiteY28" fmla="*/ 360609 h 566671"/>
                  <a:gd name="connsiteX29" fmla="*/ 1867584 w 2849902"/>
                  <a:gd name="connsiteY29" fmla="*/ 425003 h 566671"/>
                  <a:gd name="connsiteX30" fmla="*/ 2073646 w 2849902"/>
                  <a:gd name="connsiteY30" fmla="*/ 412124 h 566671"/>
                  <a:gd name="connsiteX31" fmla="*/ 2163798 w 2849902"/>
                  <a:gd name="connsiteY31" fmla="*/ 296214 h 566671"/>
                  <a:gd name="connsiteX32" fmla="*/ 2215314 w 2849902"/>
                  <a:gd name="connsiteY32" fmla="*/ 244699 h 566671"/>
                  <a:gd name="connsiteX33" fmla="*/ 2241071 w 2849902"/>
                  <a:gd name="connsiteY33" fmla="*/ 141668 h 566671"/>
                  <a:gd name="connsiteX34" fmla="*/ 2279708 w 2849902"/>
                  <a:gd name="connsiteY34" fmla="*/ 103031 h 566671"/>
                  <a:gd name="connsiteX35" fmla="*/ 2305466 w 2849902"/>
                  <a:gd name="connsiteY35" fmla="*/ 64395 h 566671"/>
                  <a:gd name="connsiteX36" fmla="*/ 2395618 w 2849902"/>
                  <a:gd name="connsiteY36" fmla="*/ 38637 h 566671"/>
                  <a:gd name="connsiteX37" fmla="*/ 2447133 w 2849902"/>
                  <a:gd name="connsiteY37" fmla="*/ 128789 h 566671"/>
                  <a:gd name="connsiteX38" fmla="*/ 2460012 w 2849902"/>
                  <a:gd name="connsiteY38" fmla="*/ 218941 h 566671"/>
                  <a:gd name="connsiteX39" fmla="*/ 2485770 w 2849902"/>
                  <a:gd name="connsiteY39" fmla="*/ 334851 h 566671"/>
                  <a:gd name="connsiteX40" fmla="*/ 2511528 w 2849902"/>
                  <a:gd name="connsiteY40" fmla="*/ 412124 h 566671"/>
                  <a:gd name="connsiteX41" fmla="*/ 2588801 w 2849902"/>
                  <a:gd name="connsiteY41" fmla="*/ 450761 h 566671"/>
                  <a:gd name="connsiteX42" fmla="*/ 2678953 w 2849902"/>
                  <a:gd name="connsiteY42" fmla="*/ 437882 h 566671"/>
                  <a:gd name="connsiteX43" fmla="*/ 2691832 w 2849902"/>
                  <a:gd name="connsiteY43" fmla="*/ 399245 h 566671"/>
                  <a:gd name="connsiteX44" fmla="*/ 2743347 w 2849902"/>
                  <a:gd name="connsiteY44" fmla="*/ 321972 h 566671"/>
                  <a:gd name="connsiteX45" fmla="*/ 2781984 w 2849902"/>
                  <a:gd name="connsiteY45" fmla="*/ 206062 h 566671"/>
                  <a:gd name="connsiteX46" fmla="*/ 2794863 w 2849902"/>
                  <a:gd name="connsiteY46" fmla="*/ 141668 h 566671"/>
                  <a:gd name="connsiteX47" fmla="*/ 2820621 w 2849902"/>
                  <a:gd name="connsiteY47" fmla="*/ 64395 h 566671"/>
                  <a:gd name="connsiteX0" fmla="*/ 115935 w 2849779"/>
                  <a:gd name="connsiteY0" fmla="*/ 193183 h 566671"/>
                  <a:gd name="connsiteX1" fmla="*/ 25 w 2849779"/>
                  <a:gd name="connsiteY1" fmla="*/ 128790 h 566671"/>
                  <a:gd name="connsiteX2" fmla="*/ 128813 w 2849779"/>
                  <a:gd name="connsiteY2" fmla="*/ 141669 h 566671"/>
                  <a:gd name="connsiteX3" fmla="*/ 257602 w 2849779"/>
                  <a:gd name="connsiteY3" fmla="*/ 90152 h 566671"/>
                  <a:gd name="connsiteX4" fmla="*/ 399269 w 2849779"/>
                  <a:gd name="connsiteY4" fmla="*/ 51516 h 566671"/>
                  <a:gd name="connsiteX5" fmla="*/ 489422 w 2849779"/>
                  <a:gd name="connsiteY5" fmla="*/ 0 h 566671"/>
                  <a:gd name="connsiteX6" fmla="*/ 528058 w 2849779"/>
                  <a:gd name="connsiteY6" fmla="*/ 25758 h 566671"/>
                  <a:gd name="connsiteX7" fmla="*/ 566695 w 2849779"/>
                  <a:gd name="connsiteY7" fmla="*/ 38637 h 566671"/>
                  <a:gd name="connsiteX8" fmla="*/ 592453 w 2849779"/>
                  <a:gd name="connsiteY8" fmla="*/ 77273 h 566671"/>
                  <a:gd name="connsiteX9" fmla="*/ 618210 w 2849779"/>
                  <a:gd name="connsiteY9" fmla="*/ 309093 h 566671"/>
                  <a:gd name="connsiteX10" fmla="*/ 669726 w 2849779"/>
                  <a:gd name="connsiteY10" fmla="*/ 412124 h 566671"/>
                  <a:gd name="connsiteX11" fmla="*/ 746999 w 2849779"/>
                  <a:gd name="connsiteY11" fmla="*/ 502276 h 566671"/>
                  <a:gd name="connsiteX12" fmla="*/ 772757 w 2849779"/>
                  <a:gd name="connsiteY12" fmla="*/ 540913 h 566671"/>
                  <a:gd name="connsiteX13" fmla="*/ 850030 w 2849779"/>
                  <a:gd name="connsiteY13" fmla="*/ 566671 h 566671"/>
                  <a:gd name="connsiteX14" fmla="*/ 978819 w 2849779"/>
                  <a:gd name="connsiteY14" fmla="*/ 553792 h 566671"/>
                  <a:gd name="connsiteX15" fmla="*/ 1004576 w 2849779"/>
                  <a:gd name="connsiteY15" fmla="*/ 515155 h 566671"/>
                  <a:gd name="connsiteX16" fmla="*/ 1056092 w 2849779"/>
                  <a:gd name="connsiteY16" fmla="*/ 489397 h 566671"/>
                  <a:gd name="connsiteX17" fmla="*/ 1184881 w 2849779"/>
                  <a:gd name="connsiteY17" fmla="*/ 334851 h 566671"/>
                  <a:gd name="connsiteX18" fmla="*/ 1210638 w 2849779"/>
                  <a:gd name="connsiteY18" fmla="*/ 283335 h 566671"/>
                  <a:gd name="connsiteX19" fmla="*/ 1287912 w 2849779"/>
                  <a:gd name="connsiteY19" fmla="*/ 206062 h 566671"/>
                  <a:gd name="connsiteX20" fmla="*/ 1300791 w 2849779"/>
                  <a:gd name="connsiteY20" fmla="*/ 167426 h 566671"/>
                  <a:gd name="connsiteX21" fmla="*/ 1429579 w 2849779"/>
                  <a:gd name="connsiteY21" fmla="*/ 77273 h 566671"/>
                  <a:gd name="connsiteX22" fmla="*/ 1506853 w 2849779"/>
                  <a:gd name="connsiteY22" fmla="*/ 38637 h 566671"/>
                  <a:gd name="connsiteX23" fmla="*/ 1519731 w 2849779"/>
                  <a:gd name="connsiteY23" fmla="*/ 77273 h 566671"/>
                  <a:gd name="connsiteX24" fmla="*/ 1622762 w 2849779"/>
                  <a:gd name="connsiteY24" fmla="*/ 193184 h 566671"/>
                  <a:gd name="connsiteX25" fmla="*/ 1674278 w 2849779"/>
                  <a:gd name="connsiteY25" fmla="*/ 244699 h 566671"/>
                  <a:gd name="connsiteX26" fmla="*/ 1661399 w 2849779"/>
                  <a:gd name="connsiteY26" fmla="*/ 257578 h 566671"/>
                  <a:gd name="connsiteX27" fmla="*/ 1725793 w 2849779"/>
                  <a:gd name="connsiteY27" fmla="*/ 309093 h 566671"/>
                  <a:gd name="connsiteX28" fmla="*/ 1790188 w 2849779"/>
                  <a:gd name="connsiteY28" fmla="*/ 360609 h 566671"/>
                  <a:gd name="connsiteX29" fmla="*/ 1867461 w 2849779"/>
                  <a:gd name="connsiteY29" fmla="*/ 425003 h 566671"/>
                  <a:gd name="connsiteX30" fmla="*/ 2073523 w 2849779"/>
                  <a:gd name="connsiteY30" fmla="*/ 412124 h 566671"/>
                  <a:gd name="connsiteX31" fmla="*/ 2163675 w 2849779"/>
                  <a:gd name="connsiteY31" fmla="*/ 296214 h 566671"/>
                  <a:gd name="connsiteX32" fmla="*/ 2215191 w 2849779"/>
                  <a:gd name="connsiteY32" fmla="*/ 244699 h 566671"/>
                  <a:gd name="connsiteX33" fmla="*/ 2240948 w 2849779"/>
                  <a:gd name="connsiteY33" fmla="*/ 141668 h 566671"/>
                  <a:gd name="connsiteX34" fmla="*/ 2279585 w 2849779"/>
                  <a:gd name="connsiteY34" fmla="*/ 103031 h 566671"/>
                  <a:gd name="connsiteX35" fmla="*/ 2305343 w 2849779"/>
                  <a:gd name="connsiteY35" fmla="*/ 64395 h 566671"/>
                  <a:gd name="connsiteX36" fmla="*/ 2395495 w 2849779"/>
                  <a:gd name="connsiteY36" fmla="*/ 38637 h 566671"/>
                  <a:gd name="connsiteX37" fmla="*/ 2447010 w 2849779"/>
                  <a:gd name="connsiteY37" fmla="*/ 128789 h 566671"/>
                  <a:gd name="connsiteX38" fmla="*/ 2459889 w 2849779"/>
                  <a:gd name="connsiteY38" fmla="*/ 218941 h 566671"/>
                  <a:gd name="connsiteX39" fmla="*/ 2485647 w 2849779"/>
                  <a:gd name="connsiteY39" fmla="*/ 334851 h 566671"/>
                  <a:gd name="connsiteX40" fmla="*/ 2511405 w 2849779"/>
                  <a:gd name="connsiteY40" fmla="*/ 412124 h 566671"/>
                  <a:gd name="connsiteX41" fmla="*/ 2588678 w 2849779"/>
                  <a:gd name="connsiteY41" fmla="*/ 450761 h 566671"/>
                  <a:gd name="connsiteX42" fmla="*/ 2678830 w 2849779"/>
                  <a:gd name="connsiteY42" fmla="*/ 437882 h 566671"/>
                  <a:gd name="connsiteX43" fmla="*/ 2691709 w 2849779"/>
                  <a:gd name="connsiteY43" fmla="*/ 399245 h 566671"/>
                  <a:gd name="connsiteX44" fmla="*/ 2743224 w 2849779"/>
                  <a:gd name="connsiteY44" fmla="*/ 321972 h 566671"/>
                  <a:gd name="connsiteX45" fmla="*/ 2781861 w 2849779"/>
                  <a:gd name="connsiteY45" fmla="*/ 206062 h 566671"/>
                  <a:gd name="connsiteX46" fmla="*/ 2794740 w 2849779"/>
                  <a:gd name="connsiteY46" fmla="*/ 141668 h 566671"/>
                  <a:gd name="connsiteX47" fmla="*/ 2820498 w 2849779"/>
                  <a:gd name="connsiteY47" fmla="*/ 64395 h 566671"/>
                  <a:gd name="connsiteX0" fmla="*/ 115935 w 2849779"/>
                  <a:gd name="connsiteY0" fmla="*/ 193183 h 566671"/>
                  <a:gd name="connsiteX1" fmla="*/ 25 w 2849779"/>
                  <a:gd name="connsiteY1" fmla="*/ 128790 h 566671"/>
                  <a:gd name="connsiteX2" fmla="*/ 128813 w 2849779"/>
                  <a:gd name="connsiteY2" fmla="*/ 141669 h 566671"/>
                  <a:gd name="connsiteX3" fmla="*/ 180328 w 2849779"/>
                  <a:gd name="connsiteY3" fmla="*/ 38637 h 566671"/>
                  <a:gd name="connsiteX4" fmla="*/ 399269 w 2849779"/>
                  <a:gd name="connsiteY4" fmla="*/ 51516 h 566671"/>
                  <a:gd name="connsiteX5" fmla="*/ 489422 w 2849779"/>
                  <a:gd name="connsiteY5" fmla="*/ 0 h 566671"/>
                  <a:gd name="connsiteX6" fmla="*/ 528058 w 2849779"/>
                  <a:gd name="connsiteY6" fmla="*/ 25758 h 566671"/>
                  <a:gd name="connsiteX7" fmla="*/ 566695 w 2849779"/>
                  <a:gd name="connsiteY7" fmla="*/ 38637 h 566671"/>
                  <a:gd name="connsiteX8" fmla="*/ 592453 w 2849779"/>
                  <a:gd name="connsiteY8" fmla="*/ 77273 h 566671"/>
                  <a:gd name="connsiteX9" fmla="*/ 618210 w 2849779"/>
                  <a:gd name="connsiteY9" fmla="*/ 309093 h 566671"/>
                  <a:gd name="connsiteX10" fmla="*/ 669726 w 2849779"/>
                  <a:gd name="connsiteY10" fmla="*/ 412124 h 566671"/>
                  <a:gd name="connsiteX11" fmla="*/ 746999 w 2849779"/>
                  <a:gd name="connsiteY11" fmla="*/ 502276 h 566671"/>
                  <a:gd name="connsiteX12" fmla="*/ 772757 w 2849779"/>
                  <a:gd name="connsiteY12" fmla="*/ 540913 h 566671"/>
                  <a:gd name="connsiteX13" fmla="*/ 850030 w 2849779"/>
                  <a:gd name="connsiteY13" fmla="*/ 566671 h 566671"/>
                  <a:gd name="connsiteX14" fmla="*/ 978819 w 2849779"/>
                  <a:gd name="connsiteY14" fmla="*/ 553792 h 566671"/>
                  <a:gd name="connsiteX15" fmla="*/ 1004576 w 2849779"/>
                  <a:gd name="connsiteY15" fmla="*/ 515155 h 566671"/>
                  <a:gd name="connsiteX16" fmla="*/ 1056092 w 2849779"/>
                  <a:gd name="connsiteY16" fmla="*/ 489397 h 566671"/>
                  <a:gd name="connsiteX17" fmla="*/ 1184881 w 2849779"/>
                  <a:gd name="connsiteY17" fmla="*/ 334851 h 566671"/>
                  <a:gd name="connsiteX18" fmla="*/ 1210638 w 2849779"/>
                  <a:gd name="connsiteY18" fmla="*/ 283335 h 566671"/>
                  <a:gd name="connsiteX19" fmla="*/ 1287912 w 2849779"/>
                  <a:gd name="connsiteY19" fmla="*/ 206062 h 566671"/>
                  <a:gd name="connsiteX20" fmla="*/ 1300791 w 2849779"/>
                  <a:gd name="connsiteY20" fmla="*/ 167426 h 566671"/>
                  <a:gd name="connsiteX21" fmla="*/ 1429579 w 2849779"/>
                  <a:gd name="connsiteY21" fmla="*/ 77273 h 566671"/>
                  <a:gd name="connsiteX22" fmla="*/ 1506853 w 2849779"/>
                  <a:gd name="connsiteY22" fmla="*/ 38637 h 566671"/>
                  <a:gd name="connsiteX23" fmla="*/ 1519731 w 2849779"/>
                  <a:gd name="connsiteY23" fmla="*/ 77273 h 566671"/>
                  <a:gd name="connsiteX24" fmla="*/ 1622762 w 2849779"/>
                  <a:gd name="connsiteY24" fmla="*/ 193184 h 566671"/>
                  <a:gd name="connsiteX25" fmla="*/ 1674278 w 2849779"/>
                  <a:gd name="connsiteY25" fmla="*/ 244699 h 566671"/>
                  <a:gd name="connsiteX26" fmla="*/ 1661399 w 2849779"/>
                  <a:gd name="connsiteY26" fmla="*/ 257578 h 566671"/>
                  <a:gd name="connsiteX27" fmla="*/ 1725793 w 2849779"/>
                  <a:gd name="connsiteY27" fmla="*/ 309093 h 566671"/>
                  <a:gd name="connsiteX28" fmla="*/ 1790188 w 2849779"/>
                  <a:gd name="connsiteY28" fmla="*/ 360609 h 566671"/>
                  <a:gd name="connsiteX29" fmla="*/ 1867461 w 2849779"/>
                  <a:gd name="connsiteY29" fmla="*/ 425003 h 566671"/>
                  <a:gd name="connsiteX30" fmla="*/ 2073523 w 2849779"/>
                  <a:gd name="connsiteY30" fmla="*/ 412124 h 566671"/>
                  <a:gd name="connsiteX31" fmla="*/ 2163675 w 2849779"/>
                  <a:gd name="connsiteY31" fmla="*/ 296214 h 566671"/>
                  <a:gd name="connsiteX32" fmla="*/ 2215191 w 2849779"/>
                  <a:gd name="connsiteY32" fmla="*/ 244699 h 566671"/>
                  <a:gd name="connsiteX33" fmla="*/ 2240948 w 2849779"/>
                  <a:gd name="connsiteY33" fmla="*/ 141668 h 566671"/>
                  <a:gd name="connsiteX34" fmla="*/ 2279585 w 2849779"/>
                  <a:gd name="connsiteY34" fmla="*/ 103031 h 566671"/>
                  <a:gd name="connsiteX35" fmla="*/ 2305343 w 2849779"/>
                  <a:gd name="connsiteY35" fmla="*/ 64395 h 566671"/>
                  <a:gd name="connsiteX36" fmla="*/ 2395495 w 2849779"/>
                  <a:gd name="connsiteY36" fmla="*/ 38637 h 566671"/>
                  <a:gd name="connsiteX37" fmla="*/ 2447010 w 2849779"/>
                  <a:gd name="connsiteY37" fmla="*/ 128789 h 566671"/>
                  <a:gd name="connsiteX38" fmla="*/ 2459889 w 2849779"/>
                  <a:gd name="connsiteY38" fmla="*/ 218941 h 566671"/>
                  <a:gd name="connsiteX39" fmla="*/ 2485647 w 2849779"/>
                  <a:gd name="connsiteY39" fmla="*/ 334851 h 566671"/>
                  <a:gd name="connsiteX40" fmla="*/ 2511405 w 2849779"/>
                  <a:gd name="connsiteY40" fmla="*/ 412124 h 566671"/>
                  <a:gd name="connsiteX41" fmla="*/ 2588678 w 2849779"/>
                  <a:gd name="connsiteY41" fmla="*/ 450761 h 566671"/>
                  <a:gd name="connsiteX42" fmla="*/ 2678830 w 2849779"/>
                  <a:gd name="connsiteY42" fmla="*/ 437882 h 566671"/>
                  <a:gd name="connsiteX43" fmla="*/ 2691709 w 2849779"/>
                  <a:gd name="connsiteY43" fmla="*/ 399245 h 566671"/>
                  <a:gd name="connsiteX44" fmla="*/ 2743224 w 2849779"/>
                  <a:gd name="connsiteY44" fmla="*/ 321972 h 566671"/>
                  <a:gd name="connsiteX45" fmla="*/ 2781861 w 2849779"/>
                  <a:gd name="connsiteY45" fmla="*/ 206062 h 566671"/>
                  <a:gd name="connsiteX46" fmla="*/ 2794740 w 2849779"/>
                  <a:gd name="connsiteY46" fmla="*/ 141668 h 566671"/>
                  <a:gd name="connsiteX47" fmla="*/ 2820498 w 2849779"/>
                  <a:gd name="connsiteY47" fmla="*/ 64395 h 566671"/>
                  <a:gd name="connsiteX0" fmla="*/ 17079 w 2853954"/>
                  <a:gd name="connsiteY0" fmla="*/ 90152 h 566671"/>
                  <a:gd name="connsiteX1" fmla="*/ 4200 w 2853954"/>
                  <a:gd name="connsiteY1" fmla="*/ 128790 h 566671"/>
                  <a:gd name="connsiteX2" fmla="*/ 132988 w 2853954"/>
                  <a:gd name="connsiteY2" fmla="*/ 141669 h 566671"/>
                  <a:gd name="connsiteX3" fmla="*/ 184503 w 2853954"/>
                  <a:gd name="connsiteY3" fmla="*/ 38637 h 566671"/>
                  <a:gd name="connsiteX4" fmla="*/ 403444 w 2853954"/>
                  <a:gd name="connsiteY4" fmla="*/ 51516 h 566671"/>
                  <a:gd name="connsiteX5" fmla="*/ 493597 w 2853954"/>
                  <a:gd name="connsiteY5" fmla="*/ 0 h 566671"/>
                  <a:gd name="connsiteX6" fmla="*/ 532233 w 2853954"/>
                  <a:gd name="connsiteY6" fmla="*/ 25758 h 566671"/>
                  <a:gd name="connsiteX7" fmla="*/ 570870 w 2853954"/>
                  <a:gd name="connsiteY7" fmla="*/ 38637 h 566671"/>
                  <a:gd name="connsiteX8" fmla="*/ 596628 w 2853954"/>
                  <a:gd name="connsiteY8" fmla="*/ 77273 h 566671"/>
                  <a:gd name="connsiteX9" fmla="*/ 622385 w 2853954"/>
                  <a:gd name="connsiteY9" fmla="*/ 309093 h 566671"/>
                  <a:gd name="connsiteX10" fmla="*/ 673901 w 2853954"/>
                  <a:gd name="connsiteY10" fmla="*/ 412124 h 566671"/>
                  <a:gd name="connsiteX11" fmla="*/ 751174 w 2853954"/>
                  <a:gd name="connsiteY11" fmla="*/ 502276 h 566671"/>
                  <a:gd name="connsiteX12" fmla="*/ 776932 w 2853954"/>
                  <a:gd name="connsiteY12" fmla="*/ 540913 h 566671"/>
                  <a:gd name="connsiteX13" fmla="*/ 854205 w 2853954"/>
                  <a:gd name="connsiteY13" fmla="*/ 566671 h 566671"/>
                  <a:gd name="connsiteX14" fmla="*/ 982994 w 2853954"/>
                  <a:gd name="connsiteY14" fmla="*/ 553792 h 566671"/>
                  <a:gd name="connsiteX15" fmla="*/ 1008751 w 2853954"/>
                  <a:gd name="connsiteY15" fmla="*/ 515155 h 566671"/>
                  <a:gd name="connsiteX16" fmla="*/ 1060267 w 2853954"/>
                  <a:gd name="connsiteY16" fmla="*/ 489397 h 566671"/>
                  <a:gd name="connsiteX17" fmla="*/ 1189056 w 2853954"/>
                  <a:gd name="connsiteY17" fmla="*/ 334851 h 566671"/>
                  <a:gd name="connsiteX18" fmla="*/ 1214813 w 2853954"/>
                  <a:gd name="connsiteY18" fmla="*/ 283335 h 566671"/>
                  <a:gd name="connsiteX19" fmla="*/ 1292087 w 2853954"/>
                  <a:gd name="connsiteY19" fmla="*/ 206062 h 566671"/>
                  <a:gd name="connsiteX20" fmla="*/ 1304966 w 2853954"/>
                  <a:gd name="connsiteY20" fmla="*/ 167426 h 566671"/>
                  <a:gd name="connsiteX21" fmla="*/ 1433754 w 2853954"/>
                  <a:gd name="connsiteY21" fmla="*/ 77273 h 566671"/>
                  <a:gd name="connsiteX22" fmla="*/ 1511028 w 2853954"/>
                  <a:gd name="connsiteY22" fmla="*/ 38637 h 566671"/>
                  <a:gd name="connsiteX23" fmla="*/ 1523906 w 2853954"/>
                  <a:gd name="connsiteY23" fmla="*/ 77273 h 566671"/>
                  <a:gd name="connsiteX24" fmla="*/ 1626937 w 2853954"/>
                  <a:gd name="connsiteY24" fmla="*/ 193184 h 566671"/>
                  <a:gd name="connsiteX25" fmla="*/ 1678453 w 2853954"/>
                  <a:gd name="connsiteY25" fmla="*/ 244699 h 566671"/>
                  <a:gd name="connsiteX26" fmla="*/ 1665574 w 2853954"/>
                  <a:gd name="connsiteY26" fmla="*/ 257578 h 566671"/>
                  <a:gd name="connsiteX27" fmla="*/ 1729968 w 2853954"/>
                  <a:gd name="connsiteY27" fmla="*/ 309093 h 566671"/>
                  <a:gd name="connsiteX28" fmla="*/ 1794363 w 2853954"/>
                  <a:gd name="connsiteY28" fmla="*/ 360609 h 566671"/>
                  <a:gd name="connsiteX29" fmla="*/ 1871636 w 2853954"/>
                  <a:gd name="connsiteY29" fmla="*/ 425003 h 566671"/>
                  <a:gd name="connsiteX30" fmla="*/ 2077698 w 2853954"/>
                  <a:gd name="connsiteY30" fmla="*/ 412124 h 566671"/>
                  <a:gd name="connsiteX31" fmla="*/ 2167850 w 2853954"/>
                  <a:gd name="connsiteY31" fmla="*/ 296214 h 566671"/>
                  <a:gd name="connsiteX32" fmla="*/ 2219366 w 2853954"/>
                  <a:gd name="connsiteY32" fmla="*/ 244699 h 566671"/>
                  <a:gd name="connsiteX33" fmla="*/ 2245123 w 2853954"/>
                  <a:gd name="connsiteY33" fmla="*/ 141668 h 566671"/>
                  <a:gd name="connsiteX34" fmla="*/ 2283760 w 2853954"/>
                  <a:gd name="connsiteY34" fmla="*/ 103031 h 566671"/>
                  <a:gd name="connsiteX35" fmla="*/ 2309518 w 2853954"/>
                  <a:gd name="connsiteY35" fmla="*/ 64395 h 566671"/>
                  <a:gd name="connsiteX36" fmla="*/ 2399670 w 2853954"/>
                  <a:gd name="connsiteY36" fmla="*/ 38637 h 566671"/>
                  <a:gd name="connsiteX37" fmla="*/ 2451185 w 2853954"/>
                  <a:gd name="connsiteY37" fmla="*/ 128789 h 566671"/>
                  <a:gd name="connsiteX38" fmla="*/ 2464064 w 2853954"/>
                  <a:gd name="connsiteY38" fmla="*/ 218941 h 566671"/>
                  <a:gd name="connsiteX39" fmla="*/ 2489822 w 2853954"/>
                  <a:gd name="connsiteY39" fmla="*/ 334851 h 566671"/>
                  <a:gd name="connsiteX40" fmla="*/ 2515580 w 2853954"/>
                  <a:gd name="connsiteY40" fmla="*/ 412124 h 566671"/>
                  <a:gd name="connsiteX41" fmla="*/ 2592853 w 2853954"/>
                  <a:gd name="connsiteY41" fmla="*/ 450761 h 566671"/>
                  <a:gd name="connsiteX42" fmla="*/ 2683005 w 2853954"/>
                  <a:gd name="connsiteY42" fmla="*/ 437882 h 566671"/>
                  <a:gd name="connsiteX43" fmla="*/ 2695884 w 2853954"/>
                  <a:gd name="connsiteY43" fmla="*/ 399245 h 566671"/>
                  <a:gd name="connsiteX44" fmla="*/ 2747399 w 2853954"/>
                  <a:gd name="connsiteY44" fmla="*/ 321972 h 566671"/>
                  <a:gd name="connsiteX45" fmla="*/ 2786036 w 2853954"/>
                  <a:gd name="connsiteY45" fmla="*/ 206062 h 566671"/>
                  <a:gd name="connsiteX46" fmla="*/ 2798915 w 2853954"/>
                  <a:gd name="connsiteY46" fmla="*/ 141668 h 566671"/>
                  <a:gd name="connsiteX47" fmla="*/ 2824673 w 2853954"/>
                  <a:gd name="connsiteY47" fmla="*/ 64395 h 566671"/>
                  <a:gd name="connsiteX0" fmla="*/ 13206 w 2850081"/>
                  <a:gd name="connsiteY0" fmla="*/ 90152 h 566671"/>
                  <a:gd name="connsiteX1" fmla="*/ 327 w 2850081"/>
                  <a:gd name="connsiteY1" fmla="*/ 128790 h 566671"/>
                  <a:gd name="connsiteX2" fmla="*/ 38963 w 2850081"/>
                  <a:gd name="connsiteY2" fmla="*/ 51517 h 566671"/>
                  <a:gd name="connsiteX3" fmla="*/ 180630 w 2850081"/>
                  <a:gd name="connsiteY3" fmla="*/ 38637 h 566671"/>
                  <a:gd name="connsiteX4" fmla="*/ 399571 w 2850081"/>
                  <a:gd name="connsiteY4" fmla="*/ 51516 h 566671"/>
                  <a:gd name="connsiteX5" fmla="*/ 489724 w 2850081"/>
                  <a:gd name="connsiteY5" fmla="*/ 0 h 566671"/>
                  <a:gd name="connsiteX6" fmla="*/ 528360 w 2850081"/>
                  <a:gd name="connsiteY6" fmla="*/ 25758 h 566671"/>
                  <a:gd name="connsiteX7" fmla="*/ 566997 w 2850081"/>
                  <a:gd name="connsiteY7" fmla="*/ 38637 h 566671"/>
                  <a:gd name="connsiteX8" fmla="*/ 592755 w 2850081"/>
                  <a:gd name="connsiteY8" fmla="*/ 77273 h 566671"/>
                  <a:gd name="connsiteX9" fmla="*/ 618512 w 2850081"/>
                  <a:gd name="connsiteY9" fmla="*/ 309093 h 566671"/>
                  <a:gd name="connsiteX10" fmla="*/ 670028 w 2850081"/>
                  <a:gd name="connsiteY10" fmla="*/ 412124 h 566671"/>
                  <a:gd name="connsiteX11" fmla="*/ 747301 w 2850081"/>
                  <a:gd name="connsiteY11" fmla="*/ 502276 h 566671"/>
                  <a:gd name="connsiteX12" fmla="*/ 773059 w 2850081"/>
                  <a:gd name="connsiteY12" fmla="*/ 540913 h 566671"/>
                  <a:gd name="connsiteX13" fmla="*/ 850332 w 2850081"/>
                  <a:gd name="connsiteY13" fmla="*/ 566671 h 566671"/>
                  <a:gd name="connsiteX14" fmla="*/ 979121 w 2850081"/>
                  <a:gd name="connsiteY14" fmla="*/ 553792 h 566671"/>
                  <a:gd name="connsiteX15" fmla="*/ 1004878 w 2850081"/>
                  <a:gd name="connsiteY15" fmla="*/ 515155 h 566671"/>
                  <a:gd name="connsiteX16" fmla="*/ 1056394 w 2850081"/>
                  <a:gd name="connsiteY16" fmla="*/ 489397 h 566671"/>
                  <a:gd name="connsiteX17" fmla="*/ 1185183 w 2850081"/>
                  <a:gd name="connsiteY17" fmla="*/ 334851 h 566671"/>
                  <a:gd name="connsiteX18" fmla="*/ 1210940 w 2850081"/>
                  <a:gd name="connsiteY18" fmla="*/ 283335 h 566671"/>
                  <a:gd name="connsiteX19" fmla="*/ 1288214 w 2850081"/>
                  <a:gd name="connsiteY19" fmla="*/ 206062 h 566671"/>
                  <a:gd name="connsiteX20" fmla="*/ 1301093 w 2850081"/>
                  <a:gd name="connsiteY20" fmla="*/ 167426 h 566671"/>
                  <a:gd name="connsiteX21" fmla="*/ 1429881 w 2850081"/>
                  <a:gd name="connsiteY21" fmla="*/ 77273 h 566671"/>
                  <a:gd name="connsiteX22" fmla="*/ 1507155 w 2850081"/>
                  <a:gd name="connsiteY22" fmla="*/ 38637 h 566671"/>
                  <a:gd name="connsiteX23" fmla="*/ 1520033 w 2850081"/>
                  <a:gd name="connsiteY23" fmla="*/ 77273 h 566671"/>
                  <a:gd name="connsiteX24" fmla="*/ 1623064 w 2850081"/>
                  <a:gd name="connsiteY24" fmla="*/ 193184 h 566671"/>
                  <a:gd name="connsiteX25" fmla="*/ 1674580 w 2850081"/>
                  <a:gd name="connsiteY25" fmla="*/ 244699 h 566671"/>
                  <a:gd name="connsiteX26" fmla="*/ 1661701 w 2850081"/>
                  <a:gd name="connsiteY26" fmla="*/ 257578 h 566671"/>
                  <a:gd name="connsiteX27" fmla="*/ 1726095 w 2850081"/>
                  <a:gd name="connsiteY27" fmla="*/ 309093 h 566671"/>
                  <a:gd name="connsiteX28" fmla="*/ 1790490 w 2850081"/>
                  <a:gd name="connsiteY28" fmla="*/ 360609 h 566671"/>
                  <a:gd name="connsiteX29" fmla="*/ 1867763 w 2850081"/>
                  <a:gd name="connsiteY29" fmla="*/ 425003 h 566671"/>
                  <a:gd name="connsiteX30" fmla="*/ 2073825 w 2850081"/>
                  <a:gd name="connsiteY30" fmla="*/ 412124 h 566671"/>
                  <a:gd name="connsiteX31" fmla="*/ 2163977 w 2850081"/>
                  <a:gd name="connsiteY31" fmla="*/ 296214 h 566671"/>
                  <a:gd name="connsiteX32" fmla="*/ 2215493 w 2850081"/>
                  <a:gd name="connsiteY32" fmla="*/ 244699 h 566671"/>
                  <a:gd name="connsiteX33" fmla="*/ 2241250 w 2850081"/>
                  <a:gd name="connsiteY33" fmla="*/ 141668 h 566671"/>
                  <a:gd name="connsiteX34" fmla="*/ 2279887 w 2850081"/>
                  <a:gd name="connsiteY34" fmla="*/ 103031 h 566671"/>
                  <a:gd name="connsiteX35" fmla="*/ 2305645 w 2850081"/>
                  <a:gd name="connsiteY35" fmla="*/ 64395 h 566671"/>
                  <a:gd name="connsiteX36" fmla="*/ 2395797 w 2850081"/>
                  <a:gd name="connsiteY36" fmla="*/ 38637 h 566671"/>
                  <a:gd name="connsiteX37" fmla="*/ 2447312 w 2850081"/>
                  <a:gd name="connsiteY37" fmla="*/ 128789 h 566671"/>
                  <a:gd name="connsiteX38" fmla="*/ 2460191 w 2850081"/>
                  <a:gd name="connsiteY38" fmla="*/ 218941 h 566671"/>
                  <a:gd name="connsiteX39" fmla="*/ 2485949 w 2850081"/>
                  <a:gd name="connsiteY39" fmla="*/ 334851 h 566671"/>
                  <a:gd name="connsiteX40" fmla="*/ 2511707 w 2850081"/>
                  <a:gd name="connsiteY40" fmla="*/ 412124 h 566671"/>
                  <a:gd name="connsiteX41" fmla="*/ 2588980 w 2850081"/>
                  <a:gd name="connsiteY41" fmla="*/ 450761 h 566671"/>
                  <a:gd name="connsiteX42" fmla="*/ 2679132 w 2850081"/>
                  <a:gd name="connsiteY42" fmla="*/ 437882 h 566671"/>
                  <a:gd name="connsiteX43" fmla="*/ 2692011 w 2850081"/>
                  <a:gd name="connsiteY43" fmla="*/ 399245 h 566671"/>
                  <a:gd name="connsiteX44" fmla="*/ 2743526 w 2850081"/>
                  <a:gd name="connsiteY44" fmla="*/ 321972 h 566671"/>
                  <a:gd name="connsiteX45" fmla="*/ 2782163 w 2850081"/>
                  <a:gd name="connsiteY45" fmla="*/ 206062 h 566671"/>
                  <a:gd name="connsiteX46" fmla="*/ 2795042 w 2850081"/>
                  <a:gd name="connsiteY46" fmla="*/ 141668 h 566671"/>
                  <a:gd name="connsiteX47" fmla="*/ 2820800 w 2850081"/>
                  <a:gd name="connsiteY47" fmla="*/ 64395 h 566671"/>
                  <a:gd name="connsiteX0" fmla="*/ 77402 w 2914277"/>
                  <a:gd name="connsiteY0" fmla="*/ 90152 h 566671"/>
                  <a:gd name="connsiteX1" fmla="*/ 129 w 2914277"/>
                  <a:gd name="connsiteY1" fmla="*/ 64395 h 566671"/>
                  <a:gd name="connsiteX2" fmla="*/ 103159 w 2914277"/>
                  <a:gd name="connsiteY2" fmla="*/ 51517 h 566671"/>
                  <a:gd name="connsiteX3" fmla="*/ 244826 w 2914277"/>
                  <a:gd name="connsiteY3" fmla="*/ 38637 h 566671"/>
                  <a:gd name="connsiteX4" fmla="*/ 463767 w 2914277"/>
                  <a:gd name="connsiteY4" fmla="*/ 51516 h 566671"/>
                  <a:gd name="connsiteX5" fmla="*/ 553920 w 2914277"/>
                  <a:gd name="connsiteY5" fmla="*/ 0 h 566671"/>
                  <a:gd name="connsiteX6" fmla="*/ 592556 w 2914277"/>
                  <a:gd name="connsiteY6" fmla="*/ 25758 h 566671"/>
                  <a:gd name="connsiteX7" fmla="*/ 631193 w 2914277"/>
                  <a:gd name="connsiteY7" fmla="*/ 38637 h 566671"/>
                  <a:gd name="connsiteX8" fmla="*/ 656951 w 2914277"/>
                  <a:gd name="connsiteY8" fmla="*/ 77273 h 566671"/>
                  <a:gd name="connsiteX9" fmla="*/ 682708 w 2914277"/>
                  <a:gd name="connsiteY9" fmla="*/ 309093 h 566671"/>
                  <a:gd name="connsiteX10" fmla="*/ 734224 w 2914277"/>
                  <a:gd name="connsiteY10" fmla="*/ 412124 h 566671"/>
                  <a:gd name="connsiteX11" fmla="*/ 811497 w 2914277"/>
                  <a:gd name="connsiteY11" fmla="*/ 502276 h 566671"/>
                  <a:gd name="connsiteX12" fmla="*/ 837255 w 2914277"/>
                  <a:gd name="connsiteY12" fmla="*/ 540913 h 566671"/>
                  <a:gd name="connsiteX13" fmla="*/ 914528 w 2914277"/>
                  <a:gd name="connsiteY13" fmla="*/ 566671 h 566671"/>
                  <a:gd name="connsiteX14" fmla="*/ 1043317 w 2914277"/>
                  <a:gd name="connsiteY14" fmla="*/ 553792 h 566671"/>
                  <a:gd name="connsiteX15" fmla="*/ 1069074 w 2914277"/>
                  <a:gd name="connsiteY15" fmla="*/ 515155 h 566671"/>
                  <a:gd name="connsiteX16" fmla="*/ 1120590 w 2914277"/>
                  <a:gd name="connsiteY16" fmla="*/ 489397 h 566671"/>
                  <a:gd name="connsiteX17" fmla="*/ 1249379 w 2914277"/>
                  <a:gd name="connsiteY17" fmla="*/ 334851 h 566671"/>
                  <a:gd name="connsiteX18" fmla="*/ 1275136 w 2914277"/>
                  <a:gd name="connsiteY18" fmla="*/ 283335 h 566671"/>
                  <a:gd name="connsiteX19" fmla="*/ 1352410 w 2914277"/>
                  <a:gd name="connsiteY19" fmla="*/ 206062 h 566671"/>
                  <a:gd name="connsiteX20" fmla="*/ 1365289 w 2914277"/>
                  <a:gd name="connsiteY20" fmla="*/ 167426 h 566671"/>
                  <a:gd name="connsiteX21" fmla="*/ 1494077 w 2914277"/>
                  <a:gd name="connsiteY21" fmla="*/ 77273 h 566671"/>
                  <a:gd name="connsiteX22" fmla="*/ 1571351 w 2914277"/>
                  <a:gd name="connsiteY22" fmla="*/ 38637 h 566671"/>
                  <a:gd name="connsiteX23" fmla="*/ 1584229 w 2914277"/>
                  <a:gd name="connsiteY23" fmla="*/ 77273 h 566671"/>
                  <a:gd name="connsiteX24" fmla="*/ 1687260 w 2914277"/>
                  <a:gd name="connsiteY24" fmla="*/ 193184 h 566671"/>
                  <a:gd name="connsiteX25" fmla="*/ 1738776 w 2914277"/>
                  <a:gd name="connsiteY25" fmla="*/ 244699 h 566671"/>
                  <a:gd name="connsiteX26" fmla="*/ 1725897 w 2914277"/>
                  <a:gd name="connsiteY26" fmla="*/ 257578 h 566671"/>
                  <a:gd name="connsiteX27" fmla="*/ 1790291 w 2914277"/>
                  <a:gd name="connsiteY27" fmla="*/ 309093 h 566671"/>
                  <a:gd name="connsiteX28" fmla="*/ 1854686 w 2914277"/>
                  <a:gd name="connsiteY28" fmla="*/ 360609 h 566671"/>
                  <a:gd name="connsiteX29" fmla="*/ 1931959 w 2914277"/>
                  <a:gd name="connsiteY29" fmla="*/ 425003 h 566671"/>
                  <a:gd name="connsiteX30" fmla="*/ 2138021 w 2914277"/>
                  <a:gd name="connsiteY30" fmla="*/ 412124 h 566671"/>
                  <a:gd name="connsiteX31" fmla="*/ 2228173 w 2914277"/>
                  <a:gd name="connsiteY31" fmla="*/ 296214 h 566671"/>
                  <a:gd name="connsiteX32" fmla="*/ 2279689 w 2914277"/>
                  <a:gd name="connsiteY32" fmla="*/ 244699 h 566671"/>
                  <a:gd name="connsiteX33" fmla="*/ 2305446 w 2914277"/>
                  <a:gd name="connsiteY33" fmla="*/ 141668 h 566671"/>
                  <a:gd name="connsiteX34" fmla="*/ 2344083 w 2914277"/>
                  <a:gd name="connsiteY34" fmla="*/ 103031 h 566671"/>
                  <a:gd name="connsiteX35" fmla="*/ 2369841 w 2914277"/>
                  <a:gd name="connsiteY35" fmla="*/ 64395 h 566671"/>
                  <a:gd name="connsiteX36" fmla="*/ 2459993 w 2914277"/>
                  <a:gd name="connsiteY36" fmla="*/ 38637 h 566671"/>
                  <a:gd name="connsiteX37" fmla="*/ 2511508 w 2914277"/>
                  <a:gd name="connsiteY37" fmla="*/ 128789 h 566671"/>
                  <a:gd name="connsiteX38" fmla="*/ 2524387 w 2914277"/>
                  <a:gd name="connsiteY38" fmla="*/ 218941 h 566671"/>
                  <a:gd name="connsiteX39" fmla="*/ 2550145 w 2914277"/>
                  <a:gd name="connsiteY39" fmla="*/ 334851 h 566671"/>
                  <a:gd name="connsiteX40" fmla="*/ 2575903 w 2914277"/>
                  <a:gd name="connsiteY40" fmla="*/ 412124 h 566671"/>
                  <a:gd name="connsiteX41" fmla="*/ 2653176 w 2914277"/>
                  <a:gd name="connsiteY41" fmla="*/ 450761 h 566671"/>
                  <a:gd name="connsiteX42" fmla="*/ 2743328 w 2914277"/>
                  <a:gd name="connsiteY42" fmla="*/ 437882 h 566671"/>
                  <a:gd name="connsiteX43" fmla="*/ 2756207 w 2914277"/>
                  <a:gd name="connsiteY43" fmla="*/ 399245 h 566671"/>
                  <a:gd name="connsiteX44" fmla="*/ 2807722 w 2914277"/>
                  <a:gd name="connsiteY44" fmla="*/ 321972 h 566671"/>
                  <a:gd name="connsiteX45" fmla="*/ 2846359 w 2914277"/>
                  <a:gd name="connsiteY45" fmla="*/ 206062 h 566671"/>
                  <a:gd name="connsiteX46" fmla="*/ 2859238 w 2914277"/>
                  <a:gd name="connsiteY46" fmla="*/ 141668 h 566671"/>
                  <a:gd name="connsiteX47" fmla="*/ 2884996 w 2914277"/>
                  <a:gd name="connsiteY47" fmla="*/ 64395 h 566671"/>
                  <a:gd name="connsiteX0" fmla="*/ 39733 w 2915245"/>
                  <a:gd name="connsiteY0" fmla="*/ 141668 h 566671"/>
                  <a:gd name="connsiteX1" fmla="*/ 1097 w 2915245"/>
                  <a:gd name="connsiteY1" fmla="*/ 64395 h 566671"/>
                  <a:gd name="connsiteX2" fmla="*/ 104127 w 2915245"/>
                  <a:gd name="connsiteY2" fmla="*/ 51517 h 566671"/>
                  <a:gd name="connsiteX3" fmla="*/ 245794 w 2915245"/>
                  <a:gd name="connsiteY3" fmla="*/ 38637 h 566671"/>
                  <a:gd name="connsiteX4" fmla="*/ 464735 w 2915245"/>
                  <a:gd name="connsiteY4" fmla="*/ 51516 h 566671"/>
                  <a:gd name="connsiteX5" fmla="*/ 554888 w 2915245"/>
                  <a:gd name="connsiteY5" fmla="*/ 0 h 566671"/>
                  <a:gd name="connsiteX6" fmla="*/ 593524 w 2915245"/>
                  <a:gd name="connsiteY6" fmla="*/ 25758 h 566671"/>
                  <a:gd name="connsiteX7" fmla="*/ 632161 w 2915245"/>
                  <a:gd name="connsiteY7" fmla="*/ 38637 h 566671"/>
                  <a:gd name="connsiteX8" fmla="*/ 657919 w 2915245"/>
                  <a:gd name="connsiteY8" fmla="*/ 77273 h 566671"/>
                  <a:gd name="connsiteX9" fmla="*/ 683676 w 2915245"/>
                  <a:gd name="connsiteY9" fmla="*/ 309093 h 566671"/>
                  <a:gd name="connsiteX10" fmla="*/ 735192 w 2915245"/>
                  <a:gd name="connsiteY10" fmla="*/ 412124 h 566671"/>
                  <a:gd name="connsiteX11" fmla="*/ 812465 w 2915245"/>
                  <a:gd name="connsiteY11" fmla="*/ 502276 h 566671"/>
                  <a:gd name="connsiteX12" fmla="*/ 838223 w 2915245"/>
                  <a:gd name="connsiteY12" fmla="*/ 540913 h 566671"/>
                  <a:gd name="connsiteX13" fmla="*/ 915496 w 2915245"/>
                  <a:gd name="connsiteY13" fmla="*/ 566671 h 566671"/>
                  <a:gd name="connsiteX14" fmla="*/ 1044285 w 2915245"/>
                  <a:gd name="connsiteY14" fmla="*/ 553792 h 566671"/>
                  <a:gd name="connsiteX15" fmla="*/ 1070042 w 2915245"/>
                  <a:gd name="connsiteY15" fmla="*/ 515155 h 566671"/>
                  <a:gd name="connsiteX16" fmla="*/ 1121558 w 2915245"/>
                  <a:gd name="connsiteY16" fmla="*/ 489397 h 566671"/>
                  <a:gd name="connsiteX17" fmla="*/ 1250347 w 2915245"/>
                  <a:gd name="connsiteY17" fmla="*/ 334851 h 566671"/>
                  <a:gd name="connsiteX18" fmla="*/ 1276104 w 2915245"/>
                  <a:gd name="connsiteY18" fmla="*/ 283335 h 566671"/>
                  <a:gd name="connsiteX19" fmla="*/ 1353378 w 2915245"/>
                  <a:gd name="connsiteY19" fmla="*/ 206062 h 566671"/>
                  <a:gd name="connsiteX20" fmla="*/ 1366257 w 2915245"/>
                  <a:gd name="connsiteY20" fmla="*/ 167426 h 566671"/>
                  <a:gd name="connsiteX21" fmla="*/ 1495045 w 2915245"/>
                  <a:gd name="connsiteY21" fmla="*/ 77273 h 566671"/>
                  <a:gd name="connsiteX22" fmla="*/ 1572319 w 2915245"/>
                  <a:gd name="connsiteY22" fmla="*/ 38637 h 566671"/>
                  <a:gd name="connsiteX23" fmla="*/ 1585197 w 2915245"/>
                  <a:gd name="connsiteY23" fmla="*/ 77273 h 566671"/>
                  <a:gd name="connsiteX24" fmla="*/ 1688228 w 2915245"/>
                  <a:gd name="connsiteY24" fmla="*/ 193184 h 566671"/>
                  <a:gd name="connsiteX25" fmla="*/ 1739744 w 2915245"/>
                  <a:gd name="connsiteY25" fmla="*/ 244699 h 566671"/>
                  <a:gd name="connsiteX26" fmla="*/ 1726865 w 2915245"/>
                  <a:gd name="connsiteY26" fmla="*/ 257578 h 566671"/>
                  <a:gd name="connsiteX27" fmla="*/ 1791259 w 2915245"/>
                  <a:gd name="connsiteY27" fmla="*/ 309093 h 566671"/>
                  <a:gd name="connsiteX28" fmla="*/ 1855654 w 2915245"/>
                  <a:gd name="connsiteY28" fmla="*/ 360609 h 566671"/>
                  <a:gd name="connsiteX29" fmla="*/ 1932927 w 2915245"/>
                  <a:gd name="connsiteY29" fmla="*/ 425003 h 566671"/>
                  <a:gd name="connsiteX30" fmla="*/ 2138989 w 2915245"/>
                  <a:gd name="connsiteY30" fmla="*/ 412124 h 566671"/>
                  <a:gd name="connsiteX31" fmla="*/ 2229141 w 2915245"/>
                  <a:gd name="connsiteY31" fmla="*/ 296214 h 566671"/>
                  <a:gd name="connsiteX32" fmla="*/ 2280657 w 2915245"/>
                  <a:gd name="connsiteY32" fmla="*/ 244699 h 566671"/>
                  <a:gd name="connsiteX33" fmla="*/ 2306414 w 2915245"/>
                  <a:gd name="connsiteY33" fmla="*/ 141668 h 566671"/>
                  <a:gd name="connsiteX34" fmla="*/ 2345051 w 2915245"/>
                  <a:gd name="connsiteY34" fmla="*/ 103031 h 566671"/>
                  <a:gd name="connsiteX35" fmla="*/ 2370809 w 2915245"/>
                  <a:gd name="connsiteY35" fmla="*/ 64395 h 566671"/>
                  <a:gd name="connsiteX36" fmla="*/ 2460961 w 2915245"/>
                  <a:gd name="connsiteY36" fmla="*/ 38637 h 566671"/>
                  <a:gd name="connsiteX37" fmla="*/ 2512476 w 2915245"/>
                  <a:gd name="connsiteY37" fmla="*/ 128789 h 566671"/>
                  <a:gd name="connsiteX38" fmla="*/ 2525355 w 2915245"/>
                  <a:gd name="connsiteY38" fmla="*/ 218941 h 566671"/>
                  <a:gd name="connsiteX39" fmla="*/ 2551113 w 2915245"/>
                  <a:gd name="connsiteY39" fmla="*/ 334851 h 566671"/>
                  <a:gd name="connsiteX40" fmla="*/ 2576871 w 2915245"/>
                  <a:gd name="connsiteY40" fmla="*/ 412124 h 566671"/>
                  <a:gd name="connsiteX41" fmla="*/ 2654144 w 2915245"/>
                  <a:gd name="connsiteY41" fmla="*/ 450761 h 566671"/>
                  <a:gd name="connsiteX42" fmla="*/ 2744296 w 2915245"/>
                  <a:gd name="connsiteY42" fmla="*/ 437882 h 566671"/>
                  <a:gd name="connsiteX43" fmla="*/ 2757175 w 2915245"/>
                  <a:gd name="connsiteY43" fmla="*/ 399245 h 566671"/>
                  <a:gd name="connsiteX44" fmla="*/ 2808690 w 2915245"/>
                  <a:gd name="connsiteY44" fmla="*/ 321972 h 566671"/>
                  <a:gd name="connsiteX45" fmla="*/ 2847327 w 2915245"/>
                  <a:gd name="connsiteY45" fmla="*/ 206062 h 566671"/>
                  <a:gd name="connsiteX46" fmla="*/ 2860206 w 2915245"/>
                  <a:gd name="connsiteY46" fmla="*/ 141668 h 566671"/>
                  <a:gd name="connsiteX47" fmla="*/ 2885964 w 2915245"/>
                  <a:gd name="connsiteY47" fmla="*/ 64395 h 566671"/>
                  <a:gd name="connsiteX0" fmla="*/ 39733 w 2915245"/>
                  <a:gd name="connsiteY0" fmla="*/ 77274 h 566671"/>
                  <a:gd name="connsiteX1" fmla="*/ 1097 w 2915245"/>
                  <a:gd name="connsiteY1" fmla="*/ 64395 h 566671"/>
                  <a:gd name="connsiteX2" fmla="*/ 104127 w 2915245"/>
                  <a:gd name="connsiteY2" fmla="*/ 51517 h 566671"/>
                  <a:gd name="connsiteX3" fmla="*/ 245794 w 2915245"/>
                  <a:gd name="connsiteY3" fmla="*/ 38637 h 566671"/>
                  <a:gd name="connsiteX4" fmla="*/ 464735 w 2915245"/>
                  <a:gd name="connsiteY4" fmla="*/ 51516 h 566671"/>
                  <a:gd name="connsiteX5" fmla="*/ 554888 w 2915245"/>
                  <a:gd name="connsiteY5" fmla="*/ 0 h 566671"/>
                  <a:gd name="connsiteX6" fmla="*/ 593524 w 2915245"/>
                  <a:gd name="connsiteY6" fmla="*/ 25758 h 566671"/>
                  <a:gd name="connsiteX7" fmla="*/ 632161 w 2915245"/>
                  <a:gd name="connsiteY7" fmla="*/ 38637 h 566671"/>
                  <a:gd name="connsiteX8" fmla="*/ 657919 w 2915245"/>
                  <a:gd name="connsiteY8" fmla="*/ 77273 h 566671"/>
                  <a:gd name="connsiteX9" fmla="*/ 683676 w 2915245"/>
                  <a:gd name="connsiteY9" fmla="*/ 309093 h 566671"/>
                  <a:gd name="connsiteX10" fmla="*/ 735192 w 2915245"/>
                  <a:gd name="connsiteY10" fmla="*/ 412124 h 566671"/>
                  <a:gd name="connsiteX11" fmla="*/ 812465 w 2915245"/>
                  <a:gd name="connsiteY11" fmla="*/ 502276 h 566671"/>
                  <a:gd name="connsiteX12" fmla="*/ 838223 w 2915245"/>
                  <a:gd name="connsiteY12" fmla="*/ 540913 h 566671"/>
                  <a:gd name="connsiteX13" fmla="*/ 915496 w 2915245"/>
                  <a:gd name="connsiteY13" fmla="*/ 566671 h 566671"/>
                  <a:gd name="connsiteX14" fmla="*/ 1044285 w 2915245"/>
                  <a:gd name="connsiteY14" fmla="*/ 553792 h 566671"/>
                  <a:gd name="connsiteX15" fmla="*/ 1070042 w 2915245"/>
                  <a:gd name="connsiteY15" fmla="*/ 515155 h 566671"/>
                  <a:gd name="connsiteX16" fmla="*/ 1121558 w 2915245"/>
                  <a:gd name="connsiteY16" fmla="*/ 489397 h 566671"/>
                  <a:gd name="connsiteX17" fmla="*/ 1250347 w 2915245"/>
                  <a:gd name="connsiteY17" fmla="*/ 334851 h 566671"/>
                  <a:gd name="connsiteX18" fmla="*/ 1276104 w 2915245"/>
                  <a:gd name="connsiteY18" fmla="*/ 283335 h 566671"/>
                  <a:gd name="connsiteX19" fmla="*/ 1353378 w 2915245"/>
                  <a:gd name="connsiteY19" fmla="*/ 206062 h 566671"/>
                  <a:gd name="connsiteX20" fmla="*/ 1366257 w 2915245"/>
                  <a:gd name="connsiteY20" fmla="*/ 167426 h 566671"/>
                  <a:gd name="connsiteX21" fmla="*/ 1495045 w 2915245"/>
                  <a:gd name="connsiteY21" fmla="*/ 77273 h 566671"/>
                  <a:gd name="connsiteX22" fmla="*/ 1572319 w 2915245"/>
                  <a:gd name="connsiteY22" fmla="*/ 38637 h 566671"/>
                  <a:gd name="connsiteX23" fmla="*/ 1585197 w 2915245"/>
                  <a:gd name="connsiteY23" fmla="*/ 77273 h 566671"/>
                  <a:gd name="connsiteX24" fmla="*/ 1688228 w 2915245"/>
                  <a:gd name="connsiteY24" fmla="*/ 193184 h 566671"/>
                  <a:gd name="connsiteX25" fmla="*/ 1739744 w 2915245"/>
                  <a:gd name="connsiteY25" fmla="*/ 244699 h 566671"/>
                  <a:gd name="connsiteX26" fmla="*/ 1726865 w 2915245"/>
                  <a:gd name="connsiteY26" fmla="*/ 257578 h 566671"/>
                  <a:gd name="connsiteX27" fmla="*/ 1791259 w 2915245"/>
                  <a:gd name="connsiteY27" fmla="*/ 309093 h 566671"/>
                  <a:gd name="connsiteX28" fmla="*/ 1855654 w 2915245"/>
                  <a:gd name="connsiteY28" fmla="*/ 360609 h 566671"/>
                  <a:gd name="connsiteX29" fmla="*/ 1932927 w 2915245"/>
                  <a:gd name="connsiteY29" fmla="*/ 425003 h 566671"/>
                  <a:gd name="connsiteX30" fmla="*/ 2138989 w 2915245"/>
                  <a:gd name="connsiteY30" fmla="*/ 412124 h 566671"/>
                  <a:gd name="connsiteX31" fmla="*/ 2229141 w 2915245"/>
                  <a:gd name="connsiteY31" fmla="*/ 296214 h 566671"/>
                  <a:gd name="connsiteX32" fmla="*/ 2280657 w 2915245"/>
                  <a:gd name="connsiteY32" fmla="*/ 244699 h 566671"/>
                  <a:gd name="connsiteX33" fmla="*/ 2306414 w 2915245"/>
                  <a:gd name="connsiteY33" fmla="*/ 141668 h 566671"/>
                  <a:gd name="connsiteX34" fmla="*/ 2345051 w 2915245"/>
                  <a:gd name="connsiteY34" fmla="*/ 103031 h 566671"/>
                  <a:gd name="connsiteX35" fmla="*/ 2370809 w 2915245"/>
                  <a:gd name="connsiteY35" fmla="*/ 64395 h 566671"/>
                  <a:gd name="connsiteX36" fmla="*/ 2460961 w 2915245"/>
                  <a:gd name="connsiteY36" fmla="*/ 38637 h 566671"/>
                  <a:gd name="connsiteX37" fmla="*/ 2512476 w 2915245"/>
                  <a:gd name="connsiteY37" fmla="*/ 128789 h 566671"/>
                  <a:gd name="connsiteX38" fmla="*/ 2525355 w 2915245"/>
                  <a:gd name="connsiteY38" fmla="*/ 218941 h 566671"/>
                  <a:gd name="connsiteX39" fmla="*/ 2551113 w 2915245"/>
                  <a:gd name="connsiteY39" fmla="*/ 334851 h 566671"/>
                  <a:gd name="connsiteX40" fmla="*/ 2576871 w 2915245"/>
                  <a:gd name="connsiteY40" fmla="*/ 412124 h 566671"/>
                  <a:gd name="connsiteX41" fmla="*/ 2654144 w 2915245"/>
                  <a:gd name="connsiteY41" fmla="*/ 450761 h 566671"/>
                  <a:gd name="connsiteX42" fmla="*/ 2744296 w 2915245"/>
                  <a:gd name="connsiteY42" fmla="*/ 437882 h 566671"/>
                  <a:gd name="connsiteX43" fmla="*/ 2757175 w 2915245"/>
                  <a:gd name="connsiteY43" fmla="*/ 399245 h 566671"/>
                  <a:gd name="connsiteX44" fmla="*/ 2808690 w 2915245"/>
                  <a:gd name="connsiteY44" fmla="*/ 321972 h 566671"/>
                  <a:gd name="connsiteX45" fmla="*/ 2847327 w 2915245"/>
                  <a:gd name="connsiteY45" fmla="*/ 206062 h 566671"/>
                  <a:gd name="connsiteX46" fmla="*/ 2860206 w 2915245"/>
                  <a:gd name="connsiteY46" fmla="*/ 141668 h 566671"/>
                  <a:gd name="connsiteX47" fmla="*/ 2885964 w 2915245"/>
                  <a:gd name="connsiteY47" fmla="*/ 64395 h 56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915245" h="566671">
                    <a:moveTo>
                      <a:pt x="39733" y="77274"/>
                    </a:moveTo>
                    <a:cubicBezTo>
                      <a:pt x="62403" y="-36072"/>
                      <a:pt x="-9635" y="68688"/>
                      <a:pt x="1097" y="64395"/>
                    </a:cubicBezTo>
                    <a:cubicBezTo>
                      <a:pt x="11829" y="60102"/>
                      <a:pt x="63344" y="55810"/>
                      <a:pt x="104127" y="51517"/>
                    </a:cubicBezTo>
                    <a:cubicBezTo>
                      <a:pt x="144910" y="47224"/>
                      <a:pt x="185693" y="38637"/>
                      <a:pt x="245794" y="38637"/>
                    </a:cubicBezTo>
                    <a:cubicBezTo>
                      <a:pt x="305895" y="38637"/>
                      <a:pt x="413219" y="57956"/>
                      <a:pt x="464735" y="51516"/>
                    </a:cubicBezTo>
                    <a:cubicBezTo>
                      <a:pt x="516251" y="45077"/>
                      <a:pt x="495888" y="19667"/>
                      <a:pt x="554888" y="0"/>
                    </a:cubicBezTo>
                    <a:cubicBezTo>
                      <a:pt x="567767" y="8586"/>
                      <a:pt x="579680" y="18836"/>
                      <a:pt x="593524" y="25758"/>
                    </a:cubicBezTo>
                    <a:cubicBezTo>
                      <a:pt x="605666" y="31829"/>
                      <a:pt x="621560" y="30156"/>
                      <a:pt x="632161" y="38637"/>
                    </a:cubicBezTo>
                    <a:cubicBezTo>
                      <a:pt x="644248" y="48306"/>
                      <a:pt x="649333" y="64394"/>
                      <a:pt x="657919" y="77273"/>
                    </a:cubicBezTo>
                    <a:cubicBezTo>
                      <a:pt x="658247" y="81210"/>
                      <a:pt x="669733" y="270054"/>
                      <a:pt x="683676" y="309093"/>
                    </a:cubicBezTo>
                    <a:cubicBezTo>
                      <a:pt x="696591" y="345253"/>
                      <a:pt x="712154" y="381406"/>
                      <a:pt x="735192" y="412124"/>
                    </a:cubicBezTo>
                    <a:cubicBezTo>
                      <a:pt x="879858" y="605017"/>
                      <a:pt x="677953" y="340864"/>
                      <a:pt x="812465" y="502276"/>
                    </a:cubicBezTo>
                    <a:cubicBezTo>
                      <a:pt x="822374" y="514167"/>
                      <a:pt x="825097" y="532709"/>
                      <a:pt x="838223" y="540913"/>
                    </a:cubicBezTo>
                    <a:cubicBezTo>
                      <a:pt x="861247" y="555303"/>
                      <a:pt x="915496" y="566671"/>
                      <a:pt x="915496" y="566671"/>
                    </a:cubicBezTo>
                    <a:cubicBezTo>
                      <a:pt x="958426" y="562378"/>
                      <a:pt x="1003355" y="567435"/>
                      <a:pt x="1044285" y="553792"/>
                    </a:cubicBezTo>
                    <a:cubicBezTo>
                      <a:pt x="1058969" y="548897"/>
                      <a:pt x="1058151" y="525064"/>
                      <a:pt x="1070042" y="515155"/>
                    </a:cubicBezTo>
                    <a:cubicBezTo>
                      <a:pt x="1084791" y="502864"/>
                      <a:pt x="1106199" y="500916"/>
                      <a:pt x="1121558" y="489397"/>
                    </a:cubicBezTo>
                    <a:cubicBezTo>
                      <a:pt x="1159345" y="461057"/>
                      <a:pt x="1236434" y="362678"/>
                      <a:pt x="1250347" y="334851"/>
                    </a:cubicBezTo>
                    <a:cubicBezTo>
                      <a:pt x="1258933" y="317679"/>
                      <a:pt x="1264111" y="298327"/>
                      <a:pt x="1276104" y="283335"/>
                    </a:cubicBezTo>
                    <a:cubicBezTo>
                      <a:pt x="1298860" y="254890"/>
                      <a:pt x="1353378" y="206062"/>
                      <a:pt x="1353378" y="206062"/>
                    </a:cubicBezTo>
                    <a:cubicBezTo>
                      <a:pt x="1357671" y="193183"/>
                      <a:pt x="1357923" y="178142"/>
                      <a:pt x="1366257" y="167426"/>
                    </a:cubicBezTo>
                    <a:cubicBezTo>
                      <a:pt x="1431277" y="83828"/>
                      <a:pt x="1420226" y="95978"/>
                      <a:pt x="1495045" y="77273"/>
                    </a:cubicBezTo>
                    <a:cubicBezTo>
                      <a:pt x="1501552" y="72935"/>
                      <a:pt x="1557085" y="31020"/>
                      <a:pt x="1572319" y="38637"/>
                    </a:cubicBezTo>
                    <a:cubicBezTo>
                      <a:pt x="1584461" y="44708"/>
                      <a:pt x="1580904" y="64394"/>
                      <a:pt x="1585197" y="77273"/>
                    </a:cubicBezTo>
                    <a:cubicBezTo>
                      <a:pt x="1589490" y="128789"/>
                      <a:pt x="1662470" y="165280"/>
                      <a:pt x="1688228" y="193184"/>
                    </a:cubicBezTo>
                    <a:cubicBezTo>
                      <a:pt x="1713986" y="221088"/>
                      <a:pt x="1733305" y="233967"/>
                      <a:pt x="1739744" y="244699"/>
                    </a:cubicBezTo>
                    <a:cubicBezTo>
                      <a:pt x="1746183" y="255431"/>
                      <a:pt x="1696814" y="253285"/>
                      <a:pt x="1726865" y="257578"/>
                    </a:cubicBezTo>
                    <a:cubicBezTo>
                      <a:pt x="1802084" y="282651"/>
                      <a:pt x="1733005" y="250839"/>
                      <a:pt x="1791259" y="309093"/>
                    </a:cubicBezTo>
                    <a:cubicBezTo>
                      <a:pt x="1810696" y="328530"/>
                      <a:pt x="1836217" y="341172"/>
                      <a:pt x="1855654" y="360609"/>
                    </a:cubicBezTo>
                    <a:cubicBezTo>
                      <a:pt x="1928468" y="433423"/>
                      <a:pt x="1822407" y="369743"/>
                      <a:pt x="1932927" y="425003"/>
                    </a:cubicBezTo>
                    <a:cubicBezTo>
                      <a:pt x="2001614" y="420710"/>
                      <a:pt x="2071504" y="425621"/>
                      <a:pt x="2138989" y="412124"/>
                    </a:cubicBezTo>
                    <a:cubicBezTo>
                      <a:pt x="2196888" y="400544"/>
                      <a:pt x="2203249" y="333202"/>
                      <a:pt x="2229141" y="296214"/>
                    </a:cubicBezTo>
                    <a:cubicBezTo>
                      <a:pt x="2243067" y="276319"/>
                      <a:pt x="2263485" y="261871"/>
                      <a:pt x="2280657" y="244699"/>
                    </a:cubicBezTo>
                    <a:cubicBezTo>
                      <a:pt x="2282515" y="235407"/>
                      <a:pt x="2295098" y="158642"/>
                      <a:pt x="2306414" y="141668"/>
                    </a:cubicBezTo>
                    <a:cubicBezTo>
                      <a:pt x="2316517" y="126513"/>
                      <a:pt x="2333391" y="117023"/>
                      <a:pt x="2345051" y="103031"/>
                    </a:cubicBezTo>
                    <a:cubicBezTo>
                      <a:pt x="2354960" y="91140"/>
                      <a:pt x="2358722" y="74064"/>
                      <a:pt x="2370809" y="64395"/>
                    </a:cubicBezTo>
                    <a:cubicBezTo>
                      <a:pt x="2379208" y="57676"/>
                      <a:pt x="2457595" y="39479"/>
                      <a:pt x="2460961" y="38637"/>
                    </a:cubicBezTo>
                    <a:cubicBezTo>
                      <a:pt x="2477103" y="62850"/>
                      <a:pt x="2504933" y="101132"/>
                      <a:pt x="2512476" y="128789"/>
                    </a:cubicBezTo>
                    <a:cubicBezTo>
                      <a:pt x="2520463" y="158075"/>
                      <a:pt x="2520364" y="188998"/>
                      <a:pt x="2525355" y="218941"/>
                    </a:cubicBezTo>
                    <a:cubicBezTo>
                      <a:pt x="2529950" y="246513"/>
                      <a:pt x="2542430" y="305909"/>
                      <a:pt x="2551113" y="334851"/>
                    </a:cubicBezTo>
                    <a:cubicBezTo>
                      <a:pt x="2558915" y="360857"/>
                      <a:pt x="2551113" y="403538"/>
                      <a:pt x="2576871" y="412124"/>
                    </a:cubicBezTo>
                    <a:cubicBezTo>
                      <a:pt x="2630191" y="429898"/>
                      <a:pt x="2604212" y="417473"/>
                      <a:pt x="2654144" y="450761"/>
                    </a:cubicBezTo>
                    <a:cubicBezTo>
                      <a:pt x="2684195" y="446468"/>
                      <a:pt x="2717145" y="451458"/>
                      <a:pt x="2744296" y="437882"/>
                    </a:cubicBezTo>
                    <a:cubicBezTo>
                      <a:pt x="2756438" y="431811"/>
                      <a:pt x="2750582" y="411112"/>
                      <a:pt x="2757175" y="399245"/>
                    </a:cubicBezTo>
                    <a:cubicBezTo>
                      <a:pt x="2772209" y="372184"/>
                      <a:pt x="2797193" y="350715"/>
                      <a:pt x="2808690" y="321972"/>
                    </a:cubicBezTo>
                    <a:cubicBezTo>
                      <a:pt x="2834986" y="256232"/>
                      <a:pt x="2833462" y="268453"/>
                      <a:pt x="2847327" y="206062"/>
                    </a:cubicBezTo>
                    <a:cubicBezTo>
                      <a:pt x="2852076" y="184694"/>
                      <a:pt x="2851148" y="161596"/>
                      <a:pt x="2860206" y="141668"/>
                    </a:cubicBezTo>
                    <a:cubicBezTo>
                      <a:pt x="2898577" y="57251"/>
                      <a:pt x="2947644" y="64395"/>
                      <a:pt x="2885964" y="64395"/>
                    </a:cubicBez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26" name="צורה חופשית 25"/>
              <p:cNvSpPr/>
              <p:nvPr/>
            </p:nvSpPr>
            <p:spPr>
              <a:xfrm>
                <a:off x="1159145" y="3336092"/>
                <a:ext cx="2511856" cy="708148"/>
              </a:xfrm>
              <a:custGeom>
                <a:avLst/>
                <a:gdLst>
                  <a:gd name="connsiteX0" fmla="*/ 632 w 2499203"/>
                  <a:gd name="connsiteY0" fmla="*/ 154547 h 708338"/>
                  <a:gd name="connsiteX1" fmla="*/ 13511 w 2499203"/>
                  <a:gd name="connsiteY1" fmla="*/ 309093 h 708338"/>
                  <a:gd name="connsiteX2" fmla="*/ 90785 w 2499203"/>
                  <a:gd name="connsiteY2" fmla="*/ 334851 h 708338"/>
                  <a:gd name="connsiteX3" fmla="*/ 155179 w 2499203"/>
                  <a:gd name="connsiteY3" fmla="*/ 399245 h 708338"/>
                  <a:gd name="connsiteX4" fmla="*/ 180937 w 2499203"/>
                  <a:gd name="connsiteY4" fmla="*/ 476518 h 708338"/>
                  <a:gd name="connsiteX5" fmla="*/ 219573 w 2499203"/>
                  <a:gd name="connsiteY5" fmla="*/ 553792 h 708338"/>
                  <a:gd name="connsiteX6" fmla="*/ 258210 w 2499203"/>
                  <a:gd name="connsiteY6" fmla="*/ 579549 h 708338"/>
                  <a:gd name="connsiteX7" fmla="*/ 374120 w 2499203"/>
                  <a:gd name="connsiteY7" fmla="*/ 566671 h 708338"/>
                  <a:gd name="connsiteX8" fmla="*/ 451393 w 2499203"/>
                  <a:gd name="connsiteY8" fmla="*/ 528034 h 708338"/>
                  <a:gd name="connsiteX9" fmla="*/ 541545 w 2499203"/>
                  <a:gd name="connsiteY9" fmla="*/ 502276 h 708338"/>
                  <a:gd name="connsiteX10" fmla="*/ 618818 w 2499203"/>
                  <a:gd name="connsiteY10" fmla="*/ 425003 h 708338"/>
                  <a:gd name="connsiteX11" fmla="*/ 657455 w 2499203"/>
                  <a:gd name="connsiteY11" fmla="*/ 386366 h 708338"/>
                  <a:gd name="connsiteX12" fmla="*/ 696092 w 2499203"/>
                  <a:gd name="connsiteY12" fmla="*/ 257578 h 708338"/>
                  <a:gd name="connsiteX13" fmla="*/ 734728 w 2499203"/>
                  <a:gd name="connsiteY13" fmla="*/ 180304 h 708338"/>
                  <a:gd name="connsiteX14" fmla="*/ 812001 w 2499203"/>
                  <a:gd name="connsiteY14" fmla="*/ 154547 h 708338"/>
                  <a:gd name="connsiteX15" fmla="*/ 863517 w 2499203"/>
                  <a:gd name="connsiteY15" fmla="*/ 167426 h 708338"/>
                  <a:gd name="connsiteX16" fmla="*/ 902154 w 2499203"/>
                  <a:gd name="connsiteY16" fmla="*/ 193183 h 708338"/>
                  <a:gd name="connsiteX17" fmla="*/ 940790 w 2499203"/>
                  <a:gd name="connsiteY17" fmla="*/ 206062 h 708338"/>
                  <a:gd name="connsiteX18" fmla="*/ 979427 w 2499203"/>
                  <a:gd name="connsiteY18" fmla="*/ 373487 h 708338"/>
                  <a:gd name="connsiteX19" fmla="*/ 992306 w 2499203"/>
                  <a:gd name="connsiteY19" fmla="*/ 425003 h 708338"/>
                  <a:gd name="connsiteX20" fmla="*/ 1030942 w 2499203"/>
                  <a:gd name="connsiteY20" fmla="*/ 463640 h 708338"/>
                  <a:gd name="connsiteX21" fmla="*/ 1082458 w 2499203"/>
                  <a:gd name="connsiteY21" fmla="*/ 540913 h 708338"/>
                  <a:gd name="connsiteX22" fmla="*/ 1095337 w 2499203"/>
                  <a:gd name="connsiteY22" fmla="*/ 592428 h 708338"/>
                  <a:gd name="connsiteX23" fmla="*/ 1159731 w 2499203"/>
                  <a:gd name="connsiteY23" fmla="*/ 708338 h 708338"/>
                  <a:gd name="connsiteX24" fmla="*/ 1365793 w 2499203"/>
                  <a:gd name="connsiteY24" fmla="*/ 695459 h 708338"/>
                  <a:gd name="connsiteX25" fmla="*/ 1443066 w 2499203"/>
                  <a:gd name="connsiteY25" fmla="*/ 669702 h 708338"/>
                  <a:gd name="connsiteX26" fmla="*/ 1481703 w 2499203"/>
                  <a:gd name="connsiteY26" fmla="*/ 579549 h 708338"/>
                  <a:gd name="connsiteX27" fmla="*/ 1507461 w 2499203"/>
                  <a:gd name="connsiteY27" fmla="*/ 528034 h 708338"/>
                  <a:gd name="connsiteX28" fmla="*/ 1546097 w 2499203"/>
                  <a:gd name="connsiteY28" fmla="*/ 450761 h 708338"/>
                  <a:gd name="connsiteX29" fmla="*/ 1584734 w 2499203"/>
                  <a:gd name="connsiteY29" fmla="*/ 334851 h 708338"/>
                  <a:gd name="connsiteX30" fmla="*/ 1610492 w 2499203"/>
                  <a:gd name="connsiteY30" fmla="*/ 296214 h 708338"/>
                  <a:gd name="connsiteX31" fmla="*/ 1662007 w 2499203"/>
                  <a:gd name="connsiteY31" fmla="*/ 206062 h 708338"/>
                  <a:gd name="connsiteX32" fmla="*/ 1700644 w 2499203"/>
                  <a:gd name="connsiteY32" fmla="*/ 180304 h 708338"/>
                  <a:gd name="connsiteX33" fmla="*/ 1777917 w 2499203"/>
                  <a:gd name="connsiteY33" fmla="*/ 103031 h 708338"/>
                  <a:gd name="connsiteX34" fmla="*/ 1816554 w 2499203"/>
                  <a:gd name="connsiteY34" fmla="*/ 64395 h 708338"/>
                  <a:gd name="connsiteX35" fmla="*/ 1868069 w 2499203"/>
                  <a:gd name="connsiteY35" fmla="*/ 38637 h 708338"/>
                  <a:gd name="connsiteX36" fmla="*/ 1945342 w 2499203"/>
                  <a:gd name="connsiteY36" fmla="*/ 0 h 708338"/>
                  <a:gd name="connsiteX37" fmla="*/ 1971100 w 2499203"/>
                  <a:gd name="connsiteY37" fmla="*/ 476518 h 708338"/>
                  <a:gd name="connsiteX38" fmla="*/ 2035494 w 2499203"/>
                  <a:gd name="connsiteY38" fmla="*/ 566671 h 708338"/>
                  <a:gd name="connsiteX39" fmla="*/ 2331709 w 2499203"/>
                  <a:gd name="connsiteY39" fmla="*/ 528034 h 708338"/>
                  <a:gd name="connsiteX40" fmla="*/ 2370345 w 2499203"/>
                  <a:gd name="connsiteY40" fmla="*/ 489397 h 708338"/>
                  <a:gd name="connsiteX41" fmla="*/ 2408982 w 2499203"/>
                  <a:gd name="connsiteY41" fmla="*/ 399245 h 708338"/>
                  <a:gd name="connsiteX42" fmla="*/ 2434740 w 2499203"/>
                  <a:gd name="connsiteY42" fmla="*/ 309093 h 708338"/>
                  <a:gd name="connsiteX43" fmla="*/ 2447618 w 2499203"/>
                  <a:gd name="connsiteY43" fmla="*/ 270457 h 708338"/>
                  <a:gd name="connsiteX44" fmla="*/ 2473376 w 2499203"/>
                  <a:gd name="connsiteY44" fmla="*/ 231820 h 708338"/>
                  <a:gd name="connsiteX45" fmla="*/ 2499134 w 2499203"/>
                  <a:gd name="connsiteY45" fmla="*/ 128789 h 708338"/>
                  <a:gd name="connsiteX0" fmla="*/ 0 w 2498571"/>
                  <a:gd name="connsiteY0" fmla="*/ 154547 h 708338"/>
                  <a:gd name="connsiteX1" fmla="*/ 12879 w 2498571"/>
                  <a:gd name="connsiteY1" fmla="*/ 309093 h 708338"/>
                  <a:gd name="connsiteX2" fmla="*/ 90153 w 2498571"/>
                  <a:gd name="connsiteY2" fmla="*/ 489398 h 708338"/>
                  <a:gd name="connsiteX3" fmla="*/ 154547 w 2498571"/>
                  <a:gd name="connsiteY3" fmla="*/ 399245 h 708338"/>
                  <a:gd name="connsiteX4" fmla="*/ 180305 w 2498571"/>
                  <a:gd name="connsiteY4" fmla="*/ 476518 h 708338"/>
                  <a:gd name="connsiteX5" fmla="*/ 218941 w 2498571"/>
                  <a:gd name="connsiteY5" fmla="*/ 553792 h 708338"/>
                  <a:gd name="connsiteX6" fmla="*/ 257578 w 2498571"/>
                  <a:gd name="connsiteY6" fmla="*/ 579549 h 708338"/>
                  <a:gd name="connsiteX7" fmla="*/ 373488 w 2498571"/>
                  <a:gd name="connsiteY7" fmla="*/ 566671 h 708338"/>
                  <a:gd name="connsiteX8" fmla="*/ 450761 w 2498571"/>
                  <a:gd name="connsiteY8" fmla="*/ 528034 h 708338"/>
                  <a:gd name="connsiteX9" fmla="*/ 540913 w 2498571"/>
                  <a:gd name="connsiteY9" fmla="*/ 502276 h 708338"/>
                  <a:gd name="connsiteX10" fmla="*/ 618186 w 2498571"/>
                  <a:gd name="connsiteY10" fmla="*/ 425003 h 708338"/>
                  <a:gd name="connsiteX11" fmla="*/ 656823 w 2498571"/>
                  <a:gd name="connsiteY11" fmla="*/ 386366 h 708338"/>
                  <a:gd name="connsiteX12" fmla="*/ 695460 w 2498571"/>
                  <a:gd name="connsiteY12" fmla="*/ 257578 h 708338"/>
                  <a:gd name="connsiteX13" fmla="*/ 734096 w 2498571"/>
                  <a:gd name="connsiteY13" fmla="*/ 180304 h 708338"/>
                  <a:gd name="connsiteX14" fmla="*/ 811369 w 2498571"/>
                  <a:gd name="connsiteY14" fmla="*/ 154547 h 708338"/>
                  <a:gd name="connsiteX15" fmla="*/ 862885 w 2498571"/>
                  <a:gd name="connsiteY15" fmla="*/ 167426 h 708338"/>
                  <a:gd name="connsiteX16" fmla="*/ 901522 w 2498571"/>
                  <a:gd name="connsiteY16" fmla="*/ 193183 h 708338"/>
                  <a:gd name="connsiteX17" fmla="*/ 940158 w 2498571"/>
                  <a:gd name="connsiteY17" fmla="*/ 206062 h 708338"/>
                  <a:gd name="connsiteX18" fmla="*/ 978795 w 2498571"/>
                  <a:gd name="connsiteY18" fmla="*/ 373487 h 708338"/>
                  <a:gd name="connsiteX19" fmla="*/ 991674 w 2498571"/>
                  <a:gd name="connsiteY19" fmla="*/ 425003 h 708338"/>
                  <a:gd name="connsiteX20" fmla="*/ 1030310 w 2498571"/>
                  <a:gd name="connsiteY20" fmla="*/ 463640 h 708338"/>
                  <a:gd name="connsiteX21" fmla="*/ 1081826 w 2498571"/>
                  <a:gd name="connsiteY21" fmla="*/ 540913 h 708338"/>
                  <a:gd name="connsiteX22" fmla="*/ 1094705 w 2498571"/>
                  <a:gd name="connsiteY22" fmla="*/ 592428 h 708338"/>
                  <a:gd name="connsiteX23" fmla="*/ 1159099 w 2498571"/>
                  <a:gd name="connsiteY23" fmla="*/ 708338 h 708338"/>
                  <a:gd name="connsiteX24" fmla="*/ 1365161 w 2498571"/>
                  <a:gd name="connsiteY24" fmla="*/ 695459 h 708338"/>
                  <a:gd name="connsiteX25" fmla="*/ 1442434 w 2498571"/>
                  <a:gd name="connsiteY25" fmla="*/ 669702 h 708338"/>
                  <a:gd name="connsiteX26" fmla="*/ 1481071 w 2498571"/>
                  <a:gd name="connsiteY26" fmla="*/ 579549 h 708338"/>
                  <a:gd name="connsiteX27" fmla="*/ 1506829 w 2498571"/>
                  <a:gd name="connsiteY27" fmla="*/ 528034 h 708338"/>
                  <a:gd name="connsiteX28" fmla="*/ 1545465 w 2498571"/>
                  <a:gd name="connsiteY28" fmla="*/ 450761 h 708338"/>
                  <a:gd name="connsiteX29" fmla="*/ 1584102 w 2498571"/>
                  <a:gd name="connsiteY29" fmla="*/ 334851 h 708338"/>
                  <a:gd name="connsiteX30" fmla="*/ 1609860 w 2498571"/>
                  <a:gd name="connsiteY30" fmla="*/ 296214 h 708338"/>
                  <a:gd name="connsiteX31" fmla="*/ 1661375 w 2498571"/>
                  <a:gd name="connsiteY31" fmla="*/ 206062 h 708338"/>
                  <a:gd name="connsiteX32" fmla="*/ 1700012 w 2498571"/>
                  <a:gd name="connsiteY32" fmla="*/ 180304 h 708338"/>
                  <a:gd name="connsiteX33" fmla="*/ 1777285 w 2498571"/>
                  <a:gd name="connsiteY33" fmla="*/ 103031 h 708338"/>
                  <a:gd name="connsiteX34" fmla="*/ 1815922 w 2498571"/>
                  <a:gd name="connsiteY34" fmla="*/ 64395 h 708338"/>
                  <a:gd name="connsiteX35" fmla="*/ 1867437 w 2498571"/>
                  <a:gd name="connsiteY35" fmla="*/ 38637 h 708338"/>
                  <a:gd name="connsiteX36" fmla="*/ 1944710 w 2498571"/>
                  <a:gd name="connsiteY36" fmla="*/ 0 h 708338"/>
                  <a:gd name="connsiteX37" fmla="*/ 1970468 w 2498571"/>
                  <a:gd name="connsiteY37" fmla="*/ 476518 h 708338"/>
                  <a:gd name="connsiteX38" fmla="*/ 2034862 w 2498571"/>
                  <a:gd name="connsiteY38" fmla="*/ 566671 h 708338"/>
                  <a:gd name="connsiteX39" fmla="*/ 2331077 w 2498571"/>
                  <a:gd name="connsiteY39" fmla="*/ 528034 h 708338"/>
                  <a:gd name="connsiteX40" fmla="*/ 2369713 w 2498571"/>
                  <a:gd name="connsiteY40" fmla="*/ 489397 h 708338"/>
                  <a:gd name="connsiteX41" fmla="*/ 2408350 w 2498571"/>
                  <a:gd name="connsiteY41" fmla="*/ 399245 h 708338"/>
                  <a:gd name="connsiteX42" fmla="*/ 2434108 w 2498571"/>
                  <a:gd name="connsiteY42" fmla="*/ 309093 h 708338"/>
                  <a:gd name="connsiteX43" fmla="*/ 2446986 w 2498571"/>
                  <a:gd name="connsiteY43" fmla="*/ 270457 h 708338"/>
                  <a:gd name="connsiteX44" fmla="*/ 2472744 w 2498571"/>
                  <a:gd name="connsiteY44" fmla="*/ 231820 h 708338"/>
                  <a:gd name="connsiteX45" fmla="*/ 2498502 w 2498571"/>
                  <a:gd name="connsiteY45" fmla="*/ 128789 h 708338"/>
                  <a:gd name="connsiteX0" fmla="*/ 0 w 2498571"/>
                  <a:gd name="connsiteY0" fmla="*/ 154547 h 708338"/>
                  <a:gd name="connsiteX1" fmla="*/ 12879 w 2498571"/>
                  <a:gd name="connsiteY1" fmla="*/ 309093 h 708338"/>
                  <a:gd name="connsiteX2" fmla="*/ 90153 w 2498571"/>
                  <a:gd name="connsiteY2" fmla="*/ 489398 h 708338"/>
                  <a:gd name="connsiteX3" fmla="*/ 154547 w 2498571"/>
                  <a:gd name="connsiteY3" fmla="*/ 399245 h 708338"/>
                  <a:gd name="connsiteX4" fmla="*/ 167426 w 2498571"/>
                  <a:gd name="connsiteY4" fmla="*/ 540913 h 708338"/>
                  <a:gd name="connsiteX5" fmla="*/ 218941 w 2498571"/>
                  <a:gd name="connsiteY5" fmla="*/ 553792 h 708338"/>
                  <a:gd name="connsiteX6" fmla="*/ 257578 w 2498571"/>
                  <a:gd name="connsiteY6" fmla="*/ 579549 h 708338"/>
                  <a:gd name="connsiteX7" fmla="*/ 373488 w 2498571"/>
                  <a:gd name="connsiteY7" fmla="*/ 566671 h 708338"/>
                  <a:gd name="connsiteX8" fmla="*/ 450761 w 2498571"/>
                  <a:gd name="connsiteY8" fmla="*/ 528034 h 708338"/>
                  <a:gd name="connsiteX9" fmla="*/ 540913 w 2498571"/>
                  <a:gd name="connsiteY9" fmla="*/ 502276 h 708338"/>
                  <a:gd name="connsiteX10" fmla="*/ 618186 w 2498571"/>
                  <a:gd name="connsiteY10" fmla="*/ 425003 h 708338"/>
                  <a:gd name="connsiteX11" fmla="*/ 656823 w 2498571"/>
                  <a:gd name="connsiteY11" fmla="*/ 386366 h 708338"/>
                  <a:gd name="connsiteX12" fmla="*/ 695460 w 2498571"/>
                  <a:gd name="connsiteY12" fmla="*/ 257578 h 708338"/>
                  <a:gd name="connsiteX13" fmla="*/ 734096 w 2498571"/>
                  <a:gd name="connsiteY13" fmla="*/ 180304 h 708338"/>
                  <a:gd name="connsiteX14" fmla="*/ 811369 w 2498571"/>
                  <a:gd name="connsiteY14" fmla="*/ 154547 h 708338"/>
                  <a:gd name="connsiteX15" fmla="*/ 862885 w 2498571"/>
                  <a:gd name="connsiteY15" fmla="*/ 167426 h 708338"/>
                  <a:gd name="connsiteX16" fmla="*/ 901522 w 2498571"/>
                  <a:gd name="connsiteY16" fmla="*/ 193183 h 708338"/>
                  <a:gd name="connsiteX17" fmla="*/ 940158 w 2498571"/>
                  <a:gd name="connsiteY17" fmla="*/ 206062 h 708338"/>
                  <a:gd name="connsiteX18" fmla="*/ 978795 w 2498571"/>
                  <a:gd name="connsiteY18" fmla="*/ 373487 h 708338"/>
                  <a:gd name="connsiteX19" fmla="*/ 991674 w 2498571"/>
                  <a:gd name="connsiteY19" fmla="*/ 425003 h 708338"/>
                  <a:gd name="connsiteX20" fmla="*/ 1030310 w 2498571"/>
                  <a:gd name="connsiteY20" fmla="*/ 463640 h 708338"/>
                  <a:gd name="connsiteX21" fmla="*/ 1081826 w 2498571"/>
                  <a:gd name="connsiteY21" fmla="*/ 540913 h 708338"/>
                  <a:gd name="connsiteX22" fmla="*/ 1094705 w 2498571"/>
                  <a:gd name="connsiteY22" fmla="*/ 592428 h 708338"/>
                  <a:gd name="connsiteX23" fmla="*/ 1159099 w 2498571"/>
                  <a:gd name="connsiteY23" fmla="*/ 708338 h 708338"/>
                  <a:gd name="connsiteX24" fmla="*/ 1365161 w 2498571"/>
                  <a:gd name="connsiteY24" fmla="*/ 695459 h 708338"/>
                  <a:gd name="connsiteX25" fmla="*/ 1442434 w 2498571"/>
                  <a:gd name="connsiteY25" fmla="*/ 669702 h 708338"/>
                  <a:gd name="connsiteX26" fmla="*/ 1481071 w 2498571"/>
                  <a:gd name="connsiteY26" fmla="*/ 579549 h 708338"/>
                  <a:gd name="connsiteX27" fmla="*/ 1506829 w 2498571"/>
                  <a:gd name="connsiteY27" fmla="*/ 528034 h 708338"/>
                  <a:gd name="connsiteX28" fmla="*/ 1545465 w 2498571"/>
                  <a:gd name="connsiteY28" fmla="*/ 450761 h 708338"/>
                  <a:gd name="connsiteX29" fmla="*/ 1584102 w 2498571"/>
                  <a:gd name="connsiteY29" fmla="*/ 334851 h 708338"/>
                  <a:gd name="connsiteX30" fmla="*/ 1609860 w 2498571"/>
                  <a:gd name="connsiteY30" fmla="*/ 296214 h 708338"/>
                  <a:gd name="connsiteX31" fmla="*/ 1661375 w 2498571"/>
                  <a:gd name="connsiteY31" fmla="*/ 206062 h 708338"/>
                  <a:gd name="connsiteX32" fmla="*/ 1700012 w 2498571"/>
                  <a:gd name="connsiteY32" fmla="*/ 180304 h 708338"/>
                  <a:gd name="connsiteX33" fmla="*/ 1777285 w 2498571"/>
                  <a:gd name="connsiteY33" fmla="*/ 103031 h 708338"/>
                  <a:gd name="connsiteX34" fmla="*/ 1815922 w 2498571"/>
                  <a:gd name="connsiteY34" fmla="*/ 64395 h 708338"/>
                  <a:gd name="connsiteX35" fmla="*/ 1867437 w 2498571"/>
                  <a:gd name="connsiteY35" fmla="*/ 38637 h 708338"/>
                  <a:gd name="connsiteX36" fmla="*/ 1944710 w 2498571"/>
                  <a:gd name="connsiteY36" fmla="*/ 0 h 708338"/>
                  <a:gd name="connsiteX37" fmla="*/ 1970468 w 2498571"/>
                  <a:gd name="connsiteY37" fmla="*/ 476518 h 708338"/>
                  <a:gd name="connsiteX38" fmla="*/ 2034862 w 2498571"/>
                  <a:gd name="connsiteY38" fmla="*/ 566671 h 708338"/>
                  <a:gd name="connsiteX39" fmla="*/ 2331077 w 2498571"/>
                  <a:gd name="connsiteY39" fmla="*/ 528034 h 708338"/>
                  <a:gd name="connsiteX40" fmla="*/ 2369713 w 2498571"/>
                  <a:gd name="connsiteY40" fmla="*/ 489397 h 708338"/>
                  <a:gd name="connsiteX41" fmla="*/ 2408350 w 2498571"/>
                  <a:gd name="connsiteY41" fmla="*/ 399245 h 708338"/>
                  <a:gd name="connsiteX42" fmla="*/ 2434108 w 2498571"/>
                  <a:gd name="connsiteY42" fmla="*/ 309093 h 708338"/>
                  <a:gd name="connsiteX43" fmla="*/ 2446986 w 2498571"/>
                  <a:gd name="connsiteY43" fmla="*/ 270457 h 708338"/>
                  <a:gd name="connsiteX44" fmla="*/ 2472744 w 2498571"/>
                  <a:gd name="connsiteY44" fmla="*/ 231820 h 708338"/>
                  <a:gd name="connsiteX45" fmla="*/ 2498502 w 2498571"/>
                  <a:gd name="connsiteY45" fmla="*/ 128789 h 708338"/>
                  <a:gd name="connsiteX0" fmla="*/ 0 w 2498571"/>
                  <a:gd name="connsiteY0" fmla="*/ 154547 h 708338"/>
                  <a:gd name="connsiteX1" fmla="*/ 12879 w 2498571"/>
                  <a:gd name="connsiteY1" fmla="*/ 309093 h 708338"/>
                  <a:gd name="connsiteX2" fmla="*/ 90153 w 2498571"/>
                  <a:gd name="connsiteY2" fmla="*/ 489398 h 708338"/>
                  <a:gd name="connsiteX3" fmla="*/ 141669 w 2498571"/>
                  <a:gd name="connsiteY3" fmla="*/ 515155 h 708338"/>
                  <a:gd name="connsiteX4" fmla="*/ 167426 w 2498571"/>
                  <a:gd name="connsiteY4" fmla="*/ 540913 h 708338"/>
                  <a:gd name="connsiteX5" fmla="*/ 218941 w 2498571"/>
                  <a:gd name="connsiteY5" fmla="*/ 553792 h 708338"/>
                  <a:gd name="connsiteX6" fmla="*/ 257578 w 2498571"/>
                  <a:gd name="connsiteY6" fmla="*/ 579549 h 708338"/>
                  <a:gd name="connsiteX7" fmla="*/ 373488 w 2498571"/>
                  <a:gd name="connsiteY7" fmla="*/ 566671 h 708338"/>
                  <a:gd name="connsiteX8" fmla="*/ 450761 w 2498571"/>
                  <a:gd name="connsiteY8" fmla="*/ 528034 h 708338"/>
                  <a:gd name="connsiteX9" fmla="*/ 540913 w 2498571"/>
                  <a:gd name="connsiteY9" fmla="*/ 502276 h 708338"/>
                  <a:gd name="connsiteX10" fmla="*/ 618186 w 2498571"/>
                  <a:gd name="connsiteY10" fmla="*/ 425003 h 708338"/>
                  <a:gd name="connsiteX11" fmla="*/ 656823 w 2498571"/>
                  <a:gd name="connsiteY11" fmla="*/ 386366 h 708338"/>
                  <a:gd name="connsiteX12" fmla="*/ 695460 w 2498571"/>
                  <a:gd name="connsiteY12" fmla="*/ 257578 h 708338"/>
                  <a:gd name="connsiteX13" fmla="*/ 734096 w 2498571"/>
                  <a:gd name="connsiteY13" fmla="*/ 180304 h 708338"/>
                  <a:gd name="connsiteX14" fmla="*/ 811369 w 2498571"/>
                  <a:gd name="connsiteY14" fmla="*/ 154547 h 708338"/>
                  <a:gd name="connsiteX15" fmla="*/ 862885 w 2498571"/>
                  <a:gd name="connsiteY15" fmla="*/ 167426 h 708338"/>
                  <a:gd name="connsiteX16" fmla="*/ 901522 w 2498571"/>
                  <a:gd name="connsiteY16" fmla="*/ 193183 h 708338"/>
                  <a:gd name="connsiteX17" fmla="*/ 940158 w 2498571"/>
                  <a:gd name="connsiteY17" fmla="*/ 206062 h 708338"/>
                  <a:gd name="connsiteX18" fmla="*/ 978795 w 2498571"/>
                  <a:gd name="connsiteY18" fmla="*/ 373487 h 708338"/>
                  <a:gd name="connsiteX19" fmla="*/ 991674 w 2498571"/>
                  <a:gd name="connsiteY19" fmla="*/ 425003 h 708338"/>
                  <a:gd name="connsiteX20" fmla="*/ 1030310 w 2498571"/>
                  <a:gd name="connsiteY20" fmla="*/ 463640 h 708338"/>
                  <a:gd name="connsiteX21" fmla="*/ 1081826 w 2498571"/>
                  <a:gd name="connsiteY21" fmla="*/ 540913 h 708338"/>
                  <a:gd name="connsiteX22" fmla="*/ 1094705 w 2498571"/>
                  <a:gd name="connsiteY22" fmla="*/ 592428 h 708338"/>
                  <a:gd name="connsiteX23" fmla="*/ 1159099 w 2498571"/>
                  <a:gd name="connsiteY23" fmla="*/ 708338 h 708338"/>
                  <a:gd name="connsiteX24" fmla="*/ 1365161 w 2498571"/>
                  <a:gd name="connsiteY24" fmla="*/ 695459 h 708338"/>
                  <a:gd name="connsiteX25" fmla="*/ 1442434 w 2498571"/>
                  <a:gd name="connsiteY25" fmla="*/ 669702 h 708338"/>
                  <a:gd name="connsiteX26" fmla="*/ 1481071 w 2498571"/>
                  <a:gd name="connsiteY26" fmla="*/ 579549 h 708338"/>
                  <a:gd name="connsiteX27" fmla="*/ 1506829 w 2498571"/>
                  <a:gd name="connsiteY27" fmla="*/ 528034 h 708338"/>
                  <a:gd name="connsiteX28" fmla="*/ 1545465 w 2498571"/>
                  <a:gd name="connsiteY28" fmla="*/ 450761 h 708338"/>
                  <a:gd name="connsiteX29" fmla="*/ 1584102 w 2498571"/>
                  <a:gd name="connsiteY29" fmla="*/ 334851 h 708338"/>
                  <a:gd name="connsiteX30" fmla="*/ 1609860 w 2498571"/>
                  <a:gd name="connsiteY30" fmla="*/ 296214 h 708338"/>
                  <a:gd name="connsiteX31" fmla="*/ 1661375 w 2498571"/>
                  <a:gd name="connsiteY31" fmla="*/ 206062 h 708338"/>
                  <a:gd name="connsiteX32" fmla="*/ 1700012 w 2498571"/>
                  <a:gd name="connsiteY32" fmla="*/ 180304 h 708338"/>
                  <a:gd name="connsiteX33" fmla="*/ 1777285 w 2498571"/>
                  <a:gd name="connsiteY33" fmla="*/ 103031 h 708338"/>
                  <a:gd name="connsiteX34" fmla="*/ 1815922 w 2498571"/>
                  <a:gd name="connsiteY34" fmla="*/ 64395 h 708338"/>
                  <a:gd name="connsiteX35" fmla="*/ 1867437 w 2498571"/>
                  <a:gd name="connsiteY35" fmla="*/ 38637 h 708338"/>
                  <a:gd name="connsiteX36" fmla="*/ 1944710 w 2498571"/>
                  <a:gd name="connsiteY36" fmla="*/ 0 h 708338"/>
                  <a:gd name="connsiteX37" fmla="*/ 1970468 w 2498571"/>
                  <a:gd name="connsiteY37" fmla="*/ 476518 h 708338"/>
                  <a:gd name="connsiteX38" fmla="*/ 2034862 w 2498571"/>
                  <a:gd name="connsiteY38" fmla="*/ 566671 h 708338"/>
                  <a:gd name="connsiteX39" fmla="*/ 2331077 w 2498571"/>
                  <a:gd name="connsiteY39" fmla="*/ 528034 h 708338"/>
                  <a:gd name="connsiteX40" fmla="*/ 2369713 w 2498571"/>
                  <a:gd name="connsiteY40" fmla="*/ 489397 h 708338"/>
                  <a:gd name="connsiteX41" fmla="*/ 2408350 w 2498571"/>
                  <a:gd name="connsiteY41" fmla="*/ 399245 h 708338"/>
                  <a:gd name="connsiteX42" fmla="*/ 2434108 w 2498571"/>
                  <a:gd name="connsiteY42" fmla="*/ 309093 h 708338"/>
                  <a:gd name="connsiteX43" fmla="*/ 2446986 w 2498571"/>
                  <a:gd name="connsiteY43" fmla="*/ 270457 h 708338"/>
                  <a:gd name="connsiteX44" fmla="*/ 2472744 w 2498571"/>
                  <a:gd name="connsiteY44" fmla="*/ 231820 h 708338"/>
                  <a:gd name="connsiteX45" fmla="*/ 2498502 w 2498571"/>
                  <a:gd name="connsiteY45" fmla="*/ 128789 h 708338"/>
                  <a:gd name="connsiteX0" fmla="*/ 0 w 2498571"/>
                  <a:gd name="connsiteY0" fmla="*/ 154547 h 708338"/>
                  <a:gd name="connsiteX1" fmla="*/ 12879 w 2498571"/>
                  <a:gd name="connsiteY1" fmla="*/ 425003 h 708338"/>
                  <a:gd name="connsiteX2" fmla="*/ 90153 w 2498571"/>
                  <a:gd name="connsiteY2" fmla="*/ 489398 h 708338"/>
                  <a:gd name="connsiteX3" fmla="*/ 141669 w 2498571"/>
                  <a:gd name="connsiteY3" fmla="*/ 515155 h 708338"/>
                  <a:gd name="connsiteX4" fmla="*/ 167426 w 2498571"/>
                  <a:gd name="connsiteY4" fmla="*/ 540913 h 708338"/>
                  <a:gd name="connsiteX5" fmla="*/ 218941 w 2498571"/>
                  <a:gd name="connsiteY5" fmla="*/ 553792 h 708338"/>
                  <a:gd name="connsiteX6" fmla="*/ 257578 w 2498571"/>
                  <a:gd name="connsiteY6" fmla="*/ 579549 h 708338"/>
                  <a:gd name="connsiteX7" fmla="*/ 373488 w 2498571"/>
                  <a:gd name="connsiteY7" fmla="*/ 566671 h 708338"/>
                  <a:gd name="connsiteX8" fmla="*/ 450761 w 2498571"/>
                  <a:gd name="connsiteY8" fmla="*/ 528034 h 708338"/>
                  <a:gd name="connsiteX9" fmla="*/ 540913 w 2498571"/>
                  <a:gd name="connsiteY9" fmla="*/ 502276 h 708338"/>
                  <a:gd name="connsiteX10" fmla="*/ 618186 w 2498571"/>
                  <a:gd name="connsiteY10" fmla="*/ 425003 h 708338"/>
                  <a:gd name="connsiteX11" fmla="*/ 656823 w 2498571"/>
                  <a:gd name="connsiteY11" fmla="*/ 386366 h 708338"/>
                  <a:gd name="connsiteX12" fmla="*/ 695460 w 2498571"/>
                  <a:gd name="connsiteY12" fmla="*/ 257578 h 708338"/>
                  <a:gd name="connsiteX13" fmla="*/ 734096 w 2498571"/>
                  <a:gd name="connsiteY13" fmla="*/ 180304 h 708338"/>
                  <a:gd name="connsiteX14" fmla="*/ 811369 w 2498571"/>
                  <a:gd name="connsiteY14" fmla="*/ 154547 h 708338"/>
                  <a:gd name="connsiteX15" fmla="*/ 862885 w 2498571"/>
                  <a:gd name="connsiteY15" fmla="*/ 167426 h 708338"/>
                  <a:gd name="connsiteX16" fmla="*/ 901522 w 2498571"/>
                  <a:gd name="connsiteY16" fmla="*/ 193183 h 708338"/>
                  <a:gd name="connsiteX17" fmla="*/ 940158 w 2498571"/>
                  <a:gd name="connsiteY17" fmla="*/ 206062 h 708338"/>
                  <a:gd name="connsiteX18" fmla="*/ 978795 w 2498571"/>
                  <a:gd name="connsiteY18" fmla="*/ 373487 h 708338"/>
                  <a:gd name="connsiteX19" fmla="*/ 991674 w 2498571"/>
                  <a:gd name="connsiteY19" fmla="*/ 425003 h 708338"/>
                  <a:gd name="connsiteX20" fmla="*/ 1030310 w 2498571"/>
                  <a:gd name="connsiteY20" fmla="*/ 463640 h 708338"/>
                  <a:gd name="connsiteX21" fmla="*/ 1081826 w 2498571"/>
                  <a:gd name="connsiteY21" fmla="*/ 540913 h 708338"/>
                  <a:gd name="connsiteX22" fmla="*/ 1094705 w 2498571"/>
                  <a:gd name="connsiteY22" fmla="*/ 592428 h 708338"/>
                  <a:gd name="connsiteX23" fmla="*/ 1159099 w 2498571"/>
                  <a:gd name="connsiteY23" fmla="*/ 708338 h 708338"/>
                  <a:gd name="connsiteX24" fmla="*/ 1365161 w 2498571"/>
                  <a:gd name="connsiteY24" fmla="*/ 695459 h 708338"/>
                  <a:gd name="connsiteX25" fmla="*/ 1442434 w 2498571"/>
                  <a:gd name="connsiteY25" fmla="*/ 669702 h 708338"/>
                  <a:gd name="connsiteX26" fmla="*/ 1481071 w 2498571"/>
                  <a:gd name="connsiteY26" fmla="*/ 579549 h 708338"/>
                  <a:gd name="connsiteX27" fmla="*/ 1506829 w 2498571"/>
                  <a:gd name="connsiteY27" fmla="*/ 528034 h 708338"/>
                  <a:gd name="connsiteX28" fmla="*/ 1545465 w 2498571"/>
                  <a:gd name="connsiteY28" fmla="*/ 450761 h 708338"/>
                  <a:gd name="connsiteX29" fmla="*/ 1584102 w 2498571"/>
                  <a:gd name="connsiteY29" fmla="*/ 334851 h 708338"/>
                  <a:gd name="connsiteX30" fmla="*/ 1609860 w 2498571"/>
                  <a:gd name="connsiteY30" fmla="*/ 296214 h 708338"/>
                  <a:gd name="connsiteX31" fmla="*/ 1661375 w 2498571"/>
                  <a:gd name="connsiteY31" fmla="*/ 206062 h 708338"/>
                  <a:gd name="connsiteX32" fmla="*/ 1700012 w 2498571"/>
                  <a:gd name="connsiteY32" fmla="*/ 180304 h 708338"/>
                  <a:gd name="connsiteX33" fmla="*/ 1777285 w 2498571"/>
                  <a:gd name="connsiteY33" fmla="*/ 103031 h 708338"/>
                  <a:gd name="connsiteX34" fmla="*/ 1815922 w 2498571"/>
                  <a:gd name="connsiteY34" fmla="*/ 64395 h 708338"/>
                  <a:gd name="connsiteX35" fmla="*/ 1867437 w 2498571"/>
                  <a:gd name="connsiteY35" fmla="*/ 38637 h 708338"/>
                  <a:gd name="connsiteX36" fmla="*/ 1944710 w 2498571"/>
                  <a:gd name="connsiteY36" fmla="*/ 0 h 708338"/>
                  <a:gd name="connsiteX37" fmla="*/ 1970468 w 2498571"/>
                  <a:gd name="connsiteY37" fmla="*/ 476518 h 708338"/>
                  <a:gd name="connsiteX38" fmla="*/ 2034862 w 2498571"/>
                  <a:gd name="connsiteY38" fmla="*/ 566671 h 708338"/>
                  <a:gd name="connsiteX39" fmla="*/ 2331077 w 2498571"/>
                  <a:gd name="connsiteY39" fmla="*/ 528034 h 708338"/>
                  <a:gd name="connsiteX40" fmla="*/ 2369713 w 2498571"/>
                  <a:gd name="connsiteY40" fmla="*/ 489397 h 708338"/>
                  <a:gd name="connsiteX41" fmla="*/ 2408350 w 2498571"/>
                  <a:gd name="connsiteY41" fmla="*/ 399245 h 708338"/>
                  <a:gd name="connsiteX42" fmla="*/ 2434108 w 2498571"/>
                  <a:gd name="connsiteY42" fmla="*/ 309093 h 708338"/>
                  <a:gd name="connsiteX43" fmla="*/ 2446986 w 2498571"/>
                  <a:gd name="connsiteY43" fmla="*/ 270457 h 708338"/>
                  <a:gd name="connsiteX44" fmla="*/ 2472744 w 2498571"/>
                  <a:gd name="connsiteY44" fmla="*/ 231820 h 708338"/>
                  <a:gd name="connsiteX45" fmla="*/ 2498502 w 2498571"/>
                  <a:gd name="connsiteY45" fmla="*/ 128789 h 708338"/>
                  <a:gd name="connsiteX0" fmla="*/ 0 w 2511450"/>
                  <a:gd name="connsiteY0" fmla="*/ 463640 h 708338"/>
                  <a:gd name="connsiteX1" fmla="*/ 25758 w 2511450"/>
                  <a:gd name="connsiteY1" fmla="*/ 425003 h 708338"/>
                  <a:gd name="connsiteX2" fmla="*/ 103032 w 2511450"/>
                  <a:gd name="connsiteY2" fmla="*/ 489398 h 708338"/>
                  <a:gd name="connsiteX3" fmla="*/ 154548 w 2511450"/>
                  <a:gd name="connsiteY3" fmla="*/ 515155 h 708338"/>
                  <a:gd name="connsiteX4" fmla="*/ 180305 w 2511450"/>
                  <a:gd name="connsiteY4" fmla="*/ 540913 h 708338"/>
                  <a:gd name="connsiteX5" fmla="*/ 231820 w 2511450"/>
                  <a:gd name="connsiteY5" fmla="*/ 553792 h 708338"/>
                  <a:gd name="connsiteX6" fmla="*/ 270457 w 2511450"/>
                  <a:gd name="connsiteY6" fmla="*/ 579549 h 708338"/>
                  <a:gd name="connsiteX7" fmla="*/ 386367 w 2511450"/>
                  <a:gd name="connsiteY7" fmla="*/ 566671 h 708338"/>
                  <a:gd name="connsiteX8" fmla="*/ 463640 w 2511450"/>
                  <a:gd name="connsiteY8" fmla="*/ 528034 h 708338"/>
                  <a:gd name="connsiteX9" fmla="*/ 553792 w 2511450"/>
                  <a:gd name="connsiteY9" fmla="*/ 502276 h 708338"/>
                  <a:gd name="connsiteX10" fmla="*/ 631065 w 2511450"/>
                  <a:gd name="connsiteY10" fmla="*/ 425003 h 708338"/>
                  <a:gd name="connsiteX11" fmla="*/ 669702 w 2511450"/>
                  <a:gd name="connsiteY11" fmla="*/ 386366 h 708338"/>
                  <a:gd name="connsiteX12" fmla="*/ 708339 w 2511450"/>
                  <a:gd name="connsiteY12" fmla="*/ 257578 h 708338"/>
                  <a:gd name="connsiteX13" fmla="*/ 746975 w 2511450"/>
                  <a:gd name="connsiteY13" fmla="*/ 180304 h 708338"/>
                  <a:gd name="connsiteX14" fmla="*/ 824248 w 2511450"/>
                  <a:gd name="connsiteY14" fmla="*/ 154547 h 708338"/>
                  <a:gd name="connsiteX15" fmla="*/ 875764 w 2511450"/>
                  <a:gd name="connsiteY15" fmla="*/ 167426 h 708338"/>
                  <a:gd name="connsiteX16" fmla="*/ 914401 w 2511450"/>
                  <a:gd name="connsiteY16" fmla="*/ 193183 h 708338"/>
                  <a:gd name="connsiteX17" fmla="*/ 953037 w 2511450"/>
                  <a:gd name="connsiteY17" fmla="*/ 206062 h 708338"/>
                  <a:gd name="connsiteX18" fmla="*/ 991674 w 2511450"/>
                  <a:gd name="connsiteY18" fmla="*/ 373487 h 708338"/>
                  <a:gd name="connsiteX19" fmla="*/ 1004553 w 2511450"/>
                  <a:gd name="connsiteY19" fmla="*/ 425003 h 708338"/>
                  <a:gd name="connsiteX20" fmla="*/ 1043189 w 2511450"/>
                  <a:gd name="connsiteY20" fmla="*/ 463640 h 708338"/>
                  <a:gd name="connsiteX21" fmla="*/ 1094705 w 2511450"/>
                  <a:gd name="connsiteY21" fmla="*/ 540913 h 708338"/>
                  <a:gd name="connsiteX22" fmla="*/ 1107584 w 2511450"/>
                  <a:gd name="connsiteY22" fmla="*/ 592428 h 708338"/>
                  <a:gd name="connsiteX23" fmla="*/ 1171978 w 2511450"/>
                  <a:gd name="connsiteY23" fmla="*/ 708338 h 708338"/>
                  <a:gd name="connsiteX24" fmla="*/ 1378040 w 2511450"/>
                  <a:gd name="connsiteY24" fmla="*/ 695459 h 708338"/>
                  <a:gd name="connsiteX25" fmla="*/ 1455313 w 2511450"/>
                  <a:gd name="connsiteY25" fmla="*/ 669702 h 708338"/>
                  <a:gd name="connsiteX26" fmla="*/ 1493950 w 2511450"/>
                  <a:gd name="connsiteY26" fmla="*/ 579549 h 708338"/>
                  <a:gd name="connsiteX27" fmla="*/ 1519708 w 2511450"/>
                  <a:gd name="connsiteY27" fmla="*/ 528034 h 708338"/>
                  <a:gd name="connsiteX28" fmla="*/ 1558344 w 2511450"/>
                  <a:gd name="connsiteY28" fmla="*/ 450761 h 708338"/>
                  <a:gd name="connsiteX29" fmla="*/ 1596981 w 2511450"/>
                  <a:gd name="connsiteY29" fmla="*/ 334851 h 708338"/>
                  <a:gd name="connsiteX30" fmla="*/ 1622739 w 2511450"/>
                  <a:gd name="connsiteY30" fmla="*/ 296214 h 708338"/>
                  <a:gd name="connsiteX31" fmla="*/ 1674254 w 2511450"/>
                  <a:gd name="connsiteY31" fmla="*/ 206062 h 708338"/>
                  <a:gd name="connsiteX32" fmla="*/ 1712891 w 2511450"/>
                  <a:gd name="connsiteY32" fmla="*/ 180304 h 708338"/>
                  <a:gd name="connsiteX33" fmla="*/ 1790164 w 2511450"/>
                  <a:gd name="connsiteY33" fmla="*/ 103031 h 708338"/>
                  <a:gd name="connsiteX34" fmla="*/ 1828801 w 2511450"/>
                  <a:gd name="connsiteY34" fmla="*/ 64395 h 708338"/>
                  <a:gd name="connsiteX35" fmla="*/ 1880316 w 2511450"/>
                  <a:gd name="connsiteY35" fmla="*/ 38637 h 708338"/>
                  <a:gd name="connsiteX36" fmla="*/ 1957589 w 2511450"/>
                  <a:gd name="connsiteY36" fmla="*/ 0 h 708338"/>
                  <a:gd name="connsiteX37" fmla="*/ 1983347 w 2511450"/>
                  <a:gd name="connsiteY37" fmla="*/ 476518 h 708338"/>
                  <a:gd name="connsiteX38" fmla="*/ 2047741 w 2511450"/>
                  <a:gd name="connsiteY38" fmla="*/ 566671 h 708338"/>
                  <a:gd name="connsiteX39" fmla="*/ 2343956 w 2511450"/>
                  <a:gd name="connsiteY39" fmla="*/ 528034 h 708338"/>
                  <a:gd name="connsiteX40" fmla="*/ 2382592 w 2511450"/>
                  <a:gd name="connsiteY40" fmla="*/ 489397 h 708338"/>
                  <a:gd name="connsiteX41" fmla="*/ 2421229 w 2511450"/>
                  <a:gd name="connsiteY41" fmla="*/ 399245 h 708338"/>
                  <a:gd name="connsiteX42" fmla="*/ 2446987 w 2511450"/>
                  <a:gd name="connsiteY42" fmla="*/ 309093 h 708338"/>
                  <a:gd name="connsiteX43" fmla="*/ 2459865 w 2511450"/>
                  <a:gd name="connsiteY43" fmla="*/ 270457 h 708338"/>
                  <a:gd name="connsiteX44" fmla="*/ 2485623 w 2511450"/>
                  <a:gd name="connsiteY44" fmla="*/ 231820 h 708338"/>
                  <a:gd name="connsiteX45" fmla="*/ 2511381 w 2511450"/>
                  <a:gd name="connsiteY45" fmla="*/ 128789 h 708338"/>
                  <a:gd name="connsiteX0" fmla="*/ 0 w 2511450"/>
                  <a:gd name="connsiteY0" fmla="*/ 463640 h 708338"/>
                  <a:gd name="connsiteX1" fmla="*/ 25758 w 2511450"/>
                  <a:gd name="connsiteY1" fmla="*/ 476518 h 708338"/>
                  <a:gd name="connsiteX2" fmla="*/ 103032 w 2511450"/>
                  <a:gd name="connsiteY2" fmla="*/ 489398 h 708338"/>
                  <a:gd name="connsiteX3" fmla="*/ 154548 w 2511450"/>
                  <a:gd name="connsiteY3" fmla="*/ 515155 h 708338"/>
                  <a:gd name="connsiteX4" fmla="*/ 180305 w 2511450"/>
                  <a:gd name="connsiteY4" fmla="*/ 540913 h 708338"/>
                  <a:gd name="connsiteX5" fmla="*/ 231820 w 2511450"/>
                  <a:gd name="connsiteY5" fmla="*/ 553792 h 708338"/>
                  <a:gd name="connsiteX6" fmla="*/ 270457 w 2511450"/>
                  <a:gd name="connsiteY6" fmla="*/ 579549 h 708338"/>
                  <a:gd name="connsiteX7" fmla="*/ 386367 w 2511450"/>
                  <a:gd name="connsiteY7" fmla="*/ 566671 h 708338"/>
                  <a:gd name="connsiteX8" fmla="*/ 463640 w 2511450"/>
                  <a:gd name="connsiteY8" fmla="*/ 528034 h 708338"/>
                  <a:gd name="connsiteX9" fmla="*/ 553792 w 2511450"/>
                  <a:gd name="connsiteY9" fmla="*/ 502276 h 708338"/>
                  <a:gd name="connsiteX10" fmla="*/ 631065 w 2511450"/>
                  <a:gd name="connsiteY10" fmla="*/ 425003 h 708338"/>
                  <a:gd name="connsiteX11" fmla="*/ 669702 w 2511450"/>
                  <a:gd name="connsiteY11" fmla="*/ 386366 h 708338"/>
                  <a:gd name="connsiteX12" fmla="*/ 708339 w 2511450"/>
                  <a:gd name="connsiteY12" fmla="*/ 257578 h 708338"/>
                  <a:gd name="connsiteX13" fmla="*/ 746975 w 2511450"/>
                  <a:gd name="connsiteY13" fmla="*/ 180304 h 708338"/>
                  <a:gd name="connsiteX14" fmla="*/ 824248 w 2511450"/>
                  <a:gd name="connsiteY14" fmla="*/ 154547 h 708338"/>
                  <a:gd name="connsiteX15" fmla="*/ 875764 w 2511450"/>
                  <a:gd name="connsiteY15" fmla="*/ 167426 h 708338"/>
                  <a:gd name="connsiteX16" fmla="*/ 914401 w 2511450"/>
                  <a:gd name="connsiteY16" fmla="*/ 193183 h 708338"/>
                  <a:gd name="connsiteX17" fmla="*/ 953037 w 2511450"/>
                  <a:gd name="connsiteY17" fmla="*/ 206062 h 708338"/>
                  <a:gd name="connsiteX18" fmla="*/ 991674 w 2511450"/>
                  <a:gd name="connsiteY18" fmla="*/ 373487 h 708338"/>
                  <a:gd name="connsiteX19" fmla="*/ 1004553 w 2511450"/>
                  <a:gd name="connsiteY19" fmla="*/ 425003 h 708338"/>
                  <a:gd name="connsiteX20" fmla="*/ 1043189 w 2511450"/>
                  <a:gd name="connsiteY20" fmla="*/ 463640 h 708338"/>
                  <a:gd name="connsiteX21" fmla="*/ 1094705 w 2511450"/>
                  <a:gd name="connsiteY21" fmla="*/ 540913 h 708338"/>
                  <a:gd name="connsiteX22" fmla="*/ 1107584 w 2511450"/>
                  <a:gd name="connsiteY22" fmla="*/ 592428 h 708338"/>
                  <a:gd name="connsiteX23" fmla="*/ 1171978 w 2511450"/>
                  <a:gd name="connsiteY23" fmla="*/ 708338 h 708338"/>
                  <a:gd name="connsiteX24" fmla="*/ 1378040 w 2511450"/>
                  <a:gd name="connsiteY24" fmla="*/ 695459 h 708338"/>
                  <a:gd name="connsiteX25" fmla="*/ 1455313 w 2511450"/>
                  <a:gd name="connsiteY25" fmla="*/ 669702 h 708338"/>
                  <a:gd name="connsiteX26" fmla="*/ 1493950 w 2511450"/>
                  <a:gd name="connsiteY26" fmla="*/ 579549 h 708338"/>
                  <a:gd name="connsiteX27" fmla="*/ 1519708 w 2511450"/>
                  <a:gd name="connsiteY27" fmla="*/ 528034 h 708338"/>
                  <a:gd name="connsiteX28" fmla="*/ 1558344 w 2511450"/>
                  <a:gd name="connsiteY28" fmla="*/ 450761 h 708338"/>
                  <a:gd name="connsiteX29" fmla="*/ 1596981 w 2511450"/>
                  <a:gd name="connsiteY29" fmla="*/ 334851 h 708338"/>
                  <a:gd name="connsiteX30" fmla="*/ 1622739 w 2511450"/>
                  <a:gd name="connsiteY30" fmla="*/ 296214 h 708338"/>
                  <a:gd name="connsiteX31" fmla="*/ 1674254 w 2511450"/>
                  <a:gd name="connsiteY31" fmla="*/ 206062 h 708338"/>
                  <a:gd name="connsiteX32" fmla="*/ 1712891 w 2511450"/>
                  <a:gd name="connsiteY32" fmla="*/ 180304 h 708338"/>
                  <a:gd name="connsiteX33" fmla="*/ 1790164 w 2511450"/>
                  <a:gd name="connsiteY33" fmla="*/ 103031 h 708338"/>
                  <a:gd name="connsiteX34" fmla="*/ 1828801 w 2511450"/>
                  <a:gd name="connsiteY34" fmla="*/ 64395 h 708338"/>
                  <a:gd name="connsiteX35" fmla="*/ 1880316 w 2511450"/>
                  <a:gd name="connsiteY35" fmla="*/ 38637 h 708338"/>
                  <a:gd name="connsiteX36" fmla="*/ 1957589 w 2511450"/>
                  <a:gd name="connsiteY36" fmla="*/ 0 h 708338"/>
                  <a:gd name="connsiteX37" fmla="*/ 1983347 w 2511450"/>
                  <a:gd name="connsiteY37" fmla="*/ 476518 h 708338"/>
                  <a:gd name="connsiteX38" fmla="*/ 2047741 w 2511450"/>
                  <a:gd name="connsiteY38" fmla="*/ 566671 h 708338"/>
                  <a:gd name="connsiteX39" fmla="*/ 2343956 w 2511450"/>
                  <a:gd name="connsiteY39" fmla="*/ 528034 h 708338"/>
                  <a:gd name="connsiteX40" fmla="*/ 2382592 w 2511450"/>
                  <a:gd name="connsiteY40" fmla="*/ 489397 h 708338"/>
                  <a:gd name="connsiteX41" fmla="*/ 2421229 w 2511450"/>
                  <a:gd name="connsiteY41" fmla="*/ 399245 h 708338"/>
                  <a:gd name="connsiteX42" fmla="*/ 2446987 w 2511450"/>
                  <a:gd name="connsiteY42" fmla="*/ 309093 h 708338"/>
                  <a:gd name="connsiteX43" fmla="*/ 2459865 w 2511450"/>
                  <a:gd name="connsiteY43" fmla="*/ 270457 h 708338"/>
                  <a:gd name="connsiteX44" fmla="*/ 2485623 w 2511450"/>
                  <a:gd name="connsiteY44" fmla="*/ 231820 h 708338"/>
                  <a:gd name="connsiteX45" fmla="*/ 2511381 w 2511450"/>
                  <a:gd name="connsiteY45" fmla="*/ 128789 h 708338"/>
                  <a:gd name="connsiteX0" fmla="*/ 0 w 2511450"/>
                  <a:gd name="connsiteY0" fmla="*/ 463640 h 708338"/>
                  <a:gd name="connsiteX1" fmla="*/ 25758 w 2511450"/>
                  <a:gd name="connsiteY1" fmla="*/ 540913 h 708338"/>
                  <a:gd name="connsiteX2" fmla="*/ 103032 w 2511450"/>
                  <a:gd name="connsiteY2" fmla="*/ 489398 h 708338"/>
                  <a:gd name="connsiteX3" fmla="*/ 154548 w 2511450"/>
                  <a:gd name="connsiteY3" fmla="*/ 515155 h 708338"/>
                  <a:gd name="connsiteX4" fmla="*/ 180305 w 2511450"/>
                  <a:gd name="connsiteY4" fmla="*/ 540913 h 708338"/>
                  <a:gd name="connsiteX5" fmla="*/ 231820 w 2511450"/>
                  <a:gd name="connsiteY5" fmla="*/ 553792 h 708338"/>
                  <a:gd name="connsiteX6" fmla="*/ 270457 w 2511450"/>
                  <a:gd name="connsiteY6" fmla="*/ 579549 h 708338"/>
                  <a:gd name="connsiteX7" fmla="*/ 386367 w 2511450"/>
                  <a:gd name="connsiteY7" fmla="*/ 566671 h 708338"/>
                  <a:gd name="connsiteX8" fmla="*/ 463640 w 2511450"/>
                  <a:gd name="connsiteY8" fmla="*/ 528034 h 708338"/>
                  <a:gd name="connsiteX9" fmla="*/ 553792 w 2511450"/>
                  <a:gd name="connsiteY9" fmla="*/ 502276 h 708338"/>
                  <a:gd name="connsiteX10" fmla="*/ 631065 w 2511450"/>
                  <a:gd name="connsiteY10" fmla="*/ 425003 h 708338"/>
                  <a:gd name="connsiteX11" fmla="*/ 669702 w 2511450"/>
                  <a:gd name="connsiteY11" fmla="*/ 386366 h 708338"/>
                  <a:gd name="connsiteX12" fmla="*/ 708339 w 2511450"/>
                  <a:gd name="connsiteY12" fmla="*/ 257578 h 708338"/>
                  <a:gd name="connsiteX13" fmla="*/ 746975 w 2511450"/>
                  <a:gd name="connsiteY13" fmla="*/ 180304 h 708338"/>
                  <a:gd name="connsiteX14" fmla="*/ 824248 w 2511450"/>
                  <a:gd name="connsiteY14" fmla="*/ 154547 h 708338"/>
                  <a:gd name="connsiteX15" fmla="*/ 875764 w 2511450"/>
                  <a:gd name="connsiteY15" fmla="*/ 167426 h 708338"/>
                  <a:gd name="connsiteX16" fmla="*/ 914401 w 2511450"/>
                  <a:gd name="connsiteY16" fmla="*/ 193183 h 708338"/>
                  <a:gd name="connsiteX17" fmla="*/ 953037 w 2511450"/>
                  <a:gd name="connsiteY17" fmla="*/ 206062 h 708338"/>
                  <a:gd name="connsiteX18" fmla="*/ 991674 w 2511450"/>
                  <a:gd name="connsiteY18" fmla="*/ 373487 h 708338"/>
                  <a:gd name="connsiteX19" fmla="*/ 1004553 w 2511450"/>
                  <a:gd name="connsiteY19" fmla="*/ 425003 h 708338"/>
                  <a:gd name="connsiteX20" fmla="*/ 1043189 w 2511450"/>
                  <a:gd name="connsiteY20" fmla="*/ 463640 h 708338"/>
                  <a:gd name="connsiteX21" fmla="*/ 1094705 w 2511450"/>
                  <a:gd name="connsiteY21" fmla="*/ 540913 h 708338"/>
                  <a:gd name="connsiteX22" fmla="*/ 1107584 w 2511450"/>
                  <a:gd name="connsiteY22" fmla="*/ 592428 h 708338"/>
                  <a:gd name="connsiteX23" fmla="*/ 1171978 w 2511450"/>
                  <a:gd name="connsiteY23" fmla="*/ 708338 h 708338"/>
                  <a:gd name="connsiteX24" fmla="*/ 1378040 w 2511450"/>
                  <a:gd name="connsiteY24" fmla="*/ 695459 h 708338"/>
                  <a:gd name="connsiteX25" fmla="*/ 1455313 w 2511450"/>
                  <a:gd name="connsiteY25" fmla="*/ 669702 h 708338"/>
                  <a:gd name="connsiteX26" fmla="*/ 1493950 w 2511450"/>
                  <a:gd name="connsiteY26" fmla="*/ 579549 h 708338"/>
                  <a:gd name="connsiteX27" fmla="*/ 1519708 w 2511450"/>
                  <a:gd name="connsiteY27" fmla="*/ 528034 h 708338"/>
                  <a:gd name="connsiteX28" fmla="*/ 1558344 w 2511450"/>
                  <a:gd name="connsiteY28" fmla="*/ 450761 h 708338"/>
                  <a:gd name="connsiteX29" fmla="*/ 1596981 w 2511450"/>
                  <a:gd name="connsiteY29" fmla="*/ 334851 h 708338"/>
                  <a:gd name="connsiteX30" fmla="*/ 1622739 w 2511450"/>
                  <a:gd name="connsiteY30" fmla="*/ 296214 h 708338"/>
                  <a:gd name="connsiteX31" fmla="*/ 1674254 w 2511450"/>
                  <a:gd name="connsiteY31" fmla="*/ 206062 h 708338"/>
                  <a:gd name="connsiteX32" fmla="*/ 1712891 w 2511450"/>
                  <a:gd name="connsiteY32" fmla="*/ 180304 h 708338"/>
                  <a:gd name="connsiteX33" fmla="*/ 1790164 w 2511450"/>
                  <a:gd name="connsiteY33" fmla="*/ 103031 h 708338"/>
                  <a:gd name="connsiteX34" fmla="*/ 1828801 w 2511450"/>
                  <a:gd name="connsiteY34" fmla="*/ 64395 h 708338"/>
                  <a:gd name="connsiteX35" fmla="*/ 1880316 w 2511450"/>
                  <a:gd name="connsiteY35" fmla="*/ 38637 h 708338"/>
                  <a:gd name="connsiteX36" fmla="*/ 1957589 w 2511450"/>
                  <a:gd name="connsiteY36" fmla="*/ 0 h 708338"/>
                  <a:gd name="connsiteX37" fmla="*/ 1983347 w 2511450"/>
                  <a:gd name="connsiteY37" fmla="*/ 476518 h 708338"/>
                  <a:gd name="connsiteX38" fmla="*/ 2047741 w 2511450"/>
                  <a:gd name="connsiteY38" fmla="*/ 566671 h 708338"/>
                  <a:gd name="connsiteX39" fmla="*/ 2343956 w 2511450"/>
                  <a:gd name="connsiteY39" fmla="*/ 528034 h 708338"/>
                  <a:gd name="connsiteX40" fmla="*/ 2382592 w 2511450"/>
                  <a:gd name="connsiteY40" fmla="*/ 489397 h 708338"/>
                  <a:gd name="connsiteX41" fmla="*/ 2421229 w 2511450"/>
                  <a:gd name="connsiteY41" fmla="*/ 399245 h 708338"/>
                  <a:gd name="connsiteX42" fmla="*/ 2446987 w 2511450"/>
                  <a:gd name="connsiteY42" fmla="*/ 309093 h 708338"/>
                  <a:gd name="connsiteX43" fmla="*/ 2459865 w 2511450"/>
                  <a:gd name="connsiteY43" fmla="*/ 270457 h 708338"/>
                  <a:gd name="connsiteX44" fmla="*/ 2485623 w 2511450"/>
                  <a:gd name="connsiteY44" fmla="*/ 231820 h 708338"/>
                  <a:gd name="connsiteX45" fmla="*/ 2511381 w 2511450"/>
                  <a:gd name="connsiteY45" fmla="*/ 128789 h 708338"/>
                  <a:gd name="connsiteX0" fmla="*/ 0 w 2511450"/>
                  <a:gd name="connsiteY0" fmla="*/ 463640 h 708338"/>
                  <a:gd name="connsiteX1" fmla="*/ 25758 w 2511450"/>
                  <a:gd name="connsiteY1" fmla="*/ 540913 h 708338"/>
                  <a:gd name="connsiteX2" fmla="*/ 103032 w 2511450"/>
                  <a:gd name="connsiteY2" fmla="*/ 489398 h 708338"/>
                  <a:gd name="connsiteX3" fmla="*/ 154548 w 2511450"/>
                  <a:gd name="connsiteY3" fmla="*/ 515155 h 708338"/>
                  <a:gd name="connsiteX4" fmla="*/ 180305 w 2511450"/>
                  <a:gd name="connsiteY4" fmla="*/ 540913 h 708338"/>
                  <a:gd name="connsiteX5" fmla="*/ 231820 w 2511450"/>
                  <a:gd name="connsiteY5" fmla="*/ 553792 h 708338"/>
                  <a:gd name="connsiteX6" fmla="*/ 283336 w 2511450"/>
                  <a:gd name="connsiteY6" fmla="*/ 540912 h 708338"/>
                  <a:gd name="connsiteX7" fmla="*/ 386367 w 2511450"/>
                  <a:gd name="connsiteY7" fmla="*/ 566671 h 708338"/>
                  <a:gd name="connsiteX8" fmla="*/ 463640 w 2511450"/>
                  <a:gd name="connsiteY8" fmla="*/ 528034 h 708338"/>
                  <a:gd name="connsiteX9" fmla="*/ 553792 w 2511450"/>
                  <a:gd name="connsiteY9" fmla="*/ 502276 h 708338"/>
                  <a:gd name="connsiteX10" fmla="*/ 631065 w 2511450"/>
                  <a:gd name="connsiteY10" fmla="*/ 425003 h 708338"/>
                  <a:gd name="connsiteX11" fmla="*/ 669702 w 2511450"/>
                  <a:gd name="connsiteY11" fmla="*/ 386366 h 708338"/>
                  <a:gd name="connsiteX12" fmla="*/ 708339 w 2511450"/>
                  <a:gd name="connsiteY12" fmla="*/ 257578 h 708338"/>
                  <a:gd name="connsiteX13" fmla="*/ 746975 w 2511450"/>
                  <a:gd name="connsiteY13" fmla="*/ 180304 h 708338"/>
                  <a:gd name="connsiteX14" fmla="*/ 824248 w 2511450"/>
                  <a:gd name="connsiteY14" fmla="*/ 154547 h 708338"/>
                  <a:gd name="connsiteX15" fmla="*/ 875764 w 2511450"/>
                  <a:gd name="connsiteY15" fmla="*/ 167426 h 708338"/>
                  <a:gd name="connsiteX16" fmla="*/ 914401 w 2511450"/>
                  <a:gd name="connsiteY16" fmla="*/ 193183 h 708338"/>
                  <a:gd name="connsiteX17" fmla="*/ 953037 w 2511450"/>
                  <a:gd name="connsiteY17" fmla="*/ 206062 h 708338"/>
                  <a:gd name="connsiteX18" fmla="*/ 991674 w 2511450"/>
                  <a:gd name="connsiteY18" fmla="*/ 373487 h 708338"/>
                  <a:gd name="connsiteX19" fmla="*/ 1004553 w 2511450"/>
                  <a:gd name="connsiteY19" fmla="*/ 425003 h 708338"/>
                  <a:gd name="connsiteX20" fmla="*/ 1043189 w 2511450"/>
                  <a:gd name="connsiteY20" fmla="*/ 463640 h 708338"/>
                  <a:gd name="connsiteX21" fmla="*/ 1094705 w 2511450"/>
                  <a:gd name="connsiteY21" fmla="*/ 540913 h 708338"/>
                  <a:gd name="connsiteX22" fmla="*/ 1107584 w 2511450"/>
                  <a:gd name="connsiteY22" fmla="*/ 592428 h 708338"/>
                  <a:gd name="connsiteX23" fmla="*/ 1171978 w 2511450"/>
                  <a:gd name="connsiteY23" fmla="*/ 708338 h 708338"/>
                  <a:gd name="connsiteX24" fmla="*/ 1378040 w 2511450"/>
                  <a:gd name="connsiteY24" fmla="*/ 695459 h 708338"/>
                  <a:gd name="connsiteX25" fmla="*/ 1455313 w 2511450"/>
                  <a:gd name="connsiteY25" fmla="*/ 669702 h 708338"/>
                  <a:gd name="connsiteX26" fmla="*/ 1493950 w 2511450"/>
                  <a:gd name="connsiteY26" fmla="*/ 579549 h 708338"/>
                  <a:gd name="connsiteX27" fmla="*/ 1519708 w 2511450"/>
                  <a:gd name="connsiteY27" fmla="*/ 528034 h 708338"/>
                  <a:gd name="connsiteX28" fmla="*/ 1558344 w 2511450"/>
                  <a:gd name="connsiteY28" fmla="*/ 450761 h 708338"/>
                  <a:gd name="connsiteX29" fmla="*/ 1596981 w 2511450"/>
                  <a:gd name="connsiteY29" fmla="*/ 334851 h 708338"/>
                  <a:gd name="connsiteX30" fmla="*/ 1622739 w 2511450"/>
                  <a:gd name="connsiteY30" fmla="*/ 296214 h 708338"/>
                  <a:gd name="connsiteX31" fmla="*/ 1674254 w 2511450"/>
                  <a:gd name="connsiteY31" fmla="*/ 206062 h 708338"/>
                  <a:gd name="connsiteX32" fmla="*/ 1712891 w 2511450"/>
                  <a:gd name="connsiteY32" fmla="*/ 180304 h 708338"/>
                  <a:gd name="connsiteX33" fmla="*/ 1790164 w 2511450"/>
                  <a:gd name="connsiteY33" fmla="*/ 103031 h 708338"/>
                  <a:gd name="connsiteX34" fmla="*/ 1828801 w 2511450"/>
                  <a:gd name="connsiteY34" fmla="*/ 64395 h 708338"/>
                  <a:gd name="connsiteX35" fmla="*/ 1880316 w 2511450"/>
                  <a:gd name="connsiteY35" fmla="*/ 38637 h 708338"/>
                  <a:gd name="connsiteX36" fmla="*/ 1957589 w 2511450"/>
                  <a:gd name="connsiteY36" fmla="*/ 0 h 708338"/>
                  <a:gd name="connsiteX37" fmla="*/ 1983347 w 2511450"/>
                  <a:gd name="connsiteY37" fmla="*/ 476518 h 708338"/>
                  <a:gd name="connsiteX38" fmla="*/ 2047741 w 2511450"/>
                  <a:gd name="connsiteY38" fmla="*/ 566671 h 708338"/>
                  <a:gd name="connsiteX39" fmla="*/ 2343956 w 2511450"/>
                  <a:gd name="connsiteY39" fmla="*/ 528034 h 708338"/>
                  <a:gd name="connsiteX40" fmla="*/ 2382592 w 2511450"/>
                  <a:gd name="connsiteY40" fmla="*/ 489397 h 708338"/>
                  <a:gd name="connsiteX41" fmla="*/ 2421229 w 2511450"/>
                  <a:gd name="connsiteY41" fmla="*/ 399245 h 708338"/>
                  <a:gd name="connsiteX42" fmla="*/ 2446987 w 2511450"/>
                  <a:gd name="connsiteY42" fmla="*/ 309093 h 708338"/>
                  <a:gd name="connsiteX43" fmla="*/ 2459865 w 2511450"/>
                  <a:gd name="connsiteY43" fmla="*/ 270457 h 708338"/>
                  <a:gd name="connsiteX44" fmla="*/ 2485623 w 2511450"/>
                  <a:gd name="connsiteY44" fmla="*/ 231820 h 708338"/>
                  <a:gd name="connsiteX45" fmla="*/ 2511381 w 2511450"/>
                  <a:gd name="connsiteY45" fmla="*/ 128789 h 708338"/>
                  <a:gd name="connsiteX0" fmla="*/ 0 w 2511450"/>
                  <a:gd name="connsiteY0" fmla="*/ 463640 h 708338"/>
                  <a:gd name="connsiteX1" fmla="*/ 25758 w 2511450"/>
                  <a:gd name="connsiteY1" fmla="*/ 540913 h 708338"/>
                  <a:gd name="connsiteX2" fmla="*/ 103032 w 2511450"/>
                  <a:gd name="connsiteY2" fmla="*/ 489398 h 708338"/>
                  <a:gd name="connsiteX3" fmla="*/ 154548 w 2511450"/>
                  <a:gd name="connsiteY3" fmla="*/ 515155 h 708338"/>
                  <a:gd name="connsiteX4" fmla="*/ 180305 w 2511450"/>
                  <a:gd name="connsiteY4" fmla="*/ 540913 h 708338"/>
                  <a:gd name="connsiteX5" fmla="*/ 231820 w 2511450"/>
                  <a:gd name="connsiteY5" fmla="*/ 553792 h 708338"/>
                  <a:gd name="connsiteX6" fmla="*/ 283336 w 2511450"/>
                  <a:gd name="connsiteY6" fmla="*/ 540912 h 708338"/>
                  <a:gd name="connsiteX7" fmla="*/ 425003 w 2511450"/>
                  <a:gd name="connsiteY7" fmla="*/ 528034 h 708338"/>
                  <a:gd name="connsiteX8" fmla="*/ 463640 w 2511450"/>
                  <a:gd name="connsiteY8" fmla="*/ 528034 h 708338"/>
                  <a:gd name="connsiteX9" fmla="*/ 553792 w 2511450"/>
                  <a:gd name="connsiteY9" fmla="*/ 502276 h 708338"/>
                  <a:gd name="connsiteX10" fmla="*/ 631065 w 2511450"/>
                  <a:gd name="connsiteY10" fmla="*/ 425003 h 708338"/>
                  <a:gd name="connsiteX11" fmla="*/ 669702 w 2511450"/>
                  <a:gd name="connsiteY11" fmla="*/ 386366 h 708338"/>
                  <a:gd name="connsiteX12" fmla="*/ 708339 w 2511450"/>
                  <a:gd name="connsiteY12" fmla="*/ 257578 h 708338"/>
                  <a:gd name="connsiteX13" fmla="*/ 746975 w 2511450"/>
                  <a:gd name="connsiteY13" fmla="*/ 180304 h 708338"/>
                  <a:gd name="connsiteX14" fmla="*/ 824248 w 2511450"/>
                  <a:gd name="connsiteY14" fmla="*/ 154547 h 708338"/>
                  <a:gd name="connsiteX15" fmla="*/ 875764 w 2511450"/>
                  <a:gd name="connsiteY15" fmla="*/ 167426 h 708338"/>
                  <a:gd name="connsiteX16" fmla="*/ 914401 w 2511450"/>
                  <a:gd name="connsiteY16" fmla="*/ 193183 h 708338"/>
                  <a:gd name="connsiteX17" fmla="*/ 953037 w 2511450"/>
                  <a:gd name="connsiteY17" fmla="*/ 206062 h 708338"/>
                  <a:gd name="connsiteX18" fmla="*/ 991674 w 2511450"/>
                  <a:gd name="connsiteY18" fmla="*/ 373487 h 708338"/>
                  <a:gd name="connsiteX19" fmla="*/ 1004553 w 2511450"/>
                  <a:gd name="connsiteY19" fmla="*/ 425003 h 708338"/>
                  <a:gd name="connsiteX20" fmla="*/ 1043189 w 2511450"/>
                  <a:gd name="connsiteY20" fmla="*/ 463640 h 708338"/>
                  <a:gd name="connsiteX21" fmla="*/ 1094705 w 2511450"/>
                  <a:gd name="connsiteY21" fmla="*/ 540913 h 708338"/>
                  <a:gd name="connsiteX22" fmla="*/ 1107584 w 2511450"/>
                  <a:gd name="connsiteY22" fmla="*/ 592428 h 708338"/>
                  <a:gd name="connsiteX23" fmla="*/ 1171978 w 2511450"/>
                  <a:gd name="connsiteY23" fmla="*/ 708338 h 708338"/>
                  <a:gd name="connsiteX24" fmla="*/ 1378040 w 2511450"/>
                  <a:gd name="connsiteY24" fmla="*/ 695459 h 708338"/>
                  <a:gd name="connsiteX25" fmla="*/ 1455313 w 2511450"/>
                  <a:gd name="connsiteY25" fmla="*/ 669702 h 708338"/>
                  <a:gd name="connsiteX26" fmla="*/ 1493950 w 2511450"/>
                  <a:gd name="connsiteY26" fmla="*/ 579549 h 708338"/>
                  <a:gd name="connsiteX27" fmla="*/ 1519708 w 2511450"/>
                  <a:gd name="connsiteY27" fmla="*/ 528034 h 708338"/>
                  <a:gd name="connsiteX28" fmla="*/ 1558344 w 2511450"/>
                  <a:gd name="connsiteY28" fmla="*/ 450761 h 708338"/>
                  <a:gd name="connsiteX29" fmla="*/ 1596981 w 2511450"/>
                  <a:gd name="connsiteY29" fmla="*/ 334851 h 708338"/>
                  <a:gd name="connsiteX30" fmla="*/ 1622739 w 2511450"/>
                  <a:gd name="connsiteY30" fmla="*/ 296214 h 708338"/>
                  <a:gd name="connsiteX31" fmla="*/ 1674254 w 2511450"/>
                  <a:gd name="connsiteY31" fmla="*/ 206062 h 708338"/>
                  <a:gd name="connsiteX32" fmla="*/ 1712891 w 2511450"/>
                  <a:gd name="connsiteY32" fmla="*/ 180304 h 708338"/>
                  <a:gd name="connsiteX33" fmla="*/ 1790164 w 2511450"/>
                  <a:gd name="connsiteY33" fmla="*/ 103031 h 708338"/>
                  <a:gd name="connsiteX34" fmla="*/ 1828801 w 2511450"/>
                  <a:gd name="connsiteY34" fmla="*/ 64395 h 708338"/>
                  <a:gd name="connsiteX35" fmla="*/ 1880316 w 2511450"/>
                  <a:gd name="connsiteY35" fmla="*/ 38637 h 708338"/>
                  <a:gd name="connsiteX36" fmla="*/ 1957589 w 2511450"/>
                  <a:gd name="connsiteY36" fmla="*/ 0 h 708338"/>
                  <a:gd name="connsiteX37" fmla="*/ 1983347 w 2511450"/>
                  <a:gd name="connsiteY37" fmla="*/ 476518 h 708338"/>
                  <a:gd name="connsiteX38" fmla="*/ 2047741 w 2511450"/>
                  <a:gd name="connsiteY38" fmla="*/ 566671 h 708338"/>
                  <a:gd name="connsiteX39" fmla="*/ 2343956 w 2511450"/>
                  <a:gd name="connsiteY39" fmla="*/ 528034 h 708338"/>
                  <a:gd name="connsiteX40" fmla="*/ 2382592 w 2511450"/>
                  <a:gd name="connsiteY40" fmla="*/ 489397 h 708338"/>
                  <a:gd name="connsiteX41" fmla="*/ 2421229 w 2511450"/>
                  <a:gd name="connsiteY41" fmla="*/ 399245 h 708338"/>
                  <a:gd name="connsiteX42" fmla="*/ 2446987 w 2511450"/>
                  <a:gd name="connsiteY42" fmla="*/ 309093 h 708338"/>
                  <a:gd name="connsiteX43" fmla="*/ 2459865 w 2511450"/>
                  <a:gd name="connsiteY43" fmla="*/ 270457 h 708338"/>
                  <a:gd name="connsiteX44" fmla="*/ 2485623 w 2511450"/>
                  <a:gd name="connsiteY44" fmla="*/ 231820 h 708338"/>
                  <a:gd name="connsiteX45" fmla="*/ 2511381 w 2511450"/>
                  <a:gd name="connsiteY45" fmla="*/ 128789 h 70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11450" h="708338">
                    <a:moveTo>
                      <a:pt x="0" y="463640"/>
                    </a:moveTo>
                    <a:cubicBezTo>
                      <a:pt x="4293" y="515155"/>
                      <a:pt x="8586" y="536620"/>
                      <a:pt x="25758" y="540913"/>
                    </a:cubicBezTo>
                    <a:cubicBezTo>
                      <a:pt x="42930" y="545206"/>
                      <a:pt x="81567" y="493691"/>
                      <a:pt x="103032" y="489398"/>
                    </a:cubicBezTo>
                    <a:cubicBezTo>
                      <a:pt x="124497" y="485105"/>
                      <a:pt x="141669" y="506569"/>
                      <a:pt x="154548" y="515155"/>
                    </a:cubicBezTo>
                    <a:cubicBezTo>
                      <a:pt x="167427" y="523741"/>
                      <a:pt x="167426" y="534474"/>
                      <a:pt x="180305" y="540913"/>
                    </a:cubicBezTo>
                    <a:cubicBezTo>
                      <a:pt x="193184" y="547352"/>
                      <a:pt x="214648" y="553792"/>
                      <a:pt x="231820" y="553792"/>
                    </a:cubicBezTo>
                    <a:cubicBezTo>
                      <a:pt x="248992" y="553792"/>
                      <a:pt x="270457" y="532326"/>
                      <a:pt x="283336" y="540912"/>
                    </a:cubicBezTo>
                    <a:cubicBezTo>
                      <a:pt x="321973" y="536619"/>
                      <a:pt x="394952" y="530180"/>
                      <a:pt x="425003" y="528034"/>
                    </a:cubicBezTo>
                    <a:cubicBezTo>
                      <a:pt x="455054" y="525888"/>
                      <a:pt x="442175" y="532327"/>
                      <a:pt x="463640" y="528034"/>
                    </a:cubicBezTo>
                    <a:cubicBezTo>
                      <a:pt x="485105" y="523741"/>
                      <a:pt x="537287" y="506402"/>
                      <a:pt x="553792" y="502276"/>
                    </a:cubicBezTo>
                    <a:lnTo>
                      <a:pt x="631065" y="425003"/>
                    </a:lnTo>
                    <a:lnTo>
                      <a:pt x="669702" y="386366"/>
                    </a:lnTo>
                    <a:cubicBezTo>
                      <a:pt x="689168" y="308503"/>
                      <a:pt x="676981" y="351654"/>
                      <a:pt x="708339" y="257578"/>
                    </a:cubicBezTo>
                    <a:cubicBezTo>
                      <a:pt x="715357" y="236524"/>
                      <a:pt x="725949" y="193445"/>
                      <a:pt x="746975" y="180304"/>
                    </a:cubicBezTo>
                    <a:cubicBezTo>
                      <a:pt x="769999" y="165914"/>
                      <a:pt x="824248" y="154547"/>
                      <a:pt x="824248" y="154547"/>
                    </a:cubicBezTo>
                    <a:cubicBezTo>
                      <a:pt x="841420" y="158840"/>
                      <a:pt x="859495" y="160454"/>
                      <a:pt x="875764" y="167426"/>
                    </a:cubicBezTo>
                    <a:cubicBezTo>
                      <a:pt x="889991" y="173523"/>
                      <a:pt x="900557" y="186261"/>
                      <a:pt x="914401" y="193183"/>
                    </a:cubicBezTo>
                    <a:cubicBezTo>
                      <a:pt x="926543" y="199254"/>
                      <a:pt x="940158" y="201769"/>
                      <a:pt x="953037" y="206062"/>
                    </a:cubicBezTo>
                    <a:cubicBezTo>
                      <a:pt x="982934" y="415336"/>
                      <a:pt x="944530" y="184911"/>
                      <a:pt x="991674" y="373487"/>
                    </a:cubicBezTo>
                    <a:cubicBezTo>
                      <a:pt x="995967" y="390659"/>
                      <a:pt x="995771" y="409635"/>
                      <a:pt x="1004553" y="425003"/>
                    </a:cubicBezTo>
                    <a:cubicBezTo>
                      <a:pt x="1013589" y="440817"/>
                      <a:pt x="1032007" y="449263"/>
                      <a:pt x="1043189" y="463640"/>
                    </a:cubicBezTo>
                    <a:cubicBezTo>
                      <a:pt x="1062195" y="488076"/>
                      <a:pt x="1094705" y="540913"/>
                      <a:pt x="1094705" y="540913"/>
                    </a:cubicBezTo>
                    <a:cubicBezTo>
                      <a:pt x="1098998" y="558085"/>
                      <a:pt x="1099668" y="576596"/>
                      <a:pt x="1107584" y="592428"/>
                    </a:cubicBezTo>
                    <a:cubicBezTo>
                      <a:pt x="1196154" y="769569"/>
                      <a:pt x="1136362" y="601493"/>
                      <a:pt x="1171978" y="708338"/>
                    </a:cubicBezTo>
                    <a:cubicBezTo>
                      <a:pt x="1240665" y="704045"/>
                      <a:pt x="1309850" y="704758"/>
                      <a:pt x="1378040" y="695459"/>
                    </a:cubicBezTo>
                    <a:cubicBezTo>
                      <a:pt x="1404942" y="691791"/>
                      <a:pt x="1455313" y="669702"/>
                      <a:pt x="1455313" y="669702"/>
                    </a:cubicBezTo>
                    <a:cubicBezTo>
                      <a:pt x="1507513" y="591402"/>
                      <a:pt x="1458307" y="674597"/>
                      <a:pt x="1493950" y="579549"/>
                    </a:cubicBezTo>
                    <a:cubicBezTo>
                      <a:pt x="1500691" y="561573"/>
                      <a:pt x="1512145" y="545680"/>
                      <a:pt x="1519708" y="528034"/>
                    </a:cubicBezTo>
                    <a:cubicBezTo>
                      <a:pt x="1551702" y="453383"/>
                      <a:pt x="1508844" y="525013"/>
                      <a:pt x="1558344" y="450761"/>
                    </a:cubicBezTo>
                    <a:cubicBezTo>
                      <a:pt x="1570642" y="401571"/>
                      <a:pt x="1572732" y="383349"/>
                      <a:pt x="1596981" y="334851"/>
                    </a:cubicBezTo>
                    <a:cubicBezTo>
                      <a:pt x="1603903" y="321007"/>
                      <a:pt x="1615059" y="309653"/>
                      <a:pt x="1622739" y="296214"/>
                    </a:cubicBezTo>
                    <a:cubicBezTo>
                      <a:pt x="1636208" y="272643"/>
                      <a:pt x="1653335" y="226981"/>
                      <a:pt x="1674254" y="206062"/>
                    </a:cubicBezTo>
                    <a:cubicBezTo>
                      <a:pt x="1685199" y="195117"/>
                      <a:pt x="1700012" y="188890"/>
                      <a:pt x="1712891" y="180304"/>
                    </a:cubicBezTo>
                    <a:cubicBezTo>
                      <a:pt x="1758233" y="112290"/>
                      <a:pt x="1715617" y="166927"/>
                      <a:pt x="1790164" y="103031"/>
                    </a:cubicBezTo>
                    <a:cubicBezTo>
                      <a:pt x="1803993" y="91178"/>
                      <a:pt x="1813980" y="74981"/>
                      <a:pt x="1828801" y="64395"/>
                    </a:cubicBezTo>
                    <a:cubicBezTo>
                      <a:pt x="1844424" y="53236"/>
                      <a:pt x="1863647" y="48162"/>
                      <a:pt x="1880316" y="38637"/>
                    </a:cubicBezTo>
                    <a:cubicBezTo>
                      <a:pt x="1950220" y="-1309"/>
                      <a:pt x="1886753" y="23613"/>
                      <a:pt x="1957589" y="0"/>
                    </a:cubicBezTo>
                    <a:cubicBezTo>
                      <a:pt x="2019114" y="184574"/>
                      <a:pt x="1943513" y="-54601"/>
                      <a:pt x="1983347" y="476518"/>
                    </a:cubicBezTo>
                    <a:cubicBezTo>
                      <a:pt x="1989511" y="558708"/>
                      <a:pt x="1995290" y="549187"/>
                      <a:pt x="2047741" y="566671"/>
                    </a:cubicBezTo>
                    <a:cubicBezTo>
                      <a:pt x="2190591" y="559528"/>
                      <a:pt x="2257231" y="600306"/>
                      <a:pt x="2343956" y="528034"/>
                    </a:cubicBezTo>
                    <a:cubicBezTo>
                      <a:pt x="2357948" y="516374"/>
                      <a:pt x="2369713" y="502276"/>
                      <a:pt x="2382592" y="489397"/>
                    </a:cubicBezTo>
                    <a:cubicBezTo>
                      <a:pt x="2409395" y="382185"/>
                      <a:pt x="2376759" y="488184"/>
                      <a:pt x="2421229" y="399245"/>
                    </a:cubicBezTo>
                    <a:cubicBezTo>
                      <a:pt x="2431523" y="378658"/>
                      <a:pt x="2441485" y="328351"/>
                      <a:pt x="2446987" y="309093"/>
                    </a:cubicBezTo>
                    <a:cubicBezTo>
                      <a:pt x="2450716" y="296040"/>
                      <a:pt x="2453794" y="282599"/>
                      <a:pt x="2459865" y="270457"/>
                    </a:cubicBezTo>
                    <a:cubicBezTo>
                      <a:pt x="2466787" y="256612"/>
                      <a:pt x="2479336" y="245965"/>
                      <a:pt x="2485623" y="231820"/>
                    </a:cubicBezTo>
                    <a:cubicBezTo>
                      <a:pt x="2514096" y="167756"/>
                      <a:pt x="2511381" y="174945"/>
                      <a:pt x="2511381" y="128789"/>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27" name="TextBox 26"/>
              <p:cNvSpPr txBox="1"/>
              <p:nvPr/>
            </p:nvSpPr>
            <p:spPr>
              <a:xfrm>
                <a:off x="3201020" y="4461824"/>
                <a:ext cx="730375" cy="33819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זמן</a:t>
                </a:r>
              </a:p>
            </p:txBody>
          </p:sp>
          <p:sp>
            <p:nvSpPr>
              <p:cNvPr id="28" name="TextBox 27"/>
              <p:cNvSpPr txBox="1"/>
              <p:nvPr/>
            </p:nvSpPr>
            <p:spPr>
              <a:xfrm>
                <a:off x="-500077" y="2853408"/>
                <a:ext cx="1451224" cy="33819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מספר פרטים</a:t>
                </a:r>
              </a:p>
            </p:txBody>
          </p:sp>
        </p:grpSp>
        <p:sp>
          <p:nvSpPr>
            <p:cNvPr id="21" name="TextBox 20"/>
            <p:cNvSpPr txBox="1"/>
            <p:nvPr/>
          </p:nvSpPr>
          <p:spPr>
            <a:xfrm>
              <a:off x="3117497" y="2234879"/>
              <a:ext cx="1451224" cy="33978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00B0F0"/>
                  </a:solidFill>
                </a:rPr>
                <a:t>מין א'</a:t>
              </a:r>
            </a:p>
          </p:txBody>
        </p:sp>
        <p:sp>
          <p:nvSpPr>
            <p:cNvPr id="22" name="TextBox 21"/>
            <p:cNvSpPr txBox="1"/>
            <p:nvPr/>
          </p:nvSpPr>
          <p:spPr>
            <a:xfrm>
              <a:off x="2923788" y="3087514"/>
              <a:ext cx="1451224" cy="33819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C00000"/>
                  </a:solidFill>
                </a:rPr>
                <a:t>מין ב</a:t>
              </a:r>
            </a:p>
          </p:txBody>
        </p:sp>
      </p:grpSp>
      <p:sp>
        <p:nvSpPr>
          <p:cNvPr id="30" name="TextBox 29"/>
          <p:cNvSpPr txBox="1"/>
          <p:nvPr/>
        </p:nvSpPr>
        <p:spPr>
          <a:xfrm>
            <a:off x="247650" y="62071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cs typeface="+mn-cs"/>
              </a:rPr>
              <a:t>שאלה 2:</a:t>
            </a:r>
          </a:p>
          <a:p>
            <a:pPr eaLnBrk="1" hangingPunct="1">
              <a:defRPr/>
            </a:pPr>
            <a:r>
              <a:rPr lang="he-IL" dirty="0" smtClean="0">
                <a:solidFill>
                  <a:srgbClr val="002060"/>
                </a:solidFill>
                <a:latin typeface="Times New Roman" pitchFamily="18" charset="0"/>
                <a:cs typeface="+mn-cs"/>
              </a:rPr>
              <a:t>לבית גידול שבו חי מין א', נכנסו פרטים של מין ב'. בגרף מתואר השינוי בגודל האוכלוסייה של שני המינים לאורך הזמן. </a:t>
            </a:r>
          </a:p>
          <a:p>
            <a:pPr eaLnBrk="1" hangingPunct="1">
              <a:defRPr/>
            </a:pPr>
            <a:r>
              <a:rPr lang="he-IL" dirty="0" smtClean="0">
                <a:solidFill>
                  <a:srgbClr val="002060"/>
                </a:solidFill>
                <a:latin typeface="Times New Roman" pitchFamily="18" charset="0"/>
                <a:cs typeface="+mn-cs"/>
              </a:rPr>
              <a:t>לדעתכם, איזה סוג של יחסי גומלין יש בניהם? נמקו.</a:t>
            </a:r>
            <a:endParaRPr lang="he-IL" dirty="0" smtClean="0">
              <a:solidFill>
                <a:srgbClr val="002060"/>
              </a:solidFill>
              <a:cs typeface="+mn-cs"/>
            </a:endParaRPr>
          </a:p>
        </p:txBody>
      </p:sp>
      <p:sp>
        <p:nvSpPr>
          <p:cNvPr id="1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5</a:t>
            </a:fld>
            <a:endParaRPr lang="he-IL" altLang="he-IL" sz="1100" kern="0" dirty="0">
              <a:solidFill>
                <a:srgbClr val="BFBFBF"/>
              </a:solidFill>
            </a:endParaRPr>
          </a:p>
        </p:txBody>
      </p:sp>
      <p:sp>
        <p:nvSpPr>
          <p:cNvPr id="1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973BD21-19E8-4138-B8CD-B0DD427A7253}" type="slidenum">
              <a:rPr lang="he-IL" smtClean="0"/>
              <a:pPr fontAlgn="base">
                <a:spcBef>
                  <a:spcPct val="0"/>
                </a:spcBef>
                <a:spcAft>
                  <a:spcPct val="0"/>
                </a:spcAft>
                <a:defRPr/>
              </a:pPr>
              <a:t>50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a:t>
            </a:r>
            <a:endParaRPr lang="he-IL" sz="1800" dirty="0" smtClean="0"/>
          </a:p>
        </p:txBody>
      </p:sp>
      <p:sp>
        <p:nvSpPr>
          <p:cNvPr id="9" name="TextBox 8"/>
          <p:cNvSpPr txBox="1"/>
          <p:nvPr/>
        </p:nvSpPr>
        <p:spPr>
          <a:xfrm>
            <a:off x="395288" y="522288"/>
            <a:ext cx="8183562" cy="39703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24:</a:t>
            </a:r>
          </a:p>
          <a:p>
            <a:pPr>
              <a:defRPr/>
            </a:pPr>
            <a:r>
              <a:rPr lang="he-IL" dirty="0">
                <a:solidFill>
                  <a:srgbClr val="1D4C72"/>
                </a:solidFill>
              </a:rPr>
              <a:t>החיפושית מושית השבע (המכונה "פרת משה רבנו") ניזונה בעיקר מכנימות עלים שמזיקות מאוד לחקלאות, חקלאים רבים משתמשים בה ככלי להדברה ביולוגית של חרקים – מושיות השבע משוחררות על ידי החקלאים בכמויות גדולות בשדות ומחסלות את הכנימות המזיקות לגידולים. </a:t>
            </a:r>
          </a:p>
          <a:p>
            <a:pPr>
              <a:defRPr/>
            </a:pPr>
            <a:r>
              <a:rPr lang="he-IL" dirty="0">
                <a:solidFill>
                  <a:srgbClr val="1D4C72"/>
                </a:solidFill>
              </a:rPr>
              <a:t>ציינו את יתרונות ההדברה הביולוגית על פני  ההדברה הכימית.</a:t>
            </a: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p:txBody>
      </p:sp>
      <p:sp>
        <p:nvSpPr>
          <p:cNvPr id="7" name="Rectangle 12"/>
          <p:cNvSpPr/>
          <p:nvPr/>
        </p:nvSpPr>
        <p:spPr>
          <a:xfrm>
            <a:off x="523875" y="2636838"/>
            <a:ext cx="8359775" cy="11525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ההדברה הביולוגית פוגעת בדרך כלל במזיק, אין בעיה של פגיעה בסביבה, אין בעיה של הרעלה משנית. היא גם בד"כ זולה יותר מהדברה כימית.</a:t>
            </a: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50</a:t>
            </a:fld>
            <a:endParaRPr lang="he-IL" altLang="he-IL" sz="1100" kern="0" dirty="0">
              <a:solidFill>
                <a:srgbClr val="BFBFBF"/>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3E62882-BD7B-4FB1-9C2B-C79C20C0601F}" type="slidenum">
              <a:rPr lang="he-IL" smtClean="0"/>
              <a:pPr fontAlgn="base">
                <a:spcBef>
                  <a:spcPct val="0"/>
                </a:spcBef>
                <a:spcAft>
                  <a:spcPct val="0"/>
                </a:spcAft>
                <a:defRPr/>
              </a:pPr>
              <a:t>51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25: מחזור הפחמן</a:t>
            </a:r>
            <a:endParaRPr lang="he-IL" sz="1800" dirty="0" smtClean="0"/>
          </a:p>
        </p:txBody>
      </p:sp>
      <p:sp>
        <p:nvSpPr>
          <p:cNvPr id="146437" name="מלבן 1"/>
          <p:cNvSpPr>
            <a:spLocks noChangeArrowheads="1"/>
          </p:cNvSpPr>
          <p:nvPr/>
        </p:nvSpPr>
        <p:spPr bwMode="auto">
          <a:xfrm>
            <a:off x="2286000" y="1751013"/>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solidFill>
                  <a:srgbClr val="000000"/>
                </a:solidFill>
                <a:latin typeface="Times New Roman" pitchFamily="18" charset="0"/>
                <a:cs typeface="Times New Roman" pitchFamily="18" charset="0"/>
              </a:rPr>
              <a:t>    </a:t>
            </a:r>
            <a:endParaRPr lang="en-US" altLang="he-IL" sz="2000">
              <a:solidFill>
                <a:srgbClr val="000000"/>
              </a:solidFill>
              <a:latin typeface="Times New Roman" pitchFamily="18" charset="0"/>
              <a:cs typeface="Times New Roman" pitchFamily="18" charset="0"/>
            </a:endParaRPr>
          </a:p>
        </p:txBody>
      </p:sp>
      <p:sp>
        <p:nvSpPr>
          <p:cNvPr id="7" name="TextBox 6"/>
          <p:cNvSpPr txBox="1"/>
          <p:nvPr/>
        </p:nvSpPr>
        <p:spPr>
          <a:xfrm>
            <a:off x="396875" y="620713"/>
            <a:ext cx="8183563" cy="39703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25:</a:t>
            </a:r>
          </a:p>
          <a:p>
            <a:pPr>
              <a:defRPr/>
            </a:pPr>
            <a:r>
              <a:rPr lang="he-IL" dirty="0">
                <a:solidFill>
                  <a:srgbClr val="1D4C72"/>
                </a:solidFill>
              </a:rPr>
              <a:t>אם נסמן את אטום הפחמן במולקולות פחמן דו חמצני הנמצא באוויר בסימון מיוחד שאינו עובר גם כשהחומר עובר שינויים היכן </a:t>
            </a:r>
            <a:r>
              <a:rPr lang="he-IL" b="1" u="sng" dirty="0">
                <a:solidFill>
                  <a:srgbClr val="1D4C72"/>
                </a:solidFill>
              </a:rPr>
              <a:t>לא</a:t>
            </a:r>
            <a:r>
              <a:rPr lang="he-IL" dirty="0">
                <a:solidFill>
                  <a:srgbClr val="1D4C72"/>
                </a:solidFill>
              </a:rPr>
              <a:t> סביר שנמצא את הפחמן המסומן ב:</a:t>
            </a:r>
          </a:p>
          <a:p>
            <a:pPr>
              <a:defRPr/>
            </a:pPr>
            <a:r>
              <a:rPr lang="he-IL" dirty="0">
                <a:solidFill>
                  <a:srgbClr val="1D4C72"/>
                </a:solidFill>
              </a:rPr>
              <a:t>א. חומרים האורגניים שבונים את גוף היצרנים</a:t>
            </a:r>
          </a:p>
          <a:p>
            <a:pPr>
              <a:defRPr/>
            </a:pPr>
            <a:r>
              <a:rPr lang="he-IL" dirty="0">
                <a:solidFill>
                  <a:srgbClr val="1D4C72"/>
                </a:solidFill>
              </a:rPr>
              <a:t>ב. חומרים האורגניים הבונים את גוף הצרכנים</a:t>
            </a:r>
          </a:p>
          <a:p>
            <a:pPr>
              <a:defRPr/>
            </a:pPr>
            <a:r>
              <a:rPr lang="he-IL" dirty="0">
                <a:solidFill>
                  <a:srgbClr val="1D4C72"/>
                </a:solidFill>
              </a:rPr>
              <a:t>ג. בפחמן הדו חמצני הנפלט בנשימת המפרקים </a:t>
            </a:r>
          </a:p>
          <a:p>
            <a:pPr>
              <a:defRPr/>
            </a:pPr>
            <a:r>
              <a:rPr lang="he-IL" dirty="0">
                <a:solidFill>
                  <a:srgbClr val="1D4C72"/>
                </a:solidFill>
              </a:rPr>
              <a:t>ד. במים שנוצרים בנשימה התאית של כל רמות ההזנה </a:t>
            </a:r>
          </a:p>
          <a:p>
            <a:pPr>
              <a:defRPr/>
            </a:pPr>
            <a:r>
              <a:rPr lang="he-IL" dirty="0">
                <a:solidFill>
                  <a:srgbClr val="1D4C72"/>
                </a:solidFill>
              </a:rPr>
              <a:t> </a:t>
            </a: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51</a:t>
            </a:fld>
            <a:endParaRPr lang="he-IL" altLang="he-IL" sz="1100" kern="0" dirty="0">
              <a:solidFill>
                <a:srgbClr val="BFBFBF"/>
              </a:solidFill>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54596E6-45C1-40BE-A999-B99E93DCB53E}" type="slidenum">
              <a:rPr lang="he-IL" smtClean="0"/>
              <a:pPr fontAlgn="base">
                <a:spcBef>
                  <a:spcPct val="0"/>
                </a:spcBef>
                <a:spcAft>
                  <a:spcPct val="0"/>
                </a:spcAft>
                <a:defRPr/>
              </a:pPr>
              <a:t>52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47461" name="מלבן 1"/>
          <p:cNvSpPr>
            <a:spLocks noChangeArrowheads="1"/>
          </p:cNvSpPr>
          <p:nvPr/>
        </p:nvSpPr>
        <p:spPr bwMode="auto">
          <a:xfrm>
            <a:off x="2286000" y="1751013"/>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solidFill>
                  <a:srgbClr val="000000"/>
                </a:solidFill>
                <a:latin typeface="Times New Roman" pitchFamily="18" charset="0"/>
                <a:cs typeface="Times New Roman" pitchFamily="18" charset="0"/>
              </a:rPr>
              <a:t>    </a:t>
            </a:r>
            <a:endParaRPr lang="en-US" altLang="he-IL" sz="2000">
              <a:solidFill>
                <a:srgbClr val="000000"/>
              </a:solidFill>
              <a:latin typeface="Times New Roman" pitchFamily="18" charset="0"/>
              <a:cs typeface="Times New Roman" pitchFamily="18" charset="0"/>
            </a:endParaRPr>
          </a:p>
        </p:txBody>
      </p:sp>
      <p:sp>
        <p:nvSpPr>
          <p:cNvPr id="7" name="TextBox 6"/>
          <p:cNvSpPr txBox="1"/>
          <p:nvPr/>
        </p:nvSpPr>
        <p:spPr>
          <a:xfrm>
            <a:off x="396875" y="620713"/>
            <a:ext cx="8183563" cy="39703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25:</a:t>
            </a:r>
          </a:p>
          <a:p>
            <a:pPr>
              <a:defRPr/>
            </a:pPr>
            <a:r>
              <a:rPr lang="he-IL" dirty="0">
                <a:solidFill>
                  <a:srgbClr val="1D4C72"/>
                </a:solidFill>
              </a:rPr>
              <a:t>אם נסמן את אטום הפחמן במולקולות פחמן דו חמצני הנמצא באוויר בסימון מיוחד שאינו עובר גם כשהחומר עובר שינויים היכן </a:t>
            </a:r>
            <a:r>
              <a:rPr lang="he-IL" b="1" u="sng" dirty="0">
                <a:solidFill>
                  <a:srgbClr val="1D4C72"/>
                </a:solidFill>
              </a:rPr>
              <a:t>לא</a:t>
            </a:r>
            <a:r>
              <a:rPr lang="he-IL" dirty="0">
                <a:solidFill>
                  <a:srgbClr val="1D4C72"/>
                </a:solidFill>
              </a:rPr>
              <a:t> סביר שנמצא את הפחמן המסומן ב:</a:t>
            </a:r>
          </a:p>
          <a:p>
            <a:pPr>
              <a:defRPr/>
            </a:pPr>
            <a:r>
              <a:rPr lang="he-IL" dirty="0">
                <a:solidFill>
                  <a:srgbClr val="1D4C72"/>
                </a:solidFill>
              </a:rPr>
              <a:t>א. חומרים האורגניים שבונים את גוף היצרנים</a:t>
            </a:r>
          </a:p>
          <a:p>
            <a:pPr>
              <a:defRPr/>
            </a:pPr>
            <a:r>
              <a:rPr lang="he-IL" dirty="0">
                <a:solidFill>
                  <a:srgbClr val="1D4C72"/>
                </a:solidFill>
              </a:rPr>
              <a:t>ב. חומרים האורגניים הבונים את גוף הצרכנים</a:t>
            </a:r>
          </a:p>
          <a:p>
            <a:pPr>
              <a:defRPr/>
            </a:pPr>
            <a:r>
              <a:rPr lang="he-IL" dirty="0">
                <a:solidFill>
                  <a:srgbClr val="1D4C72"/>
                </a:solidFill>
              </a:rPr>
              <a:t>ג. בפחמן הדו חמצני הנפלט בנשימת המפרקים </a:t>
            </a:r>
          </a:p>
          <a:p>
            <a:pPr>
              <a:defRPr/>
            </a:pPr>
            <a:r>
              <a:rPr lang="he-IL" dirty="0">
                <a:solidFill>
                  <a:srgbClr val="1D4C72"/>
                </a:solidFill>
              </a:rPr>
              <a:t>ד. במים שנוצרים בנשימה התאית של כל רמות ההזנה </a:t>
            </a:r>
          </a:p>
          <a:p>
            <a:pPr>
              <a:defRPr/>
            </a:pPr>
            <a:r>
              <a:rPr lang="he-IL" dirty="0">
                <a:solidFill>
                  <a:srgbClr val="1D4C72"/>
                </a:solidFill>
              </a:rPr>
              <a:t> </a:t>
            </a: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p:txBody>
      </p:sp>
      <p:sp>
        <p:nvSpPr>
          <p:cNvPr id="8" name="Rectangle 12"/>
          <p:cNvSpPr/>
          <p:nvPr/>
        </p:nvSpPr>
        <p:spPr>
          <a:xfrm>
            <a:off x="496888" y="3068638"/>
            <a:ext cx="8359775" cy="7207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משפט ד'</a:t>
            </a: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52</a:t>
            </a:fld>
            <a:endParaRPr lang="he-IL" altLang="he-IL" sz="1100" kern="0" dirty="0">
              <a:solidFill>
                <a:srgbClr val="BFBFBF"/>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9F05085-1BEC-408F-89DF-28CC9FEA77AC}" type="slidenum">
              <a:rPr lang="he-IL" smtClean="0"/>
              <a:pPr fontAlgn="base">
                <a:spcBef>
                  <a:spcPct val="0"/>
                </a:spcBef>
                <a:spcAft>
                  <a:spcPct val="0"/>
                </a:spcAft>
                <a:defRPr/>
              </a:pPr>
              <a:t>53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26</a:t>
            </a:r>
            <a:endParaRPr lang="he-IL" sz="1800" dirty="0" smtClean="0"/>
          </a:p>
        </p:txBody>
      </p:sp>
      <p:sp>
        <p:nvSpPr>
          <p:cNvPr id="7" name="TextBox 6"/>
          <p:cNvSpPr txBox="1"/>
          <p:nvPr/>
        </p:nvSpPr>
        <p:spPr>
          <a:xfrm>
            <a:off x="539750" y="549275"/>
            <a:ext cx="8183563" cy="20304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26:</a:t>
            </a:r>
          </a:p>
          <a:p>
            <a:pPr>
              <a:defRPr/>
            </a:pPr>
            <a:r>
              <a:rPr lang="he-IL" dirty="0">
                <a:solidFill>
                  <a:srgbClr val="1D4C72"/>
                </a:solidFill>
              </a:rPr>
              <a:t>מה נכון לגבי </a:t>
            </a:r>
            <a:r>
              <a:rPr lang="he-IL" dirty="0" smtClean="0">
                <a:solidFill>
                  <a:srgbClr val="1D4C72"/>
                </a:solidFill>
              </a:rPr>
              <a:t>מפרקים? </a:t>
            </a:r>
            <a:endParaRPr lang="he-IL" dirty="0">
              <a:solidFill>
                <a:srgbClr val="1D4C72"/>
              </a:solidFill>
            </a:endParaRPr>
          </a:p>
          <a:p>
            <a:pPr>
              <a:defRPr/>
            </a:pPr>
            <a:r>
              <a:rPr lang="he-IL" dirty="0">
                <a:solidFill>
                  <a:srgbClr val="1D4C72"/>
                </a:solidFill>
              </a:rPr>
              <a:t>א. הם הטרוטרופים</a:t>
            </a:r>
          </a:p>
          <a:p>
            <a:pPr>
              <a:defRPr/>
            </a:pPr>
            <a:r>
              <a:rPr lang="he-IL" dirty="0">
                <a:solidFill>
                  <a:srgbClr val="1D4C72"/>
                </a:solidFill>
              </a:rPr>
              <a:t>ב. הם מהווים את החוליה הראשונה בשרשרת המזון </a:t>
            </a:r>
          </a:p>
          <a:p>
            <a:pPr>
              <a:defRPr/>
            </a:pPr>
            <a:r>
              <a:rPr lang="he-IL" dirty="0">
                <a:solidFill>
                  <a:srgbClr val="1D4C72"/>
                </a:solidFill>
              </a:rPr>
              <a:t>ג. הם בראש הפירמידה </a:t>
            </a:r>
          </a:p>
          <a:p>
            <a:pPr>
              <a:defRPr/>
            </a:pPr>
            <a:r>
              <a:rPr lang="he-IL" dirty="0">
                <a:solidFill>
                  <a:srgbClr val="1D4C72"/>
                </a:solidFill>
              </a:rPr>
              <a:t>ד. הם גורמים להקטנת כמות החומרים האנאורגניים במערכת </a:t>
            </a:r>
          </a:p>
          <a:p>
            <a:pPr>
              <a:defRPr/>
            </a:pPr>
            <a:endParaRPr lang="he-IL" dirty="0">
              <a:solidFill>
                <a:srgbClr val="1D4C72"/>
              </a:solidFil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53</a:t>
            </a:fld>
            <a:endParaRPr lang="he-IL" altLang="he-IL" sz="1100" kern="0" dirty="0">
              <a:solidFill>
                <a:srgbClr val="BFBFBF"/>
              </a:solidFill>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C354691-A06B-4AFF-9E6B-7F74CF958C09}" type="slidenum">
              <a:rPr lang="he-IL" smtClean="0"/>
              <a:pPr fontAlgn="base">
                <a:spcBef>
                  <a:spcPct val="0"/>
                </a:spcBef>
                <a:spcAft>
                  <a:spcPct val="0"/>
                </a:spcAft>
                <a:defRPr/>
              </a:pPr>
              <a:t>54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539750" y="549275"/>
            <a:ext cx="8183563" cy="20304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26:</a:t>
            </a:r>
          </a:p>
          <a:p>
            <a:pPr>
              <a:defRPr/>
            </a:pPr>
            <a:r>
              <a:rPr lang="he-IL" dirty="0">
                <a:solidFill>
                  <a:srgbClr val="1D4C72"/>
                </a:solidFill>
              </a:rPr>
              <a:t>מה נכון לגבי </a:t>
            </a:r>
            <a:r>
              <a:rPr lang="he-IL" dirty="0" smtClean="0">
                <a:solidFill>
                  <a:srgbClr val="1D4C72"/>
                </a:solidFill>
              </a:rPr>
              <a:t>מפרקים? </a:t>
            </a:r>
            <a:endParaRPr lang="he-IL" dirty="0">
              <a:solidFill>
                <a:srgbClr val="1D4C72"/>
              </a:solidFill>
            </a:endParaRPr>
          </a:p>
          <a:p>
            <a:pPr>
              <a:defRPr/>
            </a:pPr>
            <a:r>
              <a:rPr lang="he-IL" dirty="0">
                <a:solidFill>
                  <a:srgbClr val="1D4C72"/>
                </a:solidFill>
              </a:rPr>
              <a:t>א. הם הטרוטרופים</a:t>
            </a:r>
          </a:p>
          <a:p>
            <a:pPr>
              <a:defRPr/>
            </a:pPr>
            <a:r>
              <a:rPr lang="he-IL" dirty="0">
                <a:solidFill>
                  <a:srgbClr val="1D4C72"/>
                </a:solidFill>
              </a:rPr>
              <a:t>ב. הם מהווים את החוליה הראשונה בשרשרת המזון </a:t>
            </a:r>
          </a:p>
          <a:p>
            <a:pPr>
              <a:defRPr/>
            </a:pPr>
            <a:r>
              <a:rPr lang="he-IL" dirty="0">
                <a:solidFill>
                  <a:srgbClr val="1D4C72"/>
                </a:solidFill>
              </a:rPr>
              <a:t>ג. הם בראש הפירמידה </a:t>
            </a:r>
          </a:p>
          <a:p>
            <a:pPr>
              <a:defRPr/>
            </a:pPr>
            <a:r>
              <a:rPr lang="he-IL" dirty="0">
                <a:solidFill>
                  <a:srgbClr val="1D4C72"/>
                </a:solidFill>
              </a:rPr>
              <a:t>ד. הם גורמים להקטנת כמות החומרים האנאורגניים במערכת </a:t>
            </a:r>
          </a:p>
          <a:p>
            <a:pPr>
              <a:defRPr/>
            </a:pPr>
            <a:endParaRPr lang="he-IL" dirty="0">
              <a:solidFill>
                <a:srgbClr val="1D4C72"/>
              </a:solidFill>
            </a:endParaRPr>
          </a:p>
        </p:txBody>
      </p:sp>
      <p:sp>
        <p:nvSpPr>
          <p:cNvPr id="8" name="Rectangle 12"/>
          <p:cNvSpPr/>
          <p:nvPr/>
        </p:nvSpPr>
        <p:spPr>
          <a:xfrm>
            <a:off x="450850" y="2579688"/>
            <a:ext cx="8359775" cy="7207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משפט א'</a:t>
            </a: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54</a:t>
            </a:fld>
            <a:endParaRPr lang="he-IL" altLang="he-IL" sz="1100" kern="0" dirty="0">
              <a:solidFill>
                <a:srgbClr val="BFBFBF"/>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123C50A-C364-405B-978A-69AE06C1E68C}" type="slidenum">
              <a:rPr lang="he-IL" smtClean="0"/>
              <a:pPr fontAlgn="base">
                <a:spcBef>
                  <a:spcPct val="0"/>
                </a:spcBef>
                <a:spcAft>
                  <a:spcPct val="0"/>
                </a:spcAft>
                <a:defRPr/>
              </a:pPr>
              <a:t>55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27</a:t>
            </a:r>
            <a:endParaRPr lang="he-IL" sz="1800" dirty="0" smtClean="0"/>
          </a:p>
        </p:txBody>
      </p:sp>
      <p:sp>
        <p:nvSpPr>
          <p:cNvPr id="8" name="TextBox 7"/>
          <p:cNvSpPr txBox="1"/>
          <p:nvPr/>
        </p:nvSpPr>
        <p:spPr>
          <a:xfrm>
            <a:off x="395288" y="532904"/>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27:</a:t>
            </a:r>
          </a:p>
          <a:p>
            <a:pPr>
              <a:defRPr/>
            </a:pPr>
            <a:r>
              <a:rPr lang="he-IL" dirty="0">
                <a:solidFill>
                  <a:srgbClr val="1D4C72"/>
                </a:solidFill>
              </a:rPr>
              <a:t>בפירמידה האקולוגית צמחים נמצאים בתחתית הפירמידה </a:t>
            </a:r>
            <a:r>
              <a:rPr lang="he-IL" dirty="0" smtClean="0">
                <a:solidFill>
                  <a:srgbClr val="1D4C72"/>
                </a:solidFill>
              </a:rPr>
              <a:t>כי:</a:t>
            </a:r>
            <a:endParaRPr lang="he-IL" dirty="0">
              <a:solidFill>
                <a:srgbClr val="1D4C72"/>
              </a:solidFill>
            </a:endParaRPr>
          </a:p>
          <a:p>
            <a:pPr>
              <a:defRPr/>
            </a:pPr>
            <a:r>
              <a:rPr lang="he-IL" dirty="0">
                <a:solidFill>
                  <a:srgbClr val="1D4C72"/>
                </a:solidFill>
              </a:rPr>
              <a:t>א. הם מייצרים חומרים אורגניים מאנאורגניים </a:t>
            </a:r>
          </a:p>
          <a:p>
            <a:pPr>
              <a:defRPr/>
            </a:pPr>
            <a:r>
              <a:rPr lang="he-IL" dirty="0">
                <a:solidFill>
                  <a:srgbClr val="1D4C72"/>
                </a:solidFill>
              </a:rPr>
              <a:t>ב. כי הם הופכים אנרגיה כימית לאנרגיית חום</a:t>
            </a:r>
          </a:p>
          <a:p>
            <a:pPr>
              <a:defRPr/>
            </a:pPr>
            <a:r>
              <a:rPr lang="he-IL" dirty="0">
                <a:solidFill>
                  <a:srgbClr val="1D4C72"/>
                </a:solidFill>
              </a:rPr>
              <a:t>ג. כי הביומסה שלהם גדולה</a:t>
            </a:r>
          </a:p>
          <a:p>
            <a:pPr>
              <a:defRPr/>
            </a:pPr>
            <a:r>
              <a:rPr lang="he-IL" dirty="0">
                <a:solidFill>
                  <a:srgbClr val="1D4C72"/>
                </a:solidFill>
              </a:rPr>
              <a:t>ד. כי הם קולטים חומרים מהקרקע </a:t>
            </a:r>
          </a:p>
          <a:p>
            <a:pPr>
              <a:defRPr/>
            </a:pPr>
            <a:endParaRPr lang="he-IL" dirty="0">
              <a:solidFill>
                <a:srgbClr val="1D4C72"/>
              </a:solidFill>
            </a:endParaRPr>
          </a:p>
        </p:txBody>
      </p:sp>
      <p:sp>
        <p:nvSpPr>
          <p:cNvPr id="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55</a:t>
            </a:fld>
            <a:endParaRPr lang="he-IL" altLang="he-IL" sz="1100" kern="0" dirty="0">
              <a:solidFill>
                <a:srgbClr val="BFBFBF"/>
              </a:solidFill>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402C5C3-DEFE-4493-8015-DE1B2A4D1694}" type="slidenum">
              <a:rPr lang="he-IL" smtClean="0"/>
              <a:pPr fontAlgn="base">
                <a:spcBef>
                  <a:spcPct val="0"/>
                </a:spcBef>
                <a:spcAft>
                  <a:spcPct val="0"/>
                </a:spcAft>
                <a:defRPr/>
              </a:pPr>
              <a:t>56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395288" y="532904"/>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27:</a:t>
            </a:r>
          </a:p>
          <a:p>
            <a:pPr>
              <a:defRPr/>
            </a:pPr>
            <a:r>
              <a:rPr lang="he-IL" dirty="0">
                <a:solidFill>
                  <a:srgbClr val="1D4C72"/>
                </a:solidFill>
              </a:rPr>
              <a:t>בפירמידה האקולוגית צמחים נמצאים בתחתית הפירמידה </a:t>
            </a:r>
            <a:r>
              <a:rPr lang="he-IL" dirty="0" smtClean="0">
                <a:solidFill>
                  <a:srgbClr val="1D4C72"/>
                </a:solidFill>
              </a:rPr>
              <a:t>כי:</a:t>
            </a:r>
            <a:endParaRPr lang="he-IL" dirty="0">
              <a:solidFill>
                <a:srgbClr val="1D4C72"/>
              </a:solidFill>
            </a:endParaRPr>
          </a:p>
          <a:p>
            <a:pPr>
              <a:defRPr/>
            </a:pPr>
            <a:r>
              <a:rPr lang="he-IL" dirty="0">
                <a:solidFill>
                  <a:srgbClr val="1D4C72"/>
                </a:solidFill>
              </a:rPr>
              <a:t>א. הם מייצרים חומרים אורגניים מאנאורגניים </a:t>
            </a:r>
          </a:p>
          <a:p>
            <a:pPr>
              <a:defRPr/>
            </a:pPr>
            <a:r>
              <a:rPr lang="he-IL" dirty="0">
                <a:solidFill>
                  <a:srgbClr val="1D4C72"/>
                </a:solidFill>
              </a:rPr>
              <a:t>ב. כי הם הופכים אנרגיה כימית לאנרגיית חום</a:t>
            </a:r>
          </a:p>
          <a:p>
            <a:pPr>
              <a:defRPr/>
            </a:pPr>
            <a:r>
              <a:rPr lang="he-IL" dirty="0">
                <a:solidFill>
                  <a:srgbClr val="1D4C72"/>
                </a:solidFill>
              </a:rPr>
              <a:t>ג. כי הביומסה שלהם גדולה</a:t>
            </a:r>
          </a:p>
          <a:p>
            <a:pPr>
              <a:defRPr/>
            </a:pPr>
            <a:r>
              <a:rPr lang="he-IL" dirty="0">
                <a:solidFill>
                  <a:srgbClr val="1D4C72"/>
                </a:solidFill>
              </a:rPr>
              <a:t>ד. כי הם קולטים חומרים מהקרקע </a:t>
            </a:r>
          </a:p>
          <a:p>
            <a:pPr>
              <a:defRPr/>
            </a:pPr>
            <a:endParaRPr lang="he-IL" dirty="0">
              <a:solidFill>
                <a:srgbClr val="1D4C72"/>
              </a:solidFill>
            </a:endParaRPr>
          </a:p>
        </p:txBody>
      </p:sp>
      <p:sp>
        <p:nvSpPr>
          <p:cNvPr id="8" name="Rectangle 12"/>
          <p:cNvSpPr/>
          <p:nvPr/>
        </p:nvSpPr>
        <p:spPr>
          <a:xfrm>
            <a:off x="450850" y="2579688"/>
            <a:ext cx="8359775" cy="7207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משפט א'</a:t>
            </a: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56</a:t>
            </a:fld>
            <a:endParaRPr lang="he-IL" altLang="he-IL" sz="1100" kern="0" dirty="0">
              <a:solidFill>
                <a:srgbClr val="BFBFBF"/>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2AC908F-7DAB-4B99-94C7-21E91B74D391}" type="slidenum">
              <a:rPr lang="he-IL" smtClean="0"/>
              <a:pPr fontAlgn="base">
                <a:spcBef>
                  <a:spcPct val="0"/>
                </a:spcBef>
                <a:spcAft>
                  <a:spcPct val="0"/>
                </a:spcAft>
                <a:defRPr/>
              </a:pPr>
              <a:t>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3: יחסי גומלין מסוג טפילות, טפיל, פונדקאי</a:t>
            </a:r>
            <a:endParaRPr lang="he-IL" sz="1800" dirty="0" smtClean="0"/>
          </a:p>
        </p:txBody>
      </p:sp>
      <p:sp>
        <p:nvSpPr>
          <p:cNvPr id="9" name="TextBox 8"/>
          <p:cNvSpPr txBox="1"/>
          <p:nvPr/>
        </p:nvSpPr>
        <p:spPr>
          <a:xfrm>
            <a:off x="263525" y="465138"/>
            <a:ext cx="8183563" cy="17541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cs typeface="+mn-cs"/>
              </a:rPr>
              <a:t>שאלה 3:</a:t>
            </a:r>
          </a:p>
          <a:p>
            <a:pPr eaLnBrk="1" hangingPunct="1">
              <a:defRPr/>
            </a:pPr>
            <a:r>
              <a:rPr lang="he-IL" dirty="0" smtClean="0">
                <a:solidFill>
                  <a:srgbClr val="002060"/>
                </a:solidFill>
                <a:latin typeface="Times New Roman" pitchFamily="18" charset="0"/>
                <a:cs typeface="+mn-cs"/>
              </a:rPr>
              <a:t>חוקרים ערכו ניסוי במעבדה כדי לבדוק את סוג יחסי הגומלין שיש בין שני מיני אורגניזמים. הם גידלו את האורגניזמים כל אחד בנפרד וביחד ועבו אחר השינוי במספר הפרטים. </a:t>
            </a:r>
          </a:p>
          <a:p>
            <a:pPr eaLnBrk="1" hangingPunct="1">
              <a:defRPr/>
            </a:pPr>
            <a:r>
              <a:rPr lang="he-IL" dirty="0" smtClean="0">
                <a:solidFill>
                  <a:srgbClr val="002060"/>
                </a:solidFill>
                <a:latin typeface="Times New Roman" pitchFamily="18" charset="0"/>
                <a:cs typeface="+mn-cs"/>
              </a:rPr>
              <a:t>בגרפים מתוארות התוצאות. שרטטו על מערכת הצירים הימנית גרפים המתאר את השינוי הצפוי במספר הפרטים של כל אחד משני המינים במקרה שיש בניהם יחסי</a:t>
            </a:r>
            <a:r>
              <a:rPr lang="he-IL" dirty="0" smtClean="0">
                <a:solidFill>
                  <a:srgbClr val="FF6600"/>
                </a:solidFill>
                <a:latin typeface="Times New Roman" pitchFamily="18" charset="0"/>
                <a:cs typeface="+mn-cs"/>
              </a:rPr>
              <a:t> טפילות</a:t>
            </a:r>
            <a:r>
              <a:rPr lang="he-IL" dirty="0" smtClean="0">
                <a:solidFill>
                  <a:srgbClr val="002060"/>
                </a:solidFill>
                <a:latin typeface="Times New Roman" pitchFamily="18" charset="0"/>
                <a:cs typeface="+mn-cs"/>
              </a:rPr>
              <a:t>.</a:t>
            </a:r>
          </a:p>
          <a:p>
            <a:pPr eaLnBrk="1" hangingPunct="1">
              <a:defRPr/>
            </a:pPr>
            <a:r>
              <a:rPr lang="he-IL" dirty="0" smtClean="0">
                <a:solidFill>
                  <a:srgbClr val="002060"/>
                </a:solidFill>
                <a:latin typeface="Times New Roman" pitchFamily="18" charset="0"/>
                <a:cs typeface="+mn-cs"/>
              </a:rPr>
              <a:t> ציינו מיהו ה</a:t>
            </a:r>
            <a:r>
              <a:rPr lang="he-IL" dirty="0" smtClean="0">
                <a:solidFill>
                  <a:srgbClr val="FF6600"/>
                </a:solidFill>
                <a:latin typeface="Times New Roman" pitchFamily="18" charset="0"/>
                <a:cs typeface="+mn-cs"/>
              </a:rPr>
              <a:t>טפיל</a:t>
            </a:r>
            <a:r>
              <a:rPr lang="he-IL" dirty="0" smtClean="0">
                <a:solidFill>
                  <a:srgbClr val="002060"/>
                </a:solidFill>
                <a:latin typeface="Times New Roman" pitchFamily="18" charset="0"/>
                <a:cs typeface="+mn-cs"/>
              </a:rPr>
              <a:t> ומיהו ה</a:t>
            </a:r>
            <a:r>
              <a:rPr lang="he-IL" dirty="0" smtClean="0">
                <a:solidFill>
                  <a:srgbClr val="FF6600"/>
                </a:solidFill>
                <a:latin typeface="Times New Roman" pitchFamily="18" charset="0"/>
                <a:cs typeface="+mn-cs"/>
              </a:rPr>
              <a:t>פונדקאי</a:t>
            </a:r>
            <a:r>
              <a:rPr lang="he-IL" dirty="0" smtClean="0">
                <a:solidFill>
                  <a:srgbClr val="002060"/>
                </a:solidFill>
                <a:latin typeface="Times New Roman" pitchFamily="18" charset="0"/>
                <a:cs typeface="+mn-cs"/>
              </a:rPr>
              <a:t>.</a:t>
            </a:r>
          </a:p>
        </p:txBody>
      </p:sp>
      <p:grpSp>
        <p:nvGrpSpPr>
          <p:cNvPr id="100358" name="קבוצה 1"/>
          <p:cNvGrpSpPr>
            <a:grpSpLocks/>
          </p:cNvGrpSpPr>
          <p:nvPr/>
        </p:nvGrpSpPr>
        <p:grpSpPr bwMode="auto">
          <a:xfrm>
            <a:off x="703263" y="2946400"/>
            <a:ext cx="7667625" cy="2141538"/>
            <a:chOff x="292820" y="2398725"/>
            <a:chExt cx="7666637" cy="2141393"/>
          </a:xfrm>
        </p:grpSpPr>
        <p:grpSp>
          <p:nvGrpSpPr>
            <p:cNvPr id="100359" name="קבוצה 7"/>
            <p:cNvGrpSpPr>
              <a:grpSpLocks/>
            </p:cNvGrpSpPr>
            <p:nvPr/>
          </p:nvGrpSpPr>
          <p:grpSpPr bwMode="auto">
            <a:xfrm>
              <a:off x="292820" y="2614169"/>
              <a:ext cx="2334963" cy="1925949"/>
              <a:chOff x="292821" y="3003635"/>
              <a:chExt cx="2334963" cy="1925949"/>
            </a:xfrm>
          </p:grpSpPr>
          <p:cxnSp>
            <p:nvCxnSpPr>
              <p:cNvPr id="7" name="מחבר חץ ישר 6"/>
              <p:cNvCxnSpPr/>
              <p:nvPr/>
            </p:nvCxnSpPr>
            <p:spPr>
              <a:xfrm flipV="1">
                <a:off x="972183" y="3140592"/>
                <a:ext cx="34920" cy="12651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a:off x="972183" y="4405744"/>
                <a:ext cx="165554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צורה חופשית 4"/>
              <p:cNvSpPr/>
              <p:nvPr/>
            </p:nvSpPr>
            <p:spPr>
              <a:xfrm>
                <a:off x="991231" y="4004133"/>
                <a:ext cx="1584121" cy="387324"/>
              </a:xfrm>
              <a:custGeom>
                <a:avLst/>
                <a:gdLst>
                  <a:gd name="connsiteX0" fmla="*/ 0 w 1558344"/>
                  <a:gd name="connsiteY0" fmla="*/ 374797 h 374797"/>
                  <a:gd name="connsiteX1" fmla="*/ 12879 w 1558344"/>
                  <a:gd name="connsiteY1" fmla="*/ 284645 h 374797"/>
                  <a:gd name="connsiteX2" fmla="*/ 38637 w 1558344"/>
                  <a:gd name="connsiteY2" fmla="*/ 246008 h 374797"/>
                  <a:gd name="connsiteX3" fmla="*/ 206062 w 1558344"/>
                  <a:gd name="connsiteY3" fmla="*/ 207371 h 374797"/>
                  <a:gd name="connsiteX4" fmla="*/ 283335 w 1558344"/>
                  <a:gd name="connsiteY4" fmla="*/ 194493 h 374797"/>
                  <a:gd name="connsiteX5" fmla="*/ 515155 w 1558344"/>
                  <a:gd name="connsiteY5" fmla="*/ 142977 h 374797"/>
                  <a:gd name="connsiteX6" fmla="*/ 553792 w 1558344"/>
                  <a:gd name="connsiteY6" fmla="*/ 117219 h 374797"/>
                  <a:gd name="connsiteX7" fmla="*/ 592428 w 1558344"/>
                  <a:gd name="connsiteY7" fmla="*/ 104340 h 374797"/>
                  <a:gd name="connsiteX8" fmla="*/ 721217 w 1558344"/>
                  <a:gd name="connsiteY8" fmla="*/ 91462 h 374797"/>
                  <a:gd name="connsiteX9" fmla="*/ 759854 w 1558344"/>
                  <a:gd name="connsiteY9" fmla="*/ 78583 h 374797"/>
                  <a:gd name="connsiteX10" fmla="*/ 824248 w 1558344"/>
                  <a:gd name="connsiteY10" fmla="*/ 27067 h 374797"/>
                  <a:gd name="connsiteX11" fmla="*/ 914400 w 1558344"/>
                  <a:gd name="connsiteY11" fmla="*/ 39946 h 374797"/>
                  <a:gd name="connsiteX12" fmla="*/ 991673 w 1558344"/>
                  <a:gd name="connsiteY12" fmla="*/ 27067 h 374797"/>
                  <a:gd name="connsiteX13" fmla="*/ 1171978 w 1558344"/>
                  <a:gd name="connsiteY13" fmla="*/ 14188 h 374797"/>
                  <a:gd name="connsiteX14" fmla="*/ 1313645 w 1558344"/>
                  <a:gd name="connsiteY14" fmla="*/ 14188 h 374797"/>
                  <a:gd name="connsiteX15" fmla="*/ 1481071 w 1558344"/>
                  <a:gd name="connsiteY15" fmla="*/ 27067 h 374797"/>
                  <a:gd name="connsiteX16" fmla="*/ 1558344 w 1558344"/>
                  <a:gd name="connsiteY16" fmla="*/ 39946 h 374797"/>
                  <a:gd name="connsiteX0" fmla="*/ 0 w 1558344"/>
                  <a:gd name="connsiteY0" fmla="*/ 374797 h 374797"/>
                  <a:gd name="connsiteX1" fmla="*/ 12879 w 1558344"/>
                  <a:gd name="connsiteY1" fmla="*/ 284645 h 374797"/>
                  <a:gd name="connsiteX2" fmla="*/ 103031 w 1558344"/>
                  <a:gd name="connsiteY2" fmla="*/ 258887 h 374797"/>
                  <a:gd name="connsiteX3" fmla="*/ 206062 w 1558344"/>
                  <a:gd name="connsiteY3" fmla="*/ 207371 h 374797"/>
                  <a:gd name="connsiteX4" fmla="*/ 283335 w 1558344"/>
                  <a:gd name="connsiteY4" fmla="*/ 194493 h 374797"/>
                  <a:gd name="connsiteX5" fmla="*/ 515155 w 1558344"/>
                  <a:gd name="connsiteY5" fmla="*/ 142977 h 374797"/>
                  <a:gd name="connsiteX6" fmla="*/ 553792 w 1558344"/>
                  <a:gd name="connsiteY6" fmla="*/ 117219 h 374797"/>
                  <a:gd name="connsiteX7" fmla="*/ 592428 w 1558344"/>
                  <a:gd name="connsiteY7" fmla="*/ 104340 h 374797"/>
                  <a:gd name="connsiteX8" fmla="*/ 721217 w 1558344"/>
                  <a:gd name="connsiteY8" fmla="*/ 91462 h 374797"/>
                  <a:gd name="connsiteX9" fmla="*/ 759854 w 1558344"/>
                  <a:gd name="connsiteY9" fmla="*/ 78583 h 374797"/>
                  <a:gd name="connsiteX10" fmla="*/ 824248 w 1558344"/>
                  <a:gd name="connsiteY10" fmla="*/ 27067 h 374797"/>
                  <a:gd name="connsiteX11" fmla="*/ 914400 w 1558344"/>
                  <a:gd name="connsiteY11" fmla="*/ 39946 h 374797"/>
                  <a:gd name="connsiteX12" fmla="*/ 991673 w 1558344"/>
                  <a:gd name="connsiteY12" fmla="*/ 27067 h 374797"/>
                  <a:gd name="connsiteX13" fmla="*/ 1171978 w 1558344"/>
                  <a:gd name="connsiteY13" fmla="*/ 14188 h 374797"/>
                  <a:gd name="connsiteX14" fmla="*/ 1313645 w 1558344"/>
                  <a:gd name="connsiteY14" fmla="*/ 14188 h 374797"/>
                  <a:gd name="connsiteX15" fmla="*/ 1481071 w 1558344"/>
                  <a:gd name="connsiteY15" fmla="*/ 27067 h 374797"/>
                  <a:gd name="connsiteX16" fmla="*/ 1558344 w 1558344"/>
                  <a:gd name="connsiteY16" fmla="*/ 39946 h 374797"/>
                  <a:gd name="connsiteX0" fmla="*/ 0 w 1558344"/>
                  <a:gd name="connsiteY0" fmla="*/ 374797 h 374797"/>
                  <a:gd name="connsiteX1" fmla="*/ 77274 w 1558344"/>
                  <a:gd name="connsiteY1" fmla="*/ 323282 h 374797"/>
                  <a:gd name="connsiteX2" fmla="*/ 103031 w 1558344"/>
                  <a:gd name="connsiteY2" fmla="*/ 258887 h 374797"/>
                  <a:gd name="connsiteX3" fmla="*/ 206062 w 1558344"/>
                  <a:gd name="connsiteY3" fmla="*/ 207371 h 374797"/>
                  <a:gd name="connsiteX4" fmla="*/ 283335 w 1558344"/>
                  <a:gd name="connsiteY4" fmla="*/ 194493 h 374797"/>
                  <a:gd name="connsiteX5" fmla="*/ 515155 w 1558344"/>
                  <a:gd name="connsiteY5" fmla="*/ 142977 h 374797"/>
                  <a:gd name="connsiteX6" fmla="*/ 553792 w 1558344"/>
                  <a:gd name="connsiteY6" fmla="*/ 117219 h 374797"/>
                  <a:gd name="connsiteX7" fmla="*/ 592428 w 1558344"/>
                  <a:gd name="connsiteY7" fmla="*/ 104340 h 374797"/>
                  <a:gd name="connsiteX8" fmla="*/ 721217 w 1558344"/>
                  <a:gd name="connsiteY8" fmla="*/ 91462 h 374797"/>
                  <a:gd name="connsiteX9" fmla="*/ 759854 w 1558344"/>
                  <a:gd name="connsiteY9" fmla="*/ 78583 h 374797"/>
                  <a:gd name="connsiteX10" fmla="*/ 824248 w 1558344"/>
                  <a:gd name="connsiteY10" fmla="*/ 27067 h 374797"/>
                  <a:gd name="connsiteX11" fmla="*/ 914400 w 1558344"/>
                  <a:gd name="connsiteY11" fmla="*/ 39946 h 374797"/>
                  <a:gd name="connsiteX12" fmla="*/ 991673 w 1558344"/>
                  <a:gd name="connsiteY12" fmla="*/ 27067 h 374797"/>
                  <a:gd name="connsiteX13" fmla="*/ 1171978 w 1558344"/>
                  <a:gd name="connsiteY13" fmla="*/ 14188 h 374797"/>
                  <a:gd name="connsiteX14" fmla="*/ 1313645 w 1558344"/>
                  <a:gd name="connsiteY14" fmla="*/ 14188 h 374797"/>
                  <a:gd name="connsiteX15" fmla="*/ 1481071 w 1558344"/>
                  <a:gd name="connsiteY15" fmla="*/ 27067 h 374797"/>
                  <a:gd name="connsiteX16" fmla="*/ 1558344 w 1558344"/>
                  <a:gd name="connsiteY16" fmla="*/ 39946 h 374797"/>
                  <a:gd name="connsiteX0" fmla="*/ 0 w 1558344"/>
                  <a:gd name="connsiteY0" fmla="*/ 381251 h 381251"/>
                  <a:gd name="connsiteX1" fmla="*/ 77274 w 1558344"/>
                  <a:gd name="connsiteY1" fmla="*/ 329736 h 381251"/>
                  <a:gd name="connsiteX2" fmla="*/ 103031 w 1558344"/>
                  <a:gd name="connsiteY2" fmla="*/ 265341 h 381251"/>
                  <a:gd name="connsiteX3" fmla="*/ 206062 w 1558344"/>
                  <a:gd name="connsiteY3" fmla="*/ 213825 h 381251"/>
                  <a:gd name="connsiteX4" fmla="*/ 283335 w 1558344"/>
                  <a:gd name="connsiteY4" fmla="*/ 200947 h 381251"/>
                  <a:gd name="connsiteX5" fmla="*/ 515155 w 1558344"/>
                  <a:gd name="connsiteY5" fmla="*/ 149431 h 381251"/>
                  <a:gd name="connsiteX6" fmla="*/ 553792 w 1558344"/>
                  <a:gd name="connsiteY6" fmla="*/ 123673 h 381251"/>
                  <a:gd name="connsiteX7" fmla="*/ 592428 w 1558344"/>
                  <a:gd name="connsiteY7" fmla="*/ 110794 h 381251"/>
                  <a:gd name="connsiteX8" fmla="*/ 721217 w 1558344"/>
                  <a:gd name="connsiteY8" fmla="*/ 97916 h 381251"/>
                  <a:gd name="connsiteX9" fmla="*/ 759854 w 1558344"/>
                  <a:gd name="connsiteY9" fmla="*/ 85037 h 381251"/>
                  <a:gd name="connsiteX10" fmla="*/ 824248 w 1558344"/>
                  <a:gd name="connsiteY10" fmla="*/ 33521 h 381251"/>
                  <a:gd name="connsiteX11" fmla="*/ 914400 w 1558344"/>
                  <a:gd name="connsiteY11" fmla="*/ 46400 h 381251"/>
                  <a:gd name="connsiteX12" fmla="*/ 991673 w 1558344"/>
                  <a:gd name="connsiteY12" fmla="*/ 33521 h 381251"/>
                  <a:gd name="connsiteX13" fmla="*/ 1171978 w 1558344"/>
                  <a:gd name="connsiteY13" fmla="*/ 20642 h 381251"/>
                  <a:gd name="connsiteX14" fmla="*/ 1352282 w 1558344"/>
                  <a:gd name="connsiteY14" fmla="*/ 7764 h 381251"/>
                  <a:gd name="connsiteX15" fmla="*/ 1481071 w 1558344"/>
                  <a:gd name="connsiteY15" fmla="*/ 33521 h 381251"/>
                  <a:gd name="connsiteX16" fmla="*/ 1558344 w 1558344"/>
                  <a:gd name="connsiteY16" fmla="*/ 46400 h 381251"/>
                  <a:gd name="connsiteX0" fmla="*/ 0 w 1558344"/>
                  <a:gd name="connsiteY0" fmla="*/ 387230 h 387230"/>
                  <a:gd name="connsiteX1" fmla="*/ 77274 w 1558344"/>
                  <a:gd name="connsiteY1" fmla="*/ 335715 h 387230"/>
                  <a:gd name="connsiteX2" fmla="*/ 103031 w 1558344"/>
                  <a:gd name="connsiteY2" fmla="*/ 271320 h 387230"/>
                  <a:gd name="connsiteX3" fmla="*/ 206062 w 1558344"/>
                  <a:gd name="connsiteY3" fmla="*/ 219804 h 387230"/>
                  <a:gd name="connsiteX4" fmla="*/ 283335 w 1558344"/>
                  <a:gd name="connsiteY4" fmla="*/ 206926 h 387230"/>
                  <a:gd name="connsiteX5" fmla="*/ 515155 w 1558344"/>
                  <a:gd name="connsiteY5" fmla="*/ 155410 h 387230"/>
                  <a:gd name="connsiteX6" fmla="*/ 553792 w 1558344"/>
                  <a:gd name="connsiteY6" fmla="*/ 129652 h 387230"/>
                  <a:gd name="connsiteX7" fmla="*/ 592428 w 1558344"/>
                  <a:gd name="connsiteY7" fmla="*/ 116773 h 387230"/>
                  <a:gd name="connsiteX8" fmla="*/ 721217 w 1558344"/>
                  <a:gd name="connsiteY8" fmla="*/ 103895 h 387230"/>
                  <a:gd name="connsiteX9" fmla="*/ 759854 w 1558344"/>
                  <a:gd name="connsiteY9" fmla="*/ 91016 h 387230"/>
                  <a:gd name="connsiteX10" fmla="*/ 824248 w 1558344"/>
                  <a:gd name="connsiteY10" fmla="*/ 39500 h 387230"/>
                  <a:gd name="connsiteX11" fmla="*/ 914400 w 1558344"/>
                  <a:gd name="connsiteY11" fmla="*/ 52379 h 387230"/>
                  <a:gd name="connsiteX12" fmla="*/ 991673 w 1558344"/>
                  <a:gd name="connsiteY12" fmla="*/ 39500 h 387230"/>
                  <a:gd name="connsiteX13" fmla="*/ 1171978 w 1558344"/>
                  <a:gd name="connsiteY13" fmla="*/ 26621 h 387230"/>
                  <a:gd name="connsiteX14" fmla="*/ 1352282 w 1558344"/>
                  <a:gd name="connsiteY14" fmla="*/ 13743 h 387230"/>
                  <a:gd name="connsiteX15" fmla="*/ 1506828 w 1558344"/>
                  <a:gd name="connsiteY15" fmla="*/ 864 h 387230"/>
                  <a:gd name="connsiteX16" fmla="*/ 1558344 w 1558344"/>
                  <a:gd name="connsiteY16" fmla="*/ 52379 h 387230"/>
                  <a:gd name="connsiteX0" fmla="*/ 0 w 1584101"/>
                  <a:gd name="connsiteY0" fmla="*/ 387230 h 387230"/>
                  <a:gd name="connsiteX1" fmla="*/ 77274 w 1584101"/>
                  <a:gd name="connsiteY1" fmla="*/ 335715 h 387230"/>
                  <a:gd name="connsiteX2" fmla="*/ 103031 w 1584101"/>
                  <a:gd name="connsiteY2" fmla="*/ 271320 h 387230"/>
                  <a:gd name="connsiteX3" fmla="*/ 206062 w 1584101"/>
                  <a:gd name="connsiteY3" fmla="*/ 219804 h 387230"/>
                  <a:gd name="connsiteX4" fmla="*/ 283335 w 1584101"/>
                  <a:gd name="connsiteY4" fmla="*/ 206926 h 387230"/>
                  <a:gd name="connsiteX5" fmla="*/ 515155 w 1584101"/>
                  <a:gd name="connsiteY5" fmla="*/ 155410 h 387230"/>
                  <a:gd name="connsiteX6" fmla="*/ 553792 w 1584101"/>
                  <a:gd name="connsiteY6" fmla="*/ 129652 h 387230"/>
                  <a:gd name="connsiteX7" fmla="*/ 592428 w 1584101"/>
                  <a:gd name="connsiteY7" fmla="*/ 116773 h 387230"/>
                  <a:gd name="connsiteX8" fmla="*/ 721217 w 1584101"/>
                  <a:gd name="connsiteY8" fmla="*/ 103895 h 387230"/>
                  <a:gd name="connsiteX9" fmla="*/ 759854 w 1584101"/>
                  <a:gd name="connsiteY9" fmla="*/ 91016 h 387230"/>
                  <a:gd name="connsiteX10" fmla="*/ 824248 w 1584101"/>
                  <a:gd name="connsiteY10" fmla="*/ 39500 h 387230"/>
                  <a:gd name="connsiteX11" fmla="*/ 914400 w 1584101"/>
                  <a:gd name="connsiteY11" fmla="*/ 52379 h 387230"/>
                  <a:gd name="connsiteX12" fmla="*/ 991673 w 1584101"/>
                  <a:gd name="connsiteY12" fmla="*/ 39500 h 387230"/>
                  <a:gd name="connsiteX13" fmla="*/ 1171978 w 1584101"/>
                  <a:gd name="connsiteY13" fmla="*/ 26621 h 387230"/>
                  <a:gd name="connsiteX14" fmla="*/ 1352282 w 1584101"/>
                  <a:gd name="connsiteY14" fmla="*/ 13743 h 387230"/>
                  <a:gd name="connsiteX15" fmla="*/ 1506828 w 1584101"/>
                  <a:gd name="connsiteY15" fmla="*/ 864 h 387230"/>
                  <a:gd name="connsiteX16" fmla="*/ 1584101 w 1584101"/>
                  <a:gd name="connsiteY16" fmla="*/ 864 h 38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4101" h="387230">
                    <a:moveTo>
                      <a:pt x="0" y="387230"/>
                    </a:moveTo>
                    <a:cubicBezTo>
                      <a:pt x="4293" y="357179"/>
                      <a:pt x="60102" y="355033"/>
                      <a:pt x="77274" y="335715"/>
                    </a:cubicBezTo>
                    <a:cubicBezTo>
                      <a:pt x="94446" y="316397"/>
                      <a:pt x="81566" y="290638"/>
                      <a:pt x="103031" y="271320"/>
                    </a:cubicBezTo>
                    <a:cubicBezTo>
                      <a:pt x="124496" y="252002"/>
                      <a:pt x="176011" y="230536"/>
                      <a:pt x="206062" y="219804"/>
                    </a:cubicBezTo>
                    <a:cubicBezTo>
                      <a:pt x="236113" y="209072"/>
                      <a:pt x="257577" y="211219"/>
                      <a:pt x="283335" y="206926"/>
                    </a:cubicBezTo>
                    <a:cubicBezTo>
                      <a:pt x="350809" y="105714"/>
                      <a:pt x="277900" y="192872"/>
                      <a:pt x="515155" y="155410"/>
                    </a:cubicBezTo>
                    <a:cubicBezTo>
                      <a:pt x="530444" y="152996"/>
                      <a:pt x="539948" y="136574"/>
                      <a:pt x="553792" y="129652"/>
                    </a:cubicBezTo>
                    <a:cubicBezTo>
                      <a:pt x="565934" y="123581"/>
                      <a:pt x="579011" y="118837"/>
                      <a:pt x="592428" y="116773"/>
                    </a:cubicBezTo>
                    <a:cubicBezTo>
                      <a:pt x="635070" y="110213"/>
                      <a:pt x="678287" y="108188"/>
                      <a:pt x="721217" y="103895"/>
                    </a:cubicBezTo>
                    <a:cubicBezTo>
                      <a:pt x="734096" y="99602"/>
                      <a:pt x="749253" y="99497"/>
                      <a:pt x="759854" y="91016"/>
                    </a:cubicBezTo>
                    <a:cubicBezTo>
                      <a:pt x="843076" y="24439"/>
                      <a:pt x="727134" y="71872"/>
                      <a:pt x="824248" y="39500"/>
                    </a:cubicBezTo>
                    <a:cubicBezTo>
                      <a:pt x="854299" y="43793"/>
                      <a:pt x="884044" y="52379"/>
                      <a:pt x="914400" y="52379"/>
                    </a:cubicBezTo>
                    <a:cubicBezTo>
                      <a:pt x="940513" y="52379"/>
                      <a:pt x="965690" y="42098"/>
                      <a:pt x="991673" y="39500"/>
                    </a:cubicBezTo>
                    <a:cubicBezTo>
                      <a:pt x="1051629" y="33504"/>
                      <a:pt x="1111876" y="30914"/>
                      <a:pt x="1171978" y="26621"/>
                    </a:cubicBezTo>
                    <a:cubicBezTo>
                      <a:pt x="1246622" y="1739"/>
                      <a:pt x="1296474" y="18036"/>
                      <a:pt x="1352282" y="13743"/>
                    </a:cubicBezTo>
                    <a:cubicBezTo>
                      <a:pt x="1408090" y="9450"/>
                      <a:pt x="1451019" y="-3429"/>
                      <a:pt x="1506828" y="864"/>
                    </a:cubicBezTo>
                    <a:cubicBezTo>
                      <a:pt x="1557682" y="17816"/>
                      <a:pt x="1531889" y="864"/>
                      <a:pt x="1584101" y="864"/>
                    </a:cubicBezTo>
                  </a:path>
                </a:pathLst>
              </a:custGeom>
              <a:ln>
                <a:solidFill>
                  <a:srgbClr val="6294D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13" name="TextBox 12"/>
              <p:cNvSpPr txBox="1"/>
              <p:nvPr/>
            </p:nvSpPr>
            <p:spPr>
              <a:xfrm>
                <a:off x="292821" y="3004076"/>
                <a:ext cx="725393" cy="52384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dirty="0">
                    <a:solidFill>
                      <a:srgbClr val="1D4C72"/>
                    </a:solidFill>
                  </a:rPr>
                  <a:t>מספר </a:t>
                </a:r>
              </a:p>
              <a:p>
                <a:pPr fontAlgn="auto">
                  <a:spcBef>
                    <a:spcPts val="0"/>
                  </a:spcBef>
                  <a:spcAft>
                    <a:spcPts val="0"/>
                  </a:spcAft>
                  <a:defRPr/>
                </a:pPr>
                <a:r>
                  <a:rPr lang="he-IL" sz="1400" dirty="0">
                    <a:solidFill>
                      <a:srgbClr val="1D4C72"/>
                    </a:solidFill>
                  </a:rPr>
                  <a:t>פרטים</a:t>
                </a:r>
              </a:p>
            </p:txBody>
          </p:sp>
          <p:sp>
            <p:nvSpPr>
              <p:cNvPr id="14" name="TextBox 13"/>
              <p:cNvSpPr txBox="1"/>
              <p:nvPr/>
            </p:nvSpPr>
            <p:spPr>
              <a:xfrm>
                <a:off x="1902339" y="4405744"/>
                <a:ext cx="725393" cy="52384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dirty="0">
                    <a:solidFill>
                      <a:srgbClr val="1D4C72"/>
                    </a:solidFill>
                  </a:rPr>
                  <a:t>מספר </a:t>
                </a:r>
              </a:p>
              <a:p>
                <a:pPr fontAlgn="auto">
                  <a:spcBef>
                    <a:spcPts val="0"/>
                  </a:spcBef>
                  <a:spcAft>
                    <a:spcPts val="0"/>
                  </a:spcAft>
                  <a:defRPr/>
                </a:pPr>
                <a:r>
                  <a:rPr lang="he-IL" sz="1400" dirty="0">
                    <a:solidFill>
                      <a:srgbClr val="1D4C72"/>
                    </a:solidFill>
                  </a:rPr>
                  <a:t>פרטים</a:t>
                </a:r>
              </a:p>
            </p:txBody>
          </p:sp>
          <p:sp>
            <p:nvSpPr>
              <p:cNvPr id="15" name="TextBox 14"/>
              <p:cNvSpPr txBox="1"/>
              <p:nvPr/>
            </p:nvSpPr>
            <p:spPr>
              <a:xfrm>
                <a:off x="1770593" y="3245360"/>
                <a:ext cx="725394" cy="52225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dirty="0">
                    <a:solidFill>
                      <a:srgbClr val="1D4C72"/>
                    </a:solidFill>
                  </a:rPr>
                  <a:t>מין א' לבד</a:t>
                </a:r>
              </a:p>
            </p:txBody>
          </p:sp>
        </p:grpSp>
        <p:grpSp>
          <p:nvGrpSpPr>
            <p:cNvPr id="100360" name="קבוצה 16"/>
            <p:cNvGrpSpPr>
              <a:grpSpLocks/>
            </p:cNvGrpSpPr>
            <p:nvPr/>
          </p:nvGrpSpPr>
          <p:grpSpPr bwMode="auto">
            <a:xfrm>
              <a:off x="2546215" y="2614169"/>
              <a:ext cx="2334963" cy="1925949"/>
              <a:chOff x="292821" y="3003635"/>
              <a:chExt cx="2334963" cy="1925949"/>
            </a:xfrm>
          </p:grpSpPr>
          <p:cxnSp>
            <p:nvCxnSpPr>
              <p:cNvPr id="18" name="מחבר חץ ישר 17"/>
              <p:cNvCxnSpPr/>
              <p:nvPr/>
            </p:nvCxnSpPr>
            <p:spPr>
              <a:xfrm flipV="1">
                <a:off x="972748" y="3140592"/>
                <a:ext cx="34920" cy="12651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a:xfrm>
                <a:off x="972748" y="4405744"/>
                <a:ext cx="165554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93386" y="3004076"/>
                <a:ext cx="725393" cy="52384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dirty="0">
                    <a:solidFill>
                      <a:srgbClr val="1D4C72"/>
                    </a:solidFill>
                  </a:rPr>
                  <a:t>מספר </a:t>
                </a:r>
              </a:p>
              <a:p>
                <a:pPr fontAlgn="auto">
                  <a:spcBef>
                    <a:spcPts val="0"/>
                  </a:spcBef>
                  <a:spcAft>
                    <a:spcPts val="0"/>
                  </a:spcAft>
                  <a:defRPr/>
                </a:pPr>
                <a:r>
                  <a:rPr lang="he-IL" sz="1400" dirty="0">
                    <a:solidFill>
                      <a:srgbClr val="1D4C72"/>
                    </a:solidFill>
                  </a:rPr>
                  <a:t>פרטים</a:t>
                </a:r>
              </a:p>
            </p:txBody>
          </p:sp>
          <p:sp>
            <p:nvSpPr>
              <p:cNvPr id="22" name="TextBox 21"/>
              <p:cNvSpPr txBox="1"/>
              <p:nvPr/>
            </p:nvSpPr>
            <p:spPr>
              <a:xfrm>
                <a:off x="1902903" y="4405744"/>
                <a:ext cx="725393" cy="52384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dirty="0">
                    <a:solidFill>
                      <a:srgbClr val="1D4C72"/>
                    </a:solidFill>
                  </a:rPr>
                  <a:t>מספר </a:t>
                </a:r>
              </a:p>
              <a:p>
                <a:pPr fontAlgn="auto">
                  <a:spcBef>
                    <a:spcPts val="0"/>
                  </a:spcBef>
                  <a:spcAft>
                    <a:spcPts val="0"/>
                  </a:spcAft>
                  <a:defRPr/>
                </a:pPr>
                <a:r>
                  <a:rPr lang="he-IL" sz="1400" dirty="0">
                    <a:solidFill>
                      <a:srgbClr val="1D4C72"/>
                    </a:solidFill>
                  </a:rPr>
                  <a:t>פרטים</a:t>
                </a:r>
              </a:p>
            </p:txBody>
          </p:sp>
          <p:sp>
            <p:nvSpPr>
              <p:cNvPr id="23" name="TextBox 22"/>
              <p:cNvSpPr txBox="1"/>
              <p:nvPr/>
            </p:nvSpPr>
            <p:spPr>
              <a:xfrm>
                <a:off x="1771157" y="3245360"/>
                <a:ext cx="725394" cy="52225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dirty="0">
                    <a:solidFill>
                      <a:srgbClr val="1D4C72"/>
                    </a:solidFill>
                  </a:rPr>
                  <a:t>מין ב' לבד</a:t>
                </a:r>
              </a:p>
            </p:txBody>
          </p:sp>
        </p:grpSp>
        <p:sp>
          <p:nvSpPr>
            <p:cNvPr id="16" name="צורה חופשית 15"/>
            <p:cNvSpPr/>
            <p:nvPr/>
          </p:nvSpPr>
          <p:spPr>
            <a:xfrm>
              <a:off x="3257888" y="3527362"/>
              <a:ext cx="1611104" cy="465106"/>
            </a:xfrm>
            <a:custGeom>
              <a:avLst/>
              <a:gdLst>
                <a:gd name="connsiteX0" fmla="*/ 0 w 1609859"/>
                <a:gd name="connsiteY0" fmla="*/ 428366 h 428366"/>
                <a:gd name="connsiteX1" fmla="*/ 103031 w 1609859"/>
                <a:gd name="connsiteY1" fmla="*/ 389729 h 428366"/>
                <a:gd name="connsiteX2" fmla="*/ 128789 w 1609859"/>
                <a:gd name="connsiteY2" fmla="*/ 351092 h 428366"/>
                <a:gd name="connsiteX3" fmla="*/ 141668 w 1609859"/>
                <a:gd name="connsiteY3" fmla="*/ 235183 h 428366"/>
                <a:gd name="connsiteX4" fmla="*/ 180304 w 1609859"/>
                <a:gd name="connsiteY4" fmla="*/ 222304 h 428366"/>
                <a:gd name="connsiteX5" fmla="*/ 373487 w 1609859"/>
                <a:gd name="connsiteY5" fmla="*/ 209425 h 428366"/>
                <a:gd name="connsiteX6" fmla="*/ 489397 w 1609859"/>
                <a:gd name="connsiteY6" fmla="*/ 170788 h 428366"/>
                <a:gd name="connsiteX7" fmla="*/ 528034 w 1609859"/>
                <a:gd name="connsiteY7" fmla="*/ 157909 h 428366"/>
                <a:gd name="connsiteX8" fmla="*/ 708338 w 1609859"/>
                <a:gd name="connsiteY8" fmla="*/ 106394 h 428366"/>
                <a:gd name="connsiteX9" fmla="*/ 746975 w 1609859"/>
                <a:gd name="connsiteY9" fmla="*/ 93515 h 428366"/>
                <a:gd name="connsiteX10" fmla="*/ 862884 w 1609859"/>
                <a:gd name="connsiteY10" fmla="*/ 67757 h 428366"/>
                <a:gd name="connsiteX11" fmla="*/ 901521 w 1609859"/>
                <a:gd name="connsiteY11" fmla="*/ 54878 h 428366"/>
                <a:gd name="connsiteX12" fmla="*/ 1094704 w 1609859"/>
                <a:gd name="connsiteY12" fmla="*/ 29121 h 428366"/>
                <a:gd name="connsiteX13" fmla="*/ 1133341 w 1609859"/>
                <a:gd name="connsiteY13" fmla="*/ 3363 h 428366"/>
                <a:gd name="connsiteX14" fmla="*/ 1300766 w 1609859"/>
                <a:gd name="connsiteY14" fmla="*/ 42000 h 428366"/>
                <a:gd name="connsiteX15" fmla="*/ 1609859 w 1609859"/>
                <a:gd name="connsiteY15" fmla="*/ 29121 h 428366"/>
                <a:gd name="connsiteX0" fmla="*/ 0 w 1609859"/>
                <a:gd name="connsiteY0" fmla="*/ 428366 h 428366"/>
                <a:gd name="connsiteX1" fmla="*/ 103031 w 1609859"/>
                <a:gd name="connsiteY1" fmla="*/ 389729 h 428366"/>
                <a:gd name="connsiteX2" fmla="*/ 128789 w 1609859"/>
                <a:gd name="connsiteY2" fmla="*/ 351092 h 428366"/>
                <a:gd name="connsiteX3" fmla="*/ 141668 w 1609859"/>
                <a:gd name="connsiteY3" fmla="*/ 235183 h 428366"/>
                <a:gd name="connsiteX4" fmla="*/ 180304 w 1609859"/>
                <a:gd name="connsiteY4" fmla="*/ 222304 h 428366"/>
                <a:gd name="connsiteX5" fmla="*/ 437881 w 1609859"/>
                <a:gd name="connsiteY5" fmla="*/ 54879 h 428366"/>
                <a:gd name="connsiteX6" fmla="*/ 489397 w 1609859"/>
                <a:gd name="connsiteY6" fmla="*/ 170788 h 428366"/>
                <a:gd name="connsiteX7" fmla="*/ 528034 w 1609859"/>
                <a:gd name="connsiteY7" fmla="*/ 157909 h 428366"/>
                <a:gd name="connsiteX8" fmla="*/ 708338 w 1609859"/>
                <a:gd name="connsiteY8" fmla="*/ 106394 h 428366"/>
                <a:gd name="connsiteX9" fmla="*/ 746975 w 1609859"/>
                <a:gd name="connsiteY9" fmla="*/ 93515 h 428366"/>
                <a:gd name="connsiteX10" fmla="*/ 862884 w 1609859"/>
                <a:gd name="connsiteY10" fmla="*/ 67757 h 428366"/>
                <a:gd name="connsiteX11" fmla="*/ 901521 w 1609859"/>
                <a:gd name="connsiteY11" fmla="*/ 54878 h 428366"/>
                <a:gd name="connsiteX12" fmla="*/ 1094704 w 1609859"/>
                <a:gd name="connsiteY12" fmla="*/ 29121 h 428366"/>
                <a:gd name="connsiteX13" fmla="*/ 1133341 w 1609859"/>
                <a:gd name="connsiteY13" fmla="*/ 3363 h 428366"/>
                <a:gd name="connsiteX14" fmla="*/ 1300766 w 1609859"/>
                <a:gd name="connsiteY14" fmla="*/ 42000 h 428366"/>
                <a:gd name="connsiteX15" fmla="*/ 1609859 w 1609859"/>
                <a:gd name="connsiteY15" fmla="*/ 29121 h 428366"/>
                <a:gd name="connsiteX0" fmla="*/ 0 w 1609859"/>
                <a:gd name="connsiteY0" fmla="*/ 428366 h 428366"/>
                <a:gd name="connsiteX1" fmla="*/ 103031 w 1609859"/>
                <a:gd name="connsiteY1" fmla="*/ 389729 h 428366"/>
                <a:gd name="connsiteX2" fmla="*/ 128789 w 1609859"/>
                <a:gd name="connsiteY2" fmla="*/ 351092 h 428366"/>
                <a:gd name="connsiteX3" fmla="*/ 141668 w 1609859"/>
                <a:gd name="connsiteY3" fmla="*/ 235183 h 428366"/>
                <a:gd name="connsiteX4" fmla="*/ 180304 w 1609859"/>
                <a:gd name="connsiteY4" fmla="*/ 222304 h 428366"/>
                <a:gd name="connsiteX5" fmla="*/ 437881 w 1609859"/>
                <a:gd name="connsiteY5" fmla="*/ 54879 h 428366"/>
                <a:gd name="connsiteX6" fmla="*/ 489397 w 1609859"/>
                <a:gd name="connsiteY6" fmla="*/ 170788 h 428366"/>
                <a:gd name="connsiteX7" fmla="*/ 592428 w 1609859"/>
                <a:gd name="connsiteY7" fmla="*/ 54878 h 428366"/>
                <a:gd name="connsiteX8" fmla="*/ 708338 w 1609859"/>
                <a:gd name="connsiteY8" fmla="*/ 106394 h 428366"/>
                <a:gd name="connsiteX9" fmla="*/ 746975 w 1609859"/>
                <a:gd name="connsiteY9" fmla="*/ 93515 h 428366"/>
                <a:gd name="connsiteX10" fmla="*/ 862884 w 1609859"/>
                <a:gd name="connsiteY10" fmla="*/ 67757 h 428366"/>
                <a:gd name="connsiteX11" fmla="*/ 901521 w 1609859"/>
                <a:gd name="connsiteY11" fmla="*/ 54878 h 428366"/>
                <a:gd name="connsiteX12" fmla="*/ 1094704 w 1609859"/>
                <a:gd name="connsiteY12" fmla="*/ 29121 h 428366"/>
                <a:gd name="connsiteX13" fmla="*/ 1133341 w 1609859"/>
                <a:gd name="connsiteY13" fmla="*/ 3363 h 428366"/>
                <a:gd name="connsiteX14" fmla="*/ 1300766 w 1609859"/>
                <a:gd name="connsiteY14" fmla="*/ 42000 h 428366"/>
                <a:gd name="connsiteX15" fmla="*/ 1609859 w 1609859"/>
                <a:gd name="connsiteY15" fmla="*/ 29121 h 428366"/>
                <a:gd name="connsiteX0" fmla="*/ 0 w 1609859"/>
                <a:gd name="connsiteY0" fmla="*/ 428366 h 428366"/>
                <a:gd name="connsiteX1" fmla="*/ 103031 w 1609859"/>
                <a:gd name="connsiteY1" fmla="*/ 389729 h 428366"/>
                <a:gd name="connsiteX2" fmla="*/ 128789 w 1609859"/>
                <a:gd name="connsiteY2" fmla="*/ 351092 h 428366"/>
                <a:gd name="connsiteX3" fmla="*/ 141668 w 1609859"/>
                <a:gd name="connsiteY3" fmla="*/ 235183 h 428366"/>
                <a:gd name="connsiteX4" fmla="*/ 180304 w 1609859"/>
                <a:gd name="connsiteY4" fmla="*/ 222304 h 428366"/>
                <a:gd name="connsiteX5" fmla="*/ 437881 w 1609859"/>
                <a:gd name="connsiteY5" fmla="*/ 54879 h 428366"/>
                <a:gd name="connsiteX6" fmla="*/ 528034 w 1609859"/>
                <a:gd name="connsiteY6" fmla="*/ 67757 h 428366"/>
                <a:gd name="connsiteX7" fmla="*/ 592428 w 1609859"/>
                <a:gd name="connsiteY7" fmla="*/ 54878 h 428366"/>
                <a:gd name="connsiteX8" fmla="*/ 708338 w 1609859"/>
                <a:gd name="connsiteY8" fmla="*/ 106394 h 428366"/>
                <a:gd name="connsiteX9" fmla="*/ 746975 w 1609859"/>
                <a:gd name="connsiteY9" fmla="*/ 93515 h 428366"/>
                <a:gd name="connsiteX10" fmla="*/ 862884 w 1609859"/>
                <a:gd name="connsiteY10" fmla="*/ 67757 h 428366"/>
                <a:gd name="connsiteX11" fmla="*/ 901521 w 1609859"/>
                <a:gd name="connsiteY11" fmla="*/ 54878 h 428366"/>
                <a:gd name="connsiteX12" fmla="*/ 1094704 w 1609859"/>
                <a:gd name="connsiteY12" fmla="*/ 29121 h 428366"/>
                <a:gd name="connsiteX13" fmla="*/ 1133341 w 1609859"/>
                <a:gd name="connsiteY13" fmla="*/ 3363 h 428366"/>
                <a:gd name="connsiteX14" fmla="*/ 1300766 w 1609859"/>
                <a:gd name="connsiteY14" fmla="*/ 42000 h 428366"/>
                <a:gd name="connsiteX15" fmla="*/ 1609859 w 1609859"/>
                <a:gd name="connsiteY15" fmla="*/ 29121 h 428366"/>
                <a:gd name="connsiteX0" fmla="*/ 0 w 1609859"/>
                <a:gd name="connsiteY0" fmla="*/ 428366 h 428366"/>
                <a:gd name="connsiteX1" fmla="*/ 103031 w 1609859"/>
                <a:gd name="connsiteY1" fmla="*/ 389729 h 428366"/>
                <a:gd name="connsiteX2" fmla="*/ 128789 w 1609859"/>
                <a:gd name="connsiteY2" fmla="*/ 351092 h 428366"/>
                <a:gd name="connsiteX3" fmla="*/ 141668 w 1609859"/>
                <a:gd name="connsiteY3" fmla="*/ 235183 h 428366"/>
                <a:gd name="connsiteX4" fmla="*/ 180304 w 1609859"/>
                <a:gd name="connsiteY4" fmla="*/ 222304 h 428366"/>
                <a:gd name="connsiteX5" fmla="*/ 437881 w 1609859"/>
                <a:gd name="connsiteY5" fmla="*/ 54879 h 428366"/>
                <a:gd name="connsiteX6" fmla="*/ 528034 w 1609859"/>
                <a:gd name="connsiteY6" fmla="*/ 67757 h 428366"/>
                <a:gd name="connsiteX7" fmla="*/ 592428 w 1609859"/>
                <a:gd name="connsiteY7" fmla="*/ 54878 h 428366"/>
                <a:gd name="connsiteX8" fmla="*/ 708338 w 1609859"/>
                <a:gd name="connsiteY8" fmla="*/ 106394 h 428366"/>
                <a:gd name="connsiteX9" fmla="*/ 759854 w 1609859"/>
                <a:gd name="connsiteY9" fmla="*/ 42000 h 428366"/>
                <a:gd name="connsiteX10" fmla="*/ 862884 w 1609859"/>
                <a:gd name="connsiteY10" fmla="*/ 67757 h 428366"/>
                <a:gd name="connsiteX11" fmla="*/ 901521 w 1609859"/>
                <a:gd name="connsiteY11" fmla="*/ 54878 h 428366"/>
                <a:gd name="connsiteX12" fmla="*/ 1094704 w 1609859"/>
                <a:gd name="connsiteY12" fmla="*/ 29121 h 428366"/>
                <a:gd name="connsiteX13" fmla="*/ 1133341 w 1609859"/>
                <a:gd name="connsiteY13" fmla="*/ 3363 h 428366"/>
                <a:gd name="connsiteX14" fmla="*/ 1300766 w 1609859"/>
                <a:gd name="connsiteY14" fmla="*/ 42000 h 428366"/>
                <a:gd name="connsiteX15" fmla="*/ 1609859 w 1609859"/>
                <a:gd name="connsiteY15" fmla="*/ 29121 h 428366"/>
                <a:gd name="connsiteX0" fmla="*/ 0 w 1609859"/>
                <a:gd name="connsiteY0" fmla="*/ 439753 h 439753"/>
                <a:gd name="connsiteX1" fmla="*/ 103031 w 1609859"/>
                <a:gd name="connsiteY1" fmla="*/ 401116 h 439753"/>
                <a:gd name="connsiteX2" fmla="*/ 128789 w 1609859"/>
                <a:gd name="connsiteY2" fmla="*/ 362479 h 439753"/>
                <a:gd name="connsiteX3" fmla="*/ 141668 w 1609859"/>
                <a:gd name="connsiteY3" fmla="*/ 246570 h 439753"/>
                <a:gd name="connsiteX4" fmla="*/ 180304 w 1609859"/>
                <a:gd name="connsiteY4" fmla="*/ 233691 h 439753"/>
                <a:gd name="connsiteX5" fmla="*/ 437881 w 1609859"/>
                <a:gd name="connsiteY5" fmla="*/ 66266 h 439753"/>
                <a:gd name="connsiteX6" fmla="*/ 528034 w 1609859"/>
                <a:gd name="connsiteY6" fmla="*/ 79144 h 439753"/>
                <a:gd name="connsiteX7" fmla="*/ 592428 w 1609859"/>
                <a:gd name="connsiteY7" fmla="*/ 66265 h 439753"/>
                <a:gd name="connsiteX8" fmla="*/ 708338 w 1609859"/>
                <a:gd name="connsiteY8" fmla="*/ 117781 h 439753"/>
                <a:gd name="connsiteX9" fmla="*/ 759854 w 1609859"/>
                <a:gd name="connsiteY9" fmla="*/ 53387 h 439753"/>
                <a:gd name="connsiteX10" fmla="*/ 862884 w 1609859"/>
                <a:gd name="connsiteY10" fmla="*/ 79144 h 439753"/>
                <a:gd name="connsiteX11" fmla="*/ 927279 w 1609859"/>
                <a:gd name="connsiteY11" fmla="*/ 1871 h 439753"/>
                <a:gd name="connsiteX12" fmla="*/ 1094704 w 1609859"/>
                <a:gd name="connsiteY12" fmla="*/ 40508 h 439753"/>
                <a:gd name="connsiteX13" fmla="*/ 1133341 w 1609859"/>
                <a:gd name="connsiteY13" fmla="*/ 14750 h 439753"/>
                <a:gd name="connsiteX14" fmla="*/ 1300766 w 1609859"/>
                <a:gd name="connsiteY14" fmla="*/ 53387 h 439753"/>
                <a:gd name="connsiteX15" fmla="*/ 1609859 w 1609859"/>
                <a:gd name="connsiteY15" fmla="*/ 40508 h 439753"/>
                <a:gd name="connsiteX0" fmla="*/ 0 w 1609859"/>
                <a:gd name="connsiteY0" fmla="*/ 439753 h 439753"/>
                <a:gd name="connsiteX1" fmla="*/ 103031 w 1609859"/>
                <a:gd name="connsiteY1" fmla="*/ 401116 h 439753"/>
                <a:gd name="connsiteX2" fmla="*/ 128789 w 1609859"/>
                <a:gd name="connsiteY2" fmla="*/ 362479 h 439753"/>
                <a:gd name="connsiteX3" fmla="*/ 141668 w 1609859"/>
                <a:gd name="connsiteY3" fmla="*/ 246570 h 439753"/>
                <a:gd name="connsiteX4" fmla="*/ 180304 w 1609859"/>
                <a:gd name="connsiteY4" fmla="*/ 233691 h 439753"/>
                <a:gd name="connsiteX5" fmla="*/ 437881 w 1609859"/>
                <a:gd name="connsiteY5" fmla="*/ 66266 h 439753"/>
                <a:gd name="connsiteX6" fmla="*/ 528034 w 1609859"/>
                <a:gd name="connsiteY6" fmla="*/ 79144 h 439753"/>
                <a:gd name="connsiteX7" fmla="*/ 592428 w 1609859"/>
                <a:gd name="connsiteY7" fmla="*/ 66265 h 439753"/>
                <a:gd name="connsiteX8" fmla="*/ 708338 w 1609859"/>
                <a:gd name="connsiteY8" fmla="*/ 66265 h 439753"/>
                <a:gd name="connsiteX9" fmla="*/ 759854 w 1609859"/>
                <a:gd name="connsiteY9" fmla="*/ 53387 h 439753"/>
                <a:gd name="connsiteX10" fmla="*/ 862884 w 1609859"/>
                <a:gd name="connsiteY10" fmla="*/ 79144 h 439753"/>
                <a:gd name="connsiteX11" fmla="*/ 927279 w 1609859"/>
                <a:gd name="connsiteY11" fmla="*/ 1871 h 439753"/>
                <a:gd name="connsiteX12" fmla="*/ 1094704 w 1609859"/>
                <a:gd name="connsiteY12" fmla="*/ 40508 h 439753"/>
                <a:gd name="connsiteX13" fmla="*/ 1133341 w 1609859"/>
                <a:gd name="connsiteY13" fmla="*/ 14750 h 439753"/>
                <a:gd name="connsiteX14" fmla="*/ 1300766 w 1609859"/>
                <a:gd name="connsiteY14" fmla="*/ 53387 h 439753"/>
                <a:gd name="connsiteX15" fmla="*/ 1609859 w 1609859"/>
                <a:gd name="connsiteY15" fmla="*/ 40508 h 439753"/>
                <a:gd name="connsiteX0" fmla="*/ 0 w 1609859"/>
                <a:gd name="connsiteY0" fmla="*/ 438048 h 438048"/>
                <a:gd name="connsiteX1" fmla="*/ 103031 w 1609859"/>
                <a:gd name="connsiteY1" fmla="*/ 399411 h 438048"/>
                <a:gd name="connsiteX2" fmla="*/ 128789 w 1609859"/>
                <a:gd name="connsiteY2" fmla="*/ 360774 h 438048"/>
                <a:gd name="connsiteX3" fmla="*/ 141668 w 1609859"/>
                <a:gd name="connsiteY3" fmla="*/ 244865 h 438048"/>
                <a:gd name="connsiteX4" fmla="*/ 180304 w 1609859"/>
                <a:gd name="connsiteY4" fmla="*/ 231986 h 438048"/>
                <a:gd name="connsiteX5" fmla="*/ 437881 w 1609859"/>
                <a:gd name="connsiteY5" fmla="*/ 64561 h 438048"/>
                <a:gd name="connsiteX6" fmla="*/ 528034 w 1609859"/>
                <a:gd name="connsiteY6" fmla="*/ 77439 h 438048"/>
                <a:gd name="connsiteX7" fmla="*/ 592428 w 1609859"/>
                <a:gd name="connsiteY7" fmla="*/ 64560 h 438048"/>
                <a:gd name="connsiteX8" fmla="*/ 708338 w 1609859"/>
                <a:gd name="connsiteY8" fmla="*/ 64560 h 438048"/>
                <a:gd name="connsiteX9" fmla="*/ 759854 w 1609859"/>
                <a:gd name="connsiteY9" fmla="*/ 51682 h 438048"/>
                <a:gd name="connsiteX10" fmla="*/ 862884 w 1609859"/>
                <a:gd name="connsiteY10" fmla="*/ 25924 h 438048"/>
                <a:gd name="connsiteX11" fmla="*/ 927279 w 1609859"/>
                <a:gd name="connsiteY11" fmla="*/ 166 h 438048"/>
                <a:gd name="connsiteX12" fmla="*/ 1094704 w 1609859"/>
                <a:gd name="connsiteY12" fmla="*/ 38803 h 438048"/>
                <a:gd name="connsiteX13" fmla="*/ 1133341 w 1609859"/>
                <a:gd name="connsiteY13" fmla="*/ 13045 h 438048"/>
                <a:gd name="connsiteX14" fmla="*/ 1300766 w 1609859"/>
                <a:gd name="connsiteY14" fmla="*/ 51682 h 438048"/>
                <a:gd name="connsiteX15" fmla="*/ 1609859 w 1609859"/>
                <a:gd name="connsiteY15" fmla="*/ 38803 h 438048"/>
                <a:gd name="connsiteX0" fmla="*/ 0 w 1609859"/>
                <a:gd name="connsiteY0" fmla="*/ 464302 h 464302"/>
                <a:gd name="connsiteX1" fmla="*/ 103031 w 1609859"/>
                <a:gd name="connsiteY1" fmla="*/ 425665 h 464302"/>
                <a:gd name="connsiteX2" fmla="*/ 128789 w 1609859"/>
                <a:gd name="connsiteY2" fmla="*/ 387028 h 464302"/>
                <a:gd name="connsiteX3" fmla="*/ 141668 w 1609859"/>
                <a:gd name="connsiteY3" fmla="*/ 271119 h 464302"/>
                <a:gd name="connsiteX4" fmla="*/ 180304 w 1609859"/>
                <a:gd name="connsiteY4" fmla="*/ 258240 h 464302"/>
                <a:gd name="connsiteX5" fmla="*/ 437881 w 1609859"/>
                <a:gd name="connsiteY5" fmla="*/ 90815 h 464302"/>
                <a:gd name="connsiteX6" fmla="*/ 528034 w 1609859"/>
                <a:gd name="connsiteY6" fmla="*/ 103693 h 464302"/>
                <a:gd name="connsiteX7" fmla="*/ 592428 w 1609859"/>
                <a:gd name="connsiteY7" fmla="*/ 90814 h 464302"/>
                <a:gd name="connsiteX8" fmla="*/ 708338 w 1609859"/>
                <a:gd name="connsiteY8" fmla="*/ 90814 h 464302"/>
                <a:gd name="connsiteX9" fmla="*/ 759854 w 1609859"/>
                <a:gd name="connsiteY9" fmla="*/ 77936 h 464302"/>
                <a:gd name="connsiteX10" fmla="*/ 862884 w 1609859"/>
                <a:gd name="connsiteY10" fmla="*/ 52178 h 464302"/>
                <a:gd name="connsiteX11" fmla="*/ 927279 w 1609859"/>
                <a:gd name="connsiteY11" fmla="*/ 26420 h 464302"/>
                <a:gd name="connsiteX12" fmla="*/ 1094704 w 1609859"/>
                <a:gd name="connsiteY12" fmla="*/ 65057 h 464302"/>
                <a:gd name="connsiteX13" fmla="*/ 1133341 w 1609859"/>
                <a:gd name="connsiteY13" fmla="*/ 662 h 464302"/>
                <a:gd name="connsiteX14" fmla="*/ 1300766 w 1609859"/>
                <a:gd name="connsiteY14" fmla="*/ 77936 h 464302"/>
                <a:gd name="connsiteX15" fmla="*/ 1609859 w 1609859"/>
                <a:gd name="connsiteY15" fmla="*/ 65057 h 464302"/>
                <a:gd name="connsiteX0" fmla="*/ 0 w 1609859"/>
                <a:gd name="connsiteY0" fmla="*/ 464822 h 464822"/>
                <a:gd name="connsiteX1" fmla="*/ 103031 w 1609859"/>
                <a:gd name="connsiteY1" fmla="*/ 426185 h 464822"/>
                <a:gd name="connsiteX2" fmla="*/ 128789 w 1609859"/>
                <a:gd name="connsiteY2" fmla="*/ 387548 h 464822"/>
                <a:gd name="connsiteX3" fmla="*/ 141668 w 1609859"/>
                <a:gd name="connsiteY3" fmla="*/ 271639 h 464822"/>
                <a:gd name="connsiteX4" fmla="*/ 180304 w 1609859"/>
                <a:gd name="connsiteY4" fmla="*/ 258760 h 464822"/>
                <a:gd name="connsiteX5" fmla="*/ 437881 w 1609859"/>
                <a:gd name="connsiteY5" fmla="*/ 91335 h 464822"/>
                <a:gd name="connsiteX6" fmla="*/ 528034 w 1609859"/>
                <a:gd name="connsiteY6" fmla="*/ 104213 h 464822"/>
                <a:gd name="connsiteX7" fmla="*/ 592428 w 1609859"/>
                <a:gd name="connsiteY7" fmla="*/ 91334 h 464822"/>
                <a:gd name="connsiteX8" fmla="*/ 708338 w 1609859"/>
                <a:gd name="connsiteY8" fmla="*/ 91334 h 464822"/>
                <a:gd name="connsiteX9" fmla="*/ 759854 w 1609859"/>
                <a:gd name="connsiteY9" fmla="*/ 78456 h 464822"/>
                <a:gd name="connsiteX10" fmla="*/ 862884 w 1609859"/>
                <a:gd name="connsiteY10" fmla="*/ 52698 h 464822"/>
                <a:gd name="connsiteX11" fmla="*/ 927279 w 1609859"/>
                <a:gd name="connsiteY11" fmla="*/ 26940 h 464822"/>
                <a:gd name="connsiteX12" fmla="*/ 1094704 w 1609859"/>
                <a:gd name="connsiteY12" fmla="*/ 65577 h 464822"/>
                <a:gd name="connsiteX13" fmla="*/ 1133341 w 1609859"/>
                <a:gd name="connsiteY13" fmla="*/ 1182 h 464822"/>
                <a:gd name="connsiteX14" fmla="*/ 1365160 w 1609859"/>
                <a:gd name="connsiteY14" fmla="*/ 26941 h 464822"/>
                <a:gd name="connsiteX15" fmla="*/ 1609859 w 1609859"/>
                <a:gd name="connsiteY15" fmla="*/ 65577 h 464822"/>
                <a:gd name="connsiteX0" fmla="*/ 0 w 1609859"/>
                <a:gd name="connsiteY0" fmla="*/ 464600 h 464600"/>
                <a:gd name="connsiteX1" fmla="*/ 103031 w 1609859"/>
                <a:gd name="connsiteY1" fmla="*/ 425963 h 464600"/>
                <a:gd name="connsiteX2" fmla="*/ 128789 w 1609859"/>
                <a:gd name="connsiteY2" fmla="*/ 387326 h 464600"/>
                <a:gd name="connsiteX3" fmla="*/ 141668 w 1609859"/>
                <a:gd name="connsiteY3" fmla="*/ 271417 h 464600"/>
                <a:gd name="connsiteX4" fmla="*/ 180304 w 1609859"/>
                <a:gd name="connsiteY4" fmla="*/ 258538 h 464600"/>
                <a:gd name="connsiteX5" fmla="*/ 437881 w 1609859"/>
                <a:gd name="connsiteY5" fmla="*/ 91113 h 464600"/>
                <a:gd name="connsiteX6" fmla="*/ 528034 w 1609859"/>
                <a:gd name="connsiteY6" fmla="*/ 103991 h 464600"/>
                <a:gd name="connsiteX7" fmla="*/ 592428 w 1609859"/>
                <a:gd name="connsiteY7" fmla="*/ 91112 h 464600"/>
                <a:gd name="connsiteX8" fmla="*/ 708338 w 1609859"/>
                <a:gd name="connsiteY8" fmla="*/ 91112 h 464600"/>
                <a:gd name="connsiteX9" fmla="*/ 759854 w 1609859"/>
                <a:gd name="connsiteY9" fmla="*/ 78234 h 464600"/>
                <a:gd name="connsiteX10" fmla="*/ 862884 w 1609859"/>
                <a:gd name="connsiteY10" fmla="*/ 52476 h 464600"/>
                <a:gd name="connsiteX11" fmla="*/ 927279 w 1609859"/>
                <a:gd name="connsiteY11" fmla="*/ 26718 h 464600"/>
                <a:gd name="connsiteX12" fmla="*/ 1094704 w 1609859"/>
                <a:gd name="connsiteY12" fmla="*/ 65355 h 464600"/>
                <a:gd name="connsiteX13" fmla="*/ 1133341 w 1609859"/>
                <a:gd name="connsiteY13" fmla="*/ 960 h 464600"/>
                <a:gd name="connsiteX14" fmla="*/ 1365160 w 1609859"/>
                <a:gd name="connsiteY14" fmla="*/ 26719 h 464600"/>
                <a:gd name="connsiteX15" fmla="*/ 1609859 w 1609859"/>
                <a:gd name="connsiteY15" fmla="*/ 26718 h 46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09859" h="464600">
                  <a:moveTo>
                    <a:pt x="0" y="464600"/>
                  </a:moveTo>
                  <a:cubicBezTo>
                    <a:pt x="46073" y="455385"/>
                    <a:pt x="69868" y="459126"/>
                    <a:pt x="103031" y="425963"/>
                  </a:cubicBezTo>
                  <a:cubicBezTo>
                    <a:pt x="113976" y="415018"/>
                    <a:pt x="120203" y="400205"/>
                    <a:pt x="128789" y="387326"/>
                  </a:cubicBezTo>
                  <a:cubicBezTo>
                    <a:pt x="133082" y="348690"/>
                    <a:pt x="127231" y="307511"/>
                    <a:pt x="141668" y="271417"/>
                  </a:cubicBezTo>
                  <a:cubicBezTo>
                    <a:pt x="146710" y="258813"/>
                    <a:pt x="130935" y="288589"/>
                    <a:pt x="180304" y="258538"/>
                  </a:cubicBezTo>
                  <a:cubicBezTo>
                    <a:pt x="229673" y="228487"/>
                    <a:pt x="373487" y="95406"/>
                    <a:pt x="437881" y="91113"/>
                  </a:cubicBezTo>
                  <a:cubicBezTo>
                    <a:pt x="455053" y="129749"/>
                    <a:pt x="502276" y="103991"/>
                    <a:pt x="528034" y="103991"/>
                  </a:cubicBezTo>
                  <a:cubicBezTo>
                    <a:pt x="553792" y="103991"/>
                    <a:pt x="562377" y="93259"/>
                    <a:pt x="592428" y="91112"/>
                  </a:cubicBezTo>
                  <a:cubicBezTo>
                    <a:pt x="622479" y="88966"/>
                    <a:pt x="680434" y="93258"/>
                    <a:pt x="708338" y="91112"/>
                  </a:cubicBezTo>
                  <a:cubicBezTo>
                    <a:pt x="736242" y="88966"/>
                    <a:pt x="734096" y="84673"/>
                    <a:pt x="759854" y="78234"/>
                  </a:cubicBezTo>
                  <a:cubicBezTo>
                    <a:pt x="785612" y="71795"/>
                    <a:pt x="834980" y="61062"/>
                    <a:pt x="862884" y="52476"/>
                  </a:cubicBezTo>
                  <a:cubicBezTo>
                    <a:pt x="890788" y="43890"/>
                    <a:pt x="888642" y="24571"/>
                    <a:pt x="927279" y="26718"/>
                  </a:cubicBezTo>
                  <a:cubicBezTo>
                    <a:pt x="965916" y="28865"/>
                    <a:pt x="1038914" y="71554"/>
                    <a:pt x="1094704" y="65355"/>
                  </a:cubicBezTo>
                  <a:cubicBezTo>
                    <a:pt x="1107583" y="56769"/>
                    <a:pt x="1088265" y="7399"/>
                    <a:pt x="1133341" y="960"/>
                  </a:cubicBezTo>
                  <a:cubicBezTo>
                    <a:pt x="1178417" y="-5479"/>
                    <a:pt x="1285740" y="22426"/>
                    <a:pt x="1365160" y="26719"/>
                  </a:cubicBezTo>
                  <a:cubicBezTo>
                    <a:pt x="1444580" y="31012"/>
                    <a:pt x="1403619" y="26718"/>
                    <a:pt x="1609859" y="26718"/>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nvGrpSpPr>
            <p:cNvPr id="100362" name="קבוצה 24"/>
            <p:cNvGrpSpPr>
              <a:grpSpLocks/>
            </p:cNvGrpSpPr>
            <p:nvPr/>
          </p:nvGrpSpPr>
          <p:grpSpPr bwMode="auto">
            <a:xfrm>
              <a:off x="5505989" y="2398725"/>
              <a:ext cx="2453468" cy="2141393"/>
              <a:chOff x="292821" y="2788191"/>
              <a:chExt cx="2453468" cy="2141393"/>
            </a:xfrm>
          </p:grpSpPr>
          <p:cxnSp>
            <p:nvCxnSpPr>
              <p:cNvPr id="26" name="מחבר חץ ישר 25"/>
              <p:cNvCxnSpPr/>
              <p:nvPr/>
            </p:nvCxnSpPr>
            <p:spPr>
              <a:xfrm flipV="1">
                <a:off x="971693" y="3140592"/>
                <a:ext cx="34921" cy="12651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מחבר חץ ישר 26"/>
              <p:cNvCxnSpPr/>
              <p:nvPr/>
            </p:nvCxnSpPr>
            <p:spPr>
              <a:xfrm>
                <a:off x="971693" y="4405744"/>
                <a:ext cx="165554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92330" y="3004076"/>
                <a:ext cx="725394" cy="52225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dirty="0">
                    <a:solidFill>
                      <a:srgbClr val="1D4C72"/>
                    </a:solidFill>
                  </a:rPr>
                  <a:t>מספר </a:t>
                </a:r>
              </a:p>
              <a:p>
                <a:pPr fontAlgn="auto">
                  <a:spcBef>
                    <a:spcPts val="0"/>
                  </a:spcBef>
                  <a:spcAft>
                    <a:spcPts val="0"/>
                  </a:spcAft>
                  <a:defRPr/>
                </a:pPr>
                <a:r>
                  <a:rPr lang="he-IL" sz="1400" dirty="0">
                    <a:solidFill>
                      <a:srgbClr val="1D4C72"/>
                    </a:solidFill>
                  </a:rPr>
                  <a:t>פרטים</a:t>
                </a:r>
              </a:p>
            </p:txBody>
          </p:sp>
          <p:sp>
            <p:nvSpPr>
              <p:cNvPr id="29" name="TextBox 28"/>
              <p:cNvSpPr txBox="1"/>
              <p:nvPr/>
            </p:nvSpPr>
            <p:spPr>
              <a:xfrm>
                <a:off x="1901848" y="4405744"/>
                <a:ext cx="725394" cy="52384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dirty="0">
                    <a:solidFill>
                      <a:srgbClr val="1D4C72"/>
                    </a:solidFill>
                  </a:rPr>
                  <a:t>מספר </a:t>
                </a:r>
              </a:p>
              <a:p>
                <a:pPr fontAlgn="auto">
                  <a:spcBef>
                    <a:spcPts val="0"/>
                  </a:spcBef>
                  <a:spcAft>
                    <a:spcPts val="0"/>
                  </a:spcAft>
                  <a:defRPr/>
                </a:pPr>
                <a:r>
                  <a:rPr lang="he-IL" sz="1400" dirty="0">
                    <a:solidFill>
                      <a:srgbClr val="1D4C72"/>
                    </a:solidFill>
                  </a:rPr>
                  <a:t>פרטים</a:t>
                </a:r>
              </a:p>
            </p:txBody>
          </p:sp>
          <p:sp>
            <p:nvSpPr>
              <p:cNvPr id="30" name="TextBox 29"/>
              <p:cNvSpPr txBox="1"/>
              <p:nvPr/>
            </p:nvSpPr>
            <p:spPr>
              <a:xfrm>
                <a:off x="1219311" y="2788191"/>
                <a:ext cx="1526978" cy="30795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dirty="0">
                    <a:solidFill>
                      <a:srgbClr val="1D4C72"/>
                    </a:solidFill>
                  </a:rPr>
                  <a:t>שני המינים יחד</a:t>
                </a:r>
              </a:p>
            </p:txBody>
          </p:sp>
        </p:grpSp>
      </p:grpSp>
      <p:sp>
        <p:nvSpPr>
          <p:cNvPr id="3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6</a:t>
            </a:fld>
            <a:endParaRPr lang="he-IL" altLang="he-IL" sz="1100" kern="0" dirty="0">
              <a:solidFill>
                <a:srgbClr val="BFBFBF"/>
              </a:solidFill>
            </a:endParaRPr>
          </a:p>
        </p:txBody>
      </p:sp>
      <p:sp>
        <p:nvSpPr>
          <p:cNvPr id="3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FEC93F3-F71E-4E27-A67F-2C115DB02D62}" type="slidenum">
              <a:rPr lang="he-IL" smtClean="0"/>
              <a:pPr fontAlgn="base">
                <a:spcBef>
                  <a:spcPct val="0"/>
                </a:spcBef>
                <a:spcAft>
                  <a:spcPct val="0"/>
                </a:spcAft>
                <a:defRPr/>
              </a:pPr>
              <a:t>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grpSp>
        <p:nvGrpSpPr>
          <p:cNvPr id="101381" name="קבוצה 7"/>
          <p:cNvGrpSpPr>
            <a:grpSpLocks/>
          </p:cNvGrpSpPr>
          <p:nvPr/>
        </p:nvGrpSpPr>
        <p:grpSpPr bwMode="auto">
          <a:xfrm>
            <a:off x="292100" y="2614613"/>
            <a:ext cx="2335213" cy="1925637"/>
            <a:chOff x="292821" y="3003635"/>
            <a:chExt cx="2334963" cy="1925949"/>
          </a:xfrm>
        </p:grpSpPr>
        <p:cxnSp>
          <p:nvCxnSpPr>
            <p:cNvPr id="7" name="מחבר חץ ישר 6"/>
            <p:cNvCxnSpPr/>
            <p:nvPr/>
          </p:nvCxnSpPr>
          <p:spPr>
            <a:xfrm flipV="1">
              <a:off x="972198" y="3140182"/>
              <a:ext cx="34921" cy="12654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a:off x="972198" y="4405624"/>
              <a:ext cx="165558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צורה חופשית 4"/>
            <p:cNvSpPr/>
            <p:nvPr/>
          </p:nvSpPr>
          <p:spPr>
            <a:xfrm>
              <a:off x="991246" y="4003922"/>
              <a:ext cx="1584155" cy="387413"/>
            </a:xfrm>
            <a:custGeom>
              <a:avLst/>
              <a:gdLst>
                <a:gd name="connsiteX0" fmla="*/ 0 w 1558344"/>
                <a:gd name="connsiteY0" fmla="*/ 374797 h 374797"/>
                <a:gd name="connsiteX1" fmla="*/ 12879 w 1558344"/>
                <a:gd name="connsiteY1" fmla="*/ 284645 h 374797"/>
                <a:gd name="connsiteX2" fmla="*/ 38637 w 1558344"/>
                <a:gd name="connsiteY2" fmla="*/ 246008 h 374797"/>
                <a:gd name="connsiteX3" fmla="*/ 206062 w 1558344"/>
                <a:gd name="connsiteY3" fmla="*/ 207371 h 374797"/>
                <a:gd name="connsiteX4" fmla="*/ 283335 w 1558344"/>
                <a:gd name="connsiteY4" fmla="*/ 194493 h 374797"/>
                <a:gd name="connsiteX5" fmla="*/ 515155 w 1558344"/>
                <a:gd name="connsiteY5" fmla="*/ 142977 h 374797"/>
                <a:gd name="connsiteX6" fmla="*/ 553792 w 1558344"/>
                <a:gd name="connsiteY6" fmla="*/ 117219 h 374797"/>
                <a:gd name="connsiteX7" fmla="*/ 592428 w 1558344"/>
                <a:gd name="connsiteY7" fmla="*/ 104340 h 374797"/>
                <a:gd name="connsiteX8" fmla="*/ 721217 w 1558344"/>
                <a:gd name="connsiteY8" fmla="*/ 91462 h 374797"/>
                <a:gd name="connsiteX9" fmla="*/ 759854 w 1558344"/>
                <a:gd name="connsiteY9" fmla="*/ 78583 h 374797"/>
                <a:gd name="connsiteX10" fmla="*/ 824248 w 1558344"/>
                <a:gd name="connsiteY10" fmla="*/ 27067 h 374797"/>
                <a:gd name="connsiteX11" fmla="*/ 914400 w 1558344"/>
                <a:gd name="connsiteY11" fmla="*/ 39946 h 374797"/>
                <a:gd name="connsiteX12" fmla="*/ 991673 w 1558344"/>
                <a:gd name="connsiteY12" fmla="*/ 27067 h 374797"/>
                <a:gd name="connsiteX13" fmla="*/ 1171978 w 1558344"/>
                <a:gd name="connsiteY13" fmla="*/ 14188 h 374797"/>
                <a:gd name="connsiteX14" fmla="*/ 1313645 w 1558344"/>
                <a:gd name="connsiteY14" fmla="*/ 14188 h 374797"/>
                <a:gd name="connsiteX15" fmla="*/ 1481071 w 1558344"/>
                <a:gd name="connsiteY15" fmla="*/ 27067 h 374797"/>
                <a:gd name="connsiteX16" fmla="*/ 1558344 w 1558344"/>
                <a:gd name="connsiteY16" fmla="*/ 39946 h 374797"/>
                <a:gd name="connsiteX0" fmla="*/ 0 w 1558344"/>
                <a:gd name="connsiteY0" fmla="*/ 374797 h 374797"/>
                <a:gd name="connsiteX1" fmla="*/ 12879 w 1558344"/>
                <a:gd name="connsiteY1" fmla="*/ 284645 h 374797"/>
                <a:gd name="connsiteX2" fmla="*/ 103031 w 1558344"/>
                <a:gd name="connsiteY2" fmla="*/ 258887 h 374797"/>
                <a:gd name="connsiteX3" fmla="*/ 206062 w 1558344"/>
                <a:gd name="connsiteY3" fmla="*/ 207371 h 374797"/>
                <a:gd name="connsiteX4" fmla="*/ 283335 w 1558344"/>
                <a:gd name="connsiteY4" fmla="*/ 194493 h 374797"/>
                <a:gd name="connsiteX5" fmla="*/ 515155 w 1558344"/>
                <a:gd name="connsiteY5" fmla="*/ 142977 h 374797"/>
                <a:gd name="connsiteX6" fmla="*/ 553792 w 1558344"/>
                <a:gd name="connsiteY6" fmla="*/ 117219 h 374797"/>
                <a:gd name="connsiteX7" fmla="*/ 592428 w 1558344"/>
                <a:gd name="connsiteY7" fmla="*/ 104340 h 374797"/>
                <a:gd name="connsiteX8" fmla="*/ 721217 w 1558344"/>
                <a:gd name="connsiteY8" fmla="*/ 91462 h 374797"/>
                <a:gd name="connsiteX9" fmla="*/ 759854 w 1558344"/>
                <a:gd name="connsiteY9" fmla="*/ 78583 h 374797"/>
                <a:gd name="connsiteX10" fmla="*/ 824248 w 1558344"/>
                <a:gd name="connsiteY10" fmla="*/ 27067 h 374797"/>
                <a:gd name="connsiteX11" fmla="*/ 914400 w 1558344"/>
                <a:gd name="connsiteY11" fmla="*/ 39946 h 374797"/>
                <a:gd name="connsiteX12" fmla="*/ 991673 w 1558344"/>
                <a:gd name="connsiteY12" fmla="*/ 27067 h 374797"/>
                <a:gd name="connsiteX13" fmla="*/ 1171978 w 1558344"/>
                <a:gd name="connsiteY13" fmla="*/ 14188 h 374797"/>
                <a:gd name="connsiteX14" fmla="*/ 1313645 w 1558344"/>
                <a:gd name="connsiteY14" fmla="*/ 14188 h 374797"/>
                <a:gd name="connsiteX15" fmla="*/ 1481071 w 1558344"/>
                <a:gd name="connsiteY15" fmla="*/ 27067 h 374797"/>
                <a:gd name="connsiteX16" fmla="*/ 1558344 w 1558344"/>
                <a:gd name="connsiteY16" fmla="*/ 39946 h 374797"/>
                <a:gd name="connsiteX0" fmla="*/ 0 w 1558344"/>
                <a:gd name="connsiteY0" fmla="*/ 374797 h 374797"/>
                <a:gd name="connsiteX1" fmla="*/ 77274 w 1558344"/>
                <a:gd name="connsiteY1" fmla="*/ 323282 h 374797"/>
                <a:gd name="connsiteX2" fmla="*/ 103031 w 1558344"/>
                <a:gd name="connsiteY2" fmla="*/ 258887 h 374797"/>
                <a:gd name="connsiteX3" fmla="*/ 206062 w 1558344"/>
                <a:gd name="connsiteY3" fmla="*/ 207371 h 374797"/>
                <a:gd name="connsiteX4" fmla="*/ 283335 w 1558344"/>
                <a:gd name="connsiteY4" fmla="*/ 194493 h 374797"/>
                <a:gd name="connsiteX5" fmla="*/ 515155 w 1558344"/>
                <a:gd name="connsiteY5" fmla="*/ 142977 h 374797"/>
                <a:gd name="connsiteX6" fmla="*/ 553792 w 1558344"/>
                <a:gd name="connsiteY6" fmla="*/ 117219 h 374797"/>
                <a:gd name="connsiteX7" fmla="*/ 592428 w 1558344"/>
                <a:gd name="connsiteY7" fmla="*/ 104340 h 374797"/>
                <a:gd name="connsiteX8" fmla="*/ 721217 w 1558344"/>
                <a:gd name="connsiteY8" fmla="*/ 91462 h 374797"/>
                <a:gd name="connsiteX9" fmla="*/ 759854 w 1558344"/>
                <a:gd name="connsiteY9" fmla="*/ 78583 h 374797"/>
                <a:gd name="connsiteX10" fmla="*/ 824248 w 1558344"/>
                <a:gd name="connsiteY10" fmla="*/ 27067 h 374797"/>
                <a:gd name="connsiteX11" fmla="*/ 914400 w 1558344"/>
                <a:gd name="connsiteY11" fmla="*/ 39946 h 374797"/>
                <a:gd name="connsiteX12" fmla="*/ 991673 w 1558344"/>
                <a:gd name="connsiteY12" fmla="*/ 27067 h 374797"/>
                <a:gd name="connsiteX13" fmla="*/ 1171978 w 1558344"/>
                <a:gd name="connsiteY13" fmla="*/ 14188 h 374797"/>
                <a:gd name="connsiteX14" fmla="*/ 1313645 w 1558344"/>
                <a:gd name="connsiteY14" fmla="*/ 14188 h 374797"/>
                <a:gd name="connsiteX15" fmla="*/ 1481071 w 1558344"/>
                <a:gd name="connsiteY15" fmla="*/ 27067 h 374797"/>
                <a:gd name="connsiteX16" fmla="*/ 1558344 w 1558344"/>
                <a:gd name="connsiteY16" fmla="*/ 39946 h 374797"/>
                <a:gd name="connsiteX0" fmla="*/ 0 w 1558344"/>
                <a:gd name="connsiteY0" fmla="*/ 381251 h 381251"/>
                <a:gd name="connsiteX1" fmla="*/ 77274 w 1558344"/>
                <a:gd name="connsiteY1" fmla="*/ 329736 h 381251"/>
                <a:gd name="connsiteX2" fmla="*/ 103031 w 1558344"/>
                <a:gd name="connsiteY2" fmla="*/ 265341 h 381251"/>
                <a:gd name="connsiteX3" fmla="*/ 206062 w 1558344"/>
                <a:gd name="connsiteY3" fmla="*/ 213825 h 381251"/>
                <a:gd name="connsiteX4" fmla="*/ 283335 w 1558344"/>
                <a:gd name="connsiteY4" fmla="*/ 200947 h 381251"/>
                <a:gd name="connsiteX5" fmla="*/ 515155 w 1558344"/>
                <a:gd name="connsiteY5" fmla="*/ 149431 h 381251"/>
                <a:gd name="connsiteX6" fmla="*/ 553792 w 1558344"/>
                <a:gd name="connsiteY6" fmla="*/ 123673 h 381251"/>
                <a:gd name="connsiteX7" fmla="*/ 592428 w 1558344"/>
                <a:gd name="connsiteY7" fmla="*/ 110794 h 381251"/>
                <a:gd name="connsiteX8" fmla="*/ 721217 w 1558344"/>
                <a:gd name="connsiteY8" fmla="*/ 97916 h 381251"/>
                <a:gd name="connsiteX9" fmla="*/ 759854 w 1558344"/>
                <a:gd name="connsiteY9" fmla="*/ 85037 h 381251"/>
                <a:gd name="connsiteX10" fmla="*/ 824248 w 1558344"/>
                <a:gd name="connsiteY10" fmla="*/ 33521 h 381251"/>
                <a:gd name="connsiteX11" fmla="*/ 914400 w 1558344"/>
                <a:gd name="connsiteY11" fmla="*/ 46400 h 381251"/>
                <a:gd name="connsiteX12" fmla="*/ 991673 w 1558344"/>
                <a:gd name="connsiteY12" fmla="*/ 33521 h 381251"/>
                <a:gd name="connsiteX13" fmla="*/ 1171978 w 1558344"/>
                <a:gd name="connsiteY13" fmla="*/ 20642 h 381251"/>
                <a:gd name="connsiteX14" fmla="*/ 1352282 w 1558344"/>
                <a:gd name="connsiteY14" fmla="*/ 7764 h 381251"/>
                <a:gd name="connsiteX15" fmla="*/ 1481071 w 1558344"/>
                <a:gd name="connsiteY15" fmla="*/ 33521 h 381251"/>
                <a:gd name="connsiteX16" fmla="*/ 1558344 w 1558344"/>
                <a:gd name="connsiteY16" fmla="*/ 46400 h 381251"/>
                <a:gd name="connsiteX0" fmla="*/ 0 w 1558344"/>
                <a:gd name="connsiteY0" fmla="*/ 387230 h 387230"/>
                <a:gd name="connsiteX1" fmla="*/ 77274 w 1558344"/>
                <a:gd name="connsiteY1" fmla="*/ 335715 h 387230"/>
                <a:gd name="connsiteX2" fmla="*/ 103031 w 1558344"/>
                <a:gd name="connsiteY2" fmla="*/ 271320 h 387230"/>
                <a:gd name="connsiteX3" fmla="*/ 206062 w 1558344"/>
                <a:gd name="connsiteY3" fmla="*/ 219804 h 387230"/>
                <a:gd name="connsiteX4" fmla="*/ 283335 w 1558344"/>
                <a:gd name="connsiteY4" fmla="*/ 206926 h 387230"/>
                <a:gd name="connsiteX5" fmla="*/ 515155 w 1558344"/>
                <a:gd name="connsiteY5" fmla="*/ 155410 h 387230"/>
                <a:gd name="connsiteX6" fmla="*/ 553792 w 1558344"/>
                <a:gd name="connsiteY6" fmla="*/ 129652 h 387230"/>
                <a:gd name="connsiteX7" fmla="*/ 592428 w 1558344"/>
                <a:gd name="connsiteY7" fmla="*/ 116773 h 387230"/>
                <a:gd name="connsiteX8" fmla="*/ 721217 w 1558344"/>
                <a:gd name="connsiteY8" fmla="*/ 103895 h 387230"/>
                <a:gd name="connsiteX9" fmla="*/ 759854 w 1558344"/>
                <a:gd name="connsiteY9" fmla="*/ 91016 h 387230"/>
                <a:gd name="connsiteX10" fmla="*/ 824248 w 1558344"/>
                <a:gd name="connsiteY10" fmla="*/ 39500 h 387230"/>
                <a:gd name="connsiteX11" fmla="*/ 914400 w 1558344"/>
                <a:gd name="connsiteY11" fmla="*/ 52379 h 387230"/>
                <a:gd name="connsiteX12" fmla="*/ 991673 w 1558344"/>
                <a:gd name="connsiteY12" fmla="*/ 39500 h 387230"/>
                <a:gd name="connsiteX13" fmla="*/ 1171978 w 1558344"/>
                <a:gd name="connsiteY13" fmla="*/ 26621 h 387230"/>
                <a:gd name="connsiteX14" fmla="*/ 1352282 w 1558344"/>
                <a:gd name="connsiteY14" fmla="*/ 13743 h 387230"/>
                <a:gd name="connsiteX15" fmla="*/ 1506828 w 1558344"/>
                <a:gd name="connsiteY15" fmla="*/ 864 h 387230"/>
                <a:gd name="connsiteX16" fmla="*/ 1558344 w 1558344"/>
                <a:gd name="connsiteY16" fmla="*/ 52379 h 387230"/>
                <a:gd name="connsiteX0" fmla="*/ 0 w 1584101"/>
                <a:gd name="connsiteY0" fmla="*/ 387230 h 387230"/>
                <a:gd name="connsiteX1" fmla="*/ 77274 w 1584101"/>
                <a:gd name="connsiteY1" fmla="*/ 335715 h 387230"/>
                <a:gd name="connsiteX2" fmla="*/ 103031 w 1584101"/>
                <a:gd name="connsiteY2" fmla="*/ 271320 h 387230"/>
                <a:gd name="connsiteX3" fmla="*/ 206062 w 1584101"/>
                <a:gd name="connsiteY3" fmla="*/ 219804 h 387230"/>
                <a:gd name="connsiteX4" fmla="*/ 283335 w 1584101"/>
                <a:gd name="connsiteY4" fmla="*/ 206926 h 387230"/>
                <a:gd name="connsiteX5" fmla="*/ 515155 w 1584101"/>
                <a:gd name="connsiteY5" fmla="*/ 155410 h 387230"/>
                <a:gd name="connsiteX6" fmla="*/ 553792 w 1584101"/>
                <a:gd name="connsiteY6" fmla="*/ 129652 h 387230"/>
                <a:gd name="connsiteX7" fmla="*/ 592428 w 1584101"/>
                <a:gd name="connsiteY7" fmla="*/ 116773 h 387230"/>
                <a:gd name="connsiteX8" fmla="*/ 721217 w 1584101"/>
                <a:gd name="connsiteY8" fmla="*/ 103895 h 387230"/>
                <a:gd name="connsiteX9" fmla="*/ 759854 w 1584101"/>
                <a:gd name="connsiteY9" fmla="*/ 91016 h 387230"/>
                <a:gd name="connsiteX10" fmla="*/ 824248 w 1584101"/>
                <a:gd name="connsiteY10" fmla="*/ 39500 h 387230"/>
                <a:gd name="connsiteX11" fmla="*/ 914400 w 1584101"/>
                <a:gd name="connsiteY11" fmla="*/ 52379 h 387230"/>
                <a:gd name="connsiteX12" fmla="*/ 991673 w 1584101"/>
                <a:gd name="connsiteY12" fmla="*/ 39500 h 387230"/>
                <a:gd name="connsiteX13" fmla="*/ 1171978 w 1584101"/>
                <a:gd name="connsiteY13" fmla="*/ 26621 h 387230"/>
                <a:gd name="connsiteX14" fmla="*/ 1352282 w 1584101"/>
                <a:gd name="connsiteY14" fmla="*/ 13743 h 387230"/>
                <a:gd name="connsiteX15" fmla="*/ 1506828 w 1584101"/>
                <a:gd name="connsiteY15" fmla="*/ 864 h 387230"/>
                <a:gd name="connsiteX16" fmla="*/ 1584101 w 1584101"/>
                <a:gd name="connsiteY16" fmla="*/ 864 h 38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4101" h="387230">
                  <a:moveTo>
                    <a:pt x="0" y="387230"/>
                  </a:moveTo>
                  <a:cubicBezTo>
                    <a:pt x="4293" y="357179"/>
                    <a:pt x="60102" y="355033"/>
                    <a:pt x="77274" y="335715"/>
                  </a:cubicBezTo>
                  <a:cubicBezTo>
                    <a:pt x="94446" y="316397"/>
                    <a:pt x="81566" y="290638"/>
                    <a:pt x="103031" y="271320"/>
                  </a:cubicBezTo>
                  <a:cubicBezTo>
                    <a:pt x="124496" y="252002"/>
                    <a:pt x="176011" y="230536"/>
                    <a:pt x="206062" y="219804"/>
                  </a:cubicBezTo>
                  <a:cubicBezTo>
                    <a:pt x="236113" y="209072"/>
                    <a:pt x="257577" y="211219"/>
                    <a:pt x="283335" y="206926"/>
                  </a:cubicBezTo>
                  <a:cubicBezTo>
                    <a:pt x="350809" y="105714"/>
                    <a:pt x="277900" y="192872"/>
                    <a:pt x="515155" y="155410"/>
                  </a:cubicBezTo>
                  <a:cubicBezTo>
                    <a:pt x="530444" y="152996"/>
                    <a:pt x="539948" y="136574"/>
                    <a:pt x="553792" y="129652"/>
                  </a:cubicBezTo>
                  <a:cubicBezTo>
                    <a:pt x="565934" y="123581"/>
                    <a:pt x="579011" y="118837"/>
                    <a:pt x="592428" y="116773"/>
                  </a:cubicBezTo>
                  <a:cubicBezTo>
                    <a:pt x="635070" y="110213"/>
                    <a:pt x="678287" y="108188"/>
                    <a:pt x="721217" y="103895"/>
                  </a:cubicBezTo>
                  <a:cubicBezTo>
                    <a:pt x="734096" y="99602"/>
                    <a:pt x="749253" y="99497"/>
                    <a:pt x="759854" y="91016"/>
                  </a:cubicBezTo>
                  <a:cubicBezTo>
                    <a:pt x="843076" y="24439"/>
                    <a:pt x="727134" y="71872"/>
                    <a:pt x="824248" y="39500"/>
                  </a:cubicBezTo>
                  <a:cubicBezTo>
                    <a:pt x="854299" y="43793"/>
                    <a:pt x="884044" y="52379"/>
                    <a:pt x="914400" y="52379"/>
                  </a:cubicBezTo>
                  <a:cubicBezTo>
                    <a:pt x="940513" y="52379"/>
                    <a:pt x="965690" y="42098"/>
                    <a:pt x="991673" y="39500"/>
                  </a:cubicBezTo>
                  <a:cubicBezTo>
                    <a:pt x="1051629" y="33504"/>
                    <a:pt x="1111876" y="30914"/>
                    <a:pt x="1171978" y="26621"/>
                  </a:cubicBezTo>
                  <a:cubicBezTo>
                    <a:pt x="1246622" y="1739"/>
                    <a:pt x="1296474" y="18036"/>
                    <a:pt x="1352282" y="13743"/>
                  </a:cubicBezTo>
                  <a:cubicBezTo>
                    <a:pt x="1408090" y="9450"/>
                    <a:pt x="1451019" y="-3429"/>
                    <a:pt x="1506828" y="864"/>
                  </a:cubicBezTo>
                  <a:cubicBezTo>
                    <a:pt x="1557682" y="17816"/>
                    <a:pt x="1531889" y="864"/>
                    <a:pt x="1584101" y="864"/>
                  </a:cubicBezTo>
                </a:path>
              </a:pathLst>
            </a:custGeom>
            <a:ln>
              <a:solidFill>
                <a:srgbClr val="6294D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13" name="TextBox 12"/>
            <p:cNvSpPr txBox="1"/>
            <p:nvPr/>
          </p:nvSpPr>
          <p:spPr>
            <a:xfrm>
              <a:off x="292821" y="3003635"/>
              <a:ext cx="725410" cy="52396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dirty="0">
                  <a:solidFill>
                    <a:srgbClr val="1D4C72"/>
                  </a:solidFill>
                </a:rPr>
                <a:t>מספר </a:t>
              </a:r>
            </a:p>
            <a:p>
              <a:pPr fontAlgn="auto">
                <a:spcBef>
                  <a:spcPts val="0"/>
                </a:spcBef>
                <a:spcAft>
                  <a:spcPts val="0"/>
                </a:spcAft>
                <a:defRPr/>
              </a:pPr>
              <a:r>
                <a:rPr lang="he-IL" sz="1400" dirty="0">
                  <a:solidFill>
                    <a:srgbClr val="1D4C72"/>
                  </a:solidFill>
                </a:rPr>
                <a:t>פרטים</a:t>
              </a:r>
            </a:p>
          </p:txBody>
        </p:sp>
        <p:sp>
          <p:nvSpPr>
            <p:cNvPr id="14" name="TextBox 13"/>
            <p:cNvSpPr txBox="1"/>
            <p:nvPr/>
          </p:nvSpPr>
          <p:spPr>
            <a:xfrm>
              <a:off x="1902374" y="4405624"/>
              <a:ext cx="725410" cy="52396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dirty="0">
                  <a:solidFill>
                    <a:srgbClr val="1D4C72"/>
                  </a:solidFill>
                </a:rPr>
                <a:t>מספר </a:t>
              </a:r>
            </a:p>
            <a:p>
              <a:pPr fontAlgn="auto">
                <a:spcBef>
                  <a:spcPts val="0"/>
                </a:spcBef>
                <a:spcAft>
                  <a:spcPts val="0"/>
                </a:spcAft>
                <a:defRPr/>
              </a:pPr>
              <a:r>
                <a:rPr lang="he-IL" sz="1400" dirty="0">
                  <a:solidFill>
                    <a:srgbClr val="1D4C72"/>
                  </a:solidFill>
                </a:rPr>
                <a:t>פרטים</a:t>
              </a:r>
            </a:p>
          </p:txBody>
        </p:sp>
        <p:sp>
          <p:nvSpPr>
            <p:cNvPr id="15" name="TextBox 14"/>
            <p:cNvSpPr txBox="1"/>
            <p:nvPr/>
          </p:nvSpPr>
          <p:spPr>
            <a:xfrm>
              <a:off x="1770626" y="3244974"/>
              <a:ext cx="725409" cy="52237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dirty="0">
                  <a:solidFill>
                    <a:srgbClr val="1D4C72"/>
                  </a:solidFill>
                </a:rPr>
                <a:t>מין א' לבד</a:t>
              </a:r>
            </a:p>
          </p:txBody>
        </p:sp>
      </p:grpSp>
      <p:grpSp>
        <p:nvGrpSpPr>
          <p:cNvPr id="101382" name="קבוצה 16"/>
          <p:cNvGrpSpPr>
            <a:grpSpLocks/>
          </p:cNvGrpSpPr>
          <p:nvPr/>
        </p:nvGrpSpPr>
        <p:grpSpPr bwMode="auto">
          <a:xfrm>
            <a:off x="2546350" y="2614613"/>
            <a:ext cx="2335213" cy="1925637"/>
            <a:chOff x="292821" y="3003635"/>
            <a:chExt cx="2334963" cy="1925949"/>
          </a:xfrm>
        </p:grpSpPr>
        <p:cxnSp>
          <p:nvCxnSpPr>
            <p:cNvPr id="18" name="מחבר חץ ישר 17"/>
            <p:cNvCxnSpPr/>
            <p:nvPr/>
          </p:nvCxnSpPr>
          <p:spPr>
            <a:xfrm flipV="1">
              <a:off x="972198" y="3140182"/>
              <a:ext cx="34921" cy="12654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a:xfrm>
              <a:off x="972198" y="4405624"/>
              <a:ext cx="165558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92821" y="3003635"/>
              <a:ext cx="725410" cy="52396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dirty="0">
                  <a:solidFill>
                    <a:srgbClr val="1D4C72"/>
                  </a:solidFill>
                </a:rPr>
                <a:t>מספר </a:t>
              </a:r>
            </a:p>
            <a:p>
              <a:pPr fontAlgn="auto">
                <a:spcBef>
                  <a:spcPts val="0"/>
                </a:spcBef>
                <a:spcAft>
                  <a:spcPts val="0"/>
                </a:spcAft>
                <a:defRPr/>
              </a:pPr>
              <a:r>
                <a:rPr lang="he-IL" sz="1400" dirty="0">
                  <a:solidFill>
                    <a:srgbClr val="1D4C72"/>
                  </a:solidFill>
                </a:rPr>
                <a:t>פרטים</a:t>
              </a:r>
            </a:p>
          </p:txBody>
        </p:sp>
        <p:sp>
          <p:nvSpPr>
            <p:cNvPr id="22" name="TextBox 21"/>
            <p:cNvSpPr txBox="1"/>
            <p:nvPr/>
          </p:nvSpPr>
          <p:spPr>
            <a:xfrm>
              <a:off x="1902374" y="4405624"/>
              <a:ext cx="725410" cy="52396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dirty="0">
                  <a:solidFill>
                    <a:srgbClr val="1D4C72"/>
                  </a:solidFill>
                </a:rPr>
                <a:t>מספר </a:t>
              </a:r>
            </a:p>
            <a:p>
              <a:pPr fontAlgn="auto">
                <a:spcBef>
                  <a:spcPts val="0"/>
                </a:spcBef>
                <a:spcAft>
                  <a:spcPts val="0"/>
                </a:spcAft>
                <a:defRPr/>
              </a:pPr>
              <a:r>
                <a:rPr lang="he-IL" sz="1400" dirty="0">
                  <a:solidFill>
                    <a:srgbClr val="1D4C72"/>
                  </a:solidFill>
                </a:rPr>
                <a:t>פרטים</a:t>
              </a:r>
            </a:p>
          </p:txBody>
        </p:sp>
        <p:sp>
          <p:nvSpPr>
            <p:cNvPr id="23" name="TextBox 22"/>
            <p:cNvSpPr txBox="1"/>
            <p:nvPr/>
          </p:nvSpPr>
          <p:spPr>
            <a:xfrm>
              <a:off x="1770626" y="3244974"/>
              <a:ext cx="725409" cy="52237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dirty="0">
                  <a:solidFill>
                    <a:srgbClr val="1D4C72"/>
                  </a:solidFill>
                </a:rPr>
                <a:t>מין ב' לבד</a:t>
              </a:r>
            </a:p>
          </p:txBody>
        </p:sp>
      </p:grpSp>
      <p:sp>
        <p:nvSpPr>
          <p:cNvPr id="16" name="צורה חופשית 15"/>
          <p:cNvSpPr/>
          <p:nvPr/>
        </p:nvSpPr>
        <p:spPr>
          <a:xfrm>
            <a:off x="3259138" y="3527425"/>
            <a:ext cx="1609725" cy="465138"/>
          </a:xfrm>
          <a:custGeom>
            <a:avLst/>
            <a:gdLst>
              <a:gd name="connsiteX0" fmla="*/ 0 w 1609859"/>
              <a:gd name="connsiteY0" fmla="*/ 428366 h 428366"/>
              <a:gd name="connsiteX1" fmla="*/ 103031 w 1609859"/>
              <a:gd name="connsiteY1" fmla="*/ 389729 h 428366"/>
              <a:gd name="connsiteX2" fmla="*/ 128789 w 1609859"/>
              <a:gd name="connsiteY2" fmla="*/ 351092 h 428366"/>
              <a:gd name="connsiteX3" fmla="*/ 141668 w 1609859"/>
              <a:gd name="connsiteY3" fmla="*/ 235183 h 428366"/>
              <a:gd name="connsiteX4" fmla="*/ 180304 w 1609859"/>
              <a:gd name="connsiteY4" fmla="*/ 222304 h 428366"/>
              <a:gd name="connsiteX5" fmla="*/ 373487 w 1609859"/>
              <a:gd name="connsiteY5" fmla="*/ 209425 h 428366"/>
              <a:gd name="connsiteX6" fmla="*/ 489397 w 1609859"/>
              <a:gd name="connsiteY6" fmla="*/ 170788 h 428366"/>
              <a:gd name="connsiteX7" fmla="*/ 528034 w 1609859"/>
              <a:gd name="connsiteY7" fmla="*/ 157909 h 428366"/>
              <a:gd name="connsiteX8" fmla="*/ 708338 w 1609859"/>
              <a:gd name="connsiteY8" fmla="*/ 106394 h 428366"/>
              <a:gd name="connsiteX9" fmla="*/ 746975 w 1609859"/>
              <a:gd name="connsiteY9" fmla="*/ 93515 h 428366"/>
              <a:gd name="connsiteX10" fmla="*/ 862884 w 1609859"/>
              <a:gd name="connsiteY10" fmla="*/ 67757 h 428366"/>
              <a:gd name="connsiteX11" fmla="*/ 901521 w 1609859"/>
              <a:gd name="connsiteY11" fmla="*/ 54878 h 428366"/>
              <a:gd name="connsiteX12" fmla="*/ 1094704 w 1609859"/>
              <a:gd name="connsiteY12" fmla="*/ 29121 h 428366"/>
              <a:gd name="connsiteX13" fmla="*/ 1133341 w 1609859"/>
              <a:gd name="connsiteY13" fmla="*/ 3363 h 428366"/>
              <a:gd name="connsiteX14" fmla="*/ 1300766 w 1609859"/>
              <a:gd name="connsiteY14" fmla="*/ 42000 h 428366"/>
              <a:gd name="connsiteX15" fmla="*/ 1609859 w 1609859"/>
              <a:gd name="connsiteY15" fmla="*/ 29121 h 428366"/>
              <a:gd name="connsiteX0" fmla="*/ 0 w 1609859"/>
              <a:gd name="connsiteY0" fmla="*/ 428366 h 428366"/>
              <a:gd name="connsiteX1" fmla="*/ 103031 w 1609859"/>
              <a:gd name="connsiteY1" fmla="*/ 389729 h 428366"/>
              <a:gd name="connsiteX2" fmla="*/ 128789 w 1609859"/>
              <a:gd name="connsiteY2" fmla="*/ 351092 h 428366"/>
              <a:gd name="connsiteX3" fmla="*/ 141668 w 1609859"/>
              <a:gd name="connsiteY3" fmla="*/ 235183 h 428366"/>
              <a:gd name="connsiteX4" fmla="*/ 180304 w 1609859"/>
              <a:gd name="connsiteY4" fmla="*/ 222304 h 428366"/>
              <a:gd name="connsiteX5" fmla="*/ 437881 w 1609859"/>
              <a:gd name="connsiteY5" fmla="*/ 54879 h 428366"/>
              <a:gd name="connsiteX6" fmla="*/ 489397 w 1609859"/>
              <a:gd name="connsiteY6" fmla="*/ 170788 h 428366"/>
              <a:gd name="connsiteX7" fmla="*/ 528034 w 1609859"/>
              <a:gd name="connsiteY7" fmla="*/ 157909 h 428366"/>
              <a:gd name="connsiteX8" fmla="*/ 708338 w 1609859"/>
              <a:gd name="connsiteY8" fmla="*/ 106394 h 428366"/>
              <a:gd name="connsiteX9" fmla="*/ 746975 w 1609859"/>
              <a:gd name="connsiteY9" fmla="*/ 93515 h 428366"/>
              <a:gd name="connsiteX10" fmla="*/ 862884 w 1609859"/>
              <a:gd name="connsiteY10" fmla="*/ 67757 h 428366"/>
              <a:gd name="connsiteX11" fmla="*/ 901521 w 1609859"/>
              <a:gd name="connsiteY11" fmla="*/ 54878 h 428366"/>
              <a:gd name="connsiteX12" fmla="*/ 1094704 w 1609859"/>
              <a:gd name="connsiteY12" fmla="*/ 29121 h 428366"/>
              <a:gd name="connsiteX13" fmla="*/ 1133341 w 1609859"/>
              <a:gd name="connsiteY13" fmla="*/ 3363 h 428366"/>
              <a:gd name="connsiteX14" fmla="*/ 1300766 w 1609859"/>
              <a:gd name="connsiteY14" fmla="*/ 42000 h 428366"/>
              <a:gd name="connsiteX15" fmla="*/ 1609859 w 1609859"/>
              <a:gd name="connsiteY15" fmla="*/ 29121 h 428366"/>
              <a:gd name="connsiteX0" fmla="*/ 0 w 1609859"/>
              <a:gd name="connsiteY0" fmla="*/ 428366 h 428366"/>
              <a:gd name="connsiteX1" fmla="*/ 103031 w 1609859"/>
              <a:gd name="connsiteY1" fmla="*/ 389729 h 428366"/>
              <a:gd name="connsiteX2" fmla="*/ 128789 w 1609859"/>
              <a:gd name="connsiteY2" fmla="*/ 351092 h 428366"/>
              <a:gd name="connsiteX3" fmla="*/ 141668 w 1609859"/>
              <a:gd name="connsiteY3" fmla="*/ 235183 h 428366"/>
              <a:gd name="connsiteX4" fmla="*/ 180304 w 1609859"/>
              <a:gd name="connsiteY4" fmla="*/ 222304 h 428366"/>
              <a:gd name="connsiteX5" fmla="*/ 437881 w 1609859"/>
              <a:gd name="connsiteY5" fmla="*/ 54879 h 428366"/>
              <a:gd name="connsiteX6" fmla="*/ 489397 w 1609859"/>
              <a:gd name="connsiteY6" fmla="*/ 170788 h 428366"/>
              <a:gd name="connsiteX7" fmla="*/ 592428 w 1609859"/>
              <a:gd name="connsiteY7" fmla="*/ 54878 h 428366"/>
              <a:gd name="connsiteX8" fmla="*/ 708338 w 1609859"/>
              <a:gd name="connsiteY8" fmla="*/ 106394 h 428366"/>
              <a:gd name="connsiteX9" fmla="*/ 746975 w 1609859"/>
              <a:gd name="connsiteY9" fmla="*/ 93515 h 428366"/>
              <a:gd name="connsiteX10" fmla="*/ 862884 w 1609859"/>
              <a:gd name="connsiteY10" fmla="*/ 67757 h 428366"/>
              <a:gd name="connsiteX11" fmla="*/ 901521 w 1609859"/>
              <a:gd name="connsiteY11" fmla="*/ 54878 h 428366"/>
              <a:gd name="connsiteX12" fmla="*/ 1094704 w 1609859"/>
              <a:gd name="connsiteY12" fmla="*/ 29121 h 428366"/>
              <a:gd name="connsiteX13" fmla="*/ 1133341 w 1609859"/>
              <a:gd name="connsiteY13" fmla="*/ 3363 h 428366"/>
              <a:gd name="connsiteX14" fmla="*/ 1300766 w 1609859"/>
              <a:gd name="connsiteY14" fmla="*/ 42000 h 428366"/>
              <a:gd name="connsiteX15" fmla="*/ 1609859 w 1609859"/>
              <a:gd name="connsiteY15" fmla="*/ 29121 h 428366"/>
              <a:gd name="connsiteX0" fmla="*/ 0 w 1609859"/>
              <a:gd name="connsiteY0" fmla="*/ 428366 h 428366"/>
              <a:gd name="connsiteX1" fmla="*/ 103031 w 1609859"/>
              <a:gd name="connsiteY1" fmla="*/ 389729 h 428366"/>
              <a:gd name="connsiteX2" fmla="*/ 128789 w 1609859"/>
              <a:gd name="connsiteY2" fmla="*/ 351092 h 428366"/>
              <a:gd name="connsiteX3" fmla="*/ 141668 w 1609859"/>
              <a:gd name="connsiteY3" fmla="*/ 235183 h 428366"/>
              <a:gd name="connsiteX4" fmla="*/ 180304 w 1609859"/>
              <a:gd name="connsiteY4" fmla="*/ 222304 h 428366"/>
              <a:gd name="connsiteX5" fmla="*/ 437881 w 1609859"/>
              <a:gd name="connsiteY5" fmla="*/ 54879 h 428366"/>
              <a:gd name="connsiteX6" fmla="*/ 528034 w 1609859"/>
              <a:gd name="connsiteY6" fmla="*/ 67757 h 428366"/>
              <a:gd name="connsiteX7" fmla="*/ 592428 w 1609859"/>
              <a:gd name="connsiteY7" fmla="*/ 54878 h 428366"/>
              <a:gd name="connsiteX8" fmla="*/ 708338 w 1609859"/>
              <a:gd name="connsiteY8" fmla="*/ 106394 h 428366"/>
              <a:gd name="connsiteX9" fmla="*/ 746975 w 1609859"/>
              <a:gd name="connsiteY9" fmla="*/ 93515 h 428366"/>
              <a:gd name="connsiteX10" fmla="*/ 862884 w 1609859"/>
              <a:gd name="connsiteY10" fmla="*/ 67757 h 428366"/>
              <a:gd name="connsiteX11" fmla="*/ 901521 w 1609859"/>
              <a:gd name="connsiteY11" fmla="*/ 54878 h 428366"/>
              <a:gd name="connsiteX12" fmla="*/ 1094704 w 1609859"/>
              <a:gd name="connsiteY12" fmla="*/ 29121 h 428366"/>
              <a:gd name="connsiteX13" fmla="*/ 1133341 w 1609859"/>
              <a:gd name="connsiteY13" fmla="*/ 3363 h 428366"/>
              <a:gd name="connsiteX14" fmla="*/ 1300766 w 1609859"/>
              <a:gd name="connsiteY14" fmla="*/ 42000 h 428366"/>
              <a:gd name="connsiteX15" fmla="*/ 1609859 w 1609859"/>
              <a:gd name="connsiteY15" fmla="*/ 29121 h 428366"/>
              <a:gd name="connsiteX0" fmla="*/ 0 w 1609859"/>
              <a:gd name="connsiteY0" fmla="*/ 428366 h 428366"/>
              <a:gd name="connsiteX1" fmla="*/ 103031 w 1609859"/>
              <a:gd name="connsiteY1" fmla="*/ 389729 h 428366"/>
              <a:gd name="connsiteX2" fmla="*/ 128789 w 1609859"/>
              <a:gd name="connsiteY2" fmla="*/ 351092 h 428366"/>
              <a:gd name="connsiteX3" fmla="*/ 141668 w 1609859"/>
              <a:gd name="connsiteY3" fmla="*/ 235183 h 428366"/>
              <a:gd name="connsiteX4" fmla="*/ 180304 w 1609859"/>
              <a:gd name="connsiteY4" fmla="*/ 222304 h 428366"/>
              <a:gd name="connsiteX5" fmla="*/ 437881 w 1609859"/>
              <a:gd name="connsiteY5" fmla="*/ 54879 h 428366"/>
              <a:gd name="connsiteX6" fmla="*/ 528034 w 1609859"/>
              <a:gd name="connsiteY6" fmla="*/ 67757 h 428366"/>
              <a:gd name="connsiteX7" fmla="*/ 592428 w 1609859"/>
              <a:gd name="connsiteY7" fmla="*/ 54878 h 428366"/>
              <a:gd name="connsiteX8" fmla="*/ 708338 w 1609859"/>
              <a:gd name="connsiteY8" fmla="*/ 106394 h 428366"/>
              <a:gd name="connsiteX9" fmla="*/ 759854 w 1609859"/>
              <a:gd name="connsiteY9" fmla="*/ 42000 h 428366"/>
              <a:gd name="connsiteX10" fmla="*/ 862884 w 1609859"/>
              <a:gd name="connsiteY10" fmla="*/ 67757 h 428366"/>
              <a:gd name="connsiteX11" fmla="*/ 901521 w 1609859"/>
              <a:gd name="connsiteY11" fmla="*/ 54878 h 428366"/>
              <a:gd name="connsiteX12" fmla="*/ 1094704 w 1609859"/>
              <a:gd name="connsiteY12" fmla="*/ 29121 h 428366"/>
              <a:gd name="connsiteX13" fmla="*/ 1133341 w 1609859"/>
              <a:gd name="connsiteY13" fmla="*/ 3363 h 428366"/>
              <a:gd name="connsiteX14" fmla="*/ 1300766 w 1609859"/>
              <a:gd name="connsiteY14" fmla="*/ 42000 h 428366"/>
              <a:gd name="connsiteX15" fmla="*/ 1609859 w 1609859"/>
              <a:gd name="connsiteY15" fmla="*/ 29121 h 428366"/>
              <a:gd name="connsiteX0" fmla="*/ 0 w 1609859"/>
              <a:gd name="connsiteY0" fmla="*/ 439753 h 439753"/>
              <a:gd name="connsiteX1" fmla="*/ 103031 w 1609859"/>
              <a:gd name="connsiteY1" fmla="*/ 401116 h 439753"/>
              <a:gd name="connsiteX2" fmla="*/ 128789 w 1609859"/>
              <a:gd name="connsiteY2" fmla="*/ 362479 h 439753"/>
              <a:gd name="connsiteX3" fmla="*/ 141668 w 1609859"/>
              <a:gd name="connsiteY3" fmla="*/ 246570 h 439753"/>
              <a:gd name="connsiteX4" fmla="*/ 180304 w 1609859"/>
              <a:gd name="connsiteY4" fmla="*/ 233691 h 439753"/>
              <a:gd name="connsiteX5" fmla="*/ 437881 w 1609859"/>
              <a:gd name="connsiteY5" fmla="*/ 66266 h 439753"/>
              <a:gd name="connsiteX6" fmla="*/ 528034 w 1609859"/>
              <a:gd name="connsiteY6" fmla="*/ 79144 h 439753"/>
              <a:gd name="connsiteX7" fmla="*/ 592428 w 1609859"/>
              <a:gd name="connsiteY7" fmla="*/ 66265 h 439753"/>
              <a:gd name="connsiteX8" fmla="*/ 708338 w 1609859"/>
              <a:gd name="connsiteY8" fmla="*/ 117781 h 439753"/>
              <a:gd name="connsiteX9" fmla="*/ 759854 w 1609859"/>
              <a:gd name="connsiteY9" fmla="*/ 53387 h 439753"/>
              <a:gd name="connsiteX10" fmla="*/ 862884 w 1609859"/>
              <a:gd name="connsiteY10" fmla="*/ 79144 h 439753"/>
              <a:gd name="connsiteX11" fmla="*/ 927279 w 1609859"/>
              <a:gd name="connsiteY11" fmla="*/ 1871 h 439753"/>
              <a:gd name="connsiteX12" fmla="*/ 1094704 w 1609859"/>
              <a:gd name="connsiteY12" fmla="*/ 40508 h 439753"/>
              <a:gd name="connsiteX13" fmla="*/ 1133341 w 1609859"/>
              <a:gd name="connsiteY13" fmla="*/ 14750 h 439753"/>
              <a:gd name="connsiteX14" fmla="*/ 1300766 w 1609859"/>
              <a:gd name="connsiteY14" fmla="*/ 53387 h 439753"/>
              <a:gd name="connsiteX15" fmla="*/ 1609859 w 1609859"/>
              <a:gd name="connsiteY15" fmla="*/ 40508 h 439753"/>
              <a:gd name="connsiteX0" fmla="*/ 0 w 1609859"/>
              <a:gd name="connsiteY0" fmla="*/ 439753 h 439753"/>
              <a:gd name="connsiteX1" fmla="*/ 103031 w 1609859"/>
              <a:gd name="connsiteY1" fmla="*/ 401116 h 439753"/>
              <a:gd name="connsiteX2" fmla="*/ 128789 w 1609859"/>
              <a:gd name="connsiteY2" fmla="*/ 362479 h 439753"/>
              <a:gd name="connsiteX3" fmla="*/ 141668 w 1609859"/>
              <a:gd name="connsiteY3" fmla="*/ 246570 h 439753"/>
              <a:gd name="connsiteX4" fmla="*/ 180304 w 1609859"/>
              <a:gd name="connsiteY4" fmla="*/ 233691 h 439753"/>
              <a:gd name="connsiteX5" fmla="*/ 437881 w 1609859"/>
              <a:gd name="connsiteY5" fmla="*/ 66266 h 439753"/>
              <a:gd name="connsiteX6" fmla="*/ 528034 w 1609859"/>
              <a:gd name="connsiteY6" fmla="*/ 79144 h 439753"/>
              <a:gd name="connsiteX7" fmla="*/ 592428 w 1609859"/>
              <a:gd name="connsiteY7" fmla="*/ 66265 h 439753"/>
              <a:gd name="connsiteX8" fmla="*/ 708338 w 1609859"/>
              <a:gd name="connsiteY8" fmla="*/ 66265 h 439753"/>
              <a:gd name="connsiteX9" fmla="*/ 759854 w 1609859"/>
              <a:gd name="connsiteY9" fmla="*/ 53387 h 439753"/>
              <a:gd name="connsiteX10" fmla="*/ 862884 w 1609859"/>
              <a:gd name="connsiteY10" fmla="*/ 79144 h 439753"/>
              <a:gd name="connsiteX11" fmla="*/ 927279 w 1609859"/>
              <a:gd name="connsiteY11" fmla="*/ 1871 h 439753"/>
              <a:gd name="connsiteX12" fmla="*/ 1094704 w 1609859"/>
              <a:gd name="connsiteY12" fmla="*/ 40508 h 439753"/>
              <a:gd name="connsiteX13" fmla="*/ 1133341 w 1609859"/>
              <a:gd name="connsiteY13" fmla="*/ 14750 h 439753"/>
              <a:gd name="connsiteX14" fmla="*/ 1300766 w 1609859"/>
              <a:gd name="connsiteY14" fmla="*/ 53387 h 439753"/>
              <a:gd name="connsiteX15" fmla="*/ 1609859 w 1609859"/>
              <a:gd name="connsiteY15" fmla="*/ 40508 h 439753"/>
              <a:gd name="connsiteX0" fmla="*/ 0 w 1609859"/>
              <a:gd name="connsiteY0" fmla="*/ 438048 h 438048"/>
              <a:gd name="connsiteX1" fmla="*/ 103031 w 1609859"/>
              <a:gd name="connsiteY1" fmla="*/ 399411 h 438048"/>
              <a:gd name="connsiteX2" fmla="*/ 128789 w 1609859"/>
              <a:gd name="connsiteY2" fmla="*/ 360774 h 438048"/>
              <a:gd name="connsiteX3" fmla="*/ 141668 w 1609859"/>
              <a:gd name="connsiteY3" fmla="*/ 244865 h 438048"/>
              <a:gd name="connsiteX4" fmla="*/ 180304 w 1609859"/>
              <a:gd name="connsiteY4" fmla="*/ 231986 h 438048"/>
              <a:gd name="connsiteX5" fmla="*/ 437881 w 1609859"/>
              <a:gd name="connsiteY5" fmla="*/ 64561 h 438048"/>
              <a:gd name="connsiteX6" fmla="*/ 528034 w 1609859"/>
              <a:gd name="connsiteY6" fmla="*/ 77439 h 438048"/>
              <a:gd name="connsiteX7" fmla="*/ 592428 w 1609859"/>
              <a:gd name="connsiteY7" fmla="*/ 64560 h 438048"/>
              <a:gd name="connsiteX8" fmla="*/ 708338 w 1609859"/>
              <a:gd name="connsiteY8" fmla="*/ 64560 h 438048"/>
              <a:gd name="connsiteX9" fmla="*/ 759854 w 1609859"/>
              <a:gd name="connsiteY9" fmla="*/ 51682 h 438048"/>
              <a:gd name="connsiteX10" fmla="*/ 862884 w 1609859"/>
              <a:gd name="connsiteY10" fmla="*/ 25924 h 438048"/>
              <a:gd name="connsiteX11" fmla="*/ 927279 w 1609859"/>
              <a:gd name="connsiteY11" fmla="*/ 166 h 438048"/>
              <a:gd name="connsiteX12" fmla="*/ 1094704 w 1609859"/>
              <a:gd name="connsiteY12" fmla="*/ 38803 h 438048"/>
              <a:gd name="connsiteX13" fmla="*/ 1133341 w 1609859"/>
              <a:gd name="connsiteY13" fmla="*/ 13045 h 438048"/>
              <a:gd name="connsiteX14" fmla="*/ 1300766 w 1609859"/>
              <a:gd name="connsiteY14" fmla="*/ 51682 h 438048"/>
              <a:gd name="connsiteX15" fmla="*/ 1609859 w 1609859"/>
              <a:gd name="connsiteY15" fmla="*/ 38803 h 438048"/>
              <a:gd name="connsiteX0" fmla="*/ 0 w 1609859"/>
              <a:gd name="connsiteY0" fmla="*/ 464302 h 464302"/>
              <a:gd name="connsiteX1" fmla="*/ 103031 w 1609859"/>
              <a:gd name="connsiteY1" fmla="*/ 425665 h 464302"/>
              <a:gd name="connsiteX2" fmla="*/ 128789 w 1609859"/>
              <a:gd name="connsiteY2" fmla="*/ 387028 h 464302"/>
              <a:gd name="connsiteX3" fmla="*/ 141668 w 1609859"/>
              <a:gd name="connsiteY3" fmla="*/ 271119 h 464302"/>
              <a:gd name="connsiteX4" fmla="*/ 180304 w 1609859"/>
              <a:gd name="connsiteY4" fmla="*/ 258240 h 464302"/>
              <a:gd name="connsiteX5" fmla="*/ 437881 w 1609859"/>
              <a:gd name="connsiteY5" fmla="*/ 90815 h 464302"/>
              <a:gd name="connsiteX6" fmla="*/ 528034 w 1609859"/>
              <a:gd name="connsiteY6" fmla="*/ 103693 h 464302"/>
              <a:gd name="connsiteX7" fmla="*/ 592428 w 1609859"/>
              <a:gd name="connsiteY7" fmla="*/ 90814 h 464302"/>
              <a:gd name="connsiteX8" fmla="*/ 708338 w 1609859"/>
              <a:gd name="connsiteY8" fmla="*/ 90814 h 464302"/>
              <a:gd name="connsiteX9" fmla="*/ 759854 w 1609859"/>
              <a:gd name="connsiteY9" fmla="*/ 77936 h 464302"/>
              <a:gd name="connsiteX10" fmla="*/ 862884 w 1609859"/>
              <a:gd name="connsiteY10" fmla="*/ 52178 h 464302"/>
              <a:gd name="connsiteX11" fmla="*/ 927279 w 1609859"/>
              <a:gd name="connsiteY11" fmla="*/ 26420 h 464302"/>
              <a:gd name="connsiteX12" fmla="*/ 1094704 w 1609859"/>
              <a:gd name="connsiteY12" fmla="*/ 65057 h 464302"/>
              <a:gd name="connsiteX13" fmla="*/ 1133341 w 1609859"/>
              <a:gd name="connsiteY13" fmla="*/ 662 h 464302"/>
              <a:gd name="connsiteX14" fmla="*/ 1300766 w 1609859"/>
              <a:gd name="connsiteY14" fmla="*/ 77936 h 464302"/>
              <a:gd name="connsiteX15" fmla="*/ 1609859 w 1609859"/>
              <a:gd name="connsiteY15" fmla="*/ 65057 h 464302"/>
              <a:gd name="connsiteX0" fmla="*/ 0 w 1609859"/>
              <a:gd name="connsiteY0" fmla="*/ 464822 h 464822"/>
              <a:gd name="connsiteX1" fmla="*/ 103031 w 1609859"/>
              <a:gd name="connsiteY1" fmla="*/ 426185 h 464822"/>
              <a:gd name="connsiteX2" fmla="*/ 128789 w 1609859"/>
              <a:gd name="connsiteY2" fmla="*/ 387548 h 464822"/>
              <a:gd name="connsiteX3" fmla="*/ 141668 w 1609859"/>
              <a:gd name="connsiteY3" fmla="*/ 271639 h 464822"/>
              <a:gd name="connsiteX4" fmla="*/ 180304 w 1609859"/>
              <a:gd name="connsiteY4" fmla="*/ 258760 h 464822"/>
              <a:gd name="connsiteX5" fmla="*/ 437881 w 1609859"/>
              <a:gd name="connsiteY5" fmla="*/ 91335 h 464822"/>
              <a:gd name="connsiteX6" fmla="*/ 528034 w 1609859"/>
              <a:gd name="connsiteY6" fmla="*/ 104213 h 464822"/>
              <a:gd name="connsiteX7" fmla="*/ 592428 w 1609859"/>
              <a:gd name="connsiteY7" fmla="*/ 91334 h 464822"/>
              <a:gd name="connsiteX8" fmla="*/ 708338 w 1609859"/>
              <a:gd name="connsiteY8" fmla="*/ 91334 h 464822"/>
              <a:gd name="connsiteX9" fmla="*/ 759854 w 1609859"/>
              <a:gd name="connsiteY9" fmla="*/ 78456 h 464822"/>
              <a:gd name="connsiteX10" fmla="*/ 862884 w 1609859"/>
              <a:gd name="connsiteY10" fmla="*/ 52698 h 464822"/>
              <a:gd name="connsiteX11" fmla="*/ 927279 w 1609859"/>
              <a:gd name="connsiteY11" fmla="*/ 26940 h 464822"/>
              <a:gd name="connsiteX12" fmla="*/ 1094704 w 1609859"/>
              <a:gd name="connsiteY12" fmla="*/ 65577 h 464822"/>
              <a:gd name="connsiteX13" fmla="*/ 1133341 w 1609859"/>
              <a:gd name="connsiteY13" fmla="*/ 1182 h 464822"/>
              <a:gd name="connsiteX14" fmla="*/ 1365160 w 1609859"/>
              <a:gd name="connsiteY14" fmla="*/ 26941 h 464822"/>
              <a:gd name="connsiteX15" fmla="*/ 1609859 w 1609859"/>
              <a:gd name="connsiteY15" fmla="*/ 65577 h 464822"/>
              <a:gd name="connsiteX0" fmla="*/ 0 w 1609859"/>
              <a:gd name="connsiteY0" fmla="*/ 464600 h 464600"/>
              <a:gd name="connsiteX1" fmla="*/ 103031 w 1609859"/>
              <a:gd name="connsiteY1" fmla="*/ 425963 h 464600"/>
              <a:gd name="connsiteX2" fmla="*/ 128789 w 1609859"/>
              <a:gd name="connsiteY2" fmla="*/ 387326 h 464600"/>
              <a:gd name="connsiteX3" fmla="*/ 141668 w 1609859"/>
              <a:gd name="connsiteY3" fmla="*/ 271417 h 464600"/>
              <a:gd name="connsiteX4" fmla="*/ 180304 w 1609859"/>
              <a:gd name="connsiteY4" fmla="*/ 258538 h 464600"/>
              <a:gd name="connsiteX5" fmla="*/ 437881 w 1609859"/>
              <a:gd name="connsiteY5" fmla="*/ 91113 h 464600"/>
              <a:gd name="connsiteX6" fmla="*/ 528034 w 1609859"/>
              <a:gd name="connsiteY6" fmla="*/ 103991 h 464600"/>
              <a:gd name="connsiteX7" fmla="*/ 592428 w 1609859"/>
              <a:gd name="connsiteY7" fmla="*/ 91112 h 464600"/>
              <a:gd name="connsiteX8" fmla="*/ 708338 w 1609859"/>
              <a:gd name="connsiteY8" fmla="*/ 91112 h 464600"/>
              <a:gd name="connsiteX9" fmla="*/ 759854 w 1609859"/>
              <a:gd name="connsiteY9" fmla="*/ 78234 h 464600"/>
              <a:gd name="connsiteX10" fmla="*/ 862884 w 1609859"/>
              <a:gd name="connsiteY10" fmla="*/ 52476 h 464600"/>
              <a:gd name="connsiteX11" fmla="*/ 927279 w 1609859"/>
              <a:gd name="connsiteY11" fmla="*/ 26718 h 464600"/>
              <a:gd name="connsiteX12" fmla="*/ 1094704 w 1609859"/>
              <a:gd name="connsiteY12" fmla="*/ 65355 h 464600"/>
              <a:gd name="connsiteX13" fmla="*/ 1133341 w 1609859"/>
              <a:gd name="connsiteY13" fmla="*/ 960 h 464600"/>
              <a:gd name="connsiteX14" fmla="*/ 1365160 w 1609859"/>
              <a:gd name="connsiteY14" fmla="*/ 26719 h 464600"/>
              <a:gd name="connsiteX15" fmla="*/ 1609859 w 1609859"/>
              <a:gd name="connsiteY15" fmla="*/ 26718 h 46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09859" h="464600">
                <a:moveTo>
                  <a:pt x="0" y="464600"/>
                </a:moveTo>
                <a:cubicBezTo>
                  <a:pt x="46073" y="455385"/>
                  <a:pt x="69868" y="459126"/>
                  <a:pt x="103031" y="425963"/>
                </a:cubicBezTo>
                <a:cubicBezTo>
                  <a:pt x="113976" y="415018"/>
                  <a:pt x="120203" y="400205"/>
                  <a:pt x="128789" y="387326"/>
                </a:cubicBezTo>
                <a:cubicBezTo>
                  <a:pt x="133082" y="348690"/>
                  <a:pt x="127231" y="307511"/>
                  <a:pt x="141668" y="271417"/>
                </a:cubicBezTo>
                <a:cubicBezTo>
                  <a:pt x="146710" y="258813"/>
                  <a:pt x="130935" y="288589"/>
                  <a:pt x="180304" y="258538"/>
                </a:cubicBezTo>
                <a:cubicBezTo>
                  <a:pt x="229673" y="228487"/>
                  <a:pt x="373487" y="95406"/>
                  <a:pt x="437881" y="91113"/>
                </a:cubicBezTo>
                <a:cubicBezTo>
                  <a:pt x="455053" y="129749"/>
                  <a:pt x="502276" y="103991"/>
                  <a:pt x="528034" y="103991"/>
                </a:cubicBezTo>
                <a:cubicBezTo>
                  <a:pt x="553792" y="103991"/>
                  <a:pt x="562377" y="93259"/>
                  <a:pt x="592428" y="91112"/>
                </a:cubicBezTo>
                <a:cubicBezTo>
                  <a:pt x="622479" y="88966"/>
                  <a:pt x="680434" y="93258"/>
                  <a:pt x="708338" y="91112"/>
                </a:cubicBezTo>
                <a:cubicBezTo>
                  <a:pt x="736242" y="88966"/>
                  <a:pt x="734096" y="84673"/>
                  <a:pt x="759854" y="78234"/>
                </a:cubicBezTo>
                <a:cubicBezTo>
                  <a:pt x="785612" y="71795"/>
                  <a:pt x="834980" y="61062"/>
                  <a:pt x="862884" y="52476"/>
                </a:cubicBezTo>
                <a:cubicBezTo>
                  <a:pt x="890788" y="43890"/>
                  <a:pt x="888642" y="24571"/>
                  <a:pt x="927279" y="26718"/>
                </a:cubicBezTo>
                <a:cubicBezTo>
                  <a:pt x="965916" y="28865"/>
                  <a:pt x="1038914" y="71554"/>
                  <a:pt x="1094704" y="65355"/>
                </a:cubicBezTo>
                <a:cubicBezTo>
                  <a:pt x="1107583" y="56769"/>
                  <a:pt x="1088265" y="7399"/>
                  <a:pt x="1133341" y="960"/>
                </a:cubicBezTo>
                <a:cubicBezTo>
                  <a:pt x="1178417" y="-5479"/>
                  <a:pt x="1285740" y="22426"/>
                  <a:pt x="1365160" y="26719"/>
                </a:cubicBezTo>
                <a:cubicBezTo>
                  <a:pt x="1444580" y="31012"/>
                  <a:pt x="1403619" y="26718"/>
                  <a:pt x="1609859" y="26718"/>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grpSp>
        <p:nvGrpSpPr>
          <p:cNvPr id="101384" name="קבוצה 24"/>
          <p:cNvGrpSpPr>
            <a:grpSpLocks/>
          </p:cNvGrpSpPr>
          <p:nvPr/>
        </p:nvGrpSpPr>
        <p:grpSpPr bwMode="auto">
          <a:xfrm>
            <a:off x="5505450" y="2398713"/>
            <a:ext cx="2454275" cy="2141537"/>
            <a:chOff x="292821" y="2788191"/>
            <a:chExt cx="2453468" cy="2141393"/>
          </a:xfrm>
        </p:grpSpPr>
        <p:cxnSp>
          <p:nvCxnSpPr>
            <p:cNvPr id="26" name="מחבר חץ ישר 25"/>
            <p:cNvCxnSpPr/>
            <p:nvPr/>
          </p:nvCxnSpPr>
          <p:spPr>
            <a:xfrm flipV="1">
              <a:off x="972048" y="3140592"/>
              <a:ext cx="34914" cy="12651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מחבר חץ ישר 26"/>
            <p:cNvCxnSpPr/>
            <p:nvPr/>
          </p:nvCxnSpPr>
          <p:spPr>
            <a:xfrm>
              <a:off x="972048" y="4405744"/>
              <a:ext cx="165521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92821" y="3004076"/>
              <a:ext cx="725249" cy="52225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dirty="0">
                  <a:solidFill>
                    <a:srgbClr val="1D4C72"/>
                  </a:solidFill>
                </a:rPr>
                <a:t>מספר </a:t>
              </a:r>
            </a:p>
            <a:p>
              <a:pPr fontAlgn="auto">
                <a:spcBef>
                  <a:spcPts val="0"/>
                </a:spcBef>
                <a:spcAft>
                  <a:spcPts val="0"/>
                </a:spcAft>
                <a:defRPr/>
              </a:pPr>
              <a:r>
                <a:rPr lang="he-IL" sz="1400" dirty="0">
                  <a:solidFill>
                    <a:srgbClr val="1D4C72"/>
                  </a:solidFill>
                </a:rPr>
                <a:t>פרטים</a:t>
              </a:r>
            </a:p>
          </p:txBody>
        </p:sp>
        <p:sp>
          <p:nvSpPr>
            <p:cNvPr id="29" name="TextBox 28"/>
            <p:cNvSpPr txBox="1"/>
            <p:nvPr/>
          </p:nvSpPr>
          <p:spPr>
            <a:xfrm>
              <a:off x="1902017" y="4405744"/>
              <a:ext cx="725249" cy="52384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dirty="0">
                  <a:solidFill>
                    <a:srgbClr val="1D4C72"/>
                  </a:solidFill>
                </a:rPr>
                <a:t>מספר </a:t>
              </a:r>
            </a:p>
            <a:p>
              <a:pPr fontAlgn="auto">
                <a:spcBef>
                  <a:spcPts val="0"/>
                </a:spcBef>
                <a:spcAft>
                  <a:spcPts val="0"/>
                </a:spcAft>
                <a:defRPr/>
              </a:pPr>
              <a:r>
                <a:rPr lang="he-IL" sz="1400" dirty="0">
                  <a:solidFill>
                    <a:srgbClr val="1D4C72"/>
                  </a:solidFill>
                </a:rPr>
                <a:t>פרטים</a:t>
              </a:r>
            </a:p>
          </p:txBody>
        </p:sp>
        <p:sp>
          <p:nvSpPr>
            <p:cNvPr id="30" name="TextBox 29"/>
            <p:cNvSpPr txBox="1"/>
            <p:nvPr/>
          </p:nvSpPr>
          <p:spPr>
            <a:xfrm>
              <a:off x="1219616" y="2788191"/>
              <a:ext cx="1526673" cy="30795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dirty="0">
                  <a:solidFill>
                    <a:srgbClr val="1D4C72"/>
                  </a:solidFill>
                </a:rPr>
                <a:t>שני המינים יחד</a:t>
              </a:r>
            </a:p>
          </p:txBody>
        </p:sp>
      </p:grpSp>
      <p:sp>
        <p:nvSpPr>
          <p:cNvPr id="33" name="צורה חופשית 32"/>
          <p:cNvSpPr/>
          <p:nvPr/>
        </p:nvSpPr>
        <p:spPr>
          <a:xfrm>
            <a:off x="6208713" y="3695700"/>
            <a:ext cx="1751012" cy="320675"/>
          </a:xfrm>
          <a:custGeom>
            <a:avLst/>
            <a:gdLst>
              <a:gd name="connsiteX0" fmla="*/ 0 w 1609859"/>
              <a:gd name="connsiteY0" fmla="*/ 428366 h 428366"/>
              <a:gd name="connsiteX1" fmla="*/ 103031 w 1609859"/>
              <a:gd name="connsiteY1" fmla="*/ 389729 h 428366"/>
              <a:gd name="connsiteX2" fmla="*/ 128789 w 1609859"/>
              <a:gd name="connsiteY2" fmla="*/ 351092 h 428366"/>
              <a:gd name="connsiteX3" fmla="*/ 141668 w 1609859"/>
              <a:gd name="connsiteY3" fmla="*/ 235183 h 428366"/>
              <a:gd name="connsiteX4" fmla="*/ 180304 w 1609859"/>
              <a:gd name="connsiteY4" fmla="*/ 222304 h 428366"/>
              <a:gd name="connsiteX5" fmla="*/ 373487 w 1609859"/>
              <a:gd name="connsiteY5" fmla="*/ 209425 h 428366"/>
              <a:gd name="connsiteX6" fmla="*/ 489397 w 1609859"/>
              <a:gd name="connsiteY6" fmla="*/ 170788 h 428366"/>
              <a:gd name="connsiteX7" fmla="*/ 528034 w 1609859"/>
              <a:gd name="connsiteY7" fmla="*/ 157909 h 428366"/>
              <a:gd name="connsiteX8" fmla="*/ 708338 w 1609859"/>
              <a:gd name="connsiteY8" fmla="*/ 106394 h 428366"/>
              <a:gd name="connsiteX9" fmla="*/ 746975 w 1609859"/>
              <a:gd name="connsiteY9" fmla="*/ 93515 h 428366"/>
              <a:gd name="connsiteX10" fmla="*/ 862884 w 1609859"/>
              <a:gd name="connsiteY10" fmla="*/ 67757 h 428366"/>
              <a:gd name="connsiteX11" fmla="*/ 901521 w 1609859"/>
              <a:gd name="connsiteY11" fmla="*/ 54878 h 428366"/>
              <a:gd name="connsiteX12" fmla="*/ 1094704 w 1609859"/>
              <a:gd name="connsiteY12" fmla="*/ 29121 h 428366"/>
              <a:gd name="connsiteX13" fmla="*/ 1133341 w 1609859"/>
              <a:gd name="connsiteY13" fmla="*/ 3363 h 428366"/>
              <a:gd name="connsiteX14" fmla="*/ 1300766 w 1609859"/>
              <a:gd name="connsiteY14" fmla="*/ 42000 h 428366"/>
              <a:gd name="connsiteX15" fmla="*/ 1609859 w 1609859"/>
              <a:gd name="connsiteY15" fmla="*/ 29121 h 428366"/>
              <a:gd name="connsiteX0" fmla="*/ 0 w 1609859"/>
              <a:gd name="connsiteY0" fmla="*/ 428366 h 428366"/>
              <a:gd name="connsiteX1" fmla="*/ 103031 w 1609859"/>
              <a:gd name="connsiteY1" fmla="*/ 389729 h 428366"/>
              <a:gd name="connsiteX2" fmla="*/ 128789 w 1609859"/>
              <a:gd name="connsiteY2" fmla="*/ 351092 h 428366"/>
              <a:gd name="connsiteX3" fmla="*/ 141668 w 1609859"/>
              <a:gd name="connsiteY3" fmla="*/ 235183 h 428366"/>
              <a:gd name="connsiteX4" fmla="*/ 283335 w 1609859"/>
              <a:gd name="connsiteY4" fmla="*/ 235183 h 428366"/>
              <a:gd name="connsiteX5" fmla="*/ 373487 w 1609859"/>
              <a:gd name="connsiteY5" fmla="*/ 209425 h 428366"/>
              <a:gd name="connsiteX6" fmla="*/ 489397 w 1609859"/>
              <a:gd name="connsiteY6" fmla="*/ 170788 h 428366"/>
              <a:gd name="connsiteX7" fmla="*/ 528034 w 1609859"/>
              <a:gd name="connsiteY7" fmla="*/ 157909 h 428366"/>
              <a:gd name="connsiteX8" fmla="*/ 708338 w 1609859"/>
              <a:gd name="connsiteY8" fmla="*/ 106394 h 428366"/>
              <a:gd name="connsiteX9" fmla="*/ 746975 w 1609859"/>
              <a:gd name="connsiteY9" fmla="*/ 93515 h 428366"/>
              <a:gd name="connsiteX10" fmla="*/ 862884 w 1609859"/>
              <a:gd name="connsiteY10" fmla="*/ 67757 h 428366"/>
              <a:gd name="connsiteX11" fmla="*/ 901521 w 1609859"/>
              <a:gd name="connsiteY11" fmla="*/ 54878 h 428366"/>
              <a:gd name="connsiteX12" fmla="*/ 1094704 w 1609859"/>
              <a:gd name="connsiteY12" fmla="*/ 29121 h 428366"/>
              <a:gd name="connsiteX13" fmla="*/ 1133341 w 1609859"/>
              <a:gd name="connsiteY13" fmla="*/ 3363 h 428366"/>
              <a:gd name="connsiteX14" fmla="*/ 1300766 w 1609859"/>
              <a:gd name="connsiteY14" fmla="*/ 42000 h 428366"/>
              <a:gd name="connsiteX15" fmla="*/ 1609859 w 1609859"/>
              <a:gd name="connsiteY15" fmla="*/ 29121 h 428366"/>
              <a:gd name="connsiteX0" fmla="*/ 0 w 1609859"/>
              <a:gd name="connsiteY0" fmla="*/ 428366 h 428366"/>
              <a:gd name="connsiteX1" fmla="*/ 103031 w 1609859"/>
              <a:gd name="connsiteY1" fmla="*/ 389729 h 428366"/>
              <a:gd name="connsiteX2" fmla="*/ 128789 w 1609859"/>
              <a:gd name="connsiteY2" fmla="*/ 351092 h 428366"/>
              <a:gd name="connsiteX3" fmla="*/ 141668 w 1609859"/>
              <a:gd name="connsiteY3" fmla="*/ 235183 h 428366"/>
              <a:gd name="connsiteX4" fmla="*/ 283335 w 1609859"/>
              <a:gd name="connsiteY4" fmla="*/ 235183 h 428366"/>
              <a:gd name="connsiteX5" fmla="*/ 373487 w 1609859"/>
              <a:gd name="connsiteY5" fmla="*/ 209425 h 428366"/>
              <a:gd name="connsiteX6" fmla="*/ 476205 w 1609859"/>
              <a:gd name="connsiteY6" fmla="*/ 197857 h 428366"/>
              <a:gd name="connsiteX7" fmla="*/ 489397 w 1609859"/>
              <a:gd name="connsiteY7" fmla="*/ 170788 h 428366"/>
              <a:gd name="connsiteX8" fmla="*/ 528034 w 1609859"/>
              <a:gd name="connsiteY8" fmla="*/ 157909 h 428366"/>
              <a:gd name="connsiteX9" fmla="*/ 708338 w 1609859"/>
              <a:gd name="connsiteY9" fmla="*/ 106394 h 428366"/>
              <a:gd name="connsiteX10" fmla="*/ 746975 w 1609859"/>
              <a:gd name="connsiteY10" fmla="*/ 93515 h 428366"/>
              <a:gd name="connsiteX11" fmla="*/ 862884 w 1609859"/>
              <a:gd name="connsiteY11" fmla="*/ 67757 h 428366"/>
              <a:gd name="connsiteX12" fmla="*/ 901521 w 1609859"/>
              <a:gd name="connsiteY12" fmla="*/ 54878 h 428366"/>
              <a:gd name="connsiteX13" fmla="*/ 1094704 w 1609859"/>
              <a:gd name="connsiteY13" fmla="*/ 29121 h 428366"/>
              <a:gd name="connsiteX14" fmla="*/ 1133341 w 1609859"/>
              <a:gd name="connsiteY14" fmla="*/ 3363 h 428366"/>
              <a:gd name="connsiteX15" fmla="*/ 1300766 w 1609859"/>
              <a:gd name="connsiteY15" fmla="*/ 42000 h 428366"/>
              <a:gd name="connsiteX16" fmla="*/ 1609859 w 1609859"/>
              <a:gd name="connsiteY16" fmla="*/ 29121 h 428366"/>
              <a:gd name="connsiteX0" fmla="*/ 0 w 1609859"/>
              <a:gd name="connsiteY0" fmla="*/ 428366 h 428366"/>
              <a:gd name="connsiteX1" fmla="*/ 103031 w 1609859"/>
              <a:gd name="connsiteY1" fmla="*/ 389729 h 428366"/>
              <a:gd name="connsiteX2" fmla="*/ 128789 w 1609859"/>
              <a:gd name="connsiteY2" fmla="*/ 351092 h 428366"/>
              <a:gd name="connsiteX3" fmla="*/ 141668 w 1609859"/>
              <a:gd name="connsiteY3" fmla="*/ 235183 h 428366"/>
              <a:gd name="connsiteX4" fmla="*/ 283335 w 1609859"/>
              <a:gd name="connsiteY4" fmla="*/ 235183 h 428366"/>
              <a:gd name="connsiteX5" fmla="*/ 373487 w 1609859"/>
              <a:gd name="connsiteY5" fmla="*/ 209425 h 428366"/>
              <a:gd name="connsiteX6" fmla="*/ 476205 w 1609859"/>
              <a:gd name="connsiteY6" fmla="*/ 197857 h 428366"/>
              <a:gd name="connsiteX7" fmla="*/ 489397 w 1609859"/>
              <a:gd name="connsiteY7" fmla="*/ 170788 h 428366"/>
              <a:gd name="connsiteX8" fmla="*/ 528034 w 1609859"/>
              <a:gd name="connsiteY8" fmla="*/ 157909 h 428366"/>
              <a:gd name="connsiteX9" fmla="*/ 669388 w 1609859"/>
              <a:gd name="connsiteY9" fmla="*/ 172099 h 428366"/>
              <a:gd name="connsiteX10" fmla="*/ 708338 w 1609859"/>
              <a:gd name="connsiteY10" fmla="*/ 106394 h 428366"/>
              <a:gd name="connsiteX11" fmla="*/ 746975 w 1609859"/>
              <a:gd name="connsiteY11" fmla="*/ 93515 h 428366"/>
              <a:gd name="connsiteX12" fmla="*/ 862884 w 1609859"/>
              <a:gd name="connsiteY12" fmla="*/ 67757 h 428366"/>
              <a:gd name="connsiteX13" fmla="*/ 901521 w 1609859"/>
              <a:gd name="connsiteY13" fmla="*/ 54878 h 428366"/>
              <a:gd name="connsiteX14" fmla="*/ 1094704 w 1609859"/>
              <a:gd name="connsiteY14" fmla="*/ 29121 h 428366"/>
              <a:gd name="connsiteX15" fmla="*/ 1133341 w 1609859"/>
              <a:gd name="connsiteY15" fmla="*/ 3363 h 428366"/>
              <a:gd name="connsiteX16" fmla="*/ 1300766 w 1609859"/>
              <a:gd name="connsiteY16" fmla="*/ 42000 h 428366"/>
              <a:gd name="connsiteX17" fmla="*/ 1609859 w 1609859"/>
              <a:gd name="connsiteY17" fmla="*/ 29121 h 428366"/>
              <a:gd name="connsiteX0" fmla="*/ 0 w 1609859"/>
              <a:gd name="connsiteY0" fmla="*/ 428366 h 428366"/>
              <a:gd name="connsiteX1" fmla="*/ 103031 w 1609859"/>
              <a:gd name="connsiteY1" fmla="*/ 389729 h 428366"/>
              <a:gd name="connsiteX2" fmla="*/ 128789 w 1609859"/>
              <a:gd name="connsiteY2" fmla="*/ 351092 h 428366"/>
              <a:gd name="connsiteX3" fmla="*/ 141668 w 1609859"/>
              <a:gd name="connsiteY3" fmla="*/ 235183 h 428366"/>
              <a:gd name="connsiteX4" fmla="*/ 283335 w 1609859"/>
              <a:gd name="connsiteY4" fmla="*/ 235183 h 428366"/>
              <a:gd name="connsiteX5" fmla="*/ 373487 w 1609859"/>
              <a:gd name="connsiteY5" fmla="*/ 209425 h 428366"/>
              <a:gd name="connsiteX6" fmla="*/ 476205 w 1609859"/>
              <a:gd name="connsiteY6" fmla="*/ 197857 h 428366"/>
              <a:gd name="connsiteX7" fmla="*/ 489397 w 1609859"/>
              <a:gd name="connsiteY7" fmla="*/ 170788 h 428366"/>
              <a:gd name="connsiteX8" fmla="*/ 528034 w 1609859"/>
              <a:gd name="connsiteY8" fmla="*/ 157909 h 428366"/>
              <a:gd name="connsiteX9" fmla="*/ 669388 w 1609859"/>
              <a:gd name="connsiteY9" fmla="*/ 172099 h 428366"/>
              <a:gd name="connsiteX10" fmla="*/ 708338 w 1609859"/>
              <a:gd name="connsiteY10" fmla="*/ 106394 h 428366"/>
              <a:gd name="connsiteX11" fmla="*/ 888643 w 1609859"/>
              <a:gd name="connsiteY11" fmla="*/ 170788 h 428366"/>
              <a:gd name="connsiteX12" fmla="*/ 862884 w 1609859"/>
              <a:gd name="connsiteY12" fmla="*/ 67757 h 428366"/>
              <a:gd name="connsiteX13" fmla="*/ 901521 w 1609859"/>
              <a:gd name="connsiteY13" fmla="*/ 54878 h 428366"/>
              <a:gd name="connsiteX14" fmla="*/ 1094704 w 1609859"/>
              <a:gd name="connsiteY14" fmla="*/ 29121 h 428366"/>
              <a:gd name="connsiteX15" fmla="*/ 1133341 w 1609859"/>
              <a:gd name="connsiteY15" fmla="*/ 3363 h 428366"/>
              <a:gd name="connsiteX16" fmla="*/ 1300766 w 1609859"/>
              <a:gd name="connsiteY16" fmla="*/ 42000 h 428366"/>
              <a:gd name="connsiteX17" fmla="*/ 1609859 w 1609859"/>
              <a:gd name="connsiteY17" fmla="*/ 29121 h 428366"/>
              <a:gd name="connsiteX0" fmla="*/ 0 w 1609859"/>
              <a:gd name="connsiteY0" fmla="*/ 428366 h 428366"/>
              <a:gd name="connsiteX1" fmla="*/ 103031 w 1609859"/>
              <a:gd name="connsiteY1" fmla="*/ 389729 h 428366"/>
              <a:gd name="connsiteX2" fmla="*/ 128789 w 1609859"/>
              <a:gd name="connsiteY2" fmla="*/ 351092 h 428366"/>
              <a:gd name="connsiteX3" fmla="*/ 141668 w 1609859"/>
              <a:gd name="connsiteY3" fmla="*/ 235183 h 428366"/>
              <a:gd name="connsiteX4" fmla="*/ 283335 w 1609859"/>
              <a:gd name="connsiteY4" fmla="*/ 235183 h 428366"/>
              <a:gd name="connsiteX5" fmla="*/ 373487 w 1609859"/>
              <a:gd name="connsiteY5" fmla="*/ 209425 h 428366"/>
              <a:gd name="connsiteX6" fmla="*/ 476205 w 1609859"/>
              <a:gd name="connsiteY6" fmla="*/ 197857 h 428366"/>
              <a:gd name="connsiteX7" fmla="*/ 489397 w 1609859"/>
              <a:gd name="connsiteY7" fmla="*/ 170788 h 428366"/>
              <a:gd name="connsiteX8" fmla="*/ 528034 w 1609859"/>
              <a:gd name="connsiteY8" fmla="*/ 157909 h 428366"/>
              <a:gd name="connsiteX9" fmla="*/ 669388 w 1609859"/>
              <a:gd name="connsiteY9" fmla="*/ 172099 h 428366"/>
              <a:gd name="connsiteX10" fmla="*/ 708338 w 1609859"/>
              <a:gd name="connsiteY10" fmla="*/ 106394 h 428366"/>
              <a:gd name="connsiteX11" fmla="*/ 888643 w 1609859"/>
              <a:gd name="connsiteY11" fmla="*/ 170788 h 428366"/>
              <a:gd name="connsiteX12" fmla="*/ 862884 w 1609859"/>
              <a:gd name="connsiteY12" fmla="*/ 67757 h 428366"/>
              <a:gd name="connsiteX13" fmla="*/ 1043188 w 1609859"/>
              <a:gd name="connsiteY13" fmla="*/ 132151 h 428366"/>
              <a:gd name="connsiteX14" fmla="*/ 1094704 w 1609859"/>
              <a:gd name="connsiteY14" fmla="*/ 29121 h 428366"/>
              <a:gd name="connsiteX15" fmla="*/ 1133341 w 1609859"/>
              <a:gd name="connsiteY15" fmla="*/ 3363 h 428366"/>
              <a:gd name="connsiteX16" fmla="*/ 1300766 w 1609859"/>
              <a:gd name="connsiteY16" fmla="*/ 42000 h 428366"/>
              <a:gd name="connsiteX17" fmla="*/ 1609859 w 1609859"/>
              <a:gd name="connsiteY17" fmla="*/ 29121 h 428366"/>
              <a:gd name="connsiteX0" fmla="*/ 0 w 1609859"/>
              <a:gd name="connsiteY0" fmla="*/ 399841 h 399841"/>
              <a:gd name="connsiteX1" fmla="*/ 103031 w 1609859"/>
              <a:gd name="connsiteY1" fmla="*/ 361204 h 399841"/>
              <a:gd name="connsiteX2" fmla="*/ 128789 w 1609859"/>
              <a:gd name="connsiteY2" fmla="*/ 322567 h 399841"/>
              <a:gd name="connsiteX3" fmla="*/ 141668 w 1609859"/>
              <a:gd name="connsiteY3" fmla="*/ 206658 h 399841"/>
              <a:gd name="connsiteX4" fmla="*/ 283335 w 1609859"/>
              <a:gd name="connsiteY4" fmla="*/ 206658 h 399841"/>
              <a:gd name="connsiteX5" fmla="*/ 373487 w 1609859"/>
              <a:gd name="connsiteY5" fmla="*/ 180900 h 399841"/>
              <a:gd name="connsiteX6" fmla="*/ 476205 w 1609859"/>
              <a:gd name="connsiteY6" fmla="*/ 169332 h 399841"/>
              <a:gd name="connsiteX7" fmla="*/ 489397 w 1609859"/>
              <a:gd name="connsiteY7" fmla="*/ 142263 h 399841"/>
              <a:gd name="connsiteX8" fmla="*/ 528034 w 1609859"/>
              <a:gd name="connsiteY8" fmla="*/ 129384 h 399841"/>
              <a:gd name="connsiteX9" fmla="*/ 669388 w 1609859"/>
              <a:gd name="connsiteY9" fmla="*/ 143574 h 399841"/>
              <a:gd name="connsiteX10" fmla="*/ 708338 w 1609859"/>
              <a:gd name="connsiteY10" fmla="*/ 77869 h 399841"/>
              <a:gd name="connsiteX11" fmla="*/ 888643 w 1609859"/>
              <a:gd name="connsiteY11" fmla="*/ 142263 h 399841"/>
              <a:gd name="connsiteX12" fmla="*/ 862884 w 1609859"/>
              <a:gd name="connsiteY12" fmla="*/ 39232 h 399841"/>
              <a:gd name="connsiteX13" fmla="*/ 1043188 w 1609859"/>
              <a:gd name="connsiteY13" fmla="*/ 103626 h 399841"/>
              <a:gd name="connsiteX14" fmla="*/ 1094704 w 1609859"/>
              <a:gd name="connsiteY14" fmla="*/ 596 h 399841"/>
              <a:gd name="connsiteX15" fmla="*/ 1236372 w 1609859"/>
              <a:gd name="connsiteY15" fmla="*/ 77869 h 399841"/>
              <a:gd name="connsiteX16" fmla="*/ 1300766 w 1609859"/>
              <a:gd name="connsiteY16" fmla="*/ 13475 h 399841"/>
              <a:gd name="connsiteX17" fmla="*/ 1609859 w 1609859"/>
              <a:gd name="connsiteY17" fmla="*/ 596 h 399841"/>
              <a:gd name="connsiteX0" fmla="*/ 0 w 1609859"/>
              <a:gd name="connsiteY0" fmla="*/ 399844 h 399844"/>
              <a:gd name="connsiteX1" fmla="*/ 103031 w 1609859"/>
              <a:gd name="connsiteY1" fmla="*/ 361207 h 399844"/>
              <a:gd name="connsiteX2" fmla="*/ 128789 w 1609859"/>
              <a:gd name="connsiteY2" fmla="*/ 322570 h 399844"/>
              <a:gd name="connsiteX3" fmla="*/ 141668 w 1609859"/>
              <a:gd name="connsiteY3" fmla="*/ 206661 h 399844"/>
              <a:gd name="connsiteX4" fmla="*/ 283335 w 1609859"/>
              <a:gd name="connsiteY4" fmla="*/ 206661 h 399844"/>
              <a:gd name="connsiteX5" fmla="*/ 373487 w 1609859"/>
              <a:gd name="connsiteY5" fmla="*/ 180903 h 399844"/>
              <a:gd name="connsiteX6" fmla="*/ 476205 w 1609859"/>
              <a:gd name="connsiteY6" fmla="*/ 169335 h 399844"/>
              <a:gd name="connsiteX7" fmla="*/ 489397 w 1609859"/>
              <a:gd name="connsiteY7" fmla="*/ 142266 h 399844"/>
              <a:gd name="connsiteX8" fmla="*/ 528034 w 1609859"/>
              <a:gd name="connsiteY8" fmla="*/ 129387 h 399844"/>
              <a:gd name="connsiteX9" fmla="*/ 669388 w 1609859"/>
              <a:gd name="connsiteY9" fmla="*/ 143577 h 399844"/>
              <a:gd name="connsiteX10" fmla="*/ 708338 w 1609859"/>
              <a:gd name="connsiteY10" fmla="*/ 77872 h 399844"/>
              <a:gd name="connsiteX11" fmla="*/ 888643 w 1609859"/>
              <a:gd name="connsiteY11" fmla="*/ 142266 h 399844"/>
              <a:gd name="connsiteX12" fmla="*/ 862884 w 1609859"/>
              <a:gd name="connsiteY12" fmla="*/ 39235 h 399844"/>
              <a:gd name="connsiteX13" fmla="*/ 1043188 w 1609859"/>
              <a:gd name="connsiteY13" fmla="*/ 103629 h 399844"/>
              <a:gd name="connsiteX14" fmla="*/ 1094704 w 1609859"/>
              <a:gd name="connsiteY14" fmla="*/ 599 h 399844"/>
              <a:gd name="connsiteX15" fmla="*/ 1236372 w 1609859"/>
              <a:gd name="connsiteY15" fmla="*/ 77872 h 399844"/>
              <a:gd name="connsiteX16" fmla="*/ 1300766 w 1609859"/>
              <a:gd name="connsiteY16" fmla="*/ 13478 h 399844"/>
              <a:gd name="connsiteX17" fmla="*/ 1609859 w 1609859"/>
              <a:gd name="connsiteY17" fmla="*/ 599 h 399844"/>
              <a:gd name="connsiteX0" fmla="*/ 0 w 1751527"/>
              <a:gd name="connsiteY0" fmla="*/ 399844 h 399844"/>
              <a:gd name="connsiteX1" fmla="*/ 103031 w 1751527"/>
              <a:gd name="connsiteY1" fmla="*/ 361207 h 399844"/>
              <a:gd name="connsiteX2" fmla="*/ 128789 w 1751527"/>
              <a:gd name="connsiteY2" fmla="*/ 322570 h 399844"/>
              <a:gd name="connsiteX3" fmla="*/ 141668 w 1751527"/>
              <a:gd name="connsiteY3" fmla="*/ 206661 h 399844"/>
              <a:gd name="connsiteX4" fmla="*/ 283335 w 1751527"/>
              <a:gd name="connsiteY4" fmla="*/ 206661 h 399844"/>
              <a:gd name="connsiteX5" fmla="*/ 373487 w 1751527"/>
              <a:gd name="connsiteY5" fmla="*/ 180903 h 399844"/>
              <a:gd name="connsiteX6" fmla="*/ 476205 w 1751527"/>
              <a:gd name="connsiteY6" fmla="*/ 169335 h 399844"/>
              <a:gd name="connsiteX7" fmla="*/ 489397 w 1751527"/>
              <a:gd name="connsiteY7" fmla="*/ 142266 h 399844"/>
              <a:gd name="connsiteX8" fmla="*/ 528034 w 1751527"/>
              <a:gd name="connsiteY8" fmla="*/ 129387 h 399844"/>
              <a:gd name="connsiteX9" fmla="*/ 669388 w 1751527"/>
              <a:gd name="connsiteY9" fmla="*/ 143577 h 399844"/>
              <a:gd name="connsiteX10" fmla="*/ 708338 w 1751527"/>
              <a:gd name="connsiteY10" fmla="*/ 77872 h 399844"/>
              <a:gd name="connsiteX11" fmla="*/ 888643 w 1751527"/>
              <a:gd name="connsiteY11" fmla="*/ 142266 h 399844"/>
              <a:gd name="connsiteX12" fmla="*/ 862884 w 1751527"/>
              <a:gd name="connsiteY12" fmla="*/ 39235 h 399844"/>
              <a:gd name="connsiteX13" fmla="*/ 1043188 w 1751527"/>
              <a:gd name="connsiteY13" fmla="*/ 103629 h 399844"/>
              <a:gd name="connsiteX14" fmla="*/ 1094704 w 1751527"/>
              <a:gd name="connsiteY14" fmla="*/ 599 h 399844"/>
              <a:gd name="connsiteX15" fmla="*/ 1236372 w 1751527"/>
              <a:gd name="connsiteY15" fmla="*/ 77872 h 399844"/>
              <a:gd name="connsiteX16" fmla="*/ 1300766 w 1751527"/>
              <a:gd name="connsiteY16" fmla="*/ 13478 h 399844"/>
              <a:gd name="connsiteX17" fmla="*/ 1751527 w 1751527"/>
              <a:gd name="connsiteY17" fmla="*/ 26357 h 399844"/>
              <a:gd name="connsiteX0" fmla="*/ 0 w 1751527"/>
              <a:gd name="connsiteY0" fmla="*/ 388394 h 388394"/>
              <a:gd name="connsiteX1" fmla="*/ 103031 w 1751527"/>
              <a:gd name="connsiteY1" fmla="*/ 349757 h 388394"/>
              <a:gd name="connsiteX2" fmla="*/ 128789 w 1751527"/>
              <a:gd name="connsiteY2" fmla="*/ 311120 h 388394"/>
              <a:gd name="connsiteX3" fmla="*/ 141668 w 1751527"/>
              <a:gd name="connsiteY3" fmla="*/ 195211 h 388394"/>
              <a:gd name="connsiteX4" fmla="*/ 283335 w 1751527"/>
              <a:gd name="connsiteY4" fmla="*/ 195211 h 388394"/>
              <a:gd name="connsiteX5" fmla="*/ 373487 w 1751527"/>
              <a:gd name="connsiteY5" fmla="*/ 169453 h 388394"/>
              <a:gd name="connsiteX6" fmla="*/ 476205 w 1751527"/>
              <a:gd name="connsiteY6" fmla="*/ 157885 h 388394"/>
              <a:gd name="connsiteX7" fmla="*/ 489397 w 1751527"/>
              <a:gd name="connsiteY7" fmla="*/ 130816 h 388394"/>
              <a:gd name="connsiteX8" fmla="*/ 528034 w 1751527"/>
              <a:gd name="connsiteY8" fmla="*/ 117937 h 388394"/>
              <a:gd name="connsiteX9" fmla="*/ 669388 w 1751527"/>
              <a:gd name="connsiteY9" fmla="*/ 132127 h 388394"/>
              <a:gd name="connsiteX10" fmla="*/ 708338 w 1751527"/>
              <a:gd name="connsiteY10" fmla="*/ 66422 h 388394"/>
              <a:gd name="connsiteX11" fmla="*/ 888643 w 1751527"/>
              <a:gd name="connsiteY11" fmla="*/ 130816 h 388394"/>
              <a:gd name="connsiteX12" fmla="*/ 862884 w 1751527"/>
              <a:gd name="connsiteY12" fmla="*/ 27785 h 388394"/>
              <a:gd name="connsiteX13" fmla="*/ 1043188 w 1751527"/>
              <a:gd name="connsiteY13" fmla="*/ 92179 h 388394"/>
              <a:gd name="connsiteX14" fmla="*/ 1171977 w 1751527"/>
              <a:gd name="connsiteY14" fmla="*/ 66422 h 388394"/>
              <a:gd name="connsiteX15" fmla="*/ 1236372 w 1751527"/>
              <a:gd name="connsiteY15" fmla="*/ 66422 h 388394"/>
              <a:gd name="connsiteX16" fmla="*/ 1300766 w 1751527"/>
              <a:gd name="connsiteY16" fmla="*/ 2028 h 388394"/>
              <a:gd name="connsiteX17" fmla="*/ 1751527 w 1751527"/>
              <a:gd name="connsiteY17" fmla="*/ 14907 h 388394"/>
              <a:gd name="connsiteX0" fmla="*/ 0 w 1751527"/>
              <a:gd name="connsiteY0" fmla="*/ 388394 h 388394"/>
              <a:gd name="connsiteX1" fmla="*/ 103031 w 1751527"/>
              <a:gd name="connsiteY1" fmla="*/ 349757 h 388394"/>
              <a:gd name="connsiteX2" fmla="*/ 128789 w 1751527"/>
              <a:gd name="connsiteY2" fmla="*/ 311120 h 388394"/>
              <a:gd name="connsiteX3" fmla="*/ 141668 w 1751527"/>
              <a:gd name="connsiteY3" fmla="*/ 195211 h 388394"/>
              <a:gd name="connsiteX4" fmla="*/ 283335 w 1751527"/>
              <a:gd name="connsiteY4" fmla="*/ 195211 h 388394"/>
              <a:gd name="connsiteX5" fmla="*/ 373487 w 1751527"/>
              <a:gd name="connsiteY5" fmla="*/ 169453 h 388394"/>
              <a:gd name="connsiteX6" fmla="*/ 476205 w 1751527"/>
              <a:gd name="connsiteY6" fmla="*/ 157885 h 388394"/>
              <a:gd name="connsiteX7" fmla="*/ 489397 w 1751527"/>
              <a:gd name="connsiteY7" fmla="*/ 130816 h 388394"/>
              <a:gd name="connsiteX8" fmla="*/ 528034 w 1751527"/>
              <a:gd name="connsiteY8" fmla="*/ 117937 h 388394"/>
              <a:gd name="connsiteX9" fmla="*/ 669388 w 1751527"/>
              <a:gd name="connsiteY9" fmla="*/ 132127 h 388394"/>
              <a:gd name="connsiteX10" fmla="*/ 708338 w 1751527"/>
              <a:gd name="connsiteY10" fmla="*/ 66422 h 388394"/>
              <a:gd name="connsiteX11" fmla="*/ 888643 w 1751527"/>
              <a:gd name="connsiteY11" fmla="*/ 130816 h 388394"/>
              <a:gd name="connsiteX12" fmla="*/ 875763 w 1751527"/>
              <a:gd name="connsiteY12" fmla="*/ 92179 h 388394"/>
              <a:gd name="connsiteX13" fmla="*/ 1043188 w 1751527"/>
              <a:gd name="connsiteY13" fmla="*/ 92179 h 388394"/>
              <a:gd name="connsiteX14" fmla="*/ 1171977 w 1751527"/>
              <a:gd name="connsiteY14" fmla="*/ 66422 h 388394"/>
              <a:gd name="connsiteX15" fmla="*/ 1236372 w 1751527"/>
              <a:gd name="connsiteY15" fmla="*/ 66422 h 388394"/>
              <a:gd name="connsiteX16" fmla="*/ 1300766 w 1751527"/>
              <a:gd name="connsiteY16" fmla="*/ 2028 h 388394"/>
              <a:gd name="connsiteX17" fmla="*/ 1751527 w 1751527"/>
              <a:gd name="connsiteY17" fmla="*/ 14907 h 388394"/>
              <a:gd name="connsiteX0" fmla="*/ 0 w 1751527"/>
              <a:gd name="connsiteY0" fmla="*/ 388394 h 388394"/>
              <a:gd name="connsiteX1" fmla="*/ 103031 w 1751527"/>
              <a:gd name="connsiteY1" fmla="*/ 349757 h 388394"/>
              <a:gd name="connsiteX2" fmla="*/ 128789 w 1751527"/>
              <a:gd name="connsiteY2" fmla="*/ 311120 h 388394"/>
              <a:gd name="connsiteX3" fmla="*/ 141668 w 1751527"/>
              <a:gd name="connsiteY3" fmla="*/ 195211 h 388394"/>
              <a:gd name="connsiteX4" fmla="*/ 283335 w 1751527"/>
              <a:gd name="connsiteY4" fmla="*/ 195211 h 388394"/>
              <a:gd name="connsiteX5" fmla="*/ 373487 w 1751527"/>
              <a:gd name="connsiteY5" fmla="*/ 169453 h 388394"/>
              <a:gd name="connsiteX6" fmla="*/ 476205 w 1751527"/>
              <a:gd name="connsiteY6" fmla="*/ 157885 h 388394"/>
              <a:gd name="connsiteX7" fmla="*/ 489397 w 1751527"/>
              <a:gd name="connsiteY7" fmla="*/ 130816 h 388394"/>
              <a:gd name="connsiteX8" fmla="*/ 528034 w 1751527"/>
              <a:gd name="connsiteY8" fmla="*/ 117937 h 388394"/>
              <a:gd name="connsiteX9" fmla="*/ 669388 w 1751527"/>
              <a:gd name="connsiteY9" fmla="*/ 132127 h 388394"/>
              <a:gd name="connsiteX10" fmla="*/ 746975 w 1751527"/>
              <a:gd name="connsiteY10" fmla="*/ 117937 h 388394"/>
              <a:gd name="connsiteX11" fmla="*/ 888643 w 1751527"/>
              <a:gd name="connsiteY11" fmla="*/ 130816 h 388394"/>
              <a:gd name="connsiteX12" fmla="*/ 875763 w 1751527"/>
              <a:gd name="connsiteY12" fmla="*/ 92179 h 388394"/>
              <a:gd name="connsiteX13" fmla="*/ 1043188 w 1751527"/>
              <a:gd name="connsiteY13" fmla="*/ 92179 h 388394"/>
              <a:gd name="connsiteX14" fmla="*/ 1171977 w 1751527"/>
              <a:gd name="connsiteY14" fmla="*/ 66422 h 388394"/>
              <a:gd name="connsiteX15" fmla="*/ 1236372 w 1751527"/>
              <a:gd name="connsiteY15" fmla="*/ 66422 h 388394"/>
              <a:gd name="connsiteX16" fmla="*/ 1300766 w 1751527"/>
              <a:gd name="connsiteY16" fmla="*/ 2028 h 388394"/>
              <a:gd name="connsiteX17" fmla="*/ 1751527 w 1751527"/>
              <a:gd name="connsiteY17" fmla="*/ 14907 h 388394"/>
              <a:gd name="connsiteX0" fmla="*/ 0 w 1751527"/>
              <a:gd name="connsiteY0" fmla="*/ 373487 h 373487"/>
              <a:gd name="connsiteX1" fmla="*/ 103031 w 1751527"/>
              <a:gd name="connsiteY1" fmla="*/ 334850 h 373487"/>
              <a:gd name="connsiteX2" fmla="*/ 128789 w 1751527"/>
              <a:gd name="connsiteY2" fmla="*/ 296213 h 373487"/>
              <a:gd name="connsiteX3" fmla="*/ 141668 w 1751527"/>
              <a:gd name="connsiteY3" fmla="*/ 180304 h 373487"/>
              <a:gd name="connsiteX4" fmla="*/ 283335 w 1751527"/>
              <a:gd name="connsiteY4" fmla="*/ 180304 h 373487"/>
              <a:gd name="connsiteX5" fmla="*/ 373487 w 1751527"/>
              <a:gd name="connsiteY5" fmla="*/ 154546 h 373487"/>
              <a:gd name="connsiteX6" fmla="*/ 476205 w 1751527"/>
              <a:gd name="connsiteY6" fmla="*/ 142978 h 373487"/>
              <a:gd name="connsiteX7" fmla="*/ 489397 w 1751527"/>
              <a:gd name="connsiteY7" fmla="*/ 115909 h 373487"/>
              <a:gd name="connsiteX8" fmla="*/ 528034 w 1751527"/>
              <a:gd name="connsiteY8" fmla="*/ 103030 h 373487"/>
              <a:gd name="connsiteX9" fmla="*/ 669388 w 1751527"/>
              <a:gd name="connsiteY9" fmla="*/ 117220 h 373487"/>
              <a:gd name="connsiteX10" fmla="*/ 746975 w 1751527"/>
              <a:gd name="connsiteY10" fmla="*/ 103030 h 373487"/>
              <a:gd name="connsiteX11" fmla="*/ 888643 w 1751527"/>
              <a:gd name="connsiteY11" fmla="*/ 115909 h 373487"/>
              <a:gd name="connsiteX12" fmla="*/ 875763 w 1751527"/>
              <a:gd name="connsiteY12" fmla="*/ 77272 h 373487"/>
              <a:gd name="connsiteX13" fmla="*/ 1043188 w 1751527"/>
              <a:gd name="connsiteY13" fmla="*/ 77272 h 373487"/>
              <a:gd name="connsiteX14" fmla="*/ 1171977 w 1751527"/>
              <a:gd name="connsiteY14" fmla="*/ 51515 h 373487"/>
              <a:gd name="connsiteX15" fmla="*/ 1236372 w 1751527"/>
              <a:gd name="connsiteY15" fmla="*/ 51515 h 373487"/>
              <a:gd name="connsiteX16" fmla="*/ 1339403 w 1751527"/>
              <a:gd name="connsiteY16" fmla="*/ 77273 h 373487"/>
              <a:gd name="connsiteX17" fmla="*/ 1751527 w 1751527"/>
              <a:gd name="connsiteY17" fmla="*/ 0 h 373487"/>
              <a:gd name="connsiteX0" fmla="*/ 0 w 1751527"/>
              <a:gd name="connsiteY0" fmla="*/ 326930 h 326930"/>
              <a:gd name="connsiteX1" fmla="*/ 103031 w 1751527"/>
              <a:gd name="connsiteY1" fmla="*/ 288293 h 326930"/>
              <a:gd name="connsiteX2" fmla="*/ 128789 w 1751527"/>
              <a:gd name="connsiteY2" fmla="*/ 249656 h 326930"/>
              <a:gd name="connsiteX3" fmla="*/ 141668 w 1751527"/>
              <a:gd name="connsiteY3" fmla="*/ 133747 h 326930"/>
              <a:gd name="connsiteX4" fmla="*/ 283335 w 1751527"/>
              <a:gd name="connsiteY4" fmla="*/ 133747 h 326930"/>
              <a:gd name="connsiteX5" fmla="*/ 373487 w 1751527"/>
              <a:gd name="connsiteY5" fmla="*/ 107989 h 326930"/>
              <a:gd name="connsiteX6" fmla="*/ 476205 w 1751527"/>
              <a:gd name="connsiteY6" fmla="*/ 96421 h 326930"/>
              <a:gd name="connsiteX7" fmla="*/ 489397 w 1751527"/>
              <a:gd name="connsiteY7" fmla="*/ 69352 h 326930"/>
              <a:gd name="connsiteX8" fmla="*/ 528034 w 1751527"/>
              <a:gd name="connsiteY8" fmla="*/ 56473 h 326930"/>
              <a:gd name="connsiteX9" fmla="*/ 669388 w 1751527"/>
              <a:gd name="connsiteY9" fmla="*/ 70663 h 326930"/>
              <a:gd name="connsiteX10" fmla="*/ 746975 w 1751527"/>
              <a:gd name="connsiteY10" fmla="*/ 56473 h 326930"/>
              <a:gd name="connsiteX11" fmla="*/ 888643 w 1751527"/>
              <a:gd name="connsiteY11" fmla="*/ 69352 h 326930"/>
              <a:gd name="connsiteX12" fmla="*/ 875763 w 1751527"/>
              <a:gd name="connsiteY12" fmla="*/ 30715 h 326930"/>
              <a:gd name="connsiteX13" fmla="*/ 1043188 w 1751527"/>
              <a:gd name="connsiteY13" fmla="*/ 30715 h 326930"/>
              <a:gd name="connsiteX14" fmla="*/ 1171977 w 1751527"/>
              <a:gd name="connsiteY14" fmla="*/ 4958 h 326930"/>
              <a:gd name="connsiteX15" fmla="*/ 1236372 w 1751527"/>
              <a:gd name="connsiteY15" fmla="*/ 4958 h 326930"/>
              <a:gd name="connsiteX16" fmla="*/ 1339403 w 1751527"/>
              <a:gd name="connsiteY16" fmla="*/ 30716 h 326930"/>
              <a:gd name="connsiteX17" fmla="*/ 1751527 w 1751527"/>
              <a:gd name="connsiteY17" fmla="*/ 30716 h 326930"/>
              <a:gd name="connsiteX0" fmla="*/ 0 w 1751527"/>
              <a:gd name="connsiteY0" fmla="*/ 326930 h 326930"/>
              <a:gd name="connsiteX1" fmla="*/ 103031 w 1751527"/>
              <a:gd name="connsiteY1" fmla="*/ 288293 h 326930"/>
              <a:gd name="connsiteX2" fmla="*/ 128789 w 1751527"/>
              <a:gd name="connsiteY2" fmla="*/ 249656 h 326930"/>
              <a:gd name="connsiteX3" fmla="*/ 206063 w 1751527"/>
              <a:gd name="connsiteY3" fmla="*/ 185263 h 326930"/>
              <a:gd name="connsiteX4" fmla="*/ 283335 w 1751527"/>
              <a:gd name="connsiteY4" fmla="*/ 133747 h 326930"/>
              <a:gd name="connsiteX5" fmla="*/ 373487 w 1751527"/>
              <a:gd name="connsiteY5" fmla="*/ 107989 h 326930"/>
              <a:gd name="connsiteX6" fmla="*/ 476205 w 1751527"/>
              <a:gd name="connsiteY6" fmla="*/ 96421 h 326930"/>
              <a:gd name="connsiteX7" fmla="*/ 489397 w 1751527"/>
              <a:gd name="connsiteY7" fmla="*/ 69352 h 326930"/>
              <a:gd name="connsiteX8" fmla="*/ 528034 w 1751527"/>
              <a:gd name="connsiteY8" fmla="*/ 56473 h 326930"/>
              <a:gd name="connsiteX9" fmla="*/ 669388 w 1751527"/>
              <a:gd name="connsiteY9" fmla="*/ 70663 h 326930"/>
              <a:gd name="connsiteX10" fmla="*/ 746975 w 1751527"/>
              <a:gd name="connsiteY10" fmla="*/ 56473 h 326930"/>
              <a:gd name="connsiteX11" fmla="*/ 888643 w 1751527"/>
              <a:gd name="connsiteY11" fmla="*/ 69352 h 326930"/>
              <a:gd name="connsiteX12" fmla="*/ 875763 w 1751527"/>
              <a:gd name="connsiteY12" fmla="*/ 30715 h 326930"/>
              <a:gd name="connsiteX13" fmla="*/ 1043188 w 1751527"/>
              <a:gd name="connsiteY13" fmla="*/ 30715 h 326930"/>
              <a:gd name="connsiteX14" fmla="*/ 1171977 w 1751527"/>
              <a:gd name="connsiteY14" fmla="*/ 4958 h 326930"/>
              <a:gd name="connsiteX15" fmla="*/ 1236372 w 1751527"/>
              <a:gd name="connsiteY15" fmla="*/ 4958 h 326930"/>
              <a:gd name="connsiteX16" fmla="*/ 1339403 w 1751527"/>
              <a:gd name="connsiteY16" fmla="*/ 30716 h 326930"/>
              <a:gd name="connsiteX17" fmla="*/ 1751527 w 1751527"/>
              <a:gd name="connsiteY17" fmla="*/ 30716 h 326930"/>
              <a:gd name="connsiteX0" fmla="*/ 0 w 1751527"/>
              <a:gd name="connsiteY0" fmla="*/ 326930 h 326930"/>
              <a:gd name="connsiteX1" fmla="*/ 103031 w 1751527"/>
              <a:gd name="connsiteY1" fmla="*/ 288293 h 326930"/>
              <a:gd name="connsiteX2" fmla="*/ 128789 w 1751527"/>
              <a:gd name="connsiteY2" fmla="*/ 249656 h 326930"/>
              <a:gd name="connsiteX3" fmla="*/ 206063 w 1751527"/>
              <a:gd name="connsiteY3" fmla="*/ 185263 h 326930"/>
              <a:gd name="connsiteX4" fmla="*/ 334850 w 1751527"/>
              <a:gd name="connsiteY4" fmla="*/ 133747 h 326930"/>
              <a:gd name="connsiteX5" fmla="*/ 373487 w 1751527"/>
              <a:gd name="connsiteY5" fmla="*/ 107989 h 326930"/>
              <a:gd name="connsiteX6" fmla="*/ 476205 w 1751527"/>
              <a:gd name="connsiteY6" fmla="*/ 96421 h 326930"/>
              <a:gd name="connsiteX7" fmla="*/ 489397 w 1751527"/>
              <a:gd name="connsiteY7" fmla="*/ 69352 h 326930"/>
              <a:gd name="connsiteX8" fmla="*/ 528034 w 1751527"/>
              <a:gd name="connsiteY8" fmla="*/ 56473 h 326930"/>
              <a:gd name="connsiteX9" fmla="*/ 669388 w 1751527"/>
              <a:gd name="connsiteY9" fmla="*/ 70663 h 326930"/>
              <a:gd name="connsiteX10" fmla="*/ 746975 w 1751527"/>
              <a:gd name="connsiteY10" fmla="*/ 56473 h 326930"/>
              <a:gd name="connsiteX11" fmla="*/ 888643 w 1751527"/>
              <a:gd name="connsiteY11" fmla="*/ 69352 h 326930"/>
              <a:gd name="connsiteX12" fmla="*/ 875763 w 1751527"/>
              <a:gd name="connsiteY12" fmla="*/ 30715 h 326930"/>
              <a:gd name="connsiteX13" fmla="*/ 1043188 w 1751527"/>
              <a:gd name="connsiteY13" fmla="*/ 30715 h 326930"/>
              <a:gd name="connsiteX14" fmla="*/ 1171977 w 1751527"/>
              <a:gd name="connsiteY14" fmla="*/ 4958 h 326930"/>
              <a:gd name="connsiteX15" fmla="*/ 1236372 w 1751527"/>
              <a:gd name="connsiteY15" fmla="*/ 4958 h 326930"/>
              <a:gd name="connsiteX16" fmla="*/ 1339403 w 1751527"/>
              <a:gd name="connsiteY16" fmla="*/ 30716 h 326930"/>
              <a:gd name="connsiteX17" fmla="*/ 1751527 w 1751527"/>
              <a:gd name="connsiteY17" fmla="*/ 30716 h 326930"/>
              <a:gd name="connsiteX0" fmla="*/ 0 w 1751527"/>
              <a:gd name="connsiteY0" fmla="*/ 326930 h 326930"/>
              <a:gd name="connsiteX1" fmla="*/ 103031 w 1751527"/>
              <a:gd name="connsiteY1" fmla="*/ 288293 h 326930"/>
              <a:gd name="connsiteX2" fmla="*/ 128789 w 1751527"/>
              <a:gd name="connsiteY2" fmla="*/ 249656 h 326930"/>
              <a:gd name="connsiteX3" fmla="*/ 206063 w 1751527"/>
              <a:gd name="connsiteY3" fmla="*/ 185263 h 326930"/>
              <a:gd name="connsiteX4" fmla="*/ 334850 w 1751527"/>
              <a:gd name="connsiteY4" fmla="*/ 133747 h 326930"/>
              <a:gd name="connsiteX5" fmla="*/ 373487 w 1751527"/>
              <a:gd name="connsiteY5" fmla="*/ 107989 h 326930"/>
              <a:gd name="connsiteX6" fmla="*/ 476205 w 1751527"/>
              <a:gd name="connsiteY6" fmla="*/ 96421 h 326930"/>
              <a:gd name="connsiteX7" fmla="*/ 528034 w 1751527"/>
              <a:gd name="connsiteY7" fmla="*/ 69352 h 326930"/>
              <a:gd name="connsiteX8" fmla="*/ 528034 w 1751527"/>
              <a:gd name="connsiteY8" fmla="*/ 56473 h 326930"/>
              <a:gd name="connsiteX9" fmla="*/ 669388 w 1751527"/>
              <a:gd name="connsiteY9" fmla="*/ 70663 h 326930"/>
              <a:gd name="connsiteX10" fmla="*/ 746975 w 1751527"/>
              <a:gd name="connsiteY10" fmla="*/ 56473 h 326930"/>
              <a:gd name="connsiteX11" fmla="*/ 888643 w 1751527"/>
              <a:gd name="connsiteY11" fmla="*/ 69352 h 326930"/>
              <a:gd name="connsiteX12" fmla="*/ 875763 w 1751527"/>
              <a:gd name="connsiteY12" fmla="*/ 30715 h 326930"/>
              <a:gd name="connsiteX13" fmla="*/ 1043188 w 1751527"/>
              <a:gd name="connsiteY13" fmla="*/ 30715 h 326930"/>
              <a:gd name="connsiteX14" fmla="*/ 1171977 w 1751527"/>
              <a:gd name="connsiteY14" fmla="*/ 4958 h 326930"/>
              <a:gd name="connsiteX15" fmla="*/ 1236372 w 1751527"/>
              <a:gd name="connsiteY15" fmla="*/ 4958 h 326930"/>
              <a:gd name="connsiteX16" fmla="*/ 1339403 w 1751527"/>
              <a:gd name="connsiteY16" fmla="*/ 30716 h 326930"/>
              <a:gd name="connsiteX17" fmla="*/ 1751527 w 1751527"/>
              <a:gd name="connsiteY17" fmla="*/ 30716 h 326930"/>
              <a:gd name="connsiteX0" fmla="*/ 0 w 1751527"/>
              <a:gd name="connsiteY0" fmla="*/ 326930 h 326930"/>
              <a:gd name="connsiteX1" fmla="*/ 103031 w 1751527"/>
              <a:gd name="connsiteY1" fmla="*/ 288293 h 326930"/>
              <a:gd name="connsiteX2" fmla="*/ 128789 w 1751527"/>
              <a:gd name="connsiteY2" fmla="*/ 249656 h 326930"/>
              <a:gd name="connsiteX3" fmla="*/ 206063 w 1751527"/>
              <a:gd name="connsiteY3" fmla="*/ 185263 h 326930"/>
              <a:gd name="connsiteX4" fmla="*/ 334850 w 1751527"/>
              <a:gd name="connsiteY4" fmla="*/ 133747 h 326930"/>
              <a:gd name="connsiteX5" fmla="*/ 373487 w 1751527"/>
              <a:gd name="connsiteY5" fmla="*/ 107989 h 326930"/>
              <a:gd name="connsiteX6" fmla="*/ 476205 w 1751527"/>
              <a:gd name="connsiteY6" fmla="*/ 96421 h 326930"/>
              <a:gd name="connsiteX7" fmla="*/ 528034 w 1751527"/>
              <a:gd name="connsiteY7" fmla="*/ 69352 h 326930"/>
              <a:gd name="connsiteX8" fmla="*/ 579550 w 1751527"/>
              <a:gd name="connsiteY8" fmla="*/ 69352 h 326930"/>
              <a:gd name="connsiteX9" fmla="*/ 669388 w 1751527"/>
              <a:gd name="connsiteY9" fmla="*/ 70663 h 326930"/>
              <a:gd name="connsiteX10" fmla="*/ 746975 w 1751527"/>
              <a:gd name="connsiteY10" fmla="*/ 56473 h 326930"/>
              <a:gd name="connsiteX11" fmla="*/ 888643 w 1751527"/>
              <a:gd name="connsiteY11" fmla="*/ 69352 h 326930"/>
              <a:gd name="connsiteX12" fmla="*/ 875763 w 1751527"/>
              <a:gd name="connsiteY12" fmla="*/ 30715 h 326930"/>
              <a:gd name="connsiteX13" fmla="*/ 1043188 w 1751527"/>
              <a:gd name="connsiteY13" fmla="*/ 30715 h 326930"/>
              <a:gd name="connsiteX14" fmla="*/ 1171977 w 1751527"/>
              <a:gd name="connsiteY14" fmla="*/ 4958 h 326930"/>
              <a:gd name="connsiteX15" fmla="*/ 1236372 w 1751527"/>
              <a:gd name="connsiteY15" fmla="*/ 4958 h 326930"/>
              <a:gd name="connsiteX16" fmla="*/ 1339403 w 1751527"/>
              <a:gd name="connsiteY16" fmla="*/ 30716 h 326930"/>
              <a:gd name="connsiteX17" fmla="*/ 1751527 w 1751527"/>
              <a:gd name="connsiteY17" fmla="*/ 30716 h 326930"/>
              <a:gd name="connsiteX0" fmla="*/ 0 w 1751527"/>
              <a:gd name="connsiteY0" fmla="*/ 326930 h 326930"/>
              <a:gd name="connsiteX1" fmla="*/ 103031 w 1751527"/>
              <a:gd name="connsiteY1" fmla="*/ 288293 h 326930"/>
              <a:gd name="connsiteX2" fmla="*/ 128789 w 1751527"/>
              <a:gd name="connsiteY2" fmla="*/ 249656 h 326930"/>
              <a:gd name="connsiteX3" fmla="*/ 206063 w 1751527"/>
              <a:gd name="connsiteY3" fmla="*/ 185263 h 326930"/>
              <a:gd name="connsiteX4" fmla="*/ 334850 w 1751527"/>
              <a:gd name="connsiteY4" fmla="*/ 133747 h 326930"/>
              <a:gd name="connsiteX5" fmla="*/ 373487 w 1751527"/>
              <a:gd name="connsiteY5" fmla="*/ 107989 h 326930"/>
              <a:gd name="connsiteX6" fmla="*/ 476205 w 1751527"/>
              <a:gd name="connsiteY6" fmla="*/ 96421 h 326930"/>
              <a:gd name="connsiteX7" fmla="*/ 528034 w 1751527"/>
              <a:gd name="connsiteY7" fmla="*/ 69352 h 326930"/>
              <a:gd name="connsiteX8" fmla="*/ 579550 w 1751527"/>
              <a:gd name="connsiteY8" fmla="*/ 69352 h 326930"/>
              <a:gd name="connsiteX9" fmla="*/ 669388 w 1751527"/>
              <a:gd name="connsiteY9" fmla="*/ 70663 h 326930"/>
              <a:gd name="connsiteX10" fmla="*/ 798490 w 1751527"/>
              <a:gd name="connsiteY10" fmla="*/ 69352 h 326930"/>
              <a:gd name="connsiteX11" fmla="*/ 888643 w 1751527"/>
              <a:gd name="connsiteY11" fmla="*/ 69352 h 326930"/>
              <a:gd name="connsiteX12" fmla="*/ 875763 w 1751527"/>
              <a:gd name="connsiteY12" fmla="*/ 30715 h 326930"/>
              <a:gd name="connsiteX13" fmla="*/ 1043188 w 1751527"/>
              <a:gd name="connsiteY13" fmla="*/ 30715 h 326930"/>
              <a:gd name="connsiteX14" fmla="*/ 1171977 w 1751527"/>
              <a:gd name="connsiteY14" fmla="*/ 4958 h 326930"/>
              <a:gd name="connsiteX15" fmla="*/ 1236372 w 1751527"/>
              <a:gd name="connsiteY15" fmla="*/ 4958 h 326930"/>
              <a:gd name="connsiteX16" fmla="*/ 1339403 w 1751527"/>
              <a:gd name="connsiteY16" fmla="*/ 30716 h 326930"/>
              <a:gd name="connsiteX17" fmla="*/ 1751527 w 1751527"/>
              <a:gd name="connsiteY17" fmla="*/ 30716 h 326930"/>
              <a:gd name="connsiteX0" fmla="*/ 0 w 1751527"/>
              <a:gd name="connsiteY0" fmla="*/ 326930 h 326930"/>
              <a:gd name="connsiteX1" fmla="*/ 103031 w 1751527"/>
              <a:gd name="connsiteY1" fmla="*/ 288293 h 326930"/>
              <a:gd name="connsiteX2" fmla="*/ 128789 w 1751527"/>
              <a:gd name="connsiteY2" fmla="*/ 249656 h 326930"/>
              <a:gd name="connsiteX3" fmla="*/ 206063 w 1751527"/>
              <a:gd name="connsiteY3" fmla="*/ 185263 h 326930"/>
              <a:gd name="connsiteX4" fmla="*/ 334850 w 1751527"/>
              <a:gd name="connsiteY4" fmla="*/ 133747 h 326930"/>
              <a:gd name="connsiteX5" fmla="*/ 373487 w 1751527"/>
              <a:gd name="connsiteY5" fmla="*/ 107989 h 326930"/>
              <a:gd name="connsiteX6" fmla="*/ 476205 w 1751527"/>
              <a:gd name="connsiteY6" fmla="*/ 96421 h 326930"/>
              <a:gd name="connsiteX7" fmla="*/ 528034 w 1751527"/>
              <a:gd name="connsiteY7" fmla="*/ 69352 h 326930"/>
              <a:gd name="connsiteX8" fmla="*/ 579550 w 1751527"/>
              <a:gd name="connsiteY8" fmla="*/ 69352 h 326930"/>
              <a:gd name="connsiteX9" fmla="*/ 669388 w 1751527"/>
              <a:gd name="connsiteY9" fmla="*/ 70663 h 326930"/>
              <a:gd name="connsiteX10" fmla="*/ 798490 w 1751527"/>
              <a:gd name="connsiteY10" fmla="*/ 69352 h 326930"/>
              <a:gd name="connsiteX11" fmla="*/ 888643 w 1751527"/>
              <a:gd name="connsiteY11" fmla="*/ 69352 h 326930"/>
              <a:gd name="connsiteX12" fmla="*/ 927279 w 1751527"/>
              <a:gd name="connsiteY12" fmla="*/ 43594 h 326930"/>
              <a:gd name="connsiteX13" fmla="*/ 1043188 w 1751527"/>
              <a:gd name="connsiteY13" fmla="*/ 30715 h 326930"/>
              <a:gd name="connsiteX14" fmla="*/ 1171977 w 1751527"/>
              <a:gd name="connsiteY14" fmla="*/ 4958 h 326930"/>
              <a:gd name="connsiteX15" fmla="*/ 1236372 w 1751527"/>
              <a:gd name="connsiteY15" fmla="*/ 4958 h 326930"/>
              <a:gd name="connsiteX16" fmla="*/ 1339403 w 1751527"/>
              <a:gd name="connsiteY16" fmla="*/ 30716 h 326930"/>
              <a:gd name="connsiteX17" fmla="*/ 1751527 w 1751527"/>
              <a:gd name="connsiteY17" fmla="*/ 30716 h 326930"/>
              <a:gd name="connsiteX0" fmla="*/ 0 w 1751527"/>
              <a:gd name="connsiteY0" fmla="*/ 322932 h 322932"/>
              <a:gd name="connsiteX1" fmla="*/ 103031 w 1751527"/>
              <a:gd name="connsiteY1" fmla="*/ 284295 h 322932"/>
              <a:gd name="connsiteX2" fmla="*/ 128789 w 1751527"/>
              <a:gd name="connsiteY2" fmla="*/ 245658 h 322932"/>
              <a:gd name="connsiteX3" fmla="*/ 206063 w 1751527"/>
              <a:gd name="connsiteY3" fmla="*/ 181265 h 322932"/>
              <a:gd name="connsiteX4" fmla="*/ 334850 w 1751527"/>
              <a:gd name="connsiteY4" fmla="*/ 129749 h 322932"/>
              <a:gd name="connsiteX5" fmla="*/ 373487 w 1751527"/>
              <a:gd name="connsiteY5" fmla="*/ 103991 h 322932"/>
              <a:gd name="connsiteX6" fmla="*/ 476205 w 1751527"/>
              <a:gd name="connsiteY6" fmla="*/ 92423 h 322932"/>
              <a:gd name="connsiteX7" fmla="*/ 528034 w 1751527"/>
              <a:gd name="connsiteY7" fmla="*/ 65354 h 322932"/>
              <a:gd name="connsiteX8" fmla="*/ 579550 w 1751527"/>
              <a:gd name="connsiteY8" fmla="*/ 65354 h 322932"/>
              <a:gd name="connsiteX9" fmla="*/ 669388 w 1751527"/>
              <a:gd name="connsiteY9" fmla="*/ 66665 h 322932"/>
              <a:gd name="connsiteX10" fmla="*/ 798490 w 1751527"/>
              <a:gd name="connsiteY10" fmla="*/ 65354 h 322932"/>
              <a:gd name="connsiteX11" fmla="*/ 888643 w 1751527"/>
              <a:gd name="connsiteY11" fmla="*/ 65354 h 322932"/>
              <a:gd name="connsiteX12" fmla="*/ 927279 w 1751527"/>
              <a:gd name="connsiteY12" fmla="*/ 39596 h 322932"/>
              <a:gd name="connsiteX13" fmla="*/ 1043188 w 1751527"/>
              <a:gd name="connsiteY13" fmla="*/ 26717 h 322932"/>
              <a:gd name="connsiteX14" fmla="*/ 1236372 w 1751527"/>
              <a:gd name="connsiteY14" fmla="*/ 65354 h 322932"/>
              <a:gd name="connsiteX15" fmla="*/ 1236372 w 1751527"/>
              <a:gd name="connsiteY15" fmla="*/ 960 h 322932"/>
              <a:gd name="connsiteX16" fmla="*/ 1339403 w 1751527"/>
              <a:gd name="connsiteY16" fmla="*/ 26718 h 322932"/>
              <a:gd name="connsiteX17" fmla="*/ 1751527 w 1751527"/>
              <a:gd name="connsiteY17" fmla="*/ 26718 h 322932"/>
              <a:gd name="connsiteX0" fmla="*/ 0 w 1751527"/>
              <a:gd name="connsiteY0" fmla="*/ 321972 h 321972"/>
              <a:gd name="connsiteX1" fmla="*/ 103031 w 1751527"/>
              <a:gd name="connsiteY1" fmla="*/ 283335 h 321972"/>
              <a:gd name="connsiteX2" fmla="*/ 128789 w 1751527"/>
              <a:gd name="connsiteY2" fmla="*/ 244698 h 321972"/>
              <a:gd name="connsiteX3" fmla="*/ 206063 w 1751527"/>
              <a:gd name="connsiteY3" fmla="*/ 180305 h 321972"/>
              <a:gd name="connsiteX4" fmla="*/ 334850 w 1751527"/>
              <a:gd name="connsiteY4" fmla="*/ 128789 h 321972"/>
              <a:gd name="connsiteX5" fmla="*/ 373487 w 1751527"/>
              <a:gd name="connsiteY5" fmla="*/ 103031 h 321972"/>
              <a:gd name="connsiteX6" fmla="*/ 476205 w 1751527"/>
              <a:gd name="connsiteY6" fmla="*/ 91463 h 321972"/>
              <a:gd name="connsiteX7" fmla="*/ 528034 w 1751527"/>
              <a:gd name="connsiteY7" fmla="*/ 64394 h 321972"/>
              <a:gd name="connsiteX8" fmla="*/ 579550 w 1751527"/>
              <a:gd name="connsiteY8" fmla="*/ 64394 h 321972"/>
              <a:gd name="connsiteX9" fmla="*/ 669388 w 1751527"/>
              <a:gd name="connsiteY9" fmla="*/ 65705 h 321972"/>
              <a:gd name="connsiteX10" fmla="*/ 798490 w 1751527"/>
              <a:gd name="connsiteY10" fmla="*/ 64394 h 321972"/>
              <a:gd name="connsiteX11" fmla="*/ 888643 w 1751527"/>
              <a:gd name="connsiteY11" fmla="*/ 64394 h 321972"/>
              <a:gd name="connsiteX12" fmla="*/ 927279 w 1751527"/>
              <a:gd name="connsiteY12" fmla="*/ 38636 h 321972"/>
              <a:gd name="connsiteX13" fmla="*/ 1043188 w 1751527"/>
              <a:gd name="connsiteY13" fmla="*/ 25757 h 321972"/>
              <a:gd name="connsiteX14" fmla="*/ 1249250 w 1751527"/>
              <a:gd name="connsiteY14" fmla="*/ 25757 h 321972"/>
              <a:gd name="connsiteX15" fmla="*/ 1236372 w 1751527"/>
              <a:gd name="connsiteY15" fmla="*/ 0 h 321972"/>
              <a:gd name="connsiteX16" fmla="*/ 1339403 w 1751527"/>
              <a:gd name="connsiteY16" fmla="*/ 25758 h 321972"/>
              <a:gd name="connsiteX17" fmla="*/ 1751527 w 1751527"/>
              <a:gd name="connsiteY17" fmla="*/ 25758 h 32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1527" h="321972">
                <a:moveTo>
                  <a:pt x="0" y="321972"/>
                </a:moveTo>
                <a:cubicBezTo>
                  <a:pt x="46073" y="312757"/>
                  <a:pt x="69868" y="316498"/>
                  <a:pt x="103031" y="283335"/>
                </a:cubicBezTo>
                <a:cubicBezTo>
                  <a:pt x="113976" y="272390"/>
                  <a:pt x="120203" y="257577"/>
                  <a:pt x="128789" y="244698"/>
                </a:cubicBezTo>
                <a:cubicBezTo>
                  <a:pt x="133082" y="206062"/>
                  <a:pt x="171720" y="199623"/>
                  <a:pt x="206063" y="180305"/>
                </a:cubicBezTo>
                <a:cubicBezTo>
                  <a:pt x="240406" y="160987"/>
                  <a:pt x="306946" y="141668"/>
                  <a:pt x="334850" y="128789"/>
                </a:cubicBezTo>
                <a:cubicBezTo>
                  <a:pt x="362754" y="115910"/>
                  <a:pt x="309093" y="107324"/>
                  <a:pt x="373487" y="103031"/>
                </a:cubicBezTo>
                <a:cubicBezTo>
                  <a:pt x="386262" y="90589"/>
                  <a:pt x="463430" y="103905"/>
                  <a:pt x="476205" y="91463"/>
                </a:cubicBezTo>
                <a:cubicBezTo>
                  <a:pt x="480602" y="82440"/>
                  <a:pt x="510810" y="68905"/>
                  <a:pt x="528034" y="64394"/>
                </a:cubicBezTo>
                <a:cubicBezTo>
                  <a:pt x="545258" y="59883"/>
                  <a:pt x="555991" y="64176"/>
                  <a:pt x="579550" y="64394"/>
                </a:cubicBezTo>
                <a:cubicBezTo>
                  <a:pt x="603109" y="64613"/>
                  <a:pt x="639337" y="74291"/>
                  <a:pt x="669388" y="65705"/>
                </a:cubicBezTo>
                <a:cubicBezTo>
                  <a:pt x="699439" y="57119"/>
                  <a:pt x="761948" y="64612"/>
                  <a:pt x="798490" y="64394"/>
                </a:cubicBezTo>
                <a:cubicBezTo>
                  <a:pt x="835032" y="64176"/>
                  <a:pt x="867178" y="68687"/>
                  <a:pt x="888643" y="64394"/>
                </a:cubicBezTo>
                <a:cubicBezTo>
                  <a:pt x="910108" y="60101"/>
                  <a:pt x="901522" y="45075"/>
                  <a:pt x="927279" y="38636"/>
                </a:cubicBezTo>
                <a:cubicBezTo>
                  <a:pt x="953036" y="32197"/>
                  <a:pt x="989526" y="27903"/>
                  <a:pt x="1043188" y="25757"/>
                </a:cubicBezTo>
                <a:cubicBezTo>
                  <a:pt x="1096850" y="23611"/>
                  <a:pt x="1193460" y="31956"/>
                  <a:pt x="1249250" y="25757"/>
                </a:cubicBezTo>
                <a:cubicBezTo>
                  <a:pt x="1262129" y="17171"/>
                  <a:pt x="1221347" y="0"/>
                  <a:pt x="1236372" y="0"/>
                </a:cubicBezTo>
                <a:cubicBezTo>
                  <a:pt x="1251397" y="0"/>
                  <a:pt x="1253544" y="21465"/>
                  <a:pt x="1339403" y="25758"/>
                </a:cubicBezTo>
                <a:cubicBezTo>
                  <a:pt x="1425262" y="30051"/>
                  <a:pt x="1545287" y="25758"/>
                  <a:pt x="1751527" y="25758"/>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34" name="צורה חופשית 33"/>
          <p:cNvSpPr/>
          <p:nvPr/>
        </p:nvSpPr>
        <p:spPr>
          <a:xfrm>
            <a:off x="6208713" y="3136900"/>
            <a:ext cx="1751012" cy="865188"/>
          </a:xfrm>
          <a:custGeom>
            <a:avLst/>
            <a:gdLst>
              <a:gd name="connsiteX0" fmla="*/ 0 w 1558344"/>
              <a:gd name="connsiteY0" fmla="*/ 374797 h 374797"/>
              <a:gd name="connsiteX1" fmla="*/ 12879 w 1558344"/>
              <a:gd name="connsiteY1" fmla="*/ 284645 h 374797"/>
              <a:gd name="connsiteX2" fmla="*/ 38637 w 1558344"/>
              <a:gd name="connsiteY2" fmla="*/ 246008 h 374797"/>
              <a:gd name="connsiteX3" fmla="*/ 206062 w 1558344"/>
              <a:gd name="connsiteY3" fmla="*/ 207371 h 374797"/>
              <a:gd name="connsiteX4" fmla="*/ 283335 w 1558344"/>
              <a:gd name="connsiteY4" fmla="*/ 194493 h 374797"/>
              <a:gd name="connsiteX5" fmla="*/ 515155 w 1558344"/>
              <a:gd name="connsiteY5" fmla="*/ 142977 h 374797"/>
              <a:gd name="connsiteX6" fmla="*/ 553792 w 1558344"/>
              <a:gd name="connsiteY6" fmla="*/ 117219 h 374797"/>
              <a:gd name="connsiteX7" fmla="*/ 592428 w 1558344"/>
              <a:gd name="connsiteY7" fmla="*/ 104340 h 374797"/>
              <a:gd name="connsiteX8" fmla="*/ 721217 w 1558344"/>
              <a:gd name="connsiteY8" fmla="*/ 91462 h 374797"/>
              <a:gd name="connsiteX9" fmla="*/ 759854 w 1558344"/>
              <a:gd name="connsiteY9" fmla="*/ 78583 h 374797"/>
              <a:gd name="connsiteX10" fmla="*/ 824248 w 1558344"/>
              <a:gd name="connsiteY10" fmla="*/ 27067 h 374797"/>
              <a:gd name="connsiteX11" fmla="*/ 914400 w 1558344"/>
              <a:gd name="connsiteY11" fmla="*/ 39946 h 374797"/>
              <a:gd name="connsiteX12" fmla="*/ 991673 w 1558344"/>
              <a:gd name="connsiteY12" fmla="*/ 27067 h 374797"/>
              <a:gd name="connsiteX13" fmla="*/ 1171978 w 1558344"/>
              <a:gd name="connsiteY13" fmla="*/ 14188 h 374797"/>
              <a:gd name="connsiteX14" fmla="*/ 1313645 w 1558344"/>
              <a:gd name="connsiteY14" fmla="*/ 14188 h 374797"/>
              <a:gd name="connsiteX15" fmla="*/ 1481071 w 1558344"/>
              <a:gd name="connsiteY15" fmla="*/ 27067 h 374797"/>
              <a:gd name="connsiteX16" fmla="*/ 1558344 w 1558344"/>
              <a:gd name="connsiteY16" fmla="*/ 39946 h 374797"/>
              <a:gd name="connsiteX0" fmla="*/ 0 w 1558344"/>
              <a:gd name="connsiteY0" fmla="*/ 374797 h 374797"/>
              <a:gd name="connsiteX1" fmla="*/ 12879 w 1558344"/>
              <a:gd name="connsiteY1" fmla="*/ 284645 h 374797"/>
              <a:gd name="connsiteX2" fmla="*/ 38637 w 1558344"/>
              <a:gd name="connsiteY2" fmla="*/ 246008 h 374797"/>
              <a:gd name="connsiteX3" fmla="*/ 296214 w 1558344"/>
              <a:gd name="connsiteY3" fmla="*/ 27067 h 374797"/>
              <a:gd name="connsiteX4" fmla="*/ 283335 w 1558344"/>
              <a:gd name="connsiteY4" fmla="*/ 194493 h 374797"/>
              <a:gd name="connsiteX5" fmla="*/ 515155 w 1558344"/>
              <a:gd name="connsiteY5" fmla="*/ 142977 h 374797"/>
              <a:gd name="connsiteX6" fmla="*/ 553792 w 1558344"/>
              <a:gd name="connsiteY6" fmla="*/ 117219 h 374797"/>
              <a:gd name="connsiteX7" fmla="*/ 592428 w 1558344"/>
              <a:gd name="connsiteY7" fmla="*/ 104340 h 374797"/>
              <a:gd name="connsiteX8" fmla="*/ 721217 w 1558344"/>
              <a:gd name="connsiteY8" fmla="*/ 91462 h 374797"/>
              <a:gd name="connsiteX9" fmla="*/ 759854 w 1558344"/>
              <a:gd name="connsiteY9" fmla="*/ 78583 h 374797"/>
              <a:gd name="connsiteX10" fmla="*/ 824248 w 1558344"/>
              <a:gd name="connsiteY10" fmla="*/ 27067 h 374797"/>
              <a:gd name="connsiteX11" fmla="*/ 914400 w 1558344"/>
              <a:gd name="connsiteY11" fmla="*/ 39946 h 374797"/>
              <a:gd name="connsiteX12" fmla="*/ 991673 w 1558344"/>
              <a:gd name="connsiteY12" fmla="*/ 27067 h 374797"/>
              <a:gd name="connsiteX13" fmla="*/ 1171978 w 1558344"/>
              <a:gd name="connsiteY13" fmla="*/ 14188 h 374797"/>
              <a:gd name="connsiteX14" fmla="*/ 1313645 w 1558344"/>
              <a:gd name="connsiteY14" fmla="*/ 14188 h 374797"/>
              <a:gd name="connsiteX15" fmla="*/ 1481071 w 1558344"/>
              <a:gd name="connsiteY15" fmla="*/ 27067 h 374797"/>
              <a:gd name="connsiteX16" fmla="*/ 1558344 w 1558344"/>
              <a:gd name="connsiteY16" fmla="*/ 39946 h 374797"/>
              <a:gd name="connsiteX0" fmla="*/ 0 w 1558344"/>
              <a:gd name="connsiteY0" fmla="*/ 411617 h 411617"/>
              <a:gd name="connsiteX1" fmla="*/ 12879 w 1558344"/>
              <a:gd name="connsiteY1" fmla="*/ 321465 h 411617"/>
              <a:gd name="connsiteX2" fmla="*/ 38637 w 1558344"/>
              <a:gd name="connsiteY2" fmla="*/ 282828 h 411617"/>
              <a:gd name="connsiteX3" fmla="*/ 296214 w 1558344"/>
              <a:gd name="connsiteY3" fmla="*/ 63887 h 411617"/>
              <a:gd name="connsiteX4" fmla="*/ 437881 w 1558344"/>
              <a:gd name="connsiteY4" fmla="*/ 25251 h 411617"/>
              <a:gd name="connsiteX5" fmla="*/ 515155 w 1558344"/>
              <a:gd name="connsiteY5" fmla="*/ 179797 h 411617"/>
              <a:gd name="connsiteX6" fmla="*/ 553792 w 1558344"/>
              <a:gd name="connsiteY6" fmla="*/ 154039 h 411617"/>
              <a:gd name="connsiteX7" fmla="*/ 592428 w 1558344"/>
              <a:gd name="connsiteY7" fmla="*/ 141160 h 411617"/>
              <a:gd name="connsiteX8" fmla="*/ 721217 w 1558344"/>
              <a:gd name="connsiteY8" fmla="*/ 128282 h 411617"/>
              <a:gd name="connsiteX9" fmla="*/ 759854 w 1558344"/>
              <a:gd name="connsiteY9" fmla="*/ 115403 h 411617"/>
              <a:gd name="connsiteX10" fmla="*/ 824248 w 1558344"/>
              <a:gd name="connsiteY10" fmla="*/ 63887 h 411617"/>
              <a:gd name="connsiteX11" fmla="*/ 914400 w 1558344"/>
              <a:gd name="connsiteY11" fmla="*/ 76766 h 411617"/>
              <a:gd name="connsiteX12" fmla="*/ 991673 w 1558344"/>
              <a:gd name="connsiteY12" fmla="*/ 63887 h 411617"/>
              <a:gd name="connsiteX13" fmla="*/ 1171978 w 1558344"/>
              <a:gd name="connsiteY13" fmla="*/ 51008 h 411617"/>
              <a:gd name="connsiteX14" fmla="*/ 1313645 w 1558344"/>
              <a:gd name="connsiteY14" fmla="*/ 51008 h 411617"/>
              <a:gd name="connsiteX15" fmla="*/ 1481071 w 1558344"/>
              <a:gd name="connsiteY15" fmla="*/ 63887 h 411617"/>
              <a:gd name="connsiteX16" fmla="*/ 1558344 w 1558344"/>
              <a:gd name="connsiteY16" fmla="*/ 76766 h 411617"/>
              <a:gd name="connsiteX0" fmla="*/ 0 w 1558344"/>
              <a:gd name="connsiteY0" fmla="*/ 476669 h 476669"/>
              <a:gd name="connsiteX1" fmla="*/ 12879 w 1558344"/>
              <a:gd name="connsiteY1" fmla="*/ 386517 h 476669"/>
              <a:gd name="connsiteX2" fmla="*/ 38637 w 1558344"/>
              <a:gd name="connsiteY2" fmla="*/ 347880 h 476669"/>
              <a:gd name="connsiteX3" fmla="*/ 296214 w 1558344"/>
              <a:gd name="connsiteY3" fmla="*/ 128939 h 476669"/>
              <a:gd name="connsiteX4" fmla="*/ 437881 w 1558344"/>
              <a:gd name="connsiteY4" fmla="*/ 90303 h 476669"/>
              <a:gd name="connsiteX5" fmla="*/ 515155 w 1558344"/>
              <a:gd name="connsiteY5" fmla="*/ 244849 h 476669"/>
              <a:gd name="connsiteX6" fmla="*/ 785611 w 1558344"/>
              <a:gd name="connsiteY6" fmla="*/ 150 h 476669"/>
              <a:gd name="connsiteX7" fmla="*/ 592428 w 1558344"/>
              <a:gd name="connsiteY7" fmla="*/ 206212 h 476669"/>
              <a:gd name="connsiteX8" fmla="*/ 721217 w 1558344"/>
              <a:gd name="connsiteY8" fmla="*/ 193334 h 476669"/>
              <a:gd name="connsiteX9" fmla="*/ 759854 w 1558344"/>
              <a:gd name="connsiteY9" fmla="*/ 180455 h 476669"/>
              <a:gd name="connsiteX10" fmla="*/ 824248 w 1558344"/>
              <a:gd name="connsiteY10" fmla="*/ 128939 h 476669"/>
              <a:gd name="connsiteX11" fmla="*/ 914400 w 1558344"/>
              <a:gd name="connsiteY11" fmla="*/ 141818 h 476669"/>
              <a:gd name="connsiteX12" fmla="*/ 991673 w 1558344"/>
              <a:gd name="connsiteY12" fmla="*/ 128939 h 476669"/>
              <a:gd name="connsiteX13" fmla="*/ 1171978 w 1558344"/>
              <a:gd name="connsiteY13" fmla="*/ 116060 h 476669"/>
              <a:gd name="connsiteX14" fmla="*/ 1313645 w 1558344"/>
              <a:gd name="connsiteY14" fmla="*/ 116060 h 476669"/>
              <a:gd name="connsiteX15" fmla="*/ 1481071 w 1558344"/>
              <a:gd name="connsiteY15" fmla="*/ 128939 h 476669"/>
              <a:gd name="connsiteX16" fmla="*/ 1558344 w 1558344"/>
              <a:gd name="connsiteY16" fmla="*/ 141818 h 476669"/>
              <a:gd name="connsiteX0" fmla="*/ 0 w 1558344"/>
              <a:gd name="connsiteY0" fmla="*/ 482690 h 482690"/>
              <a:gd name="connsiteX1" fmla="*/ 12879 w 1558344"/>
              <a:gd name="connsiteY1" fmla="*/ 392538 h 482690"/>
              <a:gd name="connsiteX2" fmla="*/ 38637 w 1558344"/>
              <a:gd name="connsiteY2" fmla="*/ 353901 h 482690"/>
              <a:gd name="connsiteX3" fmla="*/ 296214 w 1558344"/>
              <a:gd name="connsiteY3" fmla="*/ 134960 h 482690"/>
              <a:gd name="connsiteX4" fmla="*/ 437881 w 1558344"/>
              <a:gd name="connsiteY4" fmla="*/ 96324 h 482690"/>
              <a:gd name="connsiteX5" fmla="*/ 631065 w 1558344"/>
              <a:gd name="connsiteY5" fmla="*/ 57687 h 482690"/>
              <a:gd name="connsiteX6" fmla="*/ 785611 w 1558344"/>
              <a:gd name="connsiteY6" fmla="*/ 6171 h 482690"/>
              <a:gd name="connsiteX7" fmla="*/ 592428 w 1558344"/>
              <a:gd name="connsiteY7" fmla="*/ 212233 h 482690"/>
              <a:gd name="connsiteX8" fmla="*/ 721217 w 1558344"/>
              <a:gd name="connsiteY8" fmla="*/ 199355 h 482690"/>
              <a:gd name="connsiteX9" fmla="*/ 759854 w 1558344"/>
              <a:gd name="connsiteY9" fmla="*/ 186476 h 482690"/>
              <a:gd name="connsiteX10" fmla="*/ 824248 w 1558344"/>
              <a:gd name="connsiteY10" fmla="*/ 134960 h 482690"/>
              <a:gd name="connsiteX11" fmla="*/ 914400 w 1558344"/>
              <a:gd name="connsiteY11" fmla="*/ 147839 h 482690"/>
              <a:gd name="connsiteX12" fmla="*/ 991673 w 1558344"/>
              <a:gd name="connsiteY12" fmla="*/ 134960 h 482690"/>
              <a:gd name="connsiteX13" fmla="*/ 1171978 w 1558344"/>
              <a:gd name="connsiteY13" fmla="*/ 122081 h 482690"/>
              <a:gd name="connsiteX14" fmla="*/ 1313645 w 1558344"/>
              <a:gd name="connsiteY14" fmla="*/ 122081 h 482690"/>
              <a:gd name="connsiteX15" fmla="*/ 1481071 w 1558344"/>
              <a:gd name="connsiteY15" fmla="*/ 134960 h 482690"/>
              <a:gd name="connsiteX16" fmla="*/ 1558344 w 1558344"/>
              <a:gd name="connsiteY16" fmla="*/ 147839 h 482690"/>
              <a:gd name="connsiteX0" fmla="*/ 0 w 1558344"/>
              <a:gd name="connsiteY0" fmla="*/ 513648 h 513648"/>
              <a:gd name="connsiteX1" fmla="*/ 12879 w 1558344"/>
              <a:gd name="connsiteY1" fmla="*/ 423496 h 513648"/>
              <a:gd name="connsiteX2" fmla="*/ 38637 w 1558344"/>
              <a:gd name="connsiteY2" fmla="*/ 384859 h 513648"/>
              <a:gd name="connsiteX3" fmla="*/ 296214 w 1558344"/>
              <a:gd name="connsiteY3" fmla="*/ 165918 h 513648"/>
              <a:gd name="connsiteX4" fmla="*/ 437881 w 1558344"/>
              <a:gd name="connsiteY4" fmla="*/ 127282 h 513648"/>
              <a:gd name="connsiteX5" fmla="*/ 631065 w 1558344"/>
              <a:gd name="connsiteY5" fmla="*/ 88645 h 513648"/>
              <a:gd name="connsiteX6" fmla="*/ 785611 w 1558344"/>
              <a:gd name="connsiteY6" fmla="*/ 37129 h 513648"/>
              <a:gd name="connsiteX7" fmla="*/ 978794 w 1558344"/>
              <a:gd name="connsiteY7" fmla="*/ 11371 h 513648"/>
              <a:gd name="connsiteX8" fmla="*/ 721217 w 1558344"/>
              <a:gd name="connsiteY8" fmla="*/ 230313 h 513648"/>
              <a:gd name="connsiteX9" fmla="*/ 759854 w 1558344"/>
              <a:gd name="connsiteY9" fmla="*/ 217434 h 513648"/>
              <a:gd name="connsiteX10" fmla="*/ 824248 w 1558344"/>
              <a:gd name="connsiteY10" fmla="*/ 165918 h 513648"/>
              <a:gd name="connsiteX11" fmla="*/ 914400 w 1558344"/>
              <a:gd name="connsiteY11" fmla="*/ 178797 h 513648"/>
              <a:gd name="connsiteX12" fmla="*/ 991673 w 1558344"/>
              <a:gd name="connsiteY12" fmla="*/ 165918 h 513648"/>
              <a:gd name="connsiteX13" fmla="*/ 1171978 w 1558344"/>
              <a:gd name="connsiteY13" fmla="*/ 153039 h 513648"/>
              <a:gd name="connsiteX14" fmla="*/ 1313645 w 1558344"/>
              <a:gd name="connsiteY14" fmla="*/ 153039 h 513648"/>
              <a:gd name="connsiteX15" fmla="*/ 1481071 w 1558344"/>
              <a:gd name="connsiteY15" fmla="*/ 165918 h 513648"/>
              <a:gd name="connsiteX16" fmla="*/ 1558344 w 1558344"/>
              <a:gd name="connsiteY16" fmla="*/ 178797 h 513648"/>
              <a:gd name="connsiteX0" fmla="*/ 0 w 1558344"/>
              <a:gd name="connsiteY0" fmla="*/ 515223 h 515223"/>
              <a:gd name="connsiteX1" fmla="*/ 12879 w 1558344"/>
              <a:gd name="connsiteY1" fmla="*/ 425071 h 515223"/>
              <a:gd name="connsiteX2" fmla="*/ 38637 w 1558344"/>
              <a:gd name="connsiteY2" fmla="*/ 386434 h 515223"/>
              <a:gd name="connsiteX3" fmla="*/ 296214 w 1558344"/>
              <a:gd name="connsiteY3" fmla="*/ 167493 h 515223"/>
              <a:gd name="connsiteX4" fmla="*/ 437881 w 1558344"/>
              <a:gd name="connsiteY4" fmla="*/ 128857 h 515223"/>
              <a:gd name="connsiteX5" fmla="*/ 631065 w 1558344"/>
              <a:gd name="connsiteY5" fmla="*/ 90220 h 515223"/>
              <a:gd name="connsiteX6" fmla="*/ 785611 w 1558344"/>
              <a:gd name="connsiteY6" fmla="*/ 38704 h 515223"/>
              <a:gd name="connsiteX7" fmla="*/ 978794 w 1558344"/>
              <a:gd name="connsiteY7" fmla="*/ 12946 h 515223"/>
              <a:gd name="connsiteX8" fmla="*/ 1171978 w 1558344"/>
              <a:gd name="connsiteY8" fmla="*/ 69 h 515223"/>
              <a:gd name="connsiteX9" fmla="*/ 759854 w 1558344"/>
              <a:gd name="connsiteY9" fmla="*/ 219009 h 515223"/>
              <a:gd name="connsiteX10" fmla="*/ 824248 w 1558344"/>
              <a:gd name="connsiteY10" fmla="*/ 167493 h 515223"/>
              <a:gd name="connsiteX11" fmla="*/ 914400 w 1558344"/>
              <a:gd name="connsiteY11" fmla="*/ 180372 h 515223"/>
              <a:gd name="connsiteX12" fmla="*/ 991673 w 1558344"/>
              <a:gd name="connsiteY12" fmla="*/ 167493 h 515223"/>
              <a:gd name="connsiteX13" fmla="*/ 1171978 w 1558344"/>
              <a:gd name="connsiteY13" fmla="*/ 154614 h 515223"/>
              <a:gd name="connsiteX14" fmla="*/ 1313645 w 1558344"/>
              <a:gd name="connsiteY14" fmla="*/ 154614 h 515223"/>
              <a:gd name="connsiteX15" fmla="*/ 1481071 w 1558344"/>
              <a:gd name="connsiteY15" fmla="*/ 167493 h 515223"/>
              <a:gd name="connsiteX16" fmla="*/ 1558344 w 1558344"/>
              <a:gd name="connsiteY16" fmla="*/ 180372 h 515223"/>
              <a:gd name="connsiteX0" fmla="*/ 0 w 1558344"/>
              <a:gd name="connsiteY0" fmla="*/ 540913 h 540913"/>
              <a:gd name="connsiteX1" fmla="*/ 12879 w 1558344"/>
              <a:gd name="connsiteY1" fmla="*/ 450761 h 540913"/>
              <a:gd name="connsiteX2" fmla="*/ 38637 w 1558344"/>
              <a:gd name="connsiteY2" fmla="*/ 412124 h 540913"/>
              <a:gd name="connsiteX3" fmla="*/ 296214 w 1558344"/>
              <a:gd name="connsiteY3" fmla="*/ 193183 h 540913"/>
              <a:gd name="connsiteX4" fmla="*/ 437881 w 1558344"/>
              <a:gd name="connsiteY4" fmla="*/ 154547 h 540913"/>
              <a:gd name="connsiteX5" fmla="*/ 631065 w 1558344"/>
              <a:gd name="connsiteY5" fmla="*/ 115910 h 540913"/>
              <a:gd name="connsiteX6" fmla="*/ 785611 w 1558344"/>
              <a:gd name="connsiteY6" fmla="*/ 64394 h 540913"/>
              <a:gd name="connsiteX7" fmla="*/ 978794 w 1558344"/>
              <a:gd name="connsiteY7" fmla="*/ 38636 h 540913"/>
              <a:gd name="connsiteX8" fmla="*/ 1171978 w 1558344"/>
              <a:gd name="connsiteY8" fmla="*/ 25759 h 540913"/>
              <a:gd name="connsiteX9" fmla="*/ 759854 w 1558344"/>
              <a:gd name="connsiteY9" fmla="*/ 244699 h 540913"/>
              <a:gd name="connsiteX10" fmla="*/ 1365160 w 1558344"/>
              <a:gd name="connsiteY10" fmla="*/ 0 h 540913"/>
              <a:gd name="connsiteX11" fmla="*/ 914400 w 1558344"/>
              <a:gd name="connsiteY11" fmla="*/ 206062 h 540913"/>
              <a:gd name="connsiteX12" fmla="*/ 991673 w 1558344"/>
              <a:gd name="connsiteY12" fmla="*/ 193183 h 540913"/>
              <a:gd name="connsiteX13" fmla="*/ 1171978 w 1558344"/>
              <a:gd name="connsiteY13" fmla="*/ 180304 h 540913"/>
              <a:gd name="connsiteX14" fmla="*/ 1313645 w 1558344"/>
              <a:gd name="connsiteY14" fmla="*/ 180304 h 540913"/>
              <a:gd name="connsiteX15" fmla="*/ 1481071 w 1558344"/>
              <a:gd name="connsiteY15" fmla="*/ 193183 h 540913"/>
              <a:gd name="connsiteX16" fmla="*/ 1558344 w 1558344"/>
              <a:gd name="connsiteY16" fmla="*/ 206062 h 540913"/>
              <a:gd name="connsiteX0" fmla="*/ 0 w 1558344"/>
              <a:gd name="connsiteY0" fmla="*/ 540913 h 540913"/>
              <a:gd name="connsiteX1" fmla="*/ 12879 w 1558344"/>
              <a:gd name="connsiteY1" fmla="*/ 450761 h 540913"/>
              <a:gd name="connsiteX2" fmla="*/ 38637 w 1558344"/>
              <a:gd name="connsiteY2" fmla="*/ 412124 h 540913"/>
              <a:gd name="connsiteX3" fmla="*/ 296214 w 1558344"/>
              <a:gd name="connsiteY3" fmla="*/ 193183 h 540913"/>
              <a:gd name="connsiteX4" fmla="*/ 437881 w 1558344"/>
              <a:gd name="connsiteY4" fmla="*/ 154547 h 540913"/>
              <a:gd name="connsiteX5" fmla="*/ 631065 w 1558344"/>
              <a:gd name="connsiteY5" fmla="*/ 115910 h 540913"/>
              <a:gd name="connsiteX6" fmla="*/ 785611 w 1558344"/>
              <a:gd name="connsiteY6" fmla="*/ 64394 h 540913"/>
              <a:gd name="connsiteX7" fmla="*/ 978794 w 1558344"/>
              <a:gd name="connsiteY7" fmla="*/ 38636 h 540913"/>
              <a:gd name="connsiteX8" fmla="*/ 1171978 w 1558344"/>
              <a:gd name="connsiteY8" fmla="*/ 25759 h 540913"/>
              <a:gd name="connsiteX9" fmla="*/ 1545466 w 1558344"/>
              <a:gd name="connsiteY9" fmla="*/ 25758 h 540913"/>
              <a:gd name="connsiteX10" fmla="*/ 1365160 w 1558344"/>
              <a:gd name="connsiteY10" fmla="*/ 0 h 540913"/>
              <a:gd name="connsiteX11" fmla="*/ 914400 w 1558344"/>
              <a:gd name="connsiteY11" fmla="*/ 206062 h 540913"/>
              <a:gd name="connsiteX12" fmla="*/ 991673 w 1558344"/>
              <a:gd name="connsiteY12" fmla="*/ 193183 h 540913"/>
              <a:gd name="connsiteX13" fmla="*/ 1171978 w 1558344"/>
              <a:gd name="connsiteY13" fmla="*/ 180304 h 540913"/>
              <a:gd name="connsiteX14" fmla="*/ 1313645 w 1558344"/>
              <a:gd name="connsiteY14" fmla="*/ 180304 h 540913"/>
              <a:gd name="connsiteX15" fmla="*/ 1481071 w 1558344"/>
              <a:gd name="connsiteY15" fmla="*/ 193183 h 540913"/>
              <a:gd name="connsiteX16" fmla="*/ 1558344 w 1558344"/>
              <a:gd name="connsiteY16" fmla="*/ 206062 h 540913"/>
              <a:gd name="connsiteX0" fmla="*/ 0 w 1694455"/>
              <a:gd name="connsiteY0" fmla="*/ 540913 h 540913"/>
              <a:gd name="connsiteX1" fmla="*/ 12879 w 1694455"/>
              <a:gd name="connsiteY1" fmla="*/ 450761 h 540913"/>
              <a:gd name="connsiteX2" fmla="*/ 38637 w 1694455"/>
              <a:gd name="connsiteY2" fmla="*/ 412124 h 540913"/>
              <a:gd name="connsiteX3" fmla="*/ 296214 w 1694455"/>
              <a:gd name="connsiteY3" fmla="*/ 193183 h 540913"/>
              <a:gd name="connsiteX4" fmla="*/ 437881 w 1694455"/>
              <a:gd name="connsiteY4" fmla="*/ 154547 h 540913"/>
              <a:gd name="connsiteX5" fmla="*/ 631065 w 1694455"/>
              <a:gd name="connsiteY5" fmla="*/ 115910 h 540913"/>
              <a:gd name="connsiteX6" fmla="*/ 785611 w 1694455"/>
              <a:gd name="connsiteY6" fmla="*/ 64394 h 540913"/>
              <a:gd name="connsiteX7" fmla="*/ 978794 w 1694455"/>
              <a:gd name="connsiteY7" fmla="*/ 38636 h 540913"/>
              <a:gd name="connsiteX8" fmla="*/ 1171978 w 1694455"/>
              <a:gd name="connsiteY8" fmla="*/ 25759 h 540913"/>
              <a:gd name="connsiteX9" fmla="*/ 1545466 w 1694455"/>
              <a:gd name="connsiteY9" fmla="*/ 25758 h 540913"/>
              <a:gd name="connsiteX10" fmla="*/ 1365160 w 1694455"/>
              <a:gd name="connsiteY10" fmla="*/ 0 h 540913"/>
              <a:gd name="connsiteX11" fmla="*/ 1687132 w 1694455"/>
              <a:gd name="connsiteY11" fmla="*/ 38637 h 540913"/>
              <a:gd name="connsiteX12" fmla="*/ 991673 w 1694455"/>
              <a:gd name="connsiteY12" fmla="*/ 193183 h 540913"/>
              <a:gd name="connsiteX13" fmla="*/ 1171978 w 1694455"/>
              <a:gd name="connsiteY13" fmla="*/ 180304 h 540913"/>
              <a:gd name="connsiteX14" fmla="*/ 1313645 w 1694455"/>
              <a:gd name="connsiteY14" fmla="*/ 180304 h 540913"/>
              <a:gd name="connsiteX15" fmla="*/ 1481071 w 1694455"/>
              <a:gd name="connsiteY15" fmla="*/ 193183 h 540913"/>
              <a:gd name="connsiteX16" fmla="*/ 1558344 w 1694455"/>
              <a:gd name="connsiteY16" fmla="*/ 206062 h 540913"/>
              <a:gd name="connsiteX0" fmla="*/ 0 w 1820248"/>
              <a:gd name="connsiteY0" fmla="*/ 540913 h 540913"/>
              <a:gd name="connsiteX1" fmla="*/ 12879 w 1820248"/>
              <a:gd name="connsiteY1" fmla="*/ 450761 h 540913"/>
              <a:gd name="connsiteX2" fmla="*/ 38637 w 1820248"/>
              <a:gd name="connsiteY2" fmla="*/ 412124 h 540913"/>
              <a:gd name="connsiteX3" fmla="*/ 296214 w 1820248"/>
              <a:gd name="connsiteY3" fmla="*/ 193183 h 540913"/>
              <a:gd name="connsiteX4" fmla="*/ 437881 w 1820248"/>
              <a:gd name="connsiteY4" fmla="*/ 154547 h 540913"/>
              <a:gd name="connsiteX5" fmla="*/ 631065 w 1820248"/>
              <a:gd name="connsiteY5" fmla="*/ 115910 h 540913"/>
              <a:gd name="connsiteX6" fmla="*/ 785611 w 1820248"/>
              <a:gd name="connsiteY6" fmla="*/ 64394 h 540913"/>
              <a:gd name="connsiteX7" fmla="*/ 978794 w 1820248"/>
              <a:gd name="connsiteY7" fmla="*/ 38636 h 540913"/>
              <a:gd name="connsiteX8" fmla="*/ 1171978 w 1820248"/>
              <a:gd name="connsiteY8" fmla="*/ 25759 h 540913"/>
              <a:gd name="connsiteX9" fmla="*/ 1545466 w 1820248"/>
              <a:gd name="connsiteY9" fmla="*/ 25758 h 540913"/>
              <a:gd name="connsiteX10" fmla="*/ 1365160 w 1820248"/>
              <a:gd name="connsiteY10" fmla="*/ 0 h 540913"/>
              <a:gd name="connsiteX11" fmla="*/ 1687132 w 1820248"/>
              <a:gd name="connsiteY11" fmla="*/ 38637 h 540913"/>
              <a:gd name="connsiteX12" fmla="*/ 1790163 w 1820248"/>
              <a:gd name="connsiteY12" fmla="*/ 25758 h 540913"/>
              <a:gd name="connsiteX13" fmla="*/ 1171978 w 1820248"/>
              <a:gd name="connsiteY13" fmla="*/ 180304 h 540913"/>
              <a:gd name="connsiteX14" fmla="*/ 1313645 w 1820248"/>
              <a:gd name="connsiteY14" fmla="*/ 180304 h 540913"/>
              <a:gd name="connsiteX15" fmla="*/ 1481071 w 1820248"/>
              <a:gd name="connsiteY15" fmla="*/ 193183 h 540913"/>
              <a:gd name="connsiteX16" fmla="*/ 1558344 w 1820248"/>
              <a:gd name="connsiteY16" fmla="*/ 206062 h 540913"/>
              <a:gd name="connsiteX0" fmla="*/ 0 w 2040396"/>
              <a:gd name="connsiteY0" fmla="*/ 543351 h 543351"/>
              <a:gd name="connsiteX1" fmla="*/ 12879 w 2040396"/>
              <a:gd name="connsiteY1" fmla="*/ 453199 h 543351"/>
              <a:gd name="connsiteX2" fmla="*/ 38637 w 2040396"/>
              <a:gd name="connsiteY2" fmla="*/ 414562 h 543351"/>
              <a:gd name="connsiteX3" fmla="*/ 296214 w 2040396"/>
              <a:gd name="connsiteY3" fmla="*/ 195621 h 543351"/>
              <a:gd name="connsiteX4" fmla="*/ 437881 w 2040396"/>
              <a:gd name="connsiteY4" fmla="*/ 156985 h 543351"/>
              <a:gd name="connsiteX5" fmla="*/ 631065 w 2040396"/>
              <a:gd name="connsiteY5" fmla="*/ 118348 h 543351"/>
              <a:gd name="connsiteX6" fmla="*/ 785611 w 2040396"/>
              <a:gd name="connsiteY6" fmla="*/ 66832 h 543351"/>
              <a:gd name="connsiteX7" fmla="*/ 978794 w 2040396"/>
              <a:gd name="connsiteY7" fmla="*/ 41074 h 543351"/>
              <a:gd name="connsiteX8" fmla="*/ 1171978 w 2040396"/>
              <a:gd name="connsiteY8" fmla="*/ 28197 h 543351"/>
              <a:gd name="connsiteX9" fmla="*/ 1545466 w 2040396"/>
              <a:gd name="connsiteY9" fmla="*/ 28196 h 543351"/>
              <a:gd name="connsiteX10" fmla="*/ 1365160 w 2040396"/>
              <a:gd name="connsiteY10" fmla="*/ 2438 h 543351"/>
              <a:gd name="connsiteX11" fmla="*/ 1687132 w 2040396"/>
              <a:gd name="connsiteY11" fmla="*/ 41075 h 543351"/>
              <a:gd name="connsiteX12" fmla="*/ 1790163 w 2040396"/>
              <a:gd name="connsiteY12" fmla="*/ 28196 h 543351"/>
              <a:gd name="connsiteX13" fmla="*/ 2034863 w 2040396"/>
              <a:gd name="connsiteY13" fmla="*/ 2438 h 543351"/>
              <a:gd name="connsiteX14" fmla="*/ 1313645 w 2040396"/>
              <a:gd name="connsiteY14" fmla="*/ 182742 h 543351"/>
              <a:gd name="connsiteX15" fmla="*/ 1481071 w 2040396"/>
              <a:gd name="connsiteY15" fmla="*/ 195621 h 543351"/>
              <a:gd name="connsiteX16" fmla="*/ 1558344 w 2040396"/>
              <a:gd name="connsiteY16" fmla="*/ 208500 h 543351"/>
              <a:gd name="connsiteX0" fmla="*/ 0 w 2097640"/>
              <a:gd name="connsiteY0" fmla="*/ 562404 h 562404"/>
              <a:gd name="connsiteX1" fmla="*/ 12879 w 2097640"/>
              <a:gd name="connsiteY1" fmla="*/ 472252 h 562404"/>
              <a:gd name="connsiteX2" fmla="*/ 38637 w 2097640"/>
              <a:gd name="connsiteY2" fmla="*/ 433615 h 562404"/>
              <a:gd name="connsiteX3" fmla="*/ 296214 w 2097640"/>
              <a:gd name="connsiteY3" fmla="*/ 214674 h 562404"/>
              <a:gd name="connsiteX4" fmla="*/ 437881 w 2097640"/>
              <a:gd name="connsiteY4" fmla="*/ 176038 h 562404"/>
              <a:gd name="connsiteX5" fmla="*/ 631065 w 2097640"/>
              <a:gd name="connsiteY5" fmla="*/ 137401 h 562404"/>
              <a:gd name="connsiteX6" fmla="*/ 785611 w 2097640"/>
              <a:gd name="connsiteY6" fmla="*/ 85885 h 562404"/>
              <a:gd name="connsiteX7" fmla="*/ 978794 w 2097640"/>
              <a:gd name="connsiteY7" fmla="*/ 60127 h 562404"/>
              <a:gd name="connsiteX8" fmla="*/ 1171978 w 2097640"/>
              <a:gd name="connsiteY8" fmla="*/ 47250 h 562404"/>
              <a:gd name="connsiteX9" fmla="*/ 1545466 w 2097640"/>
              <a:gd name="connsiteY9" fmla="*/ 47249 h 562404"/>
              <a:gd name="connsiteX10" fmla="*/ 1365160 w 2097640"/>
              <a:gd name="connsiteY10" fmla="*/ 21491 h 562404"/>
              <a:gd name="connsiteX11" fmla="*/ 1687132 w 2097640"/>
              <a:gd name="connsiteY11" fmla="*/ 60128 h 562404"/>
              <a:gd name="connsiteX12" fmla="*/ 1790163 w 2097640"/>
              <a:gd name="connsiteY12" fmla="*/ 47249 h 562404"/>
              <a:gd name="connsiteX13" fmla="*/ 2034863 w 2097640"/>
              <a:gd name="connsiteY13" fmla="*/ 21491 h 562404"/>
              <a:gd name="connsiteX14" fmla="*/ 2034862 w 2097640"/>
              <a:gd name="connsiteY14" fmla="*/ 21491 h 562404"/>
              <a:gd name="connsiteX15" fmla="*/ 1481071 w 2097640"/>
              <a:gd name="connsiteY15" fmla="*/ 214674 h 562404"/>
              <a:gd name="connsiteX16" fmla="*/ 1558344 w 2097640"/>
              <a:gd name="connsiteY16" fmla="*/ 227553 h 562404"/>
              <a:gd name="connsiteX0" fmla="*/ 0 w 2166265"/>
              <a:gd name="connsiteY0" fmla="*/ 579900 h 579900"/>
              <a:gd name="connsiteX1" fmla="*/ 12879 w 2166265"/>
              <a:gd name="connsiteY1" fmla="*/ 489748 h 579900"/>
              <a:gd name="connsiteX2" fmla="*/ 38637 w 2166265"/>
              <a:gd name="connsiteY2" fmla="*/ 451111 h 579900"/>
              <a:gd name="connsiteX3" fmla="*/ 296214 w 2166265"/>
              <a:gd name="connsiteY3" fmla="*/ 232170 h 579900"/>
              <a:gd name="connsiteX4" fmla="*/ 437881 w 2166265"/>
              <a:gd name="connsiteY4" fmla="*/ 193534 h 579900"/>
              <a:gd name="connsiteX5" fmla="*/ 631065 w 2166265"/>
              <a:gd name="connsiteY5" fmla="*/ 154897 h 579900"/>
              <a:gd name="connsiteX6" fmla="*/ 785611 w 2166265"/>
              <a:gd name="connsiteY6" fmla="*/ 103381 h 579900"/>
              <a:gd name="connsiteX7" fmla="*/ 978794 w 2166265"/>
              <a:gd name="connsiteY7" fmla="*/ 77623 h 579900"/>
              <a:gd name="connsiteX8" fmla="*/ 1171978 w 2166265"/>
              <a:gd name="connsiteY8" fmla="*/ 64746 h 579900"/>
              <a:gd name="connsiteX9" fmla="*/ 1545466 w 2166265"/>
              <a:gd name="connsiteY9" fmla="*/ 64745 h 579900"/>
              <a:gd name="connsiteX10" fmla="*/ 1365160 w 2166265"/>
              <a:gd name="connsiteY10" fmla="*/ 38987 h 579900"/>
              <a:gd name="connsiteX11" fmla="*/ 1687132 w 2166265"/>
              <a:gd name="connsiteY11" fmla="*/ 77624 h 579900"/>
              <a:gd name="connsiteX12" fmla="*/ 1790163 w 2166265"/>
              <a:gd name="connsiteY12" fmla="*/ 64745 h 579900"/>
              <a:gd name="connsiteX13" fmla="*/ 2034863 w 2166265"/>
              <a:gd name="connsiteY13" fmla="*/ 38987 h 579900"/>
              <a:gd name="connsiteX14" fmla="*/ 2034862 w 2166265"/>
              <a:gd name="connsiteY14" fmla="*/ 38987 h 579900"/>
              <a:gd name="connsiteX15" fmla="*/ 2163651 w 2166265"/>
              <a:gd name="connsiteY15" fmla="*/ 350 h 579900"/>
              <a:gd name="connsiteX16" fmla="*/ 1558344 w 2166265"/>
              <a:gd name="connsiteY16" fmla="*/ 245049 h 579900"/>
              <a:gd name="connsiteX0" fmla="*/ 0 w 2172790"/>
              <a:gd name="connsiteY0" fmla="*/ 579900 h 579900"/>
              <a:gd name="connsiteX1" fmla="*/ 12879 w 2172790"/>
              <a:gd name="connsiteY1" fmla="*/ 489748 h 579900"/>
              <a:gd name="connsiteX2" fmla="*/ 38637 w 2172790"/>
              <a:gd name="connsiteY2" fmla="*/ 451111 h 579900"/>
              <a:gd name="connsiteX3" fmla="*/ 296214 w 2172790"/>
              <a:gd name="connsiteY3" fmla="*/ 232170 h 579900"/>
              <a:gd name="connsiteX4" fmla="*/ 437881 w 2172790"/>
              <a:gd name="connsiteY4" fmla="*/ 193534 h 579900"/>
              <a:gd name="connsiteX5" fmla="*/ 631065 w 2172790"/>
              <a:gd name="connsiteY5" fmla="*/ 154897 h 579900"/>
              <a:gd name="connsiteX6" fmla="*/ 785611 w 2172790"/>
              <a:gd name="connsiteY6" fmla="*/ 103381 h 579900"/>
              <a:gd name="connsiteX7" fmla="*/ 978794 w 2172790"/>
              <a:gd name="connsiteY7" fmla="*/ 77623 h 579900"/>
              <a:gd name="connsiteX8" fmla="*/ 1171978 w 2172790"/>
              <a:gd name="connsiteY8" fmla="*/ 64746 h 579900"/>
              <a:gd name="connsiteX9" fmla="*/ 1545466 w 2172790"/>
              <a:gd name="connsiteY9" fmla="*/ 64745 h 579900"/>
              <a:gd name="connsiteX10" fmla="*/ 1365160 w 2172790"/>
              <a:gd name="connsiteY10" fmla="*/ 38987 h 579900"/>
              <a:gd name="connsiteX11" fmla="*/ 1687132 w 2172790"/>
              <a:gd name="connsiteY11" fmla="*/ 77624 h 579900"/>
              <a:gd name="connsiteX12" fmla="*/ 1790163 w 2172790"/>
              <a:gd name="connsiteY12" fmla="*/ 64745 h 579900"/>
              <a:gd name="connsiteX13" fmla="*/ 2034863 w 2172790"/>
              <a:gd name="connsiteY13" fmla="*/ 38987 h 579900"/>
              <a:gd name="connsiteX14" fmla="*/ 2034862 w 2172790"/>
              <a:gd name="connsiteY14" fmla="*/ 38987 h 579900"/>
              <a:gd name="connsiteX15" fmla="*/ 2163651 w 2172790"/>
              <a:gd name="connsiteY15" fmla="*/ 350 h 579900"/>
              <a:gd name="connsiteX16" fmla="*/ 2086377 w 2172790"/>
              <a:gd name="connsiteY16" fmla="*/ 26108 h 579900"/>
              <a:gd name="connsiteX0" fmla="*/ 0 w 2172790"/>
              <a:gd name="connsiteY0" fmla="*/ 579900 h 579900"/>
              <a:gd name="connsiteX1" fmla="*/ 12879 w 2172790"/>
              <a:gd name="connsiteY1" fmla="*/ 489748 h 579900"/>
              <a:gd name="connsiteX2" fmla="*/ 38637 w 2172790"/>
              <a:gd name="connsiteY2" fmla="*/ 451111 h 579900"/>
              <a:gd name="connsiteX3" fmla="*/ 296214 w 2172790"/>
              <a:gd name="connsiteY3" fmla="*/ 232170 h 579900"/>
              <a:gd name="connsiteX4" fmla="*/ 437881 w 2172790"/>
              <a:gd name="connsiteY4" fmla="*/ 193534 h 579900"/>
              <a:gd name="connsiteX5" fmla="*/ 631065 w 2172790"/>
              <a:gd name="connsiteY5" fmla="*/ 154897 h 579900"/>
              <a:gd name="connsiteX6" fmla="*/ 785611 w 2172790"/>
              <a:gd name="connsiteY6" fmla="*/ 103381 h 579900"/>
              <a:gd name="connsiteX7" fmla="*/ 978794 w 2172790"/>
              <a:gd name="connsiteY7" fmla="*/ 77623 h 579900"/>
              <a:gd name="connsiteX8" fmla="*/ 1171978 w 2172790"/>
              <a:gd name="connsiteY8" fmla="*/ 64746 h 579900"/>
              <a:gd name="connsiteX9" fmla="*/ 1545466 w 2172790"/>
              <a:gd name="connsiteY9" fmla="*/ 64745 h 579900"/>
              <a:gd name="connsiteX10" fmla="*/ 1461018 w 2172790"/>
              <a:gd name="connsiteY10" fmla="*/ 64894 h 579900"/>
              <a:gd name="connsiteX11" fmla="*/ 1687132 w 2172790"/>
              <a:gd name="connsiteY11" fmla="*/ 77624 h 579900"/>
              <a:gd name="connsiteX12" fmla="*/ 1790163 w 2172790"/>
              <a:gd name="connsiteY12" fmla="*/ 64745 h 579900"/>
              <a:gd name="connsiteX13" fmla="*/ 2034863 w 2172790"/>
              <a:gd name="connsiteY13" fmla="*/ 38987 h 579900"/>
              <a:gd name="connsiteX14" fmla="*/ 2034862 w 2172790"/>
              <a:gd name="connsiteY14" fmla="*/ 38987 h 579900"/>
              <a:gd name="connsiteX15" fmla="*/ 2163651 w 2172790"/>
              <a:gd name="connsiteY15" fmla="*/ 350 h 579900"/>
              <a:gd name="connsiteX16" fmla="*/ 2086377 w 2172790"/>
              <a:gd name="connsiteY16" fmla="*/ 26108 h 57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2790" h="579900">
                <a:moveTo>
                  <a:pt x="0" y="579900"/>
                </a:moveTo>
                <a:cubicBezTo>
                  <a:pt x="4293" y="549849"/>
                  <a:pt x="4156" y="518824"/>
                  <a:pt x="12879" y="489748"/>
                </a:cubicBezTo>
                <a:cubicBezTo>
                  <a:pt x="17327" y="474922"/>
                  <a:pt x="-8585" y="494041"/>
                  <a:pt x="38637" y="451111"/>
                </a:cubicBezTo>
                <a:cubicBezTo>
                  <a:pt x="85859" y="408181"/>
                  <a:pt x="229673" y="275099"/>
                  <a:pt x="296214" y="232170"/>
                </a:cubicBezTo>
                <a:cubicBezTo>
                  <a:pt x="362755" y="189241"/>
                  <a:pt x="412123" y="197827"/>
                  <a:pt x="437881" y="193534"/>
                </a:cubicBezTo>
                <a:cubicBezTo>
                  <a:pt x="505355" y="92322"/>
                  <a:pt x="573110" y="169923"/>
                  <a:pt x="631065" y="154897"/>
                </a:cubicBezTo>
                <a:cubicBezTo>
                  <a:pt x="689020" y="139872"/>
                  <a:pt x="727656" y="116260"/>
                  <a:pt x="785611" y="103381"/>
                </a:cubicBezTo>
                <a:cubicBezTo>
                  <a:pt x="843566" y="90502"/>
                  <a:pt x="914400" y="84062"/>
                  <a:pt x="978794" y="77623"/>
                </a:cubicBezTo>
                <a:cubicBezTo>
                  <a:pt x="1043188" y="71184"/>
                  <a:pt x="1129048" y="69039"/>
                  <a:pt x="1171978" y="64746"/>
                </a:cubicBezTo>
                <a:cubicBezTo>
                  <a:pt x="1184857" y="60453"/>
                  <a:pt x="1497293" y="64720"/>
                  <a:pt x="1545466" y="64745"/>
                </a:cubicBezTo>
                <a:cubicBezTo>
                  <a:pt x="1593639" y="64770"/>
                  <a:pt x="1363904" y="97266"/>
                  <a:pt x="1461018" y="64894"/>
                </a:cubicBezTo>
                <a:cubicBezTo>
                  <a:pt x="1491069" y="69187"/>
                  <a:pt x="1632275" y="77649"/>
                  <a:pt x="1687132" y="77624"/>
                </a:cubicBezTo>
                <a:cubicBezTo>
                  <a:pt x="1741989" y="77599"/>
                  <a:pt x="1732208" y="71185"/>
                  <a:pt x="1790163" y="64745"/>
                </a:cubicBezTo>
                <a:cubicBezTo>
                  <a:pt x="1848118" y="58306"/>
                  <a:pt x="1974761" y="43280"/>
                  <a:pt x="2034863" y="38987"/>
                </a:cubicBezTo>
                <a:cubicBezTo>
                  <a:pt x="2109507" y="14105"/>
                  <a:pt x="2013397" y="45426"/>
                  <a:pt x="2034862" y="38987"/>
                </a:cubicBezTo>
                <a:cubicBezTo>
                  <a:pt x="2056327" y="32548"/>
                  <a:pt x="2107842" y="-3943"/>
                  <a:pt x="2163651" y="350"/>
                </a:cubicBezTo>
                <a:cubicBezTo>
                  <a:pt x="2214505" y="17302"/>
                  <a:pt x="2034165" y="26108"/>
                  <a:pt x="2086377" y="26108"/>
                </a:cubicBezTo>
              </a:path>
            </a:pathLst>
          </a:custGeom>
          <a:ln>
            <a:solidFill>
              <a:srgbClr val="6294D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36" name="Rectangle 12"/>
          <p:cNvSpPr/>
          <p:nvPr/>
        </p:nvSpPr>
        <p:spPr>
          <a:xfrm>
            <a:off x="292100" y="4800600"/>
            <a:ext cx="8359775" cy="135731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dirty="0">
                <a:solidFill>
                  <a:srgbClr val="1D4C72"/>
                </a:solidFill>
              </a:rPr>
              <a:t>מין א' הוא הטפיל – חלה עלייה במספר הפרטים.</a:t>
            </a:r>
          </a:p>
          <a:p>
            <a:pPr fontAlgn="auto">
              <a:spcBef>
                <a:spcPts val="0"/>
              </a:spcBef>
              <a:spcAft>
                <a:spcPts val="0"/>
              </a:spcAft>
              <a:defRPr/>
            </a:pPr>
            <a:r>
              <a:rPr lang="he-IL" dirty="0">
                <a:solidFill>
                  <a:srgbClr val="1D4C72"/>
                </a:solidFill>
              </a:rPr>
              <a:t>מין ב' הוא הפונדקאי – חלה ירידה במספר הפרטים לעומת המצב של חיים לבד.</a:t>
            </a:r>
          </a:p>
          <a:p>
            <a:pPr fontAlgn="auto">
              <a:spcBef>
                <a:spcPts val="0"/>
              </a:spcBef>
              <a:spcAft>
                <a:spcPts val="0"/>
              </a:spcAft>
              <a:defRPr/>
            </a:pPr>
            <a:endParaRPr lang="he-IL" kern="0" dirty="0">
              <a:solidFill>
                <a:prstClr val="black"/>
              </a:solidFill>
              <a:latin typeface="Arial"/>
              <a:cs typeface="Arial"/>
            </a:endParaRPr>
          </a:p>
        </p:txBody>
      </p:sp>
      <p:sp>
        <p:nvSpPr>
          <p:cNvPr id="37" name="TextBox 36"/>
          <p:cNvSpPr txBox="1"/>
          <p:nvPr/>
        </p:nvSpPr>
        <p:spPr>
          <a:xfrm>
            <a:off x="7340600" y="2982913"/>
            <a:ext cx="122872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dirty="0">
                <a:solidFill>
                  <a:srgbClr val="1D4C72"/>
                </a:solidFill>
              </a:rPr>
              <a:t>מין א'</a:t>
            </a:r>
          </a:p>
        </p:txBody>
      </p:sp>
      <p:sp>
        <p:nvSpPr>
          <p:cNvPr id="38" name="TextBox 37"/>
          <p:cNvSpPr txBox="1"/>
          <p:nvPr/>
        </p:nvSpPr>
        <p:spPr>
          <a:xfrm>
            <a:off x="7345363" y="3527425"/>
            <a:ext cx="122872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dirty="0">
                <a:solidFill>
                  <a:srgbClr val="1D4C72"/>
                </a:solidFill>
              </a:rPr>
              <a:t>מין ב'</a:t>
            </a:r>
          </a:p>
        </p:txBody>
      </p:sp>
      <p:sp>
        <p:nvSpPr>
          <p:cNvPr id="39" name="TextBox 38"/>
          <p:cNvSpPr txBox="1"/>
          <p:nvPr/>
        </p:nvSpPr>
        <p:spPr>
          <a:xfrm>
            <a:off x="263525" y="465138"/>
            <a:ext cx="8183563" cy="17541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3:</a:t>
            </a:r>
          </a:p>
          <a:p>
            <a:pPr eaLnBrk="1" hangingPunct="1">
              <a:defRPr/>
            </a:pPr>
            <a:r>
              <a:rPr lang="he-IL" dirty="0" smtClean="0">
                <a:solidFill>
                  <a:srgbClr val="002060"/>
                </a:solidFill>
                <a:latin typeface="Times New Roman" pitchFamily="18" charset="0"/>
                <a:cs typeface="+mn-cs"/>
              </a:rPr>
              <a:t>חוקרים ערכו ניסוי במעבדה כדי לבדוק את סוג יחסי הגומלין שיש בין שני מיני אורגניזמים. הם גידלו את האורגניזמים כל אחד בנפרד וביחד ועבו אחר השינוי במספר הפרטים. </a:t>
            </a:r>
          </a:p>
          <a:p>
            <a:pPr eaLnBrk="1" hangingPunct="1">
              <a:defRPr/>
            </a:pPr>
            <a:r>
              <a:rPr lang="he-IL" dirty="0" smtClean="0">
                <a:solidFill>
                  <a:srgbClr val="002060"/>
                </a:solidFill>
                <a:latin typeface="Times New Roman" pitchFamily="18" charset="0"/>
                <a:cs typeface="+mn-cs"/>
              </a:rPr>
              <a:t>בגרפים מתוארות התוצאות. שרטטו על מערכת הצירים הימנית גרפים המתאר את השינוי הצפוי במספר הפרטים של כל אחד משני המינים במקרה שיש בניהם יחסי</a:t>
            </a:r>
            <a:r>
              <a:rPr lang="he-IL" dirty="0" smtClean="0">
                <a:solidFill>
                  <a:srgbClr val="FF6600"/>
                </a:solidFill>
                <a:latin typeface="Times New Roman" pitchFamily="18" charset="0"/>
                <a:cs typeface="+mn-cs"/>
              </a:rPr>
              <a:t> טפילות</a:t>
            </a:r>
            <a:r>
              <a:rPr lang="he-IL" dirty="0" smtClean="0">
                <a:solidFill>
                  <a:srgbClr val="002060"/>
                </a:solidFill>
                <a:latin typeface="Times New Roman" pitchFamily="18" charset="0"/>
                <a:cs typeface="+mn-cs"/>
              </a:rPr>
              <a:t>.</a:t>
            </a:r>
          </a:p>
          <a:p>
            <a:pPr eaLnBrk="1" hangingPunct="1">
              <a:defRPr/>
            </a:pPr>
            <a:r>
              <a:rPr lang="he-IL" dirty="0" smtClean="0">
                <a:solidFill>
                  <a:srgbClr val="002060"/>
                </a:solidFill>
                <a:latin typeface="Times New Roman" pitchFamily="18" charset="0"/>
                <a:cs typeface="+mn-cs"/>
              </a:rPr>
              <a:t> ציינו מיהו ה</a:t>
            </a:r>
            <a:r>
              <a:rPr lang="he-IL" dirty="0" smtClean="0">
                <a:solidFill>
                  <a:srgbClr val="FF6600"/>
                </a:solidFill>
                <a:latin typeface="Times New Roman" pitchFamily="18" charset="0"/>
                <a:cs typeface="+mn-cs"/>
              </a:rPr>
              <a:t>טפיל</a:t>
            </a:r>
            <a:r>
              <a:rPr lang="he-IL" dirty="0" smtClean="0">
                <a:solidFill>
                  <a:srgbClr val="002060"/>
                </a:solidFill>
                <a:latin typeface="Times New Roman" pitchFamily="18" charset="0"/>
                <a:cs typeface="+mn-cs"/>
              </a:rPr>
              <a:t> ומיהו ה</a:t>
            </a:r>
            <a:r>
              <a:rPr lang="he-IL" dirty="0" smtClean="0">
                <a:solidFill>
                  <a:srgbClr val="FF6600"/>
                </a:solidFill>
                <a:latin typeface="Times New Roman" pitchFamily="18" charset="0"/>
                <a:cs typeface="+mn-cs"/>
              </a:rPr>
              <a:t>פונדקאי</a:t>
            </a:r>
            <a:r>
              <a:rPr lang="he-IL" dirty="0" smtClean="0">
                <a:solidFill>
                  <a:srgbClr val="002060"/>
                </a:solidFill>
                <a:latin typeface="Times New Roman" pitchFamily="18" charset="0"/>
                <a:cs typeface="+mn-cs"/>
              </a:rPr>
              <a:t>.</a:t>
            </a:r>
          </a:p>
        </p:txBody>
      </p:sp>
      <p:sp>
        <p:nvSpPr>
          <p:cNvPr id="3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7</a:t>
            </a:fld>
            <a:endParaRPr lang="he-IL" altLang="he-IL" sz="1100" kern="0" dirty="0">
              <a:solidFill>
                <a:srgbClr val="BFBFBF"/>
              </a:solidFill>
            </a:endParaRPr>
          </a:p>
        </p:txBody>
      </p:sp>
      <p:sp>
        <p:nvSpPr>
          <p:cNvPr id="3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C117EDE-3479-49E3-9451-DE3659D51B1D}" type="slidenum">
              <a:rPr lang="he-IL" smtClean="0"/>
              <a:pPr fontAlgn="base">
                <a:spcBef>
                  <a:spcPct val="0"/>
                </a:spcBef>
                <a:spcAft>
                  <a:spcPct val="0"/>
                </a:spcAft>
                <a:defRPr/>
              </a:pPr>
              <a:t>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4: יחסי גומלין</a:t>
            </a:r>
            <a:endParaRPr lang="he-IL" sz="1800" dirty="0" smtClean="0"/>
          </a:p>
        </p:txBody>
      </p:sp>
      <p:sp>
        <p:nvSpPr>
          <p:cNvPr id="102405" name="מלבן 11"/>
          <p:cNvSpPr>
            <a:spLocks noChangeArrowheads="1"/>
          </p:cNvSpPr>
          <p:nvPr/>
        </p:nvSpPr>
        <p:spPr bwMode="auto">
          <a:xfrm>
            <a:off x="2123728" y="3645024"/>
            <a:ext cx="5216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dirty="0">
                <a:hlinkClick r:id="rId2"/>
              </a:rPr>
              <a:t>קישור לסרטון שבו רואים נמלה "חולבת" כנימה</a:t>
            </a:r>
            <a:endParaRPr lang="he-IL" altLang="he-IL" sz="1600" dirty="0"/>
          </a:p>
        </p:txBody>
      </p:sp>
      <p:sp>
        <p:nvSpPr>
          <p:cNvPr id="15" name="TextBox 14"/>
          <p:cNvSpPr txBox="1"/>
          <p:nvPr/>
        </p:nvSpPr>
        <p:spPr>
          <a:xfrm>
            <a:off x="381000" y="465138"/>
            <a:ext cx="8183563" cy="2862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4:</a:t>
            </a:r>
          </a:p>
          <a:p>
            <a:pPr>
              <a:defRPr/>
            </a:pPr>
            <a:r>
              <a:rPr lang="he-IL" dirty="0">
                <a:solidFill>
                  <a:srgbClr val="1D4C72"/>
                </a:solidFill>
              </a:rPr>
              <a:t>כנימות עלה הן חרקים החיים על עלי צמחים. הכנימות מוצצות מצינורות ההובלה של העלה (מהשיפה) בעזרת חדק צר וארוך, נוזל המכיל את המרכיבים הדרושים לה כגון חומצות אמיניות, ואת יתרת המים ועודפי סוכר הן מפרישות החוצה כנוזל דביק הנקרא טל דבש. מסוגים אחדים ניזונות מהסוכר שמפרישות הכנימות, והכנימות נהנות מההגנה התקיפה של הנמלים כנגד אויביהן הטבעיים. ידועים גם מקרים שבהם נמלים מעבירות כנימות מצמח לצמח על מנת ליצור מקורות נוספים של טל דבש, בדומה לרועה המעביר את עדריו מחלקת מרעה אחת לאחרת.</a:t>
            </a:r>
          </a:p>
          <a:p>
            <a:pPr>
              <a:defRPr/>
            </a:pPr>
            <a:r>
              <a:rPr lang="he-IL" dirty="0">
                <a:solidFill>
                  <a:srgbClr val="1D4C72"/>
                </a:solidFill>
              </a:rPr>
              <a:t>א. מהו סוג יחסי הגומלין בין הנמלים לכנימות.</a:t>
            </a:r>
          </a:p>
          <a:p>
            <a:pPr>
              <a:defRPr/>
            </a:pPr>
            <a:r>
              <a:rPr lang="he-IL" dirty="0">
                <a:solidFill>
                  <a:srgbClr val="1D4C72"/>
                </a:solidFill>
              </a:rPr>
              <a:t>ב. איזה עוד סוג של יחסי גומלין מוזכר בשאלה.</a:t>
            </a: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8</a:t>
            </a:fld>
            <a:endParaRPr lang="he-IL" altLang="he-IL" sz="1100" kern="0" dirty="0">
              <a:solidFill>
                <a:srgbClr val="BFBFBF"/>
              </a:solidFill>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AAA70F4-D739-4F96-86A0-0E3D93DECF40}" type="slidenum">
              <a:rPr lang="he-IL" smtClean="0"/>
              <a:pPr fontAlgn="base">
                <a:spcBef>
                  <a:spcPct val="0"/>
                </a:spcBef>
                <a:spcAft>
                  <a:spcPct val="0"/>
                </a:spcAft>
                <a:defRPr/>
              </a:pPr>
              <a:t>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סמביוזה מסוג הדדיות בין כנימות לחיפושית</a:t>
            </a:r>
            <a:endParaRPr lang="he-IL" sz="1800" dirty="0" smtClean="0"/>
          </a:p>
        </p:txBody>
      </p:sp>
      <p:pic>
        <p:nvPicPr>
          <p:cNvPr id="103429" name="Picture 2" descr="http://upload.wikimedia.org/wikipedia/commons/6/65/P-14_lady_bee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498600"/>
            <a:ext cx="4535488"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1" name="מלבן 12"/>
          <p:cNvSpPr>
            <a:spLocks noChangeArrowheads="1"/>
          </p:cNvSpPr>
          <p:nvPr/>
        </p:nvSpPr>
        <p:spPr bwMode="auto">
          <a:xfrm>
            <a:off x="1651000" y="5436964"/>
            <a:ext cx="5661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altLang="he-IL" dirty="0">
                <a:solidFill>
                  <a:srgbClr val="000000"/>
                </a:solidFill>
              </a:rPr>
              <a:t>בתמונה רואים חיפושית ה"חולבת" כנימה</a:t>
            </a: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9</a:t>
            </a:fld>
            <a:endParaRPr lang="he-IL" altLang="he-IL" sz="1100" kern="0" dirty="0">
              <a:solidFill>
                <a:srgbClr val="BFBFBF"/>
              </a:solidFill>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 name="מלבן 1"/>
          <p:cNvSpPr/>
          <p:nvPr/>
        </p:nvSpPr>
        <p:spPr>
          <a:xfrm>
            <a:off x="2339975" y="5159965"/>
            <a:ext cx="1907958" cy="276999"/>
          </a:xfrm>
          <a:prstGeom prst="rect">
            <a:avLst/>
          </a:prstGeom>
        </p:spPr>
        <p:txBody>
          <a:bodyPr wrap="none">
            <a:spAutoFit/>
          </a:bodyPr>
          <a:lstStyle/>
          <a:p>
            <a:r>
              <a:rPr lang="en-US" sz="1200" dirty="0">
                <a:latin typeface="Calibri"/>
                <a:ea typeface="Calibri"/>
                <a:cs typeface="Arial"/>
              </a:rPr>
              <a:t>Photo by Scott Bauer/USDA</a:t>
            </a:r>
            <a:endParaRPr lang="he-IL"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3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14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15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6.xml><?xml version="1.0" encoding="utf-8"?>
<a:theme xmlns:a="http://schemas.openxmlformats.org/drawingml/2006/main" name="16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7.xml><?xml version="1.0" encoding="utf-8"?>
<a:theme xmlns:a="http://schemas.openxmlformats.org/drawingml/2006/main" name="17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8.xml><?xml version="1.0" encoding="utf-8"?>
<a:theme xmlns:a="http://schemas.openxmlformats.org/drawingml/2006/main" name="18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9.xml><?xml version="1.0" encoding="utf-8"?>
<a:theme xmlns:a="http://schemas.openxmlformats.org/drawingml/2006/main" name="19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0.xml><?xml version="1.0" encoding="utf-8"?>
<a:theme xmlns:a="http://schemas.openxmlformats.org/drawingml/2006/main" name="20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1.xml><?xml version="1.0" encoding="utf-8"?>
<a:theme xmlns:a="http://schemas.openxmlformats.org/drawingml/2006/main" name="21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2.xml><?xml version="1.0" encoding="utf-8"?>
<a:theme xmlns:a="http://schemas.openxmlformats.org/drawingml/2006/main" name="22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3.xml><?xml version="1.0" encoding="utf-8"?>
<a:theme xmlns:a="http://schemas.openxmlformats.org/drawingml/2006/main" name="23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4.xml><?xml version="1.0" encoding="utf-8"?>
<a:theme xmlns:a="http://schemas.openxmlformats.org/drawingml/2006/main" name="2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7383</TotalTime>
  <Words>3712</Words>
  <Application>Microsoft Office PowerPoint</Application>
  <PresentationFormat>‫הצגה על המסך (4:3)</PresentationFormat>
  <Paragraphs>724</Paragraphs>
  <Slides>56</Slides>
  <Notes>1</Notes>
  <HiddenSlides>0</HiddenSlides>
  <MMClips>0</MMClips>
  <ScaleCrop>false</ScaleCrop>
  <HeadingPairs>
    <vt:vector size="4" baseType="variant">
      <vt:variant>
        <vt:lpstr>ערכת נושא</vt:lpstr>
      </vt:variant>
      <vt:variant>
        <vt:i4>24</vt:i4>
      </vt:variant>
      <vt:variant>
        <vt:lpstr>כותרות שקופיות</vt:lpstr>
      </vt:variant>
      <vt:variant>
        <vt:i4>56</vt:i4>
      </vt:variant>
    </vt:vector>
  </HeadingPairs>
  <TitlesOfParts>
    <vt:vector size="80"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מצגת של PowerPoint</vt:lpstr>
      <vt:lpstr>שאלה 1: סוגי יחסי גומלין</vt:lpstr>
      <vt:lpstr>תשובה</vt:lpstr>
      <vt:lpstr>שאלה 2</vt:lpstr>
      <vt:lpstr>תשובה: גרף מחזורי טורף-נטרף</vt:lpstr>
      <vt:lpstr>שאלה 3: יחסי גומלין מסוג טפילות, טפיל, פונדקאי</vt:lpstr>
      <vt:lpstr>תשובה</vt:lpstr>
      <vt:lpstr>שאלה 4: יחסי גומלין</vt:lpstr>
      <vt:lpstr>סמביוזה מסוג הדדיות בין כנימות לחיפושית</vt:lpstr>
      <vt:lpstr>תשובה</vt:lpstr>
      <vt:lpstr>שאלה 5</vt:lpstr>
      <vt:lpstr>תשובה: אוכלוסייה</vt:lpstr>
      <vt:lpstr>שאלה 6: דרכי הזנה, רמות הזנה</vt:lpstr>
      <vt:lpstr>תשובה</vt:lpstr>
      <vt:lpstr>שאלה 7: מארג מזון</vt:lpstr>
      <vt:lpstr>שאלה</vt:lpstr>
      <vt:lpstr>שאלה 8: מִחזוּר, חומרים אורגניים, חומרים אנאורגניים</vt:lpstr>
      <vt:lpstr>תשובה</vt:lpstr>
      <vt:lpstr>שאלה 9</vt:lpstr>
      <vt:lpstr>תשובה</vt:lpstr>
      <vt:lpstr>שאלה 10: מגיבים ותוצרים בתהליך הפוטוסינתזה</vt:lpstr>
      <vt:lpstr>תשובה</vt:lpstr>
      <vt:lpstr>שאלה 11: מִחזור, חומרים אורגניים, חומרים אנאורגניים</vt:lpstr>
      <vt:lpstr>תשובה: חלבונים וחומצות גרעין הן תרכובות אורגניות המכילות חנקן</vt:lpstr>
      <vt:lpstr>שאלה 12</vt:lpstr>
      <vt:lpstr>תשובה: תופעת "פריחת אצות" במקווי מים בעקבות עלייה בכמות החומרים האנאורגניים</vt:lpstr>
      <vt:lpstr>שאלה 13</vt:lpstr>
      <vt:lpstr>תשובה: מחזור הפחמן</vt:lpstr>
      <vt:lpstr>שאלה 14</vt:lpstr>
      <vt:lpstr>תשובה: השפעת האדם, אפקט החממה</vt:lpstr>
      <vt:lpstr>שאלה 15: גלגולי האנרגיה במערכת האקולוגית</vt:lpstr>
      <vt:lpstr>תשובה</vt:lpstr>
      <vt:lpstr>שאלה 16</vt:lpstr>
      <vt:lpstr>תשובה</vt:lpstr>
      <vt:lpstr>שאלה 17</vt:lpstr>
      <vt:lpstr>תשובה</vt:lpstr>
      <vt:lpstr>שאלה 18</vt:lpstr>
      <vt:lpstr>תשובה: </vt:lpstr>
      <vt:lpstr>שאלה 19: הביומסה והאנרגיה האצורה בה הולכות וקטנות ככל שעולים ברמת ההזנה</vt:lpstr>
      <vt:lpstr>תשובה</vt:lpstr>
      <vt:lpstr>שאלה 20</vt:lpstr>
      <vt:lpstr>תשובה</vt:lpstr>
      <vt:lpstr>שאלה 21</vt:lpstr>
      <vt:lpstr>תשובה: כמות הביומסה יורדת ככל שעולים ברמת ההזנה</vt:lpstr>
      <vt:lpstr>שאלה 22: התאמות</vt:lpstr>
      <vt:lpstr>תשובה</vt:lpstr>
      <vt:lpstr>שאלה 23: התאמות מבניות, פיזיולוגיות כימיות והתנהגותיות</vt:lpstr>
      <vt:lpstr>תשובה</vt:lpstr>
      <vt:lpstr>שאלה 24: הדברת כימית, הדברה ביולוגיה</vt:lpstr>
      <vt:lpstr>שאלה</vt:lpstr>
      <vt:lpstr>שאלה 25: מחזור הפחמן</vt:lpstr>
      <vt:lpstr>תשובה</vt:lpstr>
      <vt:lpstr>שאלה 26</vt:lpstr>
      <vt:lpstr>תשובה</vt:lpstr>
      <vt:lpstr>שאלה 27</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O_B</cp:lastModifiedBy>
  <cp:revision>503</cp:revision>
  <dcterms:created xsi:type="dcterms:W3CDTF">2010-09-05T07:07:37Z</dcterms:created>
  <dcterms:modified xsi:type="dcterms:W3CDTF">2013-11-20T13:17:37Z</dcterms:modified>
</cp:coreProperties>
</file>