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7" r:id="rId9"/>
    <p:sldId id="263" r:id="rId10"/>
    <p:sldId id="264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320" y="1676400"/>
            <a:ext cx="3886200" cy="15240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320" y="3203574"/>
            <a:ext cx="3886200" cy="182562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-76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10" name="Rectangle 9"/>
          <p:cNvSpPr/>
          <p:nvPr/>
        </p:nvSpPr>
        <p:spPr>
          <a:xfrm flipH="1">
            <a:off x="2307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111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ט"ז/אלול/תשע"ג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685800" y="1600200"/>
            <a:ext cx="7772400" cy="45259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ט"ז/אלול/תשע"ג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8376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699792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ט"ז/אלול/תשע"ג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ט"ז/אלול/תשע"ג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r">
              <a:defRPr sz="4000" b="0" i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Freeform 6"/>
          <p:cNvSpPr/>
          <p:nvPr/>
        </p:nvSpPr>
        <p:spPr>
          <a:xfrm flipH="1">
            <a:off x="-76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2307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111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ט"ז/אלול/תשע"ג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2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00346" y="6416675"/>
            <a:ext cx="1981200" cy="365125"/>
          </a:xfrm>
        </p:spPr>
        <p:txBody>
          <a:bodyPr/>
          <a:lstStyle/>
          <a:p>
            <a:fld id="{713D3BE2-E99A-4E2C-8ED7-ADED8DE73AC6}" type="datetimeFigureOut">
              <a:rPr lang="he-IL" smtClean="0"/>
              <a:t>ט"ז/אלול/תשע"ג</a:t>
            </a:fld>
            <a:endParaRPr lang="he-IL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2160" y="6416675"/>
            <a:ext cx="2895600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6416675"/>
            <a:ext cx="457200" cy="365125"/>
          </a:xfrm>
        </p:spPr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Freeform 9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ט"ז/אלול/תשע"ג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1705770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469929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ט"ז/אלול/תשע"ג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5858672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5718761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ט"ז/אלול/תשע"ג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r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flipH="1">
            <a:off x="1705770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1469929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ט"ז/אלול/תשע"ג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ט"ז/אלול/תשע"ג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r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346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rtl="1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3D3BE2-E99A-4E2C-8ED7-ADED8DE73AC6}" type="datetimeFigureOut">
              <a:rPr lang="he-IL" smtClean="0"/>
              <a:t>ט"ז/אלול/תשע"ג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216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rtl="1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rtl="1">
              <a:defRPr sz="1100" b="1" baseline="0">
                <a:solidFill>
                  <a:srgbClr val="4D4D4D"/>
                </a:solidFill>
              </a:defRPr>
            </a:lvl1pPr>
          </a:lstStyle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il/url?sa=i&amp;rct=j&amp;q=%D7%AA%D7%A8%D7%91%D7%95%D7%AA%20%D7%99%D7%A9%D7%A8%D7%90%D7%9C&amp;source=images&amp;cd=&amp;cad=rja&amp;docid=bKmSxP7x9mj39M&amp;tbnid=U1MglfBh3bdfEM:&amp;ved=0CAUQjRw&amp;url=http://beeri.hartman.org.il/SHINews_View.asp?Article_Id=52&amp;Cat_Id=145&amp;Cat_Type=Article&amp;ei=nQoCUvPNGInjOozsgMgC&amp;bvm=bv.50310824,d.ZWU&amp;psig=AFQjCNHZIXdDI4LY_oAxtealThWNRVRAKg&amp;ust=137595187763672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%D7%9E%D7%A0%D7%92%D7%9C&amp;source=images&amp;cd=&amp;cad=rja&amp;docid=X1s24Ms_EkyxyM&amp;tbnid=_LMiekx3fh7toM:&amp;ved=0CAUQjRw&amp;url=http%3A%2F%2Fwww.tapuz.co.il%2Fblog%2Fnet%2Fviewentry.aspx%3FentryId%3D111448&amp;ei=yTIWUsrxLYz40gWVyICQDQ&amp;bvm=bv.51156542,d.ZGU&amp;psig=AFQjCNFiY3fYSB9X53OsfASefXEDGi4RZg&amp;ust=1377272895770940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%D7%A4%D7%9C%D7%90%D7%A4%D7%9C%20%D7%91%D7%A4%D7%99%D7%AA%D7%94&amp;source=images&amp;cd=&amp;cad=rja&amp;docid=80F8kDRx8ydJhM&amp;tbnid=lX4v9xItU9z6eM:&amp;ved=0CAUQjRw&amp;url=http%3A%2F%2Fo.ashdodnet.com%2F%25D7%259E%25D7%25A9%25D7%259C%25D7%2595%25D7%2597%25D7%2599%25D7%259D-%25D7%2591%25D7%2590%25D7%25A9%25D7%2593%25D7%2595%25D7%2593%2F%25D7%25A9%25D7%25A0%25D7%2599%25D7%25A6%25D7%259C-%25D7%2591%25D7%2595%25D7%2590%25D7%25A8%25D7%2595%25D7%259F&amp;ei=ezIWUreVKNC20QXd1oCoAQ&amp;bvm=bv.51156542,d.ZGU&amp;psig=AFQjCNEanYYecO7gml_mImEKSy3q7eidlQ&amp;ust=1377272823201307" TargetMode="External"/><Relationship Id="rId11" Type="http://schemas.openxmlformats.org/officeDocument/2006/relationships/hyperlink" Target="http://www.google.co.il/url?sa=i&amp;rct=j&amp;q=%D7%94%D7%AA%D7%A7%D7%95%D7%95%D7%94&amp;source=images&amp;cd=&amp;cad=rja&amp;docid=OT5_NaNRTruq4M&amp;tbnid=weeDpY5yLl7jbM:&amp;ved=0CAUQjRw&amp;url=http%3A%2F%2Fbgu.uniclass.co.il%2Fme08%2Findex.php%3Fid%3D47&amp;ei=ITQWUv2iLMea0AXa6oCoAw&amp;psig=AFQjCNFqM4xRzq5E5d5k31Xl5FMZzKKLkA&amp;ust=1377273244916558" TargetMode="External"/><Relationship Id="rId5" Type="http://schemas.openxmlformats.org/officeDocument/2006/relationships/image" Target="../media/image5.jpeg"/><Relationship Id="rId10" Type="http://schemas.openxmlformats.org/officeDocument/2006/relationships/hyperlink" Target="http://www.google.co.il/url?sa=i&amp;rct=j&amp;q=%D7%A9%D7%99%D7%A8%D7%AA%20%D7%94%D7%AA%D7%A7%D7%95%D7%95%D7%94&amp;source=images&amp;cd=&amp;cad=rja&amp;docid=5Fj9iALTPnUkdM&amp;tbnid=DKsAtrNxaRLXfM:&amp;ved=0CAUQjRw&amp;url=http%3A%2F%2Fwww.qword.co.il%2FQuestion.asp%3FqId%3D619%26Title%3D%25D7%259E%25D7%2594%25D7%2595_%25D7%2594%25D7%2594%25D7%259E%25D7%25A0%25D7%2595%25D7%259F_%25D7%2594%25D7%25AA%25D7%25A7%25D7%2595%25D7%2595%25D7%2594&amp;ei=4TMWUpXyB4yc0wWY7IHABA&amp;bvm=bv.51156542,d.ZGU&amp;psig=AFQjCNEiRBIV07XWAzS_iJoqRnSedvDe-g&amp;ust=1377273179450379" TargetMode="External"/><Relationship Id="rId4" Type="http://schemas.openxmlformats.org/officeDocument/2006/relationships/hyperlink" Target="http://www.google.co.il/url?sa=i&amp;rct=j&amp;q=%D7%AA%D7%A8%D7%91%D7%95%D7%AA%20%D7%A2%D7%9D%20%D7%99%D7%A9%D7%A8%D7%90%D7%9C&amp;source=images&amp;cd=&amp;cad=rja&amp;docid=V8rBoG2HudxDMM&amp;tbnid=sVr5uuboN-aY7M:&amp;ved=0CAUQjRw&amp;url=https%3A%2F%2Fsites.google.com%2Fa%2Fvradeem.tzafonet.org.il%2Ftarbut1%2Fmavo-2&amp;ei=UDEWUuz7Au-o0wWA74DgBg&amp;bvm=bv.51156542,d.ZGU&amp;psig=AFQjCNHXXKi0wgnYQK3IbPlZB37R3qAeJQ&amp;ust=1377272478006121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-RcTxJYL5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eri.hartman.org.il/Fck_Uploads/Image/dere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3777208"/>
            <a:ext cx="7704856" cy="1524000"/>
          </a:xfrm>
        </p:spPr>
        <p:txBody>
          <a:bodyPr>
            <a:normAutofit/>
          </a:bodyPr>
          <a:lstStyle/>
          <a:p>
            <a:pPr algn="ctr"/>
            <a:r>
              <a:rPr lang="he-IL" sz="6000" b="1" dirty="0" smtClean="0">
                <a:latin typeface="David" pitchFamily="34" charset="-79"/>
                <a:cs typeface="David" pitchFamily="34" charset="-79"/>
              </a:rPr>
              <a:t>תרבות ישראל ומורשתו</a:t>
            </a:r>
            <a:endParaRPr lang="he-IL" sz="60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907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מטלה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268760"/>
            <a:ext cx="8276456" cy="4853135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מיהו </a:t>
            </a:r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ישראלי בעינייך?</a:t>
            </a:r>
          </a:p>
          <a:p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מיהו יהודי בעינייך?</a:t>
            </a:r>
          </a:p>
          <a:p>
            <a:pPr lvl="0"/>
            <a:r>
              <a:rPr lang="he-IL" sz="4000" b="1" dirty="0">
                <a:latin typeface="David" pitchFamily="34" charset="-79"/>
                <a:cs typeface="David" pitchFamily="34" charset="-79"/>
              </a:rPr>
              <a:t>הצג בצורה </a:t>
            </a:r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יצירתית מיהו ישראלי/יהודי בעינייך</a:t>
            </a:r>
            <a:r>
              <a:rPr lang="he-IL" sz="4000" b="1" dirty="0">
                <a:latin typeface="David" pitchFamily="34" charset="-79"/>
                <a:cs typeface="David" pitchFamily="34" charset="-79"/>
              </a:rPr>
              <a:t>. </a:t>
            </a:r>
            <a:endParaRPr lang="en-US" sz="4000" b="1" dirty="0"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r>
              <a:rPr lang="he-IL" sz="4000" b="1" dirty="0">
                <a:latin typeface="David" pitchFamily="34" charset="-79"/>
                <a:cs typeface="David" pitchFamily="34" charset="-79"/>
              </a:rPr>
              <a:t>ניתן להציג ע"י תמונה, ציור, סיפור, שיר, חפץ </a:t>
            </a:r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מצגת וכד</a:t>
            </a:r>
            <a:r>
              <a:rPr lang="he-IL" sz="4000" b="1" dirty="0">
                <a:latin typeface="David" pitchFamily="34" charset="-79"/>
                <a:cs typeface="David" pitchFamily="34" charset="-79"/>
              </a:rPr>
              <a:t>'.</a:t>
            </a:r>
            <a:endParaRPr lang="en-US" sz="4000" b="1" dirty="0">
              <a:latin typeface="David" pitchFamily="34" charset="-79"/>
              <a:cs typeface="David" pitchFamily="34" charset="-79"/>
            </a:endParaRPr>
          </a:p>
          <a:p>
            <a:pPr marL="68580" indent="0" algn="ctr">
              <a:buNone/>
            </a:pPr>
            <a:r>
              <a:rPr lang="he-IL" sz="4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בהצלחה</a:t>
            </a:r>
            <a:endParaRPr lang="he-IL" sz="48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endParaRPr lang="he-IL" sz="4000" b="1" dirty="0" smtClean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60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"תרבות ישראל ומורשתו"</a:t>
            </a:r>
            <a:endParaRPr lang="he-IL" sz="60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9036496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4400" b="1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sz="4400" b="1" dirty="0" smtClean="0">
                <a:latin typeface="David" pitchFamily="34" charset="-79"/>
                <a:cs typeface="David" pitchFamily="34" charset="-79"/>
              </a:rPr>
              <a:t>מכלול </a:t>
            </a:r>
            <a:r>
              <a:rPr lang="he-IL" sz="4400" b="1" dirty="0" smtClean="0">
                <a:latin typeface="David" pitchFamily="34" charset="-79"/>
                <a:cs typeface="David" pitchFamily="34" charset="-79"/>
              </a:rPr>
              <a:t>הערכים, האמונות ותפיסות העולם, כפי שהן באות לידי ביטוי בהתנהגותם של בני אדם</a:t>
            </a:r>
            <a:r>
              <a:rPr lang="he-IL" sz="4400" b="1" dirty="0" smtClean="0">
                <a:latin typeface="David" pitchFamily="34" charset="-79"/>
                <a:cs typeface="David" pitchFamily="34" charset="-79"/>
              </a:rPr>
              <a:t>.</a:t>
            </a:r>
            <a:endParaRPr lang="he-IL" sz="4400" b="1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sz="4400" b="1" dirty="0" smtClean="0">
                <a:latin typeface="David" pitchFamily="34" charset="-79"/>
                <a:cs typeface="David" pitchFamily="34" charset="-79"/>
              </a:rPr>
              <a:t>אבני היסוד של התרבות הן בין השאר : הסמלים, הטקסים והמיתוסים.</a:t>
            </a:r>
            <a:endParaRPr lang="he-IL" sz="4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8248" y="1348799"/>
            <a:ext cx="4464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>
                <a:latin typeface="David" pitchFamily="34" charset="-79"/>
                <a:cs typeface="David" pitchFamily="34" charset="-79"/>
              </a:rPr>
              <a:t>מהי תרבות?</a:t>
            </a:r>
            <a:endParaRPr lang="he-IL" sz="54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58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77564" y="548680"/>
            <a:ext cx="6776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אבני </a:t>
            </a:r>
            <a:r>
              <a:rPr lang="he-IL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היסוד של </a:t>
            </a:r>
            <a:r>
              <a:rPr lang="he-IL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התרבות</a:t>
            </a:r>
            <a:endParaRPr lang="he-IL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4" name="מחבר חץ ישר 3"/>
          <p:cNvCxnSpPr/>
          <p:nvPr/>
        </p:nvCxnSpPr>
        <p:spPr>
          <a:xfrm>
            <a:off x="5076056" y="1628800"/>
            <a:ext cx="208823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4735978" y="1611288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2771800" y="1628800"/>
            <a:ext cx="1584176" cy="117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מלבן 13"/>
          <p:cNvSpPr/>
          <p:nvPr/>
        </p:nvSpPr>
        <p:spPr>
          <a:xfrm>
            <a:off x="6899484" y="2780928"/>
            <a:ext cx="2004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השפ</a:t>
            </a:r>
            <a:r>
              <a:rPr lang="he-IL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ה</a:t>
            </a:r>
          </a:p>
          <a:p>
            <a:pPr algn="ctr"/>
            <a:r>
              <a:rPr lang="he-I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והכתב</a:t>
            </a:r>
          </a:p>
        </p:txBody>
      </p:sp>
      <p:sp>
        <p:nvSpPr>
          <p:cNvPr id="16" name="מלבן 15"/>
          <p:cNvSpPr/>
          <p:nvPr/>
        </p:nvSpPr>
        <p:spPr>
          <a:xfrm>
            <a:off x="3851920" y="2802239"/>
            <a:ext cx="21403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אמנות,</a:t>
            </a:r>
          </a:p>
          <a:p>
            <a:pPr algn="ctr"/>
            <a:r>
              <a:rPr lang="he-I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ספרות</a:t>
            </a:r>
            <a:endParaRPr lang="he-I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325182" y="2802239"/>
            <a:ext cx="318228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פולקלור</a:t>
            </a:r>
            <a:r>
              <a:rPr lang="he-IL" sz="2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he-IL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(סיפורי עם, שירי עם,</a:t>
            </a:r>
          </a:p>
          <a:p>
            <a:pPr algn="ctr"/>
            <a:r>
              <a:rPr lang="he-IL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ריקודי עם)</a:t>
            </a:r>
            <a:endParaRPr lang="he-IL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4677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7539"/>
            <a:ext cx="2507523" cy="1899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6729" y="42081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תרבות ישראלית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018" y="5459159"/>
            <a:ext cx="8280920" cy="1354217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תרבות ישראלית זה </a:t>
            </a:r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כל </a:t>
            </a:r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מה שהיה, כל מה שקיים וכל מה שעתיד להיווצר כאן במדינת ישראל.</a:t>
            </a:r>
          </a:p>
          <a:p>
            <a:endParaRPr lang="he-I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08" y="1321352"/>
            <a:ext cx="2571750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storage.cet.ac.il/SharvitNew/Storage/591370/40115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4" y="135099"/>
            <a:ext cx="2051720" cy="25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.ashdodnet.com/dyncontent/dyncontent/DealTab/2012/12/24/63629471423143591943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01" y="2852936"/>
            <a:ext cx="2540818" cy="19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2.gstatic.com/images?q=tbn:ANd9GcTikKEuOJj7zNE3k-w4X7tHzc9v8UZDEGWT0iRY3CAYjmffRzV_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2" y="1185081"/>
            <a:ext cx="2551842" cy="19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data:image/jpeg;base64,/9j/4AAQSkZJRgABAQAAAQABAAD/2wCEAAkGBhQSERUUEhQVFRUWFx8aGBgYGBgcHBwdIB0cHyAhHR0cHicgHR4kIB4iIC8gIycpLC4sGR4xNTAqNSYrLCkBCQoKDgwOGg8PGi4kHyQsLjIwNCosLjAvNCwvMS8yLysqLCwvLCspLi8yMDEvKiosLCwsLCwsLywvNCksLCwvLP/AABEIANMA7gMBIgACEQEDEQH/xAAbAAACAwEBAQAAAAAAAAAAAAAABgQFBwMCAf/EAEYQAAICAAQEBAQDBQQHBwUAAAECAxEABBIhBQYxQRMiUWEHFDJxI4GRQmKhscEVUnKSFzM1VIKy0RYkJYPS4fBFY3Ozwv/EABoBAAMBAQEBAAAAAAAAAAAAAAACAwQBBQb/xAAzEQABAwIFAgQGAQQDAQAAAAABAAIRAyEEEjFBUWFxEyKBoQUykbHB8OEUQtHxFSNSYv/aAAwDAQACEQMRAD8A3HBgwYEIwYMGBCMGDBgQjBgwYEJB5s+I75XOrFGiPGgHjA3qJIsBWuhQo7g3dbdccf8ATJH/ALtJ/nXEf4r5fIwqZni15phYVJHQuBtqfSa6CgxBNgD7R+K/DqBMtNLHrDRxs4uR2+kX0JI7Vj6KkMD4dMVaTpNp5O510k8fZY3eLLocLJm/0jwPkZMzGGDI3h+G9ahIaoGiQQQQ1g9PQ2MQeVfijHN4cWaHhzMQocD8NmJoVuSpPSjtZoE3hX+G0CyHMRyKHRympWAIOzdQft/DFbznwNMpnljisIWikUEk6bkGwJ3q1vf1x1mEwpfWw5BzCSDOwGiDUeA1+xTvx/4nfL50xKgkhjGmSvr1dfKSQNuhB6+ore/HOkD5KTNxNqVAfKdiHHRSD0JJH5EEbHC5zby3FNk5cyVAmjXVrGxYL2atm2236dsUvwziV48xHIoaN5PMrCwR4adR+X8MZ3UsM/CtrtaQWkB3XlMC8PLCddFN4Z8YGWOsxBrez5oyFBHbym6I6dTdXt0xOi+MkNjXBKq3uwKmh613A67b+gOKDh/LvD8zmposur+HGqkP40tMSWB02xJUVsb337UTXc+8rx5Hw/DDU6uSCzN0011Jrqcb20cBWr+D4bmuN+1p5t2hSLqrW5swIT7zn8QDlJYUhCSX5pLv6L2CkdCdzZvtiB/pkj/3aT/OuKfmvgSnIrmCPxYRGjN/eU0tHsaYgi+m9dTiLydydDm4Qzhy5ZgakcDZjWwIHTGekzAtwja1RhN8pjnXkJnGr4ha09U58A+J8GZmWExyRM96SdJUkC6sGwSAasVtV2RcHmD4mtl86Y1jWSFNm3pi1dVPTY7UR2O+EjM8L+V4mIVJqOaOrNmiEbr/AMVYYebOG5AMjMl5mV0BVJJFvUwBZlVqG2+qtzQ9SHdhsLTrthhc1zJA4nfXjrZAe9zDeCCrMfGSP/dpP8y4cOXuYYs5CJYrAJIKtQZSOoNEj32PQjGc8w/DyGHKyTRFgY6O7uwI1AEUxPY4kfCaUgSjt4v/APCYzYmjhKmFNfDtIh0X/wBlOx1QVMrzK1LBgwY8NakYMGDAhGDBgwIRgwYMCEYMGDAhGDBgwIRgwYMCEYMGDAhY18bQfHFd8vQ++p/64ec0L4bmvXwJP+Q4teL8sQTyJM8YaWMUjEnbv9N6SQehIsdsScvwtRE0bjUrgqw9QRRH6Y9GpjA8URHyf5URTjN1WTfC5z8xON6qL7X+JY+9Vj38VP8AaUf+CGvf8Rth7nGj8N5Tiy9LCoSNd6sk2e5LEkn3Jx14lyvBLMuYKAzomhXJbYb9FvTfmPmq6JF4sPiDRialfL8wIA/ylNE5A2dFVcYH/hea/wDwv/I4TvhqaTMHtrP/AOtcaeOEI0LQyDUjqVYWRYIo7iiNu43xAy3LEcCaIlCRqhCqL731J3JJNkk2SbOM1PEhuGNCLlwKcsl+fosj5M4qMsZpWBYLHH5R1NsR3++LHKzzcUzSzTAeDEdlA8tg2EU/teYAsfaq3oQ+ReELmDIJELRFUU7kAsDqqwQTXce9HrjXOG8vpGFoBVUAKqgAAegA2Ax63xLFso16opjzm2bgQLDrrKzYemXMaSbceqQueOYBHE+S0WXVGd9X0kMHAqt/pHcdRjp8KJzpkB6CXb80Qkf1/PDlxnknK5hjI0KGRqtjdmhQ710GPXB+Vky9CMBVBugO+MFTGUf6QYdjTMgk9dyrNpu8TOSsy5xYjjTkDfx4a/yRf+/6Y585t/3+L/ya/wA4r+ONVz/K0LzHMBB4xXTrs9PYE6Qa2sC62vHGfk2BpFn0AzqukOS2w36LekHcjVV0SLrF2/E2BzTlPlp5fX/CU0CQRO8qu5h/2VmP8I/5hhY+FTbyj/7g/XSP+g/UY0luDI8DQyDUjrpYWRYPuCCPuDiHwvliPL6ViUJGv0qLPuSSdySdyTucYW4prcI6hFy6VU05qB/RXeDBgxhVUYMGDAhGDBgwIRgwYMCEYMGDAhGDBjNuJ8V4zHmphFFqjLEopMLAINgV84YA7E33ONOHw/jkjM1sf+jCR78uxPZaTgxnPAueM7PFnI2jj+ZgQFNiu5LBgRZBZdNiiASQNuuKbJ89cSly6mBdSwKRNNSEsRuLDEEkIQSEBO97WBjWPhdUkguaIIFzyJH12UzXbaxWv4MZrxLm/Nz5CDNZcrGY2Y5gAjqp07Kfqja9RF2LXqRYj8Q5v4g+Xy2ciVEQI3iqN1J1supkJDaCFVl0sSNR3rc8b8NqOiXNEktudHDb12Qaw46+i1LBjPePc9SyZPKjLLpzObAIClfLVXpL0u52GrteOvKnO+ZbNHKZ+MJIVtTWk2BdEWQbFkMu3lP5T/4+r4RqWtNpvAMTHErvjNzZU+4MVvMDTHKy/KjVMUITcDf2J2sDcXQurI64zwc58Uyhi+ciAjLBSXVNTDvvG5GqrN1W2Fw+DdiGktc2eCYJ7BM+oGG4K1XEPi/FY8tC80ppEFn1PoB6knYD1OE3mbP8VXOM2TTxINACgGMrfUkhmVg17bbVX5Vk/FMxxThuYieNDmIplGlaXUAQTWpqDDzDrvWLUsCDkqOe3KSJg3APPCR1U3ABm8J+yvDomCPGAqEBlCgAUd+g9bvFmBjJxzhxPKtCuYhRI9SoAVG42FAq5ptPT+RxP4vxbi8WZzDQx64NVp/q2UIBsR51YEjcgjrdep6fhzs0F7L3BzWN9J5R4wjQ/RaTgwvclczHOZRZZdKyamVtNgGjsQCTViu/ris5zzfE1zEZyMRaIR7keEQWJ3DBmDbACiNtzv2xlbhXGsaLiGkTqYFuqcvGXMLp0wYzHgPOPEsxJNFpi1RxuDYC6ZNwoJ1EdQeljbt1x94HzjnpIszlnQHNRRfhklVewQpDG9BfzWCKB/jjS/4bUbILm2ib7HftykFcHYrTcGMpj53zsnD5NO02XkXxXFBvDAJ1FTsTakMB2B23rDxyfzGc3lI5ZAqu2oEC6tXZbF7gHTdb1dWeuJYjA1KDS5xFjFj0kfUaJmVQ4wFOTjsRzRyoa5RGZCB0ABA3PrZ6YsMZhxnh3EMtxLMZjKQa1lAp/IRRVL2Lgg6lxxyvN3Ec1lpkiUePFKllNKNpOuwA7aSwZN9+jdD30O+HhzWvpvbENmToTyNrpBWIJDgZutVwYzXhPPmeizcUGfiRFlIF6aYWaVgVZlI1bEdfNe3Q6Qjg9DeMWIwz8OQHEGRIIMj6qrHh+i9YMGDGZOjBgwYEIwYMGBCMZ/wcl+NcQ1FmCRKoO5Cj8Mhb7Xua+5xoGOUsIIagLPX3++L06uRr2x8wj3B/CVzZIPCyTIv4eZ4rILqKMtfYGyQCfU3f2GIXCucIcpkosuylmYNKW1Kop2Yrsdz5NO/SiMadxPMRZPKu8+yEgGlsksQOnf8A6DFQvMWSIVRmobvua/iQK/PHqNrmq0udRLmyNCdWtAFwO59VnLA0wHQf8lLXKnAfH4UPxCqSzNuvUopCkA9rZDvv/wBOvP3MGXyyfJquk+AoG6hVU7AVd7Bf5YY+IcZijzIy00wRioYatl3NAFugJ9Di1bmHKJNJCzoJIYtbk1QXvv6ixY/eHriba1Q1/GfTJElwGmpF5i+wTZW5coPRZbxd8qmT4eZw5Yxa6VlUFNQ2bVezeo367jE/g/F14nxaOWMUI4jqpgaoOosr6mQbH0OHDJ8XgzOuVJkZYhqewQVXfchgCBsd/bHTIcWjzKNLBKmlVtxsGQUfrXqOh/TFX4lwpuaaTpuJJNsxmIiyUMEjzfoUpuNrlMvNNKSUiF9rNkAAXtZJA/PGac4/EeDOiIBQnhyBzqkQ2B226YfODc6ZHw7bMINXVXBB/MEYvpj4yK+XZGRhastEEexGIYd4wfmrUSXTYkkbaaJ3jxbNdZIM3xLhy7LaN5o0dlLqNOtQ4U33AYfrit+H3F0d8yq73qnLhgQotRpIHc3YPscOHEuJRZWdFzEio0gJDECgB/eb9kHsTtsccM5zLAJJIpMwilCAQQaNi9iBR64oHA0DTp0D5gDMk6HUCEv90udoq7hok4xNHIU8PJZdtQZvqlkXpVdgetbbEWSSFica+IcEEk8As1qj1F1A1CwTXWgf5YZP+1GVjytrOhRWVDoF6dV15QOlAnbspxPn4plsvlfmPERkYga0p7JNbaeve/sccDv+wZ6By6NEkX14uUQIs7uUl/DbOq+WZUv8Jx5wwKtrLGhXQqAL/wAQxqkG6D7YSV5iy8hCjNxWTQF1ueg3A3xdrzTl4ZxlZZAkukEFtltjQXV01H0PqKxmxTKtas54pkTeL+p+qowta0CeiTeU8mTnOJ9aSXrvV65SRfrRBr398cuBxD+088zbJHBqd+y/6oiz2sBj/wABxpuagGhgABe5PT7k/wDXCq/MuSbh8zO+qIkxSBQdZvbovm3XcEb0NvTF2131nvcGEhwa21409zlsEhYGACdL/v1SHlPEmzObjyQDrN9chDaY1JJLHpuSTXrvQPUaDw7ILFFDHGT5Bp9/cn3J3/PHPIcRy8RGSy5QMV1qFrSwO+zftNXm9SN96NdIuO5TLTmKeZUkABOr6RfYt0B9jXXHMXUq4lwYxhAAB0ubAZj6eiKYawST+8LtzdzYcoIokiaaecERoPUV179729DZAF4XcxAvC8p42aOqeeW3CEABjZoWapQP1OHDjXMuVyxhkmI/E8qOAGpSASbG+jpuL6jtuPUOWXMEShlkjO6FSGUj1B6YkH+HSaHUzlJub+aJtOwHHqmiXGDf7LNsjxFeL53LCNSBDbyHUGAAIINjpbALXufTGk8JtZGW7Ax1zmUkJ8hoY6cNyJSy25OJYnECsWhjcrWiAJnedUzGZZkySp+DBgxkVEYMGDAhGDBgwIRgwYMCEufEAQfIu2ZiMqIVKqGKnWTpU6lIK7tuQel7HpjOOYOWsuvDIczFEyNLFE7fiSOPxFBIAdjtv/DGpc28BOcyjwK4jLlSHK6gNLq3SxfSuuKXmTlfxMrFko30KixorEaqCUBYsWaGPXwWLbQFMZyPPe5jLbbTn9hZ6tMuzW2t3SnzZw3535SJYwuYnQBpAD/q9Atm7ELdgnfYAHfHri3AY5+MCIghTH4kygkatO3UEFbOi6/mbw//ACgieKNbKogUE7mgABZ9dsL/ABn4dvLPmswMx4byhQtITpUaNQNOLLaBvtQvreO4bHQMjnloDSAbn5iL+g+1rrj6W4E3/CXIeHpl+KiOOMGOaF1aNvMNLKxZfNZ0kxg7/wAsfeCZVIuJ5qFEuI5dgUJJGk+CSNzZ+o98WvK/KQymY8eWfxSFZVXwyu7barLte1iq/axbcI5aHzeYzZY+eLw1WqoHTqJN73oWulb9b2rVxjJc0PJGQCbiXAi/eN0raRsYi/slbhfLeTzOTmnjgeMqzhPxpmIAUFSQzkXvuNx2364u/htxRkyMa15fEko/dyf5nErl/gBy2QaDXqLFtTVW5FbC9hQHfEvhHL/yeSih1FyCWZqqyxs0Ow7DriGKxbatN7MxIzgtmT5YPPonZTIIMbX72UH4n8KWeKHw4g+akkCRMLsDcnUR+wO92Bd4q+K8jZWKN7ibWkRphJKAWVOukNp7XVVjS8v9I+2IOc4V4uuz9SlftYrEKeOqsaxjXEAHYnf8dE5pNJJ5WbcpcHhl4efFi1+I7EtZsFC6qVN+UgEjbrZu7xB4PJEOEyfMxGVEnJUBmU6yqAeZSCBZ3rsTscP3D+XvksnFBqMhUks1VZY2aHYb7DfFXNyF4fDWywltpJRIz6duq7Bb28qgdetn2xvGNpuqPzvOU1ARrpJkji0dVE0nACBeCPWyV+ceVcvDkUnhjZGdVJuSRx5l3FOx7+npix5u4QM5mMvGkQE0v+tcX/qwACWra62BO9gC8MXMPLvzOXiyocoo0DVVml2/Wu/r2xdPCElRV6KoA/IViP8AyLmtY7MS4F+pOhAjv2T+CCTwY9l0y2dLO0bqCDsQele+Mk4vw2KHM57KpGWJMfy6CywbytSnrsrkbn6bvazjZcvkqcuepwrc3/Dw5qf5iGbwZNIDeUkGtgQQwKtWx62AOm9p8MxLKL3Co6AR11BBEx2j1RXYXAQlD+xhDnOHpGKlUK0pW/MUNkkdgaK33BAx54by0Z/nTm4pFnW3SYs4Gogmgv0Ou13181bbUx8s8vJlHZ5GMsxFF2Hb0AJJrpe5uh6ACqPwymdTJJnaJN7wsbv/AM7G9mOYSWmrEADNBk3JMRoLxB2hSNIi+X0npC48Gykc/Cqmj1eEJfCks6k6tQP929tJ22G2Lz4b59o8lGK8pkk/i5/+fniszfJZaGCGPMlRGGDfhkh2dtRavEFelb0O+LXhLR5RYsgH8WTzyMwUL1YGiuo1123P0nGfFVmVqLxTcTLy6INh5vTcJ2NLXDMNo7myfkawDj1jnB9I+2OmPDWpGDBgwIRgwYMCEYMGDAhKfxBkzqxxvkyFVGLStrRaAAq/EIUpubs9hthVfnLimVmhGbVQjyKpDCM2upQ1GMmiAbF/od8XPxiLnKQrGGZnzAUIpPnOhyq0OvmA2PcA9sQfilBbZYIpZ2mACjqT1ofp/XHu4Qt8OnTexpDs94uIneeVkqAySCbR2XjjPNOei4nLFFTmVAkCX5QNyJNzQYAPqur0jqFGPfLfNGc+akymbKNJ4bGJ2CinAsboAGQg3dWNNd6FZxLjAy3FsxMULpl4vCoGvM5jK7noaZz32Bxz5em+f4pHIEZFSJiQGsbBgNRobEydPUA9saHUwaBJptjIDNpzQCN50iUgPm1OvsvOV41xM+Lkw3iSxDUZNQ1rTLsJGOltWrYNvQb0odc3zXxdJEhbSJZB+GrLCQ3XqVNAbG9xsDht4Hy+kK5hiS8kj6mcgWfRR+6LNC+pPrih4xkGPFcgKY6lYmhdAawSfQCxv7j2xOni6VWo8CmyMpN27hvsCRp+UxpuaAZOo32lfeOPxJM5J8voaOTeNNcJGlQASFkIIO41UOrDrtiVyVzZmWzj5TOBR+EX2CgqQU28nlIIe/asU+c4oMtxWaSTU6xQEKt928IAC+ls2LjlHgzyGfOZkeE8uyR/3UHS+9nbrv5R0sgLWytw/wD2MbdrYIEOkx9hqf8AKGXfYnU9le89yypkJHypoqQzMDRVAbYj1O36X9sI45p4sYBPQMIBOspB0UkE6b1Vse2Hbi6/+GZu+ngSf8hwvJlSOCJqUqfAk2PWjrIP5gg/niWDqsZQbLGmXxcTYhNVaS4wSLbLzmOOcTzCZafKAUYSHVWjAMmohrWRunlBWrqzvjtwPmjPTpnMtIUXMxxjwyaUhjYIJW1uqII9cd+Tcmy5DLswKltRo91LsVP2IIP54i8N4aW4pxEAHSETzdgxRCBfqQSfyw5qsIq08jfJcGL2eNTvquZT5TJvr9Fy5Z5k4hPBKWCOqRMIndaZpQRQ1A0aF3sN9O/XFflOaOJT5RTD9OXBEkh0l5CNwKcGyq1dbk++2O/KebMfCcwzKQYHkonoSFBO/s1g/b71A4dzOMnlIsu0LNIytKxLBaDyOU2ondAp/MY2FkvqeHSYSHgAW0AMnWOPU9lObNzOIstD5N5hGbyscsgUS7qwHTUpqx6AimrtdYp/iPnM3lnizMDqsSDSwO9sx/aU7MvSiDYN9OuIXIHDimQWQ2NUrFbseUUv8Spw3cZ5eTOpCsrHw0cOyDpJQ2Dfu+o748rNSw+NdIBYCbRNr2/AWiHPpDmyROPc38QXMQNH+H48MeiPysNbBdQOrowdtNntW/p0yXOnEYM1BHnAoSVwpBEd0SFsGNjRBYHft+uIvPHE1k4hFDEhLwzJuO5JQ0B2rbfEnnXJH5/JIoLXNVDc/XGT+igk+wJx6bchbTpvptGZjjpewJBntGqzmZcQTYj+V7ynOBy/EMxDnSpRpPI4vTHYBXbshUi6+lrO4JI7cq81TrJnI87TpChlJBsKb2VT+0jA2u21H1AFJl+HrmOIZqCeFrdmCyXTRCPVTCxuG8o60RXXHzgs7ZT5zK5iPWnh62YbWtBV37Kw+kfskN70VKVEsLQ0ZsrJAjpdvG4I3se41zpmbSf0r0nNHEI1+bCI2Xkfa9LKpvTp8ra0JrvtZ6b1iXn8pm3zfz+QiDLPCjA3FahkSwyyMPMNI3A/rhePMEa5KTLRQMFkcOXZ9RJBUjogugoUfbvhwmz7cPy+UiCNJPJEqhF7uFW/erPp27dRWsHUnDw6bQ5xcIMQWQDLoMWjWVxsEXJgR9eiicP5l4jmYczApVZ4ipsUj1bhlB+nVaijsCL3wzfD/nB85Axn0h0fTagjUNIIJB6Hej/THHgnK5gieXMMPmJm1uFql9FFdh677k7nFJ8P8kfAzLUQBPSnsSBTUe9HYn127HHnYh9GpSq5GgZS2CBzYx0tIVmBzXNkm8/wtQBwYj5BrjXEjHiLUjBgwYEIwYMGBC+EYhnI/i68TcGBCr34efEZh3GIGdy7QxO7PpRAWY+wFnF/iHxURtDKsqh0CEumxtaJ6flt9sMwAuErh0Snwjn7IBLeYqW3KtHJY9jpUj9CRi44rzplcusDM2pJ/odBqAWr1Gt9N0NgevTY0hxcHy0/C5c0mWWNh4xXS8h0hC2m7YgmgL7HfEOGPXwaJfB8STxXWE1bAtOxIB7Chve1Dfpj3Dg8LmEZgM+V0kWsbg9Fl8SpG2khM2cSDK5k8Skm1xzoqRLGA16tNvd+ZQqg7e/U0MTMtxuB4JZhKDFFu9fV7DSaNsdgD1ws8T5bmjmyMTxCeCONY2BJCgknxGJBteuoH90DHnhfD44eKz5eNQ8DQG428wK3ERd9dLE0eu/5446hQqUw4uJLWzaIygxHIMIDngxESfflaBk+a8qco06SAxxrbj9oGvpKncMegHfEHi3NuVOVjzWsmMsFoC3BNWCvW1G5HWhte1qHKeRRc1xCIIHipQUbfy6nIBvrV7HrtfXFRzBw05QvAAPlswyvG77+E4IBN9bVfKb6rp32OBmBwzq5pSdj3aQCR3Ez1AQarw3N+ytingEyIyMGUgEMDYI7EH0xWyc4ZYZl8mz6JBpUFtlZm6KG/vbjY1eoAXvXjgz+BHDDGSyIgUE1ZodTW2/XbC/zlwyI8UyGmNQ0rl5GAouU0ldVbGq69a2xgwtKlUqOa6YhxEdBN/QK1RzmgEcj3VxwrjWWzOvLxyDxFZhpO2qupX+8Pt+ePOW5py2YZoVl0vEWBDbagt2ynow2Pvt0wrcQyCw8WyjRIEZmYkLsNVNZA7WDvWJGT4D4vFHlSJUjhQlwFpXldWB2qjYclq9Bf1Y1Ow2GALpMFmYaayRHWToph75jrHtKt4uYoZcvJmBLccX1LtrB7Cif2q27HETmDnELPw90l05VvxWYBroWpDAb96K1YPXphb5j4d8mZHijBy86GOSPqFcbrXdabzL6EMNrFMHCuXMscnl0kVZ6t9dkbyEE6SpB09BXsD1xXwsJQaK1y10gaTBbB6SD9RdLNR5LdxH3+xTZwrmvK5p2TLyhnq6plNbAkBgCQLHT1GOWfnGTR8zNZVB0WtRJ6AWQLP3GErgGRROKO+TW4oY6aiSA7bVZ67AnYmqw/kpmYHWeNXWt1YWDW/6giwcYcRSo0qzQ2ctiQYm+yqxznNJ39lR5rmrKiE5kSF42YJSjzBjvTKaIIG5Hp0uxg/7T5ONYg8yss1hXFaVr++TuovbcbHrXXCjy/lUPCJ3aIPrdzVFiGCALp/asXtW+59cfc9yl4fClaVAJVuS+6gkWprqNI3HY2RjecHhGv8Nxd8+XbjX0Oql4tQtzDiU5ycbiWf5PxdMlArdaST0UG/q9u97Xi0g4Q2tWc3XTGWpAmYl4d4YXx6QzEdSsWjzP+9SUCdzY9saxw/PszlWGMGMw7KGQNmSLg8gxPY7KtJ5dMr7Jw4vJbHYdsSc3ldSaRtiTgxgVlyysWlQPTHXBgwIRgwYMCEYMGK3mPiLwZaWWKMyOq+VQCbPSyBuQOpregcMxpe4NG64TAlWWDCRw/wCIxzGUzDwwsczAikxgFwS9gMundlBBJGxpT7HHzhfxKE2VzDiFhPBGGKAFlYmwCK82kMPMCNh3742HAVxMt0IBuLExHoZ10U/FZynjGbcJ4XK/FM/KWl8DQ8JdwfMx00o6BljpqroK38xvjH8Zm0jVlASB5iJiB77eGa+xOLDiHxK1ZRJ4YGYGUxzA9I6AP1DYFgylSduxo42U8Hi8OHNyDzW1HfnpupmrTfedO6k5LgKxcN+URy2pXVnI6l7shews7C+g6nridkOBLlMrDChLaSSWPUszFmPsLJodhikzXPixZfLTwwPJDKz+IWBGnSdBXULUPq6XsQprrYk8e+IWiHKzwQGWObUW1AjTp8unUtqrhr9R5DXqIuw2LqCHf3OJ1HzCZng6ps9NvoPZdeZ/h989MJWnKARhQugNVWSd2HW/TtiFy1yzHkJJG1mVmXQLQLQuz3PU1+mPPDvi6JJY45MqyCR1TUJNVFmCgkFF2BO+/TscRs/8TjFmJo2ygYJIVW3ZGobeZSrXZ8wIrYj7nSaHxFzP6f8AtjSWxE89+qnnog59+xVnBydcedcSFWzVD6dkQdRV7k229jqNtja//ouQJZzDC/SIf+rDTyfz/HnZWgMJicIWA1agQCAd6FHzDavX0xc80Z35fKSSrHrZB5VCltyQASF30gmz7A4j4+Ow9Twc0OMccAC/ZNkpPbmiVA4QoV1UAkAAC/bbFbzcp/tfhukEnzmh6bWfsAbxUQ/F0LWrJ16kS/yBQfpeJvGPiiYp6TL+JEY0ZGJZCdah7B0sGWiBt3U7nDUMDiqNScmrXD5huI1mN9EOq03DXcbHurY8vCbPxTs5HgaiFA+onpZ9BvtW5rfqDZQQMxlVTpLAgNXQkda9sKHDPiA8kWbljy58SJFKgEyC2bSLCqDQ+o+wPTHfgvxWV5o45cuYjIypqV9XmYhRYKggaiB3q8SdgcWRcfJaJFv7ub69Uwq09t+/ZQJvhEka2cy35RD/ANWJsvLurLplY5WQCgZK3Iu22B2u66198W6c6L/aMmTzCCNfKIWbbU3ezdU1jT7qRdkDHPlzm5Z87PlXh8NkZjHYIOlaBDg9DZ1AjYhvazWrUxz4e8zlAcNN9COfwkaKIsBrZWWVyEWThEGWSgdyepY92Y9z7+wAoADFjlsppiYHqQb/AExH5n4gctlZZ0TW8a2B2Haz+6vU+wOKHN/EQf2cM1CgeQFVkTciNj111uF2oN3tcYWYetXioLy6JnfqrF7WW6Ko+HeZA4Yuo0HnYR3+35QTp9aKt/lPpi+5r4Nm8ysEeWdEjIYSs3YeWqFWdtW23bcdcKPNfMQlkyOcjRzDoYhNwA6syMNgQCD3rcLthp5N+IKZuXwDEY3CkjzagaIBHQEHcdvXHpYijWbUOMY0bkgwcpkiI1McxqoMc2PCJ/leMjyzDkVCw28h+t2+pvbbYKOwH52d8MnCssd3bqcUvO3GjkUSVIvFZ3o2G0hRubYDYnoL9zRqsU3D/i4ZJoovlCPEkVNpbI1EC9Phi6u+o2BxiGExOKaa/wA2smRNu5VfEYw5PwtFwYRuAfEzxp2gmgeOW30KAbOlS+llPmV9IPsa7WBiLw/4pmTLZhjFU8KlgoBKldemyL1DRY13062N6D8OxAJBbxuN7A9keMz96LQ8GKLk/mlc9B4gUoytode2qgfKe6kHbF7jHUpupPLHiCFUEOEhGDBgxNdRgxEi4tCzOqyoWjbS41C1NXRxIWZSLBBA7gjDFpGoXJWV8Fz6ZbPcVkZvDVXSzRP1SzAbCzuT/HHLljjCfM8QzBbTGVVixB6FyPpq7JPSrw8yZPh8uWmmAheGQ+JK92GZe7G+1dPW9t8VuV4FlVy76IImjlCklejKp1KbB3A649h+KpOD87XS7KD2bln1ss4Y4RBFp/PsqL4ZyVls2idBMGH2KBR/yfxxB+Hxc8OzgFFPEbUPvl4h/TDly9DDHl2OWRNEnmuOqO1A36164quQOIpLlM0oRIoxOQibA6SiE6vU2dz710Ax19c1BWeGmMzD1ET7oDcuUE7H8Kr4Fq/sGSvpCzg/5nP8ziHDxeWHhOT8JyokmkRq60JpCQD23GHw5eGPKplToUSAokZP1AKSwHc7WTij5z4L4kWTyuXEauj6glqumMAgsF7gGhQHUj3IKWJZUqEPbAL3PvpEH8/ZcdTIFjeAFD49n/7Sz0EOXthl5BJK/QAhhsL3NldP6+mOGW4wG44jIdRZGhYgEeZVe+o3rQBfTDfHkEy5VYo1SyWIA6sepPcn74i8C4Tk1kaeNYQ6MwsEWG3DDc7Hej98RbiqeVzQ0wGlo9bku9eExpmQSd5P8KgjL/24a+swn+Q/oP4Ya89xmWLK5lxWuKJmWxYsDbbBk44lmkzbBFIQhpTWyDc79h6/YemOxWIpM0xUwMh1EnylCN9x2r0xnfVFR9MlpgBo7xqnDYBvrKWuITNLwBXdi5MYLEmyT4g/r+mJ/LGalXI5U/smBAP8oGLXjUGX+S0/hjLBB0ICBBVURsBXpj1nJI1WCJSgZluNARuqgfSPQCunbHalbPTLA0/O53sLem6Gth0k7AJH5A4iYMhNIW0pHMQx9ysddNydwMV/NnNceYkybq5Ihl1udLChria9xvsp6envjQ4+EZSTJNDEkbRajqVTY1ht7N3qDDv6DtWKzMctZCGENLlYNyFt1HUmgLPqcbWYqh/UOrOa7MSYAjQiO83Kkab8gaCIslHjUKZ7iLRSSFGMaxxHSSC5841Cr00xu6/hibyVnGhz00ebDfNeGI1cm/KoFgGrOoBW1HqF3ojdmWCJsys/hReKOj0urpp6/bb7bY6Nl4fmQZvDSZ1KozEBio8xAv064V2OzUvBDTGUDsRqR0MXC6KUHNO69cW4u0eSzLtvUZA9Lbyj+JGMzHCGXJHM5OVmXw/BzalSNDFQW6gB0Gobi9PW6+nXeH5RWV4pFWSNhRBAZWHoQdjjnxPJQ5XLFUSOKEWWAAVd+t9t8SweN/p2ZWtklw7EcRzwmqUs5knZUXDOZYI8hC8Z8KJF00bJBWwR6s1g79/zxE5cy8uazUnEVjMaOuiLV1ddrf7HSAPseo3NnNy5lpII0CRmNSCserY9eoB8wNnY2De+LvM8TAKwqV8TSDosWF6XXpiTqrWtf4bTLpknZs/fklMGmRmOn3XXhOaZrDdsJfEdX/aDy7MYNv8AKT/Q/ph14Y6KzR61MoAZksagD0JHWjWOYTKfNvJcfzQjVWJbzBLJAonYE9SBvtfQYnh3mlnkG7SPrF+y69uaL6FIPEWc8dyl/XooH/gzA/liJxTifyfFJJqLtJEVKpRZmOkAULNkovY32BOH/J5OL5h8wQmpFK+JY8q9Tv0H3++KXlPl7KZVvFjcTWtiZ2Ukg+lUBfsLPfG+li6YbL2kwwMjm5Nzt91F1N0wDvK8cmcLfK5QqQFkZzI6+hIAC/kqgfcHDpw+YsgJ64XZsyo1SO6xxWLZiANzXU4Y8tIgAVWU/YjHl1XPquNR25WhoDRlCkYMGDEUyx7P8mxy8YlyzO4RkafUNJYE6SRbAgjUx7dCPvj7y7wyPK8Tly4d2hkyzK2+ksDo66K8wtqYUQGPqcMfMnJGblzz5rKzRx6lC2WcMNgCNlIo0MQuVuVpY86Zs3Kj1Gy7FiSSVq7UbAA/mR6Y+lqYzNQM1Z8gGW85rX0WJtOHfLvr0VRyxy7E8+fXVL8oq+FYaizB1YE0KLJo7iqeiDZxV5SSWLhWYaMt4U86qL6BFDan26ampCe+n9dU4Zk4wJERF0G/KANPmsnbpuSSfWziv47wHMnKrHkykR1jVZ0gIAdlpT3rbbYYzU/ibn1YdoS03NvKNe5tJ6J3UAG24OnVIy5MZCXIZrLSS6MwU1LIAGAYoGV9FK1q+wI2Kg/az4x8O8osM06TSjQrOFbwyo6kL9AYjsN7x0XkXOGWB81PHJHG4fTrckUQRQKAdQO+LDiPK75vPaZnHya6SsandzQvVQ2F3vZNdK3xofjctRpFXQeYjeCYbfUwfyk8KWkZd7Tt1Sjm8uwyXD2UyfMiRlj3ohWdmSr2FeWr2pqO2O6598/nsowDR5pXAmNkKFjIJZQd1JXWpT167EktfPHLLzyQnKSLG8QYAGwBdUQVvpVVW+OPM3J5kmy7wOEnQoJHJosBVtsN3AHegQSDtgZj6ZYMxGYh97+Ukmx5aZtwUGk6baW9f5Tg7q81HqMZdByNC/EszlZJJAsS60YaCzA6DuWU3WvrWNEyanxDdagPLfS+35Yo+V+TM3Fm2zWdlidjEyHSWJJOjraKAoC/wGPPwGINCnVIflJAjkmf9j1VqrM5bIlLvLfCIhPnsk7yGBkXcHS1qwZTttYvfajW4rbHfk7Jo6cQyUruYldANJKkeeTzDsCdAJFUa3GGHl/lsjP5qdipR1pFHX9myfSitDr1xW5TlTMqM+8EkaSTyroskaUVmYm9JpjrIqj0677bH4wVM48SJFMg/wD0Msn03Um0ssGNJ+l4VRy9whT/AGllDI/hKYypG3mDSU1dLOkBtt6HShis4XH4q8P0u/jLIymmPkhV1ax3Wg5A6DcD0w6cj8tyZc5iXMujGUKBpJO4LkkkgddQ/jihg5JzkTyNlJY1iY7kmm0gmgRobpfY7+2NIxjHVKjfEGxBMwTlyu29esJDSIDTH7MhWPIenLZ7PRoztCukDUbs2aJ7WBYvqaGLvn7JrmuHu4Ygw/igDodINgj/AAk16GvseXK/Bky8RBYuxJaRz1dj1P8AQfbck2ceuOcDzWYy4jyroiux8XWxFqRWnZWsG9+nQY8v+oFTGiqHQARc9BEnvHur5IpFsfv8JHn5JhHDlzQkfxGjDlCEKddxsob1rfDBFy5BxDLZN55plkXLohKlSGodTrVt/fv3vFnmuVni4SMqWVpQrb2dNs5erq9IuunQYreJ8sZ1IssmXmjWOOFVZtTKxezZoKfKBQG/rja7Guq6VoIe6Cf/ADHbdTFIN/ttA+q8fD4rlM5noQzNGhUC+5BcWQNrI2JA3oemG3mtIMxkpPGkeOIUzMm7CiCNtLXZ7VhZ5a5Ony+ZM2YnjZXVtYVnJdj01WoGxJN/9cXme4a2YyWYhi063FLqJAuwdyAa6emMmJqMdjW1A+R5ZI6QCfaVRjSKZBHKz/jXJUEfD485FJNcio4WTw9g9d0UUwu79sduecqpgiz8cki5hkj1+bYN4ezJ3UggbA17XduXMXLbjhUeURlZ0SJAxtVOgrfqQKHviNzXykZMjBl42XUuhS7bWAukmh3rev4420/iMvY579HuBn/wY16KTqOoA2H1uqHn3IJFmYs3E7rI8q6hfQgA2p6iwKK7j7b3M45y3k81xJo2lzCyyAu4GjSukCq1oTv6A7V22xcc7ctnMDLohC1IpZj/AHaIJHqfbFDzJDKeMuuXKrK0A0E7AEgWbo9gex7YXC13VGNh8Oax1+BIiegRUblJkWJCh8F4CkOfzWVEkngtlmRnGkN5jHV0NJIOqtul7dbg8q8mQ5pJjNI6PE+jyBKO3U6lJ633HTDdlOXWy+XnWJw2aeiZpCRbbX2YgAXQ33Pvj1yRyxJl1zDzsrGTTWkkjbUSTYG5Lfwx1/xE+HUcypfygcmNT6/hAoXaC3n/AElTgKwvw2aPNSyRpHmNa+HXXQBpoqwokk9Opu+uOPM/KEWVykWay8kup9JAcJakqWBBVR5lIGLV+WDDw6SN5IxLPmUEdk19QUC6skjeq2/InF1zFy+8/D4cvGy2rINTWBQUqTQ+91/HFzjmsrBzX+VzzPEQL6cylFIlpBFwPf8AYTjk+Mo+kdyBiwxQz5RYzEB2AF+u2L1cfKrekznvmXN5OWKSKINlwPxCehYmgCR5kram6EtW+wxScyccn0ZbOZeInLyRCSS6O71StXmWuzDaz+WG34h/7NzH+Ef864zziPMCQ8Oy+VbWHfKRmtgoB6XZu/LfTuMe9gqbarKZFME5iD1bAueonVZKrsuaXdfVXXEObp8vFlM3DDeXkTVKLBOpttGr9mv2W6EkA+mO8vxAn+f8OOPxYZoQcuo02x8NnDg7daKlSdtO3Q6qocww5fh+UjmDOJsvuq6a0XVklh16ivTFV8PM8q55gnnuNgjNWpFDWRQJA1XvXcD1xZuGaKD6jqXyggdROuuo9xZLnJeG5tf8KxzvOXEYog2aythdi7RvHqPoSDpBPsPyxa8V5oOSzsDMh+Ulh1WAC29W1De02tR1DkizQx959cnh87E+QMhN/wCNRhb5hzC+PkY8ysjJ8uhCA6XJlGkDzURTAbbGxv3B5QZRxIbUNICc4OXoAQRJ1uhxcyRPGvqmjLc0OvFki0q+XzCjwWUg2CpYSKw6g0QVPTSCKrzVue5k4lC8skuUtFckMyNSLew1odJAH7W+IfD8i3DOJxI48VGDJC/dQ5skL0DAk6vZyRVkY6cwfEOGSLMQLr/EUqGOiuvX6rr8sOzDtNVraVIPaWtk+pE62PI5C4Xw0lziDJ/0tE4FmVzUEOZ06C6Bit3R7i+4vvWFv4hczZvJypIsYbK6KayKZzZqx5kIC7Gq3PXtH5EzxfJIU1ARHwzdUSACStHp5u/cH7ll49y3878sJHqKN/EdK3cgUou9hub2Ng1748qn4dDFObVbLQSIP468FaDmdTBab2SinNuYhzc+X8HzSxs2WU1dhGYEnowYKx9iunvtXw/ETMRwQTmK4gzJO1L+KwUHy/3Tp83oWDDoMSfierwZuDMKd9LqG60SGHtvpdiBYujiph8PNpBkcssngxv4krOB0o3dEjU1kfnsKBr16dKgaLKppjKRc8QHA76m0dbrM5zg4tBv+/pTDzRzBMuZaHJRGVYFBmpWay24Hl3FDuL3J9MfU5wmlyHjZKHzpLU67OFQLqsDYsrAjcbjf0vFPNx/LZPick34zSC1dRo06iFurYE9Oh736DE7kNGkizcsdhXmYge1X9ttVfliT6NOlQbUNLTLBO86g3vyCutcXPLc3PpwvnE+Z5DkYc3BEF1SlZL8yLpJAHY0x77V0vpf1/iRn4Y1kkyaCLYg6JVBB3FMSQLHQm8VEEZPL7NflE35fWo/nY+94vudbPCIyfKNEVg7V9PX0rFBToMe2kaYINRzd5iRG/VLmeWl0n5QU+vlVmCvZogED7i8Z3xHm3PJm5sssAkpyY4yhLBABRBQjUpHm3sgsRYqg08LaRYsuxJGqNDpIoi1GxHYj0wr8zcxJk+NeNKCQMsFpdN+a99yB698ed8Oph1R7MgccpgHkELRXdABmLrrwnmWeeaWCbLaZ1hZ40FqSwAIUhz3vY2BtiPwnmzNHJ5lY4j83Bp1EKL0ksCxjI+pdNFQO4NdhG4BxQZ3iwkisfgNeorYA7miRXmA/PEY8Qk/tHMDJ1mGzEemlPlB8lux9F0nfp5+t7Y9H+mZnc00gCGtdfQGbg30ImyhnMA5jqR6crReWONDiGVSZ1CNqKkA2LB6g+h6+3Tfrhd585nzOVzcUccamNk8gZb8R9QB06SGsWor97obGLHgPDDlsokKtvHd+7EksftZ29qwt/EbmRDJlogCZoJEkPSt6IUb3qNKaqum+MGCZTq4xwYyWeax2Gx+ytVJbTEm9lJi57zIzMEecyojWR1QeV1PmYLY1EggFhftjpkOPSrxXw83llV5W0pJsGCDVoAIsOhI9iL36UPHxIjb5rJ9Tcwr764//n5Y+8yQOOK5BWNksa/Xf+G/2BxpaKNRgIpgZ2P0mxbMRfpdIS4GJ0I94XHJcxZkZ9svmIdRkLmNbUEUjsoBHlZTo6miLNnahxPNPFEiIkylqlksYpAQOu+lq2HoMM2R5fK5+Sd21OU0J+6vf7k9PtfqcL/w/wA1LNks27sSXdmLHufBjH27Vt6YVtSi5pqNptIAYDY/MZ0vbryQu5XTBJ3+nVQuKvPnIsjmoMuzmN31olsAySKVsCjTAE+1kX0u35e5smkzaZXM5cREgkbOpFAsLDE2CAd/XELk7iHy/CzOzERrKRsOpJA29d9vyPpiy5f4dPnZzn5F8JdGiEH6iO7t6eg+567MzYgtDKlN7BlYXBpvMzIAveJv0SsmWkG5glPc2TDEE9sSMVHCXbWysbrFvj55bV4mgV1KuoZSKKsAQR7g7HFfxfhyvR0KT6lRdffFngx2UJdzuRLlQY1OkAAlRsPTp09sdM1GyDyoqgLuaA2++L7HPMQK6MjgMrAqwPQgiiP0wA8oSbwTmvJPGfEnh0t+zIQOh2tW9xY/I4suNcby7QfMiRJIozu6EPRsbCv2txt13whcqcqZaaXOrKrsIJNKAOwpdco30myaUbn0++PfKYgWPiEM6a4Q9kEkUFMgBsUQ1KNwR0x7dbB4ZhcGFxylsi2juOqyNqvMTF59lYc2cxjVlXheNo5J11Sgg6FVk1j921bzdDQI74veH57JiRhBJln8pYhSh2HU0Ow7nCzynyjG/Dw2bjYl5fEUAsjKNIQXpP7QGqj6rtYxGXgOXXiiRwKzRRxsZlLFx5ldNLE7gnUNr7exx19LCFrqbSZZmuAIN7X9hsuh1QEExdMk3NkTQJLrVYnk0LtVNe9ivLXUk7Vv03ww8P5lguWIyAPl11SA7UtXYPQ13rpYvqMY83DgTmstGhaTx0+XBJ8oBlDlj6aNGon0B6gYv4ODwpxWONEuIZf8ZTZDXGyG/TVamvUE9cdq4DDsnzHQnbS0fWY7pW1nmLdP390T8vG8lmMu+Y1pJEi6pARZXa6ZDuG/dIvFOvF8mXQZWWAavpjUqps9tOxB9qvCzwLg8Iz2dyxRmgMQGjU10GjYeYHVak7G7xz5u5ey2Vjy8uWV0bx1DanZhtbD6iaIK4QYTDGp4Ic6TBbpEFsievZMaj4zQOv1hOOUz2WObaGQxLPsdBCjUSLoE/U1bkdd8HDuNJM0iZdkJUkMooHY0TXdf3hthf5h4ZHmeKZbwo9DlhLmGF/SjKVJF0CdJWxub76duDZCPK8by3gIY1YOSgJqykt1fRdgdPQVtiYwtB7JDjmyZttRMz3i3Rd8R4OlphPU2TSPJsHVQiDURQ0gLv06bVeKmbmDKyZRZvERo0K6wRZUk7Bk6hu9V2sYYIswmYRopEDKwIZWFgg9iMZ7yly/l5F4gHiLIJxGq6mtVjL6SGvVq83W/wCt58PTpOpuqVCfKRpGhN/VO9zg4BsXTlxzjUKwJmPEVogR50OoHettN39vY475nmHJhIpHkiZZToR/KwvfqewB2N9D1xnnK6Q/2dnEnTxESdm3sEERqAQRWk7dR6nErhHJiPwxROpErs0itvcepVUAj0IUFkPc+oBxqfhMNSJFRxs6NtCPxukFR7tANEzZjNJHmjANCySoSFGxI7ix3rcDrsSOhx24BwePJRuUQItbnqT/AImO5/PGfcEgM+dyyTjw5cqAJGs6pBEwMY36kCgW/aX8sapJmEn1wyKGRwQQe4OM+LojDltMOJBAJ43gjY2uE9N2cEx2VBDxmAw/NPIBAWq9+t1Vdb9sW2b5hyMMwSR4lkKBwzAUR289VfcC7rGTShIPnMkytIxmHy9bkOjOL+7IVBrtfphyy3JWUMEHjxs0gjVHKySAWB6A1t0uuwxrr4LDYa9RzoMxETEAg/g8lSZVe/QBXWb41A3/AHrXG8URPnWno10Fb6qPTrvjvxXikEZjzbsvhEDRIBdh6I01vRFHbGecHMaQcVgcao1I0X1VlaUKb9bVd/bFbNm5osmsOYj1wyr4uXbujdfKewI2ZD/eJHvVvwum5+UONnAbXaQDbqJv0SnEECY291s8UOqXWpBUiwQbBB7g+mOr8OVIikahR6AAD9Bio4A4yuUy8QYOAgthuCTua/ds7e1YY0exePBeA1xANpWwaXVO/B1OVETRoVFUhUaRRsUOmx3x2dHESqvXFpgwskrqiZDJ6Bv1PXEvBgxxCMGDBgQjBgwYELNOI/CeUyTSpnQgd2fT4DWNTFqJEwurq6H2xP5N4GmTjmEkgleRhvp0gADYUWbeyTd9/bD2y2KxDPCI/TG2r8QxFZnhvdI7D8BTbSY0yAqTOcPknyckcD+G70A++wsX0IPSxsRiRwXl+DIQaVFsd3c/U7epP8h0GLyGAIKGPk+WD1fbGfxX+H4c2mfVNlE5t1nvFPh8+ZnfMQTeAW3YaWO9AbFWBFgbjEvlrgMeV1BmLyMbeRurV09aAvYWep3OHtVAFDESXhaMbIxapjK1SmKTneUfjTqfVKKTQ7MBdL3AuXAM5mM2WvxFCqtUAKW79SdIrpW+OPF+VRnkERfQqzB2IFkqAylQbFEhvq3r0OHBIgBQ6Y+RZcLdd8TGIqB4qTcAAeggey7kbEKsz0YEyUMQczyp4vEIs2zUIVICAdWIIBJ9KY7V1rf1YHy4JBPUY64myo5klp1BHodUxAOqqMqtZhsK/wAPf/qOxr5p962uzYv1Hf7jD0uXAbV3x8mhGhgoAuzt6nrijK2Wm+nHzR7JS2XA8JX5V5eGWy8/m1mWVnO1ADoAB7Dqe5xG4/yvNnYYlin8EIWLDQW1E0B0dem/r1w08OypCFW74lxRBRQx0YmqKvjA+bmB9tEZG5cuyzbh3w4OWzEc0ucEmizpEJUklWUeYytVXfTthu4JRc3uR0xaz8PRzbDH3L5FUNqMGIxNXEOzVTJiNh9l1rAwQEicpxXxPiZK2LrVXQ6moX2sb17YvsllWc1+yDhhaIU1AAnc0Op98ROFZYoGvucGJreM/PEWA+gA/C4xuUQlhvhumjPapWvNSBwVUDQFdpFFG9R1MQTttVAHfEPJ8qonD3y0jmTW5bXVaTsFKgk6dNDa99/XGgsLxwORSqrbDuxtdwgu3B9QIH2XPCZwlLhHBjloIoy5dVG7b1ZN7CzQ32HphyhI0iulY8HKqV01tjqi0KGMz3l7i52pTgQIC+4MGDCrqMGDBgQjBgwYEIwYMGBCMGDBgQjBgwYEIwYMGBCMGDBgQjBgwYEIwYMGBCMGDBgQjBgwYEIwYMGBCMGDBgQjBgwYEIwYMGBCMGDBgQv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386513" y="-960438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14" descr="data:image/jpeg;base64,/9j/4AAQSkZJRgABAQAAAQABAAD/2wCEAAkGBhQSERUUEhQVFRUWFx8aGBgYGBgcHBwdIB0cHyAhHR0cHicgHR4kIB4iIC8gIycpLC4sGR4xNTAqNSYrLCkBCQoKDgwOGg8PGi4kHyQsLjIwNCosLjAvNCwvMS8yLysqLCwvLCspLi8yMDEvKiosLCwsLCwsLywvNCksLCwvLP/AABEIANMA7gMBIgACEQEDEQH/xAAbAAACAwEBAQAAAAAAAAAAAAAABgQFBwMCAf/EAEYQAAICAAQEBAQDBQQHBwUAAAECAxEABBIhBQYxQRMiUWEHFDJxI4GRQmKhscEVUnKSFzM1VIKy0RYkJYPS4fBFY3Ozwv/EABoBAAMBAQEBAAAAAAAAAAAAAAACAwQBBQb/xAAzEQABAwIFAgQGAQQDAQAAAAABAAIRAyEEEjFBUWFxEyKBoQUykbHB8OEUQtHxFSNSYv/aAAwDAQACEQMRAD8A3HBgwYEIwYMGBCMGDBgQjBgwYEJB5s+I75XOrFGiPGgHjA3qJIsBWuhQo7g3dbdccf8ATJH/ALtJ/nXEf4r5fIwqZni15phYVJHQuBtqfSa6CgxBNgD7R+K/DqBMtNLHrDRxs4uR2+kX0JI7Vj6KkMD4dMVaTpNp5O510k8fZY3eLLocLJm/0jwPkZMzGGDI3h+G9ahIaoGiQQQQ1g9PQ2MQeVfijHN4cWaHhzMQocD8NmJoVuSpPSjtZoE3hX+G0CyHMRyKHRympWAIOzdQft/DFbznwNMpnljisIWikUEk6bkGwJ3q1vf1x1mEwpfWw5BzCSDOwGiDUeA1+xTvx/4nfL50xKgkhjGmSvr1dfKSQNuhB6+ore/HOkD5KTNxNqVAfKdiHHRSD0JJH5EEbHC5zby3FNk5cyVAmjXVrGxYL2atm2236dsUvwziV48xHIoaN5PMrCwR4adR+X8MZ3UsM/CtrtaQWkB3XlMC8PLCddFN4Z8YGWOsxBrez5oyFBHbym6I6dTdXt0xOi+MkNjXBKq3uwKmh613A67b+gOKDh/LvD8zmposur+HGqkP40tMSWB02xJUVsb337UTXc+8rx5Hw/DDU6uSCzN0011Jrqcb20cBWr+D4bmuN+1p5t2hSLqrW5swIT7zn8QDlJYUhCSX5pLv6L2CkdCdzZvtiB/pkj/3aT/OuKfmvgSnIrmCPxYRGjN/eU0tHsaYgi+m9dTiLydydDm4Qzhy5ZgakcDZjWwIHTGekzAtwja1RhN8pjnXkJnGr4ha09U58A+J8GZmWExyRM96SdJUkC6sGwSAasVtV2RcHmD4mtl86Y1jWSFNm3pi1dVPTY7UR2O+EjM8L+V4mIVJqOaOrNmiEbr/AMVYYebOG5AMjMl5mV0BVJJFvUwBZlVqG2+qtzQ9SHdhsLTrthhc1zJA4nfXjrZAe9zDeCCrMfGSP/dpP8y4cOXuYYs5CJYrAJIKtQZSOoNEj32PQjGc8w/DyGHKyTRFgY6O7uwI1AEUxPY4kfCaUgSjt4v/APCYzYmjhKmFNfDtIh0X/wBlOx1QVMrzK1LBgwY8NakYMGDAhGDBgwIRgwYMCEYMGDAhGDBgwIRgwYMCEYMGDAhY18bQfHFd8vQ++p/64ec0L4bmvXwJP+Q4teL8sQTyJM8YaWMUjEnbv9N6SQehIsdsScvwtRE0bjUrgqw9QRRH6Y9GpjA8URHyf5URTjN1WTfC5z8xON6qL7X+JY+9Vj38VP8AaUf+CGvf8Rth7nGj8N5Tiy9LCoSNd6sk2e5LEkn3Jx14lyvBLMuYKAzomhXJbYb9FvTfmPmq6JF4sPiDRialfL8wIA/ylNE5A2dFVcYH/hea/wDwv/I4TvhqaTMHtrP/AOtcaeOEI0LQyDUjqVYWRYIo7iiNu43xAy3LEcCaIlCRqhCqL731J3JJNkk2SbOM1PEhuGNCLlwKcsl+fosj5M4qMsZpWBYLHH5R1NsR3++LHKzzcUzSzTAeDEdlA8tg2EU/teYAsfaq3oQ+ReELmDIJELRFUU7kAsDqqwQTXce9HrjXOG8vpGFoBVUAKqgAAegA2Ax63xLFso16opjzm2bgQLDrrKzYemXMaSbceqQueOYBHE+S0WXVGd9X0kMHAqt/pHcdRjp8KJzpkB6CXb80Qkf1/PDlxnknK5hjI0KGRqtjdmhQ710GPXB+Vky9CMBVBugO+MFTGUf6QYdjTMgk9dyrNpu8TOSsy5xYjjTkDfx4a/yRf+/6Y585t/3+L/ya/wA4r+ONVz/K0LzHMBB4xXTrs9PYE6Qa2sC62vHGfk2BpFn0AzqukOS2w36LekHcjVV0SLrF2/E2BzTlPlp5fX/CU0CQRO8qu5h/2VmP8I/5hhY+FTbyj/7g/XSP+g/UY0luDI8DQyDUjrpYWRYPuCCPuDiHwvliPL6ViUJGv0qLPuSSdySdyTucYW4prcI6hFy6VU05qB/RXeDBgxhVUYMGDAhGDBgwIRgwYMCEYMGDAhGDBjNuJ8V4zHmphFFqjLEopMLAINgV84YA7E33ONOHw/jkjM1sf+jCR78uxPZaTgxnPAueM7PFnI2jj+ZgQFNiu5LBgRZBZdNiiASQNuuKbJ89cSly6mBdSwKRNNSEsRuLDEEkIQSEBO97WBjWPhdUkguaIIFzyJH12UzXbaxWv4MZrxLm/Nz5CDNZcrGY2Y5gAjqp07Kfqja9RF2LXqRYj8Q5v4g+Xy2ciVEQI3iqN1J1supkJDaCFVl0sSNR3rc8b8NqOiXNEktudHDb12Qaw46+i1LBjPePc9SyZPKjLLpzObAIClfLVXpL0u52GrteOvKnO+ZbNHKZ+MJIVtTWk2BdEWQbFkMu3lP5T/4+r4RqWtNpvAMTHErvjNzZU+4MVvMDTHKy/KjVMUITcDf2J2sDcXQurI64zwc58Uyhi+ciAjLBSXVNTDvvG5GqrN1W2Fw+DdiGktc2eCYJ7BM+oGG4K1XEPi/FY8tC80ppEFn1PoB6knYD1OE3mbP8VXOM2TTxINACgGMrfUkhmVg17bbVX5Vk/FMxxThuYieNDmIplGlaXUAQTWpqDDzDrvWLUsCDkqOe3KSJg3APPCR1U3ABm8J+yvDomCPGAqEBlCgAUd+g9bvFmBjJxzhxPKtCuYhRI9SoAVG42FAq5ptPT+RxP4vxbi8WZzDQx64NVp/q2UIBsR51YEjcgjrdep6fhzs0F7L3BzWN9J5R4wjQ/RaTgwvclczHOZRZZdKyamVtNgGjsQCTViu/ris5zzfE1zEZyMRaIR7keEQWJ3DBmDbACiNtzv2xlbhXGsaLiGkTqYFuqcvGXMLp0wYzHgPOPEsxJNFpi1RxuDYC6ZNwoJ1EdQeljbt1x94HzjnpIszlnQHNRRfhklVewQpDG9BfzWCKB/jjS/4bUbILm2ib7HftykFcHYrTcGMpj53zsnD5NO02XkXxXFBvDAJ1FTsTakMB2B23rDxyfzGc3lI5ZAqu2oEC6tXZbF7gHTdb1dWeuJYjA1KDS5xFjFj0kfUaJmVQ4wFOTjsRzRyoa5RGZCB0ABA3PrZ6YsMZhxnh3EMtxLMZjKQa1lAp/IRRVL2Lgg6lxxyvN3Ec1lpkiUePFKllNKNpOuwA7aSwZN9+jdD30O+HhzWvpvbENmToTyNrpBWIJDgZutVwYzXhPPmeizcUGfiRFlIF6aYWaVgVZlI1bEdfNe3Q6Qjg9DeMWIwz8OQHEGRIIMj6qrHh+i9YMGDGZOjBgwYEIwYMGBCMZ/wcl+NcQ1FmCRKoO5Cj8Mhb7Xua+5xoGOUsIIagLPX3++L06uRr2x8wj3B/CVzZIPCyTIv4eZ4rILqKMtfYGyQCfU3f2GIXCucIcpkosuylmYNKW1Kop2Yrsdz5NO/SiMadxPMRZPKu8+yEgGlsksQOnf8A6DFQvMWSIVRmobvua/iQK/PHqNrmq0udRLmyNCdWtAFwO59VnLA0wHQf8lLXKnAfH4UPxCqSzNuvUopCkA9rZDvv/wBOvP3MGXyyfJquk+AoG6hVU7AVd7Bf5YY+IcZijzIy00wRioYatl3NAFugJ9Di1bmHKJNJCzoJIYtbk1QXvv6ixY/eHriba1Q1/GfTJElwGmpF5i+wTZW5coPRZbxd8qmT4eZw5Yxa6VlUFNQ2bVezeo367jE/g/F14nxaOWMUI4jqpgaoOosr6mQbH0OHDJ8XgzOuVJkZYhqewQVXfchgCBsd/bHTIcWjzKNLBKmlVtxsGQUfrXqOh/TFX4lwpuaaTpuJJNsxmIiyUMEjzfoUpuNrlMvNNKSUiF9rNkAAXtZJA/PGac4/EeDOiIBQnhyBzqkQ2B226YfODc6ZHw7bMINXVXBB/MEYvpj4yK+XZGRhastEEexGIYd4wfmrUSXTYkkbaaJ3jxbNdZIM3xLhy7LaN5o0dlLqNOtQ4U33AYfrit+H3F0d8yq73qnLhgQotRpIHc3YPscOHEuJRZWdFzEio0gJDECgB/eb9kHsTtsccM5zLAJJIpMwilCAQQaNi9iBR64oHA0DTp0D5gDMk6HUCEv90udoq7hok4xNHIU8PJZdtQZvqlkXpVdgetbbEWSSFica+IcEEk8As1qj1F1A1CwTXWgf5YZP+1GVjytrOhRWVDoF6dV15QOlAnbspxPn4plsvlfmPERkYga0p7JNbaeve/sccDv+wZ6By6NEkX14uUQIs7uUl/DbOq+WZUv8Jx5wwKtrLGhXQqAL/wAQxqkG6D7YSV5iy8hCjNxWTQF1ueg3A3xdrzTl4ZxlZZAkukEFtltjQXV01H0PqKxmxTKtas54pkTeL+p+qowta0CeiTeU8mTnOJ9aSXrvV65SRfrRBr398cuBxD+088zbJHBqd+y/6oiz2sBj/wABxpuagGhgABe5PT7k/wDXCq/MuSbh8zO+qIkxSBQdZvbovm3XcEb0NvTF2131nvcGEhwa21409zlsEhYGACdL/v1SHlPEmzObjyQDrN9chDaY1JJLHpuSTXrvQPUaDw7ILFFDHGT5Bp9/cn3J3/PHPIcRy8RGSy5QMV1qFrSwO+zftNXm9SN96NdIuO5TLTmKeZUkABOr6RfYt0B9jXXHMXUq4lwYxhAAB0ubAZj6eiKYawST+8LtzdzYcoIokiaaecERoPUV179729DZAF4XcxAvC8p42aOqeeW3CEABjZoWapQP1OHDjXMuVyxhkmI/E8qOAGpSASbG+jpuL6jtuPUOWXMEShlkjO6FSGUj1B6YkH+HSaHUzlJub+aJtOwHHqmiXGDf7LNsjxFeL53LCNSBDbyHUGAAIINjpbALXufTGk8JtZGW7Ax1zmUkJ8hoY6cNyJSy25OJYnECsWhjcrWiAJnedUzGZZkySp+DBgxkVEYMGDAhGDBgwIRgwYMCEufEAQfIu2ZiMqIVKqGKnWTpU6lIK7tuQel7HpjOOYOWsuvDIczFEyNLFE7fiSOPxFBIAdjtv/DGpc28BOcyjwK4jLlSHK6gNLq3SxfSuuKXmTlfxMrFko30KixorEaqCUBYsWaGPXwWLbQFMZyPPe5jLbbTn9hZ6tMuzW2t3SnzZw3535SJYwuYnQBpAD/q9Atm7ELdgnfYAHfHri3AY5+MCIghTH4kygkatO3UEFbOi6/mbw//ACgieKNbKogUE7mgABZ9dsL/ABn4dvLPmswMx4byhQtITpUaNQNOLLaBvtQvreO4bHQMjnloDSAbn5iL+g+1rrj6W4E3/CXIeHpl+KiOOMGOaF1aNvMNLKxZfNZ0kxg7/wAsfeCZVIuJ5qFEuI5dgUJJGk+CSNzZ+o98WvK/KQymY8eWfxSFZVXwyu7barLte1iq/axbcI5aHzeYzZY+eLw1WqoHTqJN73oWulb9b2rVxjJc0PJGQCbiXAi/eN0raRsYi/slbhfLeTzOTmnjgeMqzhPxpmIAUFSQzkXvuNx2364u/htxRkyMa15fEko/dyf5nErl/gBy2QaDXqLFtTVW5FbC9hQHfEvhHL/yeSih1FyCWZqqyxs0Ow7DriGKxbatN7MxIzgtmT5YPPonZTIIMbX72UH4n8KWeKHw4g+akkCRMLsDcnUR+wO92Bd4q+K8jZWKN7ibWkRphJKAWVOukNp7XVVjS8v9I+2IOc4V4uuz9SlftYrEKeOqsaxjXEAHYnf8dE5pNJJ5WbcpcHhl4efFi1+I7EtZsFC6qVN+UgEjbrZu7xB4PJEOEyfMxGVEnJUBmU6yqAeZSCBZ3rsTscP3D+XvksnFBqMhUks1VZY2aHYb7DfFXNyF4fDWywltpJRIz6duq7Bb28qgdetn2xvGNpuqPzvOU1ARrpJkji0dVE0nACBeCPWyV+ceVcvDkUnhjZGdVJuSRx5l3FOx7+npix5u4QM5mMvGkQE0v+tcX/qwACWra62BO9gC8MXMPLvzOXiyocoo0DVVml2/Wu/r2xdPCElRV6KoA/IViP8AyLmtY7MS4F+pOhAjv2T+CCTwY9l0y2dLO0bqCDsQele+Mk4vw2KHM57KpGWJMfy6CywbytSnrsrkbn6bvazjZcvkqcuepwrc3/Dw5qf5iGbwZNIDeUkGtgQQwKtWx62AOm9p8MxLKL3Co6AR11BBEx2j1RXYXAQlD+xhDnOHpGKlUK0pW/MUNkkdgaK33BAx54by0Z/nTm4pFnW3SYs4Gogmgv0Ou13181bbUx8s8vJlHZ5GMsxFF2Hb0AJJrpe5uh6ACqPwymdTJJnaJN7wsbv/AM7G9mOYSWmrEADNBk3JMRoLxB2hSNIi+X0npC48Gykc/Cqmj1eEJfCks6k6tQP929tJ22G2Lz4b59o8lGK8pkk/i5/+fniszfJZaGCGPMlRGGDfhkh2dtRavEFelb0O+LXhLR5RYsgH8WTzyMwUL1YGiuo1123P0nGfFVmVqLxTcTLy6INh5vTcJ2NLXDMNo7myfkawDj1jnB9I+2OmPDWpGDBgwIRgwYMCEYMGDAhKfxBkzqxxvkyFVGLStrRaAAq/EIUpubs9hthVfnLimVmhGbVQjyKpDCM2upQ1GMmiAbF/od8XPxiLnKQrGGZnzAUIpPnOhyq0OvmA2PcA9sQfilBbZYIpZ2mACjqT1ofp/XHu4Qt8OnTexpDs94uIneeVkqAySCbR2XjjPNOei4nLFFTmVAkCX5QNyJNzQYAPqur0jqFGPfLfNGc+akymbKNJ4bGJ2CinAsboAGQg3dWNNd6FZxLjAy3FsxMULpl4vCoGvM5jK7noaZz32Bxz5em+f4pHIEZFSJiQGsbBgNRobEydPUA9saHUwaBJptjIDNpzQCN50iUgPm1OvsvOV41xM+Lkw3iSxDUZNQ1rTLsJGOltWrYNvQb0odc3zXxdJEhbSJZB+GrLCQ3XqVNAbG9xsDht4Hy+kK5hiS8kj6mcgWfRR+6LNC+pPrih4xkGPFcgKY6lYmhdAawSfQCxv7j2xOni6VWo8CmyMpN27hvsCRp+UxpuaAZOo32lfeOPxJM5J8voaOTeNNcJGlQASFkIIO41UOrDrtiVyVzZmWzj5TOBR+EX2CgqQU28nlIIe/asU+c4oMtxWaSTU6xQEKt928IAC+ls2LjlHgzyGfOZkeE8uyR/3UHS+9nbrv5R0sgLWytw/wD2MbdrYIEOkx9hqf8AKGXfYnU9le89yypkJHypoqQzMDRVAbYj1O36X9sI45p4sYBPQMIBOspB0UkE6b1Vse2Hbi6/+GZu+ngSf8hwvJlSOCJqUqfAk2PWjrIP5gg/niWDqsZQbLGmXxcTYhNVaS4wSLbLzmOOcTzCZafKAUYSHVWjAMmohrWRunlBWrqzvjtwPmjPTpnMtIUXMxxjwyaUhjYIJW1uqII9cd+Tcmy5DLswKltRo91LsVP2IIP54i8N4aW4pxEAHSETzdgxRCBfqQSfyw5qsIq08jfJcGL2eNTvquZT5TJvr9Fy5Z5k4hPBKWCOqRMIndaZpQRQ1A0aF3sN9O/XFflOaOJT5RTD9OXBEkh0l5CNwKcGyq1dbk++2O/KebMfCcwzKQYHkonoSFBO/s1g/b71A4dzOMnlIsu0LNIytKxLBaDyOU2ondAp/MY2FkvqeHSYSHgAW0AMnWOPU9lObNzOIstD5N5hGbyscsgUS7qwHTUpqx6AimrtdYp/iPnM3lnizMDqsSDSwO9sx/aU7MvSiDYN9OuIXIHDimQWQ2NUrFbseUUv8Spw3cZ5eTOpCsrHw0cOyDpJQ2Dfu+o748rNSw+NdIBYCbRNr2/AWiHPpDmyROPc38QXMQNH+H48MeiPysNbBdQOrowdtNntW/p0yXOnEYM1BHnAoSVwpBEd0SFsGNjRBYHft+uIvPHE1k4hFDEhLwzJuO5JQ0B2rbfEnnXJH5/JIoLXNVDc/XGT+igk+wJx6bchbTpvptGZjjpewJBntGqzmZcQTYj+V7ynOBy/EMxDnSpRpPI4vTHYBXbshUi6+lrO4JI7cq81TrJnI87TpChlJBsKb2VT+0jA2u21H1AFJl+HrmOIZqCeFrdmCyXTRCPVTCxuG8o60RXXHzgs7ZT5zK5iPWnh62YbWtBV37Kw+kfskN70VKVEsLQ0ZsrJAjpdvG4I3se41zpmbSf0r0nNHEI1+bCI2Xkfa9LKpvTp8ra0JrvtZ6b1iXn8pm3zfz+QiDLPCjA3FahkSwyyMPMNI3A/rhePMEa5KTLRQMFkcOXZ9RJBUjogugoUfbvhwmz7cPy+UiCNJPJEqhF7uFW/erPp27dRWsHUnDw6bQ5xcIMQWQDLoMWjWVxsEXJgR9eiicP5l4jmYczApVZ4ipsUj1bhlB+nVaijsCL3wzfD/nB85Axn0h0fTagjUNIIJB6Hej/THHgnK5gieXMMPmJm1uFql9FFdh677k7nFJ8P8kfAzLUQBPSnsSBTUe9HYn127HHnYh9GpSq5GgZS2CBzYx0tIVmBzXNkm8/wtQBwYj5BrjXEjHiLUjBgwYEIwYMGBC+EYhnI/i68TcGBCr34efEZh3GIGdy7QxO7PpRAWY+wFnF/iHxURtDKsqh0CEumxtaJ6flt9sMwAuErh0Snwjn7IBLeYqW3KtHJY9jpUj9CRi44rzplcusDM2pJ/odBqAWr1Gt9N0NgevTY0hxcHy0/C5c0mWWNh4xXS8h0hC2m7YgmgL7HfEOGPXwaJfB8STxXWE1bAtOxIB7Chve1Dfpj3Dg8LmEZgM+V0kWsbg9Fl8SpG2khM2cSDK5k8Skm1xzoqRLGA16tNvd+ZQqg7e/U0MTMtxuB4JZhKDFFu9fV7DSaNsdgD1ws8T5bmjmyMTxCeCONY2BJCgknxGJBteuoH90DHnhfD44eKz5eNQ8DQG428wK3ERd9dLE0eu/5446hQqUw4uJLWzaIygxHIMIDngxESfflaBk+a8qco06SAxxrbj9oGvpKncMegHfEHi3NuVOVjzWsmMsFoC3BNWCvW1G5HWhte1qHKeRRc1xCIIHipQUbfy6nIBvrV7HrtfXFRzBw05QvAAPlswyvG77+E4IBN9bVfKb6rp32OBmBwzq5pSdj3aQCR3Ez1AQarw3N+ytingEyIyMGUgEMDYI7EH0xWyc4ZYZl8mz6JBpUFtlZm6KG/vbjY1eoAXvXjgz+BHDDGSyIgUE1ZodTW2/XbC/zlwyI8UyGmNQ0rl5GAouU0ldVbGq69a2xgwtKlUqOa6YhxEdBN/QK1RzmgEcj3VxwrjWWzOvLxyDxFZhpO2qupX+8Pt+ePOW5py2YZoVl0vEWBDbagt2ynow2Pvt0wrcQyCw8WyjRIEZmYkLsNVNZA7WDvWJGT4D4vFHlSJUjhQlwFpXldWB2qjYclq9Bf1Y1Ow2GALpMFmYaayRHWToph75jrHtKt4uYoZcvJmBLccX1LtrB7Cif2q27HETmDnELPw90l05VvxWYBroWpDAb96K1YPXphb5j4d8mZHijBy86GOSPqFcbrXdabzL6EMNrFMHCuXMscnl0kVZ6t9dkbyEE6SpB09BXsD1xXwsJQaK1y10gaTBbB6SD9RdLNR5LdxH3+xTZwrmvK5p2TLyhnq6plNbAkBgCQLHT1GOWfnGTR8zNZVB0WtRJ6AWQLP3GErgGRROKO+TW4oY6aiSA7bVZ67AnYmqw/kpmYHWeNXWt1YWDW/6giwcYcRSo0qzQ2ctiQYm+yqxznNJ39lR5rmrKiE5kSF42YJSjzBjvTKaIIG5Hp0uxg/7T5ONYg8yss1hXFaVr++TuovbcbHrXXCjy/lUPCJ3aIPrdzVFiGCALp/asXtW+59cfc9yl4fClaVAJVuS+6gkWprqNI3HY2RjecHhGv8Nxd8+XbjX0Oql4tQtzDiU5ycbiWf5PxdMlArdaST0UG/q9u97Xi0g4Q2tWc3XTGWpAmYl4d4YXx6QzEdSsWjzP+9SUCdzY9saxw/PszlWGMGMw7KGQNmSLg8gxPY7KtJ5dMr7Jw4vJbHYdsSc3ldSaRtiTgxgVlyysWlQPTHXBgwIRgwYMCEYMGK3mPiLwZaWWKMyOq+VQCbPSyBuQOpregcMxpe4NG64TAlWWDCRw/wCIxzGUzDwwsczAikxgFwS9gMundlBBJGxpT7HHzhfxKE2VzDiFhPBGGKAFlYmwCK82kMPMCNh3742HAVxMt0IBuLExHoZ10U/FZynjGbcJ4XK/FM/KWl8DQ8JdwfMx00o6BljpqroK38xvjH8Zm0jVlASB5iJiB77eGa+xOLDiHxK1ZRJ4YGYGUxzA9I6AP1DYFgylSduxo42U8Hi8OHNyDzW1HfnpupmrTfedO6k5LgKxcN+URy2pXVnI6l7shews7C+g6nridkOBLlMrDChLaSSWPUszFmPsLJodhikzXPixZfLTwwPJDKz+IWBGnSdBXULUPq6XsQprrYk8e+IWiHKzwQGWObUW1AjTp8unUtqrhr9R5DXqIuw2LqCHf3OJ1HzCZng6ps9NvoPZdeZ/h989MJWnKARhQugNVWSd2HW/TtiFy1yzHkJJG1mVmXQLQLQuz3PU1+mPPDvi6JJY45MqyCR1TUJNVFmCgkFF2BO+/TscRs/8TjFmJo2ygYJIVW3ZGobeZSrXZ8wIrYj7nSaHxFzP6f8AtjSWxE89+qnnog59+xVnBydcedcSFWzVD6dkQdRV7k229jqNtja//ouQJZzDC/SIf+rDTyfz/HnZWgMJicIWA1agQCAd6FHzDavX0xc80Z35fKSSrHrZB5VCltyQASF30gmz7A4j4+Ow9Twc0OMccAC/ZNkpPbmiVA4QoV1UAkAAC/bbFbzcp/tfhukEnzmh6bWfsAbxUQ/F0LWrJ16kS/yBQfpeJvGPiiYp6TL+JEY0ZGJZCdah7B0sGWiBt3U7nDUMDiqNScmrXD5huI1mN9EOq03DXcbHurY8vCbPxTs5HgaiFA+onpZ9BvtW5rfqDZQQMxlVTpLAgNXQkda9sKHDPiA8kWbljy58SJFKgEyC2bSLCqDQ+o+wPTHfgvxWV5o45cuYjIypqV9XmYhRYKggaiB3q8SdgcWRcfJaJFv7ub69Uwq09t+/ZQJvhEka2cy35RD/ANWJsvLurLplY5WQCgZK3Iu22B2u66198W6c6L/aMmTzCCNfKIWbbU3ezdU1jT7qRdkDHPlzm5Z87PlXh8NkZjHYIOlaBDg9DZ1AjYhvazWrUxz4e8zlAcNN9COfwkaKIsBrZWWVyEWThEGWSgdyepY92Y9z7+wAoADFjlsppiYHqQb/AExH5n4gctlZZ0TW8a2B2Haz+6vU+wOKHN/EQf2cM1CgeQFVkTciNj111uF2oN3tcYWYetXioLy6JnfqrF7WW6Ko+HeZA4Yuo0HnYR3+35QTp9aKt/lPpi+5r4Nm8ysEeWdEjIYSs3YeWqFWdtW23bcdcKPNfMQlkyOcjRzDoYhNwA6syMNgQCD3rcLthp5N+IKZuXwDEY3CkjzagaIBHQEHcdvXHpYijWbUOMY0bkgwcpkiI1McxqoMc2PCJ/leMjyzDkVCw28h+t2+pvbbYKOwH52d8MnCssd3bqcUvO3GjkUSVIvFZ3o2G0hRubYDYnoL9zRqsU3D/i4ZJoovlCPEkVNpbI1EC9Phi6u+o2BxiGExOKaa/wA2smRNu5VfEYw5PwtFwYRuAfEzxp2gmgeOW30KAbOlS+llPmV9IPsa7WBiLw/4pmTLZhjFU8KlgoBKldemyL1DRY13062N6D8OxAJBbxuN7A9keMz96LQ8GKLk/mlc9B4gUoytode2qgfKe6kHbF7jHUpupPLHiCFUEOEhGDBgxNdRgxEi4tCzOqyoWjbS41C1NXRxIWZSLBBA7gjDFpGoXJWV8Fz6ZbPcVkZvDVXSzRP1SzAbCzuT/HHLljjCfM8QzBbTGVVixB6FyPpq7JPSrw8yZPh8uWmmAheGQ+JK92GZe7G+1dPW9t8VuV4FlVy76IImjlCklejKp1KbB3A649h+KpOD87XS7KD2bln1ss4Y4RBFp/PsqL4ZyVls2idBMGH2KBR/yfxxB+Hxc8OzgFFPEbUPvl4h/TDly9DDHl2OWRNEnmuOqO1A36164quQOIpLlM0oRIoxOQibA6SiE6vU2dz710Ax19c1BWeGmMzD1ET7oDcuUE7H8Kr4Fq/sGSvpCzg/5nP8ziHDxeWHhOT8JyokmkRq60JpCQD23GHw5eGPKplToUSAokZP1AKSwHc7WTij5z4L4kWTyuXEauj6glqumMAgsF7gGhQHUj3IKWJZUqEPbAL3PvpEH8/ZcdTIFjeAFD49n/7Sz0EOXthl5BJK/QAhhsL3NldP6+mOGW4wG44jIdRZGhYgEeZVe+o3rQBfTDfHkEy5VYo1SyWIA6sepPcn74i8C4Tk1kaeNYQ6MwsEWG3DDc7Hej98RbiqeVzQ0wGlo9bku9eExpmQSd5P8KgjL/24a+swn+Q/oP4Ya89xmWLK5lxWuKJmWxYsDbbBk44lmkzbBFIQhpTWyDc79h6/YemOxWIpM0xUwMh1EnylCN9x2r0xnfVFR9MlpgBo7xqnDYBvrKWuITNLwBXdi5MYLEmyT4g/r+mJ/LGalXI5U/smBAP8oGLXjUGX+S0/hjLBB0ICBBVURsBXpj1nJI1WCJSgZluNARuqgfSPQCunbHalbPTLA0/O53sLem6Gth0k7AJH5A4iYMhNIW0pHMQx9ysddNydwMV/NnNceYkybq5Ihl1udLChria9xvsp6envjQ4+EZSTJNDEkbRajqVTY1ht7N3qDDv6DtWKzMctZCGENLlYNyFt1HUmgLPqcbWYqh/UOrOa7MSYAjQiO83Kkab8gaCIslHjUKZ7iLRSSFGMaxxHSSC5841Cr00xu6/hibyVnGhz00ebDfNeGI1cm/KoFgGrOoBW1HqF3ojdmWCJsys/hReKOj0urpp6/bb7bY6Nl4fmQZvDSZ1KozEBio8xAv064V2OzUvBDTGUDsRqR0MXC6KUHNO69cW4u0eSzLtvUZA9Lbyj+JGMzHCGXJHM5OVmXw/BzalSNDFQW6gB0Gobi9PW6+nXeH5RWV4pFWSNhRBAZWHoQdjjnxPJQ5XLFUSOKEWWAAVd+t9t8SweN/p2ZWtklw7EcRzwmqUs5knZUXDOZYI8hC8Z8KJF00bJBWwR6s1g79/zxE5cy8uazUnEVjMaOuiLV1ddrf7HSAPseo3NnNy5lpII0CRmNSCserY9eoB8wNnY2De+LvM8TAKwqV8TSDosWF6XXpiTqrWtf4bTLpknZs/fklMGmRmOn3XXhOaZrDdsJfEdX/aDy7MYNv8AKT/Q/ph14Y6KzR61MoAZksagD0JHWjWOYTKfNvJcfzQjVWJbzBLJAonYE9SBvtfQYnh3mlnkG7SPrF+y69uaL6FIPEWc8dyl/XooH/gzA/liJxTifyfFJJqLtJEVKpRZmOkAULNkovY32BOH/J5OL5h8wQmpFK+JY8q9Tv0H3++KXlPl7KZVvFjcTWtiZ2Ukg+lUBfsLPfG+li6YbL2kwwMjm5Nzt91F1N0wDvK8cmcLfK5QqQFkZzI6+hIAC/kqgfcHDpw+YsgJ64XZsyo1SO6xxWLZiANzXU4Y8tIgAVWU/YjHl1XPquNR25WhoDRlCkYMGDEUyx7P8mxy8YlyzO4RkafUNJYE6SRbAgjUx7dCPvj7y7wyPK8Tly4d2hkyzK2+ksDo66K8wtqYUQGPqcMfMnJGblzz5rKzRx6lC2WcMNgCNlIo0MQuVuVpY86Zs3Kj1Gy7FiSSVq7UbAA/mR6Y+lqYzNQM1Z8gGW85rX0WJtOHfLvr0VRyxy7E8+fXVL8oq+FYaizB1YE0KLJo7iqeiDZxV5SSWLhWYaMt4U86qL6BFDan26ampCe+n9dU4Zk4wJERF0G/KANPmsnbpuSSfWziv47wHMnKrHkykR1jVZ0gIAdlpT3rbbYYzU/ibn1YdoS03NvKNe5tJ6J3UAG24OnVIy5MZCXIZrLSS6MwU1LIAGAYoGV9FK1q+wI2Kg/az4x8O8osM06TSjQrOFbwyo6kL9AYjsN7x0XkXOGWB81PHJHG4fTrckUQRQKAdQO+LDiPK75vPaZnHya6SsandzQvVQ2F3vZNdK3xofjctRpFXQeYjeCYbfUwfyk8KWkZd7Tt1Sjm8uwyXD2UyfMiRlj3ohWdmSr2FeWr2pqO2O6598/nsowDR5pXAmNkKFjIJZQd1JXWpT167EktfPHLLzyQnKSLG8QYAGwBdUQVvpVVW+OPM3J5kmy7wOEnQoJHJosBVtsN3AHegQSDtgZj6ZYMxGYh97+Ukmx5aZtwUGk6baW9f5Tg7q81HqMZdByNC/EszlZJJAsS60YaCzA6DuWU3WvrWNEyanxDdagPLfS+35Yo+V+TM3Fm2zWdlidjEyHSWJJOjraKAoC/wGPPwGINCnVIflJAjkmf9j1VqrM5bIlLvLfCIhPnsk7yGBkXcHS1qwZTttYvfajW4rbHfk7Jo6cQyUruYldANJKkeeTzDsCdAJFUa3GGHl/lsjP5qdipR1pFHX9myfSitDr1xW5TlTMqM+8EkaSTyroskaUVmYm9JpjrIqj0677bH4wVM48SJFMg/wD0Msn03Um0ssGNJ+l4VRy9whT/AGllDI/hKYypG3mDSU1dLOkBtt6HShis4XH4q8P0u/jLIymmPkhV1ax3Wg5A6DcD0w6cj8tyZc5iXMujGUKBpJO4LkkkgddQ/jihg5JzkTyNlJY1iY7kmm0gmgRobpfY7+2NIxjHVKjfEGxBMwTlyu29esJDSIDTH7MhWPIenLZ7PRoztCukDUbs2aJ7WBYvqaGLvn7JrmuHu4Ygw/igDodINgj/AAk16GvseXK/Bky8RBYuxJaRz1dj1P8AQfbck2ceuOcDzWYy4jyroiux8XWxFqRWnZWsG9+nQY8v+oFTGiqHQARc9BEnvHur5IpFsfv8JHn5JhHDlzQkfxGjDlCEKddxsob1rfDBFy5BxDLZN55plkXLohKlSGodTrVt/fv3vFnmuVni4SMqWVpQrb2dNs5erq9IuunQYreJ8sZ1IssmXmjWOOFVZtTKxezZoKfKBQG/rja7Guq6VoIe6Cf/ADHbdTFIN/ttA+q8fD4rlM5noQzNGhUC+5BcWQNrI2JA3oemG3mtIMxkpPGkeOIUzMm7CiCNtLXZ7VhZ5a5Ony+ZM2YnjZXVtYVnJdj01WoGxJN/9cXme4a2YyWYhi063FLqJAuwdyAa6emMmJqMdjW1A+R5ZI6QCfaVRjSKZBHKz/jXJUEfD485FJNcio4WTw9g9d0UUwu79sduecqpgiz8cki5hkj1+bYN4ezJ3UggbA17XduXMXLbjhUeURlZ0SJAxtVOgrfqQKHviNzXykZMjBl42XUuhS7bWAukmh3rev4420/iMvY579HuBn/wY16KTqOoA2H1uqHn3IJFmYs3E7rI8q6hfQgA2p6iwKK7j7b3M45y3k81xJo2lzCyyAu4GjSukCq1oTv6A7V22xcc7ctnMDLohC1IpZj/AHaIJHqfbFDzJDKeMuuXKrK0A0E7AEgWbo9gex7YXC13VGNh8Oax1+BIiegRUblJkWJCh8F4CkOfzWVEkngtlmRnGkN5jHV0NJIOqtul7dbg8q8mQ5pJjNI6PE+jyBKO3U6lJ633HTDdlOXWy+XnWJw2aeiZpCRbbX2YgAXQ33Pvj1yRyxJl1zDzsrGTTWkkjbUSTYG5Lfwx1/xE+HUcypfygcmNT6/hAoXaC3n/AElTgKwvw2aPNSyRpHmNa+HXXQBpoqwokk9Opu+uOPM/KEWVykWay8kup9JAcJakqWBBVR5lIGLV+WDDw6SN5IxLPmUEdk19QUC6skjeq2/InF1zFy+8/D4cvGy2rINTWBQUqTQ+91/HFzjmsrBzX+VzzPEQL6cylFIlpBFwPf8AYTjk+Mo+kdyBiwxQz5RYzEB2AF+u2L1cfKrekznvmXN5OWKSKINlwPxCehYmgCR5kram6EtW+wxScyccn0ZbOZeInLyRCSS6O71StXmWuzDaz+WG34h/7NzH+Ef864zziPMCQ8Oy+VbWHfKRmtgoB6XZu/LfTuMe9gqbarKZFME5iD1bAueonVZKrsuaXdfVXXEObp8vFlM3DDeXkTVKLBOpttGr9mv2W6EkA+mO8vxAn+f8OOPxYZoQcuo02x8NnDg7daKlSdtO3Q6qocww5fh+UjmDOJsvuq6a0XVklh16ivTFV8PM8q55gnnuNgjNWpFDWRQJA1XvXcD1xZuGaKD6jqXyggdROuuo9xZLnJeG5tf8KxzvOXEYog2aythdi7RvHqPoSDpBPsPyxa8V5oOSzsDMh+Ulh1WAC29W1De02tR1DkizQx959cnh87E+QMhN/wCNRhb5hzC+PkY8ysjJ8uhCA6XJlGkDzURTAbbGxv3B5QZRxIbUNICc4OXoAQRJ1uhxcyRPGvqmjLc0OvFki0q+XzCjwWUg2CpYSKw6g0QVPTSCKrzVue5k4lC8skuUtFckMyNSLew1odJAH7W+IfD8i3DOJxI48VGDJC/dQ5skL0DAk6vZyRVkY6cwfEOGSLMQLr/EUqGOiuvX6rr8sOzDtNVraVIPaWtk+pE62PI5C4Xw0lziDJ/0tE4FmVzUEOZ06C6Bit3R7i+4vvWFv4hczZvJypIsYbK6KayKZzZqx5kIC7Gq3PXtH5EzxfJIU1ARHwzdUSACStHp5u/cH7ll49y3878sJHqKN/EdK3cgUou9hub2Ng1748qn4dDFObVbLQSIP468FaDmdTBab2SinNuYhzc+X8HzSxs2WU1dhGYEnowYKx9iunvtXw/ETMRwQTmK4gzJO1L+KwUHy/3Tp83oWDDoMSfierwZuDMKd9LqG60SGHtvpdiBYujiph8PNpBkcssngxv4krOB0o3dEjU1kfnsKBr16dKgaLKppjKRc8QHA76m0dbrM5zg4tBv+/pTDzRzBMuZaHJRGVYFBmpWay24Hl3FDuL3J9MfU5wmlyHjZKHzpLU67OFQLqsDYsrAjcbjf0vFPNx/LZPick34zSC1dRo06iFurYE9Oh736DE7kNGkizcsdhXmYge1X9ttVfliT6NOlQbUNLTLBO86g3vyCutcXPLc3PpwvnE+Z5DkYc3BEF1SlZL8yLpJAHY0x77V0vpf1/iRn4Y1kkyaCLYg6JVBB3FMSQLHQm8VEEZPL7NflE35fWo/nY+94vudbPCIyfKNEVg7V9PX0rFBToMe2kaYINRzd5iRG/VLmeWl0n5QU+vlVmCvZogED7i8Z3xHm3PJm5sssAkpyY4yhLBABRBQjUpHm3sgsRYqg08LaRYsuxJGqNDpIoi1GxHYj0wr8zcxJk+NeNKCQMsFpdN+a99yB698ed8Oph1R7MgccpgHkELRXdABmLrrwnmWeeaWCbLaZ1hZ40FqSwAIUhz3vY2BtiPwnmzNHJ5lY4j83Bp1EKL0ksCxjI+pdNFQO4NdhG4BxQZ3iwkisfgNeorYA7miRXmA/PEY8Qk/tHMDJ1mGzEemlPlB8lux9F0nfp5+t7Y9H+mZnc00gCGtdfQGbg30ImyhnMA5jqR6crReWONDiGVSZ1CNqKkA2LB6g+h6+3Tfrhd585nzOVzcUccamNk8gZb8R9QB06SGsWor97obGLHgPDDlsokKtvHd+7EksftZ29qwt/EbmRDJlogCZoJEkPSt6IUb3qNKaqum+MGCZTq4xwYyWeax2Gx+ytVJbTEm9lJi57zIzMEecyojWR1QeV1PmYLY1EggFhftjpkOPSrxXw83llV5W0pJsGCDVoAIsOhI9iL36UPHxIjb5rJ9Tcwr764//n5Y+8yQOOK5BWNksa/Xf+G/2BxpaKNRgIpgZ2P0mxbMRfpdIS4GJ0I94XHJcxZkZ9svmIdRkLmNbUEUjsoBHlZTo6miLNnahxPNPFEiIkylqlksYpAQOu+lq2HoMM2R5fK5+Sd21OU0J+6vf7k9PtfqcL/w/wA1LNks27sSXdmLHufBjH27Vt6YVtSi5pqNptIAYDY/MZ0vbryQu5XTBJ3+nVQuKvPnIsjmoMuzmN31olsAySKVsCjTAE+1kX0u35e5smkzaZXM5cREgkbOpFAsLDE2CAd/XELk7iHy/CzOzERrKRsOpJA29d9vyPpiy5f4dPnZzn5F8JdGiEH6iO7t6eg+567MzYgtDKlN7BlYXBpvMzIAveJv0SsmWkG5glPc2TDEE9sSMVHCXbWysbrFvj55bV4mgV1KuoZSKKsAQR7g7HFfxfhyvR0KT6lRdffFngx2UJdzuRLlQY1OkAAlRsPTp09sdM1GyDyoqgLuaA2++L7HPMQK6MjgMrAqwPQgiiP0wA8oSbwTmvJPGfEnh0t+zIQOh2tW9xY/I4suNcby7QfMiRJIozu6EPRsbCv2txt13whcqcqZaaXOrKrsIJNKAOwpdco30myaUbn0++PfKYgWPiEM6a4Q9kEkUFMgBsUQ1KNwR0x7dbB4ZhcGFxylsi2juOqyNqvMTF59lYc2cxjVlXheNo5J11Sgg6FVk1j921bzdDQI74veH57JiRhBJln8pYhSh2HU0Ow7nCzynyjG/Dw2bjYl5fEUAsjKNIQXpP7QGqj6rtYxGXgOXXiiRwKzRRxsZlLFx5ldNLE7gnUNr7exx19LCFrqbSZZmuAIN7X9hsuh1QEExdMk3NkTQJLrVYnk0LtVNe9ivLXUk7Vv03ww8P5lguWIyAPl11SA7UtXYPQ13rpYvqMY83DgTmstGhaTx0+XBJ8oBlDlj6aNGon0B6gYv4ODwpxWONEuIZf8ZTZDXGyG/TVamvUE9cdq4DDsnzHQnbS0fWY7pW1nmLdP390T8vG8lmMu+Y1pJEi6pARZXa6ZDuG/dIvFOvF8mXQZWWAavpjUqps9tOxB9qvCzwLg8Iz2dyxRmgMQGjU10GjYeYHVak7G7xz5u5ey2Vjy8uWV0bx1DanZhtbD6iaIK4QYTDGp4Ic6TBbpEFsievZMaj4zQOv1hOOUz2WObaGQxLPsdBCjUSLoE/U1bkdd8HDuNJM0iZdkJUkMooHY0TXdf3hthf5h4ZHmeKZbwo9DlhLmGF/SjKVJF0CdJWxub76duDZCPK8by3gIY1YOSgJqykt1fRdgdPQVtiYwtB7JDjmyZttRMz3i3Rd8R4OlphPU2TSPJsHVQiDURQ0gLv06bVeKmbmDKyZRZvERo0K6wRZUk7Bk6hu9V2sYYIswmYRopEDKwIZWFgg9iMZ7yly/l5F4gHiLIJxGq6mtVjL6SGvVq83W/wCt58PTpOpuqVCfKRpGhN/VO9zg4BsXTlxzjUKwJmPEVogR50OoHettN39vY475nmHJhIpHkiZZToR/KwvfqewB2N9D1xnnK6Q/2dnEnTxESdm3sEERqAQRWk7dR6nErhHJiPwxROpErs0itvcepVUAj0IUFkPc+oBxqfhMNSJFRxs6NtCPxukFR7tANEzZjNJHmjANCySoSFGxI7ix3rcDrsSOhx24BwePJRuUQItbnqT/AImO5/PGfcEgM+dyyTjw5cqAJGs6pBEwMY36kCgW/aX8sapJmEn1wyKGRwQQe4OM+LojDltMOJBAJ43gjY2uE9N2cEx2VBDxmAw/NPIBAWq9+t1Vdb9sW2b5hyMMwSR4lkKBwzAUR289VfcC7rGTShIPnMkytIxmHy9bkOjOL+7IVBrtfphyy3JWUMEHjxs0gjVHKySAWB6A1t0uuwxrr4LDYa9RzoMxETEAg/g8lSZVe/QBXWb41A3/AHrXG8URPnWno10Fb6qPTrvjvxXikEZjzbsvhEDRIBdh6I01vRFHbGecHMaQcVgcao1I0X1VlaUKb9bVd/bFbNm5osmsOYj1wyr4uXbujdfKewI2ZD/eJHvVvwum5+UONnAbXaQDbqJv0SnEECY291s8UOqXWpBUiwQbBB7g+mOr8OVIikahR6AAD9Bio4A4yuUy8QYOAgthuCTua/ds7e1YY0exePBeA1xANpWwaXVO/B1OVETRoVFUhUaRRsUOmx3x2dHESqvXFpgwskrqiZDJ6Bv1PXEvBgxxCMGDBgQjBgwYELNOI/CeUyTSpnQgd2fT4DWNTFqJEwurq6H2xP5N4GmTjmEkgleRhvp0gADYUWbeyTd9/bD2y2KxDPCI/TG2r8QxFZnhvdI7D8BTbSY0yAqTOcPknyckcD+G70A++wsX0IPSxsRiRwXl+DIQaVFsd3c/U7epP8h0GLyGAIKGPk+WD1fbGfxX+H4c2mfVNlE5t1nvFPh8+ZnfMQTeAW3YaWO9AbFWBFgbjEvlrgMeV1BmLyMbeRurV09aAvYWep3OHtVAFDESXhaMbIxapjK1SmKTneUfjTqfVKKTQ7MBdL3AuXAM5mM2WvxFCqtUAKW79SdIrpW+OPF+VRnkERfQqzB2IFkqAylQbFEhvq3r0OHBIgBQ6Y+RZcLdd8TGIqB4qTcAAeggey7kbEKsz0YEyUMQczyp4vEIs2zUIVICAdWIIBJ9KY7V1rf1YHy4JBPUY64myo5klp1BHodUxAOqqMqtZhsK/wAPf/qOxr5p962uzYv1Hf7jD0uXAbV3x8mhGhgoAuzt6nrijK2Wm+nHzR7JS2XA8JX5V5eGWy8/m1mWVnO1ADoAB7Dqe5xG4/yvNnYYlin8EIWLDQW1E0B0dem/r1w08OypCFW74lxRBRQx0YmqKvjA+bmB9tEZG5cuyzbh3w4OWzEc0ucEmizpEJUklWUeYytVXfTthu4JRc3uR0xaz8PRzbDH3L5FUNqMGIxNXEOzVTJiNh9l1rAwQEicpxXxPiZK2LrVXQ6moX2sb17YvsllWc1+yDhhaIU1AAnc0Op98ROFZYoGvucGJreM/PEWA+gA/C4xuUQlhvhumjPapWvNSBwVUDQFdpFFG9R1MQTttVAHfEPJ8qonD3y0jmTW5bXVaTsFKgk6dNDa99/XGgsLxwORSqrbDuxtdwgu3B9QIH2XPCZwlLhHBjloIoy5dVG7b1ZN7CzQ32HphyhI0iulY8HKqV01tjqi0KGMz3l7i52pTgQIC+4MGDCrqMGDBgQjBgwYEIwYMGBCMGDBgQjBgwYEIwYMGBCMGDBgQjBgwYEIwYMGBCMGDBgQjBgwYEIwYMGBCMGDBgQjBgwYEIwYMGBCMGDBgQv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538913" y="-808038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16" descr="data:image/jpeg;base64,/9j/4AAQSkZJRgABAQAAAQABAAD/2wCEAAkGBhQSERUUEhQVFRUWFx8aGBgYGBgcHBwdIB0cHyAhHR0cHicgHR4kIB4iIC8gIycpLC4sGR4xNTAqNSYrLCkBCQoKDgwOGg8PGi4kHyQsLjIwNCosLjAvNCwvMS8yLysqLCwvLCspLi8yMDEvKiosLCwsLCwsLywvNCksLCwvLP/AABEIANMA7gMBIgACEQEDEQH/xAAbAAACAwEBAQAAAAAAAAAAAAAABgQFBwMCAf/EAEYQAAICAAQEBAQDBQQHBwUAAAECAxEABBIhBQYxQRMiUWEHFDJxI4GRQmKhscEVUnKSFzM1VIKy0RYkJYPS4fBFY3Ozwv/EABoBAAMBAQEBAAAAAAAAAAAAAAACAwQBBQb/xAAzEQABAwIFAgQGAQQDAQAAAAABAAIRAyEEEjFBUWFxEyKBoQUykbHB8OEUQtHxFSNSYv/aAAwDAQACEQMRAD8A3HBgwYEIwYMGBCMGDBgQjBgwYEJB5s+I75XOrFGiPGgHjA3qJIsBWuhQo7g3dbdccf8ATJH/ALtJ/nXEf4r5fIwqZni15phYVJHQuBtqfSa6CgxBNgD7R+K/DqBMtNLHrDRxs4uR2+kX0JI7Vj6KkMD4dMVaTpNp5O510k8fZY3eLLocLJm/0jwPkZMzGGDI3h+G9ahIaoGiQQQQ1g9PQ2MQeVfijHN4cWaHhzMQocD8NmJoVuSpPSjtZoE3hX+G0CyHMRyKHRympWAIOzdQft/DFbznwNMpnljisIWikUEk6bkGwJ3q1vf1x1mEwpfWw5BzCSDOwGiDUeA1+xTvx/4nfL50xKgkhjGmSvr1dfKSQNuhB6+ore/HOkD5KTNxNqVAfKdiHHRSD0JJH5EEbHC5zby3FNk5cyVAmjXVrGxYL2atm2236dsUvwziV48xHIoaN5PMrCwR4adR+X8MZ3UsM/CtrtaQWkB3XlMC8PLCddFN4Z8YGWOsxBrez5oyFBHbym6I6dTdXt0xOi+MkNjXBKq3uwKmh613A67b+gOKDh/LvD8zmposur+HGqkP40tMSWB02xJUVsb337UTXc+8rx5Hw/DDU6uSCzN0011Jrqcb20cBWr+D4bmuN+1p5t2hSLqrW5swIT7zn8QDlJYUhCSX5pLv6L2CkdCdzZvtiB/pkj/3aT/OuKfmvgSnIrmCPxYRGjN/eU0tHsaYgi+m9dTiLydydDm4Qzhy5ZgakcDZjWwIHTGekzAtwja1RhN8pjnXkJnGr4ha09U58A+J8GZmWExyRM96SdJUkC6sGwSAasVtV2RcHmD4mtl86Y1jWSFNm3pi1dVPTY7UR2O+EjM8L+V4mIVJqOaOrNmiEbr/AMVYYebOG5AMjMl5mV0BVJJFvUwBZlVqG2+qtzQ9SHdhsLTrthhc1zJA4nfXjrZAe9zDeCCrMfGSP/dpP8y4cOXuYYs5CJYrAJIKtQZSOoNEj32PQjGc8w/DyGHKyTRFgY6O7uwI1AEUxPY4kfCaUgSjt4v/APCYzYmjhKmFNfDtIh0X/wBlOx1QVMrzK1LBgwY8NakYMGDAhGDBgwIRgwYMCEYMGDAhGDBgwIRgwYMCEYMGDAhY18bQfHFd8vQ++p/64ec0L4bmvXwJP+Q4teL8sQTyJM8YaWMUjEnbv9N6SQehIsdsScvwtRE0bjUrgqw9QRRH6Y9GpjA8URHyf5URTjN1WTfC5z8xON6qL7X+JY+9Vj38VP8AaUf+CGvf8Rth7nGj8N5Tiy9LCoSNd6sk2e5LEkn3Jx14lyvBLMuYKAzomhXJbYb9FvTfmPmq6JF4sPiDRialfL8wIA/ylNE5A2dFVcYH/hea/wDwv/I4TvhqaTMHtrP/AOtcaeOEI0LQyDUjqVYWRYIo7iiNu43xAy3LEcCaIlCRqhCqL731J3JJNkk2SbOM1PEhuGNCLlwKcsl+fosj5M4qMsZpWBYLHH5R1NsR3++LHKzzcUzSzTAeDEdlA8tg2EU/teYAsfaq3oQ+ReELmDIJELRFUU7kAsDqqwQTXce9HrjXOG8vpGFoBVUAKqgAAegA2Ax63xLFso16opjzm2bgQLDrrKzYemXMaSbceqQueOYBHE+S0WXVGd9X0kMHAqt/pHcdRjp8KJzpkB6CXb80Qkf1/PDlxnknK5hjI0KGRqtjdmhQ710GPXB+Vky9CMBVBugO+MFTGUf6QYdjTMgk9dyrNpu8TOSsy5xYjjTkDfx4a/yRf+/6Y585t/3+L/ya/wA4r+ONVz/K0LzHMBB4xXTrs9PYE6Qa2sC62vHGfk2BpFn0AzqukOS2w36LekHcjVV0SLrF2/E2BzTlPlp5fX/CU0CQRO8qu5h/2VmP8I/5hhY+FTbyj/7g/XSP+g/UY0luDI8DQyDUjrpYWRYPuCCPuDiHwvliPL6ViUJGv0qLPuSSdySdyTucYW4prcI6hFy6VU05qB/RXeDBgxhVUYMGDAhGDBgwIRgwYMCEYMGDAhGDBjNuJ8V4zHmphFFqjLEopMLAINgV84YA7E33ONOHw/jkjM1sf+jCR78uxPZaTgxnPAueM7PFnI2jj+ZgQFNiu5LBgRZBZdNiiASQNuuKbJ89cSly6mBdSwKRNNSEsRuLDEEkIQSEBO97WBjWPhdUkguaIIFzyJH12UzXbaxWv4MZrxLm/Nz5CDNZcrGY2Y5gAjqp07Kfqja9RF2LXqRYj8Q5v4g+Xy2ciVEQI3iqN1J1supkJDaCFVl0sSNR3rc8b8NqOiXNEktudHDb12Qaw46+i1LBjPePc9SyZPKjLLpzObAIClfLVXpL0u52GrteOvKnO+ZbNHKZ+MJIVtTWk2BdEWQbFkMu3lP5T/4+r4RqWtNpvAMTHErvjNzZU+4MVvMDTHKy/KjVMUITcDf2J2sDcXQurI64zwc58Uyhi+ciAjLBSXVNTDvvG5GqrN1W2Fw+DdiGktc2eCYJ7BM+oGG4K1XEPi/FY8tC80ppEFn1PoB6knYD1OE3mbP8VXOM2TTxINACgGMrfUkhmVg17bbVX5Vk/FMxxThuYieNDmIplGlaXUAQTWpqDDzDrvWLUsCDkqOe3KSJg3APPCR1U3ABm8J+yvDomCPGAqEBlCgAUd+g9bvFmBjJxzhxPKtCuYhRI9SoAVG42FAq5ptPT+RxP4vxbi8WZzDQx64NVp/q2UIBsR51YEjcgjrdep6fhzs0F7L3BzWN9J5R4wjQ/RaTgwvclczHOZRZZdKyamVtNgGjsQCTViu/ris5zzfE1zEZyMRaIR7keEQWJ3DBmDbACiNtzv2xlbhXGsaLiGkTqYFuqcvGXMLp0wYzHgPOPEsxJNFpi1RxuDYC6ZNwoJ1EdQeljbt1x94HzjnpIszlnQHNRRfhklVewQpDG9BfzWCKB/jjS/4bUbILm2ib7HftykFcHYrTcGMpj53zsnD5NO02XkXxXFBvDAJ1FTsTakMB2B23rDxyfzGc3lI5ZAqu2oEC6tXZbF7gHTdb1dWeuJYjA1KDS5xFjFj0kfUaJmVQ4wFOTjsRzRyoa5RGZCB0ABA3PrZ6YsMZhxnh3EMtxLMZjKQa1lAp/IRRVL2Lgg6lxxyvN3Ec1lpkiUePFKllNKNpOuwA7aSwZN9+jdD30O+HhzWvpvbENmToTyNrpBWIJDgZutVwYzXhPPmeizcUGfiRFlIF6aYWaVgVZlI1bEdfNe3Q6Qjg9DeMWIwz8OQHEGRIIMj6qrHh+i9YMGDGZOjBgwYEIwYMGBCMZ/wcl+NcQ1FmCRKoO5Cj8Mhb7Xua+5xoGOUsIIagLPX3++L06uRr2x8wj3B/CVzZIPCyTIv4eZ4rILqKMtfYGyQCfU3f2GIXCucIcpkosuylmYNKW1Kop2Yrsdz5NO/SiMadxPMRZPKu8+yEgGlsksQOnf8A6DFQvMWSIVRmobvua/iQK/PHqNrmq0udRLmyNCdWtAFwO59VnLA0wHQf8lLXKnAfH4UPxCqSzNuvUopCkA9rZDvv/wBOvP3MGXyyfJquk+AoG6hVU7AVd7Bf5YY+IcZijzIy00wRioYatl3NAFugJ9Di1bmHKJNJCzoJIYtbk1QXvv6ixY/eHriba1Q1/GfTJElwGmpF5i+wTZW5coPRZbxd8qmT4eZw5Yxa6VlUFNQ2bVezeo367jE/g/F14nxaOWMUI4jqpgaoOosr6mQbH0OHDJ8XgzOuVJkZYhqewQVXfchgCBsd/bHTIcWjzKNLBKmlVtxsGQUfrXqOh/TFX4lwpuaaTpuJJNsxmIiyUMEjzfoUpuNrlMvNNKSUiF9rNkAAXtZJA/PGac4/EeDOiIBQnhyBzqkQ2B226YfODc6ZHw7bMINXVXBB/MEYvpj4yK+XZGRhastEEexGIYd4wfmrUSXTYkkbaaJ3jxbNdZIM3xLhy7LaN5o0dlLqNOtQ4U33AYfrit+H3F0d8yq73qnLhgQotRpIHc3YPscOHEuJRZWdFzEio0gJDECgB/eb9kHsTtsccM5zLAJJIpMwilCAQQaNi9iBR64oHA0DTp0D5gDMk6HUCEv90udoq7hok4xNHIU8PJZdtQZvqlkXpVdgetbbEWSSFica+IcEEk8As1qj1F1A1CwTXWgf5YZP+1GVjytrOhRWVDoF6dV15QOlAnbspxPn4plsvlfmPERkYga0p7JNbaeve/sccDv+wZ6By6NEkX14uUQIs7uUl/DbOq+WZUv8Jx5wwKtrLGhXQqAL/wAQxqkG6D7YSV5iy8hCjNxWTQF1ueg3A3xdrzTl4ZxlZZAkukEFtltjQXV01H0PqKxmxTKtas54pkTeL+p+qowta0CeiTeU8mTnOJ9aSXrvV65SRfrRBr398cuBxD+088zbJHBqd+y/6oiz2sBj/wABxpuagGhgABe5PT7k/wDXCq/MuSbh8zO+qIkxSBQdZvbovm3XcEb0NvTF2131nvcGEhwa21409zlsEhYGACdL/v1SHlPEmzObjyQDrN9chDaY1JJLHpuSTXrvQPUaDw7ILFFDHGT5Bp9/cn3J3/PHPIcRy8RGSy5QMV1qFrSwO+zftNXm9SN96NdIuO5TLTmKeZUkABOr6RfYt0B9jXXHMXUq4lwYxhAAB0ubAZj6eiKYawST+8LtzdzYcoIokiaaecERoPUV179729DZAF4XcxAvC8p42aOqeeW3CEABjZoWapQP1OHDjXMuVyxhkmI/E8qOAGpSASbG+jpuL6jtuPUOWXMEShlkjO6FSGUj1B6YkH+HSaHUzlJub+aJtOwHHqmiXGDf7LNsjxFeL53LCNSBDbyHUGAAIINjpbALXufTGk8JtZGW7Ax1zmUkJ8hoY6cNyJSy25OJYnECsWhjcrWiAJnedUzGZZkySp+DBgxkVEYMGDAhGDBgwIRgwYMCEufEAQfIu2ZiMqIVKqGKnWTpU6lIK7tuQel7HpjOOYOWsuvDIczFEyNLFE7fiSOPxFBIAdjtv/DGpc28BOcyjwK4jLlSHK6gNLq3SxfSuuKXmTlfxMrFko30KixorEaqCUBYsWaGPXwWLbQFMZyPPe5jLbbTn9hZ6tMuzW2t3SnzZw3535SJYwuYnQBpAD/q9Atm7ELdgnfYAHfHri3AY5+MCIghTH4kygkatO3UEFbOi6/mbw//ACgieKNbKogUE7mgABZ9dsL/ABn4dvLPmswMx4byhQtITpUaNQNOLLaBvtQvreO4bHQMjnloDSAbn5iL+g+1rrj6W4E3/CXIeHpl+KiOOMGOaF1aNvMNLKxZfNZ0kxg7/wAsfeCZVIuJ5qFEuI5dgUJJGk+CSNzZ+o98WvK/KQymY8eWfxSFZVXwyu7barLte1iq/axbcI5aHzeYzZY+eLw1WqoHTqJN73oWulb9b2rVxjJc0PJGQCbiXAi/eN0raRsYi/slbhfLeTzOTmnjgeMqzhPxpmIAUFSQzkXvuNx2364u/htxRkyMa15fEko/dyf5nErl/gBy2QaDXqLFtTVW5FbC9hQHfEvhHL/yeSih1FyCWZqqyxs0Ow7DriGKxbatN7MxIzgtmT5YPPonZTIIMbX72UH4n8KWeKHw4g+akkCRMLsDcnUR+wO92Bd4q+K8jZWKN7ibWkRphJKAWVOukNp7XVVjS8v9I+2IOc4V4uuz9SlftYrEKeOqsaxjXEAHYnf8dE5pNJJ5WbcpcHhl4efFi1+I7EtZsFC6qVN+UgEjbrZu7xB4PJEOEyfMxGVEnJUBmU6yqAeZSCBZ3rsTscP3D+XvksnFBqMhUks1VZY2aHYb7DfFXNyF4fDWywltpJRIz6duq7Bb28qgdetn2xvGNpuqPzvOU1ARrpJkji0dVE0nACBeCPWyV+ceVcvDkUnhjZGdVJuSRx5l3FOx7+npix5u4QM5mMvGkQE0v+tcX/qwACWra62BO9gC8MXMPLvzOXiyocoo0DVVml2/Wu/r2xdPCElRV6KoA/IViP8AyLmtY7MS4F+pOhAjv2T+CCTwY9l0y2dLO0bqCDsQele+Mk4vw2KHM57KpGWJMfy6CywbytSnrsrkbn6bvazjZcvkqcuepwrc3/Dw5qf5iGbwZNIDeUkGtgQQwKtWx62AOm9p8MxLKL3Co6AR11BBEx2j1RXYXAQlD+xhDnOHpGKlUK0pW/MUNkkdgaK33BAx54by0Z/nTm4pFnW3SYs4Gogmgv0Ou13181bbUx8s8vJlHZ5GMsxFF2Hb0AJJrpe5uh6ACqPwymdTJJnaJN7wsbv/AM7G9mOYSWmrEADNBk3JMRoLxB2hSNIi+X0npC48Gykc/Cqmj1eEJfCks6k6tQP929tJ22G2Lz4b59o8lGK8pkk/i5/+fniszfJZaGCGPMlRGGDfhkh2dtRavEFelb0O+LXhLR5RYsgH8WTzyMwUL1YGiuo1123P0nGfFVmVqLxTcTLy6INh5vTcJ2NLXDMNo7myfkawDj1jnB9I+2OmPDWpGDBgwIRgwYMCEYMGDAhKfxBkzqxxvkyFVGLStrRaAAq/EIUpubs9hthVfnLimVmhGbVQjyKpDCM2upQ1GMmiAbF/od8XPxiLnKQrGGZnzAUIpPnOhyq0OvmA2PcA9sQfilBbZYIpZ2mACjqT1ofp/XHu4Qt8OnTexpDs94uIneeVkqAySCbR2XjjPNOei4nLFFTmVAkCX5QNyJNzQYAPqur0jqFGPfLfNGc+akymbKNJ4bGJ2CinAsboAGQg3dWNNd6FZxLjAy3FsxMULpl4vCoGvM5jK7noaZz32Bxz5em+f4pHIEZFSJiQGsbBgNRobEydPUA9saHUwaBJptjIDNpzQCN50iUgPm1OvsvOV41xM+Lkw3iSxDUZNQ1rTLsJGOltWrYNvQb0odc3zXxdJEhbSJZB+GrLCQ3XqVNAbG9xsDht4Hy+kK5hiS8kj6mcgWfRR+6LNC+pPrih4xkGPFcgKY6lYmhdAawSfQCxv7j2xOni6VWo8CmyMpN27hvsCRp+UxpuaAZOo32lfeOPxJM5J8voaOTeNNcJGlQASFkIIO41UOrDrtiVyVzZmWzj5TOBR+EX2CgqQU28nlIIe/asU+c4oMtxWaSTU6xQEKt928IAC+ls2LjlHgzyGfOZkeE8uyR/3UHS+9nbrv5R0sgLWytw/wD2MbdrYIEOkx9hqf8AKGXfYnU9le89yypkJHypoqQzMDRVAbYj1O36X9sI45p4sYBPQMIBOspB0UkE6b1Vse2Hbi6/+GZu+ngSf8hwvJlSOCJqUqfAk2PWjrIP5gg/niWDqsZQbLGmXxcTYhNVaS4wSLbLzmOOcTzCZafKAUYSHVWjAMmohrWRunlBWrqzvjtwPmjPTpnMtIUXMxxjwyaUhjYIJW1uqII9cd+Tcmy5DLswKltRo91LsVP2IIP54i8N4aW4pxEAHSETzdgxRCBfqQSfyw5qsIq08jfJcGL2eNTvquZT5TJvr9Fy5Z5k4hPBKWCOqRMIndaZpQRQ1A0aF3sN9O/XFflOaOJT5RTD9OXBEkh0l5CNwKcGyq1dbk++2O/KebMfCcwzKQYHkonoSFBO/s1g/b71A4dzOMnlIsu0LNIytKxLBaDyOU2ondAp/MY2FkvqeHSYSHgAW0AMnWOPU9lObNzOIstD5N5hGbyscsgUS7qwHTUpqx6AimrtdYp/iPnM3lnizMDqsSDSwO9sx/aU7MvSiDYN9OuIXIHDimQWQ2NUrFbseUUv8Spw3cZ5eTOpCsrHw0cOyDpJQ2Dfu+o748rNSw+NdIBYCbRNr2/AWiHPpDmyROPc38QXMQNH+H48MeiPysNbBdQOrowdtNntW/p0yXOnEYM1BHnAoSVwpBEd0SFsGNjRBYHft+uIvPHE1k4hFDEhLwzJuO5JQ0B2rbfEnnXJH5/JIoLXNVDc/XGT+igk+wJx6bchbTpvptGZjjpewJBntGqzmZcQTYj+V7ynOBy/EMxDnSpRpPI4vTHYBXbshUi6+lrO4JI7cq81TrJnI87TpChlJBsKb2VT+0jA2u21H1AFJl+HrmOIZqCeFrdmCyXTRCPVTCxuG8o60RXXHzgs7ZT5zK5iPWnh62YbWtBV37Kw+kfskN70VKVEsLQ0ZsrJAjpdvG4I3se41zpmbSf0r0nNHEI1+bCI2Xkfa9LKpvTp8ra0JrvtZ6b1iXn8pm3zfz+QiDLPCjA3FahkSwyyMPMNI3A/rhePMEa5KTLRQMFkcOXZ9RJBUjogugoUfbvhwmz7cPy+UiCNJPJEqhF7uFW/erPp27dRWsHUnDw6bQ5xcIMQWQDLoMWjWVxsEXJgR9eiicP5l4jmYczApVZ4ipsUj1bhlB+nVaijsCL3wzfD/nB85Axn0h0fTagjUNIIJB6Hej/THHgnK5gieXMMPmJm1uFql9FFdh677k7nFJ8P8kfAzLUQBPSnsSBTUe9HYn127HHnYh9GpSq5GgZS2CBzYx0tIVmBzXNkm8/wtQBwYj5BrjXEjHiLUjBgwYEIwYMGBC+EYhnI/i68TcGBCr34efEZh3GIGdy7QxO7PpRAWY+wFnF/iHxURtDKsqh0CEumxtaJ6flt9sMwAuErh0Snwjn7IBLeYqW3KtHJY9jpUj9CRi44rzplcusDM2pJ/odBqAWr1Gt9N0NgevTY0hxcHy0/C5c0mWWNh4xXS8h0hC2m7YgmgL7HfEOGPXwaJfB8STxXWE1bAtOxIB7Chve1Dfpj3Dg8LmEZgM+V0kWsbg9Fl8SpG2khM2cSDK5k8Skm1xzoqRLGA16tNvd+ZQqg7e/U0MTMtxuB4JZhKDFFu9fV7DSaNsdgD1ws8T5bmjmyMTxCeCONY2BJCgknxGJBteuoH90DHnhfD44eKz5eNQ8DQG428wK3ERd9dLE0eu/5446hQqUw4uJLWzaIygxHIMIDngxESfflaBk+a8qco06SAxxrbj9oGvpKncMegHfEHi3NuVOVjzWsmMsFoC3BNWCvW1G5HWhte1qHKeRRc1xCIIHipQUbfy6nIBvrV7HrtfXFRzBw05QvAAPlswyvG77+E4IBN9bVfKb6rp32OBmBwzq5pSdj3aQCR3Ez1AQarw3N+ytingEyIyMGUgEMDYI7EH0xWyc4ZYZl8mz6JBpUFtlZm6KG/vbjY1eoAXvXjgz+BHDDGSyIgUE1ZodTW2/XbC/zlwyI8UyGmNQ0rl5GAouU0ldVbGq69a2xgwtKlUqOa6YhxEdBN/QK1RzmgEcj3VxwrjWWzOvLxyDxFZhpO2qupX+8Pt+ePOW5py2YZoVl0vEWBDbagt2ynow2Pvt0wrcQyCw8WyjRIEZmYkLsNVNZA7WDvWJGT4D4vFHlSJUjhQlwFpXldWB2qjYclq9Bf1Y1Ow2GALpMFmYaayRHWToph75jrHtKt4uYoZcvJmBLccX1LtrB7Cif2q27HETmDnELPw90l05VvxWYBroWpDAb96K1YPXphb5j4d8mZHijBy86GOSPqFcbrXdabzL6EMNrFMHCuXMscnl0kVZ6t9dkbyEE6SpB09BXsD1xXwsJQaK1y10gaTBbB6SD9RdLNR5LdxH3+xTZwrmvK5p2TLyhnq6plNbAkBgCQLHT1GOWfnGTR8zNZVB0WtRJ6AWQLP3GErgGRROKO+TW4oY6aiSA7bVZ67AnYmqw/kpmYHWeNXWt1YWDW/6giwcYcRSo0qzQ2ctiQYm+yqxznNJ39lR5rmrKiE5kSF42YJSjzBjvTKaIIG5Hp0uxg/7T5ONYg8yss1hXFaVr++TuovbcbHrXXCjy/lUPCJ3aIPrdzVFiGCALp/asXtW+59cfc9yl4fClaVAJVuS+6gkWprqNI3HY2RjecHhGv8Nxd8+XbjX0Oql4tQtzDiU5ycbiWf5PxdMlArdaST0UG/q9u97Xi0g4Q2tWc3XTGWpAmYl4d4YXx6QzEdSsWjzP+9SUCdzY9saxw/PszlWGMGMw7KGQNmSLg8gxPY7KtJ5dMr7Jw4vJbHYdsSc3ldSaRtiTgxgVlyysWlQPTHXBgwIRgwYMCEYMGK3mPiLwZaWWKMyOq+VQCbPSyBuQOpregcMxpe4NG64TAlWWDCRw/wCIxzGUzDwwsczAikxgFwS9gMundlBBJGxpT7HHzhfxKE2VzDiFhPBGGKAFlYmwCK82kMPMCNh3742HAVxMt0IBuLExHoZ10U/FZynjGbcJ4XK/FM/KWl8DQ8JdwfMx00o6BljpqroK38xvjH8Zm0jVlASB5iJiB77eGa+xOLDiHxK1ZRJ4YGYGUxzA9I6AP1DYFgylSduxo42U8Hi8OHNyDzW1HfnpupmrTfedO6k5LgKxcN+URy2pXVnI6l7shews7C+g6nridkOBLlMrDChLaSSWPUszFmPsLJodhikzXPixZfLTwwPJDKz+IWBGnSdBXULUPq6XsQprrYk8e+IWiHKzwQGWObUW1AjTp8unUtqrhr9R5DXqIuw2LqCHf3OJ1HzCZng6ps9NvoPZdeZ/h989MJWnKARhQugNVWSd2HW/TtiFy1yzHkJJG1mVmXQLQLQuz3PU1+mPPDvi6JJY45MqyCR1TUJNVFmCgkFF2BO+/TscRs/8TjFmJo2ygYJIVW3ZGobeZSrXZ8wIrYj7nSaHxFzP6f8AtjSWxE89+qnnog59+xVnBydcedcSFWzVD6dkQdRV7k229jqNtja//ouQJZzDC/SIf+rDTyfz/HnZWgMJicIWA1agQCAd6FHzDavX0xc80Z35fKSSrHrZB5VCltyQASF30gmz7A4j4+Ow9Twc0OMccAC/ZNkpPbmiVA4QoV1UAkAAC/bbFbzcp/tfhukEnzmh6bWfsAbxUQ/F0LWrJ16kS/yBQfpeJvGPiiYp6TL+JEY0ZGJZCdah7B0sGWiBt3U7nDUMDiqNScmrXD5huI1mN9EOq03DXcbHurY8vCbPxTs5HgaiFA+onpZ9BvtW5rfqDZQQMxlVTpLAgNXQkda9sKHDPiA8kWbljy58SJFKgEyC2bSLCqDQ+o+wPTHfgvxWV5o45cuYjIypqV9XmYhRYKggaiB3q8SdgcWRcfJaJFv7ub69Uwq09t+/ZQJvhEka2cy35RD/ANWJsvLurLplY5WQCgZK3Iu22B2u66198W6c6L/aMmTzCCNfKIWbbU3ezdU1jT7qRdkDHPlzm5Z87PlXh8NkZjHYIOlaBDg9DZ1AjYhvazWrUxz4e8zlAcNN9COfwkaKIsBrZWWVyEWThEGWSgdyepY92Y9z7+wAoADFjlsppiYHqQb/AExH5n4gctlZZ0TW8a2B2Haz+6vU+wOKHN/EQf2cM1CgeQFVkTciNj111uF2oN3tcYWYetXioLy6JnfqrF7WW6Ko+HeZA4Yuo0HnYR3+35QTp9aKt/lPpi+5r4Nm8ysEeWdEjIYSs3YeWqFWdtW23bcdcKPNfMQlkyOcjRzDoYhNwA6syMNgQCD3rcLthp5N+IKZuXwDEY3CkjzagaIBHQEHcdvXHpYijWbUOMY0bkgwcpkiI1McxqoMc2PCJ/leMjyzDkVCw28h+t2+pvbbYKOwH52d8MnCssd3bqcUvO3GjkUSVIvFZ3o2G0hRubYDYnoL9zRqsU3D/i4ZJoovlCPEkVNpbI1EC9Phi6u+o2BxiGExOKaa/wA2smRNu5VfEYw5PwtFwYRuAfEzxp2gmgeOW30KAbOlS+llPmV9IPsa7WBiLw/4pmTLZhjFU8KlgoBKldemyL1DRY13062N6D8OxAJBbxuN7A9keMz96LQ8GKLk/mlc9B4gUoytode2qgfKe6kHbF7jHUpupPLHiCFUEOEhGDBgxNdRgxEi4tCzOqyoWjbS41C1NXRxIWZSLBBA7gjDFpGoXJWV8Fz6ZbPcVkZvDVXSzRP1SzAbCzuT/HHLljjCfM8QzBbTGVVixB6FyPpq7JPSrw8yZPh8uWmmAheGQ+JK92GZe7G+1dPW9t8VuV4FlVy76IImjlCklejKp1KbB3A649h+KpOD87XS7KD2bln1ss4Y4RBFp/PsqL4ZyVls2idBMGH2KBR/yfxxB+Hxc8OzgFFPEbUPvl4h/TDly9DDHl2OWRNEnmuOqO1A36164quQOIpLlM0oRIoxOQibA6SiE6vU2dz710Ax19c1BWeGmMzD1ET7oDcuUE7H8Kr4Fq/sGSvpCzg/5nP8ziHDxeWHhOT8JyokmkRq60JpCQD23GHw5eGPKplToUSAokZP1AKSwHc7WTij5z4L4kWTyuXEauj6glqumMAgsF7gGhQHUj3IKWJZUqEPbAL3PvpEH8/ZcdTIFjeAFD49n/7Sz0EOXthl5BJK/QAhhsL3NldP6+mOGW4wG44jIdRZGhYgEeZVe+o3rQBfTDfHkEy5VYo1SyWIA6sepPcn74i8C4Tk1kaeNYQ6MwsEWG3DDc7Hej98RbiqeVzQ0wGlo9bku9eExpmQSd5P8KgjL/24a+swn+Q/oP4Ya89xmWLK5lxWuKJmWxYsDbbBk44lmkzbBFIQhpTWyDc79h6/YemOxWIpM0xUwMh1EnylCN9x2r0xnfVFR9MlpgBo7xqnDYBvrKWuITNLwBXdi5MYLEmyT4g/r+mJ/LGalXI5U/smBAP8oGLXjUGX+S0/hjLBB0ICBBVURsBXpj1nJI1WCJSgZluNARuqgfSPQCunbHalbPTLA0/O53sLem6Gth0k7AJH5A4iYMhNIW0pHMQx9ysddNydwMV/NnNceYkybq5Ihl1udLChria9xvsp6envjQ4+EZSTJNDEkbRajqVTY1ht7N3qDDv6DtWKzMctZCGENLlYNyFt1HUmgLPqcbWYqh/UOrOa7MSYAjQiO83Kkab8gaCIslHjUKZ7iLRSSFGMaxxHSSC5841Cr00xu6/hibyVnGhz00ebDfNeGI1cm/KoFgGrOoBW1HqF3ojdmWCJsys/hReKOj0urpp6/bb7bY6Nl4fmQZvDSZ1KozEBio8xAv064V2OzUvBDTGUDsRqR0MXC6KUHNO69cW4u0eSzLtvUZA9Lbyj+JGMzHCGXJHM5OVmXw/BzalSNDFQW6gB0Gobi9PW6+nXeH5RWV4pFWSNhRBAZWHoQdjjnxPJQ5XLFUSOKEWWAAVd+t9t8SweN/p2ZWtklw7EcRzwmqUs5knZUXDOZYI8hC8Z8KJF00bJBWwR6s1g79/zxE5cy8uazUnEVjMaOuiLV1ddrf7HSAPseo3NnNy5lpII0CRmNSCserY9eoB8wNnY2De+LvM8TAKwqV8TSDosWF6XXpiTqrWtf4bTLpknZs/fklMGmRmOn3XXhOaZrDdsJfEdX/aDy7MYNv8AKT/Q/ph14Y6KzR61MoAZksagD0JHWjWOYTKfNvJcfzQjVWJbzBLJAonYE9SBvtfQYnh3mlnkG7SPrF+y69uaL6FIPEWc8dyl/XooH/gzA/liJxTifyfFJJqLtJEVKpRZmOkAULNkovY32BOH/J5OL5h8wQmpFK+JY8q9Tv0H3++KXlPl7KZVvFjcTWtiZ2Ukg+lUBfsLPfG+li6YbL2kwwMjm5Nzt91F1N0wDvK8cmcLfK5QqQFkZzI6+hIAC/kqgfcHDpw+YsgJ64XZsyo1SO6xxWLZiANzXU4Y8tIgAVWU/YjHl1XPquNR25WhoDRlCkYMGDEUyx7P8mxy8YlyzO4RkafUNJYE6SRbAgjUx7dCPvj7y7wyPK8Tly4d2hkyzK2+ksDo66K8wtqYUQGPqcMfMnJGblzz5rKzRx6lC2WcMNgCNlIo0MQuVuVpY86Zs3Kj1Gy7FiSSVq7UbAA/mR6Y+lqYzNQM1Z8gGW85rX0WJtOHfLvr0VRyxy7E8+fXVL8oq+FYaizB1YE0KLJo7iqeiDZxV5SSWLhWYaMt4U86qL6BFDan26ampCe+n9dU4Zk4wJERF0G/KANPmsnbpuSSfWziv47wHMnKrHkykR1jVZ0gIAdlpT3rbbYYzU/ibn1YdoS03NvKNe5tJ6J3UAG24OnVIy5MZCXIZrLSS6MwU1LIAGAYoGV9FK1q+wI2Kg/az4x8O8osM06TSjQrOFbwyo6kL9AYjsN7x0XkXOGWB81PHJHG4fTrckUQRQKAdQO+LDiPK75vPaZnHya6SsandzQvVQ2F3vZNdK3xofjctRpFXQeYjeCYbfUwfyk8KWkZd7Tt1Sjm8uwyXD2UyfMiRlj3ohWdmSr2FeWr2pqO2O6598/nsowDR5pXAmNkKFjIJZQd1JXWpT167EktfPHLLzyQnKSLG8QYAGwBdUQVvpVVW+OPM3J5kmy7wOEnQoJHJosBVtsN3AHegQSDtgZj6ZYMxGYh97+Ukmx5aZtwUGk6baW9f5Tg7q81HqMZdByNC/EszlZJJAsS60YaCzA6DuWU3WvrWNEyanxDdagPLfS+35Yo+V+TM3Fm2zWdlidjEyHSWJJOjraKAoC/wGPPwGINCnVIflJAjkmf9j1VqrM5bIlLvLfCIhPnsk7yGBkXcHS1qwZTttYvfajW4rbHfk7Jo6cQyUruYldANJKkeeTzDsCdAJFUa3GGHl/lsjP5qdipR1pFHX9myfSitDr1xW5TlTMqM+8EkaSTyroskaUVmYm9JpjrIqj0677bH4wVM48SJFMg/wD0Msn03Um0ssGNJ+l4VRy9whT/AGllDI/hKYypG3mDSU1dLOkBtt6HShis4XH4q8P0u/jLIymmPkhV1ax3Wg5A6DcD0w6cj8tyZc5iXMujGUKBpJO4LkkkgddQ/jihg5JzkTyNlJY1iY7kmm0gmgRobpfY7+2NIxjHVKjfEGxBMwTlyu29esJDSIDTH7MhWPIenLZ7PRoztCukDUbs2aJ7WBYvqaGLvn7JrmuHu4Ygw/igDodINgj/AAk16GvseXK/Bky8RBYuxJaRz1dj1P8AQfbck2ceuOcDzWYy4jyroiux8XWxFqRWnZWsG9+nQY8v+oFTGiqHQARc9BEnvHur5IpFsfv8JHn5JhHDlzQkfxGjDlCEKddxsob1rfDBFy5BxDLZN55plkXLohKlSGodTrVt/fv3vFnmuVni4SMqWVpQrb2dNs5erq9IuunQYreJ8sZ1IssmXmjWOOFVZtTKxezZoKfKBQG/rja7Guq6VoIe6Cf/ADHbdTFIN/ttA+q8fD4rlM5noQzNGhUC+5BcWQNrI2JA3oemG3mtIMxkpPGkeOIUzMm7CiCNtLXZ7VhZ5a5Ony+ZM2YnjZXVtYVnJdj01WoGxJN/9cXme4a2YyWYhi063FLqJAuwdyAa6emMmJqMdjW1A+R5ZI6QCfaVRjSKZBHKz/jXJUEfD485FJNcio4WTw9g9d0UUwu79sduecqpgiz8cki5hkj1+bYN4ezJ3UggbA17XduXMXLbjhUeURlZ0SJAxtVOgrfqQKHviNzXykZMjBl42XUuhS7bWAukmh3rev4420/iMvY579HuBn/wY16KTqOoA2H1uqHn3IJFmYs3E7rI8q6hfQgA2p6iwKK7j7b3M45y3k81xJo2lzCyyAu4GjSukCq1oTv6A7V22xcc7ctnMDLohC1IpZj/AHaIJHqfbFDzJDKeMuuXKrK0A0E7AEgWbo9gex7YXC13VGNh8Oax1+BIiegRUblJkWJCh8F4CkOfzWVEkngtlmRnGkN5jHV0NJIOqtul7dbg8q8mQ5pJjNI6PE+jyBKO3U6lJ633HTDdlOXWy+XnWJw2aeiZpCRbbX2YgAXQ33Pvj1yRyxJl1zDzsrGTTWkkjbUSTYG5Lfwx1/xE+HUcypfygcmNT6/hAoXaC3n/AElTgKwvw2aPNSyRpHmNa+HXXQBpoqwokk9Opu+uOPM/KEWVykWay8kup9JAcJakqWBBVR5lIGLV+WDDw6SN5IxLPmUEdk19QUC6skjeq2/InF1zFy+8/D4cvGy2rINTWBQUqTQ+91/HFzjmsrBzX+VzzPEQL6cylFIlpBFwPf8AYTjk+Mo+kdyBiwxQz5RYzEB2AF+u2L1cfKrekznvmXN5OWKSKINlwPxCehYmgCR5kram6EtW+wxScyccn0ZbOZeInLyRCSS6O71StXmWuzDaz+WG34h/7NzH+Ef864zziPMCQ8Oy+VbWHfKRmtgoB6XZu/LfTuMe9gqbarKZFME5iD1bAueonVZKrsuaXdfVXXEObp8vFlM3DDeXkTVKLBOpttGr9mv2W6EkA+mO8vxAn+f8OOPxYZoQcuo02x8NnDg7daKlSdtO3Q6qocww5fh+UjmDOJsvuq6a0XVklh16ivTFV8PM8q55gnnuNgjNWpFDWRQJA1XvXcD1xZuGaKD6jqXyggdROuuo9xZLnJeG5tf8KxzvOXEYog2aythdi7RvHqPoSDpBPsPyxa8V5oOSzsDMh+Ulh1WAC29W1De02tR1DkizQx959cnh87E+QMhN/wCNRhb5hzC+PkY8ysjJ8uhCA6XJlGkDzURTAbbGxv3B5QZRxIbUNICc4OXoAQRJ1uhxcyRPGvqmjLc0OvFki0q+XzCjwWUg2CpYSKw6g0QVPTSCKrzVue5k4lC8skuUtFckMyNSLew1odJAH7W+IfD8i3DOJxI48VGDJC/dQ5skL0DAk6vZyRVkY6cwfEOGSLMQLr/EUqGOiuvX6rr8sOzDtNVraVIPaWtk+pE62PI5C4Xw0lziDJ/0tE4FmVzUEOZ06C6Bit3R7i+4vvWFv4hczZvJypIsYbK6KayKZzZqx5kIC7Gq3PXtH5EzxfJIU1ARHwzdUSACStHp5u/cH7ll49y3878sJHqKN/EdK3cgUou9hub2Ng1748qn4dDFObVbLQSIP468FaDmdTBab2SinNuYhzc+X8HzSxs2WU1dhGYEnowYKx9iunvtXw/ETMRwQTmK4gzJO1L+KwUHy/3Tp83oWDDoMSfierwZuDMKd9LqG60SGHtvpdiBYujiph8PNpBkcssngxv4krOB0o3dEjU1kfnsKBr16dKgaLKppjKRc8QHA76m0dbrM5zg4tBv+/pTDzRzBMuZaHJRGVYFBmpWay24Hl3FDuL3J9MfU5wmlyHjZKHzpLU67OFQLqsDYsrAjcbjf0vFPNx/LZPick34zSC1dRo06iFurYE9Oh736DE7kNGkizcsdhXmYge1X9ttVfliT6NOlQbUNLTLBO86g3vyCutcXPLc3PpwvnE+Z5DkYc3BEF1SlZL8yLpJAHY0x77V0vpf1/iRn4Y1kkyaCLYg6JVBB3FMSQLHQm8VEEZPL7NflE35fWo/nY+94vudbPCIyfKNEVg7V9PX0rFBToMe2kaYINRzd5iRG/VLmeWl0n5QU+vlVmCvZogED7i8Z3xHm3PJm5sssAkpyY4yhLBABRBQjUpHm3sgsRYqg08LaRYsuxJGqNDpIoi1GxHYj0wr8zcxJk+NeNKCQMsFpdN+a99yB698ed8Oph1R7MgccpgHkELRXdABmLrrwnmWeeaWCbLaZ1hZ40FqSwAIUhz3vY2BtiPwnmzNHJ5lY4j83Bp1EKL0ksCxjI+pdNFQO4NdhG4BxQZ3iwkisfgNeorYA7miRXmA/PEY8Qk/tHMDJ1mGzEemlPlB8lux9F0nfp5+t7Y9H+mZnc00gCGtdfQGbg30ImyhnMA5jqR6crReWONDiGVSZ1CNqKkA2LB6g+h6+3Tfrhd585nzOVzcUccamNk8gZb8R9QB06SGsWor97obGLHgPDDlsokKtvHd+7EksftZ29qwt/EbmRDJlogCZoJEkPSt6IUb3qNKaqum+MGCZTq4xwYyWeax2Gx+ytVJbTEm9lJi57zIzMEecyojWR1QeV1PmYLY1EggFhftjpkOPSrxXw83llV5W0pJsGCDVoAIsOhI9iL36UPHxIjb5rJ9Tcwr764//n5Y+8yQOOK5BWNksa/Xf+G/2BxpaKNRgIpgZ2P0mxbMRfpdIS4GJ0I94XHJcxZkZ9svmIdRkLmNbUEUjsoBHlZTo6miLNnahxPNPFEiIkylqlksYpAQOu+lq2HoMM2R5fK5+Sd21OU0J+6vf7k9PtfqcL/w/wA1LNks27sSXdmLHufBjH27Vt6YVtSi5pqNptIAYDY/MZ0vbryQu5XTBJ3+nVQuKvPnIsjmoMuzmN31olsAySKVsCjTAE+1kX0u35e5smkzaZXM5cREgkbOpFAsLDE2CAd/XELk7iHy/CzOzERrKRsOpJA29d9vyPpiy5f4dPnZzn5F8JdGiEH6iO7t6eg+567MzYgtDKlN7BlYXBpvMzIAveJv0SsmWkG5glPc2TDEE9sSMVHCXbWysbrFvj55bV4mgV1KuoZSKKsAQR7g7HFfxfhyvR0KT6lRdffFngx2UJdzuRLlQY1OkAAlRsPTp09sdM1GyDyoqgLuaA2++L7HPMQK6MjgMrAqwPQgiiP0wA8oSbwTmvJPGfEnh0t+zIQOh2tW9xY/I4suNcby7QfMiRJIozu6EPRsbCv2txt13whcqcqZaaXOrKrsIJNKAOwpdco30myaUbn0++PfKYgWPiEM6a4Q9kEkUFMgBsUQ1KNwR0x7dbB4ZhcGFxylsi2juOqyNqvMTF59lYc2cxjVlXheNo5J11Sgg6FVk1j921bzdDQI74veH57JiRhBJln8pYhSh2HU0Ow7nCzynyjG/Dw2bjYl5fEUAsjKNIQXpP7QGqj6rtYxGXgOXXiiRwKzRRxsZlLFx5ldNLE7gnUNr7exx19LCFrqbSZZmuAIN7X9hsuh1QEExdMk3NkTQJLrVYnk0LtVNe9ivLXUk7Vv03ww8P5lguWIyAPl11SA7UtXYPQ13rpYvqMY83DgTmstGhaTx0+XBJ8oBlDlj6aNGon0B6gYv4ODwpxWONEuIZf8ZTZDXGyG/TVamvUE9cdq4DDsnzHQnbS0fWY7pW1nmLdP390T8vG8lmMu+Y1pJEi6pARZXa6ZDuG/dIvFOvF8mXQZWWAavpjUqps9tOxB9qvCzwLg8Iz2dyxRmgMQGjU10GjYeYHVak7G7xz5u5ey2Vjy8uWV0bx1DanZhtbD6iaIK4QYTDGp4Ic6TBbpEFsievZMaj4zQOv1hOOUz2WObaGQxLPsdBCjUSLoE/U1bkdd8HDuNJM0iZdkJUkMooHY0TXdf3hthf5h4ZHmeKZbwo9DlhLmGF/SjKVJF0CdJWxub76duDZCPK8by3gIY1YOSgJqykt1fRdgdPQVtiYwtB7JDjmyZttRMz3i3Rd8R4OlphPU2TSPJsHVQiDURQ0gLv06bVeKmbmDKyZRZvERo0K6wRZUk7Bk6hu9V2sYYIswmYRopEDKwIZWFgg9iMZ7yly/l5F4gHiLIJxGq6mtVjL6SGvVq83W/wCt58PTpOpuqVCfKRpGhN/VO9zg4BsXTlxzjUKwJmPEVogR50OoHettN39vY475nmHJhIpHkiZZToR/KwvfqewB2N9D1xnnK6Q/2dnEnTxESdm3sEERqAQRWk7dR6nErhHJiPwxROpErs0itvcepVUAj0IUFkPc+oBxqfhMNSJFRxs6NtCPxukFR7tANEzZjNJHmjANCySoSFGxI7ix3rcDrsSOhx24BwePJRuUQItbnqT/AImO5/PGfcEgM+dyyTjw5cqAJGs6pBEwMY36kCgW/aX8sapJmEn1wyKGRwQQe4OM+LojDltMOJBAJ43gjY2uE9N2cEx2VBDxmAw/NPIBAWq9+t1Vdb9sW2b5hyMMwSR4lkKBwzAUR289VfcC7rGTShIPnMkytIxmHy9bkOjOL+7IVBrtfphyy3JWUMEHjxs0gjVHKySAWB6A1t0uuwxrr4LDYa9RzoMxETEAg/g8lSZVe/QBXWb41A3/AHrXG8URPnWno10Fb6qPTrvjvxXikEZjzbsvhEDRIBdh6I01vRFHbGecHMaQcVgcao1I0X1VlaUKb9bVd/bFbNm5osmsOYj1wyr4uXbujdfKewI2ZD/eJHvVvwum5+UONnAbXaQDbqJv0SnEECY291s8UOqXWpBUiwQbBB7g+mOr8OVIikahR6AAD9Bio4A4yuUy8QYOAgthuCTua/ds7e1YY0exePBeA1xANpWwaXVO/B1OVETRoVFUhUaRRsUOmx3x2dHESqvXFpgwskrqiZDJ6Bv1PXEvBgxxCMGDBgQjBgwYELNOI/CeUyTSpnQgd2fT4DWNTFqJEwurq6H2xP5N4GmTjmEkgleRhvp0gADYUWbeyTd9/bD2y2KxDPCI/TG2r8QxFZnhvdI7D8BTbSY0yAqTOcPknyckcD+G70A++wsX0IPSxsRiRwXl+DIQaVFsd3c/U7epP8h0GLyGAIKGPk+WD1fbGfxX+H4c2mfVNlE5t1nvFPh8+ZnfMQTeAW3YaWO9AbFWBFgbjEvlrgMeV1BmLyMbeRurV09aAvYWep3OHtVAFDESXhaMbIxapjK1SmKTneUfjTqfVKKTQ7MBdL3AuXAM5mM2WvxFCqtUAKW79SdIrpW+OPF+VRnkERfQqzB2IFkqAylQbFEhvq3r0OHBIgBQ6Y+RZcLdd8TGIqB4qTcAAeggey7kbEKsz0YEyUMQczyp4vEIs2zUIVICAdWIIBJ9KY7V1rf1YHy4JBPUY64myo5klp1BHodUxAOqqMqtZhsK/wAPf/qOxr5p962uzYv1Hf7jD0uXAbV3x8mhGhgoAuzt6nrijK2Wm+nHzR7JS2XA8JX5V5eGWy8/m1mWVnO1ADoAB7Dqe5xG4/yvNnYYlin8EIWLDQW1E0B0dem/r1w08OypCFW74lxRBRQx0YmqKvjA+bmB9tEZG5cuyzbh3w4OWzEc0ucEmizpEJUklWUeYytVXfTthu4JRc3uR0xaz8PRzbDH3L5FUNqMGIxNXEOzVTJiNh9l1rAwQEicpxXxPiZK2LrVXQ6moX2sb17YvsllWc1+yDhhaIU1AAnc0Op98ROFZYoGvucGJreM/PEWA+gA/C4xuUQlhvhumjPapWvNSBwVUDQFdpFFG9R1MQTttVAHfEPJ8qonD3y0jmTW5bXVaTsFKgk6dNDa99/XGgsLxwORSqrbDuxtdwgu3B9QIH2XPCZwlLhHBjloIoy5dVG7b1ZN7CzQ32HphyhI0iulY8HKqV01tjqi0KGMz3l7i52pTgQIC+4MGDCrqMGDBgQjBgwYEIwYMGBCMGDBgQjBgwYEIwYMGBCMGDBgQjBgwYEIwYMGBCMGDBgQjBgwYEIwYMGBCMGDBgQjBgwYEIwYMGBCMGDBgQv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691313" y="-655638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" name="AutoShape 18" descr="data:image/jpeg;base64,/9j/4AAQSkZJRgABAQAAAQABAAD/2wCEAAkGBhQSERUUEhQVFRUWFx8aGBgYGBgcHBwdIB0cHyAhHR0cHicgHR4kIB4iIC8gIycpLC4sGR4xNTAqNSYrLCkBCQoKDgwOGg8PGi4kHyQsLjIwNCosLjAvNCwvMS8yLysqLCwvLCspLi8yMDEvKiosLCwsLCwsLywvNCksLCwvLP/AABEIANMA7gMBIgACEQEDEQH/xAAbAAACAwEBAQAAAAAAAAAAAAAABgQFBwMCAf/EAEYQAAICAAQEBAQDBQQHBwUAAAECAxEABBIhBQYxQRMiUWEHFDJxI4GRQmKhscEVUnKSFzM1VIKy0RYkJYPS4fBFY3Ozwv/EABoBAAMBAQEBAAAAAAAAAAAAAAACAwQBBQb/xAAzEQABAwIFAgQGAQQDAQAAAAABAAIRAyEEEjFBUWFxEyKBoQUykbHB8OEUQtHxFSNSYv/aAAwDAQACEQMRAD8A3HBgwYEIwYMGBCMGDBgQjBgwYEJB5s+I75XOrFGiPGgHjA3qJIsBWuhQo7g3dbdccf8ATJH/ALtJ/nXEf4r5fIwqZni15phYVJHQuBtqfSa6CgxBNgD7R+K/DqBMtNLHrDRxs4uR2+kX0JI7Vj6KkMD4dMVaTpNp5O510k8fZY3eLLocLJm/0jwPkZMzGGDI3h+G9ahIaoGiQQQQ1g9PQ2MQeVfijHN4cWaHhzMQocD8NmJoVuSpPSjtZoE3hX+G0CyHMRyKHRympWAIOzdQft/DFbznwNMpnljisIWikUEk6bkGwJ3q1vf1x1mEwpfWw5BzCSDOwGiDUeA1+xTvx/4nfL50xKgkhjGmSvr1dfKSQNuhB6+ore/HOkD5KTNxNqVAfKdiHHRSD0JJH5EEbHC5zby3FNk5cyVAmjXVrGxYL2atm2236dsUvwziV48xHIoaN5PMrCwR4adR+X8MZ3UsM/CtrtaQWkB3XlMC8PLCddFN4Z8YGWOsxBrez5oyFBHbym6I6dTdXt0xOi+MkNjXBKq3uwKmh613A67b+gOKDh/LvD8zmposur+HGqkP40tMSWB02xJUVsb337UTXc+8rx5Hw/DDU6uSCzN0011Jrqcb20cBWr+D4bmuN+1p5t2hSLqrW5swIT7zn8QDlJYUhCSX5pLv6L2CkdCdzZvtiB/pkj/3aT/OuKfmvgSnIrmCPxYRGjN/eU0tHsaYgi+m9dTiLydydDm4Qzhy5ZgakcDZjWwIHTGekzAtwja1RhN8pjnXkJnGr4ha09U58A+J8GZmWExyRM96SdJUkC6sGwSAasVtV2RcHmD4mtl86Y1jWSFNm3pi1dVPTY7UR2O+EjM8L+V4mIVJqOaOrNmiEbr/AMVYYebOG5AMjMl5mV0BVJJFvUwBZlVqG2+qtzQ9SHdhsLTrthhc1zJA4nfXjrZAe9zDeCCrMfGSP/dpP8y4cOXuYYs5CJYrAJIKtQZSOoNEj32PQjGc8w/DyGHKyTRFgY6O7uwI1AEUxPY4kfCaUgSjt4v/APCYzYmjhKmFNfDtIh0X/wBlOx1QVMrzK1LBgwY8NakYMGDAhGDBgwIRgwYMCEYMGDAhGDBgwIRgwYMCEYMGDAhY18bQfHFd8vQ++p/64ec0L4bmvXwJP+Q4teL8sQTyJM8YaWMUjEnbv9N6SQehIsdsScvwtRE0bjUrgqw9QRRH6Y9GpjA8URHyf5URTjN1WTfC5z8xON6qL7X+JY+9Vj38VP8AaUf+CGvf8Rth7nGj8N5Tiy9LCoSNd6sk2e5LEkn3Jx14lyvBLMuYKAzomhXJbYb9FvTfmPmq6JF4sPiDRialfL8wIA/ylNE5A2dFVcYH/hea/wDwv/I4TvhqaTMHtrP/AOtcaeOEI0LQyDUjqVYWRYIo7iiNu43xAy3LEcCaIlCRqhCqL731J3JJNkk2SbOM1PEhuGNCLlwKcsl+fosj5M4qMsZpWBYLHH5R1NsR3++LHKzzcUzSzTAeDEdlA8tg2EU/teYAsfaq3oQ+ReELmDIJELRFUU7kAsDqqwQTXce9HrjXOG8vpGFoBVUAKqgAAegA2Ax63xLFso16opjzm2bgQLDrrKzYemXMaSbceqQueOYBHE+S0WXVGd9X0kMHAqt/pHcdRjp8KJzpkB6CXb80Qkf1/PDlxnknK5hjI0KGRqtjdmhQ710GPXB+Vky9CMBVBugO+MFTGUf6QYdjTMgk9dyrNpu8TOSsy5xYjjTkDfx4a/yRf+/6Y585t/3+L/ya/wA4r+ONVz/K0LzHMBB4xXTrs9PYE6Qa2sC62vHGfk2BpFn0AzqukOS2w36LekHcjVV0SLrF2/E2BzTlPlp5fX/CU0CQRO8qu5h/2VmP8I/5hhY+FTbyj/7g/XSP+g/UY0luDI8DQyDUjrpYWRYPuCCPuDiHwvliPL6ViUJGv0qLPuSSdySdyTucYW4prcI6hFy6VU05qB/RXeDBgxhVUYMGDAhGDBgwIRgwYMCEYMGDAhGDBjNuJ8V4zHmphFFqjLEopMLAINgV84YA7E33ONOHw/jkjM1sf+jCR78uxPZaTgxnPAueM7PFnI2jj+ZgQFNiu5LBgRZBZdNiiASQNuuKbJ89cSly6mBdSwKRNNSEsRuLDEEkIQSEBO97WBjWPhdUkguaIIFzyJH12UzXbaxWv4MZrxLm/Nz5CDNZcrGY2Y5gAjqp07Kfqja9RF2LXqRYj8Q5v4g+Xy2ciVEQI3iqN1J1supkJDaCFVl0sSNR3rc8b8NqOiXNEktudHDb12Qaw46+i1LBjPePc9SyZPKjLLpzObAIClfLVXpL0u52GrteOvKnO+ZbNHKZ+MJIVtTWk2BdEWQbFkMu3lP5T/4+r4RqWtNpvAMTHErvjNzZU+4MVvMDTHKy/KjVMUITcDf2J2sDcXQurI64zwc58Uyhi+ciAjLBSXVNTDvvG5GqrN1W2Fw+DdiGktc2eCYJ7BM+oGG4K1XEPi/FY8tC80ppEFn1PoB6knYD1OE3mbP8VXOM2TTxINACgGMrfUkhmVg17bbVX5Vk/FMxxThuYieNDmIplGlaXUAQTWpqDDzDrvWLUsCDkqOe3KSJg3APPCR1U3ABm8J+yvDomCPGAqEBlCgAUd+g9bvFmBjJxzhxPKtCuYhRI9SoAVG42FAq5ptPT+RxP4vxbi8WZzDQx64NVp/q2UIBsR51YEjcgjrdep6fhzs0F7L3BzWN9J5R4wjQ/RaTgwvclczHOZRZZdKyamVtNgGjsQCTViu/ris5zzfE1zEZyMRaIR7keEQWJ3DBmDbACiNtzv2xlbhXGsaLiGkTqYFuqcvGXMLp0wYzHgPOPEsxJNFpi1RxuDYC6ZNwoJ1EdQeljbt1x94HzjnpIszlnQHNRRfhklVewQpDG9BfzWCKB/jjS/4bUbILm2ib7HftykFcHYrTcGMpj53zsnD5NO02XkXxXFBvDAJ1FTsTakMB2B23rDxyfzGc3lI5ZAqu2oEC6tXZbF7gHTdb1dWeuJYjA1KDS5xFjFj0kfUaJmVQ4wFOTjsRzRyoa5RGZCB0ABA3PrZ6YsMZhxnh3EMtxLMZjKQa1lAp/IRRVL2Lgg6lxxyvN3Ec1lpkiUePFKllNKNpOuwA7aSwZN9+jdD30O+HhzWvpvbENmToTyNrpBWIJDgZutVwYzXhPPmeizcUGfiRFlIF6aYWaVgVZlI1bEdfNe3Q6Qjg9DeMWIwz8OQHEGRIIMj6qrHh+i9YMGDGZOjBgwYEIwYMGBCMZ/wcl+NcQ1FmCRKoO5Cj8Mhb7Xua+5xoGOUsIIagLPX3++L06uRr2x8wj3B/CVzZIPCyTIv4eZ4rILqKMtfYGyQCfU3f2GIXCucIcpkosuylmYNKW1Kop2Yrsdz5NO/SiMadxPMRZPKu8+yEgGlsksQOnf8A6DFQvMWSIVRmobvua/iQK/PHqNrmq0udRLmyNCdWtAFwO59VnLA0wHQf8lLXKnAfH4UPxCqSzNuvUopCkA9rZDvv/wBOvP3MGXyyfJquk+AoG6hVU7AVd7Bf5YY+IcZijzIy00wRioYatl3NAFugJ9Di1bmHKJNJCzoJIYtbk1QXvv6ixY/eHriba1Q1/GfTJElwGmpF5i+wTZW5coPRZbxd8qmT4eZw5Yxa6VlUFNQ2bVezeo367jE/g/F14nxaOWMUI4jqpgaoOosr6mQbH0OHDJ8XgzOuVJkZYhqewQVXfchgCBsd/bHTIcWjzKNLBKmlVtxsGQUfrXqOh/TFX4lwpuaaTpuJJNsxmIiyUMEjzfoUpuNrlMvNNKSUiF9rNkAAXtZJA/PGac4/EeDOiIBQnhyBzqkQ2B226YfODc6ZHw7bMINXVXBB/MEYvpj4yK+XZGRhastEEexGIYd4wfmrUSXTYkkbaaJ3jxbNdZIM3xLhy7LaN5o0dlLqNOtQ4U33AYfrit+H3F0d8yq73qnLhgQotRpIHc3YPscOHEuJRZWdFzEio0gJDECgB/eb9kHsTtsccM5zLAJJIpMwilCAQQaNi9iBR64oHA0DTp0D5gDMk6HUCEv90udoq7hok4xNHIU8PJZdtQZvqlkXpVdgetbbEWSSFica+IcEEk8As1qj1F1A1CwTXWgf5YZP+1GVjytrOhRWVDoF6dV15QOlAnbspxPn4plsvlfmPERkYga0p7JNbaeve/sccDv+wZ6By6NEkX14uUQIs7uUl/DbOq+WZUv8Jx5wwKtrLGhXQqAL/wAQxqkG6D7YSV5iy8hCjNxWTQF1ueg3A3xdrzTl4ZxlZZAkukEFtltjQXV01H0PqKxmxTKtas54pkTeL+p+qowta0CeiTeU8mTnOJ9aSXrvV65SRfrRBr398cuBxD+088zbJHBqd+y/6oiz2sBj/wABxpuagGhgABe5PT7k/wDXCq/MuSbh8zO+qIkxSBQdZvbovm3XcEb0NvTF2131nvcGEhwa21409zlsEhYGACdL/v1SHlPEmzObjyQDrN9chDaY1JJLHpuSTXrvQPUaDw7ILFFDHGT5Bp9/cn3J3/PHPIcRy8RGSy5QMV1qFrSwO+zftNXm9SN96NdIuO5TLTmKeZUkABOr6RfYt0B9jXXHMXUq4lwYxhAAB0ubAZj6eiKYawST+8LtzdzYcoIokiaaecERoPUV179729DZAF4XcxAvC8p42aOqeeW3CEABjZoWapQP1OHDjXMuVyxhkmI/E8qOAGpSASbG+jpuL6jtuPUOWXMEShlkjO6FSGUj1B6YkH+HSaHUzlJub+aJtOwHHqmiXGDf7LNsjxFeL53LCNSBDbyHUGAAIINjpbALXufTGk8JtZGW7Ax1zmUkJ8hoY6cNyJSy25OJYnECsWhjcrWiAJnedUzGZZkySp+DBgxkVEYMGDAhGDBgwIRgwYMCEufEAQfIu2ZiMqIVKqGKnWTpU6lIK7tuQel7HpjOOYOWsuvDIczFEyNLFE7fiSOPxFBIAdjtv/DGpc28BOcyjwK4jLlSHK6gNLq3SxfSuuKXmTlfxMrFko30KixorEaqCUBYsWaGPXwWLbQFMZyPPe5jLbbTn9hZ6tMuzW2t3SnzZw3535SJYwuYnQBpAD/q9Atm7ELdgnfYAHfHri3AY5+MCIghTH4kygkatO3UEFbOi6/mbw//ACgieKNbKogUE7mgABZ9dsL/ABn4dvLPmswMx4byhQtITpUaNQNOLLaBvtQvreO4bHQMjnloDSAbn5iL+g+1rrj6W4E3/CXIeHpl+KiOOMGOaF1aNvMNLKxZfNZ0kxg7/wAsfeCZVIuJ5qFEuI5dgUJJGk+CSNzZ+o98WvK/KQymY8eWfxSFZVXwyu7barLte1iq/axbcI5aHzeYzZY+eLw1WqoHTqJN73oWulb9b2rVxjJc0PJGQCbiXAi/eN0raRsYi/slbhfLeTzOTmnjgeMqzhPxpmIAUFSQzkXvuNx2364u/htxRkyMa15fEko/dyf5nErl/gBy2QaDXqLFtTVW5FbC9hQHfEvhHL/yeSih1FyCWZqqyxs0Ow7DriGKxbatN7MxIzgtmT5YPPonZTIIMbX72UH4n8KWeKHw4g+akkCRMLsDcnUR+wO92Bd4q+K8jZWKN7ibWkRphJKAWVOukNp7XVVjS8v9I+2IOc4V4uuz9SlftYrEKeOqsaxjXEAHYnf8dE5pNJJ5WbcpcHhl4efFi1+I7EtZsFC6qVN+UgEjbrZu7xB4PJEOEyfMxGVEnJUBmU6yqAeZSCBZ3rsTscP3D+XvksnFBqMhUks1VZY2aHYb7DfFXNyF4fDWywltpJRIz6duq7Bb28qgdetn2xvGNpuqPzvOU1ARrpJkji0dVE0nACBeCPWyV+ceVcvDkUnhjZGdVJuSRx5l3FOx7+npix5u4QM5mMvGkQE0v+tcX/qwACWra62BO9gC8MXMPLvzOXiyocoo0DVVml2/Wu/r2xdPCElRV6KoA/IViP8AyLmtY7MS4F+pOhAjv2T+CCTwY9l0y2dLO0bqCDsQele+Mk4vw2KHM57KpGWJMfy6CywbytSnrsrkbn6bvazjZcvkqcuepwrc3/Dw5qf5iGbwZNIDeUkGtgQQwKtWx62AOm9p8MxLKL3Co6AR11BBEx2j1RXYXAQlD+xhDnOHpGKlUK0pW/MUNkkdgaK33BAx54by0Z/nTm4pFnW3SYs4Gogmgv0Ou13181bbUx8s8vJlHZ5GMsxFF2Hb0AJJrpe5uh6ACqPwymdTJJnaJN7wsbv/AM7G9mOYSWmrEADNBk3JMRoLxB2hSNIi+X0npC48Gykc/Cqmj1eEJfCks6k6tQP929tJ22G2Lz4b59o8lGK8pkk/i5/+fniszfJZaGCGPMlRGGDfhkh2dtRavEFelb0O+LXhLR5RYsgH8WTzyMwUL1YGiuo1123P0nGfFVmVqLxTcTLy6INh5vTcJ2NLXDMNo7myfkawDj1jnB9I+2OmPDWpGDBgwIRgwYMCEYMGDAhKfxBkzqxxvkyFVGLStrRaAAq/EIUpubs9hthVfnLimVmhGbVQjyKpDCM2upQ1GMmiAbF/od8XPxiLnKQrGGZnzAUIpPnOhyq0OvmA2PcA9sQfilBbZYIpZ2mACjqT1ofp/XHu4Qt8OnTexpDs94uIneeVkqAySCbR2XjjPNOei4nLFFTmVAkCX5QNyJNzQYAPqur0jqFGPfLfNGc+akymbKNJ4bGJ2CinAsboAGQg3dWNNd6FZxLjAy3FsxMULpl4vCoGvM5jK7noaZz32Bxz5em+f4pHIEZFSJiQGsbBgNRobEydPUA9saHUwaBJptjIDNpzQCN50iUgPm1OvsvOV41xM+Lkw3iSxDUZNQ1rTLsJGOltWrYNvQb0odc3zXxdJEhbSJZB+GrLCQ3XqVNAbG9xsDht4Hy+kK5hiS8kj6mcgWfRR+6LNC+pPrih4xkGPFcgKY6lYmhdAawSfQCxv7j2xOni6VWo8CmyMpN27hvsCRp+UxpuaAZOo32lfeOPxJM5J8voaOTeNNcJGlQASFkIIO41UOrDrtiVyVzZmWzj5TOBR+EX2CgqQU28nlIIe/asU+c4oMtxWaSTU6xQEKt928IAC+ls2LjlHgzyGfOZkeE8uyR/3UHS+9nbrv5R0sgLWytw/wD2MbdrYIEOkx9hqf8AKGXfYnU9le89yypkJHypoqQzMDRVAbYj1O36X9sI45p4sYBPQMIBOspB0UkE6b1Vse2Hbi6/+GZu+ngSf8hwvJlSOCJqUqfAk2PWjrIP5gg/niWDqsZQbLGmXxcTYhNVaS4wSLbLzmOOcTzCZafKAUYSHVWjAMmohrWRunlBWrqzvjtwPmjPTpnMtIUXMxxjwyaUhjYIJW1uqII9cd+Tcmy5DLswKltRo91LsVP2IIP54i8N4aW4pxEAHSETzdgxRCBfqQSfyw5qsIq08jfJcGL2eNTvquZT5TJvr9Fy5Z5k4hPBKWCOqRMIndaZpQRQ1A0aF3sN9O/XFflOaOJT5RTD9OXBEkh0l5CNwKcGyq1dbk++2O/KebMfCcwzKQYHkonoSFBO/s1g/b71A4dzOMnlIsu0LNIytKxLBaDyOU2ondAp/MY2FkvqeHSYSHgAW0AMnWOPU9lObNzOIstD5N5hGbyscsgUS7qwHTUpqx6AimrtdYp/iPnM3lnizMDqsSDSwO9sx/aU7MvSiDYN9OuIXIHDimQWQ2NUrFbseUUv8Spw3cZ5eTOpCsrHw0cOyDpJQ2Dfu+o748rNSw+NdIBYCbRNr2/AWiHPpDmyROPc38QXMQNH+H48MeiPysNbBdQOrowdtNntW/p0yXOnEYM1BHnAoSVwpBEd0SFsGNjRBYHft+uIvPHE1k4hFDEhLwzJuO5JQ0B2rbfEnnXJH5/JIoLXNVDc/XGT+igk+wJx6bchbTpvptGZjjpewJBntGqzmZcQTYj+V7ynOBy/EMxDnSpRpPI4vTHYBXbshUi6+lrO4JI7cq81TrJnI87TpChlJBsKb2VT+0jA2u21H1AFJl+HrmOIZqCeFrdmCyXTRCPVTCxuG8o60RXXHzgs7ZT5zK5iPWnh62YbWtBV37Kw+kfskN70VKVEsLQ0ZsrJAjpdvG4I3se41zpmbSf0r0nNHEI1+bCI2Xkfa9LKpvTp8ra0JrvtZ6b1iXn8pm3zfz+QiDLPCjA3FahkSwyyMPMNI3A/rhePMEa5KTLRQMFkcOXZ9RJBUjogugoUfbvhwmz7cPy+UiCNJPJEqhF7uFW/erPp27dRWsHUnDw6bQ5xcIMQWQDLoMWjWVxsEXJgR9eiicP5l4jmYczApVZ4ipsUj1bhlB+nVaijsCL3wzfD/nB85Axn0h0fTagjUNIIJB6Hej/THHgnK5gieXMMPmJm1uFql9FFdh677k7nFJ8P8kfAzLUQBPSnsSBTUe9HYn127HHnYh9GpSq5GgZS2CBzYx0tIVmBzXNkm8/wtQBwYj5BrjXEjHiLUjBgwYEIwYMGBC+EYhnI/i68TcGBCr34efEZh3GIGdy7QxO7PpRAWY+wFnF/iHxURtDKsqh0CEumxtaJ6flt9sMwAuErh0Snwjn7IBLeYqW3KtHJY9jpUj9CRi44rzplcusDM2pJ/odBqAWr1Gt9N0NgevTY0hxcHy0/C5c0mWWNh4xXS8h0hC2m7YgmgL7HfEOGPXwaJfB8STxXWE1bAtOxIB7Chve1Dfpj3Dg8LmEZgM+V0kWsbg9Fl8SpG2khM2cSDK5k8Skm1xzoqRLGA16tNvd+ZQqg7e/U0MTMtxuB4JZhKDFFu9fV7DSaNsdgD1ws8T5bmjmyMTxCeCONY2BJCgknxGJBteuoH90DHnhfD44eKz5eNQ8DQG428wK3ERd9dLE0eu/5446hQqUw4uJLWzaIygxHIMIDngxESfflaBk+a8qco06SAxxrbj9oGvpKncMegHfEHi3NuVOVjzWsmMsFoC3BNWCvW1G5HWhte1qHKeRRc1xCIIHipQUbfy6nIBvrV7HrtfXFRzBw05QvAAPlswyvG77+E4IBN9bVfKb6rp32OBmBwzq5pSdj3aQCR3Ez1AQarw3N+ytingEyIyMGUgEMDYI7EH0xWyc4ZYZl8mz6JBpUFtlZm6KG/vbjY1eoAXvXjgz+BHDDGSyIgUE1ZodTW2/XbC/zlwyI8UyGmNQ0rl5GAouU0ldVbGq69a2xgwtKlUqOa6YhxEdBN/QK1RzmgEcj3VxwrjWWzOvLxyDxFZhpO2qupX+8Pt+ePOW5py2YZoVl0vEWBDbagt2ynow2Pvt0wrcQyCw8WyjRIEZmYkLsNVNZA7WDvWJGT4D4vFHlSJUjhQlwFpXldWB2qjYclq9Bf1Y1Ow2GALpMFmYaayRHWToph75jrHtKt4uYoZcvJmBLccX1LtrB7Cif2q27HETmDnELPw90l05VvxWYBroWpDAb96K1YPXphb5j4d8mZHijBy86GOSPqFcbrXdabzL6EMNrFMHCuXMscnl0kVZ6t9dkbyEE6SpB09BXsD1xXwsJQaK1y10gaTBbB6SD9RdLNR5LdxH3+xTZwrmvK5p2TLyhnq6plNbAkBgCQLHT1GOWfnGTR8zNZVB0WtRJ6AWQLP3GErgGRROKO+TW4oY6aiSA7bVZ67AnYmqw/kpmYHWeNXWt1YWDW/6giwcYcRSo0qzQ2ctiQYm+yqxznNJ39lR5rmrKiE5kSF42YJSjzBjvTKaIIG5Hp0uxg/7T5ONYg8yss1hXFaVr++TuovbcbHrXXCjy/lUPCJ3aIPrdzVFiGCALp/asXtW+59cfc9yl4fClaVAJVuS+6gkWprqNI3HY2RjecHhGv8Nxd8+XbjX0Oql4tQtzDiU5ycbiWf5PxdMlArdaST0UG/q9u97Xi0g4Q2tWc3XTGWpAmYl4d4YXx6QzEdSsWjzP+9SUCdzY9saxw/PszlWGMGMw7KGQNmSLg8gxPY7KtJ5dMr7Jw4vJbHYdsSc3ldSaRtiTgxgVlyysWlQPTHXBgwIRgwYMCEYMGK3mPiLwZaWWKMyOq+VQCbPSyBuQOpregcMxpe4NG64TAlWWDCRw/wCIxzGUzDwwsczAikxgFwS9gMundlBBJGxpT7HHzhfxKE2VzDiFhPBGGKAFlYmwCK82kMPMCNh3742HAVxMt0IBuLExHoZ10U/FZynjGbcJ4XK/FM/KWl8DQ8JdwfMx00o6BljpqroK38xvjH8Zm0jVlASB5iJiB77eGa+xOLDiHxK1ZRJ4YGYGUxzA9I6AP1DYFgylSduxo42U8Hi8OHNyDzW1HfnpupmrTfedO6k5LgKxcN+URy2pXVnI6l7shews7C+g6nridkOBLlMrDChLaSSWPUszFmPsLJodhikzXPixZfLTwwPJDKz+IWBGnSdBXULUPq6XsQprrYk8e+IWiHKzwQGWObUW1AjTp8unUtqrhr9R5DXqIuw2LqCHf3OJ1HzCZng6ps9NvoPZdeZ/h989MJWnKARhQugNVWSd2HW/TtiFy1yzHkJJG1mVmXQLQLQuz3PU1+mPPDvi6JJY45MqyCR1TUJNVFmCgkFF2BO+/TscRs/8TjFmJo2ygYJIVW3ZGobeZSrXZ8wIrYj7nSaHxFzP6f8AtjSWxE89+qnnog59+xVnBydcedcSFWzVD6dkQdRV7k229jqNtja//ouQJZzDC/SIf+rDTyfz/HnZWgMJicIWA1agQCAd6FHzDavX0xc80Z35fKSSrHrZB5VCltyQASF30gmz7A4j4+Ow9Twc0OMccAC/ZNkpPbmiVA4QoV1UAkAAC/bbFbzcp/tfhukEnzmh6bWfsAbxUQ/F0LWrJ16kS/yBQfpeJvGPiiYp6TL+JEY0ZGJZCdah7B0sGWiBt3U7nDUMDiqNScmrXD5huI1mN9EOq03DXcbHurY8vCbPxTs5HgaiFA+onpZ9BvtW5rfqDZQQMxlVTpLAgNXQkda9sKHDPiA8kWbljy58SJFKgEyC2bSLCqDQ+o+wPTHfgvxWV5o45cuYjIypqV9XmYhRYKggaiB3q8SdgcWRcfJaJFv7ub69Uwq09t+/ZQJvhEka2cy35RD/ANWJsvLurLplY5WQCgZK3Iu22B2u66198W6c6L/aMmTzCCNfKIWbbU3ezdU1jT7qRdkDHPlzm5Z87PlXh8NkZjHYIOlaBDg9DZ1AjYhvazWrUxz4e8zlAcNN9COfwkaKIsBrZWWVyEWThEGWSgdyepY92Y9z7+wAoADFjlsppiYHqQb/AExH5n4gctlZZ0TW8a2B2Haz+6vU+wOKHN/EQf2cM1CgeQFVkTciNj111uF2oN3tcYWYetXioLy6JnfqrF7WW6Ko+HeZA4Yuo0HnYR3+35QTp9aKt/lPpi+5r4Nm8ysEeWdEjIYSs3YeWqFWdtW23bcdcKPNfMQlkyOcjRzDoYhNwA6syMNgQCD3rcLthp5N+IKZuXwDEY3CkjzagaIBHQEHcdvXHpYijWbUOMY0bkgwcpkiI1McxqoMc2PCJ/leMjyzDkVCw28h+t2+pvbbYKOwH52d8MnCssd3bqcUvO3GjkUSVIvFZ3o2G0hRubYDYnoL9zRqsU3D/i4ZJoovlCPEkVNpbI1EC9Phi6u+o2BxiGExOKaa/wA2smRNu5VfEYw5PwtFwYRuAfEzxp2gmgeOW30KAbOlS+llPmV9IPsa7WBiLw/4pmTLZhjFU8KlgoBKldemyL1DRY13062N6D8OxAJBbxuN7A9keMz96LQ8GKLk/mlc9B4gUoytode2qgfKe6kHbF7jHUpupPLHiCFUEOEhGDBgxNdRgxEi4tCzOqyoWjbS41C1NXRxIWZSLBBA7gjDFpGoXJWV8Fz6ZbPcVkZvDVXSzRP1SzAbCzuT/HHLljjCfM8QzBbTGVVixB6FyPpq7JPSrw8yZPh8uWmmAheGQ+JK92GZe7G+1dPW9t8VuV4FlVy76IImjlCklejKp1KbB3A649h+KpOD87XS7KD2bln1ss4Y4RBFp/PsqL4ZyVls2idBMGH2KBR/yfxxB+Hxc8OzgFFPEbUPvl4h/TDly9DDHl2OWRNEnmuOqO1A36164quQOIpLlM0oRIoxOQibA6SiE6vU2dz710Ax19c1BWeGmMzD1ET7oDcuUE7H8Kr4Fq/sGSvpCzg/5nP8ziHDxeWHhOT8JyokmkRq60JpCQD23GHw5eGPKplToUSAokZP1AKSwHc7WTij5z4L4kWTyuXEauj6glqumMAgsF7gGhQHUj3IKWJZUqEPbAL3PvpEH8/ZcdTIFjeAFD49n/7Sz0EOXthl5BJK/QAhhsL3NldP6+mOGW4wG44jIdRZGhYgEeZVe+o3rQBfTDfHkEy5VYo1SyWIA6sepPcn74i8C4Tk1kaeNYQ6MwsEWG3DDc7Hej98RbiqeVzQ0wGlo9bku9eExpmQSd5P8KgjL/24a+swn+Q/oP4Ya89xmWLK5lxWuKJmWxYsDbbBk44lmkzbBFIQhpTWyDc79h6/YemOxWIpM0xUwMh1EnylCN9x2r0xnfVFR9MlpgBo7xqnDYBvrKWuITNLwBXdi5MYLEmyT4g/r+mJ/LGalXI5U/smBAP8oGLXjUGX+S0/hjLBB0ICBBVURsBXpj1nJI1WCJSgZluNARuqgfSPQCunbHalbPTLA0/O53sLem6Gth0k7AJH5A4iYMhNIW0pHMQx9ysddNydwMV/NnNceYkybq5Ihl1udLChria9xvsp6envjQ4+EZSTJNDEkbRajqVTY1ht7N3qDDv6DtWKzMctZCGENLlYNyFt1HUmgLPqcbWYqh/UOrOa7MSYAjQiO83Kkab8gaCIslHjUKZ7iLRSSFGMaxxHSSC5841Cr00xu6/hibyVnGhz00ebDfNeGI1cm/KoFgGrOoBW1HqF3ojdmWCJsys/hReKOj0urpp6/bb7bY6Nl4fmQZvDSZ1KozEBio8xAv064V2OzUvBDTGUDsRqR0MXC6KUHNO69cW4u0eSzLtvUZA9Lbyj+JGMzHCGXJHM5OVmXw/BzalSNDFQW6gB0Gobi9PW6+nXeH5RWV4pFWSNhRBAZWHoQdjjnxPJQ5XLFUSOKEWWAAVd+t9t8SweN/p2ZWtklw7EcRzwmqUs5knZUXDOZYI8hC8Z8KJF00bJBWwR6s1g79/zxE5cy8uazUnEVjMaOuiLV1ddrf7HSAPseo3NnNy5lpII0CRmNSCserY9eoB8wNnY2De+LvM8TAKwqV8TSDosWF6XXpiTqrWtf4bTLpknZs/fklMGmRmOn3XXhOaZrDdsJfEdX/aDy7MYNv8AKT/Q/ph14Y6KzR61MoAZksagD0JHWjWOYTKfNvJcfzQjVWJbzBLJAonYE9SBvtfQYnh3mlnkG7SPrF+y69uaL6FIPEWc8dyl/XooH/gzA/liJxTifyfFJJqLtJEVKpRZmOkAULNkovY32BOH/J5OL5h8wQmpFK+JY8q9Tv0H3++KXlPl7KZVvFjcTWtiZ2Ukg+lUBfsLPfG+li6YbL2kwwMjm5Nzt91F1N0wDvK8cmcLfK5QqQFkZzI6+hIAC/kqgfcHDpw+YsgJ64XZsyo1SO6xxWLZiANzXU4Y8tIgAVWU/YjHl1XPquNR25WhoDRlCkYMGDEUyx7P8mxy8YlyzO4RkafUNJYE6SRbAgjUx7dCPvj7y7wyPK8Tly4d2hkyzK2+ksDo66K8wtqYUQGPqcMfMnJGblzz5rKzRx6lC2WcMNgCNlIo0MQuVuVpY86Zs3Kj1Gy7FiSSVq7UbAA/mR6Y+lqYzNQM1Z8gGW85rX0WJtOHfLvr0VRyxy7E8+fXVL8oq+FYaizB1YE0KLJo7iqeiDZxV5SSWLhWYaMt4U86qL6BFDan26ampCe+n9dU4Zk4wJERF0G/KANPmsnbpuSSfWziv47wHMnKrHkykR1jVZ0gIAdlpT3rbbYYzU/ibn1YdoS03NvKNe5tJ6J3UAG24OnVIy5MZCXIZrLSS6MwU1LIAGAYoGV9FK1q+wI2Kg/az4x8O8osM06TSjQrOFbwyo6kL9AYjsN7x0XkXOGWB81PHJHG4fTrckUQRQKAdQO+LDiPK75vPaZnHya6SsandzQvVQ2F3vZNdK3xofjctRpFXQeYjeCYbfUwfyk8KWkZd7Tt1Sjm8uwyXD2UyfMiRlj3ohWdmSr2FeWr2pqO2O6598/nsowDR5pXAmNkKFjIJZQd1JXWpT167EktfPHLLzyQnKSLG8QYAGwBdUQVvpVVW+OPM3J5kmy7wOEnQoJHJosBVtsN3AHegQSDtgZj6ZYMxGYh97+Ukmx5aZtwUGk6baW9f5Tg7q81HqMZdByNC/EszlZJJAsS60YaCzA6DuWU3WvrWNEyanxDdagPLfS+35Yo+V+TM3Fm2zWdlidjEyHSWJJOjraKAoC/wGPPwGINCnVIflJAjkmf9j1VqrM5bIlLvLfCIhPnsk7yGBkXcHS1qwZTttYvfajW4rbHfk7Jo6cQyUruYldANJKkeeTzDsCdAJFUa3GGHl/lsjP5qdipR1pFHX9myfSitDr1xW5TlTMqM+8EkaSTyroskaUVmYm9JpjrIqj0677bH4wVM48SJFMg/wD0Msn03Um0ssGNJ+l4VRy9whT/AGllDI/hKYypG3mDSU1dLOkBtt6HShis4XH4q8P0u/jLIymmPkhV1ax3Wg5A6DcD0w6cj8tyZc5iXMujGUKBpJO4LkkkgddQ/jihg5JzkTyNlJY1iY7kmm0gmgRobpfY7+2NIxjHVKjfEGxBMwTlyu29esJDSIDTH7MhWPIenLZ7PRoztCukDUbs2aJ7WBYvqaGLvn7JrmuHu4Ygw/igDodINgj/AAk16GvseXK/Bky8RBYuxJaRz1dj1P8AQfbck2ceuOcDzWYy4jyroiux8XWxFqRWnZWsG9+nQY8v+oFTGiqHQARc9BEnvHur5IpFsfv8JHn5JhHDlzQkfxGjDlCEKddxsob1rfDBFy5BxDLZN55plkXLohKlSGodTrVt/fv3vFnmuVni4SMqWVpQrb2dNs5erq9IuunQYreJ8sZ1IssmXmjWOOFVZtTKxezZoKfKBQG/rja7Guq6VoIe6Cf/ADHbdTFIN/ttA+q8fD4rlM5noQzNGhUC+5BcWQNrI2JA3oemG3mtIMxkpPGkeOIUzMm7CiCNtLXZ7VhZ5a5Ony+ZM2YnjZXVtYVnJdj01WoGxJN/9cXme4a2YyWYhi063FLqJAuwdyAa6emMmJqMdjW1A+R5ZI6QCfaVRjSKZBHKz/jXJUEfD485FJNcio4WTw9g9d0UUwu79sduecqpgiz8cki5hkj1+bYN4ezJ3UggbA17XduXMXLbjhUeURlZ0SJAxtVOgrfqQKHviNzXykZMjBl42XUuhS7bWAukmh3rev4420/iMvY579HuBn/wY16KTqOoA2H1uqHn3IJFmYs3E7rI8q6hfQgA2p6iwKK7j7b3M45y3k81xJo2lzCyyAu4GjSukCq1oTv6A7V22xcc7ctnMDLohC1IpZj/AHaIJHqfbFDzJDKeMuuXKrK0A0E7AEgWbo9gex7YXC13VGNh8Oax1+BIiegRUblJkWJCh8F4CkOfzWVEkngtlmRnGkN5jHV0NJIOqtul7dbg8q8mQ5pJjNI6PE+jyBKO3U6lJ633HTDdlOXWy+XnWJw2aeiZpCRbbX2YgAXQ33Pvj1yRyxJl1zDzsrGTTWkkjbUSTYG5Lfwx1/xE+HUcypfygcmNT6/hAoXaC3n/AElTgKwvw2aPNSyRpHmNa+HXXQBpoqwokk9Opu+uOPM/KEWVykWay8kup9JAcJakqWBBVR5lIGLV+WDDw6SN5IxLPmUEdk19QUC6skjeq2/InF1zFy+8/D4cvGy2rINTWBQUqTQ+91/HFzjmsrBzX+VzzPEQL6cylFIlpBFwPf8AYTjk+Mo+kdyBiwxQz5RYzEB2AF+u2L1cfKrekznvmXN5OWKSKINlwPxCehYmgCR5kram6EtW+wxScyccn0ZbOZeInLyRCSS6O71StXmWuzDaz+WG34h/7NzH+Ef864zziPMCQ8Oy+VbWHfKRmtgoB6XZu/LfTuMe9gqbarKZFME5iD1bAueonVZKrsuaXdfVXXEObp8vFlM3DDeXkTVKLBOpttGr9mv2W6EkA+mO8vxAn+f8OOPxYZoQcuo02x8NnDg7daKlSdtO3Q6qocww5fh+UjmDOJsvuq6a0XVklh16ivTFV8PM8q55gnnuNgjNWpFDWRQJA1XvXcD1xZuGaKD6jqXyggdROuuo9xZLnJeG5tf8KxzvOXEYog2aythdi7RvHqPoSDpBPsPyxa8V5oOSzsDMh+Ulh1WAC29W1De02tR1DkizQx959cnh87E+QMhN/wCNRhb5hzC+PkY8ysjJ8uhCA6XJlGkDzURTAbbGxv3B5QZRxIbUNICc4OXoAQRJ1uhxcyRPGvqmjLc0OvFki0q+XzCjwWUg2CpYSKw6g0QVPTSCKrzVue5k4lC8skuUtFckMyNSLew1odJAH7W+IfD8i3DOJxI48VGDJC/dQ5skL0DAk6vZyRVkY6cwfEOGSLMQLr/EUqGOiuvX6rr8sOzDtNVraVIPaWtk+pE62PI5C4Xw0lziDJ/0tE4FmVzUEOZ06C6Bit3R7i+4vvWFv4hczZvJypIsYbK6KayKZzZqx5kIC7Gq3PXtH5EzxfJIU1ARHwzdUSACStHp5u/cH7ll49y3878sJHqKN/EdK3cgUou9hub2Ng1748qn4dDFObVbLQSIP468FaDmdTBab2SinNuYhzc+X8HzSxs2WU1dhGYEnowYKx9iunvtXw/ETMRwQTmK4gzJO1L+KwUHy/3Tp83oWDDoMSfierwZuDMKd9LqG60SGHtvpdiBYujiph8PNpBkcssngxv4krOB0o3dEjU1kfnsKBr16dKgaLKppjKRc8QHA76m0dbrM5zg4tBv+/pTDzRzBMuZaHJRGVYFBmpWay24Hl3FDuL3J9MfU5wmlyHjZKHzpLU67OFQLqsDYsrAjcbjf0vFPNx/LZPick34zSC1dRo06iFurYE9Oh736DE7kNGkizcsdhXmYge1X9ttVfliT6NOlQbUNLTLBO86g3vyCutcXPLc3PpwvnE+Z5DkYc3BEF1SlZL8yLpJAHY0x77V0vpf1/iRn4Y1kkyaCLYg6JVBB3FMSQLHQm8VEEZPL7NflE35fWo/nY+94vudbPCIyfKNEVg7V9PX0rFBToMe2kaYINRzd5iRG/VLmeWl0n5QU+vlVmCvZogED7i8Z3xHm3PJm5sssAkpyY4yhLBABRBQjUpHm3sgsRYqg08LaRYsuxJGqNDpIoi1GxHYj0wr8zcxJk+NeNKCQMsFpdN+a99yB698ed8Oph1R7MgccpgHkELRXdABmLrrwnmWeeaWCbLaZ1hZ40FqSwAIUhz3vY2BtiPwnmzNHJ5lY4j83Bp1EKL0ksCxjI+pdNFQO4NdhG4BxQZ3iwkisfgNeorYA7miRXmA/PEY8Qk/tHMDJ1mGzEemlPlB8lux9F0nfp5+t7Y9H+mZnc00gCGtdfQGbg30ImyhnMA5jqR6crReWONDiGVSZ1CNqKkA2LB6g+h6+3Tfrhd585nzOVzcUccamNk8gZb8R9QB06SGsWor97obGLHgPDDlsokKtvHd+7EksftZ29qwt/EbmRDJlogCZoJEkPSt6IUb3qNKaqum+MGCZTq4xwYyWeax2Gx+ytVJbTEm9lJi57zIzMEecyojWR1QeV1PmYLY1EggFhftjpkOPSrxXw83llV5W0pJsGCDVoAIsOhI9iL36UPHxIjb5rJ9Tcwr764//n5Y+8yQOOK5BWNksa/Xf+G/2BxpaKNRgIpgZ2P0mxbMRfpdIS4GJ0I94XHJcxZkZ9svmIdRkLmNbUEUjsoBHlZTo6miLNnahxPNPFEiIkylqlksYpAQOu+lq2HoMM2R5fK5+Sd21OU0J+6vf7k9PtfqcL/w/wA1LNks27sSXdmLHufBjH27Vt6YVtSi5pqNptIAYDY/MZ0vbryQu5XTBJ3+nVQuKvPnIsjmoMuzmN31olsAySKVsCjTAE+1kX0u35e5smkzaZXM5cREgkbOpFAsLDE2CAd/XELk7iHy/CzOzERrKRsOpJA29d9vyPpiy5f4dPnZzn5F8JdGiEH6iO7t6eg+567MzYgtDKlN7BlYXBpvMzIAveJv0SsmWkG5glPc2TDEE9sSMVHCXbWysbrFvj55bV4mgV1KuoZSKKsAQR7g7HFfxfhyvR0KT6lRdffFngx2UJdzuRLlQY1OkAAlRsPTp09sdM1GyDyoqgLuaA2++L7HPMQK6MjgMrAqwPQgiiP0wA8oSbwTmvJPGfEnh0t+zIQOh2tW9xY/I4suNcby7QfMiRJIozu6EPRsbCv2txt13whcqcqZaaXOrKrsIJNKAOwpdco30myaUbn0++PfKYgWPiEM6a4Q9kEkUFMgBsUQ1KNwR0x7dbB4ZhcGFxylsi2juOqyNqvMTF59lYc2cxjVlXheNo5J11Sgg6FVk1j921bzdDQI74veH57JiRhBJln8pYhSh2HU0Ow7nCzynyjG/Dw2bjYl5fEUAsjKNIQXpP7QGqj6rtYxGXgOXXiiRwKzRRxsZlLFx5ldNLE7gnUNr7exx19LCFrqbSZZmuAIN7X9hsuh1QEExdMk3NkTQJLrVYnk0LtVNe9ivLXUk7Vv03ww8P5lguWIyAPl11SA7UtXYPQ13rpYvqMY83DgTmstGhaTx0+XBJ8oBlDlj6aNGon0B6gYv4ODwpxWONEuIZf8ZTZDXGyG/TVamvUE9cdq4DDsnzHQnbS0fWY7pW1nmLdP390T8vG8lmMu+Y1pJEi6pARZXa6ZDuG/dIvFOvF8mXQZWWAavpjUqps9tOxB9qvCzwLg8Iz2dyxRmgMQGjU10GjYeYHVak7G7xz5u5ey2Vjy8uWV0bx1DanZhtbD6iaIK4QYTDGp4Ic6TBbpEFsievZMaj4zQOv1hOOUz2WObaGQxLPsdBCjUSLoE/U1bkdd8HDuNJM0iZdkJUkMooHY0TXdf3hthf5h4ZHmeKZbwo9DlhLmGF/SjKVJF0CdJWxub76duDZCPK8by3gIY1YOSgJqykt1fRdgdPQVtiYwtB7JDjmyZttRMz3i3Rd8R4OlphPU2TSPJsHVQiDURQ0gLv06bVeKmbmDKyZRZvERo0K6wRZUk7Bk6hu9V2sYYIswmYRopEDKwIZWFgg9iMZ7yly/l5F4gHiLIJxGq6mtVjL6SGvVq83W/wCt58PTpOpuqVCfKRpGhN/VO9zg4BsXTlxzjUKwJmPEVogR50OoHettN39vY475nmHJhIpHkiZZToR/KwvfqewB2N9D1xnnK6Q/2dnEnTxESdm3sEERqAQRWk7dR6nErhHJiPwxROpErs0itvcepVUAj0IUFkPc+oBxqfhMNSJFRxs6NtCPxukFR7tANEzZjNJHmjANCySoSFGxI7ix3rcDrsSOhx24BwePJRuUQItbnqT/AImO5/PGfcEgM+dyyTjw5cqAJGs6pBEwMY36kCgW/aX8sapJmEn1wyKGRwQQe4OM+LojDltMOJBAJ43gjY2uE9N2cEx2VBDxmAw/NPIBAWq9+t1Vdb9sW2b5hyMMwSR4lkKBwzAUR289VfcC7rGTShIPnMkytIxmHy9bkOjOL+7IVBrtfphyy3JWUMEHjxs0gjVHKySAWB6A1t0uuwxrr4LDYa9RzoMxETEAg/g8lSZVe/QBXWb41A3/AHrXG8URPnWno10Fb6qPTrvjvxXikEZjzbsvhEDRIBdh6I01vRFHbGecHMaQcVgcao1I0X1VlaUKb9bVd/bFbNm5osmsOYj1wyr4uXbujdfKewI2ZD/eJHvVvwum5+UONnAbXaQDbqJv0SnEECY291s8UOqXWpBUiwQbBB7g+mOr8OVIikahR6AAD9Bio4A4yuUy8QYOAgthuCTua/ds7e1YY0exePBeA1xANpWwaXVO/B1OVETRoVFUhUaRRsUOmx3x2dHESqvXFpgwskrqiZDJ6Bv1PXEvBgxxCMGDBgQjBgwYELNOI/CeUyTSpnQgd2fT4DWNTFqJEwurq6H2xP5N4GmTjmEkgleRhvp0gADYUWbeyTd9/bD2y2KxDPCI/TG2r8QxFZnhvdI7D8BTbSY0yAqTOcPknyckcD+G70A++wsX0IPSxsRiRwXl+DIQaVFsd3c/U7epP8h0GLyGAIKGPk+WD1fbGfxX+H4c2mfVNlE5t1nvFPh8+ZnfMQTeAW3YaWO9AbFWBFgbjEvlrgMeV1BmLyMbeRurV09aAvYWep3OHtVAFDESXhaMbIxapjK1SmKTneUfjTqfVKKTQ7MBdL3AuXAM5mM2WvxFCqtUAKW79SdIrpW+OPF+VRnkERfQqzB2IFkqAylQbFEhvq3r0OHBIgBQ6Y+RZcLdd8TGIqB4qTcAAeggey7kbEKsz0YEyUMQczyp4vEIs2zUIVICAdWIIBJ9KY7V1rf1YHy4JBPUY64myo5klp1BHodUxAOqqMqtZhsK/wAPf/qOxr5p962uzYv1Hf7jD0uXAbV3x8mhGhgoAuzt6nrijK2Wm+nHzR7JS2XA8JX5V5eGWy8/m1mWVnO1ADoAB7Dqe5xG4/yvNnYYlin8EIWLDQW1E0B0dem/r1w08OypCFW74lxRBRQx0YmqKvjA+bmB9tEZG5cuyzbh3w4OWzEc0ucEmizpEJUklWUeYytVXfTthu4JRc3uR0xaz8PRzbDH3L5FUNqMGIxNXEOzVTJiNh9l1rAwQEicpxXxPiZK2LrVXQ6moX2sb17YvsllWc1+yDhhaIU1AAnc0Op98ROFZYoGvucGJreM/PEWA+gA/C4xuUQlhvhumjPapWvNSBwVUDQFdpFFG9R1MQTttVAHfEPJ8qonD3y0jmTW5bXVaTsFKgk6dNDa99/XGgsLxwORSqrbDuxtdwgu3B9QIH2XPCZwlLhHBjloIoy5dVG7b1ZN7CzQ32HphyhI0iulY8HKqV01tjqi0KGMz3l7i52pTgQIC+4MGDCrqMGDBgQjBgwYEIwYMGBCMGDBgQjBgwYEIwYMGBCMGDBgQjBgwYEIwYMGBCMGDBgQjBgwYEIwYMGBCMGDBgQjBgwYEIwYMGBCMGDBgQv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843713" y="-503238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44" name="Picture 20" descr="http://bgu.uniclass.co.il/me08/uploader.php?file=tikva.JPG&amp;id=4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78715"/>
            <a:ext cx="2133994" cy="21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מהי מורשת?</a:t>
            </a:r>
            <a:endParaRPr lang="he-IL" sz="60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16561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he-IL" dirty="0"/>
          </a:p>
          <a:p>
            <a:pPr marL="68580" indent="0" algn="ctr">
              <a:buNone/>
            </a:pPr>
            <a:r>
              <a:rPr lang="he-IL" sz="4800" dirty="0" smtClean="0">
                <a:latin typeface="David" pitchFamily="34" charset="-79"/>
                <a:cs typeface="David" pitchFamily="34" charset="-79"/>
              </a:rPr>
              <a:t>איזה שורש מסתתר במילה מורשת?</a:t>
            </a:r>
          </a:p>
          <a:p>
            <a:pPr marL="68580" indent="0">
              <a:buNone/>
            </a:pP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8496944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endParaRPr lang="he-IL" sz="4800" dirty="0" smtClean="0">
              <a:cs typeface="David" pitchFamily="34" charset="-79"/>
            </a:endParaRPr>
          </a:p>
          <a:p>
            <a:pPr algn="ctr">
              <a:buNone/>
            </a:pPr>
            <a:r>
              <a:rPr lang="he-IL" sz="7200" dirty="0" smtClean="0">
                <a:cs typeface="David" pitchFamily="34" charset="-79"/>
              </a:rPr>
              <a:t>י-ר-ש</a:t>
            </a:r>
            <a:endParaRPr lang="he-IL" sz="7200" dirty="0">
              <a:cs typeface="David" pitchFamily="34" charset="-79"/>
            </a:endParaRPr>
          </a:p>
          <a:p>
            <a:pPr algn="ctr">
              <a:buNone/>
            </a:pPr>
            <a:r>
              <a:rPr lang="he-IL" sz="4800" dirty="0">
                <a:latin typeface="David" pitchFamily="34" charset="-79"/>
                <a:cs typeface="David" pitchFamily="34" charset="-79"/>
              </a:rPr>
              <a:t>לדוגמא: יורש, יורשים, תורשה, ירושה, ועוד..</a:t>
            </a:r>
          </a:p>
          <a:p>
            <a:pPr marL="68580" indent="0">
              <a:buNone/>
            </a:pPr>
            <a:endParaRPr lang="he-IL" sz="4800" dirty="0"/>
          </a:p>
          <a:p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403207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מורשת - הגדרה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49309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e-IL" sz="3400" b="1" dirty="0">
                <a:cs typeface="David" pitchFamily="34" charset="-79"/>
              </a:rPr>
              <a:t>ירושה, </a:t>
            </a:r>
            <a:r>
              <a:rPr lang="he-IL" sz="3400" b="1" dirty="0" smtClean="0">
                <a:cs typeface="David" pitchFamily="34" charset="-79"/>
              </a:rPr>
              <a:t>נחלה, אחוזה.</a:t>
            </a:r>
          </a:p>
          <a:p>
            <a:pPr marL="68580" indent="0">
              <a:buNone/>
            </a:pPr>
            <a:r>
              <a:rPr lang="he-IL" sz="3400" b="1" dirty="0" smtClean="0">
                <a:cs typeface="David" pitchFamily="34" charset="-79"/>
              </a:rPr>
              <a:t>מורשת אבות, ירושה רוחנית, דברים רוחניים חשובים </a:t>
            </a:r>
            <a:r>
              <a:rPr lang="he-IL" sz="3400" b="1" dirty="0">
                <a:cs typeface="David" pitchFamily="34" charset="-79"/>
              </a:rPr>
              <a:t>ובעלי ערך העוברים מדור לדור </a:t>
            </a:r>
            <a:r>
              <a:rPr lang="he-IL" sz="3400" b="1" dirty="0" smtClean="0">
                <a:cs typeface="David" pitchFamily="34" charset="-79"/>
              </a:rPr>
              <a:t>(מתוך מילון אבן שושן).</a:t>
            </a:r>
            <a:endParaRPr lang="he-IL" sz="3400" b="1" dirty="0"/>
          </a:p>
        </p:txBody>
      </p:sp>
      <p:sp>
        <p:nvSpPr>
          <p:cNvPr id="4" name="מלבן 3"/>
          <p:cNvSpPr/>
          <p:nvPr/>
        </p:nvSpPr>
        <p:spPr>
          <a:xfrm>
            <a:off x="107504" y="3933056"/>
            <a:ext cx="87484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400" b="1" dirty="0">
                <a:solidFill>
                  <a:srgbClr val="FF0000"/>
                </a:solidFill>
                <a:cs typeface="David" pitchFamily="34" charset="-79"/>
              </a:rPr>
              <a:t>הערה</a:t>
            </a:r>
            <a:r>
              <a:rPr lang="he-IL" sz="3400" b="1" dirty="0">
                <a:cs typeface="David" pitchFamily="34" charset="-79"/>
              </a:rPr>
              <a:t>- דברים העוברים בירושה אינם חייבים להיות יקרים מבחינה כספית אלא, בעלי ערך (חשיבות) ממעלה ראשונה. </a:t>
            </a:r>
          </a:p>
        </p:txBody>
      </p:sp>
    </p:spTree>
    <p:extLst>
      <p:ext uri="{BB962C8B-B14F-4D97-AF65-F5344CB8AC3E}">
        <p14:creationId xmlns:p14="http://schemas.microsoft.com/office/powerpoint/2010/main" val="38482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מה נהוג להעביר בירושה?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he-IL" sz="4000" b="1" dirty="0">
                <a:cs typeface="David" pitchFamily="34" charset="-79"/>
              </a:rPr>
              <a:t>מנהגים, חפצים, סמלים, אגדות, שירים, תרבות, קרקעות, מסורת, ערכים, סיפורים, חפצים, כלים, סיפורי חיים, חוקים, מצוות ועוד...</a:t>
            </a:r>
          </a:p>
          <a:p>
            <a:pPr marL="68580" indent="0">
              <a:buNone/>
            </a:pP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7303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01979" y="476672"/>
            <a:ext cx="79367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e-IL" sz="6000" b="1" cap="all" dirty="0">
                <a:solidFill>
                  <a:srgbClr val="FF0000"/>
                </a:solidFill>
                <a:latin typeface="David" pitchFamily="34" charset="-79"/>
                <a:ea typeface="+mj-ea"/>
                <a:cs typeface="David" pitchFamily="34" charset="-79"/>
              </a:rPr>
              <a:t>מהי מורשת תרבות ישראל?</a:t>
            </a:r>
            <a:endParaRPr lang="he-IL" sz="6000" b="1" cap="all" dirty="0">
              <a:solidFill>
                <a:srgbClr val="FF0000"/>
              </a:solidFill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777318" y="1772816"/>
            <a:ext cx="78213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  <a:r>
              <a:rPr lang="he-IL" sz="4000" b="1" dirty="0">
                <a:cs typeface="David" pitchFamily="34" charset="-79"/>
              </a:rPr>
              <a:t>מכלול המורשת והיצירה היהודית המכוננת את זהותנו כאומה ויחידים."</a:t>
            </a:r>
          </a:p>
          <a:p>
            <a:pPr>
              <a:lnSpc>
                <a:spcPct val="150000"/>
              </a:lnSpc>
            </a:pPr>
            <a:r>
              <a:rPr lang="he-IL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</a:t>
            </a:r>
            <a:r>
              <a:rPr lang="he-IL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David" pitchFamily="34" charset="-79"/>
                <a:cs typeface="David" pitchFamily="34" charset="-79"/>
              </a:rPr>
              <a:t>המטה לתרבות ישראל)</a:t>
            </a:r>
          </a:p>
        </p:txBody>
      </p:sp>
    </p:spTree>
    <p:extLst>
      <p:ext uri="{BB962C8B-B14F-4D97-AF65-F5344CB8AC3E}">
        <p14:creationId xmlns:p14="http://schemas.microsoft.com/office/powerpoint/2010/main" val="1013534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13905"/>
            <a:ext cx="7772400" cy="96682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אני </a:t>
            </a:r>
            <a:r>
              <a:rPr lang="he-IL" sz="60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ישראלי</a:t>
            </a:r>
            <a:endParaRPr lang="he-IL" sz="60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04048" y="881336"/>
            <a:ext cx="3816424" cy="218762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מה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זה אומר להיות ישראלי?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זה עם באמת, כמו שאר העמים?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לדבר זה עם זה באותה השפה,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לנפח חזה בשירת התקווה,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לנסוע רחוק כדי למצוא קרבה,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לחכות לשקט שאף פעם לא בא?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/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/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endParaRPr lang="he-IL" b="1" dirty="0"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endParaRPr lang="he-IL" sz="1800" b="1" dirty="0" smtClean="0"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endParaRPr lang="he-IL" sz="1800" b="1" dirty="0"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endParaRPr lang="he-IL" sz="1800" b="1" dirty="0" smtClean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לחצן פעולה: צליל 3">
            <a:hlinkClick r:id="rId3" highlightClick="1">
              <a:snd r:embed="rId2" name="applause.wav"/>
            </a:hlinkClick>
          </p:cNvPr>
          <p:cNvSpPr/>
          <p:nvPr/>
        </p:nvSpPr>
        <p:spPr>
          <a:xfrm>
            <a:off x="113892" y="4860471"/>
            <a:ext cx="936104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30378" y="908720"/>
            <a:ext cx="352839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itchFamily="34" charset="-79"/>
                <a:cs typeface="David" pitchFamily="34" charset="-79"/>
              </a:rPr>
              <a:t>אז מה זה בכלל להיות ישראלי?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מקום במפה או משהו בי?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לשרת בצבא, לספר בדיחה,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לעמוד בצפירה, לחפש אהבה,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לנתק בטוב, לחבק ברע,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לחכות ביחד למבול הבא?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endParaRPr lang="he-IL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013501"/>
            <a:ext cx="7560840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latin typeface="David" pitchFamily="34" charset="-79"/>
                <a:cs typeface="David" pitchFamily="34" charset="-79"/>
              </a:rPr>
              <a:t>או ללכת ישר אל, ללכת ישר אל , ללכת ישר אל, ללכת ישר אל האור </a:t>
            </a:r>
            <a:endParaRPr lang="he-IL" sz="2000" b="1" dirty="0" smtClean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2000" b="1" dirty="0">
                <a:latin typeface="David" pitchFamily="34" charset="-79"/>
                <a:cs typeface="David" pitchFamily="34" charset="-79"/>
              </a:rPr>
              <a:t>לעלות ישר אל, לעלות ישר אל, לעלות ישר אל, לעלות ישר אל האור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/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endParaRPr lang="he-IL" sz="2000" b="1" dirty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2316278" y="3840743"/>
            <a:ext cx="4040336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itchFamily="34" charset="-79"/>
                <a:cs typeface="David" pitchFamily="34" charset="-79"/>
              </a:rPr>
              <a:t>מה זה אומר לחיות בישראל?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לעשות על האש עם הסנה הבוער?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לחכות בתור, לעמוד בפקקים,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לסדר את הכול אחרי החגים,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אולי שבת אחים על רכבת הרים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שנוסעת בחושך לימים טובים?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/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endParaRPr lang="he-IL" sz="2000" b="1" dirty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96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_TP10185986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280</Words>
  <Application>Microsoft Office PowerPoint</Application>
  <PresentationFormat>‫הצגה על המסך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urban pop_TP101859860</vt:lpstr>
      <vt:lpstr>תרבות ישראל ומורשתו</vt:lpstr>
      <vt:lpstr>"תרבות ישראל ומורשתו"</vt:lpstr>
      <vt:lpstr>מצגת של PowerPoint</vt:lpstr>
      <vt:lpstr>תרבות ישראלית</vt:lpstr>
      <vt:lpstr>מהי מורשת?</vt:lpstr>
      <vt:lpstr>מורשת - הגדרה</vt:lpstr>
      <vt:lpstr>מה נהוג להעביר בירושה?</vt:lpstr>
      <vt:lpstr>מצגת של PowerPoint</vt:lpstr>
      <vt:lpstr>אני ישראלי</vt:lpstr>
      <vt:lpstr>מטלה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תרבות ישראל ומורשתו</dc:title>
  <dc:creator>User</dc:creator>
  <cp:lastModifiedBy>User</cp:lastModifiedBy>
  <cp:revision>25</cp:revision>
  <dcterms:created xsi:type="dcterms:W3CDTF">2013-08-07T08:45:01Z</dcterms:created>
  <dcterms:modified xsi:type="dcterms:W3CDTF">2013-08-22T16:14:45Z</dcterms:modified>
</cp:coreProperties>
</file>