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l.brainpop.com/category_8/subcategory_720/subjects_4925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401" y="2092806"/>
            <a:ext cx="9549244" cy="1646302"/>
          </a:xfrm>
        </p:spPr>
        <p:txBody>
          <a:bodyPr/>
          <a:lstStyle/>
          <a:p>
            <a:pPr algn="ctr"/>
            <a:r>
              <a:rPr lang="he-IL" sz="8800" b="1" dirty="0" smtClean="0"/>
              <a:t>חקר מדעי</a:t>
            </a:r>
            <a:endParaRPr lang="he-IL" sz="8800" b="1" dirty="0"/>
          </a:p>
        </p:txBody>
      </p:sp>
    </p:spTree>
    <p:extLst>
      <p:ext uri="{BB962C8B-B14F-4D97-AF65-F5344CB8AC3E}">
        <p14:creationId xmlns:p14="http://schemas.microsoft.com/office/powerpoint/2010/main" val="2189843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050697"/>
              </p:ext>
            </p:extLst>
          </p:nvPr>
        </p:nvGraphicFramePr>
        <p:xfrm>
          <a:off x="677862" y="2788024"/>
          <a:ext cx="8770937" cy="9861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70937">
                  <a:extLst>
                    <a:ext uri="{9D8B030D-6E8A-4147-A177-3AD203B41FA5}">
                      <a16:colId xmlns:a16="http://schemas.microsoft.com/office/drawing/2014/main" xmlns="" val="11101614"/>
                    </a:ext>
                  </a:extLst>
                </a:gridCol>
              </a:tblGrid>
              <a:tr h="98611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  <a:hlinkClick r:id="rId2"/>
                        </a:rPr>
                        <a:t>https://il.brainpop.com/category_8/subcategory_720/subjects_4925/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xmlns="" val="436933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472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5400" dirty="0" smtClean="0"/>
              <a:t>שלבים</a:t>
            </a:r>
            <a:endParaRPr lang="he-IL" sz="5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800" b="1" dirty="0" smtClean="0"/>
              <a:t>הגדרת הבעיה</a:t>
            </a:r>
            <a:r>
              <a:rPr lang="he-IL" sz="2800" dirty="0" smtClean="0"/>
              <a:t>-השאלה שבאה לבדוק את התופעה. מה בודקים. תמיד ינוסח כמשפט שאלה</a:t>
            </a:r>
          </a:p>
          <a:p>
            <a:r>
              <a:rPr lang="he-IL" sz="2800" b="1" dirty="0" smtClean="0"/>
              <a:t>השערה-</a:t>
            </a:r>
            <a:r>
              <a:rPr lang="he-IL" sz="2800" dirty="0" smtClean="0"/>
              <a:t>תשובה אפשרית לשאלה</a:t>
            </a:r>
          </a:p>
          <a:p>
            <a:r>
              <a:rPr lang="he-IL" sz="2800" b="1" dirty="0" smtClean="0"/>
              <a:t>תכנון הניסוי</a:t>
            </a:r>
            <a:r>
              <a:rPr lang="he-IL" sz="2800" dirty="0" smtClean="0"/>
              <a:t>-מטרת הניסוי, ציוד וחומרים במהלך הניסוי</a:t>
            </a:r>
          </a:p>
          <a:p>
            <a:r>
              <a:rPr lang="he-IL" sz="2800" b="1" dirty="0" smtClean="0"/>
              <a:t>תוצאות</a:t>
            </a:r>
            <a:r>
              <a:rPr lang="he-IL" sz="2800" dirty="0" smtClean="0"/>
              <a:t>-מוצגות בדרך כלל בגרף או טבלה</a:t>
            </a:r>
          </a:p>
          <a:p>
            <a:r>
              <a:rPr lang="he-IL" sz="2800" b="1" dirty="0" smtClean="0"/>
              <a:t>מסקנות-</a:t>
            </a:r>
            <a:r>
              <a:rPr lang="he-IL" sz="2800" dirty="0" smtClean="0"/>
              <a:t>תומכות או סותרות את ההשערה שהחוקר העלה.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361349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000" b="1" dirty="0" smtClean="0"/>
              <a:t>מושגים</a:t>
            </a:r>
            <a:endParaRPr lang="he-IL" sz="40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400" b="1" dirty="0" smtClean="0"/>
              <a:t>גורם נבדק</a:t>
            </a:r>
            <a:r>
              <a:rPr lang="he-IL" sz="2400" dirty="0" smtClean="0"/>
              <a:t>-הגורם שאת השפעתו בודקים במחקר</a:t>
            </a:r>
          </a:p>
          <a:p>
            <a:r>
              <a:rPr lang="he-IL" sz="2400" b="1" dirty="0" smtClean="0"/>
              <a:t>גורמים קבועים</a:t>
            </a:r>
            <a:r>
              <a:rPr lang="he-IL" sz="2400" dirty="0" smtClean="0"/>
              <a:t>-כל הגורמים בניסוי שהחוקר לא מעוניין לבדוק את השפעתם ולכן חייבים להישאר קבועים.</a:t>
            </a:r>
          </a:p>
          <a:p>
            <a:r>
              <a:rPr lang="he-IL" sz="2400" b="1" dirty="0" smtClean="0"/>
              <a:t>קבוצת בקרה</a:t>
            </a:r>
            <a:r>
              <a:rPr lang="he-IL" sz="2400" dirty="0" smtClean="0"/>
              <a:t>-קבוצה במחקר שמטרתה לבצע השוואה, כדי להיות בטוחים שהגורם הנבדק הוא הגורם המשפיע.</a:t>
            </a:r>
          </a:p>
          <a:p>
            <a:pPr marL="0" indent="0">
              <a:buNone/>
            </a:pPr>
            <a:r>
              <a:rPr lang="he-IL" sz="2400" dirty="0"/>
              <a:t> </a:t>
            </a:r>
            <a:r>
              <a:rPr lang="he-IL" sz="2400" dirty="0" smtClean="0"/>
              <a:t>                הבקרה כוללת את כל הגורמים בניסוי חוץ מהגורם הנבדק.</a:t>
            </a:r>
          </a:p>
          <a:p>
            <a:r>
              <a:rPr lang="he-IL" sz="2400" b="1" dirty="0" smtClean="0"/>
              <a:t>חזרות</a:t>
            </a:r>
            <a:r>
              <a:rPr lang="he-IL" sz="2400" dirty="0" smtClean="0"/>
              <a:t>-מבצעים כל ניסוי כמה פעמים על מנת להיות בטוחים שהתוצאות מהימנות ולמנוע תוצאות מקריות.</a:t>
            </a:r>
          </a:p>
        </p:txBody>
      </p:sp>
    </p:spTree>
    <p:extLst>
      <p:ext uri="{BB962C8B-B14F-4D97-AF65-F5344CB8AC3E}">
        <p14:creationId xmlns:p14="http://schemas.microsoft.com/office/powerpoint/2010/main" val="1535042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סוגי משתנים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sz="2800" b="1" dirty="0" smtClean="0"/>
              <a:t>משתנה בלתי תלוי</a:t>
            </a:r>
            <a:r>
              <a:rPr lang="he-IL" sz="2800" dirty="0" smtClean="0"/>
              <a:t>-</a:t>
            </a:r>
            <a:r>
              <a:rPr lang="he-IL" sz="2800" dirty="0"/>
              <a:t>זהו המשתנה </a:t>
            </a:r>
            <a:r>
              <a:rPr lang="he-IL" sz="2800" dirty="0" smtClean="0"/>
              <a:t>המוסבר. הגורם שאותו משנה החוקר ובודק את השפעתו על המשתנה התלוי.(הגורם הנבדק)</a:t>
            </a:r>
          </a:p>
          <a:p>
            <a:r>
              <a:rPr lang="he-IL" sz="2800" b="1" dirty="0" smtClean="0"/>
              <a:t>משנה תלוי</a:t>
            </a:r>
            <a:r>
              <a:rPr lang="he-IL" sz="2800" dirty="0" smtClean="0"/>
              <a:t>-זהו הגורם שמושפע מהמשתנה הבלתי תלוי.</a:t>
            </a:r>
          </a:p>
          <a:p>
            <a:pPr marL="0" indent="0">
              <a:buNone/>
            </a:pPr>
            <a:endParaRPr lang="he-IL" sz="2800" dirty="0"/>
          </a:p>
          <a:p>
            <a:pPr marL="0" indent="0">
              <a:buNone/>
            </a:pPr>
            <a:r>
              <a:rPr lang="he-IL" sz="2800" b="1" dirty="0" smtClean="0"/>
              <a:t>בגרף:</a:t>
            </a:r>
          </a:p>
          <a:p>
            <a:pPr marL="0" indent="0">
              <a:buNone/>
            </a:pPr>
            <a:r>
              <a:rPr lang="he-IL" sz="2800" u="sng" dirty="0" smtClean="0"/>
              <a:t>משתנה בלתי תלוי –ציר </a:t>
            </a:r>
            <a:r>
              <a:rPr lang="en-US" sz="2800" u="sng" dirty="0" smtClean="0"/>
              <a:t>X</a:t>
            </a:r>
            <a:endParaRPr lang="he-IL" sz="2800" u="sng" dirty="0" smtClean="0"/>
          </a:p>
          <a:p>
            <a:pPr marL="0" indent="0">
              <a:buNone/>
            </a:pPr>
            <a:r>
              <a:rPr lang="he-IL" sz="2800" u="sng" dirty="0" smtClean="0"/>
              <a:t>משתנה תלוי-ציר</a:t>
            </a:r>
            <a:r>
              <a:rPr lang="en-US" sz="2800" u="sng" dirty="0" smtClean="0"/>
              <a:t>Y</a:t>
            </a: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00612719"/>
      </p:ext>
    </p:extLst>
  </p:cSld>
  <p:clrMapOvr>
    <a:masterClrMapping/>
  </p:clrMapOvr>
</p:sld>
</file>

<file path=ppt/theme/theme1.xml><?xml version="1.0" encoding="utf-8"?>
<a:theme xmlns:a="http://schemas.openxmlformats.org/drawingml/2006/main" name="פיאה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</TotalTime>
  <Words>151</Words>
  <Application>Microsoft Office PowerPoint</Application>
  <PresentationFormat>מותאם אישית</PresentationFormat>
  <Paragraphs>21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פיאה</vt:lpstr>
      <vt:lpstr>חקר מדעי</vt:lpstr>
      <vt:lpstr>מצגת של PowerPoint</vt:lpstr>
      <vt:lpstr>שלבים</vt:lpstr>
      <vt:lpstr>מושגים</vt:lpstr>
      <vt:lpstr>סוגי משתנים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החקר המדעי</dc:title>
  <dc:creator>user644294</dc:creator>
  <cp:lastModifiedBy>Odelia</cp:lastModifiedBy>
  <cp:revision>5</cp:revision>
  <dcterms:created xsi:type="dcterms:W3CDTF">2017-11-05T09:57:12Z</dcterms:created>
  <dcterms:modified xsi:type="dcterms:W3CDTF">2017-11-28T20:18:32Z</dcterms:modified>
</cp:coreProperties>
</file>