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2"/>
  </p:notesMasterIdLst>
  <p:sldIdLst>
    <p:sldId id="256" r:id="rId2"/>
    <p:sldId id="264" r:id="rId3"/>
    <p:sldId id="258" r:id="rId4"/>
    <p:sldId id="263" r:id="rId5"/>
    <p:sldId id="257" r:id="rId6"/>
    <p:sldId id="265" r:id="rId7"/>
    <p:sldId id="262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4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99E2DA-1C01-43D5-86B2-A1438EA473BA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99AED1-F23A-4F95-A7D1-59F52A8B03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19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AED1-F23A-4F95-A7D1-59F52A8B037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98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900B51-D9EF-40C0-8E93-3253FDA1037B}" type="datetimeFigureOut">
              <a:rPr lang="he-IL" smtClean="0"/>
              <a:t>כ"ב/חשון/תשע"ו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1C768D-C936-46DC-9614-B76C0C503889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e.padlet.com/meravrainbach/nlg2s7039ax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smc.org.il/Be-Well/InterestAreas/kid/PublishingImages/9811758-silhouettes-of-six-women-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4953"/>
            <a:ext cx="5472608" cy="55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825741" y="5445224"/>
            <a:ext cx="7282763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יוצאים למסע התבגרות</a:t>
            </a:r>
            <a:endParaRPr lang="he-IL" sz="6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41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07504" y="225222"/>
            <a:ext cx="871296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he-IL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התייחסות ראויה של אדם לדבריו, </a:t>
            </a:r>
            <a:r>
              <a:rPr lang="he-IL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למעשיו ולאמון הניתן בו.</a:t>
            </a:r>
            <a:endParaRPr lang="he-IL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843502" y="129406"/>
            <a:ext cx="2904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מהי אחריות?</a:t>
            </a:r>
            <a:endParaRPr lang="he-IL" sz="4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21087" y="2298776"/>
            <a:ext cx="8712968" cy="17543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endParaRPr lang="he-IL" sz="44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שכל, הבנה, תבונה, התבוננות פנימית מעמיקה, חדירה לעומקו של עניין.</a:t>
            </a:r>
            <a:endParaRPr lang="he-IL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516216" y="2276872"/>
            <a:ext cx="2247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0" cap="none" spc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מהי בינה?</a:t>
            </a:r>
            <a:endParaRPr lang="he-IL" sz="4400" b="0" cap="none" spc="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86807" y="4482986"/>
            <a:ext cx="8712968" cy="2246769"/>
          </a:xfrm>
          <a:prstGeom prst="rect">
            <a:avLst/>
          </a:prstGeom>
          <a:solidFill>
            <a:srgbClr val="99FF66"/>
          </a:solidFill>
          <a:ln w="38100">
            <a:solidFill>
              <a:srgbClr val="00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he-IL" sz="44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מעשיו של האדם והחלטותיו הם רצונותיו העצמאיים.</a:t>
            </a:r>
          </a:p>
          <a:p>
            <a:r>
              <a:rPr lang="he-IL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יש לאדם אפשרות לשלוט במעשיו ובכך לקבוע את השתלשלות חייו.</a:t>
            </a:r>
            <a:endParaRPr lang="he-IL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012160" y="4482986"/>
            <a:ext cx="28264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יכולת בחירה</a:t>
            </a:r>
            <a:endParaRPr lang="he-IL" sz="4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27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  <p:bldP spid="8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מהי התבגרות עבורי?</a:t>
            </a:r>
            <a:endParaRPr lang="he-IL" sz="6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היכנסו לאתר הבית, למרחב של כיתה ז'1 ולחצו על הקישור –מהי התבגרות.</a:t>
            </a:r>
          </a:p>
          <a:p>
            <a:pPr marL="0" indent="0" algn="ctr">
              <a:buNone/>
            </a:pPr>
            <a:endParaRPr lang="he-IL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he.padlet.com/meravrainbach/nlg2s7039axv</a:t>
            </a:r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506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alie.co.il/gallery/iStock_000014987573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66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619672" y="-27384"/>
            <a:ext cx="62504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0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מהו גיל ההתבגרות?</a:t>
            </a:r>
            <a:endParaRPr lang="he-IL" sz="6600" b="0" cap="none" spc="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2366" y="1196752"/>
            <a:ext cx="86681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התבגרות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 היא שלב ביניים 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בהתפתחותו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אדם – בין הילדות לבגרות.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תקופת מעבר זו בין הילדות לבגרות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נקראת: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"גיל ההתבגרות</a:t>
            </a:r>
            <a:r>
              <a:rPr lang="he-IL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". </a:t>
            </a:r>
            <a:endParaRPr lang="he-IL" sz="32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ע"פ חוקרים רבים, גיל ההתבגרות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מתחיל 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בסביבות גיל 12-13, 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ומסתיים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בתחילת שנות העשרים.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תהליך ההתבגרות כולל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שליטה עצמית 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מחשבותיו, רגשותיו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והתנהגותו של המתבגר. 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83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avid" panose="020E0502060401010101" pitchFamily="34" charset="-79"/>
                <a:cs typeface="David" panose="020E0502060401010101" pitchFamily="34" charset="-79"/>
              </a:rPr>
              <a:t>מהו טקס?</a:t>
            </a:r>
            <a:endParaRPr lang="he-IL" sz="8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075240" cy="513318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טקס הוא אירוע סמלי המורכב מרצף פעולות, מבוצע בסביבה מסוימת ובמחזוריות סדירה.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הפעולות הסמליות המהוות את הטקס מכילות לרוב חלק מהאלמנטים הבאים :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שירה, תהלוכה, ריקוד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'.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באמצעות הטקס מתבטאת תחושת ההזדהות של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הפרט עם הקבוצה או האומה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24035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12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3855778" y="-27384"/>
            <a:ext cx="48926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he-IL" sz="66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טקסי התבגרות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908720"/>
            <a:ext cx="576064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קטע א' – עמוד 26 – "ציוני דרך"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נערים משבט המסאי שבקניה צרכים לעבור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מבחני אומץ שונים כדי שיוכרזו כבוגרים.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בעבר נהגו הנערים לצוד אריה כהוכחה לבגרותם,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אך מיום שאריות הוכרזו כחיות מוגנות האסורות בציד,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פסק המנהג.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באחד המבחנים שעדין מתקיימים כיום,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צריך הנער להחזיק בקרניו של פר ולהפיל אותו ארצה.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כדי לסמל את כניסתו של הנער לעולם המבוגרים,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שורפים את כל צעצועיו ומגלחים את ראשו.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בני השבט עורכים לכבודו חגיגה שנמשכת ימים אחדים.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בשיא החגיגה נערך טקס מילה. 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אסור לנער להפגין רגשות כאב או פחד, ואם הצליח בכך,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מוענק לו התואר "לוחם צעיר", והוא רשאי לצוד ציפורים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צבעוניות ולעצב מנוצותיהן כתר מפואר לראשו.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נערים שחשפו את כאבם או את פחדם, ונכשלו בטקס המילה,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רשאים לצוד אך ורק ציפורים לא צבעוניות.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38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שאלות לדיון: </a:t>
            </a:r>
            <a:endParaRPr lang="he-IL" sz="6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מהם מרכיבי טקס המעבר של שבט המסאי?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he-IL" sz="28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מהן לדעתך התכונות הנדרשות על מנת להיחשב כבוגר בשבט המסאי?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he-IL" sz="28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אלו תכונות משותפות למתבגר בשבט המסאי ולמתבגר בדת היהודית? ציין שלוש תכונות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492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627784" y="188640"/>
            <a:ext cx="3869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he-IL" sz="60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מטלת כתיבה</a:t>
            </a:r>
            <a:endParaRPr lang="he-IL" sz="600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64096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אחד הדברים המשמעותיים שאנו חווים בגיל ההתבגרות הוא טקס בר/בת המצווה או טקס העלייה לתורה.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כתוב </a:t>
            </a:r>
            <a:r>
              <a:rPr lang="he-IL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דף מיומן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בו תתאר את מחשבותיך, הרגשותיך והרהוריך בעקבות טקס שלקחת בו חלק (טקס שנחגג עבורך או עבור חבריך).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פיגומים לכתיבה: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זה עתה חזרתי מטקס בר המצווה שלי/של חבר/ בן משפחה והרגשתי צורך לכתוב 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 זמן רב אני מתלבט אם לשתף מישהו בחוויה שחוויתי ועתה החלטתי לכתוב על...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זה עתה חזרתי מחוג כדורגל/ריקוד והחלטתי לכתוב על...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15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23848" y="260648"/>
            <a:ext cx="7853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"בזמן האחרון"/יהודה סתר</a:t>
            </a:r>
          </a:p>
        </p:txBody>
      </p:sp>
      <p:sp>
        <p:nvSpPr>
          <p:cNvPr id="5" name="מלבן 4"/>
          <p:cNvSpPr/>
          <p:nvPr/>
        </p:nvSpPr>
        <p:spPr>
          <a:xfrm>
            <a:off x="5220072" y="1556792"/>
            <a:ext cx="3357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בזמן האחרון זה קורה לפעמים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דברים שהכרתי פתאום משתנים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משחקים של קטנים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ריבים אישיים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נראים לי לפתע כ"כ טיפשיים.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אם מתפוצץ לי בלון ביד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אינני בוכה כמו פעם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ואם מישהו אומר לי – פחדן אחד!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אינני כועס כמו פעם. שיגיד...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23528" y="1526253"/>
            <a:ext cx="3923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נו אז מה?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טיפש!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ממש חוכמה...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ובלילות חיות מפחידות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כבר אינן מסתתרות בתוך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ארון...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ויש לי תשובות להרבה חידות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בזמן האחרון.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ואיך זה קרה והאם רק לי?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לזה – אין שום פתרון.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אינני יודע. ככה זה אצלי.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8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https://www.otli.co.il/wp-content/uploads/2013/06/%D7%A4%D7%A8%D7%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937"/>
            <a:ext cx="179512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326477" y="1052736"/>
            <a:ext cx="827502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"התבגרות הוא מסע שבו לראשונה </a:t>
            </a:r>
          </a:p>
          <a:p>
            <a:pPr algn="ctr"/>
            <a:r>
              <a:rPr lang="he-IL" sz="48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הגוף </a:t>
            </a:r>
            <a:r>
              <a:rPr lang="he-IL" sz="4800" b="1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משתנה ומתפתח, </a:t>
            </a:r>
          </a:p>
          <a:p>
            <a:pPr algn="ctr"/>
            <a:r>
              <a:rPr lang="he-IL" sz="4800" b="1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אבל יחד עם זאת,</a:t>
            </a:r>
          </a:p>
          <a:p>
            <a:pPr algn="ctr"/>
            <a:r>
              <a:rPr lang="he-IL" sz="48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משתנה גם הנפש ואתה גם התודעה,</a:t>
            </a:r>
          </a:p>
          <a:p>
            <a:pPr algn="ctr"/>
            <a:r>
              <a:rPr lang="he-IL" sz="48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היכולת והשיקול המוסרי".</a:t>
            </a:r>
            <a:endParaRPr lang="he-IL" sz="4800" b="1" cap="none" spc="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AutoShape 2" descr="data:image/jpeg;base64,/9j/4AAQSkZJRgABAQAAAQABAAD/2wCEAAkGBhQSERUUExQWFRUWGRwaFxcYFxgVGBccGh0bHBkZGBgbHCYeHB4kGhocHy8gJCcpLCwtHB8zNTAqNyYrLCoBCQoKDgwOGg8PGjUkHCQ0NCwsLDAsLCwsLSw0KSwsLCwsNDQsLCwsLCwsLCwsLCwsLCwsLCwsLCwsLCwsLCwsLP/AABEIAMwA9wMBIgACEQEDEQH/xAAcAAACAwADAQAAAAAAAAAAAAAABgQFBwEDCAL/xABFEAACAQIEBAMGAwYEAwcFAAABAhEAAwQSITEFBkFRImFxBxMygaHwFJGxI0JSwdHhYoKS8RUkMwg0U3KiwtIWQ2ODsv/EABkBAQADAQEAAAAAAAAAAAAAAAACAwQBBf/EAC0RAAIBAwQABQMEAwEAAAAAAAABAgMRIQQSMUETIlFhcTLR8IGhscEUkeFS/9oADAMBAAIRAxEAPwDcaKKKAKKKKAKKKKAKKKKAzT283cuBsEb/AIlY9fd3dvOsUwVgsSdivxCe0yPXSt89sfA2xOAUqdbN5LhESSPEhgdxnzfKsOwFi5ZxN2zclijsHIgk5QWJB7aT5TUJI0Un6jdyffytl6DT5aH9DWj4S9OxrNb3D3wmKCOAC6e8ABnwk5V1+Ux6U9cJvSBWeSsbqTTQxW3+/wA66sfPuyf69Yrmwdvv7+/l94mMuU9fv7+zToPDFwcRWxcW17tjnJAcRrGpnWrbGcSItkopdolVkDMY0Enb1rtsW9RMGNj1qUMMoMhQNK4kTlKNxcwOIuYgZrloJGsjMCCNdZG9MtqSinyH39/3qJiLE7zE7fOamWLukV1Eakr8Hw5qs4i8A1aXTp9/f3+VDxm9Cn76+VDkeDJecL1trr52AYAFZ6xMj11pNt4NndbdsZi5AVQNSToB61dc4Q9/U9P5mm72I8tpdxbXXUt7mGRtCoMECfOSCB5elXxRhqPLHr2FYPJgrrEeI3mB7+ELA+taVUXBYBLWYW1ChmZiBtLGSfnUqrChu7CiiihwKKKKAKKKKAKKKKAKKKKAKKKKAKKKKAKKKKAh8VwZu2ykgAyDI30MekNB+XnWUc2cl3vePi0SGIylSYzj4dx8JKQBO5DTBidiNReI4gJauO2yqzHvABJ38h6Vxq5JSsYJzdzCcRxO26/ALSov5SddZ8QPypx4BiZAFZPjeKe/uXLyiArDL5D91f8ASBT7y9jZj7++tUzN1B2waJZuVzdafv7+/pCwV6QKlXh4S0TGunX0qsubPu1dArs/Hr/ENtTI00pI4hx25ccqiFQDHi011jTr99K+Uwt8gEss+Q8q5c1w0qkryY6fi1bYg+nyrtQ/f39/OkZkvKZDa+g0pi4Bi7jg+8y/L+dEyurQ2K6eC5vNApQ5qx+RCTTDxPHrbST12A1JPYfOk7F8Cu4tpuN7tJnKILH+Q9alcoSdsGVY2w2Jxa2lOU3IVc0xmM5Z9Tp86dvYVxC5Zv3lcEW2XXMHjMpGwCkFtTppoD2NPfCfZ7hbZDC0pcfvuMx02Imcp22pk/CW7SyYUAHfarN/ojK6SvlllgOKe9uQFKrBMmJJkdB6mrKljl3iXvcQ2VT7sIYboTmXbyiaZ6nCW5XKKsNkrBRRRUyoKKKKAKKKKAKKKKAKKKKAKKKKAK4YxXNQ+LcTWxaa43QaCYzHoB61GclCLk+EShFzkoxWWUeD55T3ht30a0QYBOoHbMNwYjuKZrdwMAVIIOoIMgjuDWfcE4OcU7XLupuSZ10AJ8QgjqAo9DUrlDFtZv3bGbNbDQD5hsoIHSd/lXjaXV1k4KrmM+H3+p7Gr0lBqbpYlC25de9n7Dwap+auHXL+DvWbJAe6pQFjCwxhpjWIkad+nSViOOWUdka4AygEjWYPy10/KRUW1zTh2JAc6HqrCfMeHWvYU4yvZ8HkOnNWwebeZeX72AurhLqZFLe8VpDBwFCyCPMfUaUxcHxtv8PauK37RWyXF2JJzMrDygR8u++xcYxWFxKZLthrqjbNbGhjdSdQfT+1Zre9nAmLbFUzEjNBcCTAkaH51GUominGZf8ABOJhgIP3vTHZvaffWk3h3JT2yCt5/TKPprV9awVxYBc+sAfyqhtdGxRufeMwSZyxG+8eu9dpwKBQSYHyj9K5s4KdGB7ayTXbc4eM3uzqoAMEknWesz/vXLPktUmnZsg3sMo8KqWPpMDzNd+FtuNFhflPfqamWsWlkZWU9wZgax9f7fKPe43bWWmfJQzbT9zXbEXJ8M7U4WD4m1MbnU/LpUhLSJqSBHU7CTVJY5tW9ibeGtznuEwdgoVSxMTMADyq24rwNUe3LM7Gd9hGX90evWalsdrlHiK+25y/Fy2lpZ/xGY67da6xwsuQbjFj/wCkbbL8hUlAlsakD6fSum5xif8ApqW8zIFR+Tt//KLbgtgK5AEaH9RV0KWuW7dz3zPcaZSAIgDUUyCtMODDX+s5oooqZSFFFFAFFFFAFFFFAFFFFAFdWJxK21LMYUbn73PlXbSvzW0N71lDW7CM0SZLaGYiNAN/PyFAQU51v3XuKlpBkIjxZ3IiTnQHMhg6EBgYPlNZewV24qm7eJsgl4YnMOp6R13nSToNRWVYbmPENi7OIbwhXDBEgAI2rA/xkqdSd63nDZVMH4e5iCD/AGNZtRpYV7b+vc06fVVNO24d+38HxxPGjBYXwx724IWNY06eSr9Yqs4JbGFsteubrrEwWcghU+QJJ7Sat8Ryzbui2QfHaUKAWkFROXNoT5+fWqjmLCXHvW7JVlsoJzQPGf3mB7mcoG+sxFedqY1ITdS2fpgl79noaaVKcFSvZfVNvu3CXqReC4dnZr9ySzkwTOxO/lJBUdgDXFrityy4GIQFCdHXp6RoQJ2Overzi9j8Phk0glxMdBlMAeQGlLPE8f7y0qgSWYZe+kgx5EtA9D2qqvRelopxlaS/dvm5q01Vamq90cSx8JcW9LdjWSkTpB19ai3LynbT1pB4lzytnGJhZQIiAPcdjGbJ4VEaAGF8RiAfzr+bjiSpu27jqqkC7bEKFB0zA/FEiCCTqRt09B1NsowqYcldenx8mGMd0ZThlRdn/TNFPFraD41031H9ag4rmi0J1zHsAZ6baff6pHBrMgff96vP+F5ht9/f3FWBPsucHxw3fgCqO7TM9oFT7NwKJmT1Pp9/e9LljhcHr8jHX7+9+9sG0fE/zj+nrXUju8vmxw6/f39+dBxvjYykL4j5agetdf8Aw89SfzNQeJWAqn7+ddwQchO4VzkcBxAYhk974WUrJUgMBOU9Dp6a/OtF4b7ShxVslmw1o24Yuzq2hkZYjrEz5Vi/HLc3T5TV77N+OrhMQc5AS4AJ/hIPhnyMn6VsVNundIwqSVVXNow3DxudT56/rVomGXtVDf5kRYCguxAhUBYneDHQeddX4vGXvhCWF7t+0aP/ACqco086xcG9pscuGRn/AMp/Uff2atKUuUOENaulrl17rZCMzabsDAUaAaD71NL7WvaieGBLOHCtibgzS2q201GYidSSIA20Pob4cGGsvMaNNc15A4zzXjsVdN29fuknYBiigdlVTA+VXPA/aLjcJcRvxFxwBBt3HZ1ImYhp6zrv5ipXK9rPU1FVHKvMKY7C28Rb0DjUHdT1H35Vb10iFFFFAFFFFAFFFcE0BzSvzlikWzcDEeJSPWelWHFuNrbUmQAN2/pSzwjhLcRue+vKRhl+BTIN0zvofhEfP86AzvldcPdtZbjEuuqggzqDAHeCPXcedNfKnNjPcFnISkQjMQG0jYdRGo1mvrmbloYPHpiFX9lcafJGPxDaAOo9KgniFoYtLdkgJpESRmG420ncT306SA/WrxUkKSrdiIHzB+Vc3eKPpmVWgyDpoRt/vWWc8cxs2Ksthsewyr+0tK2ZQVMFomJYEgiN1B6122faRcuSFtgCY1bNpHkN/wCn5AaVjscL6e7cQJnSJ289O/086V8PgWIe4wyGCiBtAoAiTPSNJ0mWqq/+uQrKbwCqxyh12BOwYbjr4u+8aVem9bugLmLox0AaACJ2I267yJ/OsWp07qNTXMcpdN9f6Num1PhxdN8Sw32l3b5Mrt8h3WxHvMRdt3ELFnKli79YHgAGY6TOkyJiC1czcQFnCtP/AFMQRAgaCZJjtBny8Eb6NPEcAGy20VQA5DEAAgaCf4iNWO/QT0NJPPPL9y7iGuhwURdUGZnSNYVI8UzJI21zQBVGnlKrqk9XJJR46Tb+TVXUKWma0yfmzLtpJ4vbjOS7wGORrYe1D21AGRgFe2NhMa67yCQSZInSre9xTD2LavdvW7atqudgpPfTckHQx1FIXJTsyvcURaIFtBuzmQzEnoFgAADd9zFdvO3E8EL1mxirbOLQ8b221XOZIyzrJE77EHrSlT2audKEm4JX+H6CtVvpIVJRtJu3ykuf9jmvM+DIzLiLTKIkgnQk6TI0/SrHD4m3c0R0fcQrBjpvpM0i43l6xdBhRZLQc1pcogiYNowNmOnhInXaKgce5ee6iIGVAhU22El20IZpygyTEjcQJFadNWo6nEHaXo+SnUUq+ns5q8Xw1waVcQAUs8evBVJJiq7hnNjWstm9da5AVS7CXkfE0khm3+E6wBqNzUcypcFwe8cOrDMjL8LCSJA6EGQQdiDvW+jo3UntbwZJ6pRjdLIs4/xMT31qILVT7w+/y2+/5VGB1+9a9nwlGyXB5u9yyzR/ZffVrdzOZZSBqZOWNN/mPsVolu+q15/wHF3w7FknUaxoev8AKrPG863XBAZgCOhyx/M15FfST8R7VhnqUtRDYtzyb9wXFq1wgH90nediP61gPtvRv+M3J2yWsvpkG3+aaY/YbiXbiVzM7N/y77sT/wDctUf9ofhmXE4W+N3RkYd/dsCD/wCsj8qrnSdN7Sp1FN3KDg+AtXrZWC15FkJ8PUDUz21gRMR3q45m5QW9w1rq20W5hxmm2hQOB8YIk/u6z5VF4JilQJftKHkREajoRv8AECetaJgp/B3iYINt4AOYSVOk6A/IfnXnqVpWRvnFONxZ9hPF/dXr2BLlgyC6ggwp/egneVKn5VtdeY/Yk7Hi9kSdQ4JnoEbSvTlbUec0FFFFdOBRRRQHzcuBRJqk4lxXwknQDp3r74ljRJk6D+39/sVkfOXOLXiyWGi2OsxPn2jp8vOgGvDJ/wAQv5WbLh7RlzMZuoUdJ6ny+tzzRzvbwNtbWHth3y+AbW1VSqmTMkjMPD171lnBueilpbMZQZIbSCxIzT1B/LaOmsDiHM7XsRbzRojqD0MlT/7TQEznH2u3sZhxZNpLRUhnYEksyzooPwgyN5NJf/1XfjwwrFSpuANmjbQz4dzqKjcdtlb+wGYBgNwZ719W3QiIywZII+GOx7H+VAdvCsOAoECSZnyEgb+c79h5VaWQRt0/p9etQ8C4kZZ6Az5AHzqeNvy+/wA4oC6fDe/shDu4IGuzCCvp2/tXPLfEcVhrL5MPexF1HCRbU3FQMoYO2SWmCY0id9RrHs4zLaLaqUYN6Ab7fL61ons0xH/O3Co0vYdbh9VbL8tx16UOp2IfB8VfvAe8sXbUzJuI6AQNZLAev2aWOKc/WFxTIysVzaXkE692X97xDcGdZOanj2icfWzPv3ZbYlEtIV97dJgs2vwqTInfSsQ47xNb7ylrInaZI9TG9RnpKVWG2av/AEXR1lWnNSpu352a5wi8HZHUi4rAhLimVB1YnoZEsSphpJO9KNng918a9y9Z93btuWlgGN59IhiSCgKkkLoAAp+IVE5LvMpm07BjAhNQ28ZxqD2170x2eOJaRGvWnF2CcqibZIIA1bUd4Yx/iOx896LUaaDhp8qXb5X3/MG7/LoamaqajG1cLiXt7fmSbxM3FtG1hyPxLwxBg6SPCwOmp3nu2xWarub8KjYHEtmyhGVrTAwSZYAT2KkAjuU7CoXK1q/dv3sXcMNf/Z2kVpGSYmdiN0B6n3hMaGrPjBGIz4UH9laX9q2XMGusFKgSRIA8Z7AINyDWZQpU60VHEaS80vVvovc6tSjNyzKq/KvZd/1+5Q8L5burZT3rJdYgNkuDI9okAqEvEkTlIlWCrPWmrh+JsXQ1q8VyiRcV1yOrRGZSBow0102Ghik61xG/gsVawbsr22dUCkEFA7RNtmAbQk6fDIIjSmPjHCy9k31DG5ZIUEOUzKcxyExsG2PZz0ivQpaqtT1CpVGmpZi1gwz09KpQdWndONlJP3xdfr0LnEeUcSrDJae8jLmS5ZVryFeniRYny0PlFV7csYyf+6Ynf/wLv/wrTPZvxjE279tHs27di8mZofxKxEoWQxqwj4Qfik6gmtamvZWvUvpszzHp3HnBkHDeQsAMFZuYy1ess6D3jlmTIysSQynVcw202B678YT2S4HE2BdwmIvMpXQkoZ+ISUyggFh31AMU3+1PhQvYEkzFtg5EEyNVO3bNM9hWeeybG20x3u7V3whDmUMTIkATOkBmHpM95yvVVN/JfGjBwv2TvZJy1fwvFb4uWrqotq4gdrbKjEXbcQ0ZTIEiCdq+P+0la/ZYNtiGuiPUJ/StkxeKFtGdtFVSxPkBJ+leSOe+cL3EcSb10wNRbtgmLadB6ncnqfKKVaniO7IRVkV/BuOXbL+FvCxGZTBU/KtfbntbfDySPEVyqo6s2w9OtYxw3Dl7gA1JO38WvSmLiVllZFeAQC5G4B+xWGqk5I2Ur7WHIvF/wmPtXQMxBg6xqdDrGkb7dK9W4W/mUNEE9Oo7g+hrx3wvEGzeW5lDZZMNsZBBBHbWO/YjQ16Z5E55tY5AQrW7mzIxzSQNSjR4huT2+ZrTFYM8xxooBorpAKKKKAz/ANpuEu27JuI37M+BgND4u8b9u9YzfQ6aQRtHX/fX+XWt29qjxgGHd0H1n+VYi4n73oBcxSxMbTI6FWG4/L9aceXuCWcbhmdGK4m1DMn8azq9uOoG6x0mlji65Tm7/F59j8vvrXVwPib2bua2xVg0q2kg948+2xmKA+eZLIW+FZtVABJBI6nUjWfKoFxQR8an/UfnEfX+1WPGsK+Ku3cRbA1M3VBUe7YgSRP7h3B+W41rMPZB+KPUsIoCdwm9D5ZmT5g6fWrggmNfORp3/lVNgiodSpkZoOvy69PpV2T996AnqwyEHY6GfPQmfv8Aqw+zDjDW7i2zo4W6qnQ6QDB7D971HrS3Z1BA3jSOv9RV1ytbS373E3Z9yLYR8o8R94xLiZ/wAEefnNdjycZD41wu9jb9w5gzMdGP/TtoCZMkxAiJO5iARqUzHcMtC69v3hYKYVo1Y9SBvr0mmfmDnsYmbdpVw2GVpGX4iVHhzR1OmnafOk0WgMxEkjSdB8/nWjBAbOA4hbNkraYz1bNPTZQN4/Lfzpz43jQOGW2uHO+szJECILGY0P61mnA5YiTHl3GtPvGOLJ+B/DGzmbTLB26liTvt97CaWDgo8O51v4ecuR7ZkBG1yTM5CNRJOo2InQHWm7lni+GFjObo/ZqXuK8Lca4RL3CoJkE6giRAUUr8vcAS4Wi5MDxKfECO0aMNtxtAOoqs41ww2oJl7ZJC3ACrKRoVYaagz2PWsdfR06y83rd+79/U00dVOk7xebW+F7ehfcs4G5isW+OvD94iyu8tEArr+4CIPVjIMg04YrH3rV1LVhUZUGbEZzCvn8PulbaSAxBMDwAyM1KHJ3OYt2stxVc21/ZlfAwB2zAiGMmc+hBMnNpDhwS0Pdi5cdXQTcuOPhuPMsO+miwdlQd68qvGtTquta8m9sF0l23+fsejRlSqUlRvaKTlN9t9JEu9bkroQzEw0EEE/CGA0JzeEkQQdTm+IunJ3HGu2itwnMn7x6qI3PfWJrP0v5rn4m3fuqDobeuVyR122JzmQTmI1g04coWUDNYb4zbZmBAI8RClSDvlED1mu+HGOtSpK2PPbj2/UOpKWivVd8+S/Pv+nXyXfMPDrePwl/DhlYXEKhg0gNqVOnZgD51hXsu5Zu2cTaxDMEzM1trRB8VpgVdswOmslRH7kyBBOj8K4+9q9cslbk23KJ4cqXMpIAQwIkoVA2+lUeLxTravNbUG+RFtDCL2IEwBA0y6aLE6xV2t1Do1IU4u27t8W/6U6PS+NCdRq+1cLm/2XJe+1jmQWeGvZZj7+6RbUCfEAVLMSNlKEGPOOhrzXfXxH9acOd+bLuLxavfV0a2iWyjCMjKPHpAiXk/5hVLcwAfxek+dbeeDEl0HBeJLYfOVPYEAGNu9S+KcZ99cB1MCAWAB16aVDt8LYnoBsO8U88vcuWgklAxPU6nvA7V1UYt3J+LJKxVcD5Sa5Ny+Mlpf3RoWgeWoGtN/LGNJzvaBUKT7ojSMu3ykajrUPmy+yYfKnhLnWTEADxEeevT9amcgw1gAAgIfCdi2oMx0Pl+tX4WClu+Tb8HeLICRDR4h2PWu6oyHKZ6NH5+f0FSaoOhRRRQCX7WD/wAj/wDsX9GrE2/pW0+1nDqcIrFoKuAo18RbcaeQn5Vizff9KArOKt4O8ff309aokbKf0/P7+9KvOLHwz2+s/L7/AEonGv33oDuwnEWt3PeD0YbZlO4nt/aoTsskQxEnyJ7d6+ht9+dfJWgJfDGY3V0ygbb+Z+z5UwNeG069hqfKfL+vWvrlHknE41DdsKhQXBbLMyggkTmKnoN+/ada0nG+zC3h7S+6C3XPxOxOZyYk/wAO/QdKAR+G4YZ1BdUJZcofN4if4WAOu+8T673GPwr/APClW26Wle6zB2LeJGkFQVBkHKDp036GptrC27LJevqwVNEMx+0Y5CMm7QDESIzflQ8v8sri1S21zKFw63FEwghmRiZPkuvQse8VbBdkWVHB+WUv2sltluXJOZdVkdAs6k9j5kdquMLycvwbkddRPyM6+XrSzjeFvheJ/hnOi3AAZA8LAFWnr4WGpr0jyxwVfdBrgl43MT5a7nSrFJWuRa6M45U9ljXWDNKIP3j8T+QG4Xb18q0R/Z7YKZYHmY3kR8tNKaEQDavqqnUfRJRM9wns0s4Zy6gmZ+vTtSJxngk23CDPBYPbOzAdR1V19fLtW9ugIg0scU5Et3bvvUdrT9SuxMRJB020qcanqccfQ81WsObTEwZQ+GdwJ8Wu/wB+tP3JL2MUSuZgrjLcUaDeQ8Tt+npNalhfZxYW571wHeIMzl33ySVn5Up8W5FaxjVu2kAViCHtpDIwOkgaFT1/OuqS4TOMMLhUw933TAr7seHKpZGP8W8gyCcp6hQCRApk4IgwlsX7pJuXLi2yxXLGdlXKqkzAMSTrodq6eB8Qstikt3HQYhgIt/vgZcw8MaCJ36VG9quFa5cwSCQiOblyJGga2iHQfx3B9aop0YU5S2LMndl06s6iSk8RVkX/ADZaFwLlMOjqWjfL8TDTXVZ0H5RSpx25768CrSXVZUqB7sgHNmcanSCRssHrNXPNdm4bxFuSXyAwfhHiAnqJnfaFPciu7hfK1sJ45UFSc40YgDUg/ujyG/noa83V79VL/GivKrNt/wAL7noaRw0sVqJO8nfbFfzL7Gd8X4JYxd2SrEIvuFKtDMwYE9x4ZKx3ZhpkBpRx3BHs3btmDcNsZ86rPg2V2icsyAZ+oINOdjmHC27TXLbD9muW3aM5xrCnrm6eIE6uSYIqo5R4iztezDxMfem4JBkFVCnXbxsR1GvfSuE6tGnOo15V9MfZdk5QpVZwpxl5n9Us8vq3sUmAwuZFf+Fsr9IGmv3pTZhD7mZHhVtdzAPwt5iPl9a+sRwfJeV1VTbvWi123AWGUwGSBAlSGI7zqJqTwy4CpQ+JkByqRBI1gEdfrXsUJ+LTjNd5PNrQ8OcoPp2Kvm/DpdGHeQfEQvoVlj+g+xTx7NeFgXHkaWwD1IOf4SOxGVpHese4bxlnuWl2W3IHaW+Lw9htA1gV6I5HynCqyrBMhpGsgwNdyANvKpSeCovriSI+/I1xZuSPMaHyPnXZNdJ8JB0AO/8AI/lVRI7qKKKARfbBbnBIZ2urpvMhgdO8fzrI+C8POMxHuLJU3IkydFHUnvHbfatP9uHB713Ai9ZZ/wBg2Z0XYqYBYj/D+hPasm9l3FrGCu3cViBcMKEtqniLFyc5iRsq7kxrQDVx72Q4j3LNZZbrKJyiUY6brJM6juJrK7+EZTDKQZIII1kGCCOhFbrZ9qfv75W3hyoZAP2txbcgkDN8JiAdp1qs5i4bhnwZsYmLGKFwmy5EhzcMKHfUFWy5c0wCJIEEUBiRH2Y+/v0rlbhUhlgEbbH6fTWp3EsC1tmVxDKSCDoQR0bzmoMx9yDtpQGn+zz2gWMFhHt3V/6l0kKhOdJVBmysIyaaeKZEQdDTjgub7LsEt3gwYaoYV5MRlkgyB0jXXrWOPe8IVQCciiTbkxBJg7SWJ1ifSKl8s2WF1bjoblkOFMjUyNQs6yJEQZnrQGzcR4eLrrcMFVQ5Tl8WYyS2ui/CQRE+KkbCYItYUiNMPiLZ00IF8ssDTT9kBqB8WtMvFOIqj4Vrt0vahgbus3Petls/DAYrlJY6fDJEmoOHUp75HYe897dWYyyXC3l6dSHHnNXJ3wQ4M99onBjZTA3xI97YI6b23I066qVNeneEODYtGdWRT6yorOvaxyvYPCcOWZlt4XJDAa5WXJroYklacuXscmI4dYu2xnVrSkDUHQAEd5BEfKq16EhgopZtpnM2r962QYZZVlBG4IdSQetctzE9m8lq5Fz3jQCsKy9ZYfwwDrXdguMtfNy6FEkwBXINUHM3Eblkq+Qta2eDqs9Y6jYfOopXYLQY1maFUhertp/pXc+pipFpe5k94ilKzz/hCItE3LpA/ZqpzAn4c0jwgkRJ7juJaOHOWtKWEMQCQNgT2PapNWCMw4Thve82Yk9LFkNsN2S2vf8Axk/ntV3zXeD3sRBP7NcPZHQTcurcbp0VBqO/lS3yJjs/HOK3l2N0Wgd5ALDQ/wCQfn866rnHTd47cwsnL+IDEwYJQKqrptC+8E9SBt1nFds4xyLr/wAQut490tEHVJy5gR65guvUnua7faPxtsLgGyKxZ/2YIkBcykFpHYaDbWrKzildioSGFzcx4omYPlG07Qdqyz268zsMRZw2vuhbFxiD1csF23gKfz86jLo7EpuA8oLcRblwG5nEhVaEXr4nB+ICJWRlnUmYDLw7gqWnNtUCDR7kOXJAHh8RYjYwI6vWb8M4xcWTaukZhDFTE/8AmHf66aU9YPmRHsvul1wF01WNiVaSdRB1E6bmZHjajSVqs1eTcW8rhJf2evp9XSpRbUUpJYeW93r6LBzjOIF7+caKoyjsVG2n6DsB1mo3FuIk5cqgudiTlymR2OaPIR0muh72uxJ/2+/lU3gHCDexNqVBlgWjMdA0hSZ67nyG29e2ltVlweTy8inzNyjiMDirgKkAsWRhMMp1ENpO8Hrofn2cO9pOOwzC1YuAAwDmUOJMDYjQ16UxOBt3Vy3EV1PRgGH5Gl7G+zTh9wgthxI2ys6+ekN3qq53B08rYjGtaD4i57yQDoiLGmugA09Zrq4t7RbGFzriQygartmuAEAlAYmJB0137Uw2+GGysWpK/wAJJP5Mf50p8w8qpxC4nvcGWFo5QXf3W5liCpkrptGs/Os95J5NCUZJ2X7jpwrHC9ZS6JyuoZZGUwdQSOhjWK4r74ejC2oZVQgRlUkqANAATGkeVFXmYkMJEGvNvPfAbWGxriwIzu7KggKgBhY/zK48oEQQa3bmbm+zgkl9W08I030EmNJg/kawrHcSXE4p8RcuJadzmBZnYL5Ludo+lASOC4f3rgM+a5upPxEjUZXPw6yNPmCK+faJcX3gtoiafHA3ny9DtpFRv+JW7RlHzsGBDKR0I3HrrqNCPzic9cQnGPlG5BPaSBMd/wC9ANfDOUBxnAe8VguMsRbYna8gE2y5j4spyhv8Ou9IWK5LxFjEC3iLTWgplmKkqQP4SNGnoAfn2dfY5x+8mOWz42W4IurGYaAlXnpB0naGjtV37aMZdTEWwSfdm3+zA6GfGT17D50AhYfl1r9w5XMnWIBgDyzAwOtOnBeWbiWVw5AINyc20dzvOaBMnas8e69xwys0rABbwtAnUhZOijUidN6vuF8wXwl0G4WGQgGY0ZhbzCROoJ6T3igHrjPKTcTt27dq6LWV/eElfEDDK4AWJMkNM9fOqD2iMLWVBLXrTKxxEwXa1mUhl11/aAyD0IO2rV7NLnvnzBv+mrTqCfEUAmPNW/L1qv5+5fd8OzGWZjcHTfMXH5nMJ7R2q2mrsjIuMVjrfEuCEKwi5bNuf4XTb8ioNd3sg4ha/CNhrZn8O22bMQtyWWT5nNWG3eYr+CsmwvwO3vRqdCwH8gD+VXXsC4+LPEzaYwuJQqOgzr41+gYD1rk1YI2zjXKl1rxvYS6LDvl95uVcL3XbMds28fXv5c5QGH8d1zevsBnuGdYEbUxUVHc7WO2CuGUHcTXCNIr6qJ0iWeEWUbMttFbuFAPf9QDUl2gEnYa/lX1VPzhxYYbA4i8SAVtnLPVm8Kj/AFEV3kHnjkLnW3hb11rmgu3w8gEiJPlPU02+z6/buY7E4wszKb0IzaHxXGCSO+U7TWf4XgYYheqZ2IjWLdsHX/Myj5/nd4bEnC8GtuPiu4l29VWBHpv+frWhK2Ctm3cvl3t3CCC2e4bb9DGiMfWJ07n54t7UcemIxPvSSpEI6wYXwhkE6gyrGNtm03rZOR+Ji9bssOtnpEEqxWT56fWsb5ww+XiWNwbSRcthk6w9m3ntn1Khkj/8lQkldomhISx4wU0jtOv5GetMGI4gcPcZGDMBEN8JMqD28/p8qWEAGoYA+RipdniN0H4s22+vSo7HfDJXGXC8w5ioSw5k7liw7fDl1+Zp14NZvjE2Llv4UMmdF10Mz5aeVIfBeP3Q0ZVPWYO/oDTpguIXXKjNuRouny77kaT1rRCk5K7ZW3k3IVzXykwJ3619VjJhXEVzRQBRRRQGM+2bAsMXbuaZGtiJ2zKSBI266a9TWYPbKyOoIGhBHpvtPl3r1bjuH27yFLqK6ncMARWe472DYK5dZ891FJkW1K5V7gFgTFAYfbxWa4BbzM2YBRlzEmdgBuZ6f71o/DfYtjMWffYq+tg3ILKFzXPnsFPl0rUOWvZ9gsDBsWVz/wDiN4n+RO3yimOgF3k7kaxw22Vs5mZoz3HILNHoNB5VJ5k5Sw+OVVvqTlnKVOUid9fkKuaKAxHjvsTxZvN+Fe0tkggZ3JeD38Edtq++Bew68i3PxOIGVwFZbclh4lbMG0AiNoOk+UbXXDUBVcucsWMDa91YWAdWYks7nuzHUmlLnbGm2wVj4Aw9QXzHXuAAY9TT0mJAkEjwmPpI+hrHOfeLG9cv9gRlE6wm/nrDVdTWSEmKXtA4MM/SVRNB0lF+mm/8qScFdbDX7dwHK6MrIfNTKt/5Zj119aesVijfa3cbcL7i6D0ZfgLeqGY/wn0pa5v4ZHu7q7Oni8ipK/yipzXZxeh6V5I5zt8RwyXbcBtFuW51tv1Hp1B6j5wyForyDy5zBiMFdF3DuUeNRurga5WB3HTvI0g616B9nntUs8TXIR7vEKPFaJ0YaS1s/vDuNx6a1S4k7j4BG1fLX1Gk69tz+VR73DkfWB9Rr8q+8NgFTYAHy/rXMDJIBrDfa5zsMReXD2zNiwxLkai448MAjQhSSPUHtT77WOZWwuCK2jF294QRuq/vEdjGg9fKsIxtnLhm00lP0LGPp9xVkI9nGyfy7pgsXi31Lv7te2oJYD/UP9A+XPPlv3GG4fhyRmtozsB3cof1B+vaav8AhHBQMHhLB1BY3rhOg1zH/wDkgUh8y8a/E49roMpOVJ6qu35mT5TVj4OI2H2S8TA93abSELD0JjTt/ek/23YJrXElxNqQSurAbMhAltIiHVRO+XXcVaclEW3wxJ0BCXGDQV95LIZ8mWKZ+YeX1xl+w9x2QEXCwCgo9t1RGFzxAiQqREwWBjQxCpG+RFnnbGXQ7SECTuqzE66gE6en6U7+0blIYPC8MbKAz2CLhAiWBFzXuQLkfL5Ur8J4b7zG2LJ8Qa+lvtILhTpJ6VsP/aNtD3ODIGz3B8sq9flVBMxfCD7/AC+/sU/+yvDB+JYcFtJLb7lQSB+Y+lIuEX7+/v61tvsJ4YJxF4xIy2x36s38qkm7EWa7RRRUSQUUUUAUUUUAUUUUAUUUUAUUUUAVWYnio2Uj9T8h1qVxC6VttG+w+Zj+dVl9ERZiJ7btp9e/9qnFdsiyl43xhrdp2HxMxPpIgD5CPntWXXLy228RBJjN5EjXXqYJ9PqG3nTEEDU5c3nvr0I2+Xp51nPH+KEMVhTJAGZUJBnUiNtj/LrWlKyIclThscbWJdZkEqjb6kHRp/iB1nzPemPHWFxGDdVPjtPJHb3kFW9GOsj+I+YpS49eLXrpgQHOqhVI2/hFTuC8fVbhW4MyMCjZdJVjMfJvEvYkjYgiN+jtitNsBkJ3DQ6nTLp4vkT1qGLj4fEZrbFHtv4WBIIg6EH0q04xa93iILSDBzkQGkCZj0WfMbV08YwYzIR1UfPLpPY6Aa/1qLR09Bch+0dsTbRb1s5yPjWIaN5Xoeukj02p3/FE7Lp51jnspQZV8mHnEn+oj/atotJA/wBqhNJCLuZL7XsDdZRd+JRof8PbL2rIMVxAm2iGPik+iqsfpXq/i3C1v2yjAEHcV5z575RSzed7ci17w208ymlwzvHvMy/5KmpXVkGiDxnnIrhvcoPG4hjr4LeVVgebBRr0E96XeE2Ju2j0Jg/XLp61W4oeLeasuH4gJbmJKsCD/CZGjD+E/rBqN22dtgdeEYkC9GYgMhzrOhCTlUxtrEGNOlOPGeP37nDr5sK7XyAoFtPeMviVC4y6jwhjMSpjvNZ7w989wMseNGCiJhiNj6kD67GtI9lfECAxIhgYiDORZHXrpVryiHDMx9mHDXucXwgIYZbmcyD+4GbX5j71rU/+0RhZwNh/4b8f6kb/AONaupkSKj8R4XZxC5L9q3dQGctxFuLI2MMCJ1OvnWQtPIWBr0X7GMIU4dmaPHcdhG8CF1+anare77NuHMxY4OyCf4VyD5KpAHyFXPCeE28NZWzZXLbScoktuSTqSSdSa6ctkmUUUVw6FFcAUGgOaKKKAKKKKAKKKKAKKKKArOKPqAP7TBqq/HoqlrhymIhhqo7R9z+VWXEj+0A6GD+n9a6LlsHcD7Bq5cEDLfaTj1JUrJVdzlIGuwBjXekS1gs9z3r6rbzuxOxgLlX5kgx5GtP9rK/8qW6xoe0djWR43GObSIWOXICR3JDanudBVvKIkPh/F8l4swDAkkgzBE6qw/nuKOJ8HBT31lgUzbAyV7AkDQjziRt1AqPeGR8/6fyq05axri4wB0ZWBG4MAsCQdDqB9e5qtO6yTaOy3xu4vui8PkJBFxZI0IiSJgqwPkR+bA+OweJS2LiPhyyyjLDpOdh4jAI1G/8Aea/mFAVtOFCkkg5dB4WABHYwxqHcE4a1pEWyNPO6K7Z5Imxcr8M/D4ZcupLeIzMxopntH61q2FeVHeNaxnkbGv8Agreuxyx0iR+matiwLyPy/SuVTsTo5h4kbGGuXF1eMtsfxXHIW2vzdlFZ57R+V8vD0RNfcgCdSSf3mJOslpJnWTTnzHdnE4K2QCpuu58zatsU+QY5vVVqt54/7pebWch6mDIbp8qhDAkeYeIRmBG5ADDfWNx3+/n2YS+1m4rLHiEEEBlYEmVYHQg11EZrik9WA/M1IxO4PXN/7lqduQXOVAua1K7QCSd5/NTqCP8AD5Vp3JfEcyC61sMyoPENHOpkGNGO/nqaROXrAuMlhh4Llsk91ILEMp6HT08qvuGY18NesLbbw3bgzqQCNMu0RGsn1Y1bYizd+H/APLY9x0+kVJqDwk+GO2g+RIH0AqdWR8liCiiiuHQooooAooooAoooo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data:image/jpeg;base64,/9j/4AAQSkZJRgABAQAAAQABAAD/2wCEAAkGBhQSERUUExQWFRUWGRwaFxcYFxgVGBccGh0bHBkZGBgbHCYeHB4kGhocHy8gJCcpLCwtHB8zNTAqNyYrLCoBCQoKDgwOGg8PGjUkHCQ0NCwsLDAsLCwsLSw0KSwsLCwsNDQsLCwsLCwsLCwsLCwsLCwsLCwsLCwsLCwsLCwsLP/AABEIAMwA9wMBIgACEQEDEQH/xAAcAAACAwADAQAAAAAAAAAAAAAABgQFBwEDCAL/xABFEAACAQIEBAMGAwYEAwcFAAABAhEAAwQSITEFBkFRImFxBxMygaHwFJGxI0JSwdHhYoKS8RUkMwg0U3KiwtIWQ2ODsv/EABkBAQADAQEAAAAAAAAAAAAAAAACAwQBBf/EAC0RAAIBAwQABQMEAwEAAAAAAAABAgMRIQQSMUETIlFhcTLR8IGhscEUkeFS/9oADAMBAAIRAxEAPwDcaKKKAKKKKAKKKKAKKKKAzT283cuBsEb/AIlY9fd3dvOsUwVgsSdivxCe0yPXSt89sfA2xOAUqdbN5LhESSPEhgdxnzfKsOwFi5ZxN2zclijsHIgk5QWJB7aT5TUJI0Un6jdyffytl6DT5aH9DWj4S9OxrNb3D3wmKCOAC6e8ABnwk5V1+Ux6U9cJvSBWeSsbqTTQxW3+/wA66sfPuyf69Yrmwdvv7+/l94mMuU9fv7+zToPDFwcRWxcW17tjnJAcRrGpnWrbGcSItkopdolVkDMY0Enb1rtsW9RMGNj1qUMMoMhQNK4kTlKNxcwOIuYgZrloJGsjMCCNdZG9MtqSinyH39/3qJiLE7zE7fOamWLukV1Eakr8Hw5qs4i8A1aXTp9/f3+VDxm9Cn76+VDkeDJecL1trr52AYAFZ6xMj11pNt4NndbdsZi5AVQNSToB61dc4Q9/U9P5mm72I8tpdxbXXUt7mGRtCoMECfOSCB5elXxRhqPLHr2FYPJgrrEeI3mB7+ELA+taVUXBYBLWYW1ChmZiBtLGSfnUqrChu7CiiihwKKKKAKKKKAKKKKAKKKKAKKKKAKKKKAKKKKAh8VwZu2ykgAyDI30MekNB+XnWUc2cl3vePi0SGIylSYzj4dx8JKQBO5DTBidiNReI4gJauO2yqzHvABJ38h6Vxq5JSsYJzdzCcRxO26/ALSov5SddZ8QPypx4BiZAFZPjeKe/uXLyiArDL5D91f8ASBT7y9jZj7++tUzN1B2waJZuVzdafv7+/pCwV6QKlXh4S0TGunX0qsubPu1dArs/Hr/ENtTI00pI4hx25ccqiFQDHi011jTr99K+Uwt8gEss+Q8q5c1w0qkryY6fi1bYg+nyrtQ/f39/OkZkvKZDa+g0pi4Bi7jg+8y/L+dEyurQ2K6eC5vNApQ5qx+RCTTDxPHrbST12A1JPYfOk7F8Cu4tpuN7tJnKILH+Q9alcoSdsGVY2w2Jxa2lOU3IVc0xmM5Z9Tp86dvYVxC5Zv3lcEW2XXMHjMpGwCkFtTppoD2NPfCfZ7hbZDC0pcfvuMx02Imcp22pk/CW7SyYUAHfarN/ojK6SvlllgOKe9uQFKrBMmJJkdB6mrKljl3iXvcQ2VT7sIYboTmXbyiaZ6nCW5XKKsNkrBRRRUyoKKKKAKKKKAKKKKAKKKKAKKKKAK4YxXNQ+LcTWxaa43QaCYzHoB61GclCLk+EShFzkoxWWUeD55T3ht30a0QYBOoHbMNwYjuKZrdwMAVIIOoIMgjuDWfcE4OcU7XLupuSZ10AJ8QgjqAo9DUrlDFtZv3bGbNbDQD5hsoIHSd/lXjaXV1k4KrmM+H3+p7Gr0lBqbpYlC25de9n7Dwap+auHXL+DvWbJAe6pQFjCwxhpjWIkad+nSViOOWUdka4AygEjWYPy10/KRUW1zTh2JAc6HqrCfMeHWvYU4yvZ8HkOnNWwebeZeX72AurhLqZFLe8VpDBwFCyCPMfUaUxcHxtv8PauK37RWyXF2JJzMrDygR8u++xcYxWFxKZLthrqjbNbGhjdSdQfT+1Zre9nAmLbFUzEjNBcCTAkaH51GUominGZf8ABOJhgIP3vTHZvaffWk3h3JT2yCt5/TKPprV9awVxYBc+sAfyqhtdGxRufeMwSZyxG+8eu9dpwKBQSYHyj9K5s4KdGB7ayTXbc4eM3uzqoAMEknWesz/vXLPktUmnZsg3sMo8KqWPpMDzNd+FtuNFhflPfqamWsWlkZWU9wZgax9f7fKPe43bWWmfJQzbT9zXbEXJ8M7U4WD4m1MbnU/LpUhLSJqSBHU7CTVJY5tW9ibeGtznuEwdgoVSxMTMADyq24rwNUe3LM7Gd9hGX90evWalsdrlHiK+25y/Fy2lpZ/xGY67da6xwsuQbjFj/wCkbbL8hUlAlsakD6fSum5xif8ApqW8zIFR+Tt//KLbgtgK5AEaH9RV0KWuW7dz3zPcaZSAIgDUUyCtMODDX+s5oooqZSFFFFAFFFFAFFFFAFFFFAFdWJxK21LMYUbn73PlXbSvzW0N71lDW7CM0SZLaGYiNAN/PyFAQU51v3XuKlpBkIjxZ3IiTnQHMhg6EBgYPlNZewV24qm7eJsgl4YnMOp6R13nSToNRWVYbmPENi7OIbwhXDBEgAI2rA/xkqdSd63nDZVMH4e5iCD/AGNZtRpYV7b+vc06fVVNO24d+38HxxPGjBYXwx724IWNY06eSr9Yqs4JbGFsteubrrEwWcghU+QJJ7Sat8Ryzbui2QfHaUKAWkFROXNoT5+fWqjmLCXHvW7JVlsoJzQPGf3mB7mcoG+sxFedqY1ITdS2fpgl79noaaVKcFSvZfVNvu3CXqReC4dnZr9ySzkwTOxO/lJBUdgDXFrityy4GIQFCdHXp6RoQJ2Overzi9j8Phk0glxMdBlMAeQGlLPE8f7y0qgSWYZe+kgx5EtA9D2qqvRelopxlaS/dvm5q01Vamq90cSx8JcW9LdjWSkTpB19ai3LynbT1pB4lzytnGJhZQIiAPcdjGbJ4VEaAGF8RiAfzr+bjiSpu27jqqkC7bEKFB0zA/FEiCCTqRt09B1NsowqYcldenx8mGMd0ZThlRdn/TNFPFraD41031H9ag4rmi0J1zHsAZ6baff6pHBrMgff96vP+F5ht9/f3FWBPsucHxw3fgCqO7TM9oFT7NwKJmT1Pp9/e9LljhcHr8jHX7+9+9sG0fE/zj+nrXUju8vmxw6/f39+dBxvjYykL4j5agetdf8Aw89SfzNQeJWAqn7+ddwQchO4VzkcBxAYhk974WUrJUgMBOU9Dp6a/OtF4b7ShxVslmw1o24Yuzq2hkZYjrEz5Vi/HLc3T5TV77N+OrhMQc5AS4AJ/hIPhnyMn6VsVNundIwqSVVXNow3DxudT56/rVomGXtVDf5kRYCguxAhUBYneDHQeddX4vGXvhCWF7t+0aP/ACqco086xcG9pscuGRn/AMp/Uff2atKUuUOENaulrl17rZCMzabsDAUaAaD71NL7WvaieGBLOHCtibgzS2q201GYidSSIA20Pob4cGGsvMaNNc15A4zzXjsVdN29fuknYBiigdlVTA+VXPA/aLjcJcRvxFxwBBt3HZ1ImYhp6zrv5ipXK9rPU1FVHKvMKY7C28Rb0DjUHdT1H35Vb10iFFFFAFFFFAFFFcE0BzSvzlikWzcDEeJSPWelWHFuNrbUmQAN2/pSzwjhLcRue+vKRhl+BTIN0zvofhEfP86AzvldcPdtZbjEuuqggzqDAHeCPXcedNfKnNjPcFnISkQjMQG0jYdRGo1mvrmbloYPHpiFX9lcafJGPxDaAOo9KgniFoYtLdkgJpESRmG420ncT306SA/WrxUkKSrdiIHzB+Vc3eKPpmVWgyDpoRt/vWWc8cxs2Ksthsewyr+0tK2ZQVMFomJYEgiN1B6122faRcuSFtgCY1bNpHkN/wCn5AaVjscL6e7cQJnSJ289O/086V8PgWIe4wyGCiBtAoAiTPSNJ0mWqq/+uQrKbwCqxyh12BOwYbjr4u+8aVem9bugLmLox0AaACJ2I267yJ/OsWp07qNTXMcpdN9f6Num1PhxdN8Sw32l3b5Mrt8h3WxHvMRdt3ELFnKli79YHgAGY6TOkyJiC1czcQFnCtP/AFMQRAgaCZJjtBny8Eb6NPEcAGy20VQA5DEAAgaCf4iNWO/QT0NJPPPL9y7iGuhwURdUGZnSNYVI8UzJI21zQBVGnlKrqk9XJJR46Tb+TVXUKWma0yfmzLtpJ4vbjOS7wGORrYe1D21AGRgFe2NhMa67yCQSZInSre9xTD2LavdvW7atqudgpPfTckHQx1FIXJTsyvcURaIFtBuzmQzEnoFgAADd9zFdvO3E8EL1mxirbOLQ8b221XOZIyzrJE77EHrSlT2audKEm4JX+H6CtVvpIVJRtJu3ykuf9jmvM+DIzLiLTKIkgnQk6TI0/SrHD4m3c0R0fcQrBjpvpM0i43l6xdBhRZLQc1pcogiYNowNmOnhInXaKgce5ee6iIGVAhU22El20IZpygyTEjcQJFadNWo6nEHaXo+SnUUq+ns5q8Xw1waVcQAUs8evBVJJiq7hnNjWstm9da5AVS7CXkfE0khm3+E6wBqNzUcypcFwe8cOrDMjL8LCSJA6EGQQdiDvW+jo3UntbwZJ6pRjdLIs4/xMT31qILVT7w+/y2+/5VGB1+9a9nwlGyXB5u9yyzR/ZffVrdzOZZSBqZOWNN/mPsVolu+q15/wHF3w7FknUaxoev8AKrPG863XBAZgCOhyx/M15FfST8R7VhnqUtRDYtzyb9wXFq1wgH90nediP61gPtvRv+M3J2yWsvpkG3+aaY/YbiXbiVzM7N/y77sT/wDctUf9ofhmXE4W+N3RkYd/dsCD/wCsj8qrnSdN7Sp1FN3KDg+AtXrZWC15FkJ8PUDUz21gRMR3q45m5QW9w1rq20W5hxmm2hQOB8YIk/u6z5VF4JilQJftKHkREajoRv8AECetaJgp/B3iYINt4AOYSVOk6A/IfnXnqVpWRvnFONxZ9hPF/dXr2BLlgyC6ggwp/egneVKn5VtdeY/Yk7Hi9kSdQ4JnoEbSvTlbUec0FFFFdOBRRRQHzcuBRJqk4lxXwknQDp3r74ljRJk6D+39/sVkfOXOLXiyWGi2OsxPn2jp8vOgGvDJ/wAQv5WbLh7RlzMZuoUdJ6ny+tzzRzvbwNtbWHth3y+AbW1VSqmTMkjMPD171lnBueilpbMZQZIbSCxIzT1B/LaOmsDiHM7XsRbzRojqD0MlT/7TQEznH2u3sZhxZNpLRUhnYEksyzooPwgyN5NJf/1XfjwwrFSpuANmjbQz4dzqKjcdtlb+wGYBgNwZ719W3QiIywZII+GOx7H+VAdvCsOAoECSZnyEgb+c79h5VaWQRt0/p9etQ8C4kZZ6Az5AHzqeNvy+/wA4oC6fDe/shDu4IGuzCCvp2/tXPLfEcVhrL5MPexF1HCRbU3FQMoYO2SWmCY0id9RrHs4zLaLaqUYN6Ab7fL61ons0xH/O3Co0vYdbh9VbL8tx16UOp2IfB8VfvAe8sXbUzJuI6AQNZLAev2aWOKc/WFxTIysVzaXkE692X97xDcGdZOanj2icfWzPv3ZbYlEtIV97dJgs2vwqTInfSsQ47xNb7ylrInaZI9TG9RnpKVWG2av/AEXR1lWnNSpu352a5wi8HZHUi4rAhLimVB1YnoZEsSphpJO9KNng918a9y9Z93btuWlgGN59IhiSCgKkkLoAAp+IVE5LvMpm07BjAhNQ28ZxqD2170x2eOJaRGvWnF2CcqibZIIA1bUd4Yx/iOx896LUaaDhp8qXb5X3/MG7/LoamaqajG1cLiXt7fmSbxM3FtG1hyPxLwxBg6SPCwOmp3nu2xWarub8KjYHEtmyhGVrTAwSZYAT2KkAjuU7CoXK1q/dv3sXcMNf/Z2kVpGSYmdiN0B6n3hMaGrPjBGIz4UH9laX9q2XMGusFKgSRIA8Z7AINyDWZQpU60VHEaS80vVvovc6tSjNyzKq/KvZd/1+5Q8L5burZT3rJdYgNkuDI9okAqEvEkTlIlWCrPWmrh+JsXQ1q8VyiRcV1yOrRGZSBow0102Ghik61xG/gsVawbsr22dUCkEFA7RNtmAbQk6fDIIjSmPjHCy9k31DG5ZIUEOUzKcxyExsG2PZz0ivQpaqtT1CpVGmpZi1gwz09KpQdWndONlJP3xdfr0LnEeUcSrDJae8jLmS5ZVryFeniRYny0PlFV7csYyf+6Ynf/wLv/wrTPZvxjE279tHs27di8mZofxKxEoWQxqwj4Qfik6gmtamvZWvUvpszzHp3HnBkHDeQsAMFZuYy1ess6D3jlmTIysSQynVcw202B678YT2S4HE2BdwmIvMpXQkoZ+ISUyggFh31AMU3+1PhQvYEkzFtg5EEyNVO3bNM9hWeeybG20x3u7V3whDmUMTIkATOkBmHpM95yvVVN/JfGjBwv2TvZJy1fwvFb4uWrqotq4gdrbKjEXbcQ0ZTIEiCdq+P+0la/ZYNtiGuiPUJ/StkxeKFtGdtFVSxPkBJ+leSOe+cL3EcSb10wNRbtgmLadB6ncnqfKKVaniO7IRVkV/BuOXbL+FvCxGZTBU/KtfbntbfDySPEVyqo6s2w9OtYxw3Dl7gA1JO38WvSmLiVllZFeAQC5G4B+xWGqk5I2Ur7WHIvF/wmPtXQMxBg6xqdDrGkb7dK9W4W/mUNEE9Oo7g+hrx3wvEGzeW5lDZZMNsZBBBHbWO/YjQ16Z5E55tY5AQrW7mzIxzSQNSjR4huT2+ZrTFYM8xxooBorpAKKKKAz/ANpuEu27JuI37M+BgND4u8b9u9YzfQ6aQRtHX/fX+XWt29qjxgGHd0H1n+VYi4n73oBcxSxMbTI6FWG4/L9aceXuCWcbhmdGK4m1DMn8azq9uOoG6x0mlji65Tm7/F59j8vvrXVwPib2bua2xVg0q2kg948+2xmKA+eZLIW+FZtVABJBI6nUjWfKoFxQR8an/UfnEfX+1WPGsK+Ku3cRbA1M3VBUe7YgSRP7h3B+W41rMPZB+KPUsIoCdwm9D5ZmT5g6fWrggmNfORp3/lVNgiodSpkZoOvy69PpV2T996AnqwyEHY6GfPQmfv8Aqw+zDjDW7i2zo4W6qnQ6QDB7D971HrS3Z1BA3jSOv9RV1ytbS373E3Z9yLYR8o8R94xLiZ/wAEefnNdjycZD41wu9jb9w5gzMdGP/TtoCZMkxAiJO5iARqUzHcMtC69v3hYKYVo1Y9SBvr0mmfmDnsYmbdpVw2GVpGX4iVHhzR1OmnafOk0WgMxEkjSdB8/nWjBAbOA4hbNkraYz1bNPTZQN4/Lfzpz43jQOGW2uHO+szJECILGY0P61mnA5YiTHl3GtPvGOLJ+B/DGzmbTLB26liTvt97CaWDgo8O51v4ecuR7ZkBG1yTM5CNRJOo2InQHWm7lni+GFjObo/ZqXuK8Lca4RL3CoJkE6giRAUUr8vcAS4Wi5MDxKfECO0aMNtxtAOoqs41ww2oJl7ZJC3ACrKRoVYaagz2PWsdfR06y83rd+79/U00dVOk7xebW+F7ehfcs4G5isW+OvD94iyu8tEArr+4CIPVjIMg04YrH3rV1LVhUZUGbEZzCvn8PulbaSAxBMDwAyM1KHJ3OYt2stxVc21/ZlfAwB2zAiGMmc+hBMnNpDhwS0Pdi5cdXQTcuOPhuPMsO+miwdlQd68qvGtTquta8m9sF0l23+fsejRlSqUlRvaKTlN9t9JEu9bkroQzEw0EEE/CGA0JzeEkQQdTm+IunJ3HGu2itwnMn7x6qI3PfWJrP0v5rn4m3fuqDobeuVyR122JzmQTmI1g04coWUDNYb4zbZmBAI8RClSDvlED1mu+HGOtSpK2PPbj2/UOpKWivVd8+S/Pv+nXyXfMPDrePwl/DhlYXEKhg0gNqVOnZgD51hXsu5Zu2cTaxDMEzM1trRB8VpgVdswOmslRH7kyBBOj8K4+9q9cslbk23KJ4cqXMpIAQwIkoVA2+lUeLxTravNbUG+RFtDCL2IEwBA0y6aLE6xV2t1Do1IU4u27t8W/6U6PS+NCdRq+1cLm/2XJe+1jmQWeGvZZj7+6RbUCfEAVLMSNlKEGPOOhrzXfXxH9acOd+bLuLxavfV0a2iWyjCMjKPHpAiXk/5hVLcwAfxek+dbeeDEl0HBeJLYfOVPYEAGNu9S+KcZ99cB1MCAWAB16aVDt8LYnoBsO8U88vcuWgklAxPU6nvA7V1UYt3J+LJKxVcD5Sa5Ny+Mlpf3RoWgeWoGtN/LGNJzvaBUKT7ojSMu3ykajrUPmy+yYfKnhLnWTEADxEeevT9amcgw1gAAgIfCdi2oMx0Pl+tX4WClu+Tb8HeLICRDR4h2PWu6oyHKZ6NH5+f0FSaoOhRRRQCX7WD/wAj/wDsX9GrE2/pW0+1nDqcIrFoKuAo18RbcaeQn5Vizff9KArOKt4O8ff309aokbKf0/P7+9KvOLHwz2+s/L7/AEonGv33oDuwnEWt3PeD0YbZlO4nt/aoTsskQxEnyJ7d6+ht9+dfJWgJfDGY3V0ygbb+Z+z5UwNeG069hqfKfL+vWvrlHknE41DdsKhQXBbLMyggkTmKnoN+/ada0nG+zC3h7S+6C3XPxOxOZyYk/wAO/QdKAR+G4YZ1BdUJZcofN4if4WAOu+8T673GPwr/APClW26Wle6zB2LeJGkFQVBkHKDp036GptrC27LJevqwVNEMx+0Y5CMm7QDESIzflQ8v8sri1S21zKFw63FEwghmRiZPkuvQse8VbBdkWVHB+WUv2sltluXJOZdVkdAs6k9j5kdquMLycvwbkddRPyM6+XrSzjeFvheJ/hnOi3AAZA8LAFWnr4WGpr0jyxwVfdBrgl43MT5a7nSrFJWuRa6M45U9ljXWDNKIP3j8T+QG4Xb18q0R/Z7YKZYHmY3kR8tNKaEQDavqqnUfRJRM9wns0s4Zy6gmZ+vTtSJxngk23CDPBYPbOzAdR1V19fLtW9ugIg0scU5Et3bvvUdrT9SuxMRJB020qcanqccfQ81WsObTEwZQ+GdwJ8Wu/wB+tP3JL2MUSuZgrjLcUaDeQ8Tt+npNalhfZxYW571wHeIMzl33ySVn5Up8W5FaxjVu2kAViCHtpDIwOkgaFT1/OuqS4TOMMLhUw933TAr7seHKpZGP8W8gyCcp6hQCRApk4IgwlsX7pJuXLi2yxXLGdlXKqkzAMSTrodq6eB8Qstikt3HQYhgIt/vgZcw8MaCJ36VG9quFa5cwSCQiOblyJGga2iHQfx3B9aop0YU5S2LMndl06s6iSk8RVkX/ADZaFwLlMOjqWjfL8TDTXVZ0H5RSpx25768CrSXVZUqB7sgHNmcanSCRssHrNXPNdm4bxFuSXyAwfhHiAnqJnfaFPciu7hfK1sJ45UFSc40YgDUg/ujyG/noa83V79VL/GivKrNt/wAL7noaRw0sVqJO8nfbFfzL7Gd8X4JYxd2SrEIvuFKtDMwYE9x4ZKx3ZhpkBpRx3BHs3btmDcNsZ86rPg2V2icsyAZ+oINOdjmHC27TXLbD9muW3aM5xrCnrm6eIE6uSYIqo5R4iztezDxMfem4JBkFVCnXbxsR1GvfSuE6tGnOo15V9MfZdk5QpVZwpxl5n9Us8vq3sUmAwuZFf+Fsr9IGmv3pTZhD7mZHhVtdzAPwt5iPl9a+sRwfJeV1VTbvWi123AWGUwGSBAlSGI7zqJqTwy4CpQ+JkByqRBI1gEdfrXsUJ+LTjNd5PNrQ8OcoPp2Kvm/DpdGHeQfEQvoVlj+g+xTx7NeFgXHkaWwD1IOf4SOxGVpHese4bxlnuWl2W3IHaW+Lw9htA1gV6I5HynCqyrBMhpGsgwNdyANvKpSeCovriSI+/I1xZuSPMaHyPnXZNdJ8JB0AO/8AI/lVRI7qKKKARfbBbnBIZ2urpvMhgdO8fzrI+C8POMxHuLJU3IkydFHUnvHbfatP9uHB713Ai9ZZ/wBg2Z0XYqYBYj/D+hPasm9l3FrGCu3cViBcMKEtqniLFyc5iRsq7kxrQDVx72Q4j3LNZZbrKJyiUY6brJM6juJrK7+EZTDKQZIII1kGCCOhFbrZ9qfv75W3hyoZAP2txbcgkDN8JiAdp1qs5i4bhnwZsYmLGKFwmy5EhzcMKHfUFWy5c0wCJIEEUBiRH2Y+/v0rlbhUhlgEbbH6fTWp3EsC1tmVxDKSCDoQR0bzmoMx9yDtpQGn+zz2gWMFhHt3V/6l0kKhOdJVBmysIyaaeKZEQdDTjgub7LsEt3gwYaoYV5MRlkgyB0jXXrWOPe8IVQCciiTbkxBJg7SWJ1ifSKl8s2WF1bjoblkOFMjUyNQs6yJEQZnrQGzcR4eLrrcMFVQ5Tl8WYyS2ui/CQRE+KkbCYItYUiNMPiLZ00IF8ssDTT9kBqB8WtMvFOIqj4Vrt0vahgbus3Petls/DAYrlJY6fDJEmoOHUp75HYe897dWYyyXC3l6dSHHnNXJ3wQ4M99onBjZTA3xI97YI6b23I066qVNeneEODYtGdWRT6yorOvaxyvYPCcOWZlt4XJDAa5WXJroYklacuXscmI4dYu2xnVrSkDUHQAEd5BEfKq16EhgopZtpnM2r962QYZZVlBG4IdSQetctzE9m8lq5Fz3jQCsKy9ZYfwwDrXdguMtfNy6FEkwBXINUHM3Eblkq+Qta2eDqs9Y6jYfOopXYLQY1maFUhertp/pXc+pipFpe5k94ilKzz/hCItE3LpA/ZqpzAn4c0jwgkRJ7juJaOHOWtKWEMQCQNgT2PapNWCMw4Thve82Yk9LFkNsN2S2vf8Axk/ntV3zXeD3sRBP7NcPZHQTcurcbp0VBqO/lS3yJjs/HOK3l2N0Wgd5ALDQ/wCQfn866rnHTd47cwsnL+IDEwYJQKqrptC+8E9SBt1nFds4xyLr/wAQut490tEHVJy5gR65guvUnua7faPxtsLgGyKxZ/2YIkBcykFpHYaDbWrKzildioSGFzcx4omYPlG07Qdqyz268zsMRZw2vuhbFxiD1csF23gKfz86jLo7EpuA8oLcRblwG5nEhVaEXr4nB+ICJWRlnUmYDLw7gqWnNtUCDR7kOXJAHh8RYjYwI6vWb8M4xcWTaukZhDFTE/8AmHf66aU9YPmRHsvul1wF01WNiVaSdRB1E6bmZHjajSVqs1eTcW8rhJf2evp9XSpRbUUpJYeW93r6LBzjOIF7+caKoyjsVG2n6DsB1mo3FuIk5cqgudiTlymR2OaPIR0muh72uxJ/2+/lU3gHCDexNqVBlgWjMdA0hSZ67nyG29e2ltVlweTy8inzNyjiMDirgKkAsWRhMMp1ENpO8Hrofn2cO9pOOwzC1YuAAwDmUOJMDYjQ16UxOBt3Vy3EV1PRgGH5Gl7G+zTh9wgthxI2ys6+ekN3qq53B08rYjGtaD4i57yQDoiLGmugA09Zrq4t7RbGFzriQygartmuAEAlAYmJB0137Uw2+GGysWpK/wAJJP5Mf50p8w8qpxC4nvcGWFo5QXf3W5liCpkrptGs/Os95J5NCUZJ2X7jpwrHC9ZS6JyuoZZGUwdQSOhjWK4r74ejC2oZVQgRlUkqANAATGkeVFXmYkMJEGvNvPfAbWGxriwIzu7KggKgBhY/zK48oEQQa3bmbm+zgkl9W08I030EmNJg/kawrHcSXE4p8RcuJadzmBZnYL5Ludo+lASOC4f3rgM+a5upPxEjUZXPw6yNPmCK+faJcX3gtoiafHA3ny9DtpFRv+JW7RlHzsGBDKR0I3HrrqNCPzic9cQnGPlG5BPaSBMd/wC9ANfDOUBxnAe8VguMsRbYna8gE2y5j4spyhv8Ou9IWK5LxFjEC3iLTWgplmKkqQP4SNGnoAfn2dfY5x+8mOWz42W4IurGYaAlXnpB0naGjtV37aMZdTEWwSfdm3+zA6GfGT17D50AhYfl1r9w5XMnWIBgDyzAwOtOnBeWbiWVw5AINyc20dzvOaBMnas8e69xwys0rABbwtAnUhZOijUidN6vuF8wXwl0G4WGQgGY0ZhbzCROoJ6T3igHrjPKTcTt27dq6LWV/eElfEDDK4AWJMkNM9fOqD2iMLWVBLXrTKxxEwXa1mUhl11/aAyD0IO2rV7NLnvnzBv+mrTqCfEUAmPNW/L1qv5+5fd8OzGWZjcHTfMXH5nMJ7R2q2mrsjIuMVjrfEuCEKwi5bNuf4XTb8ioNd3sg4ha/CNhrZn8O22bMQtyWWT5nNWG3eYr+CsmwvwO3vRqdCwH8gD+VXXsC4+LPEzaYwuJQqOgzr41+gYD1rk1YI2zjXKl1rxvYS6LDvl95uVcL3XbMds28fXv5c5QGH8d1zevsBnuGdYEbUxUVHc7WO2CuGUHcTXCNIr6qJ0iWeEWUbMttFbuFAPf9QDUl2gEnYa/lX1VPzhxYYbA4i8SAVtnLPVm8Kj/AFEV3kHnjkLnW3hb11rmgu3w8gEiJPlPU02+z6/buY7E4wszKb0IzaHxXGCSO+U7TWf4XgYYheqZ2IjWLdsHX/Myj5/nd4bEnC8GtuPiu4l29VWBHpv+frWhK2Ctm3cvl3t3CCC2e4bb9DGiMfWJ07n54t7UcemIxPvSSpEI6wYXwhkE6gyrGNtm03rZOR+Ji9bssOtnpEEqxWT56fWsb5ww+XiWNwbSRcthk6w9m3ntn1Khkj/8lQkldomhISx4wU0jtOv5GetMGI4gcPcZGDMBEN8JMqD28/p8qWEAGoYA+RipdniN0H4s22+vSo7HfDJXGXC8w5ioSw5k7liw7fDl1+Zp14NZvjE2Llv4UMmdF10Mz5aeVIfBeP3Q0ZVPWYO/oDTpguIXXKjNuRouny77kaT1rRCk5K7ZW3k3IVzXykwJ3619VjJhXEVzRQBRRRQGM+2bAsMXbuaZGtiJ2zKSBI266a9TWYPbKyOoIGhBHpvtPl3r1bjuH27yFLqK6ncMARWe472DYK5dZ891FJkW1K5V7gFgTFAYfbxWa4BbzM2YBRlzEmdgBuZ6f71o/DfYtjMWffYq+tg3ILKFzXPnsFPl0rUOWvZ9gsDBsWVz/wDiN4n+RO3yimOgF3k7kaxw22Vs5mZoz3HILNHoNB5VJ5k5Sw+OVVvqTlnKVOUid9fkKuaKAxHjvsTxZvN+Fe0tkggZ3JeD38Edtq++Bew68i3PxOIGVwFZbclh4lbMG0AiNoOk+UbXXDUBVcucsWMDa91YWAdWYks7nuzHUmlLnbGm2wVj4Aw9QXzHXuAAY9TT0mJAkEjwmPpI+hrHOfeLG9cv9gRlE6wm/nrDVdTWSEmKXtA4MM/SVRNB0lF+mm/8qScFdbDX7dwHK6MrIfNTKt/5Zj119aesVijfa3cbcL7i6D0ZfgLeqGY/wn0pa5v4ZHu7q7Oni8ipK/yipzXZxeh6V5I5zt8RwyXbcBtFuW51tv1Hp1B6j5wyForyDy5zBiMFdF3DuUeNRurga5WB3HTvI0g616B9nntUs8TXIR7vEKPFaJ0YaS1s/vDuNx6a1S4k7j4BG1fLX1Gk69tz+VR73DkfWB9Rr8q+8NgFTYAHy/rXMDJIBrDfa5zsMReXD2zNiwxLkai448MAjQhSSPUHtT77WOZWwuCK2jF294QRuq/vEdjGg9fKsIxtnLhm00lP0LGPp9xVkI9nGyfy7pgsXi31Lv7te2oJYD/UP9A+XPPlv3GG4fhyRmtozsB3cof1B+vaav8AhHBQMHhLB1BY3rhOg1zH/wDkgUh8y8a/E49roMpOVJ6qu35mT5TVj4OI2H2S8TA93abSELD0JjTt/ek/23YJrXElxNqQSurAbMhAltIiHVRO+XXcVaclEW3wxJ0BCXGDQV95LIZ8mWKZ+YeX1xl+w9x2QEXCwCgo9t1RGFzxAiQqREwWBjQxCpG+RFnnbGXQ7SECTuqzE66gE6en6U7+0blIYPC8MbKAz2CLhAiWBFzXuQLkfL5Ur8J4b7zG2LJ8Qa+lvtILhTpJ6VsP/aNtD3ODIGz3B8sq9flVBMxfCD7/AC+/sU/+yvDB+JYcFtJLb7lQSB+Y+lIuEX7+/v61tvsJ4YJxF4xIy2x36s38qkm7EWa7RRRUSQUUUUAUUUUAUUUUAUUUUAUUUUAVWYnio2Uj9T8h1qVxC6VttG+w+Zj+dVl9ERZiJ7btp9e/9qnFdsiyl43xhrdp2HxMxPpIgD5CPntWXXLy228RBJjN5EjXXqYJ9PqG3nTEEDU5c3nvr0I2+Xp51nPH+KEMVhTJAGZUJBnUiNtj/LrWlKyIclThscbWJdZkEqjb6kHRp/iB1nzPemPHWFxGDdVPjtPJHb3kFW9GOsj+I+YpS49eLXrpgQHOqhVI2/hFTuC8fVbhW4MyMCjZdJVjMfJvEvYkjYgiN+jtitNsBkJ3DQ6nTLp4vkT1qGLj4fEZrbFHtv4WBIIg6EH0q04xa93iILSDBzkQGkCZj0WfMbV08YwYzIR1UfPLpPY6Aa/1qLR09Bch+0dsTbRb1s5yPjWIaN5Xoeukj02p3/FE7Lp51jnspQZV8mHnEn+oj/atotJA/wBqhNJCLuZL7XsDdZRd+JRof8PbL2rIMVxAm2iGPik+iqsfpXq/i3C1v2yjAEHcV5z575RSzed7ci17w208ymlwzvHvMy/5KmpXVkGiDxnnIrhvcoPG4hjr4LeVVgebBRr0E96XeE2Ju2j0Jg/XLp61W4oeLeasuH4gJbmJKsCD/CZGjD+E/rBqN22dtgdeEYkC9GYgMhzrOhCTlUxtrEGNOlOPGeP37nDr5sK7XyAoFtPeMviVC4y6jwhjMSpjvNZ7w989wMseNGCiJhiNj6kD67GtI9lfECAxIhgYiDORZHXrpVryiHDMx9mHDXucXwgIYZbmcyD+4GbX5j71rU/+0RhZwNh/4b8f6kb/AONaupkSKj8R4XZxC5L9q3dQGctxFuLI2MMCJ1OvnWQtPIWBr0X7GMIU4dmaPHcdhG8CF1+anare77NuHMxY4OyCf4VyD5KpAHyFXPCeE28NZWzZXLbScoktuSTqSSdSa6ctkmUUUVw6FFcAUGgOaKKKAKKKKAKKKKAKKKKArOKPqAP7TBqq/HoqlrhymIhhqo7R9z+VWXEj+0A6GD+n9a6LlsHcD7Bq5cEDLfaTj1JUrJVdzlIGuwBjXekS1gs9z3r6rbzuxOxgLlX5kgx5GtP9rK/8qW6xoe0djWR43GObSIWOXICR3JDanudBVvKIkPh/F8l4swDAkkgzBE6qw/nuKOJ8HBT31lgUzbAyV7AkDQjziRt1AqPeGR8/6fyq05axri4wB0ZWBG4MAsCQdDqB9e5qtO6yTaOy3xu4vui8PkJBFxZI0IiSJgqwPkR+bA+OweJS2LiPhyyyjLDpOdh4jAI1G/8Aea/mFAVtOFCkkg5dB4WABHYwxqHcE4a1pEWyNPO6K7Z5Imxcr8M/D4ZcupLeIzMxopntH61q2FeVHeNaxnkbGv8Agreuxyx0iR+matiwLyPy/SuVTsTo5h4kbGGuXF1eMtsfxXHIW2vzdlFZ57R+V8vD0RNfcgCdSSf3mJOslpJnWTTnzHdnE4K2QCpuu58zatsU+QY5vVVqt54/7pebWch6mDIbp8qhDAkeYeIRmBG5ADDfWNx3+/n2YS+1m4rLHiEEEBlYEmVYHQg11EZrik9WA/M1IxO4PXN/7lqduQXOVAua1K7QCSd5/NTqCP8AD5Vp3JfEcyC61sMyoPENHOpkGNGO/nqaROXrAuMlhh4Llsk91ILEMp6HT08qvuGY18NesLbbw3bgzqQCNMu0RGsn1Y1bYizd+H/APLY9x0+kVJqDwk+GO2g+RIH0AqdWR8liCiiiuHQooooAooooAoooo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data:image/jpeg;base64,/9j/4AAQSkZJRgABAQAAAQABAAD/2wCEAAkGBhQSERUUExQWFRUWGRwaFxcYFxgVGBccGh0bHBkZGBgbHCYeHB4kGhocHy8gJCcpLCwtHB8zNTAqNyYrLCoBCQoKDgwOGg8PGjUkHCQ0NCwsLDAsLCwsLSw0KSwsLCwsNDQsLCwsLCwsLCwsLCwsLCwsLCwsLCwsLCwsLCwsLP/AABEIAMwA9wMBIgACEQEDEQH/xAAcAAACAwADAQAAAAAAAAAAAAAABgQFBwEDCAL/xABFEAACAQIEBAMGAwYEAwcFAAABAhEAAwQSITEFBkFRImFxBxMygaHwFJGxI0JSwdHhYoKS8RUkMwg0U3KiwtIWQ2ODsv/EABkBAQADAQEAAAAAAAAAAAAAAAACAwQBBf/EAC0RAAIBAwQABQMEAwEAAAAAAAABAgMRIQQSMUETIlFhcTLR8IGhscEUkeFS/9oADAMBAAIRAxEAPwDcaKKKAKKKKAKKKKAKKKKAzT283cuBsEb/AIlY9fd3dvOsUwVgsSdivxCe0yPXSt89sfA2xOAUqdbN5LhESSPEhgdxnzfKsOwFi5ZxN2zclijsHIgk5QWJB7aT5TUJI0Un6jdyffytl6DT5aH9DWj4S9OxrNb3D3wmKCOAC6e8ABnwk5V1+Ux6U9cJvSBWeSsbqTTQxW3+/wA66sfPuyf69Yrmwdvv7+/l94mMuU9fv7+zToPDFwcRWxcW17tjnJAcRrGpnWrbGcSItkopdolVkDMY0Enb1rtsW9RMGNj1qUMMoMhQNK4kTlKNxcwOIuYgZrloJGsjMCCNdZG9MtqSinyH39/3qJiLE7zE7fOamWLukV1Eakr8Hw5qs4i8A1aXTp9/f3+VDxm9Cn76+VDkeDJecL1trr52AYAFZ6xMj11pNt4NndbdsZi5AVQNSToB61dc4Q9/U9P5mm72I8tpdxbXXUt7mGRtCoMECfOSCB5elXxRhqPLHr2FYPJgrrEeI3mB7+ELA+taVUXBYBLWYW1ChmZiBtLGSfnUqrChu7CiiihwKKKKAKKKKAKKKKAKKKKAKKKKAKKKKAKKKKAh8VwZu2ykgAyDI30MekNB+XnWUc2cl3vePi0SGIylSYzj4dx8JKQBO5DTBidiNReI4gJauO2yqzHvABJ38h6Vxq5JSsYJzdzCcRxO26/ALSov5SddZ8QPypx4BiZAFZPjeKe/uXLyiArDL5D91f8ASBT7y9jZj7++tUzN1B2waJZuVzdafv7+/pCwV6QKlXh4S0TGunX0qsubPu1dArs/Hr/ENtTI00pI4hx25ccqiFQDHi011jTr99K+Uwt8gEss+Q8q5c1w0qkryY6fi1bYg+nyrtQ/f39/OkZkvKZDa+g0pi4Bi7jg+8y/L+dEyurQ2K6eC5vNApQ5qx+RCTTDxPHrbST12A1JPYfOk7F8Cu4tpuN7tJnKILH+Q9alcoSdsGVY2w2Jxa2lOU3IVc0xmM5Z9Tp86dvYVxC5Zv3lcEW2XXMHjMpGwCkFtTppoD2NPfCfZ7hbZDC0pcfvuMx02Imcp22pk/CW7SyYUAHfarN/ojK6SvlllgOKe9uQFKrBMmJJkdB6mrKljl3iXvcQ2VT7sIYboTmXbyiaZ6nCW5XKKsNkrBRRRUyoKKKKAKKKKAKKKKAKKKKAKKKKAK4YxXNQ+LcTWxaa43QaCYzHoB61GclCLk+EShFzkoxWWUeD55T3ht30a0QYBOoHbMNwYjuKZrdwMAVIIOoIMgjuDWfcE4OcU7XLupuSZ10AJ8QgjqAo9DUrlDFtZv3bGbNbDQD5hsoIHSd/lXjaXV1k4KrmM+H3+p7Gr0lBqbpYlC25de9n7Dwap+auHXL+DvWbJAe6pQFjCwxhpjWIkad+nSViOOWUdka4AygEjWYPy10/KRUW1zTh2JAc6HqrCfMeHWvYU4yvZ8HkOnNWwebeZeX72AurhLqZFLe8VpDBwFCyCPMfUaUxcHxtv8PauK37RWyXF2JJzMrDygR8u++xcYxWFxKZLthrqjbNbGhjdSdQfT+1Zre9nAmLbFUzEjNBcCTAkaH51GUominGZf8ABOJhgIP3vTHZvaffWk3h3JT2yCt5/TKPprV9awVxYBc+sAfyqhtdGxRufeMwSZyxG+8eu9dpwKBQSYHyj9K5s4KdGB7ayTXbc4eM3uzqoAMEknWesz/vXLPktUmnZsg3sMo8KqWPpMDzNd+FtuNFhflPfqamWsWlkZWU9wZgax9f7fKPe43bWWmfJQzbT9zXbEXJ8M7U4WD4m1MbnU/LpUhLSJqSBHU7CTVJY5tW9ibeGtznuEwdgoVSxMTMADyq24rwNUe3LM7Gd9hGX90evWalsdrlHiK+25y/Fy2lpZ/xGY67da6xwsuQbjFj/wCkbbL8hUlAlsakD6fSum5xif8ApqW8zIFR+Tt//KLbgtgK5AEaH9RV0KWuW7dz3zPcaZSAIgDUUyCtMODDX+s5oooqZSFFFFAFFFFAFFFFAFFFFAFdWJxK21LMYUbn73PlXbSvzW0N71lDW7CM0SZLaGYiNAN/PyFAQU51v3XuKlpBkIjxZ3IiTnQHMhg6EBgYPlNZewV24qm7eJsgl4YnMOp6R13nSToNRWVYbmPENi7OIbwhXDBEgAI2rA/xkqdSd63nDZVMH4e5iCD/AGNZtRpYV7b+vc06fVVNO24d+38HxxPGjBYXwx724IWNY06eSr9Yqs4JbGFsteubrrEwWcghU+QJJ7Sat8Ryzbui2QfHaUKAWkFROXNoT5+fWqjmLCXHvW7JVlsoJzQPGf3mB7mcoG+sxFedqY1ITdS2fpgl79noaaVKcFSvZfVNvu3CXqReC4dnZr9ySzkwTOxO/lJBUdgDXFrityy4GIQFCdHXp6RoQJ2Overzi9j8Phk0glxMdBlMAeQGlLPE8f7y0qgSWYZe+kgx5EtA9D2qqvRelopxlaS/dvm5q01Vamq90cSx8JcW9LdjWSkTpB19ai3LynbT1pB4lzytnGJhZQIiAPcdjGbJ4VEaAGF8RiAfzr+bjiSpu27jqqkC7bEKFB0zA/FEiCCTqRt09B1NsowqYcldenx8mGMd0ZThlRdn/TNFPFraD41031H9ag4rmi0J1zHsAZ6baff6pHBrMgff96vP+F5ht9/f3FWBPsucHxw3fgCqO7TM9oFT7NwKJmT1Pp9/e9LljhcHr8jHX7+9+9sG0fE/zj+nrXUju8vmxw6/f39+dBxvjYykL4j5agetdf8Aw89SfzNQeJWAqn7+ddwQchO4VzkcBxAYhk974WUrJUgMBOU9Dp6a/OtF4b7ShxVslmw1o24Yuzq2hkZYjrEz5Vi/HLc3T5TV77N+OrhMQc5AS4AJ/hIPhnyMn6VsVNundIwqSVVXNow3DxudT56/rVomGXtVDf5kRYCguxAhUBYneDHQeddX4vGXvhCWF7t+0aP/ACqco086xcG9pscuGRn/AMp/Uff2atKUuUOENaulrl17rZCMzabsDAUaAaD71NL7WvaieGBLOHCtibgzS2q201GYidSSIA20Pob4cGGsvMaNNc15A4zzXjsVdN29fuknYBiigdlVTA+VXPA/aLjcJcRvxFxwBBt3HZ1ImYhp6zrv5ipXK9rPU1FVHKvMKY7C28Rb0DjUHdT1H35Vb10iFFFFAFFFFAFFFcE0BzSvzlikWzcDEeJSPWelWHFuNrbUmQAN2/pSzwjhLcRue+vKRhl+BTIN0zvofhEfP86AzvldcPdtZbjEuuqggzqDAHeCPXcedNfKnNjPcFnISkQjMQG0jYdRGo1mvrmbloYPHpiFX9lcafJGPxDaAOo9KgniFoYtLdkgJpESRmG420ncT306SA/WrxUkKSrdiIHzB+Vc3eKPpmVWgyDpoRt/vWWc8cxs2Ksthsewyr+0tK2ZQVMFomJYEgiN1B6122faRcuSFtgCY1bNpHkN/wCn5AaVjscL6e7cQJnSJ289O/086V8PgWIe4wyGCiBtAoAiTPSNJ0mWqq/+uQrKbwCqxyh12BOwYbjr4u+8aVem9bugLmLox0AaACJ2I267yJ/OsWp07qNTXMcpdN9f6Num1PhxdN8Sw32l3b5Mrt8h3WxHvMRdt3ELFnKli79YHgAGY6TOkyJiC1czcQFnCtP/AFMQRAgaCZJjtBny8Eb6NPEcAGy20VQA5DEAAgaCf4iNWO/QT0NJPPPL9y7iGuhwURdUGZnSNYVI8UzJI21zQBVGnlKrqk9XJJR46Tb+TVXUKWma0yfmzLtpJ4vbjOS7wGORrYe1D21AGRgFe2NhMa67yCQSZInSre9xTD2LavdvW7atqudgpPfTckHQx1FIXJTsyvcURaIFtBuzmQzEnoFgAADd9zFdvO3E8EL1mxirbOLQ8b221XOZIyzrJE77EHrSlT2audKEm4JX+H6CtVvpIVJRtJu3ykuf9jmvM+DIzLiLTKIkgnQk6TI0/SrHD4m3c0R0fcQrBjpvpM0i43l6xdBhRZLQc1pcogiYNowNmOnhInXaKgce5ee6iIGVAhU22El20IZpygyTEjcQJFadNWo6nEHaXo+SnUUq+ns5q8Xw1waVcQAUs8evBVJJiq7hnNjWstm9da5AVS7CXkfE0khm3+E6wBqNzUcypcFwe8cOrDMjL8LCSJA6EGQQdiDvW+jo3UntbwZJ6pRjdLIs4/xMT31qILVT7w+/y2+/5VGB1+9a9nwlGyXB5u9yyzR/ZffVrdzOZZSBqZOWNN/mPsVolu+q15/wHF3w7FknUaxoev8AKrPG863XBAZgCOhyx/M15FfST8R7VhnqUtRDYtzyb9wXFq1wgH90nediP61gPtvRv+M3J2yWsvpkG3+aaY/YbiXbiVzM7N/y77sT/wDctUf9ofhmXE4W+N3RkYd/dsCD/wCsj8qrnSdN7Sp1FN3KDg+AtXrZWC15FkJ8PUDUz21gRMR3q45m5QW9w1rq20W5hxmm2hQOB8YIk/u6z5VF4JilQJftKHkREajoRv8AECetaJgp/B3iYINt4AOYSVOk6A/IfnXnqVpWRvnFONxZ9hPF/dXr2BLlgyC6ggwp/egneVKn5VtdeY/Yk7Hi9kSdQ4JnoEbSvTlbUec0FFFFdOBRRRQHzcuBRJqk4lxXwknQDp3r74ljRJk6D+39/sVkfOXOLXiyWGi2OsxPn2jp8vOgGvDJ/wAQv5WbLh7RlzMZuoUdJ6ny+tzzRzvbwNtbWHth3y+AbW1VSqmTMkjMPD171lnBueilpbMZQZIbSCxIzT1B/LaOmsDiHM7XsRbzRojqD0MlT/7TQEznH2u3sZhxZNpLRUhnYEksyzooPwgyN5NJf/1XfjwwrFSpuANmjbQz4dzqKjcdtlb+wGYBgNwZ719W3QiIywZII+GOx7H+VAdvCsOAoECSZnyEgb+c79h5VaWQRt0/p9etQ8C4kZZ6Az5AHzqeNvy+/wA4oC6fDe/shDu4IGuzCCvp2/tXPLfEcVhrL5MPexF1HCRbU3FQMoYO2SWmCY0id9RrHs4zLaLaqUYN6Ab7fL61ons0xH/O3Co0vYdbh9VbL8tx16UOp2IfB8VfvAe8sXbUzJuI6AQNZLAev2aWOKc/WFxTIysVzaXkE692X97xDcGdZOanj2icfWzPv3ZbYlEtIV97dJgs2vwqTInfSsQ47xNb7ylrInaZI9TG9RnpKVWG2av/AEXR1lWnNSpu352a5wi8HZHUi4rAhLimVB1YnoZEsSphpJO9KNng918a9y9Z93btuWlgGN59IhiSCgKkkLoAAp+IVE5LvMpm07BjAhNQ28ZxqD2170x2eOJaRGvWnF2CcqibZIIA1bUd4Yx/iOx896LUaaDhp8qXb5X3/MG7/LoamaqajG1cLiXt7fmSbxM3FtG1hyPxLwxBg6SPCwOmp3nu2xWarub8KjYHEtmyhGVrTAwSZYAT2KkAjuU7CoXK1q/dv3sXcMNf/Z2kVpGSYmdiN0B6n3hMaGrPjBGIz4UH9laX9q2XMGusFKgSRIA8Z7AINyDWZQpU60VHEaS80vVvovc6tSjNyzKq/KvZd/1+5Q8L5burZT3rJdYgNkuDI9okAqEvEkTlIlWCrPWmrh+JsXQ1q8VyiRcV1yOrRGZSBow0102Ghik61xG/gsVawbsr22dUCkEFA7RNtmAbQk6fDIIjSmPjHCy9k31DG5ZIUEOUzKcxyExsG2PZz0ivQpaqtT1CpVGmpZi1gwz09KpQdWndONlJP3xdfr0LnEeUcSrDJae8jLmS5ZVryFeniRYny0PlFV7csYyf+6Ynf/wLv/wrTPZvxjE279tHs27di8mZofxKxEoWQxqwj4Qfik6gmtamvZWvUvpszzHp3HnBkHDeQsAMFZuYy1ess6D3jlmTIysSQynVcw202B678YT2S4HE2BdwmIvMpXQkoZ+ISUyggFh31AMU3+1PhQvYEkzFtg5EEyNVO3bNM9hWeeybG20x3u7V3whDmUMTIkATOkBmHpM95yvVVN/JfGjBwv2TvZJy1fwvFb4uWrqotq4gdrbKjEXbcQ0ZTIEiCdq+P+0la/ZYNtiGuiPUJ/StkxeKFtGdtFVSxPkBJ+leSOe+cL3EcSb10wNRbtgmLadB6ncnqfKKVaniO7IRVkV/BuOXbL+FvCxGZTBU/KtfbntbfDySPEVyqo6s2w9OtYxw3Dl7gA1JO38WvSmLiVllZFeAQC5G4B+xWGqk5I2Ur7WHIvF/wmPtXQMxBg6xqdDrGkb7dK9W4W/mUNEE9Oo7g+hrx3wvEGzeW5lDZZMNsZBBBHbWO/YjQ16Z5E55tY5AQrW7mzIxzSQNSjR4huT2+ZrTFYM8xxooBorpAKKKKAz/ANpuEu27JuI37M+BgND4u8b9u9YzfQ6aQRtHX/fX+XWt29qjxgGHd0H1n+VYi4n73oBcxSxMbTI6FWG4/L9aceXuCWcbhmdGK4m1DMn8azq9uOoG6x0mlji65Tm7/F59j8vvrXVwPib2bua2xVg0q2kg948+2xmKA+eZLIW+FZtVABJBI6nUjWfKoFxQR8an/UfnEfX+1WPGsK+Ku3cRbA1M3VBUe7YgSRP7h3B+W41rMPZB+KPUsIoCdwm9D5ZmT5g6fWrggmNfORp3/lVNgiodSpkZoOvy69PpV2T996AnqwyEHY6GfPQmfv8Aqw+zDjDW7i2zo4W6qnQ6QDB7D971HrS3Z1BA3jSOv9RV1ytbS373E3Z9yLYR8o8R94xLiZ/wAEefnNdjycZD41wu9jb9w5gzMdGP/TtoCZMkxAiJO5iARqUzHcMtC69v3hYKYVo1Y9SBvr0mmfmDnsYmbdpVw2GVpGX4iVHhzR1OmnafOk0WgMxEkjSdB8/nWjBAbOA4hbNkraYz1bNPTZQN4/Lfzpz43jQOGW2uHO+szJECILGY0P61mnA5YiTHl3GtPvGOLJ+B/DGzmbTLB26liTvt97CaWDgo8O51v4ecuR7ZkBG1yTM5CNRJOo2InQHWm7lni+GFjObo/ZqXuK8Lca4RL3CoJkE6giRAUUr8vcAS4Wi5MDxKfECO0aMNtxtAOoqs41ww2oJl7ZJC3ACrKRoVYaagz2PWsdfR06y83rd+79/U00dVOk7xebW+F7ehfcs4G5isW+OvD94iyu8tEArr+4CIPVjIMg04YrH3rV1LVhUZUGbEZzCvn8PulbaSAxBMDwAyM1KHJ3OYt2stxVc21/ZlfAwB2zAiGMmc+hBMnNpDhwS0Pdi5cdXQTcuOPhuPMsO+miwdlQd68qvGtTquta8m9sF0l23+fsejRlSqUlRvaKTlN9t9JEu9bkroQzEw0EEE/CGA0JzeEkQQdTm+IunJ3HGu2itwnMn7x6qI3PfWJrP0v5rn4m3fuqDobeuVyR122JzmQTmI1g04coWUDNYb4zbZmBAI8RClSDvlED1mu+HGOtSpK2PPbj2/UOpKWivVd8+S/Pv+nXyXfMPDrePwl/DhlYXEKhg0gNqVOnZgD51hXsu5Zu2cTaxDMEzM1trRB8VpgVdswOmslRH7kyBBOj8K4+9q9cslbk23KJ4cqXMpIAQwIkoVA2+lUeLxTravNbUG+RFtDCL2IEwBA0y6aLE6xV2t1Do1IU4u27t8W/6U6PS+NCdRq+1cLm/2XJe+1jmQWeGvZZj7+6RbUCfEAVLMSNlKEGPOOhrzXfXxH9acOd+bLuLxavfV0a2iWyjCMjKPHpAiXk/5hVLcwAfxek+dbeeDEl0HBeJLYfOVPYEAGNu9S+KcZ99cB1MCAWAB16aVDt8LYnoBsO8U88vcuWgklAxPU6nvA7V1UYt3J+LJKxVcD5Sa5Ny+Mlpf3RoWgeWoGtN/LGNJzvaBUKT7ojSMu3ykajrUPmy+yYfKnhLnWTEADxEeevT9amcgw1gAAgIfCdi2oMx0Pl+tX4WClu+Tb8HeLICRDR4h2PWu6oyHKZ6NH5+f0FSaoOhRRRQCX7WD/wAj/wDsX9GrE2/pW0+1nDqcIrFoKuAo18RbcaeQn5Vizff9KArOKt4O8ff309aokbKf0/P7+9KvOLHwz2+s/L7/AEonGv33oDuwnEWt3PeD0YbZlO4nt/aoTsskQxEnyJ7d6+ht9+dfJWgJfDGY3V0ygbb+Z+z5UwNeG069hqfKfL+vWvrlHknE41DdsKhQXBbLMyggkTmKnoN+/ada0nG+zC3h7S+6C3XPxOxOZyYk/wAO/QdKAR+G4YZ1BdUJZcofN4if4WAOu+8T673GPwr/APClW26Wle6zB2LeJGkFQVBkHKDp036GptrC27LJevqwVNEMx+0Y5CMm7QDESIzflQ8v8sri1S21zKFw63FEwghmRiZPkuvQse8VbBdkWVHB+WUv2sltluXJOZdVkdAs6k9j5kdquMLycvwbkddRPyM6+XrSzjeFvheJ/hnOi3AAZA8LAFWnr4WGpr0jyxwVfdBrgl43MT5a7nSrFJWuRa6M45U9ljXWDNKIP3j8T+QG4Xb18q0R/Z7YKZYHmY3kR8tNKaEQDavqqnUfRJRM9wns0s4Zy6gmZ+vTtSJxngk23CDPBYPbOzAdR1V19fLtW9ugIg0scU5Et3bvvUdrT9SuxMRJB020qcanqccfQ81WsObTEwZQ+GdwJ8Wu/wB+tP3JL2MUSuZgrjLcUaDeQ8Tt+npNalhfZxYW571wHeIMzl33ySVn5Up8W5FaxjVu2kAViCHtpDIwOkgaFT1/OuqS4TOMMLhUw933TAr7seHKpZGP8W8gyCcp6hQCRApk4IgwlsX7pJuXLi2yxXLGdlXKqkzAMSTrodq6eB8Qstikt3HQYhgIt/vgZcw8MaCJ36VG9quFa5cwSCQiOblyJGga2iHQfx3B9aop0YU5S2LMndl06s6iSk8RVkX/ADZaFwLlMOjqWjfL8TDTXVZ0H5RSpx25768CrSXVZUqB7sgHNmcanSCRssHrNXPNdm4bxFuSXyAwfhHiAnqJnfaFPciu7hfK1sJ45UFSc40YgDUg/ujyG/noa83V79VL/GivKrNt/wAL7noaRw0sVqJO8nfbFfzL7Gd8X4JYxd2SrEIvuFKtDMwYE9x4ZKx3ZhpkBpRx3BHs3btmDcNsZ86rPg2V2icsyAZ+oINOdjmHC27TXLbD9muW3aM5xrCnrm6eIE6uSYIqo5R4iztezDxMfem4JBkFVCnXbxsR1GvfSuE6tGnOo15V9MfZdk5QpVZwpxl5n9Us8vq3sUmAwuZFf+Fsr9IGmv3pTZhD7mZHhVtdzAPwt5iPl9a+sRwfJeV1VTbvWi123AWGUwGSBAlSGI7zqJqTwy4CpQ+JkByqRBI1gEdfrXsUJ+LTjNd5PNrQ8OcoPp2Kvm/DpdGHeQfEQvoVlj+g+xTx7NeFgXHkaWwD1IOf4SOxGVpHese4bxlnuWl2W3IHaW+Lw9htA1gV6I5HynCqyrBMhpGsgwNdyANvKpSeCovriSI+/I1xZuSPMaHyPnXZNdJ8JB0AO/8AI/lVRI7qKKKARfbBbnBIZ2urpvMhgdO8fzrI+C8POMxHuLJU3IkydFHUnvHbfatP9uHB713Ai9ZZ/wBg2Z0XYqYBYj/D+hPasm9l3FrGCu3cViBcMKEtqniLFyc5iRsq7kxrQDVx72Q4j3LNZZbrKJyiUY6brJM6juJrK7+EZTDKQZIII1kGCCOhFbrZ9qfv75W3hyoZAP2txbcgkDN8JiAdp1qs5i4bhnwZsYmLGKFwmy5EhzcMKHfUFWy5c0wCJIEEUBiRH2Y+/v0rlbhUhlgEbbH6fTWp3EsC1tmVxDKSCDoQR0bzmoMx9yDtpQGn+zz2gWMFhHt3V/6l0kKhOdJVBmysIyaaeKZEQdDTjgub7LsEt3gwYaoYV5MRlkgyB0jXXrWOPe8IVQCciiTbkxBJg7SWJ1ifSKl8s2WF1bjoblkOFMjUyNQs6yJEQZnrQGzcR4eLrrcMFVQ5Tl8WYyS2ui/CQRE+KkbCYItYUiNMPiLZ00IF8ssDTT9kBqB8WtMvFOIqj4Vrt0vahgbus3Petls/DAYrlJY6fDJEmoOHUp75HYe897dWYyyXC3l6dSHHnNXJ3wQ4M99onBjZTA3xI97YI6b23I066qVNeneEODYtGdWRT6yorOvaxyvYPCcOWZlt4XJDAa5WXJroYklacuXscmI4dYu2xnVrSkDUHQAEd5BEfKq16EhgopZtpnM2r962QYZZVlBG4IdSQetctzE9m8lq5Fz3jQCsKy9ZYfwwDrXdguMtfNy6FEkwBXINUHM3Eblkq+Qta2eDqs9Y6jYfOopXYLQY1maFUhertp/pXc+pipFpe5k94ilKzz/hCItE3LpA/ZqpzAn4c0jwgkRJ7juJaOHOWtKWEMQCQNgT2PapNWCMw4Thve82Yk9LFkNsN2S2vf8Axk/ntV3zXeD3sRBP7NcPZHQTcurcbp0VBqO/lS3yJjs/HOK3l2N0Wgd5ALDQ/wCQfn866rnHTd47cwsnL+IDEwYJQKqrptC+8E9SBt1nFds4xyLr/wAQut490tEHVJy5gR65guvUnua7faPxtsLgGyKxZ/2YIkBcykFpHYaDbWrKzildioSGFzcx4omYPlG07Qdqyz268zsMRZw2vuhbFxiD1csF23gKfz86jLo7EpuA8oLcRblwG5nEhVaEXr4nB+ICJWRlnUmYDLw7gqWnNtUCDR7kOXJAHh8RYjYwI6vWb8M4xcWTaukZhDFTE/8AmHf66aU9YPmRHsvul1wF01WNiVaSdRB1E6bmZHjajSVqs1eTcW8rhJf2evp9XSpRbUUpJYeW93r6LBzjOIF7+caKoyjsVG2n6DsB1mo3FuIk5cqgudiTlymR2OaPIR0muh72uxJ/2+/lU3gHCDexNqVBlgWjMdA0hSZ67nyG29e2ltVlweTy8inzNyjiMDirgKkAsWRhMMp1ENpO8Hrofn2cO9pOOwzC1YuAAwDmUOJMDYjQ16UxOBt3Vy3EV1PRgGH5Gl7G+zTh9wgthxI2ys6+ekN3qq53B08rYjGtaD4i57yQDoiLGmugA09Zrq4t7RbGFzriQygartmuAEAlAYmJB0137Uw2+GGysWpK/wAJJP5Mf50p8w8qpxC4nvcGWFo5QXf3W5liCpkrptGs/Os95J5NCUZJ2X7jpwrHC9ZS6JyuoZZGUwdQSOhjWK4r74ejC2oZVQgRlUkqANAATGkeVFXmYkMJEGvNvPfAbWGxriwIzu7KggKgBhY/zK48oEQQa3bmbm+zgkl9W08I030EmNJg/kawrHcSXE4p8RcuJadzmBZnYL5Ludo+lASOC4f3rgM+a5upPxEjUZXPw6yNPmCK+faJcX3gtoiafHA3ny9DtpFRv+JW7RlHzsGBDKR0I3HrrqNCPzic9cQnGPlG5BPaSBMd/wC9ANfDOUBxnAe8VguMsRbYna8gE2y5j4spyhv8Ou9IWK5LxFjEC3iLTWgplmKkqQP4SNGnoAfn2dfY5x+8mOWz42W4IurGYaAlXnpB0naGjtV37aMZdTEWwSfdm3+zA6GfGT17D50AhYfl1r9w5XMnWIBgDyzAwOtOnBeWbiWVw5AINyc20dzvOaBMnas8e69xwys0rABbwtAnUhZOijUidN6vuF8wXwl0G4WGQgGY0ZhbzCROoJ6T3igHrjPKTcTt27dq6LWV/eElfEDDK4AWJMkNM9fOqD2iMLWVBLXrTKxxEwXa1mUhl11/aAyD0IO2rV7NLnvnzBv+mrTqCfEUAmPNW/L1qv5+5fd8OzGWZjcHTfMXH5nMJ7R2q2mrsjIuMVjrfEuCEKwi5bNuf4XTb8ioNd3sg4ha/CNhrZn8O22bMQtyWWT5nNWG3eYr+CsmwvwO3vRqdCwH8gD+VXXsC4+LPEzaYwuJQqOgzr41+gYD1rk1YI2zjXKl1rxvYS6LDvl95uVcL3XbMds28fXv5c5QGH8d1zevsBnuGdYEbUxUVHc7WO2CuGUHcTXCNIr6qJ0iWeEWUbMttFbuFAPf9QDUl2gEnYa/lX1VPzhxYYbA4i8SAVtnLPVm8Kj/AFEV3kHnjkLnW3hb11rmgu3w8gEiJPlPU02+z6/buY7E4wszKb0IzaHxXGCSO+U7TWf4XgYYheqZ2IjWLdsHX/Myj5/nd4bEnC8GtuPiu4l29VWBHpv+frWhK2Ctm3cvl3t3CCC2e4bb9DGiMfWJ07n54t7UcemIxPvSSpEI6wYXwhkE6gyrGNtm03rZOR+Ji9bssOtnpEEqxWT56fWsb5ww+XiWNwbSRcthk6w9m3ntn1Khkj/8lQkldomhISx4wU0jtOv5GetMGI4gcPcZGDMBEN8JMqD28/p8qWEAGoYA+RipdniN0H4s22+vSo7HfDJXGXC8w5ioSw5k7liw7fDl1+Zp14NZvjE2Llv4UMmdF10Mz5aeVIfBeP3Q0ZVPWYO/oDTpguIXXKjNuRouny77kaT1rRCk5K7ZW3k3IVzXykwJ3619VjJhXEVzRQBRRRQGM+2bAsMXbuaZGtiJ2zKSBI266a9TWYPbKyOoIGhBHpvtPl3r1bjuH27yFLqK6ncMARWe472DYK5dZ891FJkW1K5V7gFgTFAYfbxWa4BbzM2YBRlzEmdgBuZ6f71o/DfYtjMWffYq+tg3ILKFzXPnsFPl0rUOWvZ9gsDBsWVz/wDiN4n+RO3yimOgF3k7kaxw22Vs5mZoz3HILNHoNB5VJ5k5Sw+OVVvqTlnKVOUid9fkKuaKAxHjvsTxZvN+Fe0tkggZ3JeD38Edtq++Bew68i3PxOIGVwFZbclh4lbMG0AiNoOk+UbXXDUBVcucsWMDa91YWAdWYks7nuzHUmlLnbGm2wVj4Aw9QXzHXuAAY9TT0mJAkEjwmPpI+hrHOfeLG9cv9gRlE6wm/nrDVdTWSEmKXtA4MM/SVRNB0lF+mm/8qScFdbDX7dwHK6MrIfNTKt/5Zj119aesVijfa3cbcL7i6D0ZfgLeqGY/wn0pa5v4ZHu7q7Oni8ipK/yipzXZxeh6V5I5zt8RwyXbcBtFuW51tv1Hp1B6j5wyForyDy5zBiMFdF3DuUeNRurga5WB3HTvI0g616B9nntUs8TXIR7vEKPFaJ0YaS1s/vDuNx6a1S4k7j4BG1fLX1Gk69tz+VR73DkfWB9Rr8q+8NgFTYAHy/rXMDJIBrDfa5zsMReXD2zNiwxLkai448MAjQhSSPUHtT77WOZWwuCK2jF294QRuq/vEdjGg9fKsIxtnLhm00lP0LGPp9xVkI9nGyfy7pgsXi31Lv7te2oJYD/UP9A+XPPlv3GG4fhyRmtozsB3cof1B+vaav8AhHBQMHhLB1BY3rhOg1zH/wDkgUh8y8a/E49roMpOVJ6qu35mT5TVj4OI2H2S8TA93abSELD0JjTt/ek/23YJrXElxNqQSurAbMhAltIiHVRO+XXcVaclEW3wxJ0BCXGDQV95LIZ8mWKZ+YeX1xl+w9x2QEXCwCgo9t1RGFzxAiQqREwWBjQxCpG+RFnnbGXQ7SECTuqzE66gE6en6U7+0blIYPC8MbKAz2CLhAiWBFzXuQLkfL5Ur8J4b7zG2LJ8Qa+lvtILhTpJ6VsP/aNtD3ODIGz3B8sq9flVBMxfCD7/AC+/sU/+yvDB+JYcFtJLb7lQSB+Y+lIuEX7+/v61tvsJ4YJxF4xIy2x36s38qkm7EWa7RRRUSQUUUUAUUUUAUUUUAUUUUAUUUUAVWYnio2Uj9T8h1qVxC6VttG+w+Zj+dVl9ERZiJ7btp9e/9qnFdsiyl43xhrdp2HxMxPpIgD5CPntWXXLy228RBJjN5EjXXqYJ9PqG3nTEEDU5c3nvr0I2+Xp51nPH+KEMVhTJAGZUJBnUiNtj/LrWlKyIclThscbWJdZkEqjb6kHRp/iB1nzPemPHWFxGDdVPjtPJHb3kFW9GOsj+I+YpS49eLXrpgQHOqhVI2/hFTuC8fVbhW4MyMCjZdJVjMfJvEvYkjYgiN+jtitNsBkJ3DQ6nTLp4vkT1qGLj4fEZrbFHtv4WBIIg6EH0q04xa93iILSDBzkQGkCZj0WfMbV08YwYzIR1UfPLpPY6Aa/1qLR09Bch+0dsTbRb1s5yPjWIaN5Xoeukj02p3/FE7Lp51jnspQZV8mHnEn+oj/atotJA/wBqhNJCLuZL7XsDdZRd+JRof8PbL2rIMVxAm2iGPik+iqsfpXq/i3C1v2yjAEHcV5z575RSzed7ci17w208ymlwzvHvMy/5KmpXVkGiDxnnIrhvcoPG4hjr4LeVVgebBRr0E96XeE2Ju2j0Jg/XLp61W4oeLeasuH4gJbmJKsCD/CZGjD+E/rBqN22dtgdeEYkC9GYgMhzrOhCTlUxtrEGNOlOPGeP37nDr5sK7XyAoFtPeMviVC4y6jwhjMSpjvNZ7w989wMseNGCiJhiNj6kD67GtI9lfECAxIhgYiDORZHXrpVryiHDMx9mHDXucXwgIYZbmcyD+4GbX5j71rU/+0RhZwNh/4b8f6kb/AONaupkSKj8R4XZxC5L9q3dQGctxFuLI2MMCJ1OvnWQtPIWBr0X7GMIU4dmaPHcdhG8CF1+anare77NuHMxY4OyCf4VyD5KpAHyFXPCeE28NZWzZXLbScoktuSTqSSdSa6ctkmUUUVw6FFcAUGgOaKKKAKKKKAKKKKAKKKKArOKPqAP7TBqq/HoqlrhymIhhqo7R9z+VWXEj+0A6GD+n9a6LlsHcD7Bq5cEDLfaTj1JUrJVdzlIGuwBjXekS1gs9z3r6rbzuxOxgLlX5kgx5GtP9rK/8qW6xoe0djWR43GObSIWOXICR3JDanudBVvKIkPh/F8l4swDAkkgzBE6qw/nuKOJ8HBT31lgUzbAyV7AkDQjziRt1AqPeGR8/6fyq05axri4wB0ZWBG4MAsCQdDqB9e5qtO6yTaOy3xu4vui8PkJBFxZI0IiSJgqwPkR+bA+OweJS2LiPhyyyjLDpOdh4jAI1G/8Aea/mFAVtOFCkkg5dB4WABHYwxqHcE4a1pEWyNPO6K7Z5Imxcr8M/D4ZcupLeIzMxopntH61q2FeVHeNaxnkbGv8Agreuxyx0iR+matiwLyPy/SuVTsTo5h4kbGGuXF1eMtsfxXHIW2vzdlFZ57R+V8vD0RNfcgCdSSf3mJOslpJnWTTnzHdnE4K2QCpuu58zatsU+QY5vVVqt54/7pebWch6mDIbp8qhDAkeYeIRmBG5ADDfWNx3+/n2YS+1m4rLHiEEEBlYEmVYHQg11EZrik9WA/M1IxO4PXN/7lqduQXOVAua1K7QCSd5/NTqCP8AD5Vp3JfEcyC61sMyoPENHOpkGNGO/nqaROXrAuMlhh4Llsk91ILEMp6HT08qvuGY18NesLbbw3bgzqQCNMu0RGsn1Y1bYizd+H/APLY9x0+kVJqDwk+GO2g+RIH0AqdWR8liCiiiuHQooooAooooAooooD//2Q=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7" name="Picture 11" descr="https://www.otli.co.il/wp-content/uploads/2013/06/%D7%A4%D7%A8%D7%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04495"/>
            <a:ext cx="2113321" cy="14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hQSERUUExQWFRUWGRwaFxcYFxgVGBccGh0bHBkZGBgbHCYeHB4kGhocHy8gJCcpLCwtHB8zNTAqNyYrLCoBCQoKDgwOGg8PGjUkHCQ0NCwsLDAsLCwsLSw0KSwsLCwsNDQsLCwsLCwsLCwsLCwsLCwsLCwsLCwsLCwsLCwsLP/AABEIAMwA9wMBIgACEQEDEQH/xAAcAAACAwADAQAAAAAAAAAAAAAABgQFBwEDCAL/xABFEAACAQIEBAMGAwYEAwcFAAABAhEAAwQSITEFBkFRImFxBxMygaHwFJGxI0JSwdHhYoKS8RUkMwg0U3KiwtIWQ2ODsv/EABkBAQADAQEAAAAAAAAAAAAAAAACAwQBBf/EAC0RAAIBAwQABQMEAwEAAAAAAAABAgMRIQQSMUETIlFhcTLR8IGhscEUkeFS/9oADAMBAAIRAxEAPwDcaKKKAKKKKAKKKKAKKKKAzT283cuBsEb/AIlY9fd3dvOsUwVgsSdivxCe0yPXSt89sfA2xOAUqdbN5LhESSPEhgdxnzfKsOwFi5ZxN2zclijsHIgk5QWJB7aT5TUJI0Un6jdyffytl6DT5aH9DWj4S9OxrNb3D3wmKCOAC6e8ABnwk5V1+Ux6U9cJvSBWeSsbqTTQxW3+/wA66sfPuyf69Yrmwdvv7+/l94mMuU9fv7+zToPDFwcRWxcW17tjnJAcRrGpnWrbGcSItkopdolVkDMY0Enb1rtsW9RMGNj1qUMMoMhQNK4kTlKNxcwOIuYgZrloJGsjMCCNdZG9MtqSinyH39/3qJiLE7zE7fOamWLukV1Eakr8Hw5qs4i8A1aXTp9/f3+VDxm9Cn76+VDkeDJecL1trr52AYAFZ6xMj11pNt4NndbdsZi5AVQNSToB61dc4Q9/U9P5mm72I8tpdxbXXUt7mGRtCoMECfOSCB5elXxRhqPLHr2FYPJgrrEeI3mB7+ELA+taVUXBYBLWYW1ChmZiBtLGSfnUqrChu7CiiihwKKKKAKKKKAKKKKAKKKKAKKKKAKKKKAKKKKAh8VwZu2ykgAyDI30MekNB+XnWUc2cl3vePi0SGIylSYzj4dx8JKQBO5DTBidiNReI4gJauO2yqzHvABJ38h6Vxq5JSsYJzdzCcRxO26/ALSov5SddZ8QPypx4BiZAFZPjeKe/uXLyiArDL5D91f8ASBT7y9jZj7++tUzN1B2waJZuVzdafv7+/pCwV6QKlXh4S0TGunX0qsubPu1dArs/Hr/ENtTI00pI4hx25ccqiFQDHi011jTr99K+Uwt8gEss+Q8q5c1w0qkryY6fi1bYg+nyrtQ/f39/OkZkvKZDa+g0pi4Bi7jg+8y/L+dEyurQ2K6eC5vNApQ5qx+RCTTDxPHrbST12A1JPYfOk7F8Cu4tpuN7tJnKILH+Q9alcoSdsGVY2w2Jxa2lOU3IVc0xmM5Z9Tp86dvYVxC5Zv3lcEW2XXMHjMpGwCkFtTppoD2NPfCfZ7hbZDC0pcfvuMx02Imcp22pk/CW7SyYUAHfarN/ojK6SvlllgOKe9uQFKrBMmJJkdB6mrKljl3iXvcQ2VT7sIYboTmXbyiaZ6nCW5XKKsNkrBRRRUyoKKKKAKKKKAKKKKAKKKKAKKKKAK4YxXNQ+LcTWxaa43QaCYzHoB61GclCLk+EShFzkoxWWUeD55T3ht30a0QYBOoHbMNwYjuKZrdwMAVIIOoIMgjuDWfcE4OcU7XLupuSZ10AJ8QgjqAo9DUrlDFtZv3bGbNbDQD5hsoIHSd/lXjaXV1k4KrmM+H3+p7Gr0lBqbpYlC25de9n7Dwap+auHXL+DvWbJAe6pQFjCwxhpjWIkad+nSViOOWUdka4AygEjWYPy10/KRUW1zTh2JAc6HqrCfMeHWvYU4yvZ8HkOnNWwebeZeX72AurhLqZFLe8VpDBwFCyCPMfUaUxcHxtv8PauK37RWyXF2JJzMrDygR8u++xcYxWFxKZLthrqjbNbGhjdSdQfT+1Zre9nAmLbFUzEjNBcCTAkaH51GUominGZf8ABOJhgIP3vTHZvaffWk3h3JT2yCt5/TKPprV9awVxYBc+sAfyqhtdGxRufeMwSZyxG+8eu9dpwKBQSYHyj9K5s4KdGB7ayTXbc4eM3uzqoAMEknWesz/vXLPktUmnZsg3sMo8KqWPpMDzNd+FtuNFhflPfqamWsWlkZWU9wZgax9f7fKPe43bWWmfJQzbT9zXbEXJ8M7U4WD4m1MbnU/LpUhLSJqSBHU7CTVJY5tW9ibeGtznuEwdgoVSxMTMADyq24rwNUe3LM7Gd9hGX90evWalsdrlHiK+25y/Fy2lpZ/xGY67da6xwsuQbjFj/wCkbbL8hUlAlsakD6fSum5xif8ApqW8zIFR+Tt//KLbgtgK5AEaH9RV0KWuW7dz3zPcaZSAIgDUUyCtMODDX+s5oooqZSFFFFAFFFFAFFFFAFFFFAFdWJxK21LMYUbn73PlXbSvzW0N71lDW7CM0SZLaGYiNAN/PyFAQU51v3XuKlpBkIjxZ3IiTnQHMhg6EBgYPlNZewV24qm7eJsgl4YnMOp6R13nSToNRWVYbmPENi7OIbwhXDBEgAI2rA/xkqdSd63nDZVMH4e5iCD/AGNZtRpYV7b+vc06fVVNO24d+38HxxPGjBYXwx724IWNY06eSr9Yqs4JbGFsteubrrEwWcghU+QJJ7Sat8Ryzbui2QfHaUKAWkFROXNoT5+fWqjmLCXHvW7JVlsoJzQPGf3mB7mcoG+sxFedqY1ITdS2fpgl79noaaVKcFSvZfVNvu3CXqReC4dnZr9ySzkwTOxO/lJBUdgDXFrityy4GIQFCdHXp6RoQJ2Overzi9j8Phk0glxMdBlMAeQGlLPE8f7y0qgSWYZe+kgx5EtA9D2qqvRelopxlaS/dvm5q01Vamq90cSx8JcW9LdjWSkTpB19ai3LynbT1pB4lzytnGJhZQIiAPcdjGbJ4VEaAGF8RiAfzr+bjiSpu27jqqkC7bEKFB0zA/FEiCCTqRt09B1NsowqYcldenx8mGMd0ZThlRdn/TNFPFraD41031H9ag4rmi0J1zHsAZ6baff6pHBrMgff96vP+F5ht9/f3FWBPsucHxw3fgCqO7TM9oFT7NwKJmT1Pp9/e9LljhcHr8jHX7+9+9sG0fE/zj+nrXUju8vmxw6/f39+dBxvjYykL4j5agetdf8Aw89SfzNQeJWAqn7+ddwQchO4VzkcBxAYhk974WUrJUgMBOU9Dp6a/OtF4b7ShxVslmw1o24Yuzq2hkZYjrEz5Vi/HLc3T5TV77N+OrhMQc5AS4AJ/hIPhnyMn6VsVNundIwqSVVXNow3DxudT56/rVomGXtVDf5kRYCguxAhUBYneDHQeddX4vGXvhCWF7t+0aP/ACqco086xcG9pscuGRn/AMp/Uff2atKUuUOENaulrl17rZCMzabsDAUaAaD71NL7WvaieGBLOHCtibgzS2q201GYidSSIA20Pob4cGGsvMaNNc15A4zzXjsVdN29fuknYBiigdlVTA+VXPA/aLjcJcRvxFxwBBt3HZ1ImYhp6zrv5ipXK9rPU1FVHKvMKY7C28Rb0DjUHdT1H35Vb10iFFFFAFFFFAFFFcE0BzSvzlikWzcDEeJSPWelWHFuNrbUmQAN2/pSzwjhLcRue+vKRhl+BTIN0zvofhEfP86AzvldcPdtZbjEuuqggzqDAHeCPXcedNfKnNjPcFnISkQjMQG0jYdRGo1mvrmbloYPHpiFX9lcafJGPxDaAOo9KgniFoYtLdkgJpESRmG420ncT306SA/WrxUkKSrdiIHzB+Vc3eKPpmVWgyDpoRt/vWWc8cxs2Ksthsewyr+0tK2ZQVMFomJYEgiN1B6122faRcuSFtgCY1bNpHkN/wCn5AaVjscL6e7cQJnSJ289O/086V8PgWIe4wyGCiBtAoAiTPSNJ0mWqq/+uQrKbwCqxyh12BOwYbjr4u+8aVem9bugLmLox0AaACJ2I267yJ/OsWp07qNTXMcpdN9f6Num1PhxdN8Sw32l3b5Mrt8h3WxHvMRdt3ELFnKli79YHgAGY6TOkyJiC1czcQFnCtP/AFMQRAgaCZJjtBny8Eb6NPEcAGy20VQA5DEAAgaCf4iNWO/QT0NJPPPL9y7iGuhwURdUGZnSNYVI8UzJI21zQBVGnlKrqk9XJJR46Tb+TVXUKWma0yfmzLtpJ4vbjOS7wGORrYe1D21AGRgFe2NhMa67yCQSZInSre9xTD2LavdvW7atqudgpPfTckHQx1FIXJTsyvcURaIFtBuzmQzEnoFgAADd9zFdvO3E8EL1mxirbOLQ8b221XOZIyzrJE77EHrSlT2audKEm4JX+H6CtVvpIVJRtJu3ykuf9jmvM+DIzLiLTKIkgnQk6TI0/SrHD4m3c0R0fcQrBjpvpM0i43l6xdBhRZLQc1pcogiYNowNmOnhInXaKgce5ee6iIGVAhU22El20IZpygyTEjcQJFadNWo6nEHaXo+SnUUq+ns5q8Xw1waVcQAUs8evBVJJiq7hnNjWstm9da5AVS7CXkfE0khm3+E6wBqNzUcypcFwe8cOrDMjL8LCSJA6EGQQdiDvW+jo3UntbwZJ6pRjdLIs4/xMT31qILVT7w+/y2+/5VGB1+9a9nwlGyXB5u9yyzR/ZffVrdzOZZSBqZOWNN/mPsVolu+q15/wHF3w7FknUaxoev8AKrPG863XBAZgCOhyx/M15FfST8R7VhnqUtRDYtzyb9wXFq1wgH90nediP61gPtvRv+M3J2yWsvpkG3+aaY/YbiXbiVzM7N/y77sT/wDctUf9ofhmXE4W+N3RkYd/dsCD/wCsj8qrnSdN7Sp1FN3KDg+AtXrZWC15FkJ8PUDUz21gRMR3q45m5QW9w1rq20W5hxmm2hQOB8YIk/u6z5VF4JilQJftKHkREajoRv8AECetaJgp/B3iYINt4AOYSVOk6A/IfnXnqVpWRvnFONxZ9hPF/dXr2BLlgyC6ggwp/egneVKn5VtdeY/Yk7Hi9kSdQ4JnoEbSvTlbUec0FFFFdOBRRRQHzcuBRJqk4lxXwknQDp3r74ljRJk6D+39/sVkfOXOLXiyWGi2OsxPn2jp8vOgGvDJ/wAQv5WbLh7RlzMZuoUdJ6ny+tzzRzvbwNtbWHth3y+AbW1VSqmTMkjMPD171lnBueilpbMZQZIbSCxIzT1B/LaOmsDiHM7XsRbzRojqD0MlT/7TQEznH2u3sZhxZNpLRUhnYEksyzooPwgyN5NJf/1XfjwwrFSpuANmjbQz4dzqKjcdtlb+wGYBgNwZ719W3QiIywZII+GOx7H+VAdvCsOAoECSZnyEgb+c79h5VaWQRt0/p9etQ8C4kZZ6Az5AHzqeNvy+/wA4oC6fDe/shDu4IGuzCCvp2/tXPLfEcVhrL5MPexF1HCRbU3FQMoYO2SWmCY0id9RrHs4zLaLaqUYN6Ab7fL61ons0xH/O3Co0vYdbh9VbL8tx16UOp2IfB8VfvAe8sXbUzJuI6AQNZLAev2aWOKc/WFxTIysVzaXkE692X97xDcGdZOanj2icfWzPv3ZbYlEtIV97dJgs2vwqTInfSsQ47xNb7ylrInaZI9TG9RnpKVWG2av/AEXR1lWnNSpu352a5wi8HZHUi4rAhLimVB1YnoZEsSphpJO9KNng918a9y9Z93btuWlgGN59IhiSCgKkkLoAAp+IVE5LvMpm07BjAhNQ28ZxqD2170x2eOJaRGvWnF2CcqibZIIA1bUd4Yx/iOx896LUaaDhp8qXb5X3/MG7/LoamaqajG1cLiXt7fmSbxM3FtG1hyPxLwxBg6SPCwOmp3nu2xWarub8KjYHEtmyhGVrTAwSZYAT2KkAjuU7CoXK1q/dv3sXcMNf/Z2kVpGSYmdiN0B6n3hMaGrPjBGIz4UH9laX9q2XMGusFKgSRIA8Z7AINyDWZQpU60VHEaS80vVvovc6tSjNyzKq/KvZd/1+5Q8L5burZT3rJdYgNkuDI9okAqEvEkTlIlWCrPWmrh+JsXQ1q8VyiRcV1yOrRGZSBow0102Ghik61xG/gsVawbsr22dUCkEFA7RNtmAbQk6fDIIjSmPjHCy9k31DG5ZIUEOUzKcxyExsG2PZz0ivQpaqtT1CpVGmpZi1gwz09KpQdWndONlJP3xdfr0LnEeUcSrDJae8jLmS5ZVryFeniRYny0PlFV7csYyf+6Ynf/wLv/wrTPZvxjE279tHs27di8mZofxKxEoWQxqwj4Qfik6gmtamvZWvUvpszzHp3HnBkHDeQsAMFZuYy1ess6D3jlmTIysSQynVcw202B678YT2S4HE2BdwmIvMpXQkoZ+ISUyggFh31AMU3+1PhQvYEkzFtg5EEyNVO3bNM9hWeeybG20x3u7V3whDmUMTIkATOkBmHpM95yvVVN/JfGjBwv2TvZJy1fwvFb4uWrqotq4gdrbKjEXbcQ0ZTIEiCdq+P+0la/ZYNtiGuiPUJ/StkxeKFtGdtFVSxPkBJ+leSOe+cL3EcSb10wNRbtgmLadB6ncnqfKKVaniO7IRVkV/BuOXbL+FvCxGZTBU/KtfbntbfDySPEVyqo6s2w9OtYxw3Dl7gA1JO38WvSmLiVllZFeAQC5G4B+xWGqk5I2Ur7WHIvF/wmPtXQMxBg6xqdDrGkb7dK9W4W/mUNEE9Oo7g+hrx3wvEGzeW5lDZZMNsZBBBHbWO/YjQ16Z5E55tY5AQrW7mzIxzSQNSjR4huT2+ZrTFYM8xxooBorpAKKKKAz/ANpuEu27JuI37M+BgND4u8b9u9YzfQ6aQRtHX/fX+XWt29qjxgGHd0H1n+VYi4n73oBcxSxMbTI6FWG4/L9aceXuCWcbhmdGK4m1DMn8azq9uOoG6x0mlji65Tm7/F59j8vvrXVwPib2bua2xVg0q2kg948+2xmKA+eZLIW+FZtVABJBI6nUjWfKoFxQR8an/UfnEfX+1WPGsK+Ku3cRbA1M3VBUe7YgSRP7h3B+W41rMPZB+KPUsIoCdwm9D5ZmT5g6fWrggmNfORp3/lVNgiodSpkZoOvy69PpV2T996AnqwyEHY6GfPQmfv8Aqw+zDjDW7i2zo4W6qnQ6QDB7D971HrS3Z1BA3jSOv9RV1ytbS373E3Z9yLYR8o8R94xLiZ/wAEefnNdjycZD41wu9jb9w5gzMdGP/TtoCZMkxAiJO5iARqUzHcMtC69v3hYKYVo1Y9SBvr0mmfmDnsYmbdpVw2GVpGX4iVHhzR1OmnafOk0WgMxEkjSdB8/nWjBAbOA4hbNkraYz1bNPTZQN4/Lfzpz43jQOGW2uHO+szJECILGY0P61mnA5YiTHl3GtPvGOLJ+B/DGzmbTLB26liTvt97CaWDgo8O51v4ecuR7ZkBG1yTM5CNRJOo2InQHWm7lni+GFjObo/ZqXuK8Lca4RL3CoJkE6giRAUUr8vcAS4Wi5MDxKfECO0aMNtxtAOoqs41ww2oJl7ZJC3ACrKRoVYaagz2PWsdfR06y83rd+79/U00dVOk7xebW+F7ehfcs4G5isW+OvD94iyu8tEArr+4CIPVjIMg04YrH3rV1LVhUZUGbEZzCvn8PulbaSAxBMDwAyM1KHJ3OYt2stxVc21/ZlfAwB2zAiGMmc+hBMnNpDhwS0Pdi5cdXQTcuOPhuPMsO+miwdlQd68qvGtTquta8m9sF0l23+fsejRlSqUlRvaKTlN9t9JEu9bkroQzEw0EEE/CGA0JzeEkQQdTm+IunJ3HGu2itwnMn7x6qI3PfWJrP0v5rn4m3fuqDobeuVyR122JzmQTmI1g04coWUDNYb4zbZmBAI8RClSDvlED1mu+HGOtSpK2PPbj2/UOpKWivVd8+S/Pv+nXyXfMPDrePwl/DhlYXEKhg0gNqVOnZgD51hXsu5Zu2cTaxDMEzM1trRB8VpgVdswOmslRH7kyBBOj8K4+9q9cslbk23KJ4cqXMpIAQwIkoVA2+lUeLxTravNbUG+RFtDCL2IEwBA0y6aLE6xV2t1Do1IU4u27t8W/6U6PS+NCdRq+1cLm/2XJe+1jmQWeGvZZj7+6RbUCfEAVLMSNlKEGPOOhrzXfXxH9acOd+bLuLxavfV0a2iWyjCMjKPHpAiXk/5hVLcwAfxek+dbeeDEl0HBeJLYfOVPYEAGNu9S+KcZ99cB1MCAWAB16aVDt8LYnoBsO8U88vcuWgklAxPU6nvA7V1UYt3J+LJKxVcD5Sa5Ny+Mlpf3RoWgeWoGtN/LGNJzvaBUKT7ojSMu3ykajrUPmy+yYfKnhLnWTEADxEeevT9amcgw1gAAgIfCdi2oMx0Pl+tX4WClu+Tb8HeLICRDR4h2PWu6oyHKZ6NH5+f0FSaoOhRRRQCX7WD/wAj/wDsX9GrE2/pW0+1nDqcIrFoKuAo18RbcaeQn5Vizff9KArOKt4O8ff309aokbKf0/P7+9KvOLHwz2+s/L7/AEonGv33oDuwnEWt3PeD0YbZlO4nt/aoTsskQxEnyJ7d6+ht9+dfJWgJfDGY3V0ygbb+Z+z5UwNeG069hqfKfL+vWvrlHknE41DdsKhQXBbLMyggkTmKnoN+/ada0nG+zC3h7S+6C3XPxOxOZyYk/wAO/QdKAR+G4YZ1BdUJZcofN4if4WAOu+8T673GPwr/APClW26Wle6zB2LeJGkFQVBkHKDp036GptrC27LJevqwVNEMx+0Y5CMm7QDESIzflQ8v8sri1S21zKFw63FEwghmRiZPkuvQse8VbBdkWVHB+WUv2sltluXJOZdVkdAs6k9j5kdquMLycvwbkddRPyM6+XrSzjeFvheJ/hnOi3AAZA8LAFWnr4WGpr0jyxwVfdBrgl43MT5a7nSrFJWuRa6M45U9ljXWDNKIP3j8T+QG4Xb18q0R/Z7YKZYHmY3kR8tNKaEQDavqqnUfRJRM9wns0s4Zy6gmZ+vTtSJxngk23CDPBYPbOzAdR1V19fLtW9ugIg0scU5Et3bvvUdrT9SuxMRJB020qcanqccfQ81WsObTEwZQ+GdwJ8Wu/wB+tP3JL2MUSuZgrjLcUaDeQ8Tt+npNalhfZxYW571wHeIMzl33ySVn5Up8W5FaxjVu2kAViCHtpDIwOkgaFT1/OuqS4TOMMLhUw933TAr7seHKpZGP8W8gyCcp6hQCRApk4IgwlsX7pJuXLi2yxXLGdlXKqkzAMSTrodq6eB8Qstikt3HQYhgIt/vgZcw8MaCJ36VG9quFa5cwSCQiOblyJGga2iHQfx3B9aop0YU5S2LMndl06s6iSk8RVkX/ADZaFwLlMOjqWjfL8TDTXVZ0H5RSpx25768CrSXVZUqB7sgHNmcanSCRssHrNXPNdm4bxFuSXyAwfhHiAnqJnfaFPciu7hfK1sJ45UFSc40YgDUg/ujyG/noa83V79VL/GivKrNt/wAL7noaRw0sVqJO8nfbFfzL7Gd8X4JYxd2SrEIvuFKtDMwYE9x4ZKx3ZhpkBpRx3BHs3btmDcNsZ86rPg2V2icsyAZ+oINOdjmHC27TXLbD9muW3aM5xrCnrm6eIE6uSYIqo5R4iztezDxMfem4JBkFVCnXbxsR1GvfSuE6tGnOo15V9MfZdk5QpVZwpxl5n9Us8vq3sUmAwuZFf+Fsr9IGmv3pTZhD7mZHhVtdzAPwt5iPl9a+sRwfJeV1VTbvWi123AWGUwGSBAlSGI7zqJqTwy4CpQ+JkByqRBI1gEdfrXsUJ+LTjNd5PNrQ8OcoPp2Kvm/DpdGHeQfEQvoVlj+g+xTx7NeFgXHkaWwD1IOf4SOxGVpHese4bxlnuWl2W3IHaW+Lw9htA1gV6I5HynCqyrBMhpGsgwNdyANvKpSeCovriSI+/I1xZuSPMaHyPnXZNdJ8JB0AO/8AI/lVRI7qKKKARfbBbnBIZ2urpvMhgdO8fzrI+C8POMxHuLJU3IkydFHUnvHbfatP9uHB713Ai9ZZ/wBg2Z0XYqYBYj/D+hPasm9l3FrGCu3cViBcMKEtqniLFyc5iRsq7kxrQDVx72Q4j3LNZZbrKJyiUY6brJM6juJrK7+EZTDKQZIII1kGCCOhFbrZ9qfv75W3hyoZAP2txbcgkDN8JiAdp1qs5i4bhnwZsYmLGKFwmy5EhzcMKHfUFWy5c0wCJIEEUBiRH2Y+/v0rlbhUhlgEbbH6fTWp3EsC1tmVxDKSCDoQR0bzmoMx9yDtpQGn+zz2gWMFhHt3V/6l0kKhOdJVBmysIyaaeKZEQdDTjgub7LsEt3gwYaoYV5MRlkgyB0jXXrWOPe8IVQCciiTbkxBJg7SWJ1ifSKl8s2WF1bjoblkOFMjUyNQs6yJEQZnrQGzcR4eLrrcMFVQ5Tl8WYyS2ui/CQRE+KkbCYItYUiNMPiLZ00IF8ssDTT9kBqB8WtMvFOIqj4Vrt0vahgbus3Petls/DAYrlJY6fDJEmoOHUp75HYe897dWYyyXC3l6dSHHnNXJ3wQ4M99onBjZTA3xI97YI6b23I066qVNeneEODYtGdWRT6yorOvaxyvYPCcOWZlt4XJDAa5WXJroYklacuXscmI4dYu2xnVrSkDUHQAEd5BEfKq16EhgopZtpnM2r962QYZZVlBG4IdSQetctzE9m8lq5Fz3jQCsKy9ZYfwwDrXdguMtfNy6FEkwBXINUHM3Eblkq+Qta2eDqs9Y6jYfOopXYLQY1maFUhertp/pXc+pipFpe5k94ilKzz/hCItE3LpA/ZqpzAn4c0jwgkRJ7juJaOHOWtKWEMQCQNgT2PapNWCMw4Thve82Yk9LFkNsN2S2vf8Axk/ntV3zXeD3sRBP7NcPZHQTcurcbp0VBqO/lS3yJjs/HOK3l2N0Wgd5ALDQ/wCQfn866rnHTd47cwsnL+IDEwYJQKqrptC+8E9SBt1nFds4xyLr/wAQut490tEHVJy5gR65guvUnua7faPxtsLgGyKxZ/2YIkBcykFpHYaDbWrKzildioSGFzcx4omYPlG07Qdqyz268zsMRZw2vuhbFxiD1csF23gKfz86jLo7EpuA8oLcRblwG5nEhVaEXr4nB+ICJWRlnUmYDLw7gqWnNtUCDR7kOXJAHh8RYjYwI6vWb8M4xcWTaukZhDFTE/8AmHf66aU9YPmRHsvul1wF01WNiVaSdRB1E6bmZHjajSVqs1eTcW8rhJf2evp9XSpRbUUpJYeW93r6LBzjOIF7+caKoyjsVG2n6DsB1mo3FuIk5cqgudiTlymR2OaPIR0muh72uxJ/2+/lU3gHCDexNqVBlgWjMdA0hSZ67nyG29e2ltVlweTy8inzNyjiMDirgKkAsWRhMMp1ENpO8Hrofn2cO9pOOwzC1YuAAwDmUOJMDYjQ16UxOBt3Vy3EV1PRgGH5Gl7G+zTh9wgthxI2ys6+ekN3qq53B08rYjGtaD4i57yQDoiLGmugA09Zrq4t7RbGFzriQygartmuAEAlAYmJB0137Uw2+GGysWpK/wAJJP5Mf50p8w8qpxC4nvcGWFo5QXf3W5liCpkrptGs/Os95J5NCUZJ2X7jpwrHC9ZS6JyuoZZGUwdQSOhjWK4r74ejC2oZVQgRlUkqANAATGkeVFXmYkMJEGvNvPfAbWGxriwIzu7KggKgBhY/zK48oEQQa3bmbm+zgkl9W08I030EmNJg/kawrHcSXE4p8RcuJadzmBZnYL5Ludo+lASOC4f3rgM+a5upPxEjUZXPw6yNPmCK+faJcX3gtoiafHA3ny9DtpFRv+JW7RlHzsGBDKR0I3HrrqNCPzic9cQnGPlG5BPaSBMd/wC9ANfDOUBxnAe8VguMsRbYna8gE2y5j4spyhv8Ou9IWK5LxFjEC3iLTWgplmKkqQP4SNGnoAfn2dfY5x+8mOWz42W4IurGYaAlXnpB0naGjtV37aMZdTEWwSfdm3+zA6GfGT17D50AhYfl1r9w5XMnWIBgDyzAwOtOnBeWbiWVw5AINyc20dzvOaBMnas8e69xwys0rABbwtAnUhZOijUidN6vuF8wXwl0G4WGQgGY0ZhbzCROoJ6T3igHrjPKTcTt27dq6LWV/eElfEDDK4AWJMkNM9fOqD2iMLWVBLXrTKxxEwXa1mUhl11/aAyD0IO2rV7NLnvnzBv+mrTqCfEUAmPNW/L1qv5+5fd8OzGWZjcHTfMXH5nMJ7R2q2mrsjIuMVjrfEuCEKwi5bNuf4XTb8ioNd3sg4ha/CNhrZn8O22bMQtyWWT5nNWG3eYr+CsmwvwO3vRqdCwH8gD+VXXsC4+LPEzaYwuJQqOgzr41+gYD1rk1YI2zjXKl1rxvYS6LDvl95uVcL3XbMds28fXv5c5QGH8d1zevsBnuGdYEbUxUVHc7WO2CuGUHcTXCNIr6qJ0iWeEWUbMttFbuFAPf9QDUl2gEnYa/lX1VPzhxYYbA4i8SAVtnLPVm8Kj/AFEV3kHnjkLnW3hb11rmgu3w8gEiJPlPU02+z6/buY7E4wszKb0IzaHxXGCSO+U7TWf4XgYYheqZ2IjWLdsHX/Myj5/nd4bEnC8GtuPiu4l29VWBHpv+frWhK2Ctm3cvl3t3CCC2e4bb9DGiMfWJ07n54t7UcemIxPvSSpEI6wYXwhkE6gyrGNtm03rZOR+Ji9bssOtnpEEqxWT56fWsb5ww+XiWNwbSRcthk6w9m3ntn1Khkj/8lQkldomhISx4wU0jtOv5GetMGI4gcPcZGDMBEN8JMqD28/p8qWEAGoYA+RipdniN0H4s22+vSo7HfDJXGXC8w5ioSw5k7liw7fDl1+Zp14NZvjE2Llv4UMmdF10Mz5aeVIfBeP3Q0ZVPWYO/oDTpguIXXKjNuRouny77kaT1rRCk5K7ZW3k3IVzXykwJ3619VjJhXEVzRQBRRRQGM+2bAsMXbuaZGtiJ2zKSBI266a9TWYPbKyOoIGhBHpvtPl3r1bjuH27yFLqK6ncMARWe472DYK5dZ891FJkW1K5V7gFgTFAYfbxWa4BbzM2YBRlzEmdgBuZ6f71o/DfYtjMWffYq+tg3ILKFzXPnsFPl0rUOWvZ9gsDBsWVz/wDiN4n+RO3yimOgF3k7kaxw22Vs5mZoz3HILNHoNB5VJ5k5Sw+OVVvqTlnKVOUid9fkKuaKAxHjvsTxZvN+Fe0tkggZ3JeD38Edtq++Bew68i3PxOIGVwFZbclh4lbMG0AiNoOk+UbXXDUBVcucsWMDa91YWAdWYks7nuzHUmlLnbGm2wVj4Aw9QXzHXuAAY9TT0mJAkEjwmPpI+hrHOfeLG9cv9gRlE6wm/nrDVdTWSEmKXtA4MM/SVRNB0lF+mm/8qScFdbDX7dwHK6MrIfNTKt/5Zj119aesVijfa3cbcL7i6D0ZfgLeqGY/wn0pa5v4ZHu7q7Oni8ipK/yipzXZxeh6V5I5zt8RwyXbcBtFuW51tv1Hp1B6j5wyForyDy5zBiMFdF3DuUeNRurga5WB3HTvI0g616B9nntUs8TXIR7vEKPFaJ0YaS1s/vDuNx6a1S4k7j4BG1fLX1Gk69tz+VR73DkfWB9Rr8q+8NgFTYAHy/rXMDJIBrDfa5zsMReXD2zNiwxLkai448MAjQhSSPUHtT77WOZWwuCK2jF294QRuq/vEdjGg9fKsIxtnLhm00lP0LGPp9xVkI9nGyfy7pgsXi31Lv7te2oJYD/UP9A+XPPlv3GG4fhyRmtozsB3cof1B+vaav8AhHBQMHhLB1BY3rhOg1zH/wDkgUh8y8a/E49roMpOVJ6qu35mT5TVj4OI2H2S8TA93abSELD0JjTt/ek/23YJrXElxNqQSurAbMhAltIiHVRO+XXcVaclEW3wxJ0BCXGDQV95LIZ8mWKZ+YeX1xl+w9x2QEXCwCgo9t1RGFzxAiQqREwWBjQxCpG+RFnnbGXQ7SECTuqzE66gE6en6U7+0blIYPC8MbKAz2CLhAiWBFzXuQLkfL5Ur8J4b7zG2LJ8Qa+lvtILhTpJ6VsP/aNtD3ODIGz3B8sq9flVBMxfCD7/AC+/sU/+yvDB+JYcFtJLb7lQSB+Y+lIuEX7+/v61tvsJ4YJxF4xIy2x36s38qkm7EWa7RRRUSQUUUUAUUUUAUUUUAUUUUAUUUUAVWYnio2Uj9T8h1qVxC6VttG+w+Zj+dVl9ERZiJ7btp9e/9qnFdsiyl43xhrdp2HxMxPpIgD5CPntWXXLy228RBJjN5EjXXqYJ9PqG3nTEEDU5c3nvr0I2+Xp51nPH+KEMVhTJAGZUJBnUiNtj/LrWlKyIclThscbWJdZkEqjb6kHRp/iB1nzPemPHWFxGDdVPjtPJHb3kFW9GOsj+I+YpS49eLXrpgQHOqhVI2/hFTuC8fVbhW4MyMCjZdJVjMfJvEvYkjYgiN+jtitNsBkJ3DQ6nTLp4vkT1qGLj4fEZrbFHtv4WBIIg6EH0q04xa93iILSDBzkQGkCZj0WfMbV08YwYzIR1UfPLpPY6Aa/1qLR09Bch+0dsTbRb1s5yPjWIaN5Xoeukj02p3/FE7Lp51jnspQZV8mHnEn+oj/atotJA/wBqhNJCLuZL7XsDdZRd+JRof8PbL2rIMVxAm2iGPik+iqsfpXq/i3C1v2yjAEHcV5z575RSzed7ci17w208ymlwzvHvMy/5KmpXVkGiDxnnIrhvcoPG4hjr4LeVVgebBRr0E96XeE2Ju2j0Jg/XLp61W4oeLeasuH4gJbmJKsCD/CZGjD+E/rBqN22dtgdeEYkC9GYgMhzrOhCTlUxtrEGNOlOPGeP37nDr5sK7XyAoFtPeMviVC4y6jwhjMSpjvNZ7w989wMseNGCiJhiNj6kD67GtI9lfECAxIhgYiDORZHXrpVryiHDMx9mHDXucXwgIYZbmcyD+4GbX5j71rU/+0RhZwNh/4b8f6kb/AONaupkSKj8R4XZxC5L9q3dQGctxFuLI2MMCJ1OvnWQtPIWBr0X7GMIU4dmaPHcdhG8CF1+anare77NuHMxY4OyCf4VyD5KpAHyFXPCeE28NZWzZXLbScoktuSTqSSdSa6ctkmUUUVw6FFcAUGgOaKKKAKKKKAKKKKAKKKKArOKPqAP7TBqq/HoqlrhymIhhqo7R9z+VWXEj+0A6GD+n9a6LlsHcD7Bq5cEDLfaTj1JUrJVdzlIGuwBjXekS1gs9z3r6rbzuxOxgLlX5kgx5GtP9rK/8qW6xoe0djWR43GObSIWOXICR3JDanudBVvKIkPh/F8l4swDAkkgzBE6qw/nuKOJ8HBT31lgUzbAyV7AkDQjziRt1AqPeGR8/6fyq05axri4wB0ZWBG4MAsCQdDqB9e5qtO6yTaOy3xu4vui8PkJBFxZI0IiSJgqwPkR+bA+OweJS2LiPhyyyjLDpOdh4jAI1G/8Aea/mFAVtOFCkkg5dB4WABHYwxqHcE4a1pEWyNPO6K7Z5Imxcr8M/D4ZcupLeIzMxopntH61q2FeVHeNaxnkbGv8Agreuxyx0iR+matiwLyPy/SuVTsTo5h4kbGGuXF1eMtsfxXHIW2vzdlFZ57R+V8vD0RNfcgCdSSf3mJOslpJnWTTnzHdnE4K2QCpuu58zatsU+QY5vVVqt54/7pebWch6mDIbp8qhDAkeYeIRmBG5ADDfWNx3+/n2YS+1m4rLHiEEEBlYEmVYHQg11EZrik9WA/M1IxO4PXN/7lqduQXOVAua1K7QCSd5/NTqCP8AD5Vp3JfEcyC61sMyoPENHOpkGNGO/nqaROXrAuMlhh4Llsk91ILEMp6HT08qvuGY18NesLbbw3bgzqQCNMu0RGsn1Y1bYizd+H/APLY9x0+kVJqDwk+GO2g+RIH0AqdWR8liCiiiuHQooooAooooAooooD//2Q==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7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TC101790492[[fn=פנקס רישומים]]</Template>
  <TotalTime>676</TotalTime>
  <Words>518</Words>
  <Application>Microsoft Office PowerPoint</Application>
  <PresentationFormat>‫הצגה על המסך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חלון</vt:lpstr>
      <vt:lpstr>מצגת של PowerPoint</vt:lpstr>
      <vt:lpstr>מהי התבגרות עבורי?</vt:lpstr>
      <vt:lpstr>מצגת של PowerPoint</vt:lpstr>
      <vt:lpstr>מהו טקס?</vt:lpstr>
      <vt:lpstr>מצגת של PowerPoint</vt:lpstr>
      <vt:lpstr>שאלות לדיון: 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18</cp:revision>
  <dcterms:created xsi:type="dcterms:W3CDTF">2013-11-24T16:03:07Z</dcterms:created>
  <dcterms:modified xsi:type="dcterms:W3CDTF">2015-11-04T14:13:06Z</dcterms:modified>
</cp:coreProperties>
</file>