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5"/>
  </p:notesMasterIdLst>
  <p:sldIdLst>
    <p:sldId id="258" r:id="rId2"/>
    <p:sldId id="304" r:id="rId3"/>
    <p:sldId id="312" r:id="rId4"/>
    <p:sldId id="306" r:id="rId5"/>
    <p:sldId id="314" r:id="rId6"/>
    <p:sldId id="313" r:id="rId7"/>
    <p:sldId id="316" r:id="rId8"/>
    <p:sldId id="284" r:id="rId9"/>
    <p:sldId id="283" r:id="rId10"/>
    <p:sldId id="302" r:id="rId11"/>
    <p:sldId id="305" r:id="rId12"/>
    <p:sldId id="303" r:id="rId13"/>
    <p:sldId id="315" r:id="rId14"/>
  </p:sldIdLst>
  <p:sldSz cx="9144000" cy="5143500" type="screen16x9"/>
  <p:notesSz cx="6858000" cy="9144000"/>
  <p:embeddedFontLst>
    <p:embeddedFont>
      <p:font typeface="Advent Pro SemiBold" panose="020B0604020202020204" charset="0"/>
      <p:regular r:id="rId16"/>
      <p:bold r:id="rId17"/>
    </p:embeddedFont>
    <p:embeddedFont>
      <p:font typeface="David" panose="020E0502060401010101" pitchFamily="34" charset="-79"/>
      <p:regular r:id="rId18"/>
      <p:bold r:id="rId19"/>
    </p:embeddedFont>
    <p:embeddedFont>
      <p:font typeface="Fira Sans Condensed Medium" panose="020B0603050000020004" pitchFamily="34" charset="0"/>
      <p:regular r:id="rId20"/>
      <p:bold r:id="rId21"/>
      <p:italic r:id="rId22"/>
      <p:boldItalic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Maven Pro" panose="020B0604020202020204" charset="0"/>
      <p:regular r:id="rId28"/>
      <p:bold r:id="rId29"/>
    </p:embeddedFont>
    <p:embeddedFont>
      <p:font typeface="Nunito Light" pitchFamily="2" charset="0"/>
      <p:regular r:id="rId30"/>
      <p:italic r:id="rId31"/>
    </p:embeddedFont>
    <p:embeddedFont>
      <p:font typeface="Share Tech" panose="020B0604020202020204" charset="0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F34"/>
    <a:srgbClr val="E898AC"/>
    <a:srgbClr val="00CFCC"/>
    <a:srgbClr val="FFD6E1"/>
    <a:srgbClr val="FF9973"/>
    <a:srgbClr val="F64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c52a2e8d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c52a2e8d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3ba159c83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3ba159c83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b3ba159c83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b3ba159c83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b3ba159c83_0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b3ba159c83_0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3ba159c83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3ba159c83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8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b3ba159c83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b3ba159c83_0_1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6c52a2e8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6c52a2e8d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99" name="Google Shape;299;p1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1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ctrTitle"/>
          </p:nvPr>
        </p:nvSpPr>
        <p:spPr>
          <a:xfrm>
            <a:off x="891226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"/>
          </p:nvPr>
        </p:nvSpPr>
        <p:spPr>
          <a:xfrm>
            <a:off x="891226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2"/>
          </p:nvPr>
        </p:nvSpPr>
        <p:spPr>
          <a:xfrm>
            <a:off x="3503173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subTitle" idx="3"/>
          </p:nvPr>
        </p:nvSpPr>
        <p:spPr>
          <a:xfrm>
            <a:off x="3503173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ctrTitle" idx="4"/>
          </p:nvPr>
        </p:nvSpPr>
        <p:spPr>
          <a:xfrm>
            <a:off x="6124594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5"/>
          </p:nvPr>
        </p:nvSpPr>
        <p:spPr>
          <a:xfrm>
            <a:off x="6124594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5"/>
          <p:cNvSpPr txBox="1">
            <a:spLocks noGrp="1"/>
          </p:cNvSpPr>
          <p:nvPr>
            <p:ph type="ctrTitle" idx="6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>
            <a:spLocks noGrp="1"/>
          </p:cNvSpPr>
          <p:nvPr>
            <p:ph type="title"/>
          </p:nvPr>
        </p:nvSpPr>
        <p:spPr>
          <a:xfrm>
            <a:off x="2471150" y="1830075"/>
            <a:ext cx="38232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5" name="Google Shape;375;p19"/>
          <p:cNvSpPr txBox="1">
            <a:spLocks noGrp="1"/>
          </p:cNvSpPr>
          <p:nvPr>
            <p:ph type="subTitle" idx="1"/>
          </p:nvPr>
        </p:nvSpPr>
        <p:spPr>
          <a:xfrm>
            <a:off x="2902550" y="54000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6" name="Google Shape;376;p19"/>
          <p:cNvSpPr txBox="1"/>
          <p:nvPr/>
        </p:nvSpPr>
        <p:spPr>
          <a:xfrm>
            <a:off x="2289500" y="3592806"/>
            <a:ext cx="41865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and infographics &amp; images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858247" y="1380669"/>
            <a:ext cx="130760" cy="131015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1802448" y="4340187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7196621" y="809541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7826485" y="4005523"/>
            <a:ext cx="105796" cy="106050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9"/>
          <p:cNvSpPr/>
          <p:nvPr/>
        </p:nvSpPr>
        <p:spPr>
          <a:xfrm>
            <a:off x="6669747" y="3108456"/>
            <a:ext cx="62397" cy="62397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2127273" y="2530788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7418926" y="3240515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7751274" y="1218584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9"/>
          <p:cNvGrpSpPr/>
          <p:nvPr/>
        </p:nvGrpSpPr>
        <p:grpSpPr>
          <a:xfrm>
            <a:off x="6669747" y="-389684"/>
            <a:ext cx="143766" cy="2106420"/>
            <a:chOff x="6780548" y="337714"/>
            <a:chExt cx="133252" cy="1952377"/>
          </a:xfrm>
        </p:grpSpPr>
        <p:sp>
          <p:nvSpPr>
            <p:cNvPr id="386" name="Google Shape;386;p19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9"/>
          <p:cNvGrpSpPr/>
          <p:nvPr/>
        </p:nvGrpSpPr>
        <p:grpSpPr>
          <a:xfrm>
            <a:off x="1510029" y="507749"/>
            <a:ext cx="203534" cy="2663107"/>
            <a:chOff x="250617" y="2402301"/>
            <a:chExt cx="188650" cy="2468354"/>
          </a:xfrm>
        </p:grpSpPr>
        <p:sp>
          <p:nvSpPr>
            <p:cNvPr id="389" name="Google Shape;389;p19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19"/>
          <p:cNvGrpSpPr/>
          <p:nvPr/>
        </p:nvGrpSpPr>
        <p:grpSpPr>
          <a:xfrm>
            <a:off x="385355" y="1380671"/>
            <a:ext cx="199237" cy="2828935"/>
            <a:chOff x="1608717" y="1280046"/>
            <a:chExt cx="199237" cy="2828935"/>
          </a:xfrm>
        </p:grpSpPr>
        <p:sp>
          <p:nvSpPr>
            <p:cNvPr id="394" name="Google Shape;394;p19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9"/>
          <p:cNvSpPr/>
          <p:nvPr/>
        </p:nvSpPr>
        <p:spPr>
          <a:xfrm>
            <a:off x="1050592" y="3209646"/>
            <a:ext cx="9132" cy="2718457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"/>
          <p:cNvSpPr/>
          <p:nvPr/>
        </p:nvSpPr>
        <p:spPr>
          <a:xfrm>
            <a:off x="7090326" y="2590809"/>
            <a:ext cx="9132" cy="1822361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19"/>
          <p:cNvGrpSpPr/>
          <p:nvPr/>
        </p:nvGrpSpPr>
        <p:grpSpPr>
          <a:xfrm>
            <a:off x="989005" y="-389666"/>
            <a:ext cx="62143" cy="897428"/>
            <a:chOff x="2038689" y="173907"/>
            <a:chExt cx="57599" cy="831799"/>
          </a:xfrm>
        </p:grpSpPr>
        <p:sp>
          <p:nvSpPr>
            <p:cNvPr id="400" name="Google Shape;400;p19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19"/>
          <p:cNvGrpSpPr/>
          <p:nvPr/>
        </p:nvGrpSpPr>
        <p:grpSpPr>
          <a:xfrm>
            <a:off x="8568723" y="2184809"/>
            <a:ext cx="214702" cy="2308597"/>
            <a:chOff x="8008096" y="2108910"/>
            <a:chExt cx="199001" cy="2139769"/>
          </a:xfrm>
        </p:grpSpPr>
        <p:sp>
          <p:nvSpPr>
            <p:cNvPr id="403" name="Google Shape;403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6423211" y="3192659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9"/>
          <p:cNvGrpSpPr/>
          <p:nvPr/>
        </p:nvGrpSpPr>
        <p:grpSpPr>
          <a:xfrm>
            <a:off x="8221223" y="9"/>
            <a:ext cx="214702" cy="2308597"/>
            <a:chOff x="8008096" y="2108910"/>
            <a:chExt cx="199001" cy="2139769"/>
          </a:xfrm>
        </p:grpSpPr>
        <p:sp>
          <p:nvSpPr>
            <p:cNvPr id="407" name="Google Shape;407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>
            <a:spLocks noGrp="1"/>
          </p:cNvSpPr>
          <p:nvPr>
            <p:ph type="body" idx="1"/>
          </p:nvPr>
        </p:nvSpPr>
        <p:spPr>
          <a:xfrm>
            <a:off x="59737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20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20"/>
          <p:cNvSpPr txBox="1">
            <a:spLocks noGrp="1"/>
          </p:cNvSpPr>
          <p:nvPr>
            <p:ph type="body" idx="2"/>
          </p:nvPr>
        </p:nvSpPr>
        <p:spPr>
          <a:xfrm>
            <a:off x="469012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D37"/>
              </a:buClr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20"/>
          <p:cNvSpPr/>
          <p:nvPr/>
        </p:nvSpPr>
        <p:spPr>
          <a:xfrm>
            <a:off x="8829925" y="1123700"/>
            <a:ext cx="108650" cy="108625"/>
          </a:xfrm>
          <a:custGeom>
            <a:avLst/>
            <a:gdLst/>
            <a:ahLst/>
            <a:cxnLst/>
            <a:rect l="l" t="t" r="r" b="b"/>
            <a:pathLst>
              <a:path w="4346" h="4345" extrusionOk="0">
                <a:moveTo>
                  <a:pt x="4027" y="337"/>
                </a:moveTo>
                <a:lnTo>
                  <a:pt x="4027" y="4008"/>
                </a:lnTo>
                <a:lnTo>
                  <a:pt x="338" y="4008"/>
                </a:lnTo>
                <a:lnTo>
                  <a:pt x="338" y="337"/>
                </a:lnTo>
                <a:close/>
                <a:moveTo>
                  <a:pt x="1" y="0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0"/>
          <p:cNvSpPr/>
          <p:nvPr/>
        </p:nvSpPr>
        <p:spPr>
          <a:xfrm>
            <a:off x="9156250" y="1340450"/>
            <a:ext cx="111450" cy="110975"/>
          </a:xfrm>
          <a:custGeom>
            <a:avLst/>
            <a:gdLst/>
            <a:ahLst/>
            <a:cxnLst/>
            <a:rect l="l" t="t" r="r" b="b"/>
            <a:pathLst>
              <a:path w="4458" h="4439" extrusionOk="0">
                <a:moveTo>
                  <a:pt x="4008" y="431"/>
                </a:moveTo>
                <a:lnTo>
                  <a:pt x="4008" y="4008"/>
                </a:lnTo>
                <a:lnTo>
                  <a:pt x="431" y="4008"/>
                </a:lnTo>
                <a:lnTo>
                  <a:pt x="431" y="431"/>
                </a:lnTo>
                <a:close/>
                <a:moveTo>
                  <a:pt x="0" y="1"/>
                </a:moveTo>
                <a:lnTo>
                  <a:pt x="0" y="4439"/>
                </a:lnTo>
                <a:lnTo>
                  <a:pt x="4457" y="4439"/>
                </a:lnTo>
                <a:lnTo>
                  <a:pt x="4457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0"/>
          <p:cNvSpPr/>
          <p:nvPr/>
        </p:nvSpPr>
        <p:spPr>
          <a:xfrm>
            <a:off x="5809850" y="21440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4345" h="4345" extrusionOk="0">
                <a:moveTo>
                  <a:pt x="4008" y="337"/>
                </a:moveTo>
                <a:lnTo>
                  <a:pt x="4008" y="4008"/>
                </a:lnTo>
                <a:lnTo>
                  <a:pt x="337" y="4008"/>
                </a:lnTo>
                <a:lnTo>
                  <a:pt x="337" y="337"/>
                </a:lnTo>
                <a:close/>
                <a:moveTo>
                  <a:pt x="0" y="0"/>
                </a:moveTo>
                <a:lnTo>
                  <a:pt x="0" y="4345"/>
                </a:lnTo>
                <a:lnTo>
                  <a:pt x="4345" y="4345"/>
                </a:lnTo>
                <a:lnTo>
                  <a:pt x="434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0"/>
          <p:cNvSpPr/>
          <p:nvPr/>
        </p:nvSpPr>
        <p:spPr>
          <a:xfrm>
            <a:off x="7079800" y="420088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0"/>
          <p:cNvSpPr/>
          <p:nvPr/>
        </p:nvSpPr>
        <p:spPr>
          <a:xfrm>
            <a:off x="7952700" y="278513"/>
            <a:ext cx="44975" cy="44500"/>
          </a:xfrm>
          <a:custGeom>
            <a:avLst/>
            <a:gdLst/>
            <a:ahLst/>
            <a:cxnLst/>
            <a:rect l="l" t="t" r="r" b="b"/>
            <a:pathLst>
              <a:path w="1799" h="1780" extrusionOk="0">
                <a:moveTo>
                  <a:pt x="1" y="1"/>
                </a:moveTo>
                <a:lnTo>
                  <a:pt x="1" y="1780"/>
                </a:lnTo>
                <a:lnTo>
                  <a:pt x="1798" y="1780"/>
                </a:lnTo>
                <a:lnTo>
                  <a:pt x="1798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0"/>
          <p:cNvSpPr/>
          <p:nvPr/>
        </p:nvSpPr>
        <p:spPr>
          <a:xfrm>
            <a:off x="7372450" y="-69325"/>
            <a:ext cx="155925" cy="155925"/>
          </a:xfrm>
          <a:custGeom>
            <a:avLst/>
            <a:gdLst/>
            <a:ahLst/>
            <a:cxnLst/>
            <a:rect l="l" t="t" r="r" b="b"/>
            <a:pathLst>
              <a:path w="6237" h="6237" extrusionOk="0">
                <a:moveTo>
                  <a:pt x="0" y="0"/>
                </a:moveTo>
                <a:lnTo>
                  <a:pt x="0" y="6236"/>
                </a:lnTo>
                <a:lnTo>
                  <a:pt x="6236" y="6236"/>
                </a:lnTo>
                <a:lnTo>
                  <a:pt x="6236" y="0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0"/>
          <p:cNvSpPr/>
          <p:nvPr/>
        </p:nvSpPr>
        <p:spPr>
          <a:xfrm>
            <a:off x="8464275" y="355050"/>
            <a:ext cx="155925" cy="156400"/>
          </a:xfrm>
          <a:custGeom>
            <a:avLst/>
            <a:gdLst/>
            <a:ahLst/>
            <a:cxnLst/>
            <a:rect l="l" t="t" r="r" b="b"/>
            <a:pathLst>
              <a:path w="6237" h="6256" extrusionOk="0">
                <a:moveTo>
                  <a:pt x="1" y="1"/>
                </a:moveTo>
                <a:lnTo>
                  <a:pt x="1" y="6256"/>
                </a:lnTo>
                <a:lnTo>
                  <a:pt x="6237" y="6256"/>
                </a:lnTo>
                <a:lnTo>
                  <a:pt x="623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0"/>
          <p:cNvSpPr/>
          <p:nvPr/>
        </p:nvSpPr>
        <p:spPr>
          <a:xfrm>
            <a:off x="7264275" y="607363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0"/>
          <p:cNvSpPr/>
          <p:nvPr/>
        </p:nvSpPr>
        <p:spPr>
          <a:xfrm>
            <a:off x="6298850" y="907625"/>
            <a:ext cx="155925" cy="155900"/>
          </a:xfrm>
          <a:custGeom>
            <a:avLst/>
            <a:gdLst/>
            <a:ahLst/>
            <a:cxnLst/>
            <a:rect l="l" t="t" r="r" b="b"/>
            <a:pathLst>
              <a:path w="6237" h="6236" extrusionOk="0">
                <a:moveTo>
                  <a:pt x="1" y="0"/>
                </a:moveTo>
                <a:lnTo>
                  <a:pt x="1" y="6236"/>
                </a:lnTo>
                <a:lnTo>
                  <a:pt x="6237" y="6236"/>
                </a:lnTo>
                <a:lnTo>
                  <a:pt x="6237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"/>
          <p:cNvSpPr/>
          <p:nvPr/>
        </p:nvSpPr>
        <p:spPr>
          <a:xfrm>
            <a:off x="-83000" y="4540463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101475" y="4727738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ctrTitle" idx="4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89" name="Google Shape;89;p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618306" y="2199025"/>
            <a:ext cx="1905900" cy="12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113" name="Google Shape;113;p7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7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26" name="Google Shape;126;p8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1778504" y="2156778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8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133" name="Google Shape;133;p8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136" name="Google Shape;136;p8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6967836" y="85439"/>
            <a:ext cx="133252" cy="1952377"/>
            <a:chOff x="6780548" y="337714"/>
            <a:chExt cx="133252" cy="1952377"/>
          </a:xfrm>
        </p:grpSpPr>
        <p:sp>
          <p:nvSpPr>
            <p:cNvPr id="139" name="Google Shape;139;p8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42" name="Google Shape;142;p8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982417" y="1695096"/>
            <a:ext cx="199237" cy="2828935"/>
            <a:chOff x="1608717" y="1280046"/>
            <a:chExt cx="199237" cy="2828935"/>
          </a:xfrm>
        </p:grpSpPr>
        <p:sp>
          <p:nvSpPr>
            <p:cNvPr id="147" name="Google Shape;147;p8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152" name="Google Shape;152;p8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8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155" name="Google Shape;155;p8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8"/>
          <p:cNvSpPr/>
          <p:nvPr/>
        </p:nvSpPr>
        <p:spPr>
          <a:xfrm>
            <a:off x="2702019" y="1158651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4095146" y="-859690"/>
            <a:ext cx="199001" cy="2139769"/>
            <a:chOff x="8008096" y="2108910"/>
            <a:chExt cx="199001" cy="2139769"/>
          </a:xfrm>
        </p:grpSpPr>
        <p:sp>
          <p:nvSpPr>
            <p:cNvPr id="159" name="Google Shape;159;p8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8"/>
          <p:cNvGrpSpPr/>
          <p:nvPr/>
        </p:nvGrpSpPr>
        <p:grpSpPr>
          <a:xfrm>
            <a:off x="6333286" y="3704939"/>
            <a:ext cx="133252" cy="1952377"/>
            <a:chOff x="6780548" y="337714"/>
            <a:chExt cx="133252" cy="1952377"/>
          </a:xfrm>
        </p:grpSpPr>
        <p:sp>
          <p:nvSpPr>
            <p:cNvPr id="162" name="Google Shape;162;p8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8"/>
          <p:cNvGrpSpPr/>
          <p:nvPr/>
        </p:nvGrpSpPr>
        <p:grpSpPr>
          <a:xfrm>
            <a:off x="2702021" y="3612763"/>
            <a:ext cx="121172" cy="760495"/>
            <a:chOff x="5245196" y="3136513"/>
            <a:chExt cx="121172" cy="760495"/>
          </a:xfrm>
        </p:grpSpPr>
        <p:sp>
          <p:nvSpPr>
            <p:cNvPr id="165" name="Google Shape;165;p8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8"/>
          <p:cNvSpPr/>
          <p:nvPr/>
        </p:nvSpPr>
        <p:spPr>
          <a:xfrm>
            <a:off x="5539523" y="4516718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6994217" y="3378784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581925" y="3391646"/>
            <a:ext cx="41265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ctrTitle"/>
          </p:nvPr>
        </p:nvSpPr>
        <p:spPr>
          <a:xfrm>
            <a:off x="3068675" y="3075325"/>
            <a:ext cx="30558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subTitle" idx="1"/>
          </p:nvPr>
        </p:nvSpPr>
        <p:spPr>
          <a:xfrm>
            <a:off x="2333000" y="1799075"/>
            <a:ext cx="44781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1621169" y="2890613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1238740" y="2106884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8217007" y="3576772"/>
            <a:ext cx="188886" cy="1181531"/>
            <a:chOff x="2877432" y="975334"/>
            <a:chExt cx="188886" cy="1181531"/>
          </a:xfrm>
        </p:grpSpPr>
        <p:sp>
          <p:nvSpPr>
            <p:cNvPr id="184" name="Google Shape;184;p11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1"/>
          <p:cNvSpPr/>
          <p:nvPr/>
        </p:nvSpPr>
        <p:spPr>
          <a:xfrm>
            <a:off x="8718796" y="116488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11"/>
          <p:cNvGrpSpPr/>
          <p:nvPr/>
        </p:nvGrpSpPr>
        <p:grpSpPr>
          <a:xfrm>
            <a:off x="7519346" y="3243318"/>
            <a:ext cx="98059" cy="1147596"/>
            <a:chOff x="3347921" y="16006"/>
            <a:chExt cx="98059" cy="1147596"/>
          </a:xfrm>
        </p:grpSpPr>
        <p:sp>
          <p:nvSpPr>
            <p:cNvPr id="189" name="Google Shape;189;p11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1"/>
          <p:cNvGrpSpPr/>
          <p:nvPr/>
        </p:nvGrpSpPr>
        <p:grpSpPr>
          <a:xfrm>
            <a:off x="805821" y="2953663"/>
            <a:ext cx="121172" cy="760495"/>
            <a:chOff x="5245196" y="3136513"/>
            <a:chExt cx="121172" cy="760495"/>
          </a:xfrm>
        </p:grpSpPr>
        <p:sp>
          <p:nvSpPr>
            <p:cNvPr id="192" name="Google Shape;192;p11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95" name="Google Shape;195;p11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1"/>
          <p:cNvSpPr/>
          <p:nvPr/>
        </p:nvSpPr>
        <p:spPr>
          <a:xfrm>
            <a:off x="8307214" y="-383977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202" name="Google Shape;202;p11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1"/>
          <p:cNvSpPr/>
          <p:nvPr/>
        </p:nvSpPr>
        <p:spPr>
          <a:xfrm>
            <a:off x="7582340" y="1834534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11"/>
          <p:cNvGrpSpPr/>
          <p:nvPr/>
        </p:nvGrpSpPr>
        <p:grpSpPr>
          <a:xfrm>
            <a:off x="4920170" y="-496491"/>
            <a:ext cx="188886" cy="1181531"/>
            <a:chOff x="2877432" y="975334"/>
            <a:chExt cx="188886" cy="1181531"/>
          </a:xfrm>
        </p:grpSpPr>
        <p:sp>
          <p:nvSpPr>
            <p:cNvPr id="206" name="Google Shape;206;p11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7084804" y="549572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11"/>
          <p:cNvGrpSpPr/>
          <p:nvPr/>
        </p:nvGrpSpPr>
        <p:grpSpPr>
          <a:xfrm>
            <a:off x="3030471" y="-223849"/>
            <a:ext cx="121172" cy="760495"/>
            <a:chOff x="5245196" y="3136513"/>
            <a:chExt cx="121172" cy="760495"/>
          </a:xfrm>
        </p:grpSpPr>
        <p:sp>
          <p:nvSpPr>
            <p:cNvPr id="211" name="Google Shape;211;p11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1"/>
          <p:cNvGrpSpPr/>
          <p:nvPr/>
        </p:nvGrpSpPr>
        <p:grpSpPr>
          <a:xfrm>
            <a:off x="2306292" y="2569221"/>
            <a:ext cx="199237" cy="2828935"/>
            <a:chOff x="1608717" y="1280046"/>
            <a:chExt cx="199237" cy="2828935"/>
          </a:xfrm>
        </p:grpSpPr>
        <p:sp>
          <p:nvSpPr>
            <p:cNvPr id="214" name="Google Shape;214;p11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subTitle" idx="1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285750" y="454265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439150" y="48034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3" hasCustomPrompt="1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ctrTitle" idx="4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6" hasCustomPrompt="1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8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 hasCustomPrompt="1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ctrTitle" idx="13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70" r:id="rId9"/>
    <p:sldLayoutId id="2147483661" r:id="rId10"/>
    <p:sldLayoutId id="2147483665" r:id="rId11"/>
    <p:sldLayoutId id="2147483671" r:id="rId12"/>
    <p:sldLayoutId id="2147483667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data-analysi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4bv0maXyU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mitgaisim.idf.il/%D7%AA%D7%A4%D7%A7%D7%99%D7%93%D7%99%D7%9D/%D7%9E%D7%A1%D7%9C%D7%95%D7%9C-%D7%A9%D7%97%D7%A7%D7%99%D7%9D-%D7%90%D7%9E%D7%9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5"/>
          <p:cNvSpPr txBox="1">
            <a:spLocks noGrp="1"/>
          </p:cNvSpPr>
          <p:nvPr>
            <p:ph type="ctrTitle"/>
          </p:nvPr>
        </p:nvSpPr>
        <p:spPr>
          <a:xfrm>
            <a:off x="1712568" y="1486579"/>
            <a:ext cx="6020700" cy="9334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5"/>
          <p:cNvSpPr/>
          <p:nvPr/>
        </p:nvSpPr>
        <p:spPr>
          <a:xfrm>
            <a:off x="5969504" y="3118803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509" name="Google Shape;509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5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512" name="Google Shape;512;p25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515" name="Google Shape;515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21" name="Google Shape;521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5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524" name="Google Shape;524;p25"/>
            <p:cNvSpPr/>
            <p:nvPr/>
          </p:nvSpPr>
          <p:spPr>
            <a:xfrm>
              <a:off x="4475150" y="4052605"/>
              <a:ext cx="199001" cy="220121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4522600" y="4494201"/>
              <a:ext cx="104095" cy="115148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4534403" y="4830814"/>
              <a:ext cx="80477" cy="88990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7" name="Google Shape;5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888" y="2478688"/>
            <a:ext cx="25241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500" y="79000"/>
            <a:ext cx="29718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E78D7D4-32B5-42FC-9A78-6ED9485E36FA}"/>
              </a:ext>
            </a:extLst>
          </p:cNvPr>
          <p:cNvSpPr txBox="1"/>
          <p:nvPr/>
        </p:nvSpPr>
        <p:spPr>
          <a:xfrm>
            <a:off x="2222612" y="853625"/>
            <a:ext cx="462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400" dirty="0">
                <a:solidFill>
                  <a:schemeClr val="bg1"/>
                </a:solidFill>
              </a:rPr>
              <a:t>מגמת מידע ונתונים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69"/>
          <p:cNvSpPr txBox="1">
            <a:spLocks noGrp="1"/>
          </p:cNvSpPr>
          <p:nvPr>
            <p:ph type="ctrTitle"/>
          </p:nvPr>
        </p:nvSpPr>
        <p:spPr>
          <a:xfrm>
            <a:off x="931225" y="1196025"/>
            <a:ext cx="1617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מתמטיקה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1" name="Google Shape;1361;p69"/>
          <p:cNvSpPr txBox="1">
            <a:spLocks noGrp="1"/>
          </p:cNvSpPr>
          <p:nvPr>
            <p:ph type="subTitle" idx="1"/>
          </p:nvPr>
        </p:nvSpPr>
        <p:spPr>
          <a:xfrm>
            <a:off x="931248" y="1684100"/>
            <a:ext cx="1535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  <a:sym typeface="Share Tech"/>
              </a:rPr>
              <a:t>70 ומעלה הקבצה א'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  <a:sym typeface="Share Tech"/>
            </a:endParaRPr>
          </a:p>
        </p:txBody>
      </p:sp>
      <p:sp>
        <p:nvSpPr>
          <p:cNvPr id="1362" name="Google Shape;1362;p69"/>
          <p:cNvSpPr txBox="1">
            <a:spLocks noGrp="1"/>
          </p:cNvSpPr>
          <p:nvPr>
            <p:ph type="ctrTitle" idx="2"/>
          </p:nvPr>
        </p:nvSpPr>
        <p:spPr>
          <a:xfrm>
            <a:off x="6735153" y="1335565"/>
            <a:ext cx="1453622" cy="6970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אנגלית הקבצה א'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4" name="Google Shape;1364;p69"/>
          <p:cNvGrpSpPr/>
          <p:nvPr/>
        </p:nvGrpSpPr>
        <p:grpSpPr>
          <a:xfrm>
            <a:off x="2466797" y="2837754"/>
            <a:ext cx="4594825" cy="1842617"/>
            <a:chOff x="3834069" y="2439811"/>
            <a:chExt cx="2413629" cy="967914"/>
          </a:xfrm>
        </p:grpSpPr>
        <p:grpSp>
          <p:nvGrpSpPr>
            <p:cNvPr id="1365" name="Google Shape;1365;p69"/>
            <p:cNvGrpSpPr/>
            <p:nvPr/>
          </p:nvGrpSpPr>
          <p:grpSpPr>
            <a:xfrm>
              <a:off x="4960453" y="2469658"/>
              <a:ext cx="1287244" cy="885527"/>
              <a:chOff x="4960453" y="2469658"/>
              <a:chExt cx="1287244" cy="885527"/>
            </a:xfrm>
          </p:grpSpPr>
          <p:sp>
            <p:nvSpPr>
              <p:cNvPr id="1366" name="Google Shape;1366;p69"/>
              <p:cNvSpPr/>
              <p:nvPr/>
            </p:nvSpPr>
            <p:spPr>
              <a:xfrm>
                <a:off x="4960453" y="3257061"/>
                <a:ext cx="128724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69"/>
              <p:cNvSpPr/>
              <p:nvPr/>
            </p:nvSpPr>
            <p:spPr>
              <a:xfrm>
                <a:off x="4960454" y="3099580"/>
                <a:ext cx="105134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69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69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69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69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2" name="Google Shape;1372;p69"/>
            <p:cNvGrpSpPr/>
            <p:nvPr/>
          </p:nvGrpSpPr>
          <p:grpSpPr>
            <a:xfrm>
              <a:off x="3834069" y="2469658"/>
              <a:ext cx="1129846" cy="885527"/>
              <a:chOff x="3834069" y="2469658"/>
              <a:chExt cx="1129846" cy="885527"/>
            </a:xfrm>
          </p:grpSpPr>
          <p:sp>
            <p:nvSpPr>
              <p:cNvPr id="1373" name="Google Shape;1373;p69"/>
              <p:cNvSpPr/>
              <p:nvPr/>
            </p:nvSpPr>
            <p:spPr>
              <a:xfrm>
                <a:off x="3834069" y="3257061"/>
                <a:ext cx="1129846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69"/>
              <p:cNvSpPr/>
              <p:nvPr/>
            </p:nvSpPr>
            <p:spPr>
              <a:xfrm>
                <a:off x="4093459" y="3099580"/>
                <a:ext cx="870365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69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69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69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69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9" name="Google Shape;1379;p69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80" name="Google Shape;1380;p69"/>
          <p:cNvCxnSpPr>
            <a:stCxn id="1360" idx="1"/>
          </p:cNvCxnSpPr>
          <p:nvPr/>
        </p:nvCxnSpPr>
        <p:spPr>
          <a:xfrm>
            <a:off x="931225" y="1484925"/>
            <a:ext cx="2543700" cy="2202000"/>
          </a:xfrm>
          <a:prstGeom prst="bentConnector3">
            <a:avLst>
              <a:gd name="adj1" fmla="val -9361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1" name="Google Shape;1381;p69"/>
          <p:cNvCxnSpPr>
            <a:cxnSpLocks/>
            <a:stCxn id="1362" idx="3"/>
          </p:cNvCxnSpPr>
          <p:nvPr/>
        </p:nvCxnSpPr>
        <p:spPr>
          <a:xfrm flipH="1">
            <a:off x="7042175" y="1684100"/>
            <a:ext cx="1146600" cy="2623435"/>
          </a:xfrm>
          <a:prstGeom prst="bentConnector4">
            <a:avLst>
              <a:gd name="adj1" fmla="val -19937"/>
              <a:gd name="adj2" fmla="val 56643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2" name="Google Shape;1382;p69"/>
          <p:cNvSpPr/>
          <p:nvPr/>
        </p:nvSpPr>
        <p:spPr>
          <a:xfrm>
            <a:off x="923634" y="3637035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69"/>
          <p:cNvSpPr/>
          <p:nvPr/>
        </p:nvSpPr>
        <p:spPr>
          <a:xfrm>
            <a:off x="8282034" y="2960760"/>
            <a:ext cx="121172" cy="121198"/>
          </a:xfrm>
          <a:custGeom>
            <a:avLst/>
            <a:gdLst/>
            <a:ahLst/>
            <a:cxnLst/>
            <a:rect l="l" t="t" r="r" b="b"/>
            <a:pathLst>
              <a:path w="4624" h="4625" extrusionOk="0">
                <a:moveTo>
                  <a:pt x="0" y="1"/>
                </a:moveTo>
                <a:lnTo>
                  <a:pt x="0" y="4624"/>
                </a:lnTo>
                <a:lnTo>
                  <a:pt x="4624" y="4624"/>
                </a:lnTo>
                <a:lnTo>
                  <a:pt x="46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69"/>
          <p:cNvSpPr txBox="1">
            <a:spLocks noGrp="1"/>
          </p:cNvSpPr>
          <p:nvPr>
            <p:ph type="ctrTitle"/>
          </p:nvPr>
        </p:nvSpPr>
        <p:spPr>
          <a:xfrm>
            <a:off x="3294100" y="1484925"/>
            <a:ext cx="26139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1"/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מקצועות רבי מלל ושפת אם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5" name="Google Shape;1385;p69"/>
          <p:cNvSpPr txBox="1">
            <a:spLocks noGrp="1"/>
          </p:cNvSpPr>
          <p:nvPr>
            <p:ph type="subTitle" idx="1"/>
          </p:nvPr>
        </p:nvSpPr>
        <p:spPr>
          <a:xfrm>
            <a:off x="3722947" y="1965840"/>
            <a:ext cx="1804606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ממוצע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  <a:sym typeface="Share Tech"/>
              </a:rPr>
              <a:t>80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ומעלה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86" name="Google Shape;138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67153"/>
            <a:ext cx="1989600" cy="1103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7D06BE8-D7D2-4DCB-91CA-A7C15652DB04}"/>
              </a:ext>
            </a:extLst>
          </p:cNvPr>
          <p:cNvSpPr txBox="1"/>
          <p:nvPr/>
        </p:nvSpPr>
        <p:spPr>
          <a:xfrm>
            <a:off x="3795042" y="-25039"/>
            <a:ext cx="346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</a:rPr>
              <a:t>תנאי  קבלה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1"/>
          <p:cNvSpPr txBox="1">
            <a:spLocks noGrp="1"/>
          </p:cNvSpPr>
          <p:nvPr>
            <p:ph type="title"/>
          </p:nvPr>
        </p:nvSpPr>
        <p:spPr>
          <a:xfrm>
            <a:off x="2067339" y="575551"/>
            <a:ext cx="6094107" cy="4424333"/>
          </a:xfrm>
          <a:prstGeom prst="snip2Diag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המגמה מיועדת לתלמידים מצטיינים</a:t>
            </a:r>
            <a:br>
              <a:rPr lang="he-IL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בעלי יכולות שפתיות מעולות</a:t>
            </a:r>
            <a:br>
              <a:rPr lang="he-IL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תלמידים שאוהבים מקצועות רבי מלל</a:t>
            </a:r>
            <a:br>
              <a:rPr lang="he-IL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ומעוניינים לקבל כלים וידע, להיות </a:t>
            </a:r>
            <a:br>
              <a:rPr lang="he-IL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גורם מפתח במקצוע נדרש מאוד </a:t>
            </a:r>
            <a:br>
              <a:rPr lang="he-IL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e-IL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בעולם הטכנולוגי של המאה ה 21. </a:t>
            </a:r>
            <a:endParaRPr sz="4800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1" name="Google Shape;10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67153"/>
            <a:ext cx="1989600" cy="110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80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0"/>
          <p:cNvSpPr txBox="1">
            <a:spLocks noGrp="1"/>
          </p:cNvSpPr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📊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7FAF014-2159-48F4-959F-A50B89CF3AFE}"/>
              </a:ext>
            </a:extLst>
          </p:cNvPr>
          <p:cNvSpPr txBox="1"/>
          <p:nvPr/>
        </p:nvSpPr>
        <p:spPr>
          <a:xfrm>
            <a:off x="4031953" y="980145"/>
            <a:ext cx="171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dirty="0">
                <a:solidFill>
                  <a:schemeClr val="bg1"/>
                </a:solidFill>
              </a:rPr>
              <a:t>תודה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1056F9A-C631-4F12-AD2E-A56178D5A08C}"/>
              </a:ext>
            </a:extLst>
          </p:cNvPr>
          <p:cNvSpPr txBox="1"/>
          <p:nvPr/>
        </p:nvSpPr>
        <p:spPr>
          <a:xfrm>
            <a:off x="176064" y="4773248"/>
            <a:ext cx="5250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https://pop.education.gov.il/tchumey_daat/data-analysis/</a:t>
            </a:r>
          </a:p>
        </p:txBody>
      </p:sp>
      <p:pic>
        <p:nvPicPr>
          <p:cNvPr id="6" name="תמונה 5">
            <a:hlinkClick r:id="rId3"/>
            <a:extLst>
              <a:ext uri="{FF2B5EF4-FFF2-40B4-BE49-F238E27FC236}">
                <a16:creationId xmlns:a16="http://schemas.microsoft.com/office/drawing/2014/main" id="{DBF4CC30-4AF7-4D9A-8C16-7F1911B2E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0"/>
          <a:stretch/>
        </p:blipFill>
        <p:spPr>
          <a:xfrm>
            <a:off x="2421489" y="62474"/>
            <a:ext cx="5529929" cy="5018551"/>
          </a:xfrm>
          <a:prstGeom prst="rect">
            <a:avLst/>
          </a:prstGeom>
        </p:spPr>
      </p:pic>
      <p:pic>
        <p:nvPicPr>
          <p:cNvPr id="7" name="Google Shape;1011;p51">
            <a:extLst>
              <a:ext uri="{FF2B5EF4-FFF2-40B4-BE49-F238E27FC236}">
                <a16:creationId xmlns:a16="http://schemas.microsoft.com/office/drawing/2014/main" id="{339F67B7-25A0-4FAD-9A61-06D149AC54C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" y="-67153"/>
            <a:ext cx="1465315" cy="110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7"/>
          <p:cNvSpPr txBox="1">
            <a:spLocks noGrp="1"/>
          </p:cNvSpPr>
          <p:nvPr>
            <p:ph type="title"/>
          </p:nvPr>
        </p:nvSpPr>
        <p:spPr>
          <a:xfrm>
            <a:off x="2471150" y="1830075"/>
            <a:ext cx="38232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+mn-lt"/>
              </a:rPr>
              <a:t>THANKS</a:t>
            </a:r>
            <a:endParaRPr dirty="0">
              <a:latin typeface="+mn-lt"/>
            </a:endParaRPr>
          </a:p>
        </p:txBody>
      </p:sp>
      <p:sp>
        <p:nvSpPr>
          <p:cNvPr id="1364" name="Google Shape;1364;p47"/>
          <p:cNvSpPr/>
          <p:nvPr/>
        </p:nvSpPr>
        <p:spPr>
          <a:xfrm>
            <a:off x="-65247" y="971445"/>
            <a:ext cx="62397" cy="62143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47"/>
          <p:cNvGrpSpPr/>
          <p:nvPr/>
        </p:nvGrpSpPr>
        <p:grpSpPr>
          <a:xfrm>
            <a:off x="7981434" y="-1177061"/>
            <a:ext cx="203789" cy="1274754"/>
            <a:chOff x="2877432" y="975334"/>
            <a:chExt cx="188886" cy="1181531"/>
          </a:xfrm>
        </p:grpSpPr>
        <p:sp>
          <p:nvSpPr>
            <p:cNvPr id="1366" name="Google Shape;1366;p47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47"/>
          <p:cNvSpPr/>
          <p:nvPr/>
        </p:nvSpPr>
        <p:spPr>
          <a:xfrm>
            <a:off x="9277943" y="-708433"/>
            <a:ext cx="9132" cy="2718429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47"/>
          <p:cNvSpPr/>
          <p:nvPr/>
        </p:nvSpPr>
        <p:spPr>
          <a:xfrm>
            <a:off x="335228" y="-685306"/>
            <a:ext cx="9132" cy="1822332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97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דיה מקוונת 4" title="יום בחיי מעיין">
            <a:hlinkClick r:id="" action="ppaction://media"/>
            <a:extLst>
              <a:ext uri="{FF2B5EF4-FFF2-40B4-BE49-F238E27FC236}">
                <a16:creationId xmlns:a16="http://schemas.microsoft.com/office/drawing/2014/main" id="{E283DB87-1643-42B1-B690-3741BD679D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2514" y="283791"/>
            <a:ext cx="8098972" cy="4575918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2000042-E0BF-499A-9514-475B64DCDF32}"/>
              </a:ext>
            </a:extLst>
          </p:cNvPr>
          <p:cNvSpPr txBox="1"/>
          <p:nvPr/>
        </p:nvSpPr>
        <p:spPr>
          <a:xfrm>
            <a:off x="53955" y="479580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https://youtu.be/uP4bv0maXyU</a:t>
            </a:r>
          </a:p>
        </p:txBody>
      </p:sp>
    </p:spTree>
    <p:extLst>
      <p:ext uri="{BB962C8B-B14F-4D97-AF65-F5344CB8AC3E}">
        <p14:creationId xmlns:p14="http://schemas.microsoft.com/office/powerpoint/2010/main" val="12989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AF7DF9DE-1FDB-47C9-BCD2-38634A23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0" y="403245"/>
            <a:ext cx="8614319" cy="44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8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11;p51">
            <a:extLst>
              <a:ext uri="{FF2B5EF4-FFF2-40B4-BE49-F238E27FC236}">
                <a16:creationId xmlns:a16="http://schemas.microsoft.com/office/drawing/2014/main" id="{4A558321-5F32-4510-B486-336BF489DC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7033"/>
            <a:ext cx="1267015" cy="79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רובוטים במקום עבודה">
            <a:extLst>
              <a:ext uri="{FF2B5EF4-FFF2-40B4-BE49-F238E27FC236}">
                <a16:creationId xmlns:a16="http://schemas.microsoft.com/office/drawing/2014/main" id="{7BADE979-EE42-420F-B970-BC6ED3C7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660"/>
            <a:ext cx="4524188" cy="24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04BB4C39-D5D5-466F-89A3-5D0DD9A216D3}"/>
              </a:ext>
            </a:extLst>
          </p:cNvPr>
          <p:cNvSpPr txBox="1">
            <a:spLocks/>
          </p:cNvSpPr>
          <p:nvPr/>
        </p:nvSpPr>
        <p:spPr>
          <a:xfrm>
            <a:off x="1553882" y="232446"/>
            <a:ext cx="7464612" cy="791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4800" b="0" i="0" u="none" strike="noStrike" cap="non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hare Tech"/>
              <a:buNone/>
              <a:defRPr sz="1200" b="0" i="0" u="none" strike="noStrike" cap="none">
                <a:solidFill>
                  <a:srgbClr val="000000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r>
              <a:rPr lang="he-IL" sz="6000" b="1" i="1" dirty="0">
                <a:solidFill>
                  <a:srgbClr val="AC3F34"/>
                </a:solidFill>
                <a:latin typeface="Tahoma" panose="020B0604030504040204" pitchFamily="34" charset="0"/>
                <a:ea typeface="+mn-ea"/>
                <a:cs typeface="+mn-cs"/>
              </a:rPr>
              <a:t>השינוי המתרחש בעולם העבודה</a:t>
            </a:r>
            <a:endParaRPr lang="en-US" sz="6000" b="1" i="1" dirty="0">
              <a:solidFill>
                <a:srgbClr val="AC3F34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285A1E73-F20B-4774-A5EC-54399CA45F9A}"/>
              </a:ext>
            </a:extLst>
          </p:cNvPr>
          <p:cNvSpPr txBox="1">
            <a:spLocks/>
          </p:cNvSpPr>
          <p:nvPr/>
        </p:nvSpPr>
        <p:spPr>
          <a:xfrm>
            <a:off x="4739341" y="1835242"/>
            <a:ext cx="4350868" cy="24733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/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במגמה שלנו לומדים ניהול פרויקטים, </a:t>
            </a:r>
          </a:p>
          <a:p>
            <a:pPr marL="0" indent="0"/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יזמות ויצירתיות, חשיבה ביקורתית וניתוח נתונים </a:t>
            </a:r>
          </a:p>
          <a:p>
            <a:pPr marL="0" indent="0" algn="r"/>
            <a:endParaRPr lang="he-I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endParaRPr lang="he-I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כל מה שנחוץ למקצועות המחר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חץ: למטה 1">
            <a:extLst>
              <a:ext uri="{FF2B5EF4-FFF2-40B4-BE49-F238E27FC236}">
                <a16:creationId xmlns:a16="http://schemas.microsoft.com/office/drawing/2014/main" id="{7B3C881B-1D3D-4E9D-8AE3-DD862E5DB9BF}"/>
              </a:ext>
            </a:extLst>
          </p:cNvPr>
          <p:cNvSpPr/>
          <p:nvPr/>
        </p:nvSpPr>
        <p:spPr>
          <a:xfrm>
            <a:off x="6711575" y="3071905"/>
            <a:ext cx="406400" cy="597647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1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0;p36">
            <a:extLst>
              <a:ext uri="{FF2B5EF4-FFF2-40B4-BE49-F238E27FC236}">
                <a16:creationId xmlns:a16="http://schemas.microsoft.com/office/drawing/2014/main" id="{88E5520A-A935-4E16-A6E3-52EDE70AA2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630" t="17202" r="9471"/>
          <a:stretch/>
        </p:blipFill>
        <p:spPr>
          <a:xfrm>
            <a:off x="539552" y="936378"/>
            <a:ext cx="7485586" cy="4132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9;p34">
            <a:extLst>
              <a:ext uri="{FF2B5EF4-FFF2-40B4-BE49-F238E27FC236}">
                <a16:creationId xmlns:a16="http://schemas.microsoft.com/office/drawing/2014/main" id="{D405CA4A-AD4A-42E7-8F0F-BDE815265ABF}"/>
              </a:ext>
            </a:extLst>
          </p:cNvPr>
          <p:cNvSpPr txBox="1"/>
          <p:nvPr/>
        </p:nvSpPr>
        <p:spPr>
          <a:xfrm>
            <a:off x="1601395" y="74575"/>
            <a:ext cx="5361900" cy="769411"/>
          </a:xfrm>
          <a:prstGeom prst="rect">
            <a:avLst/>
          </a:prstGeom>
          <a:solidFill>
            <a:srgbClr val="59AAB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800" dirty="0">
                <a:solidFill>
                  <a:schemeClr val="lt1"/>
                </a:solidFill>
                <a:latin typeface="David"/>
                <a:ea typeface="David"/>
                <a:cs typeface="+mn-cs"/>
                <a:sym typeface="David"/>
              </a:rPr>
              <a:t>אנליסטים-מנתחי נתונים</a:t>
            </a:r>
            <a:endParaRPr sz="3800" dirty="0">
              <a:solidFill>
                <a:schemeClr val="lt1"/>
              </a:solidFill>
              <a:latin typeface="David"/>
              <a:ea typeface="David"/>
              <a:cs typeface="+mn-cs"/>
              <a:sym typeface="David"/>
            </a:endParaRPr>
          </a:p>
        </p:txBody>
      </p:sp>
    </p:spTree>
    <p:extLst>
      <p:ext uri="{BB962C8B-B14F-4D97-AF65-F5344CB8AC3E}">
        <p14:creationId xmlns:p14="http://schemas.microsoft.com/office/powerpoint/2010/main" val="116771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8;p34">
            <a:extLst>
              <a:ext uri="{FF2B5EF4-FFF2-40B4-BE49-F238E27FC236}">
                <a16:creationId xmlns:a16="http://schemas.microsoft.com/office/drawing/2014/main" id="{80170C69-F6B4-4627-90FF-13ADCB711CF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8389" y="933525"/>
            <a:ext cx="6011448" cy="40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7;p34">
            <a:extLst>
              <a:ext uri="{FF2B5EF4-FFF2-40B4-BE49-F238E27FC236}">
                <a16:creationId xmlns:a16="http://schemas.microsoft.com/office/drawing/2014/main" id="{DAC6604D-0A19-48C4-9FD0-B13CB334E7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200" y="0"/>
            <a:ext cx="2778849" cy="49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9;p34">
            <a:extLst>
              <a:ext uri="{FF2B5EF4-FFF2-40B4-BE49-F238E27FC236}">
                <a16:creationId xmlns:a16="http://schemas.microsoft.com/office/drawing/2014/main" id="{F5E01E41-02CA-437A-BF5D-D140BF878FD7}"/>
              </a:ext>
            </a:extLst>
          </p:cNvPr>
          <p:cNvSpPr txBox="1"/>
          <p:nvPr/>
        </p:nvSpPr>
        <p:spPr>
          <a:xfrm>
            <a:off x="885300" y="74575"/>
            <a:ext cx="5361900" cy="769411"/>
          </a:xfrm>
          <a:prstGeom prst="rect">
            <a:avLst/>
          </a:prstGeom>
          <a:solidFill>
            <a:srgbClr val="59AAB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" sz="3800" dirty="0">
                <a:solidFill>
                  <a:schemeClr val="lt1"/>
                </a:solidFill>
                <a:latin typeface="David"/>
                <a:ea typeface="David"/>
                <a:cs typeface="+mn-cs"/>
                <a:sym typeface="David"/>
              </a:rPr>
              <a:t>עבודתו של מנתח נתונים</a:t>
            </a:r>
            <a:endParaRPr sz="3800" dirty="0">
              <a:solidFill>
                <a:schemeClr val="lt1"/>
              </a:solidFill>
              <a:latin typeface="David"/>
              <a:ea typeface="David"/>
              <a:cs typeface="+mn-cs"/>
              <a:sym typeface="David"/>
            </a:endParaRPr>
          </a:p>
        </p:txBody>
      </p:sp>
    </p:spTree>
    <p:extLst>
      <p:ext uri="{BB962C8B-B14F-4D97-AF65-F5344CB8AC3E}">
        <p14:creationId xmlns:p14="http://schemas.microsoft.com/office/powerpoint/2010/main" val="37954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1B59FDE-7CD0-4554-9609-998CBD7C5A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0464" y="141481"/>
            <a:ext cx="1321454" cy="119701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C664AF01-C72B-434B-8807-FF133FFC3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7707" y="1158514"/>
            <a:ext cx="4051613" cy="939812"/>
          </a:xfrm>
          <a:prstGeom prst="rect">
            <a:avLst/>
          </a:prstGeom>
        </p:spPr>
      </p:pic>
      <p:pic>
        <p:nvPicPr>
          <p:cNvPr id="5" name="Picture 8">
            <a:hlinkClick r:id="rId4"/>
            <a:extLst>
              <a:ext uri="{FF2B5EF4-FFF2-40B4-BE49-F238E27FC236}">
                <a16:creationId xmlns:a16="http://schemas.microsoft.com/office/drawing/2014/main" id="{82132C98-B58A-4007-8CC5-B75FF1C09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909" y="3372323"/>
            <a:ext cx="1952793" cy="56082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5DD530E-5790-4AEB-92F2-C0FFEFB90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461" y="2449450"/>
            <a:ext cx="1665691" cy="492532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0207470-5601-4838-9D3E-554BEF797635}"/>
              </a:ext>
            </a:extLst>
          </p:cNvPr>
          <p:cNvSpPr txBox="1"/>
          <p:nvPr/>
        </p:nvSpPr>
        <p:spPr>
          <a:xfrm>
            <a:off x="3889271" y="2571750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>
                <a:solidFill>
                  <a:schemeClr val="bg1"/>
                </a:solidFill>
              </a:rPr>
              <a:t>מודיעין 8200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4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1"/>
          <p:cNvSpPr txBox="1">
            <a:spLocks noGrp="1"/>
          </p:cNvSpPr>
          <p:nvPr>
            <p:ph type="title"/>
          </p:nvPr>
        </p:nvSpPr>
        <p:spPr>
          <a:xfrm>
            <a:off x="1837778" y="860296"/>
            <a:ext cx="5468444" cy="28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dirty="0">
                <a:latin typeface="+mn-lt"/>
                <a:cs typeface="+mn-cs"/>
              </a:rPr>
              <a:t>מגמה טכנולוגית</a:t>
            </a:r>
            <a:br>
              <a:rPr lang="he-IL" sz="4800" dirty="0">
                <a:latin typeface="+mn-lt"/>
                <a:cs typeface="+mn-cs"/>
              </a:rPr>
            </a:br>
            <a:r>
              <a:rPr lang="he-IL" sz="4800" dirty="0">
                <a:latin typeface="+mn-lt"/>
                <a:cs typeface="+mn-cs"/>
              </a:rPr>
              <a:t>15 יח"ל</a:t>
            </a:r>
            <a:br>
              <a:rPr lang="he-IL" sz="4800" dirty="0">
                <a:latin typeface="+mn-lt"/>
                <a:cs typeface="+mn-cs"/>
              </a:rPr>
            </a:br>
            <a:r>
              <a:rPr lang="he-IL" sz="4800" dirty="0">
                <a:latin typeface="+mn-lt"/>
                <a:cs typeface="+mn-cs"/>
              </a:rPr>
              <a:t>הסמכה טכנולוגית 3.3</a:t>
            </a:r>
            <a:endParaRPr sz="4800" dirty="0">
              <a:latin typeface="+mn-lt"/>
              <a:cs typeface="+mn-cs"/>
            </a:endParaRPr>
          </a:p>
        </p:txBody>
      </p:sp>
      <p:pic>
        <p:nvPicPr>
          <p:cNvPr id="1011" name="Google Shape;10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67153"/>
            <a:ext cx="1989600" cy="110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50"/>
          <p:cNvSpPr txBox="1">
            <a:spLocks noGrp="1"/>
          </p:cNvSpPr>
          <p:nvPr>
            <p:ph type="subTitle" idx="1"/>
          </p:nvPr>
        </p:nvSpPr>
        <p:spPr>
          <a:xfrm>
            <a:off x="6474215" y="3929669"/>
            <a:ext cx="1753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lt2"/>
                </a:solidFill>
                <a:latin typeface="+mn-lt"/>
                <a:cs typeface="+mn-cs"/>
              </a:rPr>
              <a:t>הערכה חלופית  </a:t>
            </a:r>
            <a:r>
              <a:rPr lang="en" b="1" dirty="0">
                <a:solidFill>
                  <a:schemeClr val="lt2"/>
                </a:solidFill>
                <a:latin typeface="+mn-lt"/>
                <a:cs typeface="+mn-cs"/>
              </a:rPr>
              <a:t> 30%</a:t>
            </a:r>
            <a:endParaRPr b="1" dirty="0">
              <a:solidFill>
                <a:schemeClr val="lt2"/>
              </a:solidFill>
              <a:latin typeface="+mn-lt"/>
              <a:cs typeface="+mn-cs"/>
            </a:endParaRPr>
          </a:p>
        </p:txBody>
      </p:sp>
      <p:sp>
        <p:nvSpPr>
          <p:cNvPr id="977" name="Google Shape;977;p50"/>
          <p:cNvSpPr txBox="1">
            <a:spLocks noGrp="1"/>
          </p:cNvSpPr>
          <p:nvPr>
            <p:ph type="subTitle" idx="5"/>
          </p:nvPr>
        </p:nvSpPr>
        <p:spPr>
          <a:xfrm>
            <a:off x="3964645" y="3929669"/>
            <a:ext cx="1728902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/>
            <a:r>
              <a:rPr lang="he-IL" b="1" dirty="0">
                <a:solidFill>
                  <a:schemeClr val="accent3"/>
                </a:solidFill>
                <a:cs typeface="+mn-cs"/>
              </a:rPr>
              <a:t>מבחן מתוקשב 70%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chemeClr val="accent3"/>
                </a:solidFill>
                <a:cs typeface="+mn-cs"/>
              </a:rPr>
              <a:t>חומר פתוח</a:t>
            </a:r>
            <a:endParaRPr b="1" dirty="0">
              <a:solidFill>
                <a:schemeClr val="accent3"/>
              </a:solidFill>
              <a:cs typeface="+mn-cs"/>
            </a:endParaRPr>
          </a:p>
        </p:txBody>
      </p:sp>
      <p:sp>
        <p:nvSpPr>
          <p:cNvPr id="980" name="Google Shape;980;p50"/>
          <p:cNvSpPr/>
          <p:nvPr/>
        </p:nvSpPr>
        <p:spPr>
          <a:xfrm>
            <a:off x="1223300" y="1562750"/>
            <a:ext cx="824100" cy="8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>
            <a:off x="3942827" y="1562750"/>
            <a:ext cx="824100" cy="82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>
            <a:off x="6665704" y="1562750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3" name="Google Shape;983;p50"/>
          <p:cNvCxnSpPr>
            <a:cxnSpLocks/>
            <a:stCxn id="980" idx="1"/>
          </p:cNvCxnSpPr>
          <p:nvPr/>
        </p:nvCxnSpPr>
        <p:spPr>
          <a:xfrm>
            <a:off x="1223300" y="1974800"/>
            <a:ext cx="600" cy="960000"/>
          </a:xfrm>
          <a:prstGeom prst="bentConnector3">
            <a:avLst>
              <a:gd name="adj1" fmla="val -3968754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Google Shape;984;p50"/>
          <p:cNvCxnSpPr>
            <a:cxnSpLocks/>
            <a:stCxn id="981" idx="1"/>
          </p:cNvCxnSpPr>
          <p:nvPr/>
        </p:nvCxnSpPr>
        <p:spPr>
          <a:xfrm>
            <a:off x="3942827" y="1974800"/>
            <a:ext cx="600" cy="960000"/>
          </a:xfrm>
          <a:prstGeom prst="bentConnector3">
            <a:avLst>
              <a:gd name="adj1" fmla="val -3968790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Google Shape;985;p50"/>
          <p:cNvCxnSpPr>
            <a:cxnSpLocks/>
            <a:stCxn id="982" idx="1"/>
          </p:cNvCxnSpPr>
          <p:nvPr/>
        </p:nvCxnSpPr>
        <p:spPr>
          <a:xfrm>
            <a:off x="6665704" y="1974800"/>
            <a:ext cx="600" cy="960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6" name="Google Shape;986;p50"/>
          <p:cNvSpPr/>
          <p:nvPr/>
        </p:nvSpPr>
        <p:spPr>
          <a:xfrm>
            <a:off x="2276000" y="132471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>
            <a:off x="7489808" y="2386862"/>
            <a:ext cx="238733" cy="238031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>
            <a:off x="1346749" y="1669267"/>
            <a:ext cx="577195" cy="577814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50"/>
          <p:cNvGrpSpPr/>
          <p:nvPr/>
        </p:nvGrpSpPr>
        <p:grpSpPr>
          <a:xfrm>
            <a:off x="4075558" y="1684660"/>
            <a:ext cx="577210" cy="580282"/>
            <a:chOff x="3095745" y="3805393"/>
            <a:chExt cx="352840" cy="354717"/>
          </a:xfrm>
        </p:grpSpPr>
        <p:sp>
          <p:nvSpPr>
            <p:cNvPr id="990" name="Google Shape;990;p50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50"/>
          <p:cNvGrpSpPr/>
          <p:nvPr/>
        </p:nvGrpSpPr>
        <p:grpSpPr>
          <a:xfrm>
            <a:off x="6789168" y="1684647"/>
            <a:ext cx="583817" cy="580314"/>
            <a:chOff x="3541011" y="3367320"/>
            <a:chExt cx="348257" cy="346188"/>
          </a:xfrm>
        </p:grpSpPr>
        <p:sp>
          <p:nvSpPr>
            <p:cNvPr id="997" name="Google Shape;997;p50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50"/>
          <p:cNvSpPr/>
          <p:nvPr/>
        </p:nvSpPr>
        <p:spPr>
          <a:xfrm>
            <a:off x="8094004" y="58825"/>
            <a:ext cx="824100" cy="82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/>
          <p:nvPr/>
        </p:nvSpPr>
        <p:spPr>
          <a:xfrm>
            <a:off x="8217453" y="183913"/>
            <a:ext cx="577200" cy="57393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4" name="Google Shape;1004;p50"/>
          <p:cNvCxnSpPr/>
          <p:nvPr/>
        </p:nvCxnSpPr>
        <p:spPr>
          <a:xfrm flipH="1">
            <a:off x="7513204" y="411675"/>
            <a:ext cx="580200" cy="171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5" name="Google Shape;100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67153"/>
            <a:ext cx="1989600" cy="1103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CB4C9A4-4ADA-45E9-96A3-DAB3C1E88040}"/>
              </a:ext>
            </a:extLst>
          </p:cNvPr>
          <p:cNvSpPr txBox="1"/>
          <p:nvPr/>
        </p:nvSpPr>
        <p:spPr>
          <a:xfrm>
            <a:off x="4400453" y="73107"/>
            <a:ext cx="3391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>
                <a:solidFill>
                  <a:srgbClr val="F64975"/>
                </a:solidFill>
              </a:rPr>
              <a:t>מקצוע מבוא</a:t>
            </a:r>
          </a:p>
          <a:p>
            <a:pPr algn="r"/>
            <a:r>
              <a:rPr lang="he-IL" sz="1600" dirty="0">
                <a:solidFill>
                  <a:schemeClr val="bg1"/>
                </a:solidFill>
              </a:rPr>
              <a:t>ערבית/ פסיקה/ ביולוגיה 5 יח"ל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E7E522C-3DFC-4D87-BA24-32837681D364}"/>
              </a:ext>
            </a:extLst>
          </p:cNvPr>
          <p:cNvSpPr txBox="1"/>
          <p:nvPr/>
        </p:nvSpPr>
        <p:spPr>
          <a:xfrm>
            <a:off x="4008417" y="2631089"/>
            <a:ext cx="184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FF9973"/>
                </a:solidFill>
              </a:rPr>
              <a:t>כיתה יא'</a:t>
            </a:r>
            <a:endParaRPr lang="en-US" sz="3200" b="1" dirty="0">
              <a:solidFill>
                <a:srgbClr val="FF9973"/>
              </a:solidFill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9842388B-54A6-4188-8518-B06B33ED4266}"/>
              </a:ext>
            </a:extLst>
          </p:cNvPr>
          <p:cNvSpPr txBox="1"/>
          <p:nvPr/>
        </p:nvSpPr>
        <p:spPr>
          <a:xfrm>
            <a:off x="6686283" y="2671339"/>
            <a:ext cx="184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כיתה י'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17C42C48-A622-4F9C-98DA-633B0B19925B}"/>
              </a:ext>
            </a:extLst>
          </p:cNvPr>
          <p:cNvSpPr txBox="1"/>
          <p:nvPr/>
        </p:nvSpPr>
        <p:spPr>
          <a:xfrm>
            <a:off x="1133094" y="2631089"/>
            <a:ext cx="184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00CFCC"/>
                </a:solidFill>
              </a:rPr>
              <a:t>כיתה </a:t>
            </a:r>
            <a:r>
              <a:rPr lang="he-IL" sz="3200" b="1" dirty="0" err="1">
                <a:solidFill>
                  <a:srgbClr val="00CFCC"/>
                </a:solidFill>
              </a:rPr>
              <a:t>יב</a:t>
            </a:r>
            <a:r>
              <a:rPr lang="he-IL" sz="3200" b="1" dirty="0">
                <a:solidFill>
                  <a:srgbClr val="00CFCC"/>
                </a:solidFill>
              </a:rPr>
              <a:t>'</a:t>
            </a:r>
            <a:endParaRPr lang="en-US" sz="3200" b="1" dirty="0">
              <a:solidFill>
                <a:srgbClr val="00CFCC"/>
              </a:solidFill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557BC31-64E1-4515-A5AB-443075A553C2}"/>
              </a:ext>
            </a:extLst>
          </p:cNvPr>
          <p:cNvSpPr txBox="1"/>
          <p:nvPr/>
        </p:nvSpPr>
        <p:spPr>
          <a:xfrm>
            <a:off x="6609612" y="3159836"/>
            <a:ext cx="170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מקצוע מוביל 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</a:rPr>
              <a:t>ניתוח ואיתור מידע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53872215-9FCD-458C-9E30-754CE791D5D8}"/>
              </a:ext>
            </a:extLst>
          </p:cNvPr>
          <p:cNvSpPr txBox="1"/>
          <p:nvPr/>
        </p:nvSpPr>
        <p:spPr>
          <a:xfrm>
            <a:off x="3912985" y="3076974"/>
            <a:ext cx="170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מקצוע מוביל 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</a:rPr>
              <a:t>ניתוח ואיתור מידע 5 יח"ל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FB85501A-9537-45D6-8D39-F58657C815FE}"/>
              </a:ext>
            </a:extLst>
          </p:cNvPr>
          <p:cNvSpPr txBox="1"/>
          <p:nvPr/>
        </p:nvSpPr>
        <p:spPr>
          <a:xfrm>
            <a:off x="982768" y="3133112"/>
            <a:ext cx="1845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bg1"/>
                </a:solidFill>
              </a:rPr>
              <a:t>מקצוע התמחות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</a:rPr>
              <a:t>מידע וידע באינטרנט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</a:rPr>
              <a:t>5 יח"ל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Google Shape;977;p50">
            <a:extLst>
              <a:ext uri="{FF2B5EF4-FFF2-40B4-BE49-F238E27FC236}">
                <a16:creationId xmlns:a16="http://schemas.microsoft.com/office/drawing/2014/main" id="{9F32681C-61BD-499C-8BCB-669757967CD9}"/>
              </a:ext>
            </a:extLst>
          </p:cNvPr>
          <p:cNvSpPr txBox="1">
            <a:spLocks/>
          </p:cNvSpPr>
          <p:nvPr/>
        </p:nvSpPr>
        <p:spPr>
          <a:xfrm>
            <a:off x="966542" y="3907971"/>
            <a:ext cx="1728902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aven Pro"/>
              <a:buNone/>
              <a:defRPr sz="1000" b="0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ctr" rtl="1"/>
            <a:r>
              <a:rPr lang="he-IL" b="1" dirty="0" err="1">
                <a:solidFill>
                  <a:srgbClr val="00CFCC"/>
                </a:solidFill>
                <a:cs typeface="+mn-cs"/>
              </a:rPr>
              <a:t>פרוייקט</a:t>
            </a:r>
            <a:r>
              <a:rPr lang="he-IL" b="1" dirty="0">
                <a:solidFill>
                  <a:srgbClr val="00CFCC"/>
                </a:solidFill>
                <a:cs typeface="+mn-cs"/>
              </a:rPr>
              <a:t> גמר מתחילים בכיתה יא' נבחנים בכיתה </a:t>
            </a:r>
            <a:r>
              <a:rPr lang="he-IL" b="1" dirty="0" err="1">
                <a:solidFill>
                  <a:srgbClr val="00CFCC"/>
                </a:solidFill>
                <a:cs typeface="+mn-cs"/>
              </a:rPr>
              <a:t>יב</a:t>
            </a:r>
            <a:r>
              <a:rPr lang="he-IL" b="1" dirty="0">
                <a:solidFill>
                  <a:srgbClr val="00CFCC"/>
                </a:solidFill>
                <a:cs typeface="+mn-cs"/>
              </a:rPr>
              <a:t>'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189</Words>
  <Application>Microsoft Office PowerPoint</Application>
  <PresentationFormat>‫הצגה על המסך (16:9)</PresentationFormat>
  <Paragraphs>40</Paragraphs>
  <Slides>13</Slides>
  <Notes>7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4" baseType="lpstr">
      <vt:lpstr>Fira Sans Extra Condensed Medium</vt:lpstr>
      <vt:lpstr>Advent Pro SemiBold</vt:lpstr>
      <vt:lpstr>Share Tech</vt:lpstr>
      <vt:lpstr>Livvic Light</vt:lpstr>
      <vt:lpstr>Maven Pro</vt:lpstr>
      <vt:lpstr>Fira Sans Condensed Medium</vt:lpstr>
      <vt:lpstr>Arial</vt:lpstr>
      <vt:lpstr>David</vt:lpstr>
      <vt:lpstr>Tahoma</vt:lpstr>
      <vt:lpstr>Nunito Light</vt:lpstr>
      <vt:lpstr>Data Science Consulting by Slidesgo</vt:lpstr>
      <vt:lpstr>DATA ANALYSIS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מגמה טכנולוגית 15 יח"ל הסמכה טכנולוגית 3.3</vt:lpstr>
      <vt:lpstr>מצגת של PowerPoint‏</vt:lpstr>
      <vt:lpstr>מתמטיקה</vt:lpstr>
      <vt:lpstr>המגמה מיועדת לתלמידים מצטיינים  בעלי יכולות שפתיות מעולות  תלמידים שאוהבים מקצועות רבי מלל ומעוניינים לקבל כלים וידע, להיות   גורם מפתח במקצוע נדרש מאוד   בעולם הטכנולוגי של המאה ה 21. </vt:lpstr>
      <vt:lpstr> 📊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</dc:title>
  <cp:lastModifiedBy>lesley salamon</cp:lastModifiedBy>
  <cp:revision>38</cp:revision>
  <dcterms:modified xsi:type="dcterms:W3CDTF">2022-01-02T04:39:56Z</dcterms:modified>
</cp:coreProperties>
</file>