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71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535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3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713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95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703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608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007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85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145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528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C89E-F48C-447F-A46A-FE20C5BD4F72}" type="datetimeFigureOut">
              <a:rPr lang="he-IL" smtClean="0"/>
              <a:t>ט"ו/אלול/תשע"ה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B602-808E-422A-8ADC-3FDB4A6F3E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923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בוקר טוב מחנך</a:t>
            </a:r>
            <a:br>
              <a:rPr lang="he-I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חידון כיתתי:</a:t>
            </a:r>
            <a:endParaRPr lang="he-IL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מצא את המכנה המשותף</a:t>
            </a:r>
            <a:endParaRPr lang="he-IL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25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67744" y="0"/>
            <a:ext cx="6573416" cy="1052736"/>
          </a:xfrm>
        </p:spPr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המילה המשותפת ל...</a:t>
            </a:r>
            <a:endParaRPr lang="he-I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889870" cy="313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403244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2567980" cy="3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4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1759" y="116632"/>
            <a:ext cx="6573763" cy="899666"/>
          </a:xfrm>
        </p:spPr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המילה המשותפת ל...</a:t>
            </a:r>
            <a:endParaRPr lang="he-I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74" y="980728"/>
            <a:ext cx="2490117" cy="2924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3588"/>
            <a:ext cx="38100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64496"/>
            <a:ext cx="3333750" cy="3105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7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המילה המשותפת ל...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239432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4286250" cy="2847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43" y="4260751"/>
            <a:ext cx="5395317" cy="2193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4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השורש המשותף ל...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62" y="1687013"/>
            <a:ext cx="2663580" cy="3326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946650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301208"/>
            <a:ext cx="3456384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e-IL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ברוך </a:t>
            </a:r>
            <a:endParaRPr lang="he-IL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997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936104"/>
          </a:xfrm>
        </p:spPr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המילה המשותפת ל...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052736"/>
            <a:ext cx="3229819" cy="2794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6" y="980728"/>
            <a:ext cx="4052232" cy="3039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27373"/>
            <a:ext cx="2051140" cy="2541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1681" y="188640"/>
            <a:ext cx="8229600" cy="864096"/>
          </a:xfrm>
        </p:spPr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המילה המשותפת ל...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" y="1057604"/>
            <a:ext cx="3895515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77702"/>
            <a:ext cx="2741290" cy="345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143375" cy="3133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092696"/>
          </a:xfrm>
        </p:spPr>
        <p:txBody>
          <a:bodyPr>
            <a:normAutofit/>
          </a:bodyPr>
          <a:lstStyle/>
          <a:p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המילה המשותפת ל...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3271093" cy="327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7" y="980728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57" y="4293096"/>
            <a:ext cx="30003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המילה המשותפת ל...</a:t>
            </a:r>
            <a:endParaRPr lang="he-I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54" y="1090373"/>
            <a:ext cx="2510378" cy="3469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748002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7"/>
            <a:ext cx="4212777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9488" y="0"/>
            <a:ext cx="6347048" cy="1143000"/>
          </a:xfrm>
        </p:spPr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המילה המשותפת ל...</a:t>
            </a:r>
            <a:endParaRPr lang="he-I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8656"/>
            <a:ext cx="4495271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25856"/>
            <a:ext cx="2880320" cy="39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815751" cy="32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המילה המשותפת ל...</a:t>
            </a:r>
            <a:endParaRPr lang="he-I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45718"/>
            <a:ext cx="3411463" cy="2270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4" y="2204864"/>
            <a:ext cx="4918718" cy="2316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18992"/>
            <a:ext cx="3467684" cy="2328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48</Words>
  <Application>Microsoft Office PowerPoint</Application>
  <PresentationFormat>‫הצגה על המסך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Office</vt:lpstr>
      <vt:lpstr>בוקר טוב מחנך חידון כיתתי:</vt:lpstr>
      <vt:lpstr>המילה המשותפת ל...</vt:lpstr>
      <vt:lpstr>השורש המשותף ל...</vt:lpstr>
      <vt:lpstr>המילה המשותפת ל...</vt:lpstr>
      <vt:lpstr>המילה המשותפת ל...</vt:lpstr>
      <vt:lpstr>המילה המשותפת ל...</vt:lpstr>
      <vt:lpstr>המילה המשותפת ל...</vt:lpstr>
      <vt:lpstr>המילה המשותפת ל...</vt:lpstr>
      <vt:lpstr>המילה המשותפת ל...</vt:lpstr>
      <vt:lpstr>המילה המשותפת ל...</vt:lpstr>
      <vt:lpstr>המילה המשותפת ל...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בוקר טוב מחנך חידון כיתתי:</dc:title>
  <dc:creator>User</dc:creator>
  <cp:lastModifiedBy>User</cp:lastModifiedBy>
  <cp:revision>7</cp:revision>
  <dcterms:created xsi:type="dcterms:W3CDTF">2015-08-10T16:05:01Z</dcterms:created>
  <dcterms:modified xsi:type="dcterms:W3CDTF">2015-08-30T20:41:58Z</dcterms:modified>
</cp:coreProperties>
</file>