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3.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5.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6.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7.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8.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9.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10.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11.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51" r:id="rId1"/>
    <p:sldMasterId id="2147483747" r:id="rId2"/>
    <p:sldMasterId id="2147483756" r:id="rId3"/>
    <p:sldMasterId id="2147483801" r:id="rId4"/>
    <p:sldMasterId id="2147484131" r:id="rId5"/>
    <p:sldMasterId id="2147484221" r:id="rId6"/>
    <p:sldMasterId id="2147486625" r:id="rId7"/>
    <p:sldMasterId id="2147486631" r:id="rId8"/>
    <p:sldMasterId id="2147486636" r:id="rId9"/>
    <p:sldMasterId id="2147486643" r:id="rId10"/>
    <p:sldMasterId id="2147486649" r:id="rId11"/>
    <p:sldMasterId id="2147486653" r:id="rId12"/>
  </p:sldMasterIdLst>
  <p:notesMasterIdLst>
    <p:notesMasterId r:id="rId54"/>
  </p:notesMasterIdLst>
  <p:sldIdLst>
    <p:sldId id="623" r:id="rId13"/>
    <p:sldId id="628" r:id="rId14"/>
    <p:sldId id="633" r:id="rId15"/>
    <p:sldId id="592" r:id="rId16"/>
    <p:sldId id="601" r:id="rId17"/>
    <p:sldId id="603" r:id="rId18"/>
    <p:sldId id="617" r:id="rId19"/>
    <p:sldId id="602" r:id="rId20"/>
    <p:sldId id="600" r:id="rId21"/>
    <p:sldId id="634" r:id="rId22"/>
    <p:sldId id="606" r:id="rId23"/>
    <p:sldId id="611" r:id="rId24"/>
    <p:sldId id="607" r:id="rId25"/>
    <p:sldId id="636" r:id="rId26"/>
    <p:sldId id="599" r:id="rId27"/>
    <p:sldId id="619" r:id="rId28"/>
    <p:sldId id="549" r:id="rId29"/>
    <p:sldId id="638" r:id="rId30"/>
    <p:sldId id="641" r:id="rId31"/>
    <p:sldId id="642" r:id="rId32"/>
    <p:sldId id="595" r:id="rId33"/>
    <p:sldId id="612" r:id="rId34"/>
    <p:sldId id="596" r:id="rId35"/>
    <p:sldId id="613" r:id="rId36"/>
    <p:sldId id="569" r:id="rId37"/>
    <p:sldId id="620" r:id="rId38"/>
    <p:sldId id="635" r:id="rId39"/>
    <p:sldId id="560" r:id="rId40"/>
    <p:sldId id="561" r:id="rId41"/>
    <p:sldId id="562" r:id="rId42"/>
    <p:sldId id="614" r:id="rId43"/>
    <p:sldId id="565" r:id="rId44"/>
    <p:sldId id="615" r:id="rId45"/>
    <p:sldId id="609" r:id="rId46"/>
    <p:sldId id="616" r:id="rId47"/>
    <p:sldId id="608" r:id="rId48"/>
    <p:sldId id="570" r:id="rId49"/>
    <p:sldId id="564" r:id="rId50"/>
    <p:sldId id="571" r:id="rId51"/>
    <p:sldId id="625" r:id="rId52"/>
    <p:sldId id="639" r:id="rId53"/>
  </p:sldIdLst>
  <p:sldSz cx="9144000" cy="6858000" type="screen4x3"/>
  <p:notesSz cx="6669088" cy="9926638"/>
  <p:defaultTextStyle>
    <a:defPPr>
      <a:defRPr lang="he-IL"/>
    </a:defPPr>
    <a:lvl1pPr algn="r" rtl="1" fontAlgn="base">
      <a:spcBef>
        <a:spcPct val="0"/>
      </a:spcBef>
      <a:spcAft>
        <a:spcPct val="0"/>
      </a:spcAft>
      <a:defRPr kern="1200">
        <a:solidFill>
          <a:schemeClr val="tx1"/>
        </a:solidFill>
        <a:latin typeface="Arial" pitchFamily="34" charset="0"/>
        <a:ea typeface="+mn-ea"/>
        <a:cs typeface="Arial" pitchFamily="34" charset="0"/>
      </a:defRPr>
    </a:lvl1pPr>
    <a:lvl2pPr marL="457200" algn="r" rtl="1" fontAlgn="base">
      <a:spcBef>
        <a:spcPct val="0"/>
      </a:spcBef>
      <a:spcAft>
        <a:spcPct val="0"/>
      </a:spcAft>
      <a:defRPr kern="1200">
        <a:solidFill>
          <a:schemeClr val="tx1"/>
        </a:solidFill>
        <a:latin typeface="Arial" pitchFamily="34" charset="0"/>
        <a:ea typeface="+mn-ea"/>
        <a:cs typeface="Arial" pitchFamily="34" charset="0"/>
      </a:defRPr>
    </a:lvl2pPr>
    <a:lvl3pPr marL="914400" algn="r" rtl="1" fontAlgn="base">
      <a:spcBef>
        <a:spcPct val="0"/>
      </a:spcBef>
      <a:spcAft>
        <a:spcPct val="0"/>
      </a:spcAft>
      <a:defRPr kern="1200">
        <a:solidFill>
          <a:schemeClr val="tx1"/>
        </a:solidFill>
        <a:latin typeface="Arial" pitchFamily="34" charset="0"/>
        <a:ea typeface="+mn-ea"/>
        <a:cs typeface="Arial" pitchFamily="34" charset="0"/>
      </a:defRPr>
    </a:lvl3pPr>
    <a:lvl4pPr marL="1371600" algn="r" rtl="1" fontAlgn="base">
      <a:spcBef>
        <a:spcPct val="0"/>
      </a:spcBef>
      <a:spcAft>
        <a:spcPct val="0"/>
      </a:spcAft>
      <a:defRPr kern="1200">
        <a:solidFill>
          <a:schemeClr val="tx1"/>
        </a:solidFill>
        <a:latin typeface="Arial" pitchFamily="34" charset="0"/>
        <a:ea typeface="+mn-ea"/>
        <a:cs typeface="Arial" pitchFamily="34" charset="0"/>
      </a:defRPr>
    </a:lvl4pPr>
    <a:lvl5pPr marL="1828800" algn="r" rtl="1" fontAlgn="base">
      <a:spcBef>
        <a:spcPct val="0"/>
      </a:spcBef>
      <a:spcAft>
        <a:spcPct val="0"/>
      </a:spcAft>
      <a:defRPr kern="1200">
        <a:solidFill>
          <a:schemeClr val="tx1"/>
        </a:solidFill>
        <a:latin typeface="Arial" pitchFamily="34" charset="0"/>
        <a:ea typeface="+mn-ea"/>
        <a:cs typeface="Arial" pitchFamily="34" charset="0"/>
      </a:defRPr>
    </a:lvl5pPr>
    <a:lvl6pPr marL="2286000" algn="r" defTabSz="914400" rtl="1" eaLnBrk="1" latinLnBrk="0" hangingPunct="1">
      <a:defRPr kern="1200">
        <a:solidFill>
          <a:schemeClr val="tx1"/>
        </a:solidFill>
        <a:latin typeface="Arial" pitchFamily="34" charset="0"/>
        <a:ea typeface="+mn-ea"/>
        <a:cs typeface="Arial" pitchFamily="34" charset="0"/>
      </a:defRPr>
    </a:lvl6pPr>
    <a:lvl7pPr marL="2743200" algn="r" defTabSz="914400" rtl="1" eaLnBrk="1" latinLnBrk="0" hangingPunct="1">
      <a:defRPr kern="1200">
        <a:solidFill>
          <a:schemeClr val="tx1"/>
        </a:solidFill>
        <a:latin typeface="Arial" pitchFamily="34" charset="0"/>
        <a:ea typeface="+mn-ea"/>
        <a:cs typeface="Arial" pitchFamily="34" charset="0"/>
      </a:defRPr>
    </a:lvl7pPr>
    <a:lvl8pPr marL="3200400" algn="r" defTabSz="914400" rtl="1" eaLnBrk="1" latinLnBrk="0" hangingPunct="1">
      <a:defRPr kern="1200">
        <a:solidFill>
          <a:schemeClr val="tx1"/>
        </a:solidFill>
        <a:latin typeface="Arial" pitchFamily="34" charset="0"/>
        <a:ea typeface="+mn-ea"/>
        <a:cs typeface="Arial" pitchFamily="34" charset="0"/>
      </a:defRPr>
    </a:lvl8pPr>
    <a:lvl9pPr marL="3657600" algn="r" defTabSz="914400" rtl="1"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4C72"/>
    <a:srgbClr val="FF6600"/>
    <a:srgbClr val="CC9900"/>
    <a:srgbClr val="CC00FF"/>
    <a:srgbClr val="038EED"/>
    <a:srgbClr val="717171"/>
    <a:srgbClr val="FFFFCC"/>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4615" autoAdjust="0"/>
    <p:restoredTop sz="86372" autoAdjust="0"/>
  </p:normalViewPr>
  <p:slideViewPr>
    <p:cSldViewPr>
      <p:cViewPr>
        <p:scale>
          <a:sx n="81" d="100"/>
          <a:sy n="81" d="100"/>
        </p:scale>
        <p:origin x="-1062" y="-36"/>
      </p:cViewPr>
      <p:guideLst>
        <p:guide orient="horz" pos="2160"/>
        <p:guide pos="2880"/>
      </p:guideLst>
    </p:cSldViewPr>
  </p:slideViewPr>
  <p:outlineViewPr>
    <p:cViewPr>
      <p:scale>
        <a:sx n="33" d="100"/>
        <a:sy n="33" d="100"/>
      </p:scale>
      <p:origin x="0" y="3276"/>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41" Type="http://schemas.openxmlformats.org/officeDocument/2006/relationships/slide" Target="slides/slide29.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9.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4AFF29-EC00-42B3-B167-13E1329215C1}" type="doc">
      <dgm:prSet loTypeId="urn:microsoft.com/office/officeart/2005/8/layout/orgChart1" loCatId="hierarchy" qsTypeId="urn:microsoft.com/office/officeart/2005/8/quickstyle/simple1" qsCatId="simple" csTypeId="urn:microsoft.com/office/officeart/2005/8/colors/accent2_1" csCatId="accent2" phldr="1"/>
      <dgm:spPr/>
      <dgm:t>
        <a:bodyPr/>
        <a:lstStyle/>
        <a:p>
          <a:pPr rtl="1"/>
          <a:endParaRPr lang="he-IL"/>
        </a:p>
      </dgm:t>
    </dgm:pt>
    <dgm:pt modelId="{D7BF923F-5ADB-477D-865E-B5254E951081}">
      <dgm:prSet phldrT="[טקסט]" custT="1"/>
      <dgm:spPr/>
      <dgm:t>
        <a:bodyPr/>
        <a:lstStyle/>
        <a:p>
          <a:pPr rtl="1"/>
          <a:r>
            <a:rPr lang="he-IL" sz="1800" b="1" dirty="0" smtClean="0">
              <a:solidFill>
                <a:schemeClr val="accent3"/>
              </a:solidFill>
            </a:rPr>
            <a:t>המגוון הביולוגי </a:t>
          </a:r>
        </a:p>
        <a:p>
          <a:pPr rtl="1"/>
          <a:r>
            <a:rPr lang="he-IL" sz="1800" dirty="0" smtClean="0"/>
            <a:t>מתפתח ומשתנה בהשפעת:</a:t>
          </a:r>
          <a:endParaRPr lang="he-IL" sz="1800" dirty="0"/>
        </a:p>
      </dgm:t>
    </dgm:pt>
    <dgm:pt modelId="{BEFD7EF8-605A-41F1-A82B-E1D9D1C87861}" type="parTrans" cxnId="{CCCAA65B-BBF1-47ED-9C7A-72632F1F318B}">
      <dgm:prSet/>
      <dgm:spPr/>
      <dgm:t>
        <a:bodyPr/>
        <a:lstStyle/>
        <a:p>
          <a:pPr rtl="1"/>
          <a:endParaRPr lang="he-IL"/>
        </a:p>
      </dgm:t>
    </dgm:pt>
    <dgm:pt modelId="{CF33C8F3-233C-49A8-B62A-448B0BAB9117}" type="sibTrans" cxnId="{CCCAA65B-BBF1-47ED-9C7A-72632F1F318B}">
      <dgm:prSet/>
      <dgm:spPr/>
      <dgm:t>
        <a:bodyPr/>
        <a:lstStyle/>
        <a:p>
          <a:pPr rtl="1"/>
          <a:endParaRPr lang="he-IL"/>
        </a:p>
      </dgm:t>
    </dgm:pt>
    <dgm:pt modelId="{067CEA8D-3ABC-4721-AF12-5EE8929A5376}">
      <dgm:prSet phldrT="[טקסט]" custT="1"/>
      <dgm:spPr/>
      <dgm:t>
        <a:bodyPr/>
        <a:lstStyle/>
        <a:p>
          <a:pPr rtl="1"/>
          <a:r>
            <a:rPr lang="he-IL" sz="1800" b="1" dirty="0" smtClean="0">
              <a:solidFill>
                <a:schemeClr val="accent3"/>
              </a:solidFill>
            </a:rPr>
            <a:t>גורמים ותהליכים אקולוגיים</a:t>
          </a:r>
        </a:p>
        <a:p>
          <a:pPr rtl="1"/>
          <a:r>
            <a:rPr lang="he-IL" sz="1800" dirty="0" smtClean="0"/>
            <a:t>(תנאים א-ביוטיים, יחסי גומלין בין יצורים)</a:t>
          </a:r>
          <a:endParaRPr lang="he-IL" sz="1800" dirty="0"/>
        </a:p>
      </dgm:t>
    </dgm:pt>
    <dgm:pt modelId="{C0015D4B-B8B9-4583-A86D-0AC45B6D16C2}" type="parTrans" cxnId="{A7917F58-7450-4FCD-8511-67D26837D898}">
      <dgm:prSet/>
      <dgm:spPr/>
      <dgm:t>
        <a:bodyPr/>
        <a:lstStyle/>
        <a:p>
          <a:pPr rtl="1"/>
          <a:endParaRPr lang="he-IL" dirty="0"/>
        </a:p>
      </dgm:t>
    </dgm:pt>
    <dgm:pt modelId="{02D0990C-46FD-431D-86EF-B0A5D808B5B4}" type="sibTrans" cxnId="{A7917F58-7450-4FCD-8511-67D26837D898}">
      <dgm:prSet/>
      <dgm:spPr/>
      <dgm:t>
        <a:bodyPr/>
        <a:lstStyle/>
        <a:p>
          <a:pPr rtl="1"/>
          <a:endParaRPr lang="he-IL"/>
        </a:p>
      </dgm:t>
    </dgm:pt>
    <dgm:pt modelId="{754A57BA-CA53-4489-907B-8D32B2ED98A5}">
      <dgm:prSet phldrT="[טקסט]" custT="1"/>
      <dgm:spPr/>
      <dgm:t>
        <a:bodyPr/>
        <a:lstStyle/>
        <a:p>
          <a:pPr rtl="1"/>
          <a:r>
            <a:rPr lang="he-IL" sz="1800" b="1" dirty="0" smtClean="0">
              <a:solidFill>
                <a:schemeClr val="accent3"/>
              </a:solidFill>
            </a:rPr>
            <a:t>תהליכים אבולוציוניים</a:t>
          </a:r>
        </a:p>
        <a:p>
          <a:pPr rtl="1"/>
          <a:r>
            <a:rPr lang="he-IL" sz="1800" dirty="0" smtClean="0"/>
            <a:t>(יצירת מינים, ברֵרה טבעית, הכחדת מינים)</a:t>
          </a:r>
          <a:endParaRPr lang="he-IL" sz="1800" dirty="0"/>
        </a:p>
      </dgm:t>
    </dgm:pt>
    <dgm:pt modelId="{292336CD-A1D4-493D-8D70-EE3CE87C809F}" type="parTrans" cxnId="{3D7E6F31-F3E1-4964-9820-099736734003}">
      <dgm:prSet/>
      <dgm:spPr/>
      <dgm:t>
        <a:bodyPr/>
        <a:lstStyle/>
        <a:p>
          <a:pPr rtl="1"/>
          <a:endParaRPr lang="he-IL" dirty="0"/>
        </a:p>
      </dgm:t>
    </dgm:pt>
    <dgm:pt modelId="{51413AED-CC91-483E-BCA1-35D7EB1E3230}" type="sibTrans" cxnId="{3D7E6F31-F3E1-4964-9820-099736734003}">
      <dgm:prSet/>
      <dgm:spPr/>
      <dgm:t>
        <a:bodyPr/>
        <a:lstStyle/>
        <a:p>
          <a:pPr rtl="1"/>
          <a:endParaRPr lang="he-IL"/>
        </a:p>
      </dgm:t>
    </dgm:pt>
    <dgm:pt modelId="{270C518D-BF3D-4990-87D6-FE328A2643B5}">
      <dgm:prSet phldrT="[טקסט]" custT="1"/>
      <dgm:spPr/>
      <dgm:t>
        <a:bodyPr/>
        <a:lstStyle/>
        <a:p>
          <a:pPr rtl="1"/>
          <a:r>
            <a:rPr lang="he-IL" sz="1800" b="1" dirty="0" smtClean="0">
              <a:solidFill>
                <a:schemeClr val="accent3"/>
              </a:solidFill>
            </a:rPr>
            <a:t>מקורות גנטיים</a:t>
          </a:r>
        </a:p>
        <a:p>
          <a:pPr rtl="1"/>
          <a:r>
            <a:rPr lang="he-IL" sz="1800" dirty="0" smtClean="0"/>
            <a:t>(רבייה מינית ומוטציות)</a:t>
          </a:r>
          <a:endParaRPr lang="he-IL" sz="1800" dirty="0"/>
        </a:p>
      </dgm:t>
    </dgm:pt>
    <dgm:pt modelId="{A73D1A7F-4357-44DD-85D8-4832EFF816E0}" type="parTrans" cxnId="{546DDA58-2382-445B-B7AE-EFB85C14C196}">
      <dgm:prSet/>
      <dgm:spPr/>
      <dgm:t>
        <a:bodyPr/>
        <a:lstStyle/>
        <a:p>
          <a:pPr rtl="1"/>
          <a:endParaRPr lang="he-IL" dirty="0"/>
        </a:p>
      </dgm:t>
    </dgm:pt>
    <dgm:pt modelId="{A4C1A41C-04EA-4F5E-8F50-CC6ECDB5265E}" type="sibTrans" cxnId="{546DDA58-2382-445B-B7AE-EFB85C14C196}">
      <dgm:prSet/>
      <dgm:spPr/>
      <dgm:t>
        <a:bodyPr/>
        <a:lstStyle/>
        <a:p>
          <a:pPr rtl="1"/>
          <a:endParaRPr lang="he-IL"/>
        </a:p>
      </dgm:t>
    </dgm:pt>
    <dgm:pt modelId="{3AF12932-AF8E-44C7-94D2-D92F46DCC25F}">
      <dgm:prSet custT="1"/>
      <dgm:spPr/>
      <dgm:t>
        <a:bodyPr/>
        <a:lstStyle/>
        <a:p>
          <a:pPr rtl="1"/>
          <a:r>
            <a:rPr lang="he-IL" sz="1800" b="1" dirty="0" smtClean="0">
              <a:solidFill>
                <a:schemeClr val="accent3"/>
              </a:solidFill>
            </a:rPr>
            <a:t>תהליכים </a:t>
          </a:r>
          <a:r>
            <a:rPr lang="he-IL" sz="1800" b="1" noProof="1" smtClean="0">
              <a:solidFill>
                <a:schemeClr val="accent3"/>
              </a:solidFill>
            </a:rPr>
            <a:t>גאולוגיים</a:t>
          </a:r>
        </a:p>
        <a:p>
          <a:pPr rtl="1"/>
          <a:r>
            <a:rPr lang="he-IL" sz="1800" dirty="0" smtClean="0"/>
            <a:t>(כגון רעידות אדמה, התפרצויות הרי</a:t>
          </a:r>
          <a:r>
            <a:rPr lang="en-US" sz="1800" dirty="0" smtClean="0"/>
            <a:t> </a:t>
          </a:r>
          <a:r>
            <a:rPr lang="he-IL" sz="1800" dirty="0" smtClean="0"/>
            <a:t>געש)</a:t>
          </a:r>
          <a:endParaRPr lang="he-IL" sz="1800" dirty="0"/>
        </a:p>
      </dgm:t>
    </dgm:pt>
    <dgm:pt modelId="{45FDAB1B-CE93-41AE-9728-DC28E401DB01}" type="parTrans" cxnId="{82092A84-B212-48B4-A3C8-133B49EA3BC1}">
      <dgm:prSet/>
      <dgm:spPr/>
      <dgm:t>
        <a:bodyPr/>
        <a:lstStyle/>
        <a:p>
          <a:pPr rtl="1"/>
          <a:endParaRPr lang="he-IL" dirty="0"/>
        </a:p>
      </dgm:t>
    </dgm:pt>
    <dgm:pt modelId="{1E455B6B-E4E3-4C87-B41C-6CBEAF408BB6}" type="sibTrans" cxnId="{82092A84-B212-48B4-A3C8-133B49EA3BC1}">
      <dgm:prSet/>
      <dgm:spPr/>
      <dgm:t>
        <a:bodyPr/>
        <a:lstStyle/>
        <a:p>
          <a:pPr rtl="1"/>
          <a:endParaRPr lang="he-IL"/>
        </a:p>
      </dgm:t>
    </dgm:pt>
    <dgm:pt modelId="{13D53C33-8823-4C1A-B91B-1B27B2BBD91F}" type="pres">
      <dgm:prSet presAssocID="{FA4AFF29-EC00-42B3-B167-13E1329215C1}" presName="hierChild1" presStyleCnt="0">
        <dgm:presLayoutVars>
          <dgm:orgChart val="1"/>
          <dgm:chPref val="1"/>
          <dgm:dir/>
          <dgm:animOne val="branch"/>
          <dgm:animLvl val="lvl"/>
          <dgm:resizeHandles/>
        </dgm:presLayoutVars>
      </dgm:prSet>
      <dgm:spPr/>
      <dgm:t>
        <a:bodyPr/>
        <a:lstStyle/>
        <a:p>
          <a:pPr rtl="1"/>
          <a:endParaRPr lang="he-IL"/>
        </a:p>
      </dgm:t>
    </dgm:pt>
    <dgm:pt modelId="{7CE1264E-739E-48B5-9213-FD8AFDF144CA}" type="pres">
      <dgm:prSet presAssocID="{D7BF923F-5ADB-477D-865E-B5254E951081}" presName="hierRoot1" presStyleCnt="0">
        <dgm:presLayoutVars>
          <dgm:hierBranch val="init"/>
        </dgm:presLayoutVars>
      </dgm:prSet>
      <dgm:spPr/>
      <dgm:t>
        <a:bodyPr/>
        <a:lstStyle/>
        <a:p>
          <a:pPr rtl="1"/>
          <a:endParaRPr lang="he-IL"/>
        </a:p>
      </dgm:t>
    </dgm:pt>
    <dgm:pt modelId="{9B6BEB28-4E23-4B78-BEA2-1245E78AF59C}" type="pres">
      <dgm:prSet presAssocID="{D7BF923F-5ADB-477D-865E-B5254E951081}" presName="rootComposite1" presStyleCnt="0"/>
      <dgm:spPr/>
      <dgm:t>
        <a:bodyPr/>
        <a:lstStyle/>
        <a:p>
          <a:pPr rtl="1"/>
          <a:endParaRPr lang="he-IL"/>
        </a:p>
      </dgm:t>
    </dgm:pt>
    <dgm:pt modelId="{EC50B0F1-D982-4069-B3D8-6DCFBFFF63EA}" type="pres">
      <dgm:prSet presAssocID="{D7BF923F-5ADB-477D-865E-B5254E951081}" presName="rootText1" presStyleLbl="node0" presStyleIdx="0" presStyleCnt="1" custScaleX="321839" custLinFactNeighborY="-83108">
        <dgm:presLayoutVars>
          <dgm:chPref val="3"/>
        </dgm:presLayoutVars>
      </dgm:prSet>
      <dgm:spPr/>
      <dgm:t>
        <a:bodyPr/>
        <a:lstStyle/>
        <a:p>
          <a:pPr rtl="1"/>
          <a:endParaRPr lang="he-IL"/>
        </a:p>
      </dgm:t>
    </dgm:pt>
    <dgm:pt modelId="{E250E4E0-8BA7-4EDB-AE94-64975CDE2DAE}" type="pres">
      <dgm:prSet presAssocID="{D7BF923F-5ADB-477D-865E-B5254E951081}" presName="rootConnector1" presStyleLbl="node1" presStyleIdx="0" presStyleCnt="0"/>
      <dgm:spPr/>
      <dgm:t>
        <a:bodyPr/>
        <a:lstStyle/>
        <a:p>
          <a:pPr rtl="1"/>
          <a:endParaRPr lang="he-IL"/>
        </a:p>
      </dgm:t>
    </dgm:pt>
    <dgm:pt modelId="{CECCD75C-8DD8-42D4-961A-8CA7D611626D}" type="pres">
      <dgm:prSet presAssocID="{D7BF923F-5ADB-477D-865E-B5254E951081}" presName="hierChild2" presStyleCnt="0"/>
      <dgm:spPr/>
      <dgm:t>
        <a:bodyPr/>
        <a:lstStyle/>
        <a:p>
          <a:pPr rtl="1"/>
          <a:endParaRPr lang="he-IL"/>
        </a:p>
      </dgm:t>
    </dgm:pt>
    <dgm:pt modelId="{0510FC95-ED96-4C5D-96FC-13AE10C6623E}" type="pres">
      <dgm:prSet presAssocID="{45FDAB1B-CE93-41AE-9728-DC28E401DB01}" presName="Name37" presStyleLbl="parChTrans1D2" presStyleIdx="0" presStyleCnt="4"/>
      <dgm:spPr/>
      <dgm:t>
        <a:bodyPr/>
        <a:lstStyle/>
        <a:p>
          <a:pPr rtl="1"/>
          <a:endParaRPr lang="he-IL"/>
        </a:p>
      </dgm:t>
    </dgm:pt>
    <dgm:pt modelId="{8F5F9DBD-172D-4E24-A55C-DBD1C17C8481}" type="pres">
      <dgm:prSet presAssocID="{3AF12932-AF8E-44C7-94D2-D92F46DCC25F}" presName="hierRoot2" presStyleCnt="0">
        <dgm:presLayoutVars>
          <dgm:hierBranch val="init"/>
        </dgm:presLayoutVars>
      </dgm:prSet>
      <dgm:spPr/>
      <dgm:t>
        <a:bodyPr/>
        <a:lstStyle/>
        <a:p>
          <a:pPr rtl="1"/>
          <a:endParaRPr lang="he-IL"/>
        </a:p>
      </dgm:t>
    </dgm:pt>
    <dgm:pt modelId="{D1EC293F-A7D0-4D42-9986-76E71E53CE52}" type="pres">
      <dgm:prSet presAssocID="{3AF12932-AF8E-44C7-94D2-D92F46DCC25F}" presName="rootComposite" presStyleCnt="0"/>
      <dgm:spPr/>
      <dgm:t>
        <a:bodyPr/>
        <a:lstStyle/>
        <a:p>
          <a:pPr rtl="1"/>
          <a:endParaRPr lang="he-IL"/>
        </a:p>
      </dgm:t>
    </dgm:pt>
    <dgm:pt modelId="{28DA98F7-B708-4717-885A-029CD8F9A3CA}" type="pres">
      <dgm:prSet presAssocID="{3AF12932-AF8E-44C7-94D2-D92F46DCC25F}" presName="rootText" presStyleLbl="node2" presStyleIdx="0" presStyleCnt="4" custScaleX="130469" custScaleY="193078">
        <dgm:presLayoutVars>
          <dgm:chPref val="3"/>
        </dgm:presLayoutVars>
      </dgm:prSet>
      <dgm:spPr/>
      <dgm:t>
        <a:bodyPr/>
        <a:lstStyle/>
        <a:p>
          <a:pPr rtl="1"/>
          <a:endParaRPr lang="he-IL"/>
        </a:p>
      </dgm:t>
    </dgm:pt>
    <dgm:pt modelId="{0BA563C6-E727-40E3-BF88-7270909B3200}" type="pres">
      <dgm:prSet presAssocID="{3AF12932-AF8E-44C7-94D2-D92F46DCC25F}" presName="rootConnector" presStyleLbl="node2" presStyleIdx="0" presStyleCnt="4"/>
      <dgm:spPr/>
      <dgm:t>
        <a:bodyPr/>
        <a:lstStyle/>
        <a:p>
          <a:pPr rtl="1"/>
          <a:endParaRPr lang="he-IL"/>
        </a:p>
      </dgm:t>
    </dgm:pt>
    <dgm:pt modelId="{025D3ED9-B746-4756-9FBA-ADB1E279A539}" type="pres">
      <dgm:prSet presAssocID="{3AF12932-AF8E-44C7-94D2-D92F46DCC25F}" presName="hierChild4" presStyleCnt="0"/>
      <dgm:spPr/>
      <dgm:t>
        <a:bodyPr/>
        <a:lstStyle/>
        <a:p>
          <a:pPr rtl="1"/>
          <a:endParaRPr lang="he-IL"/>
        </a:p>
      </dgm:t>
    </dgm:pt>
    <dgm:pt modelId="{F9D155F2-2A9E-450B-85B6-8134180C33AC}" type="pres">
      <dgm:prSet presAssocID="{3AF12932-AF8E-44C7-94D2-D92F46DCC25F}" presName="hierChild5" presStyleCnt="0"/>
      <dgm:spPr/>
      <dgm:t>
        <a:bodyPr/>
        <a:lstStyle/>
        <a:p>
          <a:pPr rtl="1"/>
          <a:endParaRPr lang="he-IL"/>
        </a:p>
      </dgm:t>
    </dgm:pt>
    <dgm:pt modelId="{4668E4BF-CB99-4496-A1FE-FB7161155E37}" type="pres">
      <dgm:prSet presAssocID="{C0015D4B-B8B9-4583-A86D-0AC45B6D16C2}" presName="Name37" presStyleLbl="parChTrans1D2" presStyleIdx="1" presStyleCnt="4"/>
      <dgm:spPr/>
      <dgm:t>
        <a:bodyPr/>
        <a:lstStyle/>
        <a:p>
          <a:pPr rtl="1"/>
          <a:endParaRPr lang="he-IL"/>
        </a:p>
      </dgm:t>
    </dgm:pt>
    <dgm:pt modelId="{FBD5F6C5-0617-4724-B1C4-B2F2DB5C1332}" type="pres">
      <dgm:prSet presAssocID="{067CEA8D-3ABC-4721-AF12-5EE8929A5376}" presName="hierRoot2" presStyleCnt="0">
        <dgm:presLayoutVars>
          <dgm:hierBranch val="init"/>
        </dgm:presLayoutVars>
      </dgm:prSet>
      <dgm:spPr/>
      <dgm:t>
        <a:bodyPr/>
        <a:lstStyle/>
        <a:p>
          <a:pPr rtl="1"/>
          <a:endParaRPr lang="he-IL"/>
        </a:p>
      </dgm:t>
    </dgm:pt>
    <dgm:pt modelId="{B38397A0-B81B-4A83-A1C1-998EC0BF7181}" type="pres">
      <dgm:prSet presAssocID="{067CEA8D-3ABC-4721-AF12-5EE8929A5376}" presName="rootComposite" presStyleCnt="0"/>
      <dgm:spPr/>
      <dgm:t>
        <a:bodyPr/>
        <a:lstStyle/>
        <a:p>
          <a:pPr rtl="1"/>
          <a:endParaRPr lang="he-IL"/>
        </a:p>
      </dgm:t>
    </dgm:pt>
    <dgm:pt modelId="{5206E3DC-373D-42E0-A303-F922667A77A4}" type="pres">
      <dgm:prSet presAssocID="{067CEA8D-3ABC-4721-AF12-5EE8929A5376}" presName="rootText" presStyleLbl="node2" presStyleIdx="1" presStyleCnt="4" custScaleX="125661" custScaleY="213348">
        <dgm:presLayoutVars>
          <dgm:chPref val="3"/>
        </dgm:presLayoutVars>
      </dgm:prSet>
      <dgm:spPr/>
      <dgm:t>
        <a:bodyPr/>
        <a:lstStyle/>
        <a:p>
          <a:pPr rtl="1"/>
          <a:endParaRPr lang="he-IL"/>
        </a:p>
      </dgm:t>
    </dgm:pt>
    <dgm:pt modelId="{A6F79CE9-E26B-4A47-8085-EE8EB0EF3178}" type="pres">
      <dgm:prSet presAssocID="{067CEA8D-3ABC-4721-AF12-5EE8929A5376}" presName="rootConnector" presStyleLbl="node2" presStyleIdx="1" presStyleCnt="4"/>
      <dgm:spPr/>
      <dgm:t>
        <a:bodyPr/>
        <a:lstStyle/>
        <a:p>
          <a:pPr rtl="1"/>
          <a:endParaRPr lang="he-IL"/>
        </a:p>
      </dgm:t>
    </dgm:pt>
    <dgm:pt modelId="{3543F6AC-9BC5-4033-9D7B-6980712E0E2A}" type="pres">
      <dgm:prSet presAssocID="{067CEA8D-3ABC-4721-AF12-5EE8929A5376}" presName="hierChild4" presStyleCnt="0"/>
      <dgm:spPr/>
      <dgm:t>
        <a:bodyPr/>
        <a:lstStyle/>
        <a:p>
          <a:pPr rtl="1"/>
          <a:endParaRPr lang="he-IL"/>
        </a:p>
      </dgm:t>
    </dgm:pt>
    <dgm:pt modelId="{AD2121FC-2C6E-472D-841A-3A7CDA7978F0}" type="pres">
      <dgm:prSet presAssocID="{067CEA8D-3ABC-4721-AF12-5EE8929A5376}" presName="hierChild5" presStyleCnt="0"/>
      <dgm:spPr/>
      <dgm:t>
        <a:bodyPr/>
        <a:lstStyle/>
        <a:p>
          <a:pPr rtl="1"/>
          <a:endParaRPr lang="he-IL"/>
        </a:p>
      </dgm:t>
    </dgm:pt>
    <dgm:pt modelId="{A79C7860-281A-4F8A-8B7A-4148CDBB17BE}" type="pres">
      <dgm:prSet presAssocID="{292336CD-A1D4-493D-8D70-EE3CE87C809F}" presName="Name37" presStyleLbl="parChTrans1D2" presStyleIdx="2" presStyleCnt="4"/>
      <dgm:spPr/>
      <dgm:t>
        <a:bodyPr/>
        <a:lstStyle/>
        <a:p>
          <a:pPr rtl="1"/>
          <a:endParaRPr lang="he-IL"/>
        </a:p>
      </dgm:t>
    </dgm:pt>
    <dgm:pt modelId="{896D7D36-EFD3-4B2A-A063-89DB21025A6B}" type="pres">
      <dgm:prSet presAssocID="{754A57BA-CA53-4489-907B-8D32B2ED98A5}" presName="hierRoot2" presStyleCnt="0">
        <dgm:presLayoutVars>
          <dgm:hierBranch val="init"/>
        </dgm:presLayoutVars>
      </dgm:prSet>
      <dgm:spPr/>
      <dgm:t>
        <a:bodyPr/>
        <a:lstStyle/>
        <a:p>
          <a:pPr rtl="1"/>
          <a:endParaRPr lang="he-IL"/>
        </a:p>
      </dgm:t>
    </dgm:pt>
    <dgm:pt modelId="{02AC76C1-93EB-4C99-B95B-AA88DE034EA7}" type="pres">
      <dgm:prSet presAssocID="{754A57BA-CA53-4489-907B-8D32B2ED98A5}" presName="rootComposite" presStyleCnt="0"/>
      <dgm:spPr/>
      <dgm:t>
        <a:bodyPr/>
        <a:lstStyle/>
        <a:p>
          <a:pPr rtl="1"/>
          <a:endParaRPr lang="he-IL"/>
        </a:p>
      </dgm:t>
    </dgm:pt>
    <dgm:pt modelId="{0783AF8A-703D-4AEF-A525-EAA0C9E51573}" type="pres">
      <dgm:prSet presAssocID="{754A57BA-CA53-4489-907B-8D32B2ED98A5}" presName="rootText" presStyleLbl="node2" presStyleIdx="2" presStyleCnt="4" custScaleX="146446" custScaleY="159989">
        <dgm:presLayoutVars>
          <dgm:chPref val="3"/>
        </dgm:presLayoutVars>
      </dgm:prSet>
      <dgm:spPr/>
      <dgm:t>
        <a:bodyPr/>
        <a:lstStyle/>
        <a:p>
          <a:pPr rtl="1"/>
          <a:endParaRPr lang="he-IL"/>
        </a:p>
      </dgm:t>
    </dgm:pt>
    <dgm:pt modelId="{F7AC2EB5-1AE8-4262-A3B7-FD293F221A9D}" type="pres">
      <dgm:prSet presAssocID="{754A57BA-CA53-4489-907B-8D32B2ED98A5}" presName="rootConnector" presStyleLbl="node2" presStyleIdx="2" presStyleCnt="4"/>
      <dgm:spPr/>
      <dgm:t>
        <a:bodyPr/>
        <a:lstStyle/>
        <a:p>
          <a:pPr rtl="1"/>
          <a:endParaRPr lang="he-IL"/>
        </a:p>
      </dgm:t>
    </dgm:pt>
    <dgm:pt modelId="{CEFEAAD1-B906-43B2-941E-4414C059D798}" type="pres">
      <dgm:prSet presAssocID="{754A57BA-CA53-4489-907B-8D32B2ED98A5}" presName="hierChild4" presStyleCnt="0"/>
      <dgm:spPr/>
      <dgm:t>
        <a:bodyPr/>
        <a:lstStyle/>
        <a:p>
          <a:pPr rtl="1"/>
          <a:endParaRPr lang="he-IL"/>
        </a:p>
      </dgm:t>
    </dgm:pt>
    <dgm:pt modelId="{0D8DAB94-4414-4F7C-8371-D312453220AB}" type="pres">
      <dgm:prSet presAssocID="{754A57BA-CA53-4489-907B-8D32B2ED98A5}" presName="hierChild5" presStyleCnt="0"/>
      <dgm:spPr/>
      <dgm:t>
        <a:bodyPr/>
        <a:lstStyle/>
        <a:p>
          <a:pPr rtl="1"/>
          <a:endParaRPr lang="he-IL"/>
        </a:p>
      </dgm:t>
    </dgm:pt>
    <dgm:pt modelId="{D71A3616-881C-4460-BE2C-82812A7F1FE4}" type="pres">
      <dgm:prSet presAssocID="{A73D1A7F-4357-44DD-85D8-4832EFF816E0}" presName="Name37" presStyleLbl="parChTrans1D2" presStyleIdx="3" presStyleCnt="4"/>
      <dgm:spPr/>
      <dgm:t>
        <a:bodyPr/>
        <a:lstStyle/>
        <a:p>
          <a:pPr rtl="1"/>
          <a:endParaRPr lang="he-IL"/>
        </a:p>
      </dgm:t>
    </dgm:pt>
    <dgm:pt modelId="{9C2CB324-97E2-4D5D-9E4F-55EA8359533A}" type="pres">
      <dgm:prSet presAssocID="{270C518D-BF3D-4990-87D6-FE328A2643B5}" presName="hierRoot2" presStyleCnt="0">
        <dgm:presLayoutVars>
          <dgm:hierBranch val="init"/>
        </dgm:presLayoutVars>
      </dgm:prSet>
      <dgm:spPr/>
      <dgm:t>
        <a:bodyPr/>
        <a:lstStyle/>
        <a:p>
          <a:pPr rtl="1"/>
          <a:endParaRPr lang="he-IL"/>
        </a:p>
      </dgm:t>
    </dgm:pt>
    <dgm:pt modelId="{3C119C3A-7B0A-4E48-B89F-99737E69DC41}" type="pres">
      <dgm:prSet presAssocID="{270C518D-BF3D-4990-87D6-FE328A2643B5}" presName="rootComposite" presStyleCnt="0"/>
      <dgm:spPr/>
      <dgm:t>
        <a:bodyPr/>
        <a:lstStyle/>
        <a:p>
          <a:pPr rtl="1"/>
          <a:endParaRPr lang="he-IL"/>
        </a:p>
      </dgm:t>
    </dgm:pt>
    <dgm:pt modelId="{9D1E139F-1DB1-4DE7-B02F-8FEDAC6164E4}" type="pres">
      <dgm:prSet presAssocID="{270C518D-BF3D-4990-87D6-FE328A2643B5}" presName="rootText" presStyleLbl="node2" presStyleIdx="3" presStyleCnt="4" custScaleX="126697" custScaleY="177476">
        <dgm:presLayoutVars>
          <dgm:chPref val="3"/>
        </dgm:presLayoutVars>
      </dgm:prSet>
      <dgm:spPr/>
      <dgm:t>
        <a:bodyPr/>
        <a:lstStyle/>
        <a:p>
          <a:pPr rtl="1"/>
          <a:endParaRPr lang="he-IL"/>
        </a:p>
      </dgm:t>
    </dgm:pt>
    <dgm:pt modelId="{902700C5-D615-4858-BC38-C55CB81D8415}" type="pres">
      <dgm:prSet presAssocID="{270C518D-BF3D-4990-87D6-FE328A2643B5}" presName="rootConnector" presStyleLbl="node2" presStyleIdx="3" presStyleCnt="4"/>
      <dgm:spPr/>
      <dgm:t>
        <a:bodyPr/>
        <a:lstStyle/>
        <a:p>
          <a:pPr rtl="1"/>
          <a:endParaRPr lang="he-IL"/>
        </a:p>
      </dgm:t>
    </dgm:pt>
    <dgm:pt modelId="{49F2D67B-86F9-4D21-A5B2-5BE38085AEA9}" type="pres">
      <dgm:prSet presAssocID="{270C518D-BF3D-4990-87D6-FE328A2643B5}" presName="hierChild4" presStyleCnt="0"/>
      <dgm:spPr/>
      <dgm:t>
        <a:bodyPr/>
        <a:lstStyle/>
        <a:p>
          <a:pPr rtl="1"/>
          <a:endParaRPr lang="he-IL"/>
        </a:p>
      </dgm:t>
    </dgm:pt>
    <dgm:pt modelId="{E0BEF0A1-D251-485A-AD8C-F859B7A78B66}" type="pres">
      <dgm:prSet presAssocID="{270C518D-BF3D-4990-87D6-FE328A2643B5}" presName="hierChild5" presStyleCnt="0"/>
      <dgm:spPr/>
      <dgm:t>
        <a:bodyPr/>
        <a:lstStyle/>
        <a:p>
          <a:pPr rtl="1"/>
          <a:endParaRPr lang="he-IL"/>
        </a:p>
      </dgm:t>
    </dgm:pt>
    <dgm:pt modelId="{64D63AB1-2341-4D43-9ABF-0D3E2885B493}" type="pres">
      <dgm:prSet presAssocID="{D7BF923F-5ADB-477D-865E-B5254E951081}" presName="hierChild3" presStyleCnt="0"/>
      <dgm:spPr/>
      <dgm:t>
        <a:bodyPr/>
        <a:lstStyle/>
        <a:p>
          <a:pPr rtl="1"/>
          <a:endParaRPr lang="he-IL"/>
        </a:p>
      </dgm:t>
    </dgm:pt>
  </dgm:ptLst>
  <dgm:cxnLst>
    <dgm:cxn modelId="{CCCAA65B-BBF1-47ED-9C7A-72632F1F318B}" srcId="{FA4AFF29-EC00-42B3-B167-13E1329215C1}" destId="{D7BF923F-5ADB-477D-865E-B5254E951081}" srcOrd="0" destOrd="0" parTransId="{BEFD7EF8-605A-41F1-A82B-E1D9D1C87861}" sibTransId="{CF33C8F3-233C-49A8-B62A-448B0BAB9117}"/>
    <dgm:cxn modelId="{3D7E6F31-F3E1-4964-9820-099736734003}" srcId="{D7BF923F-5ADB-477D-865E-B5254E951081}" destId="{754A57BA-CA53-4489-907B-8D32B2ED98A5}" srcOrd="2" destOrd="0" parTransId="{292336CD-A1D4-493D-8D70-EE3CE87C809F}" sibTransId="{51413AED-CC91-483E-BCA1-35D7EB1E3230}"/>
    <dgm:cxn modelId="{3D6AE286-62A9-4E4A-A1FE-C9C52EE4B13C}" type="presOf" srcId="{754A57BA-CA53-4489-907B-8D32B2ED98A5}" destId="{0783AF8A-703D-4AEF-A525-EAA0C9E51573}" srcOrd="0" destOrd="0" presId="urn:microsoft.com/office/officeart/2005/8/layout/orgChart1"/>
    <dgm:cxn modelId="{C5079467-FF23-4AA8-A97D-510B187B0256}" type="presOf" srcId="{45FDAB1B-CE93-41AE-9728-DC28E401DB01}" destId="{0510FC95-ED96-4C5D-96FC-13AE10C6623E}" srcOrd="0" destOrd="0" presId="urn:microsoft.com/office/officeart/2005/8/layout/orgChart1"/>
    <dgm:cxn modelId="{451CF98F-72D1-40D0-A2BF-F1CA517646C1}" type="presOf" srcId="{3AF12932-AF8E-44C7-94D2-D92F46DCC25F}" destId="{0BA563C6-E727-40E3-BF88-7270909B3200}" srcOrd="1" destOrd="0" presId="urn:microsoft.com/office/officeart/2005/8/layout/orgChart1"/>
    <dgm:cxn modelId="{EBF95F65-4427-4A62-BDF2-277F74A153C4}" type="presOf" srcId="{270C518D-BF3D-4990-87D6-FE328A2643B5}" destId="{9D1E139F-1DB1-4DE7-B02F-8FEDAC6164E4}" srcOrd="0" destOrd="0" presId="urn:microsoft.com/office/officeart/2005/8/layout/orgChart1"/>
    <dgm:cxn modelId="{546DDA58-2382-445B-B7AE-EFB85C14C196}" srcId="{D7BF923F-5ADB-477D-865E-B5254E951081}" destId="{270C518D-BF3D-4990-87D6-FE328A2643B5}" srcOrd="3" destOrd="0" parTransId="{A73D1A7F-4357-44DD-85D8-4832EFF816E0}" sibTransId="{A4C1A41C-04EA-4F5E-8F50-CC6ECDB5265E}"/>
    <dgm:cxn modelId="{1EC9D714-355F-41DB-BD46-5189683BB873}" type="presOf" srcId="{067CEA8D-3ABC-4721-AF12-5EE8929A5376}" destId="{A6F79CE9-E26B-4A47-8085-EE8EB0EF3178}" srcOrd="1" destOrd="0" presId="urn:microsoft.com/office/officeart/2005/8/layout/orgChart1"/>
    <dgm:cxn modelId="{C11F21FE-2F0F-4E7D-8F03-DE4FE842200C}" type="presOf" srcId="{067CEA8D-3ABC-4721-AF12-5EE8929A5376}" destId="{5206E3DC-373D-42E0-A303-F922667A77A4}" srcOrd="0" destOrd="0" presId="urn:microsoft.com/office/officeart/2005/8/layout/orgChart1"/>
    <dgm:cxn modelId="{8F4B04E0-3ED2-46ED-AC8D-6EC83B94C5CE}" type="presOf" srcId="{FA4AFF29-EC00-42B3-B167-13E1329215C1}" destId="{13D53C33-8823-4C1A-B91B-1B27B2BBD91F}" srcOrd="0" destOrd="0" presId="urn:microsoft.com/office/officeart/2005/8/layout/orgChart1"/>
    <dgm:cxn modelId="{DE053165-E5CB-4D04-A8EF-7BD1675751D8}" type="presOf" srcId="{D7BF923F-5ADB-477D-865E-B5254E951081}" destId="{E250E4E0-8BA7-4EDB-AE94-64975CDE2DAE}" srcOrd="1" destOrd="0" presId="urn:microsoft.com/office/officeart/2005/8/layout/orgChart1"/>
    <dgm:cxn modelId="{A7917F58-7450-4FCD-8511-67D26837D898}" srcId="{D7BF923F-5ADB-477D-865E-B5254E951081}" destId="{067CEA8D-3ABC-4721-AF12-5EE8929A5376}" srcOrd="1" destOrd="0" parTransId="{C0015D4B-B8B9-4583-A86D-0AC45B6D16C2}" sibTransId="{02D0990C-46FD-431D-86EF-B0A5D808B5B4}"/>
    <dgm:cxn modelId="{F68A5DB9-784D-42CF-80A4-0875DE91C758}" type="presOf" srcId="{754A57BA-CA53-4489-907B-8D32B2ED98A5}" destId="{F7AC2EB5-1AE8-4262-A3B7-FD293F221A9D}" srcOrd="1" destOrd="0" presId="urn:microsoft.com/office/officeart/2005/8/layout/orgChart1"/>
    <dgm:cxn modelId="{0A859ABD-7387-48AB-9F44-D067681BA53C}" type="presOf" srcId="{C0015D4B-B8B9-4583-A86D-0AC45B6D16C2}" destId="{4668E4BF-CB99-4496-A1FE-FB7161155E37}" srcOrd="0" destOrd="0" presId="urn:microsoft.com/office/officeart/2005/8/layout/orgChart1"/>
    <dgm:cxn modelId="{699722D7-5CD6-489C-82C6-7A8C0105C0F6}" type="presOf" srcId="{D7BF923F-5ADB-477D-865E-B5254E951081}" destId="{EC50B0F1-D982-4069-B3D8-6DCFBFFF63EA}" srcOrd="0" destOrd="0" presId="urn:microsoft.com/office/officeart/2005/8/layout/orgChart1"/>
    <dgm:cxn modelId="{931511B3-7269-4A6C-93BD-E786CC4466FD}" type="presOf" srcId="{270C518D-BF3D-4990-87D6-FE328A2643B5}" destId="{902700C5-D615-4858-BC38-C55CB81D8415}" srcOrd="1" destOrd="0" presId="urn:microsoft.com/office/officeart/2005/8/layout/orgChart1"/>
    <dgm:cxn modelId="{95251E60-4E49-4577-A0E3-B30F773EAF8F}" type="presOf" srcId="{292336CD-A1D4-493D-8D70-EE3CE87C809F}" destId="{A79C7860-281A-4F8A-8B7A-4148CDBB17BE}" srcOrd="0" destOrd="0" presId="urn:microsoft.com/office/officeart/2005/8/layout/orgChart1"/>
    <dgm:cxn modelId="{67FD1EC7-1002-4C90-B137-94C44EB2C49E}" type="presOf" srcId="{A73D1A7F-4357-44DD-85D8-4832EFF816E0}" destId="{D71A3616-881C-4460-BE2C-82812A7F1FE4}" srcOrd="0" destOrd="0" presId="urn:microsoft.com/office/officeart/2005/8/layout/orgChart1"/>
    <dgm:cxn modelId="{82092A84-B212-48B4-A3C8-133B49EA3BC1}" srcId="{D7BF923F-5ADB-477D-865E-B5254E951081}" destId="{3AF12932-AF8E-44C7-94D2-D92F46DCC25F}" srcOrd="0" destOrd="0" parTransId="{45FDAB1B-CE93-41AE-9728-DC28E401DB01}" sibTransId="{1E455B6B-E4E3-4C87-B41C-6CBEAF408BB6}"/>
    <dgm:cxn modelId="{3F9512A5-DD20-4D66-AE4F-B511B834C157}" type="presOf" srcId="{3AF12932-AF8E-44C7-94D2-D92F46DCC25F}" destId="{28DA98F7-B708-4717-885A-029CD8F9A3CA}" srcOrd="0" destOrd="0" presId="urn:microsoft.com/office/officeart/2005/8/layout/orgChart1"/>
    <dgm:cxn modelId="{93AC8DBE-B697-43F2-AB42-3AB4286503FC}" type="presParOf" srcId="{13D53C33-8823-4C1A-B91B-1B27B2BBD91F}" destId="{7CE1264E-739E-48B5-9213-FD8AFDF144CA}" srcOrd="0" destOrd="0" presId="urn:microsoft.com/office/officeart/2005/8/layout/orgChart1"/>
    <dgm:cxn modelId="{997D7CEF-51C1-4850-9ED4-28C2A012C478}" type="presParOf" srcId="{7CE1264E-739E-48B5-9213-FD8AFDF144CA}" destId="{9B6BEB28-4E23-4B78-BEA2-1245E78AF59C}" srcOrd="0" destOrd="0" presId="urn:microsoft.com/office/officeart/2005/8/layout/orgChart1"/>
    <dgm:cxn modelId="{53B15D1A-4FEC-482C-990D-69AC1509C3B1}" type="presParOf" srcId="{9B6BEB28-4E23-4B78-BEA2-1245E78AF59C}" destId="{EC50B0F1-D982-4069-B3D8-6DCFBFFF63EA}" srcOrd="0" destOrd="0" presId="urn:microsoft.com/office/officeart/2005/8/layout/orgChart1"/>
    <dgm:cxn modelId="{796B624B-7D8C-4EAA-A5DC-39F808740902}" type="presParOf" srcId="{9B6BEB28-4E23-4B78-BEA2-1245E78AF59C}" destId="{E250E4E0-8BA7-4EDB-AE94-64975CDE2DAE}" srcOrd="1" destOrd="0" presId="urn:microsoft.com/office/officeart/2005/8/layout/orgChart1"/>
    <dgm:cxn modelId="{5BDB889A-13FD-4830-8685-F1EEEAE069F3}" type="presParOf" srcId="{7CE1264E-739E-48B5-9213-FD8AFDF144CA}" destId="{CECCD75C-8DD8-42D4-961A-8CA7D611626D}" srcOrd="1" destOrd="0" presId="urn:microsoft.com/office/officeart/2005/8/layout/orgChart1"/>
    <dgm:cxn modelId="{D3899AB3-0BDC-481A-A3E4-DDFEE229F3EC}" type="presParOf" srcId="{CECCD75C-8DD8-42D4-961A-8CA7D611626D}" destId="{0510FC95-ED96-4C5D-96FC-13AE10C6623E}" srcOrd="0" destOrd="0" presId="urn:microsoft.com/office/officeart/2005/8/layout/orgChart1"/>
    <dgm:cxn modelId="{3BAD6F3A-A8C0-4522-9F9C-46329B1815ED}" type="presParOf" srcId="{CECCD75C-8DD8-42D4-961A-8CA7D611626D}" destId="{8F5F9DBD-172D-4E24-A55C-DBD1C17C8481}" srcOrd="1" destOrd="0" presId="urn:microsoft.com/office/officeart/2005/8/layout/orgChart1"/>
    <dgm:cxn modelId="{537DD2DF-2D8F-40FB-9C31-8AC5974E1041}" type="presParOf" srcId="{8F5F9DBD-172D-4E24-A55C-DBD1C17C8481}" destId="{D1EC293F-A7D0-4D42-9986-76E71E53CE52}" srcOrd="0" destOrd="0" presId="urn:microsoft.com/office/officeart/2005/8/layout/orgChart1"/>
    <dgm:cxn modelId="{C1D44E50-7F19-4F54-9A76-35FA6FAC7277}" type="presParOf" srcId="{D1EC293F-A7D0-4D42-9986-76E71E53CE52}" destId="{28DA98F7-B708-4717-885A-029CD8F9A3CA}" srcOrd="0" destOrd="0" presId="urn:microsoft.com/office/officeart/2005/8/layout/orgChart1"/>
    <dgm:cxn modelId="{11B651AD-7F5A-449B-9627-E111C2E098DF}" type="presParOf" srcId="{D1EC293F-A7D0-4D42-9986-76E71E53CE52}" destId="{0BA563C6-E727-40E3-BF88-7270909B3200}" srcOrd="1" destOrd="0" presId="urn:microsoft.com/office/officeart/2005/8/layout/orgChart1"/>
    <dgm:cxn modelId="{A08AA5C1-4DE4-4C77-B800-316F80F7536D}" type="presParOf" srcId="{8F5F9DBD-172D-4E24-A55C-DBD1C17C8481}" destId="{025D3ED9-B746-4756-9FBA-ADB1E279A539}" srcOrd="1" destOrd="0" presId="urn:microsoft.com/office/officeart/2005/8/layout/orgChart1"/>
    <dgm:cxn modelId="{B769FBF5-5D64-4561-B263-8F5E3F084616}" type="presParOf" srcId="{8F5F9DBD-172D-4E24-A55C-DBD1C17C8481}" destId="{F9D155F2-2A9E-450B-85B6-8134180C33AC}" srcOrd="2" destOrd="0" presId="urn:microsoft.com/office/officeart/2005/8/layout/orgChart1"/>
    <dgm:cxn modelId="{4936DA31-83DA-497E-BBBC-63A2426BE5CA}" type="presParOf" srcId="{CECCD75C-8DD8-42D4-961A-8CA7D611626D}" destId="{4668E4BF-CB99-4496-A1FE-FB7161155E37}" srcOrd="2" destOrd="0" presId="urn:microsoft.com/office/officeart/2005/8/layout/orgChart1"/>
    <dgm:cxn modelId="{242D7E79-01DE-471F-89CA-78450FA3CE8D}" type="presParOf" srcId="{CECCD75C-8DD8-42D4-961A-8CA7D611626D}" destId="{FBD5F6C5-0617-4724-B1C4-B2F2DB5C1332}" srcOrd="3" destOrd="0" presId="urn:microsoft.com/office/officeart/2005/8/layout/orgChart1"/>
    <dgm:cxn modelId="{9927A6AA-83AF-4675-A64D-B4CA03422BC9}" type="presParOf" srcId="{FBD5F6C5-0617-4724-B1C4-B2F2DB5C1332}" destId="{B38397A0-B81B-4A83-A1C1-998EC0BF7181}" srcOrd="0" destOrd="0" presId="urn:microsoft.com/office/officeart/2005/8/layout/orgChart1"/>
    <dgm:cxn modelId="{C6643870-A125-4AA5-94C2-3ADA454E467E}" type="presParOf" srcId="{B38397A0-B81B-4A83-A1C1-998EC0BF7181}" destId="{5206E3DC-373D-42E0-A303-F922667A77A4}" srcOrd="0" destOrd="0" presId="urn:microsoft.com/office/officeart/2005/8/layout/orgChart1"/>
    <dgm:cxn modelId="{2B8AA1CB-5D61-4271-928F-857F6E9080F8}" type="presParOf" srcId="{B38397A0-B81B-4A83-A1C1-998EC0BF7181}" destId="{A6F79CE9-E26B-4A47-8085-EE8EB0EF3178}" srcOrd="1" destOrd="0" presId="urn:microsoft.com/office/officeart/2005/8/layout/orgChart1"/>
    <dgm:cxn modelId="{E7996C62-94C2-446D-9D46-CFD149D668E3}" type="presParOf" srcId="{FBD5F6C5-0617-4724-B1C4-B2F2DB5C1332}" destId="{3543F6AC-9BC5-4033-9D7B-6980712E0E2A}" srcOrd="1" destOrd="0" presId="urn:microsoft.com/office/officeart/2005/8/layout/orgChart1"/>
    <dgm:cxn modelId="{B0B6CA45-7138-4E1F-BE55-A590B9E69220}" type="presParOf" srcId="{FBD5F6C5-0617-4724-B1C4-B2F2DB5C1332}" destId="{AD2121FC-2C6E-472D-841A-3A7CDA7978F0}" srcOrd="2" destOrd="0" presId="urn:microsoft.com/office/officeart/2005/8/layout/orgChart1"/>
    <dgm:cxn modelId="{36F69908-3391-4EBE-9636-76FFC086A990}" type="presParOf" srcId="{CECCD75C-8DD8-42D4-961A-8CA7D611626D}" destId="{A79C7860-281A-4F8A-8B7A-4148CDBB17BE}" srcOrd="4" destOrd="0" presId="urn:microsoft.com/office/officeart/2005/8/layout/orgChart1"/>
    <dgm:cxn modelId="{A9565B2D-3F58-4236-9D33-C68EC6A5BB0B}" type="presParOf" srcId="{CECCD75C-8DD8-42D4-961A-8CA7D611626D}" destId="{896D7D36-EFD3-4B2A-A063-89DB21025A6B}" srcOrd="5" destOrd="0" presId="urn:microsoft.com/office/officeart/2005/8/layout/orgChart1"/>
    <dgm:cxn modelId="{F3CEAB1C-0166-4387-9D37-77157469D882}" type="presParOf" srcId="{896D7D36-EFD3-4B2A-A063-89DB21025A6B}" destId="{02AC76C1-93EB-4C99-B95B-AA88DE034EA7}" srcOrd="0" destOrd="0" presId="urn:microsoft.com/office/officeart/2005/8/layout/orgChart1"/>
    <dgm:cxn modelId="{7F1AFBD5-5166-41F5-ABDA-AEDF2E99A7F5}" type="presParOf" srcId="{02AC76C1-93EB-4C99-B95B-AA88DE034EA7}" destId="{0783AF8A-703D-4AEF-A525-EAA0C9E51573}" srcOrd="0" destOrd="0" presId="urn:microsoft.com/office/officeart/2005/8/layout/orgChart1"/>
    <dgm:cxn modelId="{BF00417D-B22E-4E6D-8FF7-4263390AAE52}" type="presParOf" srcId="{02AC76C1-93EB-4C99-B95B-AA88DE034EA7}" destId="{F7AC2EB5-1AE8-4262-A3B7-FD293F221A9D}" srcOrd="1" destOrd="0" presId="urn:microsoft.com/office/officeart/2005/8/layout/orgChart1"/>
    <dgm:cxn modelId="{3772C162-1B10-410F-AFBB-76E110E17E50}" type="presParOf" srcId="{896D7D36-EFD3-4B2A-A063-89DB21025A6B}" destId="{CEFEAAD1-B906-43B2-941E-4414C059D798}" srcOrd="1" destOrd="0" presId="urn:microsoft.com/office/officeart/2005/8/layout/orgChart1"/>
    <dgm:cxn modelId="{FC936AB2-02ED-41FA-9290-5FAF3238CB39}" type="presParOf" srcId="{896D7D36-EFD3-4B2A-A063-89DB21025A6B}" destId="{0D8DAB94-4414-4F7C-8371-D312453220AB}" srcOrd="2" destOrd="0" presId="urn:microsoft.com/office/officeart/2005/8/layout/orgChart1"/>
    <dgm:cxn modelId="{57EFC5DB-7FAD-425B-87A8-90622DFE90DC}" type="presParOf" srcId="{CECCD75C-8DD8-42D4-961A-8CA7D611626D}" destId="{D71A3616-881C-4460-BE2C-82812A7F1FE4}" srcOrd="6" destOrd="0" presId="urn:microsoft.com/office/officeart/2005/8/layout/orgChart1"/>
    <dgm:cxn modelId="{90CF74D4-866A-4479-9D14-DBAD5AC9E173}" type="presParOf" srcId="{CECCD75C-8DD8-42D4-961A-8CA7D611626D}" destId="{9C2CB324-97E2-4D5D-9E4F-55EA8359533A}" srcOrd="7" destOrd="0" presId="urn:microsoft.com/office/officeart/2005/8/layout/orgChart1"/>
    <dgm:cxn modelId="{E3EDCC36-186A-4209-81A8-2461035596A2}" type="presParOf" srcId="{9C2CB324-97E2-4D5D-9E4F-55EA8359533A}" destId="{3C119C3A-7B0A-4E48-B89F-99737E69DC41}" srcOrd="0" destOrd="0" presId="urn:microsoft.com/office/officeart/2005/8/layout/orgChart1"/>
    <dgm:cxn modelId="{442DEC4F-4B94-493D-A7AC-69870D19E03C}" type="presParOf" srcId="{3C119C3A-7B0A-4E48-B89F-99737E69DC41}" destId="{9D1E139F-1DB1-4DE7-B02F-8FEDAC6164E4}" srcOrd="0" destOrd="0" presId="urn:microsoft.com/office/officeart/2005/8/layout/orgChart1"/>
    <dgm:cxn modelId="{BEE4990C-41B3-44B4-BA26-E8E8A86C9BA2}" type="presParOf" srcId="{3C119C3A-7B0A-4E48-B89F-99737E69DC41}" destId="{902700C5-D615-4858-BC38-C55CB81D8415}" srcOrd="1" destOrd="0" presId="urn:microsoft.com/office/officeart/2005/8/layout/orgChart1"/>
    <dgm:cxn modelId="{93DA18E4-2CE8-4AF1-83D0-13A9C4EA18C1}" type="presParOf" srcId="{9C2CB324-97E2-4D5D-9E4F-55EA8359533A}" destId="{49F2D67B-86F9-4D21-A5B2-5BE38085AEA9}" srcOrd="1" destOrd="0" presId="urn:microsoft.com/office/officeart/2005/8/layout/orgChart1"/>
    <dgm:cxn modelId="{EA324691-BF19-4D87-8593-4A95A26BD4AF}" type="presParOf" srcId="{9C2CB324-97E2-4D5D-9E4F-55EA8359533A}" destId="{E0BEF0A1-D251-485A-AD8C-F859B7A78B66}" srcOrd="2" destOrd="0" presId="urn:microsoft.com/office/officeart/2005/8/layout/orgChart1"/>
    <dgm:cxn modelId="{B1D7E4F9-830A-4311-9874-EB2326499069}" type="presParOf" srcId="{7CE1264E-739E-48B5-9213-FD8AFDF144CA}" destId="{64D63AB1-2341-4D43-9ABF-0D3E2885B493}" srcOrd="2" destOrd="0" presId="urn:microsoft.com/office/officeart/2005/8/layout/orgChart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1A3616-881C-4460-BE2C-82812A7F1FE4}">
      <dsp:nvSpPr>
        <dsp:cNvPr id="0" name=""/>
        <dsp:cNvSpPr/>
      </dsp:nvSpPr>
      <dsp:spPr>
        <a:xfrm>
          <a:off x="4210000" y="1531647"/>
          <a:ext cx="3307866" cy="888878"/>
        </a:xfrm>
        <a:custGeom>
          <a:avLst/>
          <a:gdLst/>
          <a:ahLst/>
          <a:cxnLst/>
          <a:rect l="0" t="0" r="0" b="0"/>
          <a:pathLst>
            <a:path>
              <a:moveTo>
                <a:pt x="0" y="0"/>
              </a:moveTo>
              <a:lnTo>
                <a:pt x="0" y="739675"/>
              </a:lnTo>
              <a:lnTo>
                <a:pt x="3307866" y="739675"/>
              </a:lnTo>
              <a:lnTo>
                <a:pt x="3307866" y="888878"/>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79C7860-281A-4F8A-8B7A-4148CDBB17BE}">
      <dsp:nvSpPr>
        <dsp:cNvPr id="0" name=""/>
        <dsp:cNvSpPr/>
      </dsp:nvSpPr>
      <dsp:spPr>
        <a:xfrm>
          <a:off x="4210000" y="1531647"/>
          <a:ext cx="1068809" cy="888878"/>
        </a:xfrm>
        <a:custGeom>
          <a:avLst/>
          <a:gdLst/>
          <a:ahLst/>
          <a:cxnLst/>
          <a:rect l="0" t="0" r="0" b="0"/>
          <a:pathLst>
            <a:path>
              <a:moveTo>
                <a:pt x="0" y="0"/>
              </a:moveTo>
              <a:lnTo>
                <a:pt x="0" y="739675"/>
              </a:lnTo>
              <a:lnTo>
                <a:pt x="1068809" y="739675"/>
              </a:lnTo>
              <a:lnTo>
                <a:pt x="1068809" y="888878"/>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668E4BF-CB99-4496-A1FE-FB7161155E37}">
      <dsp:nvSpPr>
        <dsp:cNvPr id="0" name=""/>
        <dsp:cNvSpPr/>
      </dsp:nvSpPr>
      <dsp:spPr>
        <a:xfrm>
          <a:off x="3047114" y="1531647"/>
          <a:ext cx="1162885" cy="888878"/>
        </a:xfrm>
        <a:custGeom>
          <a:avLst/>
          <a:gdLst/>
          <a:ahLst/>
          <a:cxnLst/>
          <a:rect l="0" t="0" r="0" b="0"/>
          <a:pathLst>
            <a:path>
              <a:moveTo>
                <a:pt x="1162885" y="0"/>
              </a:moveTo>
              <a:lnTo>
                <a:pt x="1162885" y="739675"/>
              </a:lnTo>
              <a:lnTo>
                <a:pt x="0" y="739675"/>
              </a:lnTo>
              <a:lnTo>
                <a:pt x="0" y="888878"/>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510FC95-ED96-4C5D-96FC-13AE10C6623E}">
      <dsp:nvSpPr>
        <dsp:cNvPr id="0" name=""/>
        <dsp:cNvSpPr/>
      </dsp:nvSpPr>
      <dsp:spPr>
        <a:xfrm>
          <a:off x="928933" y="1531647"/>
          <a:ext cx="3281066" cy="888878"/>
        </a:xfrm>
        <a:custGeom>
          <a:avLst/>
          <a:gdLst/>
          <a:ahLst/>
          <a:cxnLst/>
          <a:rect l="0" t="0" r="0" b="0"/>
          <a:pathLst>
            <a:path>
              <a:moveTo>
                <a:pt x="3281066" y="0"/>
              </a:moveTo>
              <a:lnTo>
                <a:pt x="3281066" y="739675"/>
              </a:lnTo>
              <a:lnTo>
                <a:pt x="0" y="739675"/>
              </a:lnTo>
              <a:lnTo>
                <a:pt x="0" y="888878"/>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C50B0F1-D982-4069-B3D8-6DCFBFFF63EA}">
      <dsp:nvSpPr>
        <dsp:cNvPr id="0" name=""/>
        <dsp:cNvSpPr/>
      </dsp:nvSpPr>
      <dsp:spPr>
        <a:xfrm>
          <a:off x="1923369" y="821158"/>
          <a:ext cx="4573261" cy="710488"/>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rtl="1">
            <a:lnSpc>
              <a:spcPct val="90000"/>
            </a:lnSpc>
            <a:spcBef>
              <a:spcPct val="0"/>
            </a:spcBef>
            <a:spcAft>
              <a:spcPct val="35000"/>
            </a:spcAft>
          </a:pPr>
          <a:r>
            <a:rPr lang="he-IL" sz="1800" b="1" kern="1200" dirty="0" smtClean="0">
              <a:solidFill>
                <a:schemeClr val="accent3"/>
              </a:solidFill>
            </a:rPr>
            <a:t>המגוון הביולוגי </a:t>
          </a:r>
        </a:p>
        <a:p>
          <a:pPr lvl="0" algn="ctr" defTabSz="800100" rtl="1">
            <a:lnSpc>
              <a:spcPct val="90000"/>
            </a:lnSpc>
            <a:spcBef>
              <a:spcPct val="0"/>
            </a:spcBef>
            <a:spcAft>
              <a:spcPct val="35000"/>
            </a:spcAft>
          </a:pPr>
          <a:r>
            <a:rPr lang="he-IL" sz="1800" kern="1200" dirty="0" smtClean="0"/>
            <a:t>מתפתח ומשתנה בהשפעת:</a:t>
          </a:r>
          <a:endParaRPr lang="he-IL" sz="1800" kern="1200" dirty="0"/>
        </a:p>
      </dsp:txBody>
      <dsp:txXfrm>
        <a:off x="1923369" y="821158"/>
        <a:ext cx="4573261" cy="710488"/>
      </dsp:txXfrm>
    </dsp:sp>
    <dsp:sp modelId="{28DA98F7-B708-4717-885A-029CD8F9A3CA}">
      <dsp:nvSpPr>
        <dsp:cNvPr id="0" name=""/>
        <dsp:cNvSpPr/>
      </dsp:nvSpPr>
      <dsp:spPr>
        <a:xfrm>
          <a:off x="1966" y="2420526"/>
          <a:ext cx="1853935" cy="1371797"/>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rtl="1">
            <a:lnSpc>
              <a:spcPct val="90000"/>
            </a:lnSpc>
            <a:spcBef>
              <a:spcPct val="0"/>
            </a:spcBef>
            <a:spcAft>
              <a:spcPct val="35000"/>
            </a:spcAft>
          </a:pPr>
          <a:r>
            <a:rPr lang="he-IL" sz="1800" b="1" kern="1200" dirty="0" smtClean="0">
              <a:solidFill>
                <a:schemeClr val="accent3"/>
              </a:solidFill>
            </a:rPr>
            <a:t>תהליכים </a:t>
          </a:r>
          <a:r>
            <a:rPr lang="he-IL" sz="1800" b="1" kern="1200" noProof="1" smtClean="0">
              <a:solidFill>
                <a:schemeClr val="accent3"/>
              </a:solidFill>
            </a:rPr>
            <a:t>גאולוגיים</a:t>
          </a:r>
        </a:p>
        <a:p>
          <a:pPr lvl="0" algn="ctr" defTabSz="800100" rtl="1">
            <a:lnSpc>
              <a:spcPct val="90000"/>
            </a:lnSpc>
            <a:spcBef>
              <a:spcPct val="0"/>
            </a:spcBef>
            <a:spcAft>
              <a:spcPct val="35000"/>
            </a:spcAft>
          </a:pPr>
          <a:r>
            <a:rPr lang="he-IL" sz="1800" kern="1200" dirty="0" smtClean="0"/>
            <a:t>(כגון רעידות אדמה, התפרצויות הרי</a:t>
          </a:r>
          <a:r>
            <a:rPr lang="en-US" sz="1800" kern="1200" dirty="0" smtClean="0"/>
            <a:t> </a:t>
          </a:r>
          <a:r>
            <a:rPr lang="he-IL" sz="1800" kern="1200" dirty="0" smtClean="0"/>
            <a:t>געש)</a:t>
          </a:r>
          <a:endParaRPr lang="he-IL" sz="1800" kern="1200" dirty="0"/>
        </a:p>
      </dsp:txBody>
      <dsp:txXfrm>
        <a:off x="1966" y="2420526"/>
        <a:ext cx="1853935" cy="1371797"/>
      </dsp:txXfrm>
    </dsp:sp>
    <dsp:sp modelId="{5206E3DC-373D-42E0-A303-F922667A77A4}">
      <dsp:nvSpPr>
        <dsp:cNvPr id="0" name=""/>
        <dsp:cNvSpPr/>
      </dsp:nvSpPr>
      <dsp:spPr>
        <a:xfrm>
          <a:off x="2154307" y="2420526"/>
          <a:ext cx="1785615" cy="1515814"/>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rtl="1">
            <a:lnSpc>
              <a:spcPct val="90000"/>
            </a:lnSpc>
            <a:spcBef>
              <a:spcPct val="0"/>
            </a:spcBef>
            <a:spcAft>
              <a:spcPct val="35000"/>
            </a:spcAft>
          </a:pPr>
          <a:r>
            <a:rPr lang="he-IL" sz="1800" b="1" kern="1200" dirty="0" smtClean="0">
              <a:solidFill>
                <a:schemeClr val="accent3"/>
              </a:solidFill>
            </a:rPr>
            <a:t>גורמים ותהליכים אקולוגיים</a:t>
          </a:r>
        </a:p>
        <a:p>
          <a:pPr lvl="0" algn="ctr" defTabSz="800100" rtl="1">
            <a:lnSpc>
              <a:spcPct val="90000"/>
            </a:lnSpc>
            <a:spcBef>
              <a:spcPct val="0"/>
            </a:spcBef>
            <a:spcAft>
              <a:spcPct val="35000"/>
            </a:spcAft>
          </a:pPr>
          <a:r>
            <a:rPr lang="he-IL" sz="1800" kern="1200" dirty="0" smtClean="0"/>
            <a:t>(תנאים א-ביוטיים, יחסי גומלין בין יצורים)</a:t>
          </a:r>
          <a:endParaRPr lang="he-IL" sz="1800" kern="1200" dirty="0"/>
        </a:p>
      </dsp:txBody>
      <dsp:txXfrm>
        <a:off x="2154307" y="2420526"/>
        <a:ext cx="1785615" cy="1515814"/>
      </dsp:txXfrm>
    </dsp:sp>
    <dsp:sp modelId="{0783AF8A-703D-4AEF-A525-EAA0C9E51573}">
      <dsp:nvSpPr>
        <dsp:cNvPr id="0" name=""/>
        <dsp:cNvSpPr/>
      </dsp:nvSpPr>
      <dsp:spPr>
        <a:xfrm>
          <a:off x="4238327" y="2420526"/>
          <a:ext cx="2080965" cy="1136704"/>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rtl="1">
            <a:lnSpc>
              <a:spcPct val="90000"/>
            </a:lnSpc>
            <a:spcBef>
              <a:spcPct val="0"/>
            </a:spcBef>
            <a:spcAft>
              <a:spcPct val="35000"/>
            </a:spcAft>
          </a:pPr>
          <a:r>
            <a:rPr lang="he-IL" sz="1800" b="1" kern="1200" dirty="0" smtClean="0">
              <a:solidFill>
                <a:schemeClr val="accent3"/>
              </a:solidFill>
            </a:rPr>
            <a:t>תהליכים אבולוציוניים</a:t>
          </a:r>
        </a:p>
        <a:p>
          <a:pPr lvl="0" algn="ctr" defTabSz="800100" rtl="1">
            <a:lnSpc>
              <a:spcPct val="90000"/>
            </a:lnSpc>
            <a:spcBef>
              <a:spcPct val="0"/>
            </a:spcBef>
            <a:spcAft>
              <a:spcPct val="35000"/>
            </a:spcAft>
          </a:pPr>
          <a:r>
            <a:rPr lang="he-IL" sz="1800" kern="1200" dirty="0" smtClean="0"/>
            <a:t>(יצירת מינים, ברֵרה טבעית, הכחדת מינים)</a:t>
          </a:r>
          <a:endParaRPr lang="he-IL" sz="1800" kern="1200" dirty="0"/>
        </a:p>
      </dsp:txBody>
      <dsp:txXfrm>
        <a:off x="4238327" y="2420526"/>
        <a:ext cx="2080965" cy="1136704"/>
      </dsp:txXfrm>
    </dsp:sp>
    <dsp:sp modelId="{9D1E139F-1DB1-4DE7-B02F-8FEDAC6164E4}">
      <dsp:nvSpPr>
        <dsp:cNvPr id="0" name=""/>
        <dsp:cNvSpPr/>
      </dsp:nvSpPr>
      <dsp:spPr>
        <a:xfrm>
          <a:off x="6617698" y="2420526"/>
          <a:ext cx="1800336" cy="1260947"/>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rtl="1">
            <a:lnSpc>
              <a:spcPct val="90000"/>
            </a:lnSpc>
            <a:spcBef>
              <a:spcPct val="0"/>
            </a:spcBef>
            <a:spcAft>
              <a:spcPct val="35000"/>
            </a:spcAft>
          </a:pPr>
          <a:r>
            <a:rPr lang="he-IL" sz="1800" b="1" kern="1200" dirty="0" smtClean="0">
              <a:solidFill>
                <a:schemeClr val="accent3"/>
              </a:solidFill>
            </a:rPr>
            <a:t>מקורות גנטיים</a:t>
          </a:r>
        </a:p>
        <a:p>
          <a:pPr lvl="0" algn="ctr" defTabSz="800100" rtl="1">
            <a:lnSpc>
              <a:spcPct val="90000"/>
            </a:lnSpc>
            <a:spcBef>
              <a:spcPct val="0"/>
            </a:spcBef>
            <a:spcAft>
              <a:spcPct val="35000"/>
            </a:spcAft>
          </a:pPr>
          <a:r>
            <a:rPr lang="he-IL" sz="1800" kern="1200" dirty="0" smtClean="0"/>
            <a:t>(רבייה מינית ומוטציות)</a:t>
          </a:r>
          <a:endParaRPr lang="he-IL" sz="1800" kern="1200" dirty="0"/>
        </a:p>
      </dsp:txBody>
      <dsp:txXfrm>
        <a:off x="6617698" y="2420526"/>
        <a:ext cx="1800336" cy="1260947"/>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779838" y="0"/>
            <a:ext cx="2889250" cy="496888"/>
          </a:xfrm>
          <a:prstGeom prst="rect">
            <a:avLst/>
          </a:prstGeom>
        </p:spPr>
        <p:txBody>
          <a:bodyPr vert="horz" lIns="91440" tIns="45720" rIns="91440" bIns="45720" rtlCol="1"/>
          <a:lstStyle>
            <a:lvl1pPr algn="r" fontAlgn="auto">
              <a:spcBef>
                <a:spcPts val="0"/>
              </a:spcBef>
              <a:spcAft>
                <a:spcPts val="0"/>
              </a:spcAft>
              <a:defRPr sz="1200">
                <a:latin typeface="+mn-lt"/>
                <a:cs typeface="+mn-cs"/>
              </a:defRPr>
            </a:lvl1pPr>
          </a:lstStyle>
          <a:p>
            <a:pPr>
              <a:defRPr/>
            </a:pPr>
            <a:endParaRPr lang="he-IL" dirty="0"/>
          </a:p>
        </p:txBody>
      </p:sp>
      <p:sp>
        <p:nvSpPr>
          <p:cNvPr id="3" name="Date Placeholder 2"/>
          <p:cNvSpPr>
            <a:spLocks noGrp="1"/>
          </p:cNvSpPr>
          <p:nvPr>
            <p:ph type="dt" idx="1"/>
          </p:nvPr>
        </p:nvSpPr>
        <p:spPr>
          <a:xfrm>
            <a:off x="1588" y="0"/>
            <a:ext cx="2889250" cy="496888"/>
          </a:xfrm>
          <a:prstGeom prst="rect">
            <a:avLst/>
          </a:prstGeom>
        </p:spPr>
        <p:txBody>
          <a:bodyPr vert="horz" lIns="91440" tIns="45720" rIns="91440" bIns="45720" rtlCol="1"/>
          <a:lstStyle>
            <a:lvl1pPr algn="l" fontAlgn="auto">
              <a:spcBef>
                <a:spcPts val="0"/>
              </a:spcBef>
              <a:spcAft>
                <a:spcPts val="0"/>
              </a:spcAft>
              <a:defRPr sz="1200">
                <a:latin typeface="+mn-lt"/>
                <a:cs typeface="+mn-cs"/>
              </a:defRPr>
            </a:lvl1pPr>
          </a:lstStyle>
          <a:p>
            <a:pPr>
              <a:defRPr/>
            </a:pPr>
            <a:fld id="{410A17AF-F142-42BA-9E22-C2CF4C0E9856}" type="datetimeFigureOut">
              <a:rPr lang="he-IL"/>
              <a:pPr>
                <a:defRPr/>
              </a:pPr>
              <a:t>כ"ז/אדר/תשע"ח</a:t>
            </a:fld>
            <a:endParaRPr lang="he-IL" dirty="0"/>
          </a:p>
        </p:txBody>
      </p:sp>
      <p:sp>
        <p:nvSpPr>
          <p:cNvPr id="4" name="Slide Image Placeholder 3"/>
          <p:cNvSpPr>
            <a:spLocks noGrp="1" noRot="1" noChangeAspect="1"/>
          </p:cNvSpPr>
          <p:nvPr>
            <p:ph type="sldImg" idx="2"/>
          </p:nvPr>
        </p:nvSpPr>
        <p:spPr>
          <a:xfrm>
            <a:off x="854075" y="744538"/>
            <a:ext cx="4960938" cy="3722687"/>
          </a:xfrm>
          <a:prstGeom prst="rect">
            <a:avLst/>
          </a:prstGeom>
          <a:noFill/>
          <a:ln w="12700">
            <a:solidFill>
              <a:prstClr val="black"/>
            </a:solidFill>
          </a:ln>
        </p:spPr>
        <p:txBody>
          <a:bodyPr vert="horz" lIns="91440" tIns="45720" rIns="91440" bIns="45720" rtlCol="1" anchor="ctr"/>
          <a:lstStyle/>
          <a:p>
            <a:pPr lvl="0"/>
            <a:endParaRPr lang="he-IL" noProof="0" dirty="0"/>
          </a:p>
        </p:txBody>
      </p:sp>
      <p:sp>
        <p:nvSpPr>
          <p:cNvPr id="5" name="Notes Placeholder 4"/>
          <p:cNvSpPr>
            <a:spLocks noGrp="1"/>
          </p:cNvSpPr>
          <p:nvPr>
            <p:ph type="body" sz="quarter" idx="3"/>
          </p:nvPr>
        </p:nvSpPr>
        <p:spPr>
          <a:xfrm>
            <a:off x="666750" y="4714875"/>
            <a:ext cx="5335588" cy="4467225"/>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3779838" y="9428163"/>
            <a:ext cx="2889250" cy="496887"/>
          </a:xfrm>
          <a:prstGeom prst="rect">
            <a:avLst/>
          </a:prstGeom>
        </p:spPr>
        <p:txBody>
          <a:bodyPr vert="horz" lIns="91440" tIns="45720" rIns="91440" bIns="45720" rtlCol="1" anchor="b"/>
          <a:lstStyle>
            <a:lvl1pPr algn="r" fontAlgn="auto">
              <a:spcBef>
                <a:spcPts val="0"/>
              </a:spcBef>
              <a:spcAft>
                <a:spcPts val="0"/>
              </a:spcAft>
              <a:defRPr sz="1200">
                <a:latin typeface="+mn-lt"/>
                <a:cs typeface="+mn-cs"/>
              </a:defRPr>
            </a:lvl1pPr>
          </a:lstStyle>
          <a:p>
            <a:pPr>
              <a:defRPr/>
            </a:pPr>
            <a:endParaRPr lang="he-IL" dirty="0"/>
          </a:p>
        </p:txBody>
      </p:sp>
      <p:sp>
        <p:nvSpPr>
          <p:cNvPr id="7" name="Slide Number Placeholder 6"/>
          <p:cNvSpPr>
            <a:spLocks noGrp="1"/>
          </p:cNvSpPr>
          <p:nvPr>
            <p:ph type="sldNum" sz="quarter" idx="5"/>
          </p:nvPr>
        </p:nvSpPr>
        <p:spPr>
          <a:xfrm>
            <a:off x="1588" y="9428163"/>
            <a:ext cx="2889250" cy="496887"/>
          </a:xfrm>
          <a:prstGeom prst="rect">
            <a:avLst/>
          </a:prstGeom>
        </p:spPr>
        <p:txBody>
          <a:bodyPr vert="horz" lIns="91440" tIns="45720" rIns="91440" bIns="45720" rtlCol="1" anchor="b"/>
          <a:lstStyle>
            <a:lvl1pPr algn="l" fontAlgn="auto">
              <a:spcBef>
                <a:spcPts val="0"/>
              </a:spcBef>
              <a:spcAft>
                <a:spcPts val="0"/>
              </a:spcAft>
              <a:defRPr sz="1200">
                <a:latin typeface="+mn-lt"/>
                <a:cs typeface="+mn-cs"/>
              </a:defRPr>
            </a:lvl1pPr>
          </a:lstStyle>
          <a:p>
            <a:pPr>
              <a:defRPr/>
            </a:pPr>
            <a:fld id="{E1A24865-5AD0-483B-8603-DFDB00C495DC}" type="slidenum">
              <a:rPr lang="he-IL"/>
              <a:pPr>
                <a:defRPr/>
              </a:pPr>
              <a:t>‹#›</a:t>
            </a:fld>
            <a:endParaRPr lang="he-IL" dirty="0"/>
          </a:p>
        </p:txBody>
      </p:sp>
    </p:spTree>
    <p:extLst>
      <p:ext uri="{BB962C8B-B14F-4D97-AF65-F5344CB8AC3E}">
        <p14:creationId xmlns:p14="http://schemas.microsoft.com/office/powerpoint/2010/main" val="1634818722"/>
      </p:ext>
    </p:extLst>
  </p:cSld>
  <p:clrMap bg1="lt1" tx1="dk1" bg2="lt2" tx2="dk2" accent1="accent1" accent2="accent2" accent3="accent3" accent4="accent4" accent5="accent5" accent6="accent6" hlink="hlink" folHlink="folHlink"/>
  <p:notesStyle>
    <a:lvl1pPr algn="r" rtl="1" eaLnBrk="0" fontAlgn="base" hangingPunct="0">
      <a:spcBef>
        <a:spcPct val="30000"/>
      </a:spcBef>
      <a:spcAft>
        <a:spcPct val="0"/>
      </a:spcAft>
      <a:defRPr sz="1200" kern="1200">
        <a:solidFill>
          <a:schemeClr val="tx1"/>
        </a:solidFill>
        <a:latin typeface="+mn-lt"/>
        <a:ea typeface="+mn-ea"/>
        <a:cs typeface="+mn-cs"/>
      </a:defRPr>
    </a:lvl1pPr>
    <a:lvl2pPr marL="457200" algn="r" rtl="1" eaLnBrk="0" fontAlgn="base" hangingPunct="0">
      <a:spcBef>
        <a:spcPct val="30000"/>
      </a:spcBef>
      <a:spcAft>
        <a:spcPct val="0"/>
      </a:spcAft>
      <a:defRPr sz="1200" kern="1200">
        <a:solidFill>
          <a:schemeClr val="tx1"/>
        </a:solidFill>
        <a:latin typeface="+mn-lt"/>
        <a:ea typeface="+mn-ea"/>
        <a:cs typeface="+mn-cs"/>
      </a:defRPr>
    </a:lvl2pPr>
    <a:lvl3pPr marL="914400" algn="r" rtl="1" eaLnBrk="0" fontAlgn="base" hangingPunct="0">
      <a:spcBef>
        <a:spcPct val="30000"/>
      </a:spcBef>
      <a:spcAft>
        <a:spcPct val="0"/>
      </a:spcAft>
      <a:defRPr sz="1200" kern="1200">
        <a:solidFill>
          <a:schemeClr val="tx1"/>
        </a:solidFill>
        <a:latin typeface="+mn-lt"/>
        <a:ea typeface="+mn-ea"/>
        <a:cs typeface="+mn-cs"/>
      </a:defRPr>
    </a:lvl3pPr>
    <a:lvl4pPr marL="1371600" algn="r" rtl="1" eaLnBrk="0" fontAlgn="base" hangingPunct="0">
      <a:spcBef>
        <a:spcPct val="30000"/>
      </a:spcBef>
      <a:spcAft>
        <a:spcPct val="0"/>
      </a:spcAft>
      <a:defRPr sz="1200" kern="1200">
        <a:solidFill>
          <a:schemeClr val="tx1"/>
        </a:solidFill>
        <a:latin typeface="+mn-lt"/>
        <a:ea typeface="+mn-ea"/>
        <a:cs typeface="+mn-cs"/>
      </a:defRPr>
    </a:lvl4pPr>
    <a:lvl5pPr marL="1828800" algn="r" rtl="1" eaLnBrk="0" fontAlgn="base" hangingPunct="0">
      <a:spcBef>
        <a:spcPct val="30000"/>
      </a:spcBef>
      <a:spcAft>
        <a:spcPct val="0"/>
      </a:spcAft>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he-IL" altLang="he-IL" dirty="0" smtClean="0"/>
          </a:p>
        </p:txBody>
      </p:sp>
      <p:sp>
        <p:nvSpPr>
          <p:cNvPr id="593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979140BF-222F-4918-98AA-673B13654179}" type="slidenum">
              <a:rPr lang="he-IL" smtClean="0">
                <a:solidFill>
                  <a:prstClr val="black"/>
                </a:solidFill>
              </a:rPr>
              <a:pPr>
                <a:defRPr/>
              </a:pPr>
              <a:t>1</a:t>
            </a:fld>
            <a:endParaRPr lang="he-IL" dirty="0" smtClean="0">
              <a:solidFill>
                <a:prstClr val="black"/>
              </a:solidFill>
            </a:endParaRPr>
          </a:p>
        </p:txBody>
      </p:sp>
    </p:spTree>
    <p:extLst>
      <p:ext uri="{BB962C8B-B14F-4D97-AF65-F5344CB8AC3E}">
        <p14:creationId xmlns:p14="http://schemas.microsoft.com/office/powerpoint/2010/main" val="32839218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9.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ectangle 7"/>
          <p:cNvSpPr/>
          <p:nvPr userDrawn="1"/>
        </p:nvSpPr>
        <p:spPr>
          <a:xfrm>
            <a:off x="231775" y="419100"/>
            <a:ext cx="8215313" cy="46038"/>
          </a:xfrm>
          <a:prstGeom prst="rect">
            <a:avLst/>
          </a:prstGeom>
          <a:blipFill dpi="0" rotWithShape="1">
            <a:blip r:embed="rId2" cstate="print"/>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he-IL" dirty="0"/>
          </a:p>
        </p:txBody>
      </p:sp>
      <p:sp>
        <p:nvSpPr>
          <p:cNvPr id="2" name="Title 1"/>
          <p:cNvSpPr>
            <a:spLocks noGrp="1"/>
          </p:cNvSpPr>
          <p:nvPr>
            <p:ph type="ctrTitle"/>
          </p:nvPr>
        </p:nvSpPr>
        <p:spPr>
          <a:xfrm>
            <a:off x="785786" y="130161"/>
            <a:ext cx="7772400" cy="369881"/>
          </a:xfrm>
          <a:prstGeom prst="rect">
            <a:avLst/>
          </a:prstGeom>
        </p:spPr>
        <p:txBody>
          <a:bodyPr/>
          <a:lstStyle>
            <a:lvl1pPr marL="0" marR="0" indent="0" algn="r" defTabSz="914400" rtl="1" eaLnBrk="1" fontAlgn="auto" latinLnBrk="0" hangingPunct="1">
              <a:lnSpc>
                <a:spcPct val="100000"/>
              </a:lnSpc>
              <a:spcBef>
                <a:spcPts val="0"/>
              </a:spcBef>
              <a:spcAft>
                <a:spcPts val="0"/>
              </a:spcAft>
              <a:buClrTx/>
              <a:buSzTx/>
              <a:buFontTx/>
              <a:buNone/>
              <a:tabLst/>
              <a:defRPr lang="he-IL" sz="1800" b="1" smtClean="0"/>
            </a:lvl1pPr>
          </a:lstStyle>
          <a:p>
            <a:r>
              <a:rPr lang="he-IL" noProof="0" smtClean="0"/>
              <a:t>לחץ כדי לערוך סגנון כותרת של תבנית בסיס</a:t>
            </a:r>
            <a:endParaRPr lang="he-IL" dirty="0"/>
          </a:p>
        </p:txBody>
      </p:sp>
      <p:sp>
        <p:nvSpPr>
          <p:cNvPr id="4" name="Date Placeholder 3"/>
          <p:cNvSpPr>
            <a:spLocks noGrp="1"/>
          </p:cNvSpPr>
          <p:nvPr>
            <p:ph type="dt" sz="half" idx="10"/>
          </p:nvPr>
        </p:nvSpPr>
        <p:spPr/>
        <p:txBody>
          <a:bodyPr/>
          <a:lstStyle>
            <a:lvl1pPr>
              <a:defRPr/>
            </a:lvl1pPr>
          </a:lstStyle>
          <a:p>
            <a:pPr>
              <a:defRPr/>
            </a:pPr>
            <a:fld id="{CBCD7CEE-3E7E-4FB3-8273-A941674FDBBA}" type="datetime8">
              <a:rPr lang="he-IL"/>
              <a:pPr>
                <a:defRPr/>
              </a:pPr>
              <a:t>14 מרץ 18</a:t>
            </a:fld>
            <a:endParaRPr lang="he-IL" dirty="0"/>
          </a:p>
        </p:txBody>
      </p:sp>
      <p:sp>
        <p:nvSpPr>
          <p:cNvPr id="5" name="Footer Placeholder 4"/>
          <p:cNvSpPr>
            <a:spLocks noGrp="1"/>
          </p:cNvSpPr>
          <p:nvPr>
            <p:ph type="ftr" sz="quarter" idx="11"/>
          </p:nvPr>
        </p:nvSpPr>
        <p:spPr/>
        <p:txBody>
          <a:bodyPr/>
          <a:lstStyle>
            <a:lvl1pPr>
              <a:defRPr/>
            </a:lvl1pPr>
          </a:lstStyle>
          <a:p>
            <a:pPr>
              <a:defRPr/>
            </a:pPr>
            <a:endParaRPr lang="he-IL" dirty="0"/>
          </a:p>
        </p:txBody>
      </p:sp>
      <p:sp>
        <p:nvSpPr>
          <p:cNvPr id="6" name="Slide Number Placeholder 5"/>
          <p:cNvSpPr>
            <a:spLocks noGrp="1"/>
          </p:cNvSpPr>
          <p:nvPr>
            <p:ph type="sldNum" sz="quarter" idx="12"/>
          </p:nvPr>
        </p:nvSpPr>
        <p:spPr/>
        <p:txBody>
          <a:bodyPr/>
          <a:lstStyle>
            <a:lvl1pPr algn="l">
              <a:defRPr>
                <a:solidFill>
                  <a:srgbClr val="FFFCF7"/>
                </a:solidFill>
              </a:defRPr>
            </a:lvl1pPr>
          </a:lstStyle>
          <a:p>
            <a:pPr>
              <a:defRPr/>
            </a:pPr>
            <a:fld id="{4B22A976-0171-492E-969C-9534987AAC65}" type="slidenum">
              <a:rPr lang="he-IL"/>
              <a:pPr>
                <a:defRPr/>
              </a:pPr>
              <a:t>‹#›</a:t>
            </a:fld>
            <a:endParaRPr lang="he-IL" dirty="0"/>
          </a:p>
        </p:txBody>
      </p:sp>
    </p:spTree>
    <p:extLst>
      <p:ext uri="{BB962C8B-B14F-4D97-AF65-F5344CB8AC3E}">
        <p14:creationId xmlns:p14="http://schemas.microsoft.com/office/powerpoint/2010/main" val="24105429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Shaelot">
    <p:spTree>
      <p:nvGrpSpPr>
        <p:cNvPr id="1" name=""/>
        <p:cNvGrpSpPr/>
        <p:nvPr/>
      </p:nvGrpSpPr>
      <p:grpSpPr>
        <a:xfrm>
          <a:off x="0" y="0"/>
          <a:ext cx="0" cy="0"/>
          <a:chOff x="0" y="0"/>
          <a:chExt cx="0" cy="0"/>
        </a:xfrm>
      </p:grpSpPr>
      <p:sp>
        <p:nvSpPr>
          <p:cNvPr id="4" name="Rectangle 5"/>
          <p:cNvSpPr/>
          <p:nvPr userDrawn="1"/>
        </p:nvSpPr>
        <p:spPr>
          <a:xfrm>
            <a:off x="231775" y="419100"/>
            <a:ext cx="8215313" cy="46038"/>
          </a:xfrm>
          <a:prstGeom prst="rect">
            <a:avLst/>
          </a:prstGeom>
          <a:blipFill dpi="0" rotWithShape="1">
            <a:blip r:embed="rId2" cstate="print"/>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he-IL" dirty="0">
              <a:solidFill>
                <a:prstClr val="white"/>
              </a:solidFill>
            </a:endParaRPr>
          </a:p>
        </p:txBody>
      </p:sp>
      <p:sp>
        <p:nvSpPr>
          <p:cNvPr id="5" name="TextBox 4"/>
          <p:cNvSpPr txBox="1"/>
          <p:nvPr userDrawn="1"/>
        </p:nvSpPr>
        <p:spPr>
          <a:xfrm>
            <a:off x="357188" y="142875"/>
            <a:ext cx="8143875" cy="307975"/>
          </a:xfrm>
          <a:prstGeom prst="rect">
            <a:avLst/>
          </a:prstGeom>
          <a:noFill/>
          <a:ln w="19050">
            <a:noFill/>
          </a:ln>
          <a:effectLst>
            <a:outerShdw sx="102000" sy="102000" algn="tl" rotWithShape="0">
              <a:schemeClr val="bg1">
                <a:lumMod val="65000"/>
                <a:alpha val="0"/>
              </a:schemeClr>
            </a:outerShdw>
          </a:effectLst>
        </p:spPr>
        <p:txBody>
          <a:bodyPr rtlCol="1">
            <a:spAutoFit/>
          </a:bodyPr>
          <a:lstStyle/>
          <a:p>
            <a:pPr fontAlgn="auto">
              <a:spcBef>
                <a:spcPts val="0"/>
              </a:spcBef>
              <a:spcAft>
                <a:spcPts val="0"/>
              </a:spcAft>
              <a:defRPr/>
            </a:pPr>
            <a:r>
              <a:rPr lang="he-IL" sz="1400" b="1" dirty="0">
                <a:solidFill>
                  <a:srgbClr val="FF6600"/>
                </a:solidFill>
                <a:latin typeface="Arial"/>
                <a:cs typeface="Arial"/>
              </a:rPr>
              <a:t>מעבר חומרים דרך הקרום באמצעות דיפוזיה</a:t>
            </a:r>
          </a:p>
        </p:txBody>
      </p:sp>
      <p:sp>
        <p:nvSpPr>
          <p:cNvPr id="6" name="TextBox 5"/>
          <p:cNvSpPr txBox="1"/>
          <p:nvPr userDrawn="1"/>
        </p:nvSpPr>
        <p:spPr>
          <a:xfrm>
            <a:off x="4857750" y="500063"/>
            <a:ext cx="3643313" cy="357187"/>
          </a:xfrm>
          <a:prstGeom prst="rect">
            <a:avLst/>
          </a:prstGeom>
          <a:noFill/>
          <a:ln w="22225">
            <a:noFill/>
          </a:ln>
          <a:effectLst>
            <a:outerShdw sx="101000" sy="101000" algn="ctr" rotWithShape="0">
              <a:schemeClr val="bg1">
                <a:lumMod val="75000"/>
              </a:schemeClr>
            </a:outerShdw>
          </a:effectLst>
        </p:spPr>
        <p:txBody>
          <a:bodyPr wrap="none" rtlCol="1">
            <a:normAutofit/>
          </a:bodyPr>
          <a:lstStyle/>
          <a:p>
            <a:pPr fontAlgn="auto">
              <a:spcBef>
                <a:spcPts val="0"/>
              </a:spcBef>
              <a:spcAft>
                <a:spcPts val="0"/>
              </a:spcAft>
              <a:defRPr/>
            </a:pPr>
            <a:r>
              <a:rPr lang="he-IL" sz="1400" b="1" dirty="0">
                <a:solidFill>
                  <a:srgbClr val="1D4C72"/>
                </a:solidFill>
                <a:latin typeface="Arial"/>
                <a:cs typeface="Arial"/>
              </a:rPr>
              <a:t>תשובות</a:t>
            </a:r>
          </a:p>
          <a:p>
            <a:pPr fontAlgn="auto">
              <a:spcBef>
                <a:spcPts val="0"/>
              </a:spcBef>
              <a:spcAft>
                <a:spcPts val="0"/>
              </a:spcAft>
              <a:defRPr/>
            </a:pPr>
            <a:endParaRPr lang="he-IL" sz="2000" dirty="0">
              <a:solidFill>
                <a:prstClr val="black">
                  <a:lumMod val="50000"/>
                  <a:lumOff val="50000"/>
                </a:prstClr>
              </a:solidFill>
              <a:latin typeface="Arial"/>
              <a:cs typeface="Arial"/>
            </a:endParaRPr>
          </a:p>
        </p:txBody>
      </p:sp>
      <p:sp>
        <p:nvSpPr>
          <p:cNvPr id="19" name="Text Placeholder 15"/>
          <p:cNvSpPr>
            <a:spLocks noGrp="1"/>
          </p:cNvSpPr>
          <p:nvPr>
            <p:ph type="body" sz="quarter" idx="10"/>
          </p:nvPr>
        </p:nvSpPr>
        <p:spPr>
          <a:xfrm>
            <a:off x="214313" y="857250"/>
            <a:ext cx="8215312" cy="1357303"/>
          </a:xfrm>
          <a:prstGeom prst="rect">
            <a:avLst/>
          </a:prstGeom>
        </p:spPr>
        <p:txBody>
          <a:bodyPr/>
          <a:lstStyle>
            <a:lvl1pPr>
              <a:buFontTx/>
              <a:buNone/>
              <a:defRPr sz="3200"/>
            </a:lvl1pPr>
          </a:lstStyle>
          <a:p>
            <a:pPr lvl="0"/>
            <a:r>
              <a:rPr lang="he-IL" smtClean="0"/>
              <a:t>לחץ כדי לערוך סגנונות טקסט של תבנית בסיס</a:t>
            </a:r>
          </a:p>
          <a:p>
            <a:pPr lvl="1"/>
            <a:r>
              <a:rPr lang="he-IL" smtClean="0"/>
              <a:t>רמה שנייה</a:t>
            </a:r>
          </a:p>
        </p:txBody>
      </p:sp>
      <p:sp>
        <p:nvSpPr>
          <p:cNvPr id="21" name="Text Placeholder 20"/>
          <p:cNvSpPr>
            <a:spLocks noGrp="1"/>
          </p:cNvSpPr>
          <p:nvPr>
            <p:ph type="body" sz="quarter" idx="11"/>
          </p:nvPr>
        </p:nvSpPr>
        <p:spPr>
          <a:xfrm>
            <a:off x="214282" y="2500306"/>
            <a:ext cx="8215312" cy="1357312"/>
          </a:xfrm>
          <a:prstGeom prst="rect">
            <a:avLst/>
          </a:prstGeom>
          <a:gradFill>
            <a:gsLst>
              <a:gs pos="0">
                <a:schemeClr val="bg1"/>
              </a:gs>
              <a:gs pos="50000">
                <a:schemeClr val="bg1">
                  <a:lumMod val="95000"/>
                </a:schemeClr>
              </a:gs>
            </a:gsLst>
            <a:lin ang="5400000" scaled="0"/>
          </a:gra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t"/>
          <a:lstStyle>
            <a:lvl1pPr marL="0" algn="r" defTabSz="914400" rtl="1" eaLnBrk="1" latinLnBrk="0" hangingPunct="1">
              <a:buNone/>
              <a:defRPr lang="he-IL" sz="1200" b="0" kern="1200" dirty="0" smtClean="0">
                <a:solidFill>
                  <a:schemeClr val="tx1"/>
                </a:solidFill>
                <a:latin typeface="+mn-lt"/>
                <a:ea typeface="+mn-ea"/>
                <a:cs typeface="+mn-cs"/>
              </a:defRPr>
            </a:lvl1pPr>
          </a:lstStyle>
          <a:p>
            <a:pPr lvl="0"/>
            <a:r>
              <a:rPr lang="he-IL" smtClean="0"/>
              <a:t>לחץ כדי לערוך סגנונות טקסט של תבנית בסיס</a:t>
            </a:r>
          </a:p>
          <a:p>
            <a:pPr lvl="1"/>
            <a:r>
              <a:rPr lang="he-IL" smtClean="0"/>
              <a:t>רמה שנייה</a:t>
            </a:r>
          </a:p>
          <a:p>
            <a:pPr lvl="2"/>
            <a:r>
              <a:rPr lang="he-IL" smtClean="0"/>
              <a:t>רמה שלישית</a:t>
            </a:r>
          </a:p>
        </p:txBody>
      </p:sp>
      <p:sp>
        <p:nvSpPr>
          <p:cNvPr id="7" name="Slide Number Placeholder 5"/>
          <p:cNvSpPr>
            <a:spLocks noGrp="1"/>
          </p:cNvSpPr>
          <p:nvPr>
            <p:ph type="sldNum" sz="quarter" idx="12"/>
          </p:nvPr>
        </p:nvSpPr>
        <p:spPr/>
        <p:txBody>
          <a:bodyPr/>
          <a:lstStyle>
            <a:lvl1pPr algn="l">
              <a:defRPr>
                <a:solidFill>
                  <a:srgbClr val="FFFCF7"/>
                </a:solidFill>
              </a:defRPr>
            </a:lvl1pPr>
          </a:lstStyle>
          <a:p>
            <a:pPr>
              <a:defRPr/>
            </a:pPr>
            <a:fld id="{362AB329-EE66-4F70-A4B8-D7E0134AAB79}" type="slidenum">
              <a:rPr lang="he-IL"/>
              <a:pPr>
                <a:defRPr/>
              </a:pPr>
              <a:t>‹#›</a:t>
            </a:fld>
            <a:endParaRPr lang="he-IL" dirty="0"/>
          </a:p>
        </p:txBody>
      </p:sp>
    </p:spTree>
    <p:extLst>
      <p:ext uri="{BB962C8B-B14F-4D97-AF65-F5344CB8AC3E}">
        <p14:creationId xmlns:p14="http://schemas.microsoft.com/office/powerpoint/2010/main" val="8411028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he-IL"/>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he-IL"/>
          </a:p>
        </p:txBody>
      </p:sp>
      <p:sp>
        <p:nvSpPr>
          <p:cNvPr id="4" name="Date Placeholder 3"/>
          <p:cNvSpPr>
            <a:spLocks noGrp="1"/>
          </p:cNvSpPr>
          <p:nvPr>
            <p:ph type="dt" sz="half" idx="10"/>
          </p:nvPr>
        </p:nvSpPr>
        <p:spPr/>
        <p:txBody>
          <a:bodyPr/>
          <a:lstStyle>
            <a:lvl1pPr>
              <a:defRPr/>
            </a:lvl1pPr>
          </a:lstStyle>
          <a:p>
            <a:pPr>
              <a:defRPr/>
            </a:pPr>
            <a:fld id="{B2CAD5F6-593D-4445-AF0A-429CAEE56273}" type="datetime8">
              <a:rPr lang="he-IL"/>
              <a:pPr>
                <a:defRPr/>
              </a:pPr>
              <a:t>14 מרץ 18</a:t>
            </a:fld>
            <a:endParaRPr lang="he-IL" dirty="0"/>
          </a:p>
        </p:txBody>
      </p:sp>
      <p:sp>
        <p:nvSpPr>
          <p:cNvPr id="5" name="Footer Placeholder 4"/>
          <p:cNvSpPr>
            <a:spLocks noGrp="1"/>
          </p:cNvSpPr>
          <p:nvPr>
            <p:ph type="ftr" sz="quarter" idx="11"/>
          </p:nvPr>
        </p:nvSpPr>
        <p:spPr/>
        <p:txBody>
          <a:bodyPr/>
          <a:lstStyle>
            <a:lvl1pPr>
              <a:defRPr/>
            </a:lvl1pPr>
          </a:lstStyle>
          <a:p>
            <a:pPr>
              <a:defRPr/>
            </a:pPr>
            <a:endParaRPr lang="he-IL" dirty="0"/>
          </a:p>
        </p:txBody>
      </p:sp>
      <p:sp>
        <p:nvSpPr>
          <p:cNvPr id="6" name="Slide Number Placeholder 5"/>
          <p:cNvSpPr>
            <a:spLocks noGrp="1"/>
          </p:cNvSpPr>
          <p:nvPr>
            <p:ph type="sldNum" sz="quarter" idx="12"/>
          </p:nvPr>
        </p:nvSpPr>
        <p:spPr/>
        <p:txBody>
          <a:bodyPr/>
          <a:lstStyle>
            <a:lvl1pPr>
              <a:defRPr/>
            </a:lvl1pPr>
          </a:lstStyle>
          <a:p>
            <a:pPr>
              <a:defRPr/>
            </a:pPr>
            <a:fld id="{CC98F2AC-EE1E-4917-B113-A14E59226CDD}" type="slidenum">
              <a:rPr lang="he-IL"/>
              <a:pPr>
                <a:defRPr/>
              </a:pPr>
              <a:t>‹#›</a:t>
            </a:fld>
            <a:endParaRPr lang="he-IL" dirty="0"/>
          </a:p>
        </p:txBody>
      </p:sp>
    </p:spTree>
    <p:extLst>
      <p:ext uri="{BB962C8B-B14F-4D97-AF65-F5344CB8AC3E}">
        <p14:creationId xmlns:p14="http://schemas.microsoft.com/office/powerpoint/2010/main" val="17801516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ectangle 7"/>
          <p:cNvSpPr/>
          <p:nvPr userDrawn="1"/>
        </p:nvSpPr>
        <p:spPr>
          <a:xfrm>
            <a:off x="231775" y="419100"/>
            <a:ext cx="8215313" cy="46038"/>
          </a:xfrm>
          <a:prstGeom prst="rect">
            <a:avLst/>
          </a:prstGeom>
          <a:blipFill dpi="0" rotWithShape="1">
            <a:blip r:embed="rId2" cstate="print"/>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he-IL" dirty="0">
              <a:solidFill>
                <a:prstClr val="white"/>
              </a:solidFill>
            </a:endParaRPr>
          </a:p>
        </p:txBody>
      </p:sp>
      <p:sp>
        <p:nvSpPr>
          <p:cNvPr id="2" name="Title 1"/>
          <p:cNvSpPr>
            <a:spLocks noGrp="1"/>
          </p:cNvSpPr>
          <p:nvPr>
            <p:ph type="ctrTitle"/>
          </p:nvPr>
        </p:nvSpPr>
        <p:spPr>
          <a:xfrm>
            <a:off x="785786" y="130161"/>
            <a:ext cx="7772400" cy="369881"/>
          </a:xfrm>
          <a:prstGeom prst="rect">
            <a:avLst/>
          </a:prstGeom>
        </p:spPr>
        <p:txBody>
          <a:bodyPr/>
          <a:lstStyle>
            <a:lvl1pPr marL="0" marR="0" indent="0" algn="r" defTabSz="914400" rtl="1" eaLnBrk="1" fontAlgn="auto" latinLnBrk="0" hangingPunct="1">
              <a:lnSpc>
                <a:spcPct val="100000"/>
              </a:lnSpc>
              <a:spcBef>
                <a:spcPts val="0"/>
              </a:spcBef>
              <a:spcAft>
                <a:spcPts val="0"/>
              </a:spcAft>
              <a:buClrTx/>
              <a:buSzTx/>
              <a:buFontTx/>
              <a:buNone/>
              <a:tabLst/>
              <a:defRPr lang="he-IL" sz="1800" b="1" smtClean="0"/>
            </a:lvl1pPr>
          </a:lstStyle>
          <a:p>
            <a:r>
              <a:rPr lang="he-IL" noProof="0" smtClean="0"/>
              <a:t>לחץ כדי לערוך סגנון כותרת של תבנית בסיס</a:t>
            </a:r>
            <a:endParaRPr lang="he-IL" dirty="0"/>
          </a:p>
        </p:txBody>
      </p:sp>
      <p:sp>
        <p:nvSpPr>
          <p:cNvPr id="4" name="Date Placeholder 3"/>
          <p:cNvSpPr>
            <a:spLocks noGrp="1"/>
          </p:cNvSpPr>
          <p:nvPr>
            <p:ph type="dt" sz="half" idx="10"/>
          </p:nvPr>
        </p:nvSpPr>
        <p:spPr/>
        <p:txBody>
          <a:bodyPr/>
          <a:lstStyle>
            <a:lvl1pPr>
              <a:defRPr/>
            </a:lvl1pPr>
          </a:lstStyle>
          <a:p>
            <a:pPr>
              <a:defRPr/>
            </a:pPr>
            <a:fld id="{A1F61C11-0E3F-42C5-AA6F-6D4479AD8478}" type="datetime8">
              <a:rPr lang="he-IL"/>
              <a:pPr>
                <a:defRPr/>
              </a:pPr>
              <a:t>14 מרץ 18</a:t>
            </a:fld>
            <a:endParaRPr lang="he-IL" dirty="0"/>
          </a:p>
        </p:txBody>
      </p:sp>
      <p:sp>
        <p:nvSpPr>
          <p:cNvPr id="5" name="Footer Placeholder 4"/>
          <p:cNvSpPr>
            <a:spLocks noGrp="1"/>
          </p:cNvSpPr>
          <p:nvPr>
            <p:ph type="ftr" sz="quarter" idx="11"/>
          </p:nvPr>
        </p:nvSpPr>
        <p:spPr/>
        <p:txBody>
          <a:bodyPr/>
          <a:lstStyle>
            <a:lvl1pPr>
              <a:defRPr/>
            </a:lvl1pPr>
          </a:lstStyle>
          <a:p>
            <a:pPr>
              <a:defRPr/>
            </a:pPr>
            <a:endParaRPr lang="he-IL" dirty="0"/>
          </a:p>
        </p:txBody>
      </p:sp>
      <p:sp>
        <p:nvSpPr>
          <p:cNvPr id="6" name="Slide Number Placeholder 5"/>
          <p:cNvSpPr>
            <a:spLocks noGrp="1"/>
          </p:cNvSpPr>
          <p:nvPr>
            <p:ph type="sldNum" sz="quarter" idx="12"/>
          </p:nvPr>
        </p:nvSpPr>
        <p:spPr/>
        <p:txBody>
          <a:bodyPr/>
          <a:lstStyle>
            <a:lvl1pPr algn="l">
              <a:defRPr>
                <a:solidFill>
                  <a:srgbClr val="FFFCF7"/>
                </a:solidFill>
              </a:defRPr>
            </a:lvl1pPr>
          </a:lstStyle>
          <a:p>
            <a:pPr>
              <a:defRPr/>
            </a:pPr>
            <a:fld id="{BB2AAED7-6664-458F-ABA7-4AC165AF3AA0}" type="slidenum">
              <a:rPr lang="he-IL"/>
              <a:pPr>
                <a:defRPr/>
              </a:pPr>
              <a:t>‹#›</a:t>
            </a:fld>
            <a:endParaRPr lang="he-IL" dirty="0"/>
          </a:p>
        </p:txBody>
      </p:sp>
    </p:spTree>
    <p:extLst>
      <p:ext uri="{BB962C8B-B14F-4D97-AF65-F5344CB8AC3E}">
        <p14:creationId xmlns:p14="http://schemas.microsoft.com/office/powerpoint/2010/main" val="39681802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haelot">
    <p:spTree>
      <p:nvGrpSpPr>
        <p:cNvPr id="1" name=""/>
        <p:cNvGrpSpPr/>
        <p:nvPr/>
      </p:nvGrpSpPr>
      <p:grpSpPr>
        <a:xfrm>
          <a:off x="0" y="0"/>
          <a:ext cx="0" cy="0"/>
          <a:chOff x="0" y="0"/>
          <a:chExt cx="0" cy="0"/>
        </a:xfrm>
      </p:grpSpPr>
      <p:sp>
        <p:nvSpPr>
          <p:cNvPr id="3" name="Rectangle 6"/>
          <p:cNvSpPr/>
          <p:nvPr userDrawn="1"/>
        </p:nvSpPr>
        <p:spPr>
          <a:xfrm>
            <a:off x="231775" y="419100"/>
            <a:ext cx="8215313" cy="46038"/>
          </a:xfrm>
          <a:prstGeom prst="rect">
            <a:avLst/>
          </a:prstGeom>
          <a:blipFill dpi="0" rotWithShape="1">
            <a:blip r:embed="rId2" cstate="print"/>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he-IL" dirty="0">
              <a:solidFill>
                <a:prstClr val="white"/>
              </a:solidFill>
            </a:endParaRPr>
          </a:p>
        </p:txBody>
      </p:sp>
      <p:sp>
        <p:nvSpPr>
          <p:cNvPr id="4" name="TextBox 3"/>
          <p:cNvSpPr txBox="1"/>
          <p:nvPr userDrawn="1"/>
        </p:nvSpPr>
        <p:spPr>
          <a:xfrm>
            <a:off x="357188" y="142875"/>
            <a:ext cx="8143875" cy="307975"/>
          </a:xfrm>
          <a:prstGeom prst="rect">
            <a:avLst/>
          </a:prstGeom>
          <a:noFill/>
          <a:ln w="19050">
            <a:noFill/>
          </a:ln>
          <a:effectLst>
            <a:outerShdw sx="102000" sy="102000" algn="tl" rotWithShape="0">
              <a:schemeClr val="bg1">
                <a:lumMod val="65000"/>
                <a:alpha val="0"/>
              </a:schemeClr>
            </a:outerShdw>
          </a:effectLst>
        </p:spPr>
        <p:txBody>
          <a:bodyPr rtlCol="1">
            <a:spAutoFit/>
          </a:bodyPr>
          <a:lstStyle/>
          <a:p>
            <a:pPr fontAlgn="auto">
              <a:spcBef>
                <a:spcPts val="0"/>
              </a:spcBef>
              <a:spcAft>
                <a:spcPts val="0"/>
              </a:spcAft>
              <a:defRPr/>
            </a:pPr>
            <a:r>
              <a:rPr lang="he-IL" sz="1400" b="1" dirty="0">
                <a:solidFill>
                  <a:srgbClr val="FF6600"/>
                </a:solidFill>
                <a:latin typeface="Arial"/>
                <a:cs typeface="Arial"/>
              </a:rPr>
              <a:t>מעבר חומרים דרך הקרום באמצעות דיפוזיה</a:t>
            </a:r>
          </a:p>
        </p:txBody>
      </p:sp>
      <p:sp>
        <p:nvSpPr>
          <p:cNvPr id="5" name="TextBox 4"/>
          <p:cNvSpPr txBox="1"/>
          <p:nvPr userDrawn="1"/>
        </p:nvSpPr>
        <p:spPr>
          <a:xfrm>
            <a:off x="4857750" y="500063"/>
            <a:ext cx="3643313" cy="357187"/>
          </a:xfrm>
          <a:prstGeom prst="rect">
            <a:avLst/>
          </a:prstGeom>
          <a:noFill/>
          <a:ln w="22225">
            <a:noFill/>
          </a:ln>
          <a:effectLst>
            <a:outerShdw sx="101000" sy="101000" algn="ctr" rotWithShape="0">
              <a:schemeClr val="bg1">
                <a:lumMod val="75000"/>
              </a:schemeClr>
            </a:outerShdw>
          </a:effectLst>
        </p:spPr>
        <p:txBody>
          <a:bodyPr wrap="none" rtlCol="1">
            <a:normAutofit/>
          </a:bodyPr>
          <a:lstStyle/>
          <a:p>
            <a:pPr fontAlgn="auto">
              <a:spcBef>
                <a:spcPts val="0"/>
              </a:spcBef>
              <a:spcAft>
                <a:spcPts val="0"/>
              </a:spcAft>
              <a:defRPr/>
            </a:pPr>
            <a:r>
              <a:rPr lang="he-IL" sz="1400" b="1" dirty="0">
                <a:solidFill>
                  <a:srgbClr val="1D4C72"/>
                </a:solidFill>
                <a:latin typeface="Arial"/>
                <a:cs typeface="Arial"/>
              </a:rPr>
              <a:t>שאלות</a:t>
            </a:r>
          </a:p>
          <a:p>
            <a:pPr fontAlgn="auto">
              <a:spcBef>
                <a:spcPts val="0"/>
              </a:spcBef>
              <a:spcAft>
                <a:spcPts val="0"/>
              </a:spcAft>
              <a:defRPr/>
            </a:pPr>
            <a:endParaRPr lang="he-IL" sz="2000" dirty="0">
              <a:solidFill>
                <a:prstClr val="black">
                  <a:lumMod val="50000"/>
                  <a:lumOff val="50000"/>
                </a:prstClr>
              </a:solidFill>
              <a:latin typeface="Arial"/>
              <a:cs typeface="Arial"/>
            </a:endParaRPr>
          </a:p>
        </p:txBody>
      </p:sp>
      <p:sp>
        <p:nvSpPr>
          <p:cNvPr id="16" name="Text Placeholder 15"/>
          <p:cNvSpPr>
            <a:spLocks noGrp="1"/>
          </p:cNvSpPr>
          <p:nvPr>
            <p:ph type="body" sz="quarter" idx="10"/>
          </p:nvPr>
        </p:nvSpPr>
        <p:spPr>
          <a:xfrm>
            <a:off x="214313" y="857250"/>
            <a:ext cx="8215312" cy="1357303"/>
          </a:xfrm>
          <a:prstGeom prst="rect">
            <a:avLst/>
          </a:prstGeom>
        </p:spPr>
        <p:txBody>
          <a:bodyPr/>
          <a:lstStyle>
            <a:lvl1pPr>
              <a:buFontTx/>
              <a:buNone/>
              <a:defRPr sz="3200"/>
            </a:lvl1pPr>
          </a:lstStyle>
          <a:p>
            <a:pPr lvl="0"/>
            <a:r>
              <a:rPr lang="he-IL" smtClean="0"/>
              <a:t>לחץ כדי לערוך סגנונות טקסט של תבנית בסיס</a:t>
            </a:r>
          </a:p>
          <a:p>
            <a:pPr lvl="1"/>
            <a:r>
              <a:rPr lang="he-IL" smtClean="0"/>
              <a:t>רמה שנייה</a:t>
            </a:r>
          </a:p>
        </p:txBody>
      </p:sp>
      <p:sp>
        <p:nvSpPr>
          <p:cNvPr id="6" name="Slide Number Placeholder 5"/>
          <p:cNvSpPr>
            <a:spLocks noGrp="1"/>
          </p:cNvSpPr>
          <p:nvPr>
            <p:ph type="sldNum" sz="quarter" idx="11"/>
          </p:nvPr>
        </p:nvSpPr>
        <p:spPr/>
        <p:txBody>
          <a:bodyPr/>
          <a:lstStyle>
            <a:lvl1pPr algn="l">
              <a:defRPr>
                <a:solidFill>
                  <a:srgbClr val="FFFCF7"/>
                </a:solidFill>
              </a:defRPr>
            </a:lvl1pPr>
          </a:lstStyle>
          <a:p>
            <a:pPr>
              <a:defRPr/>
            </a:pPr>
            <a:fld id="{E1085C11-4855-4D1A-A9E9-CAED51DF3672}" type="slidenum">
              <a:rPr lang="he-IL"/>
              <a:pPr>
                <a:defRPr/>
              </a:pPr>
              <a:t>‹#›</a:t>
            </a:fld>
            <a:endParaRPr lang="he-IL" dirty="0"/>
          </a:p>
        </p:txBody>
      </p:sp>
    </p:spTree>
    <p:extLst>
      <p:ext uri="{BB962C8B-B14F-4D97-AF65-F5344CB8AC3E}">
        <p14:creationId xmlns:p14="http://schemas.microsoft.com/office/powerpoint/2010/main" val="16986669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Shaelot">
    <p:spTree>
      <p:nvGrpSpPr>
        <p:cNvPr id="1" name=""/>
        <p:cNvGrpSpPr/>
        <p:nvPr/>
      </p:nvGrpSpPr>
      <p:grpSpPr>
        <a:xfrm>
          <a:off x="0" y="0"/>
          <a:ext cx="0" cy="0"/>
          <a:chOff x="0" y="0"/>
          <a:chExt cx="0" cy="0"/>
        </a:xfrm>
      </p:grpSpPr>
      <p:sp>
        <p:nvSpPr>
          <p:cNvPr id="4" name="Rectangle 5"/>
          <p:cNvSpPr/>
          <p:nvPr userDrawn="1"/>
        </p:nvSpPr>
        <p:spPr>
          <a:xfrm>
            <a:off x="231775" y="419100"/>
            <a:ext cx="8215313" cy="46038"/>
          </a:xfrm>
          <a:prstGeom prst="rect">
            <a:avLst/>
          </a:prstGeom>
          <a:blipFill dpi="0" rotWithShape="1">
            <a:blip r:embed="rId2" cstate="print"/>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he-IL" dirty="0">
              <a:solidFill>
                <a:prstClr val="white"/>
              </a:solidFill>
            </a:endParaRPr>
          </a:p>
        </p:txBody>
      </p:sp>
      <p:sp>
        <p:nvSpPr>
          <p:cNvPr id="5" name="TextBox 4"/>
          <p:cNvSpPr txBox="1"/>
          <p:nvPr userDrawn="1"/>
        </p:nvSpPr>
        <p:spPr>
          <a:xfrm>
            <a:off x="357188" y="142875"/>
            <a:ext cx="8143875" cy="307975"/>
          </a:xfrm>
          <a:prstGeom prst="rect">
            <a:avLst/>
          </a:prstGeom>
          <a:noFill/>
          <a:ln w="19050">
            <a:noFill/>
          </a:ln>
          <a:effectLst>
            <a:outerShdw sx="102000" sy="102000" algn="tl" rotWithShape="0">
              <a:schemeClr val="bg1">
                <a:lumMod val="65000"/>
                <a:alpha val="0"/>
              </a:schemeClr>
            </a:outerShdw>
          </a:effectLst>
        </p:spPr>
        <p:txBody>
          <a:bodyPr rtlCol="1">
            <a:spAutoFit/>
          </a:bodyPr>
          <a:lstStyle/>
          <a:p>
            <a:pPr fontAlgn="auto">
              <a:spcBef>
                <a:spcPts val="0"/>
              </a:spcBef>
              <a:spcAft>
                <a:spcPts val="0"/>
              </a:spcAft>
              <a:defRPr/>
            </a:pPr>
            <a:r>
              <a:rPr lang="he-IL" sz="1400" b="1" dirty="0">
                <a:solidFill>
                  <a:srgbClr val="FF6600"/>
                </a:solidFill>
                <a:latin typeface="Arial"/>
                <a:cs typeface="Arial"/>
              </a:rPr>
              <a:t>מעבר חומרים דרך הקרום באמצעות דיפוזיה</a:t>
            </a:r>
          </a:p>
        </p:txBody>
      </p:sp>
      <p:sp>
        <p:nvSpPr>
          <p:cNvPr id="6" name="TextBox 5"/>
          <p:cNvSpPr txBox="1"/>
          <p:nvPr userDrawn="1"/>
        </p:nvSpPr>
        <p:spPr>
          <a:xfrm>
            <a:off x="4857750" y="500063"/>
            <a:ext cx="3643313" cy="357187"/>
          </a:xfrm>
          <a:prstGeom prst="rect">
            <a:avLst/>
          </a:prstGeom>
          <a:noFill/>
          <a:ln w="22225">
            <a:noFill/>
          </a:ln>
          <a:effectLst>
            <a:outerShdw sx="101000" sy="101000" algn="ctr" rotWithShape="0">
              <a:schemeClr val="bg1">
                <a:lumMod val="75000"/>
              </a:schemeClr>
            </a:outerShdw>
          </a:effectLst>
        </p:spPr>
        <p:txBody>
          <a:bodyPr wrap="none" rtlCol="1">
            <a:normAutofit/>
          </a:bodyPr>
          <a:lstStyle/>
          <a:p>
            <a:pPr fontAlgn="auto">
              <a:spcBef>
                <a:spcPts val="0"/>
              </a:spcBef>
              <a:spcAft>
                <a:spcPts val="0"/>
              </a:spcAft>
              <a:defRPr/>
            </a:pPr>
            <a:r>
              <a:rPr lang="he-IL" sz="1400" b="1" dirty="0">
                <a:solidFill>
                  <a:srgbClr val="1D4C72"/>
                </a:solidFill>
                <a:latin typeface="Arial"/>
                <a:cs typeface="Arial"/>
              </a:rPr>
              <a:t>תשובות</a:t>
            </a:r>
          </a:p>
          <a:p>
            <a:pPr fontAlgn="auto">
              <a:spcBef>
                <a:spcPts val="0"/>
              </a:spcBef>
              <a:spcAft>
                <a:spcPts val="0"/>
              </a:spcAft>
              <a:defRPr/>
            </a:pPr>
            <a:endParaRPr lang="he-IL" sz="2000" dirty="0">
              <a:solidFill>
                <a:prstClr val="black">
                  <a:lumMod val="50000"/>
                  <a:lumOff val="50000"/>
                </a:prstClr>
              </a:solidFill>
              <a:latin typeface="Arial"/>
              <a:cs typeface="Arial"/>
            </a:endParaRPr>
          </a:p>
        </p:txBody>
      </p:sp>
      <p:sp>
        <p:nvSpPr>
          <p:cNvPr id="19" name="Text Placeholder 15"/>
          <p:cNvSpPr>
            <a:spLocks noGrp="1"/>
          </p:cNvSpPr>
          <p:nvPr>
            <p:ph type="body" sz="quarter" idx="10"/>
          </p:nvPr>
        </p:nvSpPr>
        <p:spPr>
          <a:xfrm>
            <a:off x="214313" y="857250"/>
            <a:ext cx="8215312" cy="1357303"/>
          </a:xfrm>
          <a:prstGeom prst="rect">
            <a:avLst/>
          </a:prstGeom>
        </p:spPr>
        <p:txBody>
          <a:bodyPr/>
          <a:lstStyle>
            <a:lvl1pPr>
              <a:buFontTx/>
              <a:buNone/>
              <a:defRPr sz="3200"/>
            </a:lvl1pPr>
          </a:lstStyle>
          <a:p>
            <a:pPr lvl="0"/>
            <a:r>
              <a:rPr lang="he-IL" smtClean="0"/>
              <a:t>לחץ כדי לערוך סגנונות טקסט של תבנית בסיס</a:t>
            </a:r>
          </a:p>
          <a:p>
            <a:pPr lvl="1"/>
            <a:r>
              <a:rPr lang="he-IL" smtClean="0"/>
              <a:t>רמה שנייה</a:t>
            </a:r>
          </a:p>
        </p:txBody>
      </p:sp>
      <p:sp>
        <p:nvSpPr>
          <p:cNvPr id="21" name="Text Placeholder 20"/>
          <p:cNvSpPr>
            <a:spLocks noGrp="1"/>
          </p:cNvSpPr>
          <p:nvPr>
            <p:ph type="body" sz="quarter" idx="11"/>
          </p:nvPr>
        </p:nvSpPr>
        <p:spPr>
          <a:xfrm>
            <a:off x="214282" y="2500306"/>
            <a:ext cx="8215312" cy="1357312"/>
          </a:xfrm>
          <a:prstGeom prst="rect">
            <a:avLst/>
          </a:prstGeom>
          <a:gradFill>
            <a:gsLst>
              <a:gs pos="0">
                <a:schemeClr val="bg1"/>
              </a:gs>
              <a:gs pos="50000">
                <a:schemeClr val="bg1">
                  <a:lumMod val="95000"/>
                </a:schemeClr>
              </a:gs>
            </a:gsLst>
            <a:lin ang="5400000" scaled="0"/>
          </a:gra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t"/>
          <a:lstStyle>
            <a:lvl1pPr marL="0" algn="r" defTabSz="914400" rtl="1" eaLnBrk="1" latinLnBrk="0" hangingPunct="1">
              <a:buNone/>
              <a:defRPr lang="he-IL" sz="1200" b="0" kern="1200" dirty="0" smtClean="0">
                <a:solidFill>
                  <a:schemeClr val="tx1"/>
                </a:solidFill>
                <a:latin typeface="+mn-lt"/>
                <a:ea typeface="+mn-ea"/>
                <a:cs typeface="+mn-cs"/>
              </a:defRPr>
            </a:lvl1pPr>
          </a:lstStyle>
          <a:p>
            <a:pPr lvl="0"/>
            <a:r>
              <a:rPr lang="he-IL" smtClean="0"/>
              <a:t>לחץ כדי לערוך סגנונות טקסט של תבנית בסיס</a:t>
            </a:r>
          </a:p>
          <a:p>
            <a:pPr lvl="1"/>
            <a:r>
              <a:rPr lang="he-IL" smtClean="0"/>
              <a:t>רמה שנייה</a:t>
            </a:r>
          </a:p>
          <a:p>
            <a:pPr lvl="2"/>
            <a:r>
              <a:rPr lang="he-IL" smtClean="0"/>
              <a:t>רמה שלישית</a:t>
            </a:r>
          </a:p>
        </p:txBody>
      </p:sp>
      <p:sp>
        <p:nvSpPr>
          <p:cNvPr id="7" name="Slide Number Placeholder 5"/>
          <p:cNvSpPr>
            <a:spLocks noGrp="1"/>
          </p:cNvSpPr>
          <p:nvPr>
            <p:ph type="sldNum" sz="quarter" idx="12"/>
          </p:nvPr>
        </p:nvSpPr>
        <p:spPr/>
        <p:txBody>
          <a:bodyPr/>
          <a:lstStyle>
            <a:lvl1pPr algn="l">
              <a:defRPr>
                <a:solidFill>
                  <a:srgbClr val="FFFCF7"/>
                </a:solidFill>
              </a:defRPr>
            </a:lvl1pPr>
          </a:lstStyle>
          <a:p>
            <a:pPr>
              <a:defRPr/>
            </a:pPr>
            <a:fld id="{ECFC6D4B-2D76-4D99-8473-7DC8CE1C868F}" type="slidenum">
              <a:rPr lang="he-IL"/>
              <a:pPr>
                <a:defRPr/>
              </a:pPr>
              <a:t>‹#›</a:t>
            </a:fld>
            <a:endParaRPr lang="he-IL" dirty="0"/>
          </a:p>
        </p:txBody>
      </p:sp>
    </p:spTree>
    <p:extLst>
      <p:ext uri="{BB962C8B-B14F-4D97-AF65-F5344CB8AC3E}">
        <p14:creationId xmlns:p14="http://schemas.microsoft.com/office/powerpoint/2010/main" val="22930551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he-IL"/>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Date Placeholder 3"/>
          <p:cNvSpPr>
            <a:spLocks noGrp="1"/>
          </p:cNvSpPr>
          <p:nvPr>
            <p:ph type="dt" sz="half" idx="10"/>
          </p:nvPr>
        </p:nvSpPr>
        <p:spPr/>
        <p:txBody>
          <a:bodyPr/>
          <a:lstStyle>
            <a:lvl1pPr>
              <a:defRPr/>
            </a:lvl1pPr>
          </a:lstStyle>
          <a:p>
            <a:pPr>
              <a:defRPr/>
            </a:pPr>
            <a:fld id="{E4151C1F-132B-42C8-AFD6-2F9FD207ADBC}" type="datetime8">
              <a:rPr lang="he-IL"/>
              <a:pPr>
                <a:defRPr/>
              </a:pPr>
              <a:t>14 מרץ 18</a:t>
            </a:fld>
            <a:endParaRPr lang="he-IL" dirty="0"/>
          </a:p>
        </p:txBody>
      </p:sp>
      <p:sp>
        <p:nvSpPr>
          <p:cNvPr id="5" name="Footer Placeholder 4"/>
          <p:cNvSpPr>
            <a:spLocks noGrp="1"/>
          </p:cNvSpPr>
          <p:nvPr>
            <p:ph type="ftr" sz="quarter" idx="11"/>
          </p:nvPr>
        </p:nvSpPr>
        <p:spPr/>
        <p:txBody>
          <a:bodyPr/>
          <a:lstStyle>
            <a:lvl1pPr>
              <a:defRPr/>
            </a:lvl1pPr>
          </a:lstStyle>
          <a:p>
            <a:pPr>
              <a:defRPr/>
            </a:pPr>
            <a:endParaRPr lang="he-IL" dirty="0"/>
          </a:p>
        </p:txBody>
      </p:sp>
      <p:sp>
        <p:nvSpPr>
          <p:cNvPr id="6" name="Slide Number Placeholder 5"/>
          <p:cNvSpPr>
            <a:spLocks noGrp="1"/>
          </p:cNvSpPr>
          <p:nvPr>
            <p:ph type="sldNum" sz="quarter" idx="12"/>
          </p:nvPr>
        </p:nvSpPr>
        <p:spPr>
          <a:xfrm>
            <a:off x="428625" y="6572250"/>
            <a:ext cx="2133600" cy="214313"/>
          </a:xfrm>
        </p:spPr>
        <p:txBody>
          <a:bodyPr/>
          <a:lstStyle>
            <a:lvl1pPr algn="l">
              <a:defRPr sz="1400">
                <a:solidFill>
                  <a:srgbClr val="FFFCF7"/>
                </a:solidFill>
              </a:defRPr>
            </a:lvl1pPr>
          </a:lstStyle>
          <a:p>
            <a:pPr>
              <a:defRPr/>
            </a:pPr>
            <a:fld id="{7735AD88-B436-4928-8F2F-43C18D457D8D}" type="slidenum">
              <a:rPr lang="he-IL"/>
              <a:pPr>
                <a:defRPr/>
              </a:pPr>
              <a:t>‹#›</a:t>
            </a:fld>
            <a:endParaRPr lang="he-IL" dirty="0"/>
          </a:p>
        </p:txBody>
      </p:sp>
    </p:spTree>
    <p:extLst>
      <p:ext uri="{BB962C8B-B14F-4D97-AF65-F5344CB8AC3E}">
        <p14:creationId xmlns:p14="http://schemas.microsoft.com/office/powerpoint/2010/main" val="33068546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ectangle 7"/>
          <p:cNvSpPr/>
          <p:nvPr userDrawn="1"/>
        </p:nvSpPr>
        <p:spPr>
          <a:xfrm>
            <a:off x="231775" y="419100"/>
            <a:ext cx="8215313" cy="46038"/>
          </a:xfrm>
          <a:prstGeom prst="rect">
            <a:avLst/>
          </a:prstGeom>
          <a:blipFill dpi="0" rotWithShape="1">
            <a:blip r:embed="rId2" cstate="print"/>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he-IL" dirty="0">
              <a:solidFill>
                <a:prstClr val="white"/>
              </a:solidFill>
            </a:endParaRPr>
          </a:p>
        </p:txBody>
      </p:sp>
      <p:sp>
        <p:nvSpPr>
          <p:cNvPr id="2" name="Title 1"/>
          <p:cNvSpPr>
            <a:spLocks noGrp="1"/>
          </p:cNvSpPr>
          <p:nvPr>
            <p:ph type="ctrTitle"/>
          </p:nvPr>
        </p:nvSpPr>
        <p:spPr>
          <a:xfrm>
            <a:off x="785786" y="130161"/>
            <a:ext cx="7772400" cy="369881"/>
          </a:xfrm>
          <a:prstGeom prst="rect">
            <a:avLst/>
          </a:prstGeom>
        </p:spPr>
        <p:txBody>
          <a:bodyPr/>
          <a:lstStyle>
            <a:lvl1pPr marL="0" marR="0" indent="0" algn="r" defTabSz="914400" rtl="1" eaLnBrk="1" fontAlgn="auto" latinLnBrk="0" hangingPunct="1">
              <a:lnSpc>
                <a:spcPct val="100000"/>
              </a:lnSpc>
              <a:spcBef>
                <a:spcPts val="0"/>
              </a:spcBef>
              <a:spcAft>
                <a:spcPts val="0"/>
              </a:spcAft>
              <a:buClrTx/>
              <a:buSzTx/>
              <a:buFontTx/>
              <a:buNone/>
              <a:tabLst/>
              <a:defRPr lang="he-IL" sz="1800" b="1" smtClean="0"/>
            </a:lvl1pPr>
          </a:lstStyle>
          <a:p>
            <a:r>
              <a:rPr lang="he-IL" noProof="0" smtClean="0"/>
              <a:t>לחץ כדי לערוך סגנון כותרת של תבנית בסיס</a:t>
            </a:r>
            <a:endParaRPr lang="he-IL" dirty="0"/>
          </a:p>
        </p:txBody>
      </p:sp>
      <p:sp>
        <p:nvSpPr>
          <p:cNvPr id="4" name="Date Placeholder 3"/>
          <p:cNvSpPr>
            <a:spLocks noGrp="1"/>
          </p:cNvSpPr>
          <p:nvPr>
            <p:ph type="dt" sz="half" idx="10"/>
          </p:nvPr>
        </p:nvSpPr>
        <p:spPr/>
        <p:txBody>
          <a:bodyPr/>
          <a:lstStyle>
            <a:lvl1pPr>
              <a:defRPr/>
            </a:lvl1pPr>
          </a:lstStyle>
          <a:p>
            <a:pPr>
              <a:defRPr/>
            </a:pPr>
            <a:fld id="{289D6FD2-30E0-4511-9BAA-4CBA76CD4569}" type="datetime8">
              <a:rPr lang="he-IL"/>
              <a:pPr>
                <a:defRPr/>
              </a:pPr>
              <a:t>14 מרץ 18</a:t>
            </a:fld>
            <a:endParaRPr lang="he-IL" dirty="0"/>
          </a:p>
        </p:txBody>
      </p:sp>
      <p:sp>
        <p:nvSpPr>
          <p:cNvPr id="5" name="Footer Placeholder 4"/>
          <p:cNvSpPr>
            <a:spLocks noGrp="1"/>
          </p:cNvSpPr>
          <p:nvPr>
            <p:ph type="ftr" sz="quarter" idx="11"/>
          </p:nvPr>
        </p:nvSpPr>
        <p:spPr/>
        <p:txBody>
          <a:bodyPr/>
          <a:lstStyle>
            <a:lvl1pPr>
              <a:defRPr/>
            </a:lvl1pPr>
          </a:lstStyle>
          <a:p>
            <a:pPr>
              <a:defRPr/>
            </a:pPr>
            <a:endParaRPr lang="he-IL" dirty="0"/>
          </a:p>
        </p:txBody>
      </p:sp>
      <p:sp>
        <p:nvSpPr>
          <p:cNvPr id="6" name="Slide Number Placeholder 5"/>
          <p:cNvSpPr>
            <a:spLocks noGrp="1"/>
          </p:cNvSpPr>
          <p:nvPr>
            <p:ph type="sldNum" sz="quarter" idx="12"/>
          </p:nvPr>
        </p:nvSpPr>
        <p:spPr/>
        <p:txBody>
          <a:bodyPr/>
          <a:lstStyle>
            <a:lvl1pPr algn="l">
              <a:defRPr>
                <a:solidFill>
                  <a:srgbClr val="FFFCF7"/>
                </a:solidFill>
              </a:defRPr>
            </a:lvl1pPr>
          </a:lstStyle>
          <a:p>
            <a:pPr>
              <a:defRPr/>
            </a:pPr>
            <a:fld id="{94D0C4BB-8371-4F94-B03C-1369EC021F6C}" type="slidenum">
              <a:rPr lang="he-IL"/>
              <a:pPr>
                <a:defRPr/>
              </a:pPr>
              <a:t>‹#›</a:t>
            </a:fld>
            <a:endParaRPr lang="he-IL" dirty="0"/>
          </a:p>
        </p:txBody>
      </p:sp>
    </p:spTree>
    <p:extLst>
      <p:ext uri="{BB962C8B-B14F-4D97-AF65-F5344CB8AC3E}">
        <p14:creationId xmlns:p14="http://schemas.microsoft.com/office/powerpoint/2010/main" val="21151939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haelot">
    <p:spTree>
      <p:nvGrpSpPr>
        <p:cNvPr id="1" name=""/>
        <p:cNvGrpSpPr/>
        <p:nvPr/>
      </p:nvGrpSpPr>
      <p:grpSpPr>
        <a:xfrm>
          <a:off x="0" y="0"/>
          <a:ext cx="0" cy="0"/>
          <a:chOff x="0" y="0"/>
          <a:chExt cx="0" cy="0"/>
        </a:xfrm>
      </p:grpSpPr>
      <p:sp>
        <p:nvSpPr>
          <p:cNvPr id="3" name="Rectangle 6"/>
          <p:cNvSpPr/>
          <p:nvPr userDrawn="1"/>
        </p:nvSpPr>
        <p:spPr>
          <a:xfrm>
            <a:off x="231775" y="419100"/>
            <a:ext cx="8215313" cy="46038"/>
          </a:xfrm>
          <a:prstGeom prst="rect">
            <a:avLst/>
          </a:prstGeom>
          <a:blipFill dpi="0" rotWithShape="1">
            <a:blip r:embed="rId2" cstate="print"/>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he-IL" dirty="0">
              <a:solidFill>
                <a:prstClr val="white"/>
              </a:solidFill>
            </a:endParaRPr>
          </a:p>
        </p:txBody>
      </p:sp>
      <p:sp>
        <p:nvSpPr>
          <p:cNvPr id="4" name="TextBox 3"/>
          <p:cNvSpPr txBox="1"/>
          <p:nvPr userDrawn="1"/>
        </p:nvSpPr>
        <p:spPr>
          <a:xfrm>
            <a:off x="357188" y="142875"/>
            <a:ext cx="8143875" cy="307975"/>
          </a:xfrm>
          <a:prstGeom prst="rect">
            <a:avLst/>
          </a:prstGeom>
          <a:noFill/>
          <a:ln w="19050">
            <a:noFill/>
          </a:ln>
          <a:effectLst>
            <a:outerShdw sx="102000" sy="102000" algn="tl" rotWithShape="0">
              <a:schemeClr val="bg1">
                <a:lumMod val="65000"/>
                <a:alpha val="0"/>
              </a:schemeClr>
            </a:outerShdw>
          </a:effectLst>
        </p:spPr>
        <p:txBody>
          <a:bodyPr rtlCol="1">
            <a:spAutoFit/>
          </a:bodyPr>
          <a:lstStyle/>
          <a:p>
            <a:pPr fontAlgn="auto">
              <a:spcBef>
                <a:spcPts val="0"/>
              </a:spcBef>
              <a:spcAft>
                <a:spcPts val="0"/>
              </a:spcAft>
              <a:defRPr/>
            </a:pPr>
            <a:r>
              <a:rPr lang="he-IL" sz="1400" b="1" dirty="0">
                <a:solidFill>
                  <a:srgbClr val="FF6600"/>
                </a:solidFill>
                <a:latin typeface="Arial"/>
                <a:cs typeface="Arial"/>
              </a:rPr>
              <a:t>מעבר חומרים דרך הקרום באמצעות דיפוזיה</a:t>
            </a:r>
          </a:p>
        </p:txBody>
      </p:sp>
      <p:sp>
        <p:nvSpPr>
          <p:cNvPr id="5" name="TextBox 4"/>
          <p:cNvSpPr txBox="1"/>
          <p:nvPr userDrawn="1"/>
        </p:nvSpPr>
        <p:spPr>
          <a:xfrm>
            <a:off x="4857750" y="500063"/>
            <a:ext cx="3643313" cy="357187"/>
          </a:xfrm>
          <a:prstGeom prst="rect">
            <a:avLst/>
          </a:prstGeom>
          <a:noFill/>
          <a:ln w="22225">
            <a:noFill/>
          </a:ln>
          <a:effectLst>
            <a:outerShdw sx="101000" sy="101000" algn="ctr" rotWithShape="0">
              <a:schemeClr val="bg1">
                <a:lumMod val="75000"/>
              </a:schemeClr>
            </a:outerShdw>
          </a:effectLst>
        </p:spPr>
        <p:txBody>
          <a:bodyPr wrap="none" rtlCol="1">
            <a:normAutofit/>
          </a:bodyPr>
          <a:lstStyle/>
          <a:p>
            <a:pPr fontAlgn="auto">
              <a:spcBef>
                <a:spcPts val="0"/>
              </a:spcBef>
              <a:spcAft>
                <a:spcPts val="0"/>
              </a:spcAft>
              <a:defRPr/>
            </a:pPr>
            <a:r>
              <a:rPr lang="he-IL" sz="1400" b="1" dirty="0">
                <a:solidFill>
                  <a:srgbClr val="1D4C72"/>
                </a:solidFill>
                <a:latin typeface="Arial"/>
                <a:cs typeface="Arial"/>
              </a:rPr>
              <a:t>שאלות</a:t>
            </a:r>
          </a:p>
          <a:p>
            <a:pPr fontAlgn="auto">
              <a:spcBef>
                <a:spcPts val="0"/>
              </a:spcBef>
              <a:spcAft>
                <a:spcPts val="0"/>
              </a:spcAft>
              <a:defRPr/>
            </a:pPr>
            <a:endParaRPr lang="he-IL" sz="2000" dirty="0">
              <a:solidFill>
                <a:prstClr val="black">
                  <a:lumMod val="50000"/>
                  <a:lumOff val="50000"/>
                </a:prstClr>
              </a:solidFill>
              <a:latin typeface="Arial"/>
              <a:cs typeface="Arial"/>
            </a:endParaRPr>
          </a:p>
        </p:txBody>
      </p:sp>
      <p:sp>
        <p:nvSpPr>
          <p:cNvPr id="16" name="Text Placeholder 15"/>
          <p:cNvSpPr>
            <a:spLocks noGrp="1"/>
          </p:cNvSpPr>
          <p:nvPr>
            <p:ph type="body" sz="quarter" idx="10"/>
          </p:nvPr>
        </p:nvSpPr>
        <p:spPr>
          <a:xfrm>
            <a:off x="214313" y="857250"/>
            <a:ext cx="8215312" cy="1357303"/>
          </a:xfrm>
          <a:prstGeom prst="rect">
            <a:avLst/>
          </a:prstGeom>
        </p:spPr>
        <p:txBody>
          <a:bodyPr/>
          <a:lstStyle>
            <a:lvl1pPr>
              <a:buFontTx/>
              <a:buNone/>
              <a:defRPr sz="3200"/>
            </a:lvl1pPr>
          </a:lstStyle>
          <a:p>
            <a:pPr lvl="0"/>
            <a:r>
              <a:rPr lang="he-IL" smtClean="0"/>
              <a:t>לחץ כדי לערוך סגנונות טקסט של תבנית בסיס</a:t>
            </a:r>
          </a:p>
          <a:p>
            <a:pPr lvl="1"/>
            <a:r>
              <a:rPr lang="he-IL" smtClean="0"/>
              <a:t>רמה שנייה</a:t>
            </a:r>
          </a:p>
        </p:txBody>
      </p:sp>
      <p:sp>
        <p:nvSpPr>
          <p:cNvPr id="6" name="Slide Number Placeholder 5"/>
          <p:cNvSpPr>
            <a:spLocks noGrp="1"/>
          </p:cNvSpPr>
          <p:nvPr>
            <p:ph type="sldNum" sz="quarter" idx="11"/>
          </p:nvPr>
        </p:nvSpPr>
        <p:spPr/>
        <p:txBody>
          <a:bodyPr/>
          <a:lstStyle>
            <a:lvl1pPr algn="l">
              <a:defRPr>
                <a:solidFill>
                  <a:srgbClr val="FFFCF7"/>
                </a:solidFill>
              </a:defRPr>
            </a:lvl1pPr>
          </a:lstStyle>
          <a:p>
            <a:pPr>
              <a:defRPr/>
            </a:pPr>
            <a:fld id="{86DD8A86-9263-4EEE-B3DB-FD1D9954625B}" type="slidenum">
              <a:rPr lang="he-IL"/>
              <a:pPr>
                <a:defRPr/>
              </a:pPr>
              <a:t>‹#›</a:t>
            </a:fld>
            <a:endParaRPr lang="he-IL" dirty="0"/>
          </a:p>
        </p:txBody>
      </p:sp>
    </p:spTree>
    <p:extLst>
      <p:ext uri="{BB962C8B-B14F-4D97-AF65-F5344CB8AC3E}">
        <p14:creationId xmlns:p14="http://schemas.microsoft.com/office/powerpoint/2010/main" val="30428325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Shaelot">
    <p:spTree>
      <p:nvGrpSpPr>
        <p:cNvPr id="1" name=""/>
        <p:cNvGrpSpPr/>
        <p:nvPr/>
      </p:nvGrpSpPr>
      <p:grpSpPr>
        <a:xfrm>
          <a:off x="0" y="0"/>
          <a:ext cx="0" cy="0"/>
          <a:chOff x="0" y="0"/>
          <a:chExt cx="0" cy="0"/>
        </a:xfrm>
      </p:grpSpPr>
      <p:sp>
        <p:nvSpPr>
          <p:cNvPr id="4" name="Rectangle 5"/>
          <p:cNvSpPr/>
          <p:nvPr userDrawn="1"/>
        </p:nvSpPr>
        <p:spPr>
          <a:xfrm>
            <a:off x="231775" y="419100"/>
            <a:ext cx="8215313" cy="46038"/>
          </a:xfrm>
          <a:prstGeom prst="rect">
            <a:avLst/>
          </a:prstGeom>
          <a:blipFill dpi="0" rotWithShape="1">
            <a:blip r:embed="rId2" cstate="print"/>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he-IL" dirty="0">
              <a:solidFill>
                <a:prstClr val="white"/>
              </a:solidFill>
            </a:endParaRPr>
          </a:p>
        </p:txBody>
      </p:sp>
      <p:sp>
        <p:nvSpPr>
          <p:cNvPr id="5" name="TextBox 4"/>
          <p:cNvSpPr txBox="1"/>
          <p:nvPr userDrawn="1"/>
        </p:nvSpPr>
        <p:spPr>
          <a:xfrm>
            <a:off x="357188" y="142875"/>
            <a:ext cx="8143875" cy="307975"/>
          </a:xfrm>
          <a:prstGeom prst="rect">
            <a:avLst/>
          </a:prstGeom>
          <a:noFill/>
          <a:ln w="19050">
            <a:noFill/>
          </a:ln>
          <a:effectLst>
            <a:outerShdw sx="102000" sy="102000" algn="tl" rotWithShape="0">
              <a:schemeClr val="bg1">
                <a:lumMod val="65000"/>
                <a:alpha val="0"/>
              </a:schemeClr>
            </a:outerShdw>
          </a:effectLst>
        </p:spPr>
        <p:txBody>
          <a:bodyPr rtlCol="1">
            <a:spAutoFit/>
          </a:bodyPr>
          <a:lstStyle/>
          <a:p>
            <a:pPr fontAlgn="auto">
              <a:spcBef>
                <a:spcPts val="0"/>
              </a:spcBef>
              <a:spcAft>
                <a:spcPts val="0"/>
              </a:spcAft>
              <a:defRPr/>
            </a:pPr>
            <a:r>
              <a:rPr lang="he-IL" sz="1400" b="1" dirty="0">
                <a:solidFill>
                  <a:srgbClr val="FF6600"/>
                </a:solidFill>
                <a:latin typeface="Arial"/>
                <a:cs typeface="Arial"/>
              </a:rPr>
              <a:t>מעבר חומרים דרך הקרום באמצעות דיפוזיה</a:t>
            </a:r>
          </a:p>
        </p:txBody>
      </p:sp>
      <p:sp>
        <p:nvSpPr>
          <p:cNvPr id="6" name="TextBox 5"/>
          <p:cNvSpPr txBox="1"/>
          <p:nvPr userDrawn="1"/>
        </p:nvSpPr>
        <p:spPr>
          <a:xfrm>
            <a:off x="4857750" y="500063"/>
            <a:ext cx="3643313" cy="357187"/>
          </a:xfrm>
          <a:prstGeom prst="rect">
            <a:avLst/>
          </a:prstGeom>
          <a:noFill/>
          <a:ln w="22225">
            <a:noFill/>
          </a:ln>
          <a:effectLst>
            <a:outerShdw sx="101000" sy="101000" algn="ctr" rotWithShape="0">
              <a:schemeClr val="bg1">
                <a:lumMod val="75000"/>
              </a:schemeClr>
            </a:outerShdw>
          </a:effectLst>
        </p:spPr>
        <p:txBody>
          <a:bodyPr wrap="none" rtlCol="1">
            <a:normAutofit/>
          </a:bodyPr>
          <a:lstStyle/>
          <a:p>
            <a:pPr fontAlgn="auto">
              <a:spcBef>
                <a:spcPts val="0"/>
              </a:spcBef>
              <a:spcAft>
                <a:spcPts val="0"/>
              </a:spcAft>
              <a:defRPr/>
            </a:pPr>
            <a:r>
              <a:rPr lang="he-IL" sz="1400" b="1" dirty="0">
                <a:solidFill>
                  <a:srgbClr val="1D4C72"/>
                </a:solidFill>
                <a:latin typeface="Arial"/>
                <a:cs typeface="Arial"/>
              </a:rPr>
              <a:t>תשובות</a:t>
            </a:r>
          </a:p>
          <a:p>
            <a:pPr fontAlgn="auto">
              <a:spcBef>
                <a:spcPts val="0"/>
              </a:spcBef>
              <a:spcAft>
                <a:spcPts val="0"/>
              </a:spcAft>
              <a:defRPr/>
            </a:pPr>
            <a:endParaRPr lang="he-IL" sz="2000" dirty="0">
              <a:solidFill>
                <a:prstClr val="black">
                  <a:lumMod val="50000"/>
                  <a:lumOff val="50000"/>
                </a:prstClr>
              </a:solidFill>
              <a:latin typeface="Arial"/>
              <a:cs typeface="Arial"/>
            </a:endParaRPr>
          </a:p>
        </p:txBody>
      </p:sp>
      <p:sp>
        <p:nvSpPr>
          <p:cNvPr id="19" name="Text Placeholder 15"/>
          <p:cNvSpPr>
            <a:spLocks noGrp="1"/>
          </p:cNvSpPr>
          <p:nvPr>
            <p:ph type="body" sz="quarter" idx="10"/>
          </p:nvPr>
        </p:nvSpPr>
        <p:spPr>
          <a:xfrm>
            <a:off x="214313" y="857250"/>
            <a:ext cx="8215312" cy="1357303"/>
          </a:xfrm>
          <a:prstGeom prst="rect">
            <a:avLst/>
          </a:prstGeom>
        </p:spPr>
        <p:txBody>
          <a:bodyPr/>
          <a:lstStyle>
            <a:lvl1pPr>
              <a:buFontTx/>
              <a:buNone/>
              <a:defRPr sz="3200"/>
            </a:lvl1pPr>
          </a:lstStyle>
          <a:p>
            <a:pPr lvl="0"/>
            <a:r>
              <a:rPr lang="he-IL" smtClean="0"/>
              <a:t>לחץ כדי לערוך סגנונות טקסט של תבנית בסיס</a:t>
            </a:r>
          </a:p>
          <a:p>
            <a:pPr lvl="1"/>
            <a:r>
              <a:rPr lang="he-IL" smtClean="0"/>
              <a:t>רמה שנייה</a:t>
            </a:r>
          </a:p>
        </p:txBody>
      </p:sp>
      <p:sp>
        <p:nvSpPr>
          <p:cNvPr id="21" name="Text Placeholder 20"/>
          <p:cNvSpPr>
            <a:spLocks noGrp="1"/>
          </p:cNvSpPr>
          <p:nvPr>
            <p:ph type="body" sz="quarter" idx="11"/>
          </p:nvPr>
        </p:nvSpPr>
        <p:spPr>
          <a:xfrm>
            <a:off x="214282" y="2500306"/>
            <a:ext cx="8215312" cy="1357312"/>
          </a:xfrm>
          <a:prstGeom prst="rect">
            <a:avLst/>
          </a:prstGeom>
          <a:gradFill>
            <a:gsLst>
              <a:gs pos="0">
                <a:schemeClr val="bg1"/>
              </a:gs>
              <a:gs pos="50000">
                <a:schemeClr val="bg1">
                  <a:lumMod val="95000"/>
                </a:schemeClr>
              </a:gs>
            </a:gsLst>
            <a:lin ang="5400000" scaled="0"/>
          </a:gra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t"/>
          <a:lstStyle>
            <a:lvl1pPr marL="0" algn="r" defTabSz="914400" rtl="1" eaLnBrk="1" latinLnBrk="0" hangingPunct="1">
              <a:buNone/>
              <a:defRPr lang="he-IL" sz="1200" b="0" kern="1200" dirty="0" smtClean="0">
                <a:solidFill>
                  <a:schemeClr val="tx1"/>
                </a:solidFill>
                <a:latin typeface="+mn-lt"/>
                <a:ea typeface="+mn-ea"/>
                <a:cs typeface="+mn-cs"/>
              </a:defRPr>
            </a:lvl1pPr>
          </a:lstStyle>
          <a:p>
            <a:pPr lvl="0"/>
            <a:r>
              <a:rPr lang="he-IL" smtClean="0"/>
              <a:t>לחץ כדי לערוך סגנונות טקסט של תבנית בסיס</a:t>
            </a:r>
          </a:p>
          <a:p>
            <a:pPr lvl="1"/>
            <a:r>
              <a:rPr lang="he-IL" smtClean="0"/>
              <a:t>רמה שנייה</a:t>
            </a:r>
          </a:p>
          <a:p>
            <a:pPr lvl="2"/>
            <a:r>
              <a:rPr lang="he-IL" smtClean="0"/>
              <a:t>רמה שלישית</a:t>
            </a:r>
          </a:p>
        </p:txBody>
      </p:sp>
      <p:sp>
        <p:nvSpPr>
          <p:cNvPr id="7" name="Slide Number Placeholder 5"/>
          <p:cNvSpPr>
            <a:spLocks noGrp="1"/>
          </p:cNvSpPr>
          <p:nvPr>
            <p:ph type="sldNum" sz="quarter" idx="12"/>
          </p:nvPr>
        </p:nvSpPr>
        <p:spPr/>
        <p:txBody>
          <a:bodyPr/>
          <a:lstStyle>
            <a:lvl1pPr algn="l">
              <a:defRPr>
                <a:solidFill>
                  <a:srgbClr val="FFFCF7"/>
                </a:solidFill>
              </a:defRPr>
            </a:lvl1pPr>
          </a:lstStyle>
          <a:p>
            <a:pPr>
              <a:defRPr/>
            </a:pPr>
            <a:fld id="{CD817FE5-802B-4305-AC95-0A3B6173F677}" type="slidenum">
              <a:rPr lang="he-IL"/>
              <a:pPr>
                <a:defRPr/>
              </a:pPr>
              <a:t>‹#›</a:t>
            </a:fld>
            <a:endParaRPr lang="he-IL" dirty="0"/>
          </a:p>
        </p:txBody>
      </p:sp>
    </p:spTree>
    <p:extLst>
      <p:ext uri="{BB962C8B-B14F-4D97-AF65-F5344CB8AC3E}">
        <p14:creationId xmlns:p14="http://schemas.microsoft.com/office/powerpoint/2010/main" val="19172461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he-IL"/>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he-IL"/>
          </a:p>
        </p:txBody>
      </p:sp>
      <p:sp>
        <p:nvSpPr>
          <p:cNvPr id="4" name="Date Placeholder 3"/>
          <p:cNvSpPr>
            <a:spLocks noGrp="1"/>
          </p:cNvSpPr>
          <p:nvPr>
            <p:ph type="dt" sz="half" idx="10"/>
          </p:nvPr>
        </p:nvSpPr>
        <p:spPr/>
        <p:txBody>
          <a:bodyPr/>
          <a:lstStyle>
            <a:lvl1pPr>
              <a:defRPr/>
            </a:lvl1pPr>
          </a:lstStyle>
          <a:p>
            <a:pPr>
              <a:defRPr/>
            </a:pPr>
            <a:fld id="{60DF1B76-B520-437C-921D-C263955107E1}" type="datetime8">
              <a:rPr lang="he-IL"/>
              <a:pPr>
                <a:defRPr/>
              </a:pPr>
              <a:t>14 מרץ 18</a:t>
            </a:fld>
            <a:endParaRPr lang="he-IL" dirty="0"/>
          </a:p>
        </p:txBody>
      </p:sp>
      <p:sp>
        <p:nvSpPr>
          <p:cNvPr id="5" name="Footer Placeholder 4"/>
          <p:cNvSpPr>
            <a:spLocks noGrp="1"/>
          </p:cNvSpPr>
          <p:nvPr>
            <p:ph type="ftr" sz="quarter" idx="11"/>
          </p:nvPr>
        </p:nvSpPr>
        <p:spPr/>
        <p:txBody>
          <a:bodyPr/>
          <a:lstStyle>
            <a:lvl1pPr>
              <a:defRPr/>
            </a:lvl1pPr>
          </a:lstStyle>
          <a:p>
            <a:pPr>
              <a:defRPr/>
            </a:pPr>
            <a:endParaRPr lang="he-IL" dirty="0"/>
          </a:p>
        </p:txBody>
      </p:sp>
      <p:sp>
        <p:nvSpPr>
          <p:cNvPr id="6" name="Slide Number Placeholder 5"/>
          <p:cNvSpPr>
            <a:spLocks noGrp="1"/>
          </p:cNvSpPr>
          <p:nvPr>
            <p:ph type="sldNum" sz="quarter" idx="12"/>
          </p:nvPr>
        </p:nvSpPr>
        <p:spPr/>
        <p:txBody>
          <a:bodyPr/>
          <a:lstStyle>
            <a:lvl1pPr>
              <a:defRPr/>
            </a:lvl1pPr>
          </a:lstStyle>
          <a:p>
            <a:pPr>
              <a:defRPr/>
            </a:pPr>
            <a:fld id="{AF1FE3DA-5EF2-4B0E-B4A0-910467A5C78D}" type="slidenum">
              <a:rPr lang="he-IL"/>
              <a:pPr>
                <a:defRPr/>
              </a:pPr>
              <a:t>‹#›</a:t>
            </a:fld>
            <a:endParaRPr lang="he-IL" dirty="0"/>
          </a:p>
        </p:txBody>
      </p:sp>
    </p:spTree>
    <p:extLst>
      <p:ext uri="{BB962C8B-B14F-4D97-AF65-F5344CB8AC3E}">
        <p14:creationId xmlns:p14="http://schemas.microsoft.com/office/powerpoint/2010/main" val="34456857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haelot">
    <p:spTree>
      <p:nvGrpSpPr>
        <p:cNvPr id="1" name=""/>
        <p:cNvGrpSpPr/>
        <p:nvPr/>
      </p:nvGrpSpPr>
      <p:grpSpPr>
        <a:xfrm>
          <a:off x="0" y="0"/>
          <a:ext cx="0" cy="0"/>
          <a:chOff x="0" y="0"/>
          <a:chExt cx="0" cy="0"/>
        </a:xfrm>
      </p:grpSpPr>
      <p:sp>
        <p:nvSpPr>
          <p:cNvPr id="3" name="Rectangle 6"/>
          <p:cNvSpPr/>
          <p:nvPr userDrawn="1"/>
        </p:nvSpPr>
        <p:spPr>
          <a:xfrm>
            <a:off x="231775" y="419100"/>
            <a:ext cx="8215313" cy="46038"/>
          </a:xfrm>
          <a:prstGeom prst="rect">
            <a:avLst/>
          </a:prstGeom>
          <a:blipFill dpi="0" rotWithShape="1">
            <a:blip r:embed="rId2" cstate="print"/>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he-IL" dirty="0"/>
          </a:p>
        </p:txBody>
      </p:sp>
      <p:sp>
        <p:nvSpPr>
          <p:cNvPr id="4" name="TextBox 3"/>
          <p:cNvSpPr txBox="1"/>
          <p:nvPr userDrawn="1"/>
        </p:nvSpPr>
        <p:spPr>
          <a:xfrm>
            <a:off x="357188" y="142875"/>
            <a:ext cx="8143875" cy="307975"/>
          </a:xfrm>
          <a:prstGeom prst="rect">
            <a:avLst/>
          </a:prstGeom>
          <a:noFill/>
          <a:ln w="19050">
            <a:noFill/>
          </a:ln>
          <a:effectLst>
            <a:outerShdw sx="102000" sy="102000" algn="tl" rotWithShape="0">
              <a:schemeClr val="bg1">
                <a:lumMod val="65000"/>
                <a:alpha val="0"/>
              </a:schemeClr>
            </a:outerShdw>
          </a:effectLst>
        </p:spPr>
        <p:txBody>
          <a:bodyPr rtlCol="1">
            <a:spAutoFit/>
          </a:bodyPr>
          <a:lstStyle/>
          <a:p>
            <a:pPr fontAlgn="auto">
              <a:spcBef>
                <a:spcPts val="0"/>
              </a:spcBef>
              <a:spcAft>
                <a:spcPts val="0"/>
              </a:spcAft>
              <a:defRPr/>
            </a:pPr>
            <a:r>
              <a:rPr lang="he-IL" sz="1400" b="1" dirty="0">
                <a:solidFill>
                  <a:srgbClr val="FF6600"/>
                </a:solidFill>
                <a:latin typeface="+mn-lt"/>
                <a:cs typeface="+mn-cs"/>
              </a:rPr>
              <a:t>מעבר חומרים דרך הקרום באמצעות דיפוזיה</a:t>
            </a:r>
          </a:p>
        </p:txBody>
      </p:sp>
      <p:sp>
        <p:nvSpPr>
          <p:cNvPr id="5" name="TextBox 4"/>
          <p:cNvSpPr txBox="1"/>
          <p:nvPr userDrawn="1"/>
        </p:nvSpPr>
        <p:spPr>
          <a:xfrm>
            <a:off x="4857750" y="500063"/>
            <a:ext cx="3643313" cy="357187"/>
          </a:xfrm>
          <a:prstGeom prst="rect">
            <a:avLst/>
          </a:prstGeom>
          <a:noFill/>
          <a:ln w="22225">
            <a:noFill/>
          </a:ln>
          <a:effectLst>
            <a:outerShdw sx="101000" sy="101000" algn="ctr" rotWithShape="0">
              <a:schemeClr val="bg1">
                <a:lumMod val="75000"/>
              </a:schemeClr>
            </a:outerShdw>
          </a:effectLst>
        </p:spPr>
        <p:txBody>
          <a:bodyPr wrap="none" rtlCol="1">
            <a:normAutofit/>
          </a:bodyPr>
          <a:lstStyle/>
          <a:p>
            <a:pPr fontAlgn="auto">
              <a:spcBef>
                <a:spcPts val="0"/>
              </a:spcBef>
              <a:spcAft>
                <a:spcPts val="0"/>
              </a:spcAft>
              <a:defRPr/>
            </a:pPr>
            <a:r>
              <a:rPr lang="he-IL" sz="1400" b="1" dirty="0">
                <a:solidFill>
                  <a:srgbClr val="1D4C72"/>
                </a:solidFill>
                <a:latin typeface="+mn-lt"/>
                <a:cs typeface="+mn-cs"/>
              </a:rPr>
              <a:t>שאלות</a:t>
            </a:r>
          </a:p>
          <a:p>
            <a:pPr fontAlgn="auto">
              <a:spcBef>
                <a:spcPts val="0"/>
              </a:spcBef>
              <a:spcAft>
                <a:spcPts val="0"/>
              </a:spcAft>
              <a:defRPr/>
            </a:pPr>
            <a:endParaRPr lang="he-IL" sz="2000" dirty="0">
              <a:solidFill>
                <a:schemeClr val="tx1">
                  <a:lumMod val="50000"/>
                  <a:lumOff val="50000"/>
                </a:schemeClr>
              </a:solidFill>
              <a:latin typeface="+mn-lt"/>
              <a:cs typeface="+mn-cs"/>
            </a:endParaRPr>
          </a:p>
        </p:txBody>
      </p:sp>
      <p:sp>
        <p:nvSpPr>
          <p:cNvPr id="16" name="Text Placeholder 15"/>
          <p:cNvSpPr>
            <a:spLocks noGrp="1"/>
          </p:cNvSpPr>
          <p:nvPr>
            <p:ph type="body" sz="quarter" idx="10"/>
          </p:nvPr>
        </p:nvSpPr>
        <p:spPr>
          <a:xfrm>
            <a:off x="214313" y="857250"/>
            <a:ext cx="8215312" cy="1357303"/>
          </a:xfrm>
          <a:prstGeom prst="rect">
            <a:avLst/>
          </a:prstGeom>
        </p:spPr>
        <p:txBody>
          <a:bodyPr/>
          <a:lstStyle>
            <a:lvl1pPr>
              <a:buFontTx/>
              <a:buNone/>
              <a:defRPr sz="3200"/>
            </a:lvl1pPr>
          </a:lstStyle>
          <a:p>
            <a:pPr lvl="0"/>
            <a:r>
              <a:rPr lang="he-IL" smtClean="0"/>
              <a:t>לחץ כדי לערוך סגנונות טקסט של תבנית בסיס</a:t>
            </a:r>
          </a:p>
          <a:p>
            <a:pPr lvl="1"/>
            <a:r>
              <a:rPr lang="he-IL" smtClean="0"/>
              <a:t>רמה שנייה</a:t>
            </a:r>
          </a:p>
        </p:txBody>
      </p:sp>
      <p:sp>
        <p:nvSpPr>
          <p:cNvPr id="6" name="Slide Number Placeholder 5"/>
          <p:cNvSpPr>
            <a:spLocks noGrp="1"/>
          </p:cNvSpPr>
          <p:nvPr>
            <p:ph type="sldNum" sz="quarter" idx="11"/>
          </p:nvPr>
        </p:nvSpPr>
        <p:spPr/>
        <p:txBody>
          <a:bodyPr/>
          <a:lstStyle>
            <a:lvl1pPr algn="l">
              <a:defRPr>
                <a:solidFill>
                  <a:srgbClr val="FFFCF7"/>
                </a:solidFill>
              </a:defRPr>
            </a:lvl1pPr>
          </a:lstStyle>
          <a:p>
            <a:pPr>
              <a:defRPr/>
            </a:pPr>
            <a:fld id="{DE0FBE20-E828-4F1A-9A4C-FB3162CB6CF1}" type="slidenum">
              <a:rPr lang="he-IL"/>
              <a:pPr>
                <a:defRPr/>
              </a:pPr>
              <a:t>‹#›</a:t>
            </a:fld>
            <a:endParaRPr lang="he-IL" dirty="0"/>
          </a:p>
        </p:txBody>
      </p:sp>
    </p:spTree>
    <p:extLst>
      <p:ext uri="{BB962C8B-B14F-4D97-AF65-F5344CB8AC3E}">
        <p14:creationId xmlns:p14="http://schemas.microsoft.com/office/powerpoint/2010/main" val="651137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ectangle 7"/>
          <p:cNvSpPr/>
          <p:nvPr userDrawn="1"/>
        </p:nvSpPr>
        <p:spPr>
          <a:xfrm>
            <a:off x="231775" y="419100"/>
            <a:ext cx="8215313" cy="46038"/>
          </a:xfrm>
          <a:prstGeom prst="rect">
            <a:avLst/>
          </a:prstGeom>
          <a:blipFill dpi="0" rotWithShape="1">
            <a:blip r:embed="rId2" cstate="print"/>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he-IL" dirty="0">
              <a:solidFill>
                <a:prstClr val="white"/>
              </a:solidFill>
            </a:endParaRPr>
          </a:p>
        </p:txBody>
      </p:sp>
      <p:sp>
        <p:nvSpPr>
          <p:cNvPr id="2" name="Title 1"/>
          <p:cNvSpPr>
            <a:spLocks noGrp="1"/>
          </p:cNvSpPr>
          <p:nvPr>
            <p:ph type="ctrTitle"/>
          </p:nvPr>
        </p:nvSpPr>
        <p:spPr>
          <a:xfrm>
            <a:off x="785786" y="130161"/>
            <a:ext cx="7772400" cy="369881"/>
          </a:xfrm>
          <a:prstGeom prst="rect">
            <a:avLst/>
          </a:prstGeom>
        </p:spPr>
        <p:txBody>
          <a:bodyPr/>
          <a:lstStyle>
            <a:lvl1pPr marL="0" marR="0" indent="0" algn="r" defTabSz="914400" rtl="1" eaLnBrk="1" fontAlgn="auto" latinLnBrk="0" hangingPunct="1">
              <a:lnSpc>
                <a:spcPct val="100000"/>
              </a:lnSpc>
              <a:spcBef>
                <a:spcPts val="0"/>
              </a:spcBef>
              <a:spcAft>
                <a:spcPts val="0"/>
              </a:spcAft>
              <a:buClrTx/>
              <a:buSzTx/>
              <a:buFontTx/>
              <a:buNone/>
              <a:tabLst/>
              <a:defRPr lang="he-IL" sz="1800" b="1" smtClean="0"/>
            </a:lvl1pPr>
          </a:lstStyle>
          <a:p>
            <a:r>
              <a:rPr lang="he-IL" noProof="0" smtClean="0"/>
              <a:t>לחץ כדי לערוך סגנון כותרת של תבנית בסיס</a:t>
            </a:r>
            <a:endParaRPr lang="he-IL" dirty="0"/>
          </a:p>
        </p:txBody>
      </p:sp>
      <p:sp>
        <p:nvSpPr>
          <p:cNvPr id="4" name="Date Placeholder 3"/>
          <p:cNvSpPr>
            <a:spLocks noGrp="1"/>
          </p:cNvSpPr>
          <p:nvPr>
            <p:ph type="dt" sz="half" idx="10"/>
          </p:nvPr>
        </p:nvSpPr>
        <p:spPr/>
        <p:txBody>
          <a:bodyPr/>
          <a:lstStyle>
            <a:lvl1pPr>
              <a:defRPr/>
            </a:lvl1pPr>
          </a:lstStyle>
          <a:p>
            <a:pPr>
              <a:defRPr/>
            </a:pPr>
            <a:fld id="{5AF6F0F1-A855-409B-8320-8F2105E37A3B}" type="datetime8">
              <a:rPr lang="he-IL"/>
              <a:pPr>
                <a:defRPr/>
              </a:pPr>
              <a:t>14 מרץ 18</a:t>
            </a:fld>
            <a:endParaRPr lang="he-IL" dirty="0"/>
          </a:p>
        </p:txBody>
      </p:sp>
      <p:sp>
        <p:nvSpPr>
          <p:cNvPr id="5" name="Footer Placeholder 4"/>
          <p:cNvSpPr>
            <a:spLocks noGrp="1"/>
          </p:cNvSpPr>
          <p:nvPr>
            <p:ph type="ftr" sz="quarter" idx="11"/>
          </p:nvPr>
        </p:nvSpPr>
        <p:spPr/>
        <p:txBody>
          <a:bodyPr/>
          <a:lstStyle>
            <a:lvl1pPr>
              <a:defRPr/>
            </a:lvl1pPr>
          </a:lstStyle>
          <a:p>
            <a:pPr>
              <a:defRPr/>
            </a:pPr>
            <a:endParaRPr lang="he-IL" dirty="0"/>
          </a:p>
        </p:txBody>
      </p:sp>
      <p:sp>
        <p:nvSpPr>
          <p:cNvPr id="6" name="Slide Number Placeholder 5"/>
          <p:cNvSpPr>
            <a:spLocks noGrp="1"/>
          </p:cNvSpPr>
          <p:nvPr>
            <p:ph type="sldNum" sz="quarter" idx="12"/>
          </p:nvPr>
        </p:nvSpPr>
        <p:spPr/>
        <p:txBody>
          <a:bodyPr/>
          <a:lstStyle>
            <a:lvl1pPr algn="l">
              <a:defRPr>
                <a:solidFill>
                  <a:srgbClr val="FFFCF7"/>
                </a:solidFill>
              </a:defRPr>
            </a:lvl1pPr>
          </a:lstStyle>
          <a:p>
            <a:pPr>
              <a:defRPr/>
            </a:pPr>
            <a:fld id="{3A0E48F3-689E-45E7-9E26-96CE1CA68397}" type="slidenum">
              <a:rPr lang="he-IL"/>
              <a:pPr>
                <a:defRPr/>
              </a:pPr>
              <a:t>‹#›</a:t>
            </a:fld>
            <a:endParaRPr lang="he-IL" dirty="0"/>
          </a:p>
        </p:txBody>
      </p:sp>
    </p:spTree>
    <p:extLst>
      <p:ext uri="{BB962C8B-B14F-4D97-AF65-F5344CB8AC3E}">
        <p14:creationId xmlns:p14="http://schemas.microsoft.com/office/powerpoint/2010/main" val="33611997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haelot">
    <p:spTree>
      <p:nvGrpSpPr>
        <p:cNvPr id="1" name=""/>
        <p:cNvGrpSpPr/>
        <p:nvPr/>
      </p:nvGrpSpPr>
      <p:grpSpPr>
        <a:xfrm>
          <a:off x="0" y="0"/>
          <a:ext cx="0" cy="0"/>
          <a:chOff x="0" y="0"/>
          <a:chExt cx="0" cy="0"/>
        </a:xfrm>
      </p:grpSpPr>
      <p:sp>
        <p:nvSpPr>
          <p:cNvPr id="3" name="Rectangle 6"/>
          <p:cNvSpPr/>
          <p:nvPr userDrawn="1"/>
        </p:nvSpPr>
        <p:spPr>
          <a:xfrm>
            <a:off x="231775" y="419100"/>
            <a:ext cx="8215313" cy="46038"/>
          </a:xfrm>
          <a:prstGeom prst="rect">
            <a:avLst/>
          </a:prstGeom>
          <a:blipFill dpi="0" rotWithShape="1">
            <a:blip r:embed="rId2" cstate="print"/>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he-IL" dirty="0">
              <a:solidFill>
                <a:prstClr val="white"/>
              </a:solidFill>
            </a:endParaRPr>
          </a:p>
        </p:txBody>
      </p:sp>
      <p:sp>
        <p:nvSpPr>
          <p:cNvPr id="4" name="TextBox 3"/>
          <p:cNvSpPr txBox="1"/>
          <p:nvPr userDrawn="1"/>
        </p:nvSpPr>
        <p:spPr>
          <a:xfrm>
            <a:off x="357188" y="142875"/>
            <a:ext cx="8143875" cy="307975"/>
          </a:xfrm>
          <a:prstGeom prst="rect">
            <a:avLst/>
          </a:prstGeom>
          <a:noFill/>
          <a:ln w="19050">
            <a:noFill/>
          </a:ln>
          <a:effectLst>
            <a:outerShdw sx="102000" sy="102000" algn="tl" rotWithShape="0">
              <a:schemeClr val="bg1">
                <a:lumMod val="65000"/>
                <a:alpha val="0"/>
              </a:schemeClr>
            </a:outerShdw>
          </a:effectLst>
        </p:spPr>
        <p:txBody>
          <a:bodyPr rtlCol="1">
            <a:spAutoFit/>
          </a:bodyPr>
          <a:lstStyle/>
          <a:p>
            <a:pPr fontAlgn="auto">
              <a:spcBef>
                <a:spcPts val="0"/>
              </a:spcBef>
              <a:spcAft>
                <a:spcPts val="0"/>
              </a:spcAft>
              <a:defRPr/>
            </a:pPr>
            <a:r>
              <a:rPr lang="he-IL" sz="1400" b="1" dirty="0">
                <a:solidFill>
                  <a:srgbClr val="FF6600"/>
                </a:solidFill>
                <a:latin typeface="Arial"/>
                <a:cs typeface="Arial"/>
              </a:rPr>
              <a:t>מעבר חומרים דרך הקרום באמצעות דיפוזיה</a:t>
            </a:r>
          </a:p>
        </p:txBody>
      </p:sp>
      <p:sp>
        <p:nvSpPr>
          <p:cNvPr id="5" name="TextBox 4"/>
          <p:cNvSpPr txBox="1"/>
          <p:nvPr userDrawn="1"/>
        </p:nvSpPr>
        <p:spPr>
          <a:xfrm>
            <a:off x="4857750" y="500063"/>
            <a:ext cx="3643313" cy="357187"/>
          </a:xfrm>
          <a:prstGeom prst="rect">
            <a:avLst/>
          </a:prstGeom>
          <a:noFill/>
          <a:ln w="22225">
            <a:noFill/>
          </a:ln>
          <a:effectLst>
            <a:outerShdw sx="101000" sy="101000" algn="ctr" rotWithShape="0">
              <a:schemeClr val="bg1">
                <a:lumMod val="75000"/>
              </a:schemeClr>
            </a:outerShdw>
          </a:effectLst>
        </p:spPr>
        <p:txBody>
          <a:bodyPr wrap="none" rtlCol="1">
            <a:normAutofit/>
          </a:bodyPr>
          <a:lstStyle/>
          <a:p>
            <a:pPr fontAlgn="auto">
              <a:spcBef>
                <a:spcPts val="0"/>
              </a:spcBef>
              <a:spcAft>
                <a:spcPts val="0"/>
              </a:spcAft>
              <a:defRPr/>
            </a:pPr>
            <a:r>
              <a:rPr lang="he-IL" sz="1400" b="1" dirty="0">
                <a:solidFill>
                  <a:srgbClr val="1D4C72"/>
                </a:solidFill>
                <a:latin typeface="Arial"/>
                <a:cs typeface="Arial"/>
              </a:rPr>
              <a:t>שאלות</a:t>
            </a:r>
          </a:p>
          <a:p>
            <a:pPr fontAlgn="auto">
              <a:spcBef>
                <a:spcPts val="0"/>
              </a:spcBef>
              <a:spcAft>
                <a:spcPts val="0"/>
              </a:spcAft>
              <a:defRPr/>
            </a:pPr>
            <a:endParaRPr lang="he-IL" sz="2000" dirty="0">
              <a:solidFill>
                <a:prstClr val="black">
                  <a:lumMod val="50000"/>
                  <a:lumOff val="50000"/>
                </a:prstClr>
              </a:solidFill>
              <a:latin typeface="Arial"/>
              <a:cs typeface="Arial"/>
            </a:endParaRPr>
          </a:p>
        </p:txBody>
      </p:sp>
      <p:sp>
        <p:nvSpPr>
          <p:cNvPr id="16" name="Text Placeholder 15"/>
          <p:cNvSpPr>
            <a:spLocks noGrp="1"/>
          </p:cNvSpPr>
          <p:nvPr>
            <p:ph type="body" sz="quarter" idx="10"/>
          </p:nvPr>
        </p:nvSpPr>
        <p:spPr>
          <a:xfrm>
            <a:off x="214313" y="857250"/>
            <a:ext cx="8215312" cy="1357303"/>
          </a:xfrm>
          <a:prstGeom prst="rect">
            <a:avLst/>
          </a:prstGeom>
        </p:spPr>
        <p:txBody>
          <a:bodyPr/>
          <a:lstStyle>
            <a:lvl1pPr>
              <a:buFontTx/>
              <a:buNone/>
              <a:defRPr sz="3200"/>
            </a:lvl1pPr>
          </a:lstStyle>
          <a:p>
            <a:pPr lvl="0"/>
            <a:r>
              <a:rPr lang="he-IL" smtClean="0"/>
              <a:t>לחץ כדי לערוך סגנונות טקסט של תבנית בסיס</a:t>
            </a:r>
          </a:p>
          <a:p>
            <a:pPr lvl="1"/>
            <a:r>
              <a:rPr lang="he-IL" smtClean="0"/>
              <a:t>רמה שנייה</a:t>
            </a:r>
          </a:p>
        </p:txBody>
      </p:sp>
      <p:sp>
        <p:nvSpPr>
          <p:cNvPr id="6" name="Slide Number Placeholder 5"/>
          <p:cNvSpPr>
            <a:spLocks noGrp="1"/>
          </p:cNvSpPr>
          <p:nvPr>
            <p:ph type="sldNum" sz="quarter" idx="11"/>
          </p:nvPr>
        </p:nvSpPr>
        <p:spPr/>
        <p:txBody>
          <a:bodyPr/>
          <a:lstStyle>
            <a:lvl1pPr algn="l">
              <a:defRPr>
                <a:solidFill>
                  <a:srgbClr val="FFFCF7"/>
                </a:solidFill>
              </a:defRPr>
            </a:lvl1pPr>
          </a:lstStyle>
          <a:p>
            <a:pPr>
              <a:defRPr/>
            </a:pPr>
            <a:fld id="{BC511D70-42C0-42BC-9696-125CFD7136E0}" type="slidenum">
              <a:rPr lang="he-IL"/>
              <a:pPr>
                <a:defRPr/>
              </a:pPr>
              <a:t>‹#›</a:t>
            </a:fld>
            <a:endParaRPr lang="he-IL" dirty="0"/>
          </a:p>
        </p:txBody>
      </p:sp>
    </p:spTree>
    <p:extLst>
      <p:ext uri="{BB962C8B-B14F-4D97-AF65-F5344CB8AC3E}">
        <p14:creationId xmlns:p14="http://schemas.microsoft.com/office/powerpoint/2010/main" val="18721422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Shaelot">
    <p:spTree>
      <p:nvGrpSpPr>
        <p:cNvPr id="1" name=""/>
        <p:cNvGrpSpPr/>
        <p:nvPr/>
      </p:nvGrpSpPr>
      <p:grpSpPr>
        <a:xfrm>
          <a:off x="0" y="0"/>
          <a:ext cx="0" cy="0"/>
          <a:chOff x="0" y="0"/>
          <a:chExt cx="0" cy="0"/>
        </a:xfrm>
      </p:grpSpPr>
      <p:sp>
        <p:nvSpPr>
          <p:cNvPr id="4" name="Rectangle 5"/>
          <p:cNvSpPr/>
          <p:nvPr userDrawn="1"/>
        </p:nvSpPr>
        <p:spPr>
          <a:xfrm>
            <a:off x="231775" y="419100"/>
            <a:ext cx="8215313" cy="46038"/>
          </a:xfrm>
          <a:prstGeom prst="rect">
            <a:avLst/>
          </a:prstGeom>
          <a:blipFill dpi="0" rotWithShape="1">
            <a:blip r:embed="rId2" cstate="print"/>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he-IL" dirty="0">
              <a:solidFill>
                <a:prstClr val="white"/>
              </a:solidFill>
            </a:endParaRPr>
          </a:p>
        </p:txBody>
      </p:sp>
      <p:sp>
        <p:nvSpPr>
          <p:cNvPr id="5" name="TextBox 4"/>
          <p:cNvSpPr txBox="1"/>
          <p:nvPr userDrawn="1"/>
        </p:nvSpPr>
        <p:spPr>
          <a:xfrm>
            <a:off x="357188" y="142875"/>
            <a:ext cx="8143875" cy="307975"/>
          </a:xfrm>
          <a:prstGeom prst="rect">
            <a:avLst/>
          </a:prstGeom>
          <a:noFill/>
          <a:ln w="19050">
            <a:noFill/>
          </a:ln>
          <a:effectLst>
            <a:outerShdw sx="102000" sy="102000" algn="tl" rotWithShape="0">
              <a:schemeClr val="bg1">
                <a:lumMod val="65000"/>
                <a:alpha val="0"/>
              </a:schemeClr>
            </a:outerShdw>
          </a:effectLst>
        </p:spPr>
        <p:txBody>
          <a:bodyPr rtlCol="1">
            <a:spAutoFit/>
          </a:bodyPr>
          <a:lstStyle/>
          <a:p>
            <a:pPr fontAlgn="auto">
              <a:spcBef>
                <a:spcPts val="0"/>
              </a:spcBef>
              <a:spcAft>
                <a:spcPts val="0"/>
              </a:spcAft>
              <a:defRPr/>
            </a:pPr>
            <a:r>
              <a:rPr lang="he-IL" sz="1400" b="1" dirty="0">
                <a:solidFill>
                  <a:srgbClr val="FF6600"/>
                </a:solidFill>
                <a:latin typeface="Arial"/>
                <a:cs typeface="Arial"/>
              </a:rPr>
              <a:t>מעבר חומרים דרך הקרום באמצעות דיפוזיה</a:t>
            </a:r>
          </a:p>
        </p:txBody>
      </p:sp>
      <p:sp>
        <p:nvSpPr>
          <p:cNvPr id="6" name="TextBox 5"/>
          <p:cNvSpPr txBox="1"/>
          <p:nvPr userDrawn="1"/>
        </p:nvSpPr>
        <p:spPr>
          <a:xfrm>
            <a:off x="4857750" y="500063"/>
            <a:ext cx="3643313" cy="357187"/>
          </a:xfrm>
          <a:prstGeom prst="rect">
            <a:avLst/>
          </a:prstGeom>
          <a:noFill/>
          <a:ln w="22225">
            <a:noFill/>
          </a:ln>
          <a:effectLst>
            <a:outerShdw sx="101000" sy="101000" algn="ctr" rotWithShape="0">
              <a:schemeClr val="bg1">
                <a:lumMod val="75000"/>
              </a:schemeClr>
            </a:outerShdw>
          </a:effectLst>
        </p:spPr>
        <p:txBody>
          <a:bodyPr wrap="none" rtlCol="1">
            <a:normAutofit/>
          </a:bodyPr>
          <a:lstStyle/>
          <a:p>
            <a:pPr fontAlgn="auto">
              <a:spcBef>
                <a:spcPts val="0"/>
              </a:spcBef>
              <a:spcAft>
                <a:spcPts val="0"/>
              </a:spcAft>
              <a:defRPr/>
            </a:pPr>
            <a:r>
              <a:rPr lang="he-IL" sz="1400" b="1" dirty="0">
                <a:solidFill>
                  <a:srgbClr val="1D4C72"/>
                </a:solidFill>
                <a:latin typeface="Arial"/>
                <a:cs typeface="Arial"/>
              </a:rPr>
              <a:t>תשובות</a:t>
            </a:r>
          </a:p>
          <a:p>
            <a:pPr fontAlgn="auto">
              <a:spcBef>
                <a:spcPts val="0"/>
              </a:spcBef>
              <a:spcAft>
                <a:spcPts val="0"/>
              </a:spcAft>
              <a:defRPr/>
            </a:pPr>
            <a:endParaRPr lang="he-IL" sz="2000" dirty="0">
              <a:solidFill>
                <a:prstClr val="black">
                  <a:lumMod val="50000"/>
                  <a:lumOff val="50000"/>
                </a:prstClr>
              </a:solidFill>
              <a:latin typeface="Arial"/>
              <a:cs typeface="Arial"/>
            </a:endParaRPr>
          </a:p>
        </p:txBody>
      </p:sp>
      <p:sp>
        <p:nvSpPr>
          <p:cNvPr id="19" name="Text Placeholder 15"/>
          <p:cNvSpPr>
            <a:spLocks noGrp="1"/>
          </p:cNvSpPr>
          <p:nvPr>
            <p:ph type="body" sz="quarter" idx="10"/>
          </p:nvPr>
        </p:nvSpPr>
        <p:spPr>
          <a:xfrm>
            <a:off x="214313" y="857250"/>
            <a:ext cx="8215312" cy="1357303"/>
          </a:xfrm>
          <a:prstGeom prst="rect">
            <a:avLst/>
          </a:prstGeom>
        </p:spPr>
        <p:txBody>
          <a:bodyPr/>
          <a:lstStyle>
            <a:lvl1pPr>
              <a:buFontTx/>
              <a:buNone/>
              <a:defRPr sz="3200"/>
            </a:lvl1pPr>
          </a:lstStyle>
          <a:p>
            <a:pPr lvl="0"/>
            <a:r>
              <a:rPr lang="he-IL" smtClean="0"/>
              <a:t>לחץ כדי לערוך סגנונות טקסט של תבנית בסיס</a:t>
            </a:r>
          </a:p>
          <a:p>
            <a:pPr lvl="1"/>
            <a:r>
              <a:rPr lang="he-IL" smtClean="0"/>
              <a:t>רמה שנייה</a:t>
            </a:r>
          </a:p>
        </p:txBody>
      </p:sp>
      <p:sp>
        <p:nvSpPr>
          <p:cNvPr id="21" name="Text Placeholder 20"/>
          <p:cNvSpPr>
            <a:spLocks noGrp="1"/>
          </p:cNvSpPr>
          <p:nvPr>
            <p:ph type="body" sz="quarter" idx="11"/>
          </p:nvPr>
        </p:nvSpPr>
        <p:spPr>
          <a:xfrm>
            <a:off x="214282" y="2500306"/>
            <a:ext cx="8215312" cy="1357312"/>
          </a:xfrm>
          <a:prstGeom prst="rect">
            <a:avLst/>
          </a:prstGeom>
          <a:gradFill>
            <a:gsLst>
              <a:gs pos="0">
                <a:schemeClr val="bg1"/>
              </a:gs>
              <a:gs pos="50000">
                <a:schemeClr val="bg1">
                  <a:lumMod val="95000"/>
                </a:schemeClr>
              </a:gs>
            </a:gsLst>
            <a:lin ang="5400000" scaled="0"/>
          </a:gra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t"/>
          <a:lstStyle>
            <a:lvl1pPr marL="0" algn="r" defTabSz="914400" rtl="1" eaLnBrk="1" latinLnBrk="0" hangingPunct="1">
              <a:buNone/>
              <a:defRPr lang="he-IL" sz="1200" b="0" kern="1200" dirty="0" smtClean="0">
                <a:solidFill>
                  <a:schemeClr val="tx1"/>
                </a:solidFill>
                <a:latin typeface="+mn-lt"/>
                <a:ea typeface="+mn-ea"/>
                <a:cs typeface="+mn-cs"/>
              </a:defRPr>
            </a:lvl1pPr>
          </a:lstStyle>
          <a:p>
            <a:pPr lvl="0"/>
            <a:r>
              <a:rPr lang="he-IL" smtClean="0"/>
              <a:t>לחץ כדי לערוך סגנונות טקסט של תבנית בסיס</a:t>
            </a:r>
          </a:p>
          <a:p>
            <a:pPr lvl="1"/>
            <a:r>
              <a:rPr lang="he-IL" smtClean="0"/>
              <a:t>רמה שנייה</a:t>
            </a:r>
          </a:p>
          <a:p>
            <a:pPr lvl="2"/>
            <a:r>
              <a:rPr lang="he-IL" smtClean="0"/>
              <a:t>רמה שלישית</a:t>
            </a:r>
          </a:p>
        </p:txBody>
      </p:sp>
      <p:sp>
        <p:nvSpPr>
          <p:cNvPr id="7" name="Slide Number Placeholder 5"/>
          <p:cNvSpPr>
            <a:spLocks noGrp="1"/>
          </p:cNvSpPr>
          <p:nvPr>
            <p:ph type="sldNum" sz="quarter" idx="12"/>
          </p:nvPr>
        </p:nvSpPr>
        <p:spPr/>
        <p:txBody>
          <a:bodyPr/>
          <a:lstStyle>
            <a:lvl1pPr algn="l">
              <a:defRPr>
                <a:solidFill>
                  <a:srgbClr val="FFFCF7"/>
                </a:solidFill>
              </a:defRPr>
            </a:lvl1pPr>
          </a:lstStyle>
          <a:p>
            <a:pPr>
              <a:defRPr/>
            </a:pPr>
            <a:fld id="{587B0D5F-133C-4001-8A60-48D6CEA93733}" type="slidenum">
              <a:rPr lang="he-IL"/>
              <a:pPr>
                <a:defRPr/>
              </a:pPr>
              <a:t>‹#›</a:t>
            </a:fld>
            <a:endParaRPr lang="he-IL" dirty="0"/>
          </a:p>
        </p:txBody>
      </p:sp>
    </p:spTree>
    <p:extLst>
      <p:ext uri="{BB962C8B-B14F-4D97-AF65-F5344CB8AC3E}">
        <p14:creationId xmlns:p14="http://schemas.microsoft.com/office/powerpoint/2010/main" val="24305407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he-IL"/>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Date Placeholder 3"/>
          <p:cNvSpPr>
            <a:spLocks noGrp="1"/>
          </p:cNvSpPr>
          <p:nvPr>
            <p:ph type="dt" sz="half" idx="10"/>
          </p:nvPr>
        </p:nvSpPr>
        <p:spPr/>
        <p:txBody>
          <a:bodyPr/>
          <a:lstStyle>
            <a:lvl1pPr>
              <a:defRPr/>
            </a:lvl1pPr>
          </a:lstStyle>
          <a:p>
            <a:pPr>
              <a:defRPr/>
            </a:pPr>
            <a:fld id="{B8689E57-AD68-467F-AF7F-D328FD26C04F}" type="datetime8">
              <a:rPr lang="he-IL"/>
              <a:pPr>
                <a:defRPr/>
              </a:pPr>
              <a:t>14 מרץ 18</a:t>
            </a:fld>
            <a:endParaRPr lang="he-IL" dirty="0"/>
          </a:p>
        </p:txBody>
      </p:sp>
      <p:sp>
        <p:nvSpPr>
          <p:cNvPr id="5" name="Footer Placeholder 4"/>
          <p:cNvSpPr>
            <a:spLocks noGrp="1"/>
          </p:cNvSpPr>
          <p:nvPr>
            <p:ph type="ftr" sz="quarter" idx="11"/>
          </p:nvPr>
        </p:nvSpPr>
        <p:spPr/>
        <p:txBody>
          <a:bodyPr/>
          <a:lstStyle>
            <a:lvl1pPr>
              <a:defRPr/>
            </a:lvl1pPr>
          </a:lstStyle>
          <a:p>
            <a:pPr>
              <a:defRPr/>
            </a:pPr>
            <a:endParaRPr lang="he-IL" dirty="0"/>
          </a:p>
        </p:txBody>
      </p:sp>
      <p:sp>
        <p:nvSpPr>
          <p:cNvPr id="6" name="Slide Number Placeholder 5"/>
          <p:cNvSpPr>
            <a:spLocks noGrp="1"/>
          </p:cNvSpPr>
          <p:nvPr>
            <p:ph type="sldNum" sz="quarter" idx="12"/>
          </p:nvPr>
        </p:nvSpPr>
        <p:spPr>
          <a:xfrm>
            <a:off x="428625" y="6572250"/>
            <a:ext cx="2133600" cy="214313"/>
          </a:xfrm>
        </p:spPr>
        <p:txBody>
          <a:bodyPr/>
          <a:lstStyle>
            <a:lvl1pPr algn="l">
              <a:defRPr sz="1400">
                <a:solidFill>
                  <a:srgbClr val="FFFCF7"/>
                </a:solidFill>
              </a:defRPr>
            </a:lvl1pPr>
          </a:lstStyle>
          <a:p>
            <a:pPr>
              <a:defRPr/>
            </a:pPr>
            <a:fld id="{C6796EC3-77FC-4435-A441-0B282848B1D9}" type="slidenum">
              <a:rPr lang="he-IL"/>
              <a:pPr>
                <a:defRPr/>
              </a:pPr>
              <a:t>‹#›</a:t>
            </a:fld>
            <a:endParaRPr lang="he-IL" dirty="0"/>
          </a:p>
        </p:txBody>
      </p:sp>
    </p:spTree>
    <p:extLst>
      <p:ext uri="{BB962C8B-B14F-4D97-AF65-F5344CB8AC3E}">
        <p14:creationId xmlns:p14="http://schemas.microsoft.com/office/powerpoint/2010/main" val="19884996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ectangle 7"/>
          <p:cNvSpPr/>
          <p:nvPr userDrawn="1"/>
        </p:nvSpPr>
        <p:spPr>
          <a:xfrm>
            <a:off x="231775" y="419100"/>
            <a:ext cx="8215313" cy="46038"/>
          </a:xfrm>
          <a:prstGeom prst="rect">
            <a:avLst/>
          </a:prstGeom>
          <a:blipFill dpi="0" rotWithShape="1">
            <a:blip r:embed="rId2" cstate="print"/>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he-IL" dirty="0">
              <a:solidFill>
                <a:prstClr val="white"/>
              </a:solidFill>
            </a:endParaRPr>
          </a:p>
        </p:txBody>
      </p:sp>
      <p:sp>
        <p:nvSpPr>
          <p:cNvPr id="2" name="Title 1"/>
          <p:cNvSpPr>
            <a:spLocks noGrp="1"/>
          </p:cNvSpPr>
          <p:nvPr>
            <p:ph type="ctrTitle"/>
          </p:nvPr>
        </p:nvSpPr>
        <p:spPr>
          <a:xfrm>
            <a:off x="785786" y="130161"/>
            <a:ext cx="7772400" cy="369881"/>
          </a:xfrm>
          <a:prstGeom prst="rect">
            <a:avLst/>
          </a:prstGeom>
        </p:spPr>
        <p:txBody>
          <a:bodyPr/>
          <a:lstStyle>
            <a:lvl1pPr marL="0" marR="0" indent="0" algn="r" defTabSz="914400" rtl="1" eaLnBrk="1" fontAlgn="auto" latinLnBrk="0" hangingPunct="1">
              <a:lnSpc>
                <a:spcPct val="100000"/>
              </a:lnSpc>
              <a:spcBef>
                <a:spcPts val="0"/>
              </a:spcBef>
              <a:spcAft>
                <a:spcPts val="0"/>
              </a:spcAft>
              <a:buClrTx/>
              <a:buSzTx/>
              <a:buFontTx/>
              <a:buNone/>
              <a:tabLst/>
              <a:defRPr lang="he-IL" sz="1800" b="1" smtClean="0"/>
            </a:lvl1pPr>
          </a:lstStyle>
          <a:p>
            <a:r>
              <a:rPr lang="he-IL" noProof="0" smtClean="0"/>
              <a:t>לחץ כדי לערוך סגנון כותרת של תבנית בסיס</a:t>
            </a:r>
            <a:endParaRPr lang="he-IL" dirty="0"/>
          </a:p>
        </p:txBody>
      </p:sp>
      <p:sp>
        <p:nvSpPr>
          <p:cNvPr id="4" name="Date Placeholder 3"/>
          <p:cNvSpPr>
            <a:spLocks noGrp="1"/>
          </p:cNvSpPr>
          <p:nvPr>
            <p:ph type="dt" sz="half" idx="10"/>
          </p:nvPr>
        </p:nvSpPr>
        <p:spPr/>
        <p:txBody>
          <a:bodyPr/>
          <a:lstStyle>
            <a:lvl1pPr>
              <a:defRPr/>
            </a:lvl1pPr>
          </a:lstStyle>
          <a:p>
            <a:pPr>
              <a:defRPr/>
            </a:pPr>
            <a:fld id="{FC8D82DF-DA37-49BB-8D70-18805192C16C}" type="datetime8">
              <a:rPr lang="he-IL"/>
              <a:pPr>
                <a:defRPr/>
              </a:pPr>
              <a:t>14 מרץ 18</a:t>
            </a:fld>
            <a:endParaRPr lang="he-IL" dirty="0"/>
          </a:p>
        </p:txBody>
      </p:sp>
      <p:sp>
        <p:nvSpPr>
          <p:cNvPr id="5" name="Footer Placeholder 4"/>
          <p:cNvSpPr>
            <a:spLocks noGrp="1"/>
          </p:cNvSpPr>
          <p:nvPr>
            <p:ph type="ftr" sz="quarter" idx="11"/>
          </p:nvPr>
        </p:nvSpPr>
        <p:spPr/>
        <p:txBody>
          <a:bodyPr/>
          <a:lstStyle>
            <a:lvl1pPr>
              <a:defRPr dirty="0"/>
            </a:lvl1pPr>
          </a:lstStyle>
          <a:p>
            <a:pPr>
              <a:defRPr/>
            </a:pPr>
            <a:endParaRPr lang="he-IL" dirty="0"/>
          </a:p>
        </p:txBody>
      </p:sp>
      <p:sp>
        <p:nvSpPr>
          <p:cNvPr id="6" name="Slide Number Placeholder 5"/>
          <p:cNvSpPr>
            <a:spLocks noGrp="1"/>
          </p:cNvSpPr>
          <p:nvPr>
            <p:ph type="sldNum" sz="quarter" idx="12"/>
          </p:nvPr>
        </p:nvSpPr>
        <p:spPr/>
        <p:txBody>
          <a:bodyPr/>
          <a:lstStyle>
            <a:lvl1pPr algn="l">
              <a:defRPr>
                <a:solidFill>
                  <a:srgbClr val="FFFCF7"/>
                </a:solidFill>
              </a:defRPr>
            </a:lvl1pPr>
          </a:lstStyle>
          <a:p>
            <a:pPr>
              <a:defRPr/>
            </a:pPr>
            <a:fld id="{65905D7B-85CF-4800-8140-1D84117CD173}" type="slidenum">
              <a:rPr lang="he-IL"/>
              <a:pPr>
                <a:defRPr/>
              </a:pPr>
              <a:t>‹#›</a:t>
            </a:fld>
            <a:endParaRPr lang="he-IL" dirty="0"/>
          </a:p>
        </p:txBody>
      </p:sp>
    </p:spTree>
    <p:extLst>
      <p:ext uri="{BB962C8B-B14F-4D97-AF65-F5344CB8AC3E}">
        <p14:creationId xmlns:p14="http://schemas.microsoft.com/office/powerpoint/2010/main" val="7676430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haelot">
    <p:spTree>
      <p:nvGrpSpPr>
        <p:cNvPr id="1" name=""/>
        <p:cNvGrpSpPr/>
        <p:nvPr/>
      </p:nvGrpSpPr>
      <p:grpSpPr>
        <a:xfrm>
          <a:off x="0" y="0"/>
          <a:ext cx="0" cy="0"/>
          <a:chOff x="0" y="0"/>
          <a:chExt cx="0" cy="0"/>
        </a:xfrm>
      </p:grpSpPr>
      <p:sp>
        <p:nvSpPr>
          <p:cNvPr id="3" name="Rectangle 6"/>
          <p:cNvSpPr/>
          <p:nvPr userDrawn="1"/>
        </p:nvSpPr>
        <p:spPr>
          <a:xfrm>
            <a:off x="231775" y="419100"/>
            <a:ext cx="8215313" cy="46038"/>
          </a:xfrm>
          <a:prstGeom prst="rect">
            <a:avLst/>
          </a:prstGeom>
          <a:blipFill dpi="0" rotWithShape="1">
            <a:blip r:embed="rId2" cstate="print"/>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he-IL" dirty="0">
              <a:solidFill>
                <a:prstClr val="white"/>
              </a:solidFill>
            </a:endParaRPr>
          </a:p>
        </p:txBody>
      </p:sp>
      <p:sp>
        <p:nvSpPr>
          <p:cNvPr id="4" name="TextBox 3"/>
          <p:cNvSpPr txBox="1"/>
          <p:nvPr userDrawn="1"/>
        </p:nvSpPr>
        <p:spPr>
          <a:xfrm>
            <a:off x="357188" y="142875"/>
            <a:ext cx="8143875" cy="307975"/>
          </a:xfrm>
          <a:prstGeom prst="rect">
            <a:avLst/>
          </a:prstGeom>
          <a:noFill/>
          <a:ln w="19050">
            <a:noFill/>
          </a:ln>
          <a:effectLst>
            <a:outerShdw sx="102000" sy="102000" algn="tl" rotWithShape="0">
              <a:schemeClr val="bg1">
                <a:lumMod val="65000"/>
                <a:alpha val="0"/>
              </a:schemeClr>
            </a:outerShdw>
          </a:effectLst>
        </p:spPr>
        <p:txBody>
          <a:bodyPr rtlCol="1">
            <a:spAutoFit/>
          </a:bodyPr>
          <a:lstStyle/>
          <a:p>
            <a:pPr fontAlgn="auto">
              <a:spcBef>
                <a:spcPts val="0"/>
              </a:spcBef>
              <a:spcAft>
                <a:spcPts val="0"/>
              </a:spcAft>
              <a:defRPr/>
            </a:pPr>
            <a:r>
              <a:rPr lang="he-IL" sz="1400" b="1" dirty="0">
                <a:solidFill>
                  <a:srgbClr val="FF6600"/>
                </a:solidFill>
                <a:latin typeface="Arial"/>
                <a:cs typeface="Arial"/>
              </a:rPr>
              <a:t>מעבר חומרים דרך הקרום באמצעות דיפוזיה</a:t>
            </a:r>
          </a:p>
        </p:txBody>
      </p:sp>
      <p:sp>
        <p:nvSpPr>
          <p:cNvPr id="5" name="TextBox 4"/>
          <p:cNvSpPr txBox="1"/>
          <p:nvPr userDrawn="1"/>
        </p:nvSpPr>
        <p:spPr>
          <a:xfrm>
            <a:off x="4857750" y="500063"/>
            <a:ext cx="3643313" cy="357187"/>
          </a:xfrm>
          <a:prstGeom prst="rect">
            <a:avLst/>
          </a:prstGeom>
          <a:noFill/>
          <a:ln w="22225">
            <a:noFill/>
          </a:ln>
          <a:effectLst>
            <a:outerShdw sx="101000" sy="101000" algn="ctr" rotWithShape="0">
              <a:schemeClr val="bg1">
                <a:lumMod val="75000"/>
              </a:schemeClr>
            </a:outerShdw>
          </a:effectLst>
        </p:spPr>
        <p:txBody>
          <a:bodyPr wrap="none" rtlCol="1">
            <a:normAutofit/>
          </a:bodyPr>
          <a:lstStyle/>
          <a:p>
            <a:pPr fontAlgn="auto">
              <a:spcBef>
                <a:spcPts val="0"/>
              </a:spcBef>
              <a:spcAft>
                <a:spcPts val="0"/>
              </a:spcAft>
              <a:defRPr/>
            </a:pPr>
            <a:r>
              <a:rPr lang="he-IL" sz="1400" b="1" dirty="0">
                <a:solidFill>
                  <a:srgbClr val="1D4C72"/>
                </a:solidFill>
                <a:latin typeface="Arial"/>
                <a:cs typeface="Arial"/>
              </a:rPr>
              <a:t>שאלות</a:t>
            </a:r>
          </a:p>
          <a:p>
            <a:pPr fontAlgn="auto">
              <a:spcBef>
                <a:spcPts val="0"/>
              </a:spcBef>
              <a:spcAft>
                <a:spcPts val="0"/>
              </a:spcAft>
              <a:defRPr/>
            </a:pPr>
            <a:endParaRPr lang="he-IL" sz="2000" dirty="0">
              <a:solidFill>
                <a:prstClr val="black">
                  <a:lumMod val="50000"/>
                  <a:lumOff val="50000"/>
                </a:prstClr>
              </a:solidFill>
              <a:latin typeface="Arial"/>
              <a:cs typeface="Arial"/>
            </a:endParaRPr>
          </a:p>
        </p:txBody>
      </p:sp>
      <p:sp>
        <p:nvSpPr>
          <p:cNvPr id="16" name="Text Placeholder 15"/>
          <p:cNvSpPr>
            <a:spLocks noGrp="1"/>
          </p:cNvSpPr>
          <p:nvPr>
            <p:ph type="body" sz="quarter" idx="10"/>
          </p:nvPr>
        </p:nvSpPr>
        <p:spPr>
          <a:xfrm>
            <a:off x="214313" y="857250"/>
            <a:ext cx="8215312" cy="1357303"/>
          </a:xfrm>
          <a:prstGeom prst="rect">
            <a:avLst/>
          </a:prstGeom>
        </p:spPr>
        <p:txBody>
          <a:bodyPr/>
          <a:lstStyle>
            <a:lvl1pPr>
              <a:buFontTx/>
              <a:buNone/>
              <a:defRPr sz="3200"/>
            </a:lvl1pPr>
          </a:lstStyle>
          <a:p>
            <a:pPr lvl="0"/>
            <a:r>
              <a:rPr lang="he-IL" smtClean="0"/>
              <a:t>לחץ כדי לערוך סגנונות טקסט של תבנית בסיס</a:t>
            </a:r>
          </a:p>
          <a:p>
            <a:pPr lvl="1"/>
            <a:r>
              <a:rPr lang="he-IL" smtClean="0"/>
              <a:t>רמה שנייה</a:t>
            </a:r>
          </a:p>
        </p:txBody>
      </p:sp>
      <p:sp>
        <p:nvSpPr>
          <p:cNvPr id="6" name="Slide Number Placeholder 5"/>
          <p:cNvSpPr>
            <a:spLocks noGrp="1"/>
          </p:cNvSpPr>
          <p:nvPr>
            <p:ph type="sldNum" sz="quarter" idx="11"/>
          </p:nvPr>
        </p:nvSpPr>
        <p:spPr/>
        <p:txBody>
          <a:bodyPr/>
          <a:lstStyle>
            <a:lvl1pPr algn="l">
              <a:defRPr>
                <a:solidFill>
                  <a:srgbClr val="FFFCF7"/>
                </a:solidFill>
              </a:defRPr>
            </a:lvl1pPr>
          </a:lstStyle>
          <a:p>
            <a:pPr>
              <a:defRPr/>
            </a:pPr>
            <a:fld id="{EA42B745-BFAC-413D-9374-DDD327F1373E}" type="slidenum">
              <a:rPr lang="he-IL"/>
              <a:pPr>
                <a:defRPr/>
              </a:pPr>
              <a:t>‹#›</a:t>
            </a:fld>
            <a:endParaRPr lang="he-IL" dirty="0"/>
          </a:p>
        </p:txBody>
      </p:sp>
    </p:spTree>
    <p:extLst>
      <p:ext uri="{BB962C8B-B14F-4D97-AF65-F5344CB8AC3E}">
        <p14:creationId xmlns:p14="http://schemas.microsoft.com/office/powerpoint/2010/main" val="35391171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Shaelot">
    <p:spTree>
      <p:nvGrpSpPr>
        <p:cNvPr id="1" name=""/>
        <p:cNvGrpSpPr/>
        <p:nvPr/>
      </p:nvGrpSpPr>
      <p:grpSpPr>
        <a:xfrm>
          <a:off x="0" y="0"/>
          <a:ext cx="0" cy="0"/>
          <a:chOff x="0" y="0"/>
          <a:chExt cx="0" cy="0"/>
        </a:xfrm>
      </p:grpSpPr>
      <p:sp>
        <p:nvSpPr>
          <p:cNvPr id="4" name="Rectangle 5"/>
          <p:cNvSpPr/>
          <p:nvPr userDrawn="1"/>
        </p:nvSpPr>
        <p:spPr>
          <a:xfrm>
            <a:off x="231775" y="419100"/>
            <a:ext cx="8215313" cy="46038"/>
          </a:xfrm>
          <a:prstGeom prst="rect">
            <a:avLst/>
          </a:prstGeom>
          <a:blipFill dpi="0" rotWithShape="1">
            <a:blip r:embed="rId2" cstate="print"/>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he-IL" dirty="0">
              <a:solidFill>
                <a:prstClr val="white"/>
              </a:solidFill>
            </a:endParaRPr>
          </a:p>
        </p:txBody>
      </p:sp>
      <p:sp>
        <p:nvSpPr>
          <p:cNvPr id="5" name="TextBox 4"/>
          <p:cNvSpPr txBox="1"/>
          <p:nvPr userDrawn="1"/>
        </p:nvSpPr>
        <p:spPr>
          <a:xfrm>
            <a:off x="357188" y="142875"/>
            <a:ext cx="8143875" cy="307975"/>
          </a:xfrm>
          <a:prstGeom prst="rect">
            <a:avLst/>
          </a:prstGeom>
          <a:noFill/>
          <a:ln w="19050">
            <a:noFill/>
          </a:ln>
          <a:effectLst>
            <a:outerShdw sx="102000" sy="102000" algn="tl" rotWithShape="0">
              <a:schemeClr val="bg1">
                <a:lumMod val="65000"/>
                <a:alpha val="0"/>
              </a:schemeClr>
            </a:outerShdw>
          </a:effectLst>
        </p:spPr>
        <p:txBody>
          <a:bodyPr rtlCol="1">
            <a:spAutoFit/>
          </a:bodyPr>
          <a:lstStyle/>
          <a:p>
            <a:pPr fontAlgn="auto">
              <a:spcBef>
                <a:spcPts val="0"/>
              </a:spcBef>
              <a:spcAft>
                <a:spcPts val="0"/>
              </a:spcAft>
              <a:defRPr/>
            </a:pPr>
            <a:r>
              <a:rPr lang="he-IL" sz="1400" b="1" dirty="0">
                <a:solidFill>
                  <a:srgbClr val="FF6600"/>
                </a:solidFill>
                <a:latin typeface="Arial"/>
                <a:cs typeface="Arial"/>
              </a:rPr>
              <a:t>מעבר חומרים דרך הקרום באמצעות דיפוזיה</a:t>
            </a:r>
          </a:p>
        </p:txBody>
      </p:sp>
      <p:sp>
        <p:nvSpPr>
          <p:cNvPr id="6" name="TextBox 5"/>
          <p:cNvSpPr txBox="1"/>
          <p:nvPr userDrawn="1"/>
        </p:nvSpPr>
        <p:spPr>
          <a:xfrm>
            <a:off x="4857750" y="500063"/>
            <a:ext cx="3643313" cy="357187"/>
          </a:xfrm>
          <a:prstGeom prst="rect">
            <a:avLst/>
          </a:prstGeom>
          <a:noFill/>
          <a:ln w="22225">
            <a:noFill/>
          </a:ln>
          <a:effectLst>
            <a:outerShdw sx="101000" sy="101000" algn="ctr" rotWithShape="0">
              <a:schemeClr val="bg1">
                <a:lumMod val="75000"/>
              </a:schemeClr>
            </a:outerShdw>
          </a:effectLst>
        </p:spPr>
        <p:txBody>
          <a:bodyPr wrap="none" rtlCol="1">
            <a:normAutofit/>
          </a:bodyPr>
          <a:lstStyle/>
          <a:p>
            <a:pPr fontAlgn="auto">
              <a:spcBef>
                <a:spcPts val="0"/>
              </a:spcBef>
              <a:spcAft>
                <a:spcPts val="0"/>
              </a:spcAft>
              <a:defRPr/>
            </a:pPr>
            <a:r>
              <a:rPr lang="he-IL" sz="1400" b="1" dirty="0">
                <a:solidFill>
                  <a:srgbClr val="1D4C72"/>
                </a:solidFill>
                <a:latin typeface="Arial"/>
                <a:cs typeface="Arial"/>
              </a:rPr>
              <a:t>תשובות</a:t>
            </a:r>
          </a:p>
          <a:p>
            <a:pPr fontAlgn="auto">
              <a:spcBef>
                <a:spcPts val="0"/>
              </a:spcBef>
              <a:spcAft>
                <a:spcPts val="0"/>
              </a:spcAft>
              <a:defRPr/>
            </a:pPr>
            <a:endParaRPr lang="he-IL" sz="2000" dirty="0">
              <a:solidFill>
                <a:prstClr val="black">
                  <a:lumMod val="50000"/>
                  <a:lumOff val="50000"/>
                </a:prstClr>
              </a:solidFill>
              <a:latin typeface="Arial"/>
              <a:cs typeface="Arial"/>
            </a:endParaRPr>
          </a:p>
        </p:txBody>
      </p:sp>
      <p:sp>
        <p:nvSpPr>
          <p:cNvPr id="19" name="Text Placeholder 15"/>
          <p:cNvSpPr>
            <a:spLocks noGrp="1"/>
          </p:cNvSpPr>
          <p:nvPr>
            <p:ph type="body" sz="quarter" idx="10"/>
          </p:nvPr>
        </p:nvSpPr>
        <p:spPr>
          <a:xfrm>
            <a:off x="214313" y="857250"/>
            <a:ext cx="8215312" cy="1357303"/>
          </a:xfrm>
          <a:prstGeom prst="rect">
            <a:avLst/>
          </a:prstGeom>
        </p:spPr>
        <p:txBody>
          <a:bodyPr/>
          <a:lstStyle>
            <a:lvl1pPr>
              <a:buFontTx/>
              <a:buNone/>
              <a:defRPr sz="3200"/>
            </a:lvl1pPr>
          </a:lstStyle>
          <a:p>
            <a:pPr lvl="0"/>
            <a:r>
              <a:rPr lang="he-IL" smtClean="0"/>
              <a:t>לחץ כדי לערוך סגנונות טקסט של תבנית בסיס</a:t>
            </a:r>
          </a:p>
          <a:p>
            <a:pPr lvl="1"/>
            <a:r>
              <a:rPr lang="he-IL" smtClean="0"/>
              <a:t>רמה שנייה</a:t>
            </a:r>
          </a:p>
        </p:txBody>
      </p:sp>
      <p:sp>
        <p:nvSpPr>
          <p:cNvPr id="21" name="Text Placeholder 20"/>
          <p:cNvSpPr>
            <a:spLocks noGrp="1"/>
          </p:cNvSpPr>
          <p:nvPr>
            <p:ph type="body" sz="quarter" idx="11"/>
          </p:nvPr>
        </p:nvSpPr>
        <p:spPr>
          <a:xfrm>
            <a:off x="214282" y="2500306"/>
            <a:ext cx="8215312" cy="1357312"/>
          </a:xfrm>
          <a:prstGeom prst="rect">
            <a:avLst/>
          </a:prstGeom>
          <a:gradFill>
            <a:gsLst>
              <a:gs pos="0">
                <a:schemeClr val="bg1"/>
              </a:gs>
              <a:gs pos="50000">
                <a:schemeClr val="bg1">
                  <a:lumMod val="95000"/>
                </a:schemeClr>
              </a:gs>
            </a:gsLst>
            <a:lin ang="5400000" scaled="0"/>
          </a:gra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t"/>
          <a:lstStyle>
            <a:lvl1pPr marL="0" algn="r" defTabSz="914400" rtl="1" eaLnBrk="1" latinLnBrk="0" hangingPunct="1">
              <a:buNone/>
              <a:defRPr lang="he-IL" sz="1200" b="0" kern="1200" dirty="0" smtClean="0">
                <a:solidFill>
                  <a:schemeClr val="tx1"/>
                </a:solidFill>
                <a:latin typeface="+mn-lt"/>
                <a:ea typeface="+mn-ea"/>
                <a:cs typeface="+mn-cs"/>
              </a:defRPr>
            </a:lvl1pPr>
          </a:lstStyle>
          <a:p>
            <a:pPr lvl="0"/>
            <a:r>
              <a:rPr lang="he-IL" smtClean="0"/>
              <a:t>לחץ כדי לערוך סגנונות טקסט של תבנית בסיס</a:t>
            </a:r>
          </a:p>
          <a:p>
            <a:pPr lvl="1"/>
            <a:r>
              <a:rPr lang="he-IL" smtClean="0"/>
              <a:t>רמה שנייה</a:t>
            </a:r>
          </a:p>
          <a:p>
            <a:pPr lvl="2"/>
            <a:r>
              <a:rPr lang="he-IL" smtClean="0"/>
              <a:t>רמה שלישית</a:t>
            </a:r>
          </a:p>
        </p:txBody>
      </p:sp>
      <p:sp>
        <p:nvSpPr>
          <p:cNvPr id="7" name="Slide Number Placeholder 5"/>
          <p:cNvSpPr>
            <a:spLocks noGrp="1"/>
          </p:cNvSpPr>
          <p:nvPr>
            <p:ph type="sldNum" sz="quarter" idx="12"/>
          </p:nvPr>
        </p:nvSpPr>
        <p:spPr/>
        <p:txBody>
          <a:bodyPr/>
          <a:lstStyle>
            <a:lvl1pPr algn="l">
              <a:defRPr>
                <a:solidFill>
                  <a:srgbClr val="FFFCF7"/>
                </a:solidFill>
              </a:defRPr>
            </a:lvl1pPr>
          </a:lstStyle>
          <a:p>
            <a:pPr>
              <a:defRPr/>
            </a:pPr>
            <a:fld id="{8211456F-1817-432B-ADE5-DA3735F5DA42}" type="slidenum">
              <a:rPr lang="he-IL"/>
              <a:pPr>
                <a:defRPr/>
              </a:pPr>
              <a:t>‹#›</a:t>
            </a:fld>
            <a:endParaRPr lang="he-IL" dirty="0"/>
          </a:p>
        </p:txBody>
      </p:sp>
    </p:spTree>
    <p:extLst>
      <p:ext uri="{BB962C8B-B14F-4D97-AF65-F5344CB8AC3E}">
        <p14:creationId xmlns:p14="http://schemas.microsoft.com/office/powerpoint/2010/main" val="607095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he-IL"/>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he-IL"/>
          </a:p>
        </p:txBody>
      </p:sp>
      <p:sp>
        <p:nvSpPr>
          <p:cNvPr id="4" name="Date Placeholder 3"/>
          <p:cNvSpPr>
            <a:spLocks noGrp="1"/>
          </p:cNvSpPr>
          <p:nvPr>
            <p:ph type="dt" sz="half" idx="10"/>
          </p:nvPr>
        </p:nvSpPr>
        <p:spPr/>
        <p:txBody>
          <a:bodyPr/>
          <a:lstStyle>
            <a:lvl1pPr>
              <a:defRPr/>
            </a:lvl1pPr>
          </a:lstStyle>
          <a:p>
            <a:pPr>
              <a:defRPr/>
            </a:pPr>
            <a:fld id="{887DE7EA-61F4-4604-A768-F64916824F4E}" type="datetime8">
              <a:rPr lang="he-IL"/>
              <a:pPr>
                <a:defRPr/>
              </a:pPr>
              <a:t>14 מרץ 18</a:t>
            </a:fld>
            <a:endParaRPr lang="he-IL" dirty="0"/>
          </a:p>
        </p:txBody>
      </p:sp>
      <p:sp>
        <p:nvSpPr>
          <p:cNvPr id="5" name="Footer Placeholder 4"/>
          <p:cNvSpPr>
            <a:spLocks noGrp="1"/>
          </p:cNvSpPr>
          <p:nvPr>
            <p:ph type="ftr" sz="quarter" idx="11"/>
          </p:nvPr>
        </p:nvSpPr>
        <p:spPr/>
        <p:txBody>
          <a:bodyPr/>
          <a:lstStyle>
            <a:lvl1pPr>
              <a:defRPr/>
            </a:lvl1pPr>
          </a:lstStyle>
          <a:p>
            <a:pPr>
              <a:defRPr/>
            </a:pPr>
            <a:endParaRPr lang="he-IL" dirty="0"/>
          </a:p>
        </p:txBody>
      </p:sp>
      <p:sp>
        <p:nvSpPr>
          <p:cNvPr id="6" name="Slide Number Placeholder 5"/>
          <p:cNvSpPr>
            <a:spLocks noGrp="1"/>
          </p:cNvSpPr>
          <p:nvPr>
            <p:ph type="sldNum" sz="quarter" idx="12"/>
          </p:nvPr>
        </p:nvSpPr>
        <p:spPr/>
        <p:txBody>
          <a:bodyPr/>
          <a:lstStyle>
            <a:lvl1pPr>
              <a:defRPr/>
            </a:lvl1pPr>
          </a:lstStyle>
          <a:p>
            <a:pPr>
              <a:defRPr/>
            </a:pPr>
            <a:fld id="{0192B862-69C9-41BE-8CFC-0AFE74478341}" type="slidenum">
              <a:rPr lang="he-IL"/>
              <a:pPr>
                <a:defRPr/>
              </a:pPr>
              <a:t>‹#›</a:t>
            </a:fld>
            <a:endParaRPr lang="he-IL" dirty="0"/>
          </a:p>
        </p:txBody>
      </p:sp>
    </p:spTree>
    <p:extLst>
      <p:ext uri="{BB962C8B-B14F-4D97-AF65-F5344CB8AC3E}">
        <p14:creationId xmlns:p14="http://schemas.microsoft.com/office/powerpoint/2010/main" val="39807388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he-IL"/>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Date Placeholder 3"/>
          <p:cNvSpPr>
            <a:spLocks noGrp="1"/>
          </p:cNvSpPr>
          <p:nvPr>
            <p:ph type="dt" sz="half" idx="10"/>
          </p:nvPr>
        </p:nvSpPr>
        <p:spPr/>
        <p:txBody>
          <a:bodyPr/>
          <a:lstStyle>
            <a:lvl1pPr>
              <a:defRPr/>
            </a:lvl1pPr>
          </a:lstStyle>
          <a:p>
            <a:pPr>
              <a:defRPr/>
            </a:pPr>
            <a:fld id="{164601F3-84FA-4265-A721-CCB2958CA45E}" type="datetime8">
              <a:rPr lang="he-IL"/>
              <a:pPr>
                <a:defRPr/>
              </a:pPr>
              <a:t>14 מרץ 18</a:t>
            </a:fld>
            <a:endParaRPr lang="he-IL" dirty="0"/>
          </a:p>
        </p:txBody>
      </p:sp>
      <p:sp>
        <p:nvSpPr>
          <p:cNvPr id="5" name="Footer Placeholder 4"/>
          <p:cNvSpPr>
            <a:spLocks noGrp="1"/>
          </p:cNvSpPr>
          <p:nvPr>
            <p:ph type="ftr" sz="quarter" idx="11"/>
          </p:nvPr>
        </p:nvSpPr>
        <p:spPr/>
        <p:txBody>
          <a:bodyPr/>
          <a:lstStyle>
            <a:lvl1pPr>
              <a:defRPr dirty="0"/>
            </a:lvl1pPr>
          </a:lstStyle>
          <a:p>
            <a:pPr>
              <a:defRPr/>
            </a:pPr>
            <a:endParaRPr lang="he-IL" dirty="0"/>
          </a:p>
        </p:txBody>
      </p:sp>
      <p:sp>
        <p:nvSpPr>
          <p:cNvPr id="6" name="Slide Number Placeholder 5"/>
          <p:cNvSpPr>
            <a:spLocks noGrp="1"/>
          </p:cNvSpPr>
          <p:nvPr>
            <p:ph type="sldNum" sz="quarter" idx="12"/>
          </p:nvPr>
        </p:nvSpPr>
        <p:spPr>
          <a:xfrm>
            <a:off x="428625" y="6572250"/>
            <a:ext cx="2133600" cy="214313"/>
          </a:xfrm>
        </p:spPr>
        <p:txBody>
          <a:bodyPr/>
          <a:lstStyle>
            <a:lvl1pPr algn="l">
              <a:defRPr sz="1400">
                <a:solidFill>
                  <a:srgbClr val="FFFCF7"/>
                </a:solidFill>
              </a:defRPr>
            </a:lvl1pPr>
          </a:lstStyle>
          <a:p>
            <a:pPr>
              <a:defRPr/>
            </a:pPr>
            <a:fld id="{2284D13B-97B2-45B1-A0A3-AA7D7A2722A5}" type="slidenum">
              <a:rPr lang="he-IL"/>
              <a:pPr>
                <a:defRPr/>
              </a:pPr>
              <a:t>‹#›</a:t>
            </a:fld>
            <a:endParaRPr lang="he-IL" dirty="0"/>
          </a:p>
        </p:txBody>
      </p:sp>
    </p:spTree>
    <p:extLst>
      <p:ext uri="{BB962C8B-B14F-4D97-AF65-F5344CB8AC3E}">
        <p14:creationId xmlns:p14="http://schemas.microsoft.com/office/powerpoint/2010/main" val="18047670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ectangle 7"/>
          <p:cNvSpPr/>
          <p:nvPr userDrawn="1"/>
        </p:nvSpPr>
        <p:spPr>
          <a:xfrm>
            <a:off x="231775" y="419100"/>
            <a:ext cx="8215313" cy="46038"/>
          </a:xfrm>
          <a:prstGeom prst="rect">
            <a:avLst/>
          </a:prstGeom>
          <a:blipFill dpi="0" rotWithShape="1">
            <a:blip r:embed="rId2" cstate="print"/>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he-IL" dirty="0">
              <a:solidFill>
                <a:prstClr val="white"/>
              </a:solidFill>
            </a:endParaRPr>
          </a:p>
        </p:txBody>
      </p:sp>
      <p:sp>
        <p:nvSpPr>
          <p:cNvPr id="2" name="Title 1"/>
          <p:cNvSpPr>
            <a:spLocks noGrp="1"/>
          </p:cNvSpPr>
          <p:nvPr>
            <p:ph type="ctrTitle"/>
          </p:nvPr>
        </p:nvSpPr>
        <p:spPr>
          <a:xfrm>
            <a:off x="785786" y="130161"/>
            <a:ext cx="7772400" cy="369881"/>
          </a:xfrm>
          <a:prstGeom prst="rect">
            <a:avLst/>
          </a:prstGeom>
        </p:spPr>
        <p:txBody>
          <a:bodyPr/>
          <a:lstStyle>
            <a:lvl1pPr marL="0" marR="0" indent="0" algn="r" defTabSz="914400" rtl="1" eaLnBrk="1" fontAlgn="auto" latinLnBrk="0" hangingPunct="1">
              <a:lnSpc>
                <a:spcPct val="100000"/>
              </a:lnSpc>
              <a:spcBef>
                <a:spcPts val="0"/>
              </a:spcBef>
              <a:spcAft>
                <a:spcPts val="0"/>
              </a:spcAft>
              <a:buClrTx/>
              <a:buSzTx/>
              <a:buFontTx/>
              <a:buNone/>
              <a:tabLst/>
              <a:defRPr lang="he-IL" sz="1800" b="1" smtClean="0"/>
            </a:lvl1pPr>
          </a:lstStyle>
          <a:p>
            <a:r>
              <a:rPr lang="he-IL" noProof="0" smtClean="0"/>
              <a:t>לחץ כדי לערוך סגנון כותרת של תבנית בסיס</a:t>
            </a:r>
            <a:endParaRPr lang="he-IL" dirty="0"/>
          </a:p>
        </p:txBody>
      </p:sp>
      <p:sp>
        <p:nvSpPr>
          <p:cNvPr id="4" name="Date Placeholder 3"/>
          <p:cNvSpPr>
            <a:spLocks noGrp="1"/>
          </p:cNvSpPr>
          <p:nvPr>
            <p:ph type="dt" sz="half" idx="10"/>
          </p:nvPr>
        </p:nvSpPr>
        <p:spPr/>
        <p:txBody>
          <a:bodyPr/>
          <a:lstStyle>
            <a:lvl1pPr>
              <a:defRPr>
                <a:ea typeface="Times New Roman (Hebrew)" pitchFamily="18" charset="0"/>
              </a:defRPr>
            </a:lvl1pPr>
          </a:lstStyle>
          <a:p>
            <a:pPr>
              <a:defRPr/>
            </a:pPr>
            <a:fld id="{0926960A-4993-41A1-9118-C8D24516137C}" type="datetime8">
              <a:rPr lang="he-IL"/>
              <a:pPr>
                <a:defRPr/>
              </a:pPr>
              <a:t>14 מרץ 18</a:t>
            </a:fld>
            <a:endParaRPr lang="he-IL" dirty="0"/>
          </a:p>
        </p:txBody>
      </p:sp>
      <p:sp>
        <p:nvSpPr>
          <p:cNvPr id="5" name="Footer Placeholder 4"/>
          <p:cNvSpPr>
            <a:spLocks noGrp="1"/>
          </p:cNvSpPr>
          <p:nvPr>
            <p:ph type="ftr" sz="quarter" idx="11"/>
          </p:nvPr>
        </p:nvSpPr>
        <p:spPr/>
        <p:txBody>
          <a:bodyPr/>
          <a:lstStyle>
            <a:lvl1pPr>
              <a:defRPr>
                <a:ea typeface="Times New Roman (Hebrew)" pitchFamily="18" charset="0"/>
              </a:defRPr>
            </a:lvl1pPr>
          </a:lstStyle>
          <a:p>
            <a:pPr>
              <a:defRPr/>
            </a:pPr>
            <a:endParaRPr lang="he-IL" dirty="0"/>
          </a:p>
        </p:txBody>
      </p:sp>
      <p:sp>
        <p:nvSpPr>
          <p:cNvPr id="6" name="Slide Number Placeholder 5"/>
          <p:cNvSpPr>
            <a:spLocks noGrp="1"/>
          </p:cNvSpPr>
          <p:nvPr>
            <p:ph type="sldNum" sz="quarter" idx="12"/>
          </p:nvPr>
        </p:nvSpPr>
        <p:spPr/>
        <p:txBody>
          <a:bodyPr/>
          <a:lstStyle>
            <a:lvl1pPr algn="l">
              <a:defRPr sz="2400">
                <a:solidFill>
                  <a:srgbClr val="FFFCF7"/>
                </a:solidFill>
                <a:ea typeface="Times New Roman (Hebrew)" pitchFamily="18" charset="0"/>
              </a:defRPr>
            </a:lvl1pPr>
          </a:lstStyle>
          <a:p>
            <a:pPr>
              <a:defRPr/>
            </a:pPr>
            <a:fld id="{E94B15BB-F0CC-442C-AB55-0B9CB770E21D}" type="slidenum">
              <a:rPr lang="he-IL"/>
              <a:pPr>
                <a:defRPr/>
              </a:pPr>
              <a:t>‹#›</a:t>
            </a:fld>
            <a:endParaRPr lang="he-IL" dirty="0"/>
          </a:p>
        </p:txBody>
      </p:sp>
    </p:spTree>
    <p:extLst>
      <p:ext uri="{BB962C8B-B14F-4D97-AF65-F5344CB8AC3E}">
        <p14:creationId xmlns:p14="http://schemas.microsoft.com/office/powerpoint/2010/main" val="42485211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haelot">
    <p:spTree>
      <p:nvGrpSpPr>
        <p:cNvPr id="1" name=""/>
        <p:cNvGrpSpPr/>
        <p:nvPr/>
      </p:nvGrpSpPr>
      <p:grpSpPr>
        <a:xfrm>
          <a:off x="0" y="0"/>
          <a:ext cx="0" cy="0"/>
          <a:chOff x="0" y="0"/>
          <a:chExt cx="0" cy="0"/>
        </a:xfrm>
      </p:grpSpPr>
      <p:sp>
        <p:nvSpPr>
          <p:cNvPr id="4" name="Rectangle 5"/>
          <p:cNvSpPr/>
          <p:nvPr userDrawn="1"/>
        </p:nvSpPr>
        <p:spPr>
          <a:xfrm>
            <a:off x="231775" y="419100"/>
            <a:ext cx="8215313" cy="46038"/>
          </a:xfrm>
          <a:prstGeom prst="rect">
            <a:avLst/>
          </a:prstGeom>
          <a:blipFill dpi="0" rotWithShape="1">
            <a:blip r:embed="rId2" cstate="print"/>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he-IL" dirty="0"/>
          </a:p>
        </p:txBody>
      </p:sp>
      <p:sp>
        <p:nvSpPr>
          <p:cNvPr id="5" name="TextBox 4"/>
          <p:cNvSpPr txBox="1"/>
          <p:nvPr userDrawn="1"/>
        </p:nvSpPr>
        <p:spPr>
          <a:xfrm>
            <a:off x="357188" y="142875"/>
            <a:ext cx="8143875" cy="307975"/>
          </a:xfrm>
          <a:prstGeom prst="rect">
            <a:avLst/>
          </a:prstGeom>
          <a:noFill/>
          <a:ln w="19050">
            <a:noFill/>
          </a:ln>
          <a:effectLst>
            <a:outerShdw sx="102000" sy="102000" algn="tl" rotWithShape="0">
              <a:schemeClr val="bg1">
                <a:lumMod val="65000"/>
                <a:alpha val="0"/>
              </a:schemeClr>
            </a:outerShdw>
          </a:effectLst>
        </p:spPr>
        <p:txBody>
          <a:bodyPr rtlCol="1">
            <a:spAutoFit/>
          </a:bodyPr>
          <a:lstStyle/>
          <a:p>
            <a:pPr fontAlgn="auto">
              <a:spcBef>
                <a:spcPts val="0"/>
              </a:spcBef>
              <a:spcAft>
                <a:spcPts val="0"/>
              </a:spcAft>
              <a:defRPr/>
            </a:pPr>
            <a:r>
              <a:rPr lang="he-IL" sz="1400" b="1" dirty="0">
                <a:solidFill>
                  <a:srgbClr val="FF6600"/>
                </a:solidFill>
                <a:latin typeface="+mn-lt"/>
                <a:cs typeface="+mn-cs"/>
              </a:rPr>
              <a:t>מעבר חומרים דרך הקרום באמצעות דיפוזיה</a:t>
            </a:r>
          </a:p>
        </p:txBody>
      </p:sp>
      <p:sp>
        <p:nvSpPr>
          <p:cNvPr id="6" name="TextBox 5"/>
          <p:cNvSpPr txBox="1"/>
          <p:nvPr userDrawn="1"/>
        </p:nvSpPr>
        <p:spPr>
          <a:xfrm>
            <a:off x="4857750" y="500063"/>
            <a:ext cx="3643313" cy="357187"/>
          </a:xfrm>
          <a:prstGeom prst="rect">
            <a:avLst/>
          </a:prstGeom>
          <a:noFill/>
          <a:ln w="22225">
            <a:noFill/>
          </a:ln>
          <a:effectLst>
            <a:outerShdw sx="101000" sy="101000" algn="ctr" rotWithShape="0">
              <a:schemeClr val="bg1">
                <a:lumMod val="75000"/>
              </a:schemeClr>
            </a:outerShdw>
          </a:effectLst>
        </p:spPr>
        <p:txBody>
          <a:bodyPr wrap="none" rtlCol="1">
            <a:normAutofit/>
          </a:bodyPr>
          <a:lstStyle/>
          <a:p>
            <a:pPr fontAlgn="auto">
              <a:spcBef>
                <a:spcPts val="0"/>
              </a:spcBef>
              <a:spcAft>
                <a:spcPts val="0"/>
              </a:spcAft>
              <a:defRPr/>
            </a:pPr>
            <a:r>
              <a:rPr lang="he-IL" sz="1400" b="1" dirty="0">
                <a:solidFill>
                  <a:srgbClr val="1D4C72"/>
                </a:solidFill>
                <a:latin typeface="+mn-lt"/>
                <a:cs typeface="+mn-cs"/>
              </a:rPr>
              <a:t>תשובות</a:t>
            </a:r>
          </a:p>
          <a:p>
            <a:pPr fontAlgn="auto">
              <a:spcBef>
                <a:spcPts val="0"/>
              </a:spcBef>
              <a:spcAft>
                <a:spcPts val="0"/>
              </a:spcAft>
              <a:defRPr/>
            </a:pPr>
            <a:endParaRPr lang="he-IL" sz="2000" dirty="0">
              <a:solidFill>
                <a:schemeClr val="tx1">
                  <a:lumMod val="50000"/>
                  <a:lumOff val="50000"/>
                </a:schemeClr>
              </a:solidFill>
              <a:latin typeface="+mn-lt"/>
              <a:cs typeface="+mn-cs"/>
            </a:endParaRPr>
          </a:p>
        </p:txBody>
      </p:sp>
      <p:sp>
        <p:nvSpPr>
          <p:cNvPr id="19" name="Text Placeholder 15"/>
          <p:cNvSpPr>
            <a:spLocks noGrp="1"/>
          </p:cNvSpPr>
          <p:nvPr>
            <p:ph type="body" sz="quarter" idx="10"/>
          </p:nvPr>
        </p:nvSpPr>
        <p:spPr>
          <a:xfrm>
            <a:off x="214313" y="857250"/>
            <a:ext cx="8215312" cy="1357303"/>
          </a:xfrm>
          <a:prstGeom prst="rect">
            <a:avLst/>
          </a:prstGeom>
        </p:spPr>
        <p:txBody>
          <a:bodyPr/>
          <a:lstStyle>
            <a:lvl1pPr>
              <a:buFontTx/>
              <a:buNone/>
              <a:defRPr sz="3200"/>
            </a:lvl1pPr>
          </a:lstStyle>
          <a:p>
            <a:pPr lvl="0"/>
            <a:r>
              <a:rPr lang="he-IL" smtClean="0"/>
              <a:t>לחץ כדי לערוך סגנונות טקסט של תבנית בסיס</a:t>
            </a:r>
          </a:p>
          <a:p>
            <a:pPr lvl="1"/>
            <a:r>
              <a:rPr lang="he-IL" smtClean="0"/>
              <a:t>רמה שנייה</a:t>
            </a:r>
          </a:p>
        </p:txBody>
      </p:sp>
      <p:sp>
        <p:nvSpPr>
          <p:cNvPr id="21" name="Text Placeholder 20"/>
          <p:cNvSpPr>
            <a:spLocks noGrp="1"/>
          </p:cNvSpPr>
          <p:nvPr>
            <p:ph type="body" sz="quarter" idx="11"/>
          </p:nvPr>
        </p:nvSpPr>
        <p:spPr>
          <a:xfrm>
            <a:off x="214282" y="2500306"/>
            <a:ext cx="8215312" cy="1357312"/>
          </a:xfrm>
          <a:prstGeom prst="rect">
            <a:avLst/>
          </a:prstGeom>
          <a:gradFill>
            <a:gsLst>
              <a:gs pos="0">
                <a:schemeClr val="bg1"/>
              </a:gs>
              <a:gs pos="50000">
                <a:schemeClr val="bg1">
                  <a:lumMod val="95000"/>
                </a:schemeClr>
              </a:gs>
            </a:gsLst>
            <a:lin ang="5400000" scaled="0"/>
          </a:gra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t"/>
          <a:lstStyle>
            <a:lvl1pPr marL="0" algn="r" defTabSz="914400" rtl="1" eaLnBrk="1" latinLnBrk="0" hangingPunct="1">
              <a:buNone/>
              <a:defRPr lang="he-IL" sz="1200" b="0" kern="1200" dirty="0" smtClean="0">
                <a:solidFill>
                  <a:schemeClr val="tx1"/>
                </a:solidFill>
                <a:latin typeface="+mn-lt"/>
                <a:ea typeface="+mn-ea"/>
                <a:cs typeface="+mn-cs"/>
              </a:defRPr>
            </a:lvl1pPr>
          </a:lstStyle>
          <a:p>
            <a:pPr lvl="0"/>
            <a:r>
              <a:rPr lang="he-IL" smtClean="0"/>
              <a:t>לחץ כדי לערוך סגנונות טקסט של תבנית בסיס</a:t>
            </a:r>
          </a:p>
          <a:p>
            <a:pPr lvl="1"/>
            <a:r>
              <a:rPr lang="he-IL" smtClean="0"/>
              <a:t>רמה שנייה</a:t>
            </a:r>
          </a:p>
          <a:p>
            <a:pPr lvl="2"/>
            <a:r>
              <a:rPr lang="he-IL" smtClean="0"/>
              <a:t>רמה שלישית</a:t>
            </a:r>
          </a:p>
        </p:txBody>
      </p:sp>
      <p:sp>
        <p:nvSpPr>
          <p:cNvPr id="7" name="Slide Number Placeholder 5"/>
          <p:cNvSpPr>
            <a:spLocks noGrp="1"/>
          </p:cNvSpPr>
          <p:nvPr>
            <p:ph type="sldNum" sz="quarter" idx="12"/>
          </p:nvPr>
        </p:nvSpPr>
        <p:spPr/>
        <p:txBody>
          <a:bodyPr/>
          <a:lstStyle>
            <a:lvl1pPr algn="l">
              <a:defRPr>
                <a:solidFill>
                  <a:srgbClr val="FFFCF7"/>
                </a:solidFill>
              </a:defRPr>
            </a:lvl1pPr>
          </a:lstStyle>
          <a:p>
            <a:pPr>
              <a:defRPr/>
            </a:pPr>
            <a:fld id="{44AF8FFD-4B63-40A4-A713-6B1A55174971}" type="slidenum">
              <a:rPr lang="he-IL"/>
              <a:pPr>
                <a:defRPr/>
              </a:pPr>
              <a:t>‹#›</a:t>
            </a:fld>
            <a:endParaRPr lang="he-IL" dirty="0"/>
          </a:p>
        </p:txBody>
      </p:sp>
    </p:spTree>
    <p:extLst>
      <p:ext uri="{BB962C8B-B14F-4D97-AF65-F5344CB8AC3E}">
        <p14:creationId xmlns:p14="http://schemas.microsoft.com/office/powerpoint/2010/main" val="11272799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haelot">
    <p:spTree>
      <p:nvGrpSpPr>
        <p:cNvPr id="1" name=""/>
        <p:cNvGrpSpPr/>
        <p:nvPr/>
      </p:nvGrpSpPr>
      <p:grpSpPr>
        <a:xfrm>
          <a:off x="0" y="0"/>
          <a:ext cx="0" cy="0"/>
          <a:chOff x="0" y="0"/>
          <a:chExt cx="0" cy="0"/>
        </a:xfrm>
      </p:grpSpPr>
      <p:sp>
        <p:nvSpPr>
          <p:cNvPr id="3" name="Rectangle 6"/>
          <p:cNvSpPr/>
          <p:nvPr userDrawn="1"/>
        </p:nvSpPr>
        <p:spPr>
          <a:xfrm>
            <a:off x="231775" y="419100"/>
            <a:ext cx="8215313" cy="46038"/>
          </a:xfrm>
          <a:prstGeom prst="rect">
            <a:avLst/>
          </a:prstGeom>
          <a:blipFill dpi="0" rotWithShape="1">
            <a:blip r:embed="rId2" cstate="print"/>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he-IL" dirty="0">
              <a:solidFill>
                <a:prstClr val="white"/>
              </a:solidFill>
            </a:endParaRPr>
          </a:p>
        </p:txBody>
      </p:sp>
      <p:sp>
        <p:nvSpPr>
          <p:cNvPr id="4" name="TextBox 3"/>
          <p:cNvSpPr txBox="1"/>
          <p:nvPr userDrawn="1"/>
        </p:nvSpPr>
        <p:spPr>
          <a:xfrm>
            <a:off x="357188" y="142875"/>
            <a:ext cx="8143875" cy="307975"/>
          </a:xfrm>
          <a:prstGeom prst="rect">
            <a:avLst/>
          </a:prstGeom>
          <a:noFill/>
          <a:ln w="19050">
            <a:noFill/>
          </a:ln>
          <a:effectLst>
            <a:outerShdw sx="102000" sy="102000" algn="tl" rotWithShape="0">
              <a:schemeClr val="bg1">
                <a:lumMod val="65000"/>
                <a:alpha val="0"/>
              </a:schemeClr>
            </a:outerShdw>
          </a:effectLst>
        </p:spPr>
        <p:txBody>
          <a:bodyPr rtlCol="1">
            <a:spAutoFit/>
          </a:bodyPr>
          <a:lstStyle/>
          <a:p>
            <a:pPr fontAlgn="auto">
              <a:spcBef>
                <a:spcPts val="0"/>
              </a:spcBef>
              <a:spcAft>
                <a:spcPts val="0"/>
              </a:spcAft>
              <a:defRPr/>
            </a:pPr>
            <a:r>
              <a:rPr lang="he-IL" sz="1400" b="1" dirty="0">
                <a:solidFill>
                  <a:srgbClr val="FF6600"/>
                </a:solidFill>
                <a:latin typeface="Arial"/>
                <a:cs typeface="Arial"/>
              </a:rPr>
              <a:t>מעבר חומרים דרך הקרום באמצעות דיפוזיה</a:t>
            </a:r>
          </a:p>
        </p:txBody>
      </p:sp>
      <p:sp>
        <p:nvSpPr>
          <p:cNvPr id="5" name="TextBox 4"/>
          <p:cNvSpPr txBox="1"/>
          <p:nvPr userDrawn="1"/>
        </p:nvSpPr>
        <p:spPr>
          <a:xfrm>
            <a:off x="4857750" y="500063"/>
            <a:ext cx="3643313" cy="357187"/>
          </a:xfrm>
          <a:prstGeom prst="rect">
            <a:avLst/>
          </a:prstGeom>
          <a:noFill/>
          <a:ln w="22225">
            <a:noFill/>
          </a:ln>
          <a:effectLst>
            <a:outerShdw sx="101000" sy="101000" algn="ctr" rotWithShape="0">
              <a:schemeClr val="bg1">
                <a:lumMod val="75000"/>
              </a:schemeClr>
            </a:outerShdw>
          </a:effectLst>
        </p:spPr>
        <p:txBody>
          <a:bodyPr wrap="none" rtlCol="1">
            <a:normAutofit/>
          </a:bodyPr>
          <a:lstStyle/>
          <a:p>
            <a:pPr fontAlgn="auto">
              <a:spcBef>
                <a:spcPts val="0"/>
              </a:spcBef>
              <a:spcAft>
                <a:spcPts val="0"/>
              </a:spcAft>
              <a:defRPr/>
            </a:pPr>
            <a:r>
              <a:rPr lang="he-IL" sz="1400" b="1" dirty="0">
                <a:solidFill>
                  <a:srgbClr val="1D4C72"/>
                </a:solidFill>
                <a:latin typeface="Arial"/>
                <a:cs typeface="Arial"/>
              </a:rPr>
              <a:t>שאלות</a:t>
            </a:r>
          </a:p>
          <a:p>
            <a:pPr fontAlgn="auto">
              <a:spcBef>
                <a:spcPts val="0"/>
              </a:spcBef>
              <a:spcAft>
                <a:spcPts val="0"/>
              </a:spcAft>
              <a:defRPr/>
            </a:pPr>
            <a:endParaRPr lang="he-IL" sz="2000" dirty="0">
              <a:solidFill>
                <a:prstClr val="black">
                  <a:lumMod val="50000"/>
                  <a:lumOff val="50000"/>
                </a:prstClr>
              </a:solidFill>
              <a:latin typeface="Arial"/>
              <a:cs typeface="Arial"/>
            </a:endParaRPr>
          </a:p>
        </p:txBody>
      </p:sp>
      <p:sp>
        <p:nvSpPr>
          <p:cNvPr id="16" name="Text Placeholder 15"/>
          <p:cNvSpPr>
            <a:spLocks noGrp="1"/>
          </p:cNvSpPr>
          <p:nvPr>
            <p:ph type="body" sz="quarter" idx="10"/>
          </p:nvPr>
        </p:nvSpPr>
        <p:spPr>
          <a:xfrm>
            <a:off x="214313" y="857250"/>
            <a:ext cx="8215312" cy="1357303"/>
          </a:xfrm>
          <a:prstGeom prst="rect">
            <a:avLst/>
          </a:prstGeom>
        </p:spPr>
        <p:txBody>
          <a:bodyPr/>
          <a:lstStyle>
            <a:lvl1pPr>
              <a:buFontTx/>
              <a:buNone/>
              <a:defRPr sz="3200"/>
            </a:lvl1pPr>
          </a:lstStyle>
          <a:p>
            <a:pPr lvl="0"/>
            <a:r>
              <a:rPr lang="he-IL" smtClean="0"/>
              <a:t>לחץ כדי לערוך סגנונות טקסט של תבנית בסיס</a:t>
            </a:r>
          </a:p>
          <a:p>
            <a:pPr lvl="1"/>
            <a:r>
              <a:rPr lang="he-IL" smtClean="0"/>
              <a:t>רמה שנייה</a:t>
            </a:r>
          </a:p>
        </p:txBody>
      </p:sp>
      <p:sp>
        <p:nvSpPr>
          <p:cNvPr id="6" name="Slide Number Placeholder 5"/>
          <p:cNvSpPr>
            <a:spLocks noGrp="1"/>
          </p:cNvSpPr>
          <p:nvPr>
            <p:ph type="sldNum" sz="quarter" idx="11"/>
          </p:nvPr>
        </p:nvSpPr>
        <p:spPr/>
        <p:txBody>
          <a:bodyPr/>
          <a:lstStyle>
            <a:lvl1pPr algn="l">
              <a:defRPr sz="2400">
                <a:solidFill>
                  <a:srgbClr val="FFFCF7"/>
                </a:solidFill>
                <a:ea typeface="Times New Roman (Hebrew)" pitchFamily="18" charset="0"/>
              </a:defRPr>
            </a:lvl1pPr>
          </a:lstStyle>
          <a:p>
            <a:pPr>
              <a:defRPr/>
            </a:pPr>
            <a:fld id="{C0CD9236-468D-47EB-9EC9-8100DBB10799}" type="slidenum">
              <a:rPr lang="he-IL"/>
              <a:pPr>
                <a:defRPr/>
              </a:pPr>
              <a:t>‹#›</a:t>
            </a:fld>
            <a:endParaRPr lang="he-IL" dirty="0"/>
          </a:p>
        </p:txBody>
      </p:sp>
    </p:spTree>
    <p:extLst>
      <p:ext uri="{BB962C8B-B14F-4D97-AF65-F5344CB8AC3E}">
        <p14:creationId xmlns:p14="http://schemas.microsoft.com/office/powerpoint/2010/main" val="40053768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Shaelot">
    <p:spTree>
      <p:nvGrpSpPr>
        <p:cNvPr id="1" name=""/>
        <p:cNvGrpSpPr/>
        <p:nvPr/>
      </p:nvGrpSpPr>
      <p:grpSpPr>
        <a:xfrm>
          <a:off x="0" y="0"/>
          <a:ext cx="0" cy="0"/>
          <a:chOff x="0" y="0"/>
          <a:chExt cx="0" cy="0"/>
        </a:xfrm>
      </p:grpSpPr>
      <p:sp>
        <p:nvSpPr>
          <p:cNvPr id="4" name="Rectangle 5"/>
          <p:cNvSpPr/>
          <p:nvPr userDrawn="1"/>
        </p:nvSpPr>
        <p:spPr>
          <a:xfrm>
            <a:off x="231775" y="419100"/>
            <a:ext cx="8215313" cy="46038"/>
          </a:xfrm>
          <a:prstGeom prst="rect">
            <a:avLst/>
          </a:prstGeom>
          <a:blipFill dpi="0" rotWithShape="1">
            <a:blip r:embed="rId2" cstate="print"/>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he-IL" dirty="0">
              <a:solidFill>
                <a:prstClr val="white"/>
              </a:solidFill>
            </a:endParaRPr>
          </a:p>
        </p:txBody>
      </p:sp>
      <p:sp>
        <p:nvSpPr>
          <p:cNvPr id="5" name="TextBox 4"/>
          <p:cNvSpPr txBox="1"/>
          <p:nvPr userDrawn="1"/>
        </p:nvSpPr>
        <p:spPr>
          <a:xfrm>
            <a:off x="357188" y="142875"/>
            <a:ext cx="8143875" cy="307975"/>
          </a:xfrm>
          <a:prstGeom prst="rect">
            <a:avLst/>
          </a:prstGeom>
          <a:noFill/>
          <a:ln w="19050">
            <a:noFill/>
          </a:ln>
          <a:effectLst>
            <a:outerShdw sx="102000" sy="102000" algn="tl" rotWithShape="0">
              <a:schemeClr val="bg1">
                <a:lumMod val="65000"/>
                <a:alpha val="0"/>
              </a:schemeClr>
            </a:outerShdw>
          </a:effectLst>
        </p:spPr>
        <p:txBody>
          <a:bodyPr rtlCol="1">
            <a:spAutoFit/>
          </a:bodyPr>
          <a:lstStyle/>
          <a:p>
            <a:pPr fontAlgn="auto">
              <a:spcBef>
                <a:spcPts val="0"/>
              </a:spcBef>
              <a:spcAft>
                <a:spcPts val="0"/>
              </a:spcAft>
              <a:defRPr/>
            </a:pPr>
            <a:r>
              <a:rPr lang="he-IL" sz="1400" b="1" dirty="0">
                <a:solidFill>
                  <a:srgbClr val="FF6600"/>
                </a:solidFill>
                <a:latin typeface="Arial"/>
                <a:cs typeface="Arial"/>
              </a:rPr>
              <a:t>מעבר חומרים דרך הקרום באמצעות דיפוזיה</a:t>
            </a:r>
          </a:p>
        </p:txBody>
      </p:sp>
      <p:sp>
        <p:nvSpPr>
          <p:cNvPr id="6" name="TextBox 5"/>
          <p:cNvSpPr txBox="1"/>
          <p:nvPr userDrawn="1"/>
        </p:nvSpPr>
        <p:spPr>
          <a:xfrm>
            <a:off x="4857750" y="500063"/>
            <a:ext cx="3643313" cy="357187"/>
          </a:xfrm>
          <a:prstGeom prst="rect">
            <a:avLst/>
          </a:prstGeom>
          <a:noFill/>
          <a:ln w="22225">
            <a:noFill/>
          </a:ln>
          <a:effectLst>
            <a:outerShdw sx="101000" sy="101000" algn="ctr" rotWithShape="0">
              <a:schemeClr val="bg1">
                <a:lumMod val="75000"/>
              </a:schemeClr>
            </a:outerShdw>
          </a:effectLst>
        </p:spPr>
        <p:txBody>
          <a:bodyPr wrap="none" rtlCol="1">
            <a:normAutofit/>
          </a:bodyPr>
          <a:lstStyle/>
          <a:p>
            <a:pPr fontAlgn="auto">
              <a:spcBef>
                <a:spcPts val="0"/>
              </a:spcBef>
              <a:spcAft>
                <a:spcPts val="0"/>
              </a:spcAft>
              <a:defRPr/>
            </a:pPr>
            <a:r>
              <a:rPr lang="he-IL" sz="1400" b="1" dirty="0">
                <a:solidFill>
                  <a:srgbClr val="1D4C72"/>
                </a:solidFill>
                <a:latin typeface="Arial"/>
                <a:cs typeface="Arial"/>
              </a:rPr>
              <a:t>תשובות</a:t>
            </a:r>
          </a:p>
          <a:p>
            <a:pPr fontAlgn="auto">
              <a:spcBef>
                <a:spcPts val="0"/>
              </a:spcBef>
              <a:spcAft>
                <a:spcPts val="0"/>
              </a:spcAft>
              <a:defRPr/>
            </a:pPr>
            <a:endParaRPr lang="he-IL" sz="2000" dirty="0">
              <a:solidFill>
                <a:prstClr val="black">
                  <a:lumMod val="50000"/>
                  <a:lumOff val="50000"/>
                </a:prstClr>
              </a:solidFill>
              <a:latin typeface="Arial"/>
              <a:cs typeface="Arial"/>
            </a:endParaRPr>
          </a:p>
        </p:txBody>
      </p:sp>
      <p:sp>
        <p:nvSpPr>
          <p:cNvPr id="19" name="Text Placeholder 15"/>
          <p:cNvSpPr>
            <a:spLocks noGrp="1"/>
          </p:cNvSpPr>
          <p:nvPr>
            <p:ph type="body" sz="quarter" idx="10"/>
          </p:nvPr>
        </p:nvSpPr>
        <p:spPr>
          <a:xfrm>
            <a:off x="214313" y="857250"/>
            <a:ext cx="8215312" cy="1357303"/>
          </a:xfrm>
          <a:prstGeom prst="rect">
            <a:avLst/>
          </a:prstGeom>
        </p:spPr>
        <p:txBody>
          <a:bodyPr/>
          <a:lstStyle>
            <a:lvl1pPr>
              <a:buFontTx/>
              <a:buNone/>
              <a:defRPr sz="3200"/>
            </a:lvl1pPr>
          </a:lstStyle>
          <a:p>
            <a:pPr lvl="0"/>
            <a:r>
              <a:rPr lang="he-IL" smtClean="0"/>
              <a:t>לחץ כדי לערוך סגנונות טקסט של תבנית בסיס</a:t>
            </a:r>
          </a:p>
          <a:p>
            <a:pPr lvl="1"/>
            <a:r>
              <a:rPr lang="he-IL" smtClean="0"/>
              <a:t>רמה שנייה</a:t>
            </a:r>
          </a:p>
        </p:txBody>
      </p:sp>
      <p:sp>
        <p:nvSpPr>
          <p:cNvPr id="21" name="Text Placeholder 20"/>
          <p:cNvSpPr>
            <a:spLocks noGrp="1"/>
          </p:cNvSpPr>
          <p:nvPr>
            <p:ph type="body" sz="quarter" idx="11"/>
          </p:nvPr>
        </p:nvSpPr>
        <p:spPr>
          <a:xfrm>
            <a:off x="214282" y="2500306"/>
            <a:ext cx="8215312" cy="1357312"/>
          </a:xfrm>
          <a:prstGeom prst="rect">
            <a:avLst/>
          </a:prstGeom>
          <a:gradFill>
            <a:gsLst>
              <a:gs pos="0">
                <a:schemeClr val="bg1"/>
              </a:gs>
              <a:gs pos="50000">
                <a:schemeClr val="bg1">
                  <a:lumMod val="95000"/>
                </a:schemeClr>
              </a:gs>
            </a:gsLst>
            <a:lin ang="5400000" scaled="0"/>
          </a:gra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t"/>
          <a:lstStyle>
            <a:lvl1pPr marL="0" algn="r" defTabSz="914400" rtl="1" eaLnBrk="1" latinLnBrk="0" hangingPunct="1">
              <a:buNone/>
              <a:defRPr lang="he-IL" sz="1200" b="0" kern="1200" dirty="0" smtClean="0">
                <a:solidFill>
                  <a:schemeClr val="tx1"/>
                </a:solidFill>
                <a:latin typeface="+mn-lt"/>
                <a:ea typeface="+mn-ea"/>
                <a:cs typeface="+mn-cs"/>
              </a:defRPr>
            </a:lvl1pPr>
          </a:lstStyle>
          <a:p>
            <a:pPr lvl="0"/>
            <a:r>
              <a:rPr lang="he-IL" smtClean="0"/>
              <a:t>לחץ כדי לערוך סגנונות טקסט של תבנית בסיס</a:t>
            </a:r>
          </a:p>
          <a:p>
            <a:pPr lvl="1"/>
            <a:r>
              <a:rPr lang="he-IL" smtClean="0"/>
              <a:t>רמה שנייה</a:t>
            </a:r>
          </a:p>
          <a:p>
            <a:pPr lvl="2"/>
            <a:r>
              <a:rPr lang="he-IL" smtClean="0"/>
              <a:t>רמה שלישית</a:t>
            </a:r>
          </a:p>
        </p:txBody>
      </p:sp>
      <p:sp>
        <p:nvSpPr>
          <p:cNvPr id="7" name="Slide Number Placeholder 5"/>
          <p:cNvSpPr>
            <a:spLocks noGrp="1"/>
          </p:cNvSpPr>
          <p:nvPr>
            <p:ph type="sldNum" sz="quarter" idx="12"/>
          </p:nvPr>
        </p:nvSpPr>
        <p:spPr/>
        <p:txBody>
          <a:bodyPr/>
          <a:lstStyle>
            <a:lvl1pPr algn="l">
              <a:defRPr sz="2400">
                <a:solidFill>
                  <a:srgbClr val="FFFCF7"/>
                </a:solidFill>
                <a:ea typeface="Times New Roman (Hebrew)" pitchFamily="18" charset="0"/>
              </a:defRPr>
            </a:lvl1pPr>
          </a:lstStyle>
          <a:p>
            <a:pPr>
              <a:defRPr/>
            </a:pPr>
            <a:fld id="{C8770A63-7E4C-4293-A2FF-DB059C393291}" type="slidenum">
              <a:rPr lang="he-IL"/>
              <a:pPr>
                <a:defRPr/>
              </a:pPr>
              <a:t>‹#›</a:t>
            </a:fld>
            <a:endParaRPr lang="he-IL" dirty="0"/>
          </a:p>
        </p:txBody>
      </p:sp>
    </p:spTree>
    <p:extLst>
      <p:ext uri="{BB962C8B-B14F-4D97-AF65-F5344CB8AC3E}">
        <p14:creationId xmlns:p14="http://schemas.microsoft.com/office/powerpoint/2010/main" val="38828039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ectangle 7"/>
          <p:cNvSpPr/>
          <p:nvPr userDrawn="1"/>
        </p:nvSpPr>
        <p:spPr>
          <a:xfrm>
            <a:off x="231775" y="419100"/>
            <a:ext cx="8215313" cy="46038"/>
          </a:xfrm>
          <a:prstGeom prst="rect">
            <a:avLst/>
          </a:prstGeom>
          <a:blipFill dpi="0" rotWithShape="1">
            <a:blip r:embed="rId2" cstate="print"/>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he-IL" dirty="0">
              <a:solidFill>
                <a:prstClr val="white"/>
              </a:solidFill>
            </a:endParaRPr>
          </a:p>
        </p:txBody>
      </p:sp>
      <p:sp>
        <p:nvSpPr>
          <p:cNvPr id="2" name="Title 1"/>
          <p:cNvSpPr>
            <a:spLocks noGrp="1"/>
          </p:cNvSpPr>
          <p:nvPr>
            <p:ph type="ctrTitle"/>
          </p:nvPr>
        </p:nvSpPr>
        <p:spPr>
          <a:xfrm>
            <a:off x="785786" y="130161"/>
            <a:ext cx="7772400" cy="369881"/>
          </a:xfrm>
          <a:prstGeom prst="rect">
            <a:avLst/>
          </a:prstGeom>
        </p:spPr>
        <p:txBody>
          <a:bodyPr/>
          <a:lstStyle>
            <a:lvl1pPr marL="0" marR="0" indent="0" algn="r" defTabSz="914400" rtl="1" eaLnBrk="1" fontAlgn="auto" latinLnBrk="0" hangingPunct="1">
              <a:lnSpc>
                <a:spcPct val="100000"/>
              </a:lnSpc>
              <a:spcBef>
                <a:spcPts val="0"/>
              </a:spcBef>
              <a:spcAft>
                <a:spcPts val="0"/>
              </a:spcAft>
              <a:buClrTx/>
              <a:buSzTx/>
              <a:buFontTx/>
              <a:buNone/>
              <a:tabLst/>
              <a:defRPr lang="he-IL" sz="1800" b="1" smtClean="0"/>
            </a:lvl1pPr>
          </a:lstStyle>
          <a:p>
            <a:r>
              <a:rPr lang="he-IL" noProof="0" smtClean="0"/>
              <a:t>לחץ כדי לערוך סגנון כותרת של תבנית בסיס</a:t>
            </a:r>
            <a:endParaRPr lang="he-IL" dirty="0"/>
          </a:p>
        </p:txBody>
      </p:sp>
      <p:sp>
        <p:nvSpPr>
          <p:cNvPr id="4" name="Date Placeholder 3"/>
          <p:cNvSpPr>
            <a:spLocks noGrp="1"/>
          </p:cNvSpPr>
          <p:nvPr>
            <p:ph type="dt" sz="half" idx="10"/>
          </p:nvPr>
        </p:nvSpPr>
        <p:spPr/>
        <p:txBody>
          <a:bodyPr/>
          <a:lstStyle>
            <a:lvl1pPr>
              <a:defRPr/>
            </a:lvl1pPr>
          </a:lstStyle>
          <a:p>
            <a:pPr>
              <a:defRPr/>
            </a:pPr>
            <a:fld id="{D159D31C-CAF5-4427-A1F3-7850479CC6EB}" type="datetime8">
              <a:rPr lang="he-IL"/>
              <a:pPr>
                <a:defRPr/>
              </a:pPr>
              <a:t>14 מרץ 18</a:t>
            </a:fld>
            <a:endParaRPr lang="he-IL" dirty="0"/>
          </a:p>
        </p:txBody>
      </p:sp>
      <p:sp>
        <p:nvSpPr>
          <p:cNvPr id="5" name="Footer Placeholder 4"/>
          <p:cNvSpPr>
            <a:spLocks noGrp="1"/>
          </p:cNvSpPr>
          <p:nvPr>
            <p:ph type="ftr" sz="quarter" idx="11"/>
          </p:nvPr>
        </p:nvSpPr>
        <p:spPr/>
        <p:txBody>
          <a:bodyPr/>
          <a:lstStyle>
            <a:lvl1pPr>
              <a:defRPr/>
            </a:lvl1pPr>
          </a:lstStyle>
          <a:p>
            <a:pPr>
              <a:defRPr/>
            </a:pPr>
            <a:endParaRPr lang="he-IL" dirty="0"/>
          </a:p>
        </p:txBody>
      </p:sp>
      <p:sp>
        <p:nvSpPr>
          <p:cNvPr id="6" name="Slide Number Placeholder 5"/>
          <p:cNvSpPr>
            <a:spLocks noGrp="1"/>
          </p:cNvSpPr>
          <p:nvPr>
            <p:ph type="sldNum" sz="quarter" idx="12"/>
          </p:nvPr>
        </p:nvSpPr>
        <p:spPr/>
        <p:txBody>
          <a:bodyPr/>
          <a:lstStyle>
            <a:lvl1pPr algn="l">
              <a:defRPr>
                <a:solidFill>
                  <a:srgbClr val="FFFCF7"/>
                </a:solidFill>
              </a:defRPr>
            </a:lvl1pPr>
          </a:lstStyle>
          <a:p>
            <a:pPr>
              <a:defRPr/>
            </a:pPr>
            <a:fld id="{06FC5741-5334-4A2F-91FF-4620F549274B}" type="slidenum">
              <a:rPr lang="he-IL"/>
              <a:pPr>
                <a:defRPr/>
              </a:pPr>
              <a:t>‹#›</a:t>
            </a:fld>
            <a:endParaRPr lang="he-IL" dirty="0"/>
          </a:p>
        </p:txBody>
      </p:sp>
    </p:spTree>
    <p:extLst>
      <p:ext uri="{BB962C8B-B14F-4D97-AF65-F5344CB8AC3E}">
        <p14:creationId xmlns:p14="http://schemas.microsoft.com/office/powerpoint/2010/main" val="7893701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haelot">
    <p:spTree>
      <p:nvGrpSpPr>
        <p:cNvPr id="1" name=""/>
        <p:cNvGrpSpPr/>
        <p:nvPr/>
      </p:nvGrpSpPr>
      <p:grpSpPr>
        <a:xfrm>
          <a:off x="0" y="0"/>
          <a:ext cx="0" cy="0"/>
          <a:chOff x="0" y="0"/>
          <a:chExt cx="0" cy="0"/>
        </a:xfrm>
      </p:grpSpPr>
      <p:sp>
        <p:nvSpPr>
          <p:cNvPr id="3" name="Rectangle 6"/>
          <p:cNvSpPr/>
          <p:nvPr userDrawn="1"/>
        </p:nvSpPr>
        <p:spPr>
          <a:xfrm>
            <a:off x="231775" y="419100"/>
            <a:ext cx="8215313" cy="46038"/>
          </a:xfrm>
          <a:prstGeom prst="rect">
            <a:avLst/>
          </a:prstGeom>
          <a:blipFill dpi="0" rotWithShape="1">
            <a:blip r:embed="rId2" cstate="print"/>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he-IL" dirty="0">
              <a:solidFill>
                <a:prstClr val="white"/>
              </a:solidFill>
            </a:endParaRPr>
          </a:p>
        </p:txBody>
      </p:sp>
      <p:sp>
        <p:nvSpPr>
          <p:cNvPr id="4" name="TextBox 3"/>
          <p:cNvSpPr txBox="1"/>
          <p:nvPr userDrawn="1"/>
        </p:nvSpPr>
        <p:spPr>
          <a:xfrm>
            <a:off x="357188" y="142875"/>
            <a:ext cx="8143875" cy="307975"/>
          </a:xfrm>
          <a:prstGeom prst="rect">
            <a:avLst/>
          </a:prstGeom>
          <a:noFill/>
          <a:ln w="19050">
            <a:noFill/>
          </a:ln>
          <a:effectLst>
            <a:outerShdw sx="102000" sy="102000" algn="tl" rotWithShape="0">
              <a:schemeClr val="bg1">
                <a:lumMod val="65000"/>
                <a:alpha val="0"/>
              </a:schemeClr>
            </a:outerShdw>
          </a:effectLst>
        </p:spPr>
        <p:txBody>
          <a:bodyPr rtlCol="1">
            <a:spAutoFit/>
          </a:bodyPr>
          <a:lstStyle/>
          <a:p>
            <a:pPr fontAlgn="auto">
              <a:spcBef>
                <a:spcPts val="0"/>
              </a:spcBef>
              <a:spcAft>
                <a:spcPts val="0"/>
              </a:spcAft>
              <a:defRPr/>
            </a:pPr>
            <a:r>
              <a:rPr lang="he-IL" sz="1400" b="1" dirty="0">
                <a:solidFill>
                  <a:srgbClr val="FF6600"/>
                </a:solidFill>
                <a:latin typeface="Arial"/>
                <a:cs typeface="Arial"/>
              </a:rPr>
              <a:t>מעבר חומרים דרך הקרום באמצעות דיפוזיה</a:t>
            </a:r>
          </a:p>
        </p:txBody>
      </p:sp>
      <p:sp>
        <p:nvSpPr>
          <p:cNvPr id="5" name="TextBox 4"/>
          <p:cNvSpPr txBox="1"/>
          <p:nvPr userDrawn="1"/>
        </p:nvSpPr>
        <p:spPr>
          <a:xfrm>
            <a:off x="4857750" y="500063"/>
            <a:ext cx="3643313" cy="357187"/>
          </a:xfrm>
          <a:prstGeom prst="rect">
            <a:avLst/>
          </a:prstGeom>
          <a:noFill/>
          <a:ln w="22225">
            <a:noFill/>
          </a:ln>
          <a:effectLst>
            <a:outerShdw sx="101000" sy="101000" algn="ctr" rotWithShape="0">
              <a:schemeClr val="bg1">
                <a:lumMod val="75000"/>
              </a:schemeClr>
            </a:outerShdw>
          </a:effectLst>
        </p:spPr>
        <p:txBody>
          <a:bodyPr wrap="none" rtlCol="1">
            <a:normAutofit/>
          </a:bodyPr>
          <a:lstStyle/>
          <a:p>
            <a:pPr fontAlgn="auto">
              <a:spcBef>
                <a:spcPts val="0"/>
              </a:spcBef>
              <a:spcAft>
                <a:spcPts val="0"/>
              </a:spcAft>
              <a:defRPr/>
            </a:pPr>
            <a:r>
              <a:rPr lang="he-IL" sz="1400" b="1" dirty="0">
                <a:solidFill>
                  <a:srgbClr val="1D4C72"/>
                </a:solidFill>
                <a:latin typeface="Arial"/>
                <a:cs typeface="Arial"/>
              </a:rPr>
              <a:t>שאלות</a:t>
            </a:r>
          </a:p>
          <a:p>
            <a:pPr fontAlgn="auto">
              <a:spcBef>
                <a:spcPts val="0"/>
              </a:spcBef>
              <a:spcAft>
                <a:spcPts val="0"/>
              </a:spcAft>
              <a:defRPr/>
            </a:pPr>
            <a:endParaRPr lang="he-IL" sz="2000" dirty="0">
              <a:solidFill>
                <a:prstClr val="black">
                  <a:lumMod val="50000"/>
                  <a:lumOff val="50000"/>
                </a:prstClr>
              </a:solidFill>
              <a:latin typeface="Arial"/>
              <a:cs typeface="Arial"/>
            </a:endParaRPr>
          </a:p>
        </p:txBody>
      </p:sp>
      <p:sp>
        <p:nvSpPr>
          <p:cNvPr id="16" name="Text Placeholder 15"/>
          <p:cNvSpPr>
            <a:spLocks noGrp="1"/>
          </p:cNvSpPr>
          <p:nvPr>
            <p:ph type="body" sz="quarter" idx="10"/>
          </p:nvPr>
        </p:nvSpPr>
        <p:spPr>
          <a:xfrm>
            <a:off x="214313" y="857250"/>
            <a:ext cx="8215312" cy="1357303"/>
          </a:xfrm>
          <a:prstGeom prst="rect">
            <a:avLst/>
          </a:prstGeom>
        </p:spPr>
        <p:txBody>
          <a:bodyPr/>
          <a:lstStyle>
            <a:lvl1pPr>
              <a:buFontTx/>
              <a:buNone/>
              <a:defRPr sz="3200"/>
            </a:lvl1pPr>
          </a:lstStyle>
          <a:p>
            <a:pPr lvl="0"/>
            <a:r>
              <a:rPr lang="he-IL" smtClean="0"/>
              <a:t>לחץ כדי לערוך סגנונות טקסט של תבנית בסיס</a:t>
            </a:r>
          </a:p>
          <a:p>
            <a:pPr lvl="1"/>
            <a:r>
              <a:rPr lang="he-IL" smtClean="0"/>
              <a:t>רמה שנייה</a:t>
            </a:r>
          </a:p>
        </p:txBody>
      </p:sp>
      <p:sp>
        <p:nvSpPr>
          <p:cNvPr id="6" name="Slide Number Placeholder 5"/>
          <p:cNvSpPr>
            <a:spLocks noGrp="1"/>
          </p:cNvSpPr>
          <p:nvPr>
            <p:ph type="sldNum" sz="quarter" idx="11"/>
          </p:nvPr>
        </p:nvSpPr>
        <p:spPr/>
        <p:txBody>
          <a:bodyPr/>
          <a:lstStyle>
            <a:lvl1pPr algn="l">
              <a:defRPr>
                <a:solidFill>
                  <a:srgbClr val="FFFCF7"/>
                </a:solidFill>
              </a:defRPr>
            </a:lvl1pPr>
          </a:lstStyle>
          <a:p>
            <a:pPr>
              <a:defRPr/>
            </a:pPr>
            <a:fld id="{B49AF5D8-064D-4551-9122-78B776EF795A}" type="slidenum">
              <a:rPr lang="he-IL"/>
              <a:pPr>
                <a:defRPr/>
              </a:pPr>
              <a:t>‹#›</a:t>
            </a:fld>
            <a:endParaRPr lang="he-IL" dirty="0"/>
          </a:p>
        </p:txBody>
      </p:sp>
    </p:spTree>
    <p:extLst>
      <p:ext uri="{BB962C8B-B14F-4D97-AF65-F5344CB8AC3E}">
        <p14:creationId xmlns:p14="http://schemas.microsoft.com/office/powerpoint/2010/main" val="9228886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Shaelot">
    <p:spTree>
      <p:nvGrpSpPr>
        <p:cNvPr id="1" name=""/>
        <p:cNvGrpSpPr/>
        <p:nvPr/>
      </p:nvGrpSpPr>
      <p:grpSpPr>
        <a:xfrm>
          <a:off x="0" y="0"/>
          <a:ext cx="0" cy="0"/>
          <a:chOff x="0" y="0"/>
          <a:chExt cx="0" cy="0"/>
        </a:xfrm>
      </p:grpSpPr>
      <p:sp>
        <p:nvSpPr>
          <p:cNvPr id="4" name="Rectangle 5"/>
          <p:cNvSpPr/>
          <p:nvPr userDrawn="1"/>
        </p:nvSpPr>
        <p:spPr>
          <a:xfrm>
            <a:off x="231775" y="419100"/>
            <a:ext cx="8215313" cy="46038"/>
          </a:xfrm>
          <a:prstGeom prst="rect">
            <a:avLst/>
          </a:prstGeom>
          <a:blipFill dpi="0" rotWithShape="1">
            <a:blip r:embed="rId2" cstate="print"/>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he-IL" dirty="0">
              <a:solidFill>
                <a:prstClr val="white"/>
              </a:solidFill>
            </a:endParaRPr>
          </a:p>
        </p:txBody>
      </p:sp>
      <p:sp>
        <p:nvSpPr>
          <p:cNvPr id="5" name="TextBox 4"/>
          <p:cNvSpPr txBox="1"/>
          <p:nvPr userDrawn="1"/>
        </p:nvSpPr>
        <p:spPr>
          <a:xfrm>
            <a:off x="357188" y="142875"/>
            <a:ext cx="8143875" cy="307975"/>
          </a:xfrm>
          <a:prstGeom prst="rect">
            <a:avLst/>
          </a:prstGeom>
          <a:noFill/>
          <a:ln w="19050">
            <a:noFill/>
          </a:ln>
          <a:effectLst>
            <a:outerShdw sx="102000" sy="102000" algn="tl" rotWithShape="0">
              <a:schemeClr val="bg1">
                <a:lumMod val="65000"/>
                <a:alpha val="0"/>
              </a:schemeClr>
            </a:outerShdw>
          </a:effectLst>
        </p:spPr>
        <p:txBody>
          <a:bodyPr rtlCol="1">
            <a:spAutoFit/>
          </a:bodyPr>
          <a:lstStyle/>
          <a:p>
            <a:pPr fontAlgn="auto">
              <a:spcBef>
                <a:spcPts val="0"/>
              </a:spcBef>
              <a:spcAft>
                <a:spcPts val="0"/>
              </a:spcAft>
              <a:defRPr/>
            </a:pPr>
            <a:r>
              <a:rPr lang="he-IL" sz="1400" b="1" dirty="0">
                <a:solidFill>
                  <a:srgbClr val="FF6600"/>
                </a:solidFill>
                <a:latin typeface="Arial"/>
                <a:cs typeface="Arial"/>
              </a:rPr>
              <a:t>מעבר חומרים דרך הקרום באמצעות דיפוזיה</a:t>
            </a:r>
          </a:p>
        </p:txBody>
      </p:sp>
      <p:sp>
        <p:nvSpPr>
          <p:cNvPr id="6" name="TextBox 5"/>
          <p:cNvSpPr txBox="1"/>
          <p:nvPr userDrawn="1"/>
        </p:nvSpPr>
        <p:spPr>
          <a:xfrm>
            <a:off x="4857750" y="500063"/>
            <a:ext cx="3643313" cy="357187"/>
          </a:xfrm>
          <a:prstGeom prst="rect">
            <a:avLst/>
          </a:prstGeom>
          <a:noFill/>
          <a:ln w="22225">
            <a:noFill/>
          </a:ln>
          <a:effectLst>
            <a:outerShdw sx="101000" sy="101000" algn="ctr" rotWithShape="0">
              <a:schemeClr val="bg1">
                <a:lumMod val="75000"/>
              </a:schemeClr>
            </a:outerShdw>
          </a:effectLst>
        </p:spPr>
        <p:txBody>
          <a:bodyPr wrap="none" rtlCol="1">
            <a:normAutofit/>
          </a:bodyPr>
          <a:lstStyle/>
          <a:p>
            <a:pPr fontAlgn="auto">
              <a:spcBef>
                <a:spcPts val="0"/>
              </a:spcBef>
              <a:spcAft>
                <a:spcPts val="0"/>
              </a:spcAft>
              <a:defRPr/>
            </a:pPr>
            <a:r>
              <a:rPr lang="he-IL" sz="1400" b="1" dirty="0">
                <a:solidFill>
                  <a:srgbClr val="1D4C72"/>
                </a:solidFill>
                <a:latin typeface="Arial"/>
                <a:cs typeface="Arial"/>
              </a:rPr>
              <a:t>תשובות</a:t>
            </a:r>
          </a:p>
          <a:p>
            <a:pPr fontAlgn="auto">
              <a:spcBef>
                <a:spcPts val="0"/>
              </a:spcBef>
              <a:spcAft>
                <a:spcPts val="0"/>
              </a:spcAft>
              <a:defRPr/>
            </a:pPr>
            <a:endParaRPr lang="he-IL" sz="2000" dirty="0">
              <a:solidFill>
                <a:prstClr val="black">
                  <a:lumMod val="50000"/>
                  <a:lumOff val="50000"/>
                </a:prstClr>
              </a:solidFill>
              <a:latin typeface="Arial"/>
              <a:cs typeface="Arial"/>
            </a:endParaRPr>
          </a:p>
        </p:txBody>
      </p:sp>
      <p:sp>
        <p:nvSpPr>
          <p:cNvPr id="19" name="Text Placeholder 15"/>
          <p:cNvSpPr>
            <a:spLocks noGrp="1"/>
          </p:cNvSpPr>
          <p:nvPr>
            <p:ph type="body" sz="quarter" idx="10"/>
          </p:nvPr>
        </p:nvSpPr>
        <p:spPr>
          <a:xfrm>
            <a:off x="214313" y="857250"/>
            <a:ext cx="8215312" cy="1357303"/>
          </a:xfrm>
          <a:prstGeom prst="rect">
            <a:avLst/>
          </a:prstGeom>
        </p:spPr>
        <p:txBody>
          <a:bodyPr/>
          <a:lstStyle>
            <a:lvl1pPr>
              <a:buFontTx/>
              <a:buNone/>
              <a:defRPr sz="3200"/>
            </a:lvl1pPr>
          </a:lstStyle>
          <a:p>
            <a:pPr lvl="0"/>
            <a:r>
              <a:rPr lang="he-IL" smtClean="0"/>
              <a:t>לחץ כדי לערוך סגנונות טקסט של תבנית בסיס</a:t>
            </a:r>
          </a:p>
          <a:p>
            <a:pPr lvl="1"/>
            <a:r>
              <a:rPr lang="he-IL" smtClean="0"/>
              <a:t>רמה שנייה</a:t>
            </a:r>
          </a:p>
        </p:txBody>
      </p:sp>
      <p:sp>
        <p:nvSpPr>
          <p:cNvPr id="21" name="Text Placeholder 20"/>
          <p:cNvSpPr>
            <a:spLocks noGrp="1"/>
          </p:cNvSpPr>
          <p:nvPr>
            <p:ph type="body" sz="quarter" idx="11"/>
          </p:nvPr>
        </p:nvSpPr>
        <p:spPr>
          <a:xfrm>
            <a:off x="214282" y="2500306"/>
            <a:ext cx="8215312" cy="1357312"/>
          </a:xfrm>
          <a:prstGeom prst="rect">
            <a:avLst/>
          </a:prstGeom>
          <a:gradFill>
            <a:gsLst>
              <a:gs pos="0">
                <a:schemeClr val="bg1"/>
              </a:gs>
              <a:gs pos="50000">
                <a:schemeClr val="bg1">
                  <a:lumMod val="95000"/>
                </a:schemeClr>
              </a:gs>
            </a:gsLst>
            <a:lin ang="5400000" scaled="0"/>
          </a:gra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t"/>
          <a:lstStyle>
            <a:lvl1pPr marL="0" algn="r" defTabSz="914400" rtl="1" eaLnBrk="1" latinLnBrk="0" hangingPunct="1">
              <a:buNone/>
              <a:defRPr lang="he-IL" sz="1200" b="0" kern="1200" dirty="0" smtClean="0">
                <a:solidFill>
                  <a:schemeClr val="tx1"/>
                </a:solidFill>
                <a:latin typeface="+mn-lt"/>
                <a:ea typeface="+mn-ea"/>
                <a:cs typeface="+mn-cs"/>
              </a:defRPr>
            </a:lvl1pPr>
          </a:lstStyle>
          <a:p>
            <a:pPr lvl="0"/>
            <a:r>
              <a:rPr lang="he-IL" smtClean="0"/>
              <a:t>לחץ כדי לערוך סגנונות טקסט של תבנית בסיס</a:t>
            </a:r>
          </a:p>
          <a:p>
            <a:pPr lvl="1"/>
            <a:r>
              <a:rPr lang="he-IL" smtClean="0"/>
              <a:t>רמה שנייה</a:t>
            </a:r>
          </a:p>
          <a:p>
            <a:pPr lvl="2"/>
            <a:r>
              <a:rPr lang="he-IL" smtClean="0"/>
              <a:t>רמה שלישית</a:t>
            </a:r>
          </a:p>
        </p:txBody>
      </p:sp>
      <p:sp>
        <p:nvSpPr>
          <p:cNvPr id="7" name="Slide Number Placeholder 5"/>
          <p:cNvSpPr>
            <a:spLocks noGrp="1"/>
          </p:cNvSpPr>
          <p:nvPr>
            <p:ph type="sldNum" sz="quarter" idx="12"/>
          </p:nvPr>
        </p:nvSpPr>
        <p:spPr/>
        <p:txBody>
          <a:bodyPr/>
          <a:lstStyle>
            <a:lvl1pPr algn="l">
              <a:defRPr>
                <a:solidFill>
                  <a:srgbClr val="FFFCF7"/>
                </a:solidFill>
              </a:defRPr>
            </a:lvl1pPr>
          </a:lstStyle>
          <a:p>
            <a:pPr>
              <a:defRPr/>
            </a:pPr>
            <a:fld id="{B35DDE97-FCCF-47E7-B451-04B61E7A77B5}" type="slidenum">
              <a:rPr lang="he-IL"/>
              <a:pPr>
                <a:defRPr/>
              </a:pPr>
              <a:t>‹#›</a:t>
            </a:fld>
            <a:endParaRPr lang="he-IL" dirty="0"/>
          </a:p>
        </p:txBody>
      </p:sp>
    </p:spTree>
    <p:extLst>
      <p:ext uri="{BB962C8B-B14F-4D97-AF65-F5344CB8AC3E}">
        <p14:creationId xmlns:p14="http://schemas.microsoft.com/office/powerpoint/2010/main" val="9099940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he-IL" dirty="0"/>
          </a:p>
        </p:txBody>
      </p:sp>
      <p:sp>
        <p:nvSpPr>
          <p:cNvPr id="3" name="Footer Placeholder 4"/>
          <p:cNvSpPr>
            <a:spLocks noGrp="1"/>
          </p:cNvSpPr>
          <p:nvPr>
            <p:ph type="ftr" sz="quarter" idx="11"/>
          </p:nvPr>
        </p:nvSpPr>
        <p:spPr/>
        <p:txBody>
          <a:bodyPr/>
          <a:lstStyle>
            <a:lvl1pPr>
              <a:defRPr/>
            </a:lvl1pPr>
          </a:lstStyle>
          <a:p>
            <a:pPr>
              <a:defRPr/>
            </a:pPr>
            <a:endParaRPr lang="he-IL" dirty="0"/>
          </a:p>
        </p:txBody>
      </p:sp>
      <p:sp>
        <p:nvSpPr>
          <p:cNvPr id="4" name="Slide Number Placeholder 5"/>
          <p:cNvSpPr>
            <a:spLocks noGrp="1"/>
          </p:cNvSpPr>
          <p:nvPr>
            <p:ph type="sldNum" sz="quarter" idx="12"/>
          </p:nvPr>
        </p:nvSpPr>
        <p:spPr/>
        <p:txBody>
          <a:bodyPr/>
          <a:lstStyle>
            <a:lvl1pPr>
              <a:defRPr/>
            </a:lvl1pPr>
          </a:lstStyle>
          <a:p>
            <a:pPr>
              <a:defRPr/>
            </a:pPr>
            <a:fld id="{371D37B5-9F3E-4DA3-B6C2-07D1C8F25440}" type="slidenum">
              <a:rPr lang="he-IL"/>
              <a:pPr>
                <a:defRPr/>
              </a:pPr>
              <a:t>‹#›</a:t>
            </a:fld>
            <a:endParaRPr lang="he-IL" dirty="0"/>
          </a:p>
        </p:txBody>
      </p:sp>
    </p:spTree>
    <p:extLst>
      <p:ext uri="{BB962C8B-B14F-4D97-AF65-F5344CB8AC3E}">
        <p14:creationId xmlns:p14="http://schemas.microsoft.com/office/powerpoint/2010/main" val="40841876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sz="1200">
                <a:solidFill>
                  <a:srgbClr val="FFFFFF">
                    <a:lumMod val="65000"/>
                  </a:srgbClr>
                </a:solidFill>
              </a:defRPr>
            </a:lvl1pPr>
          </a:lstStyle>
          <a:p>
            <a:pPr>
              <a:defRPr/>
            </a:pPr>
            <a:fld id="{6C2A18D5-E7A4-4685-8221-4C87BA0C8B33}" type="slidenum">
              <a:rPr lang="he-IL"/>
              <a:pPr>
                <a:defRPr/>
              </a:pPr>
              <a:t>‹#›</a:t>
            </a:fld>
            <a:endParaRPr lang="he-IL" dirty="0"/>
          </a:p>
        </p:txBody>
      </p:sp>
    </p:spTree>
    <p:extLst>
      <p:ext uri="{BB962C8B-B14F-4D97-AF65-F5344CB8AC3E}">
        <p14:creationId xmlns:p14="http://schemas.microsoft.com/office/powerpoint/2010/main" val="35767082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sz="1200">
                <a:solidFill>
                  <a:srgbClr val="FFFFFF">
                    <a:lumMod val="65000"/>
                  </a:srgbClr>
                </a:solidFill>
              </a:defRPr>
            </a:lvl1pPr>
          </a:lstStyle>
          <a:p>
            <a:pPr>
              <a:defRPr/>
            </a:pPr>
            <a:fld id="{C8E12C04-6548-4547-B276-2DC9DCC5BC8B}" type="slidenum">
              <a:rPr lang="he-IL"/>
              <a:pPr>
                <a:defRPr/>
              </a:pPr>
              <a:t>‹#›</a:t>
            </a:fld>
            <a:endParaRPr lang="he-IL" dirty="0"/>
          </a:p>
        </p:txBody>
      </p:sp>
    </p:spTree>
    <p:extLst>
      <p:ext uri="{BB962C8B-B14F-4D97-AF65-F5344CB8AC3E}">
        <p14:creationId xmlns:p14="http://schemas.microsoft.com/office/powerpoint/2010/main" val="38105374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ectangle 7"/>
          <p:cNvSpPr/>
          <p:nvPr userDrawn="1"/>
        </p:nvSpPr>
        <p:spPr>
          <a:xfrm>
            <a:off x="231775" y="419100"/>
            <a:ext cx="8215313" cy="46038"/>
          </a:xfrm>
          <a:prstGeom prst="rect">
            <a:avLst/>
          </a:prstGeom>
          <a:blipFill dpi="0" rotWithShape="1">
            <a:blip r:embed="rId2" cstate="print"/>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he-IL" dirty="0">
              <a:solidFill>
                <a:prstClr val="white"/>
              </a:solidFill>
            </a:endParaRPr>
          </a:p>
        </p:txBody>
      </p:sp>
      <p:sp>
        <p:nvSpPr>
          <p:cNvPr id="2" name="Title 1"/>
          <p:cNvSpPr>
            <a:spLocks noGrp="1"/>
          </p:cNvSpPr>
          <p:nvPr>
            <p:ph type="ctrTitle"/>
          </p:nvPr>
        </p:nvSpPr>
        <p:spPr>
          <a:xfrm>
            <a:off x="785786" y="130161"/>
            <a:ext cx="7772400" cy="369881"/>
          </a:xfrm>
          <a:prstGeom prst="rect">
            <a:avLst/>
          </a:prstGeom>
        </p:spPr>
        <p:txBody>
          <a:bodyPr/>
          <a:lstStyle>
            <a:lvl1pPr marL="0" marR="0" indent="0" algn="r" defTabSz="914400" rtl="1" eaLnBrk="1" fontAlgn="auto" latinLnBrk="0" hangingPunct="1">
              <a:lnSpc>
                <a:spcPct val="100000"/>
              </a:lnSpc>
              <a:spcBef>
                <a:spcPts val="0"/>
              </a:spcBef>
              <a:spcAft>
                <a:spcPts val="0"/>
              </a:spcAft>
              <a:buClrTx/>
              <a:buSzTx/>
              <a:buFontTx/>
              <a:buNone/>
              <a:tabLst/>
              <a:defRPr lang="he-IL" sz="1800" b="1" smtClean="0"/>
            </a:lvl1pPr>
          </a:lstStyle>
          <a:p>
            <a:r>
              <a:rPr lang="he-IL" noProof="0" smtClean="0"/>
              <a:t>לחץ כדי לערוך סגנון כותרת של תבנית בסיס</a:t>
            </a:r>
            <a:endParaRPr lang="he-IL" dirty="0"/>
          </a:p>
        </p:txBody>
      </p:sp>
      <p:sp>
        <p:nvSpPr>
          <p:cNvPr id="4" name="Date Placeholder 3"/>
          <p:cNvSpPr>
            <a:spLocks noGrp="1"/>
          </p:cNvSpPr>
          <p:nvPr>
            <p:ph type="dt" sz="half" idx="10"/>
          </p:nvPr>
        </p:nvSpPr>
        <p:spPr/>
        <p:txBody>
          <a:bodyPr/>
          <a:lstStyle>
            <a:lvl1pPr>
              <a:defRPr/>
            </a:lvl1pPr>
          </a:lstStyle>
          <a:p>
            <a:pPr>
              <a:defRPr/>
            </a:pPr>
            <a:fld id="{11173E4D-5547-4C18-AAA8-189CAB33103F}" type="datetime8">
              <a:rPr lang="he-IL">
                <a:solidFill>
                  <a:prstClr val="black">
                    <a:tint val="75000"/>
                  </a:prstClr>
                </a:solidFill>
              </a:rPr>
              <a:pPr>
                <a:defRPr/>
              </a:pPr>
              <a:t>14 מרץ 18</a:t>
            </a:fld>
            <a:endParaRPr lang="he-IL"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he-IL"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lgn="l">
              <a:defRPr>
                <a:solidFill>
                  <a:srgbClr val="FFFCF7"/>
                </a:solidFill>
              </a:defRPr>
            </a:lvl1pPr>
          </a:lstStyle>
          <a:p>
            <a:pPr>
              <a:defRPr/>
            </a:pPr>
            <a:fld id="{3851FB65-3C5E-4BBE-9AC3-D09404B7080E}" type="slidenum">
              <a:rPr lang="he-IL"/>
              <a:pPr>
                <a:defRPr/>
              </a:pPr>
              <a:t>‹#›</a:t>
            </a:fld>
            <a:endParaRPr lang="he-IL" dirty="0"/>
          </a:p>
        </p:txBody>
      </p:sp>
    </p:spTree>
    <p:extLst>
      <p:ext uri="{BB962C8B-B14F-4D97-AF65-F5344CB8AC3E}">
        <p14:creationId xmlns:p14="http://schemas.microsoft.com/office/powerpoint/2010/main" val="24408209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haelot">
    <p:spTree>
      <p:nvGrpSpPr>
        <p:cNvPr id="1" name=""/>
        <p:cNvGrpSpPr/>
        <p:nvPr/>
      </p:nvGrpSpPr>
      <p:grpSpPr>
        <a:xfrm>
          <a:off x="0" y="0"/>
          <a:ext cx="0" cy="0"/>
          <a:chOff x="0" y="0"/>
          <a:chExt cx="0" cy="0"/>
        </a:xfrm>
      </p:grpSpPr>
      <p:sp>
        <p:nvSpPr>
          <p:cNvPr id="3" name="Rectangle 6"/>
          <p:cNvSpPr/>
          <p:nvPr userDrawn="1"/>
        </p:nvSpPr>
        <p:spPr>
          <a:xfrm>
            <a:off x="231775" y="419100"/>
            <a:ext cx="8215313" cy="46038"/>
          </a:xfrm>
          <a:prstGeom prst="rect">
            <a:avLst/>
          </a:prstGeom>
          <a:blipFill dpi="0" rotWithShape="1">
            <a:blip r:embed="rId2" cstate="print"/>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he-IL" dirty="0">
              <a:solidFill>
                <a:prstClr val="white"/>
              </a:solidFill>
            </a:endParaRPr>
          </a:p>
        </p:txBody>
      </p:sp>
      <p:sp>
        <p:nvSpPr>
          <p:cNvPr id="4" name="TextBox 3"/>
          <p:cNvSpPr txBox="1"/>
          <p:nvPr userDrawn="1"/>
        </p:nvSpPr>
        <p:spPr>
          <a:xfrm>
            <a:off x="357188" y="142875"/>
            <a:ext cx="8143875" cy="307975"/>
          </a:xfrm>
          <a:prstGeom prst="rect">
            <a:avLst/>
          </a:prstGeom>
          <a:noFill/>
          <a:ln w="19050">
            <a:noFill/>
          </a:ln>
          <a:effectLst>
            <a:outerShdw sx="102000" sy="102000" algn="tl" rotWithShape="0">
              <a:schemeClr val="bg1">
                <a:lumMod val="65000"/>
                <a:alpha val="0"/>
              </a:schemeClr>
            </a:outerShdw>
          </a:effectLst>
        </p:spPr>
        <p:txBody>
          <a:bodyPr rtlCol="1">
            <a:spAutoFit/>
          </a:bodyPr>
          <a:lstStyle/>
          <a:p>
            <a:pPr fontAlgn="auto">
              <a:spcBef>
                <a:spcPts val="0"/>
              </a:spcBef>
              <a:spcAft>
                <a:spcPts val="0"/>
              </a:spcAft>
              <a:defRPr/>
            </a:pPr>
            <a:r>
              <a:rPr lang="he-IL" sz="1400" b="1" dirty="0">
                <a:solidFill>
                  <a:srgbClr val="FF6600"/>
                </a:solidFill>
                <a:latin typeface="Arial"/>
                <a:cs typeface="Arial"/>
              </a:rPr>
              <a:t>מעבר חומרים דרך הקרום באמצעות דיפוזיה</a:t>
            </a:r>
          </a:p>
        </p:txBody>
      </p:sp>
      <p:sp>
        <p:nvSpPr>
          <p:cNvPr id="5" name="TextBox 4"/>
          <p:cNvSpPr txBox="1"/>
          <p:nvPr userDrawn="1"/>
        </p:nvSpPr>
        <p:spPr>
          <a:xfrm>
            <a:off x="4857750" y="500063"/>
            <a:ext cx="3643313" cy="357187"/>
          </a:xfrm>
          <a:prstGeom prst="rect">
            <a:avLst/>
          </a:prstGeom>
          <a:noFill/>
          <a:ln w="22225">
            <a:noFill/>
          </a:ln>
          <a:effectLst>
            <a:outerShdw sx="101000" sy="101000" algn="ctr" rotWithShape="0">
              <a:schemeClr val="bg1">
                <a:lumMod val="75000"/>
              </a:schemeClr>
            </a:outerShdw>
          </a:effectLst>
        </p:spPr>
        <p:txBody>
          <a:bodyPr wrap="none" rtlCol="1">
            <a:normAutofit/>
          </a:bodyPr>
          <a:lstStyle/>
          <a:p>
            <a:pPr fontAlgn="auto">
              <a:spcBef>
                <a:spcPts val="0"/>
              </a:spcBef>
              <a:spcAft>
                <a:spcPts val="0"/>
              </a:spcAft>
              <a:defRPr/>
            </a:pPr>
            <a:r>
              <a:rPr lang="he-IL" sz="1400" b="1" dirty="0">
                <a:solidFill>
                  <a:srgbClr val="1D4C72"/>
                </a:solidFill>
                <a:latin typeface="Arial"/>
                <a:cs typeface="Arial"/>
              </a:rPr>
              <a:t>שאלות</a:t>
            </a:r>
          </a:p>
          <a:p>
            <a:pPr fontAlgn="auto">
              <a:spcBef>
                <a:spcPts val="0"/>
              </a:spcBef>
              <a:spcAft>
                <a:spcPts val="0"/>
              </a:spcAft>
              <a:defRPr/>
            </a:pPr>
            <a:endParaRPr lang="he-IL" sz="2000" dirty="0">
              <a:solidFill>
                <a:prstClr val="black">
                  <a:lumMod val="50000"/>
                  <a:lumOff val="50000"/>
                </a:prstClr>
              </a:solidFill>
              <a:latin typeface="Arial"/>
              <a:cs typeface="Arial"/>
            </a:endParaRPr>
          </a:p>
        </p:txBody>
      </p:sp>
      <p:sp>
        <p:nvSpPr>
          <p:cNvPr id="16" name="Text Placeholder 15"/>
          <p:cNvSpPr>
            <a:spLocks noGrp="1"/>
          </p:cNvSpPr>
          <p:nvPr>
            <p:ph type="body" sz="quarter" idx="10"/>
          </p:nvPr>
        </p:nvSpPr>
        <p:spPr>
          <a:xfrm>
            <a:off x="214313" y="857250"/>
            <a:ext cx="8215312" cy="1357303"/>
          </a:xfrm>
          <a:prstGeom prst="rect">
            <a:avLst/>
          </a:prstGeom>
        </p:spPr>
        <p:txBody>
          <a:bodyPr/>
          <a:lstStyle>
            <a:lvl1pPr>
              <a:buFontTx/>
              <a:buNone/>
              <a:defRPr sz="3200"/>
            </a:lvl1pPr>
          </a:lstStyle>
          <a:p>
            <a:pPr lvl="0"/>
            <a:r>
              <a:rPr lang="he-IL" smtClean="0"/>
              <a:t>לחץ כדי לערוך סגנונות טקסט של תבנית בסיס</a:t>
            </a:r>
          </a:p>
          <a:p>
            <a:pPr lvl="1"/>
            <a:r>
              <a:rPr lang="he-IL" smtClean="0"/>
              <a:t>רמה שנייה</a:t>
            </a:r>
          </a:p>
        </p:txBody>
      </p:sp>
      <p:sp>
        <p:nvSpPr>
          <p:cNvPr id="6" name="Slide Number Placeholder 5"/>
          <p:cNvSpPr>
            <a:spLocks noGrp="1"/>
          </p:cNvSpPr>
          <p:nvPr>
            <p:ph type="sldNum" sz="quarter" idx="11"/>
          </p:nvPr>
        </p:nvSpPr>
        <p:spPr/>
        <p:txBody>
          <a:bodyPr/>
          <a:lstStyle>
            <a:lvl1pPr algn="l">
              <a:defRPr>
                <a:solidFill>
                  <a:srgbClr val="FFFCF7"/>
                </a:solidFill>
              </a:defRPr>
            </a:lvl1pPr>
          </a:lstStyle>
          <a:p>
            <a:pPr>
              <a:defRPr/>
            </a:pPr>
            <a:fld id="{617F642C-D71D-41F8-9CDA-686A81B0C3BD}" type="slidenum">
              <a:rPr lang="he-IL"/>
              <a:pPr>
                <a:defRPr/>
              </a:pPr>
              <a:t>‹#›</a:t>
            </a:fld>
            <a:endParaRPr lang="he-IL" dirty="0"/>
          </a:p>
        </p:txBody>
      </p:sp>
    </p:spTree>
    <p:extLst>
      <p:ext uri="{BB962C8B-B14F-4D97-AF65-F5344CB8AC3E}">
        <p14:creationId xmlns:p14="http://schemas.microsoft.com/office/powerpoint/2010/main" val="11215542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he-IL"/>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he-IL"/>
          </a:p>
        </p:txBody>
      </p:sp>
      <p:sp>
        <p:nvSpPr>
          <p:cNvPr id="4" name="Date Placeholder 3"/>
          <p:cNvSpPr>
            <a:spLocks noGrp="1"/>
          </p:cNvSpPr>
          <p:nvPr>
            <p:ph type="dt" sz="half" idx="10"/>
          </p:nvPr>
        </p:nvSpPr>
        <p:spPr/>
        <p:txBody>
          <a:bodyPr/>
          <a:lstStyle>
            <a:lvl1pPr>
              <a:defRPr/>
            </a:lvl1pPr>
          </a:lstStyle>
          <a:p>
            <a:pPr>
              <a:defRPr/>
            </a:pPr>
            <a:fld id="{143C8A77-718A-42D1-A604-B9514BAE7BDA}" type="datetime8">
              <a:rPr lang="he-IL"/>
              <a:pPr>
                <a:defRPr/>
              </a:pPr>
              <a:t>14 מרץ 18</a:t>
            </a:fld>
            <a:endParaRPr lang="he-IL" dirty="0"/>
          </a:p>
        </p:txBody>
      </p:sp>
      <p:sp>
        <p:nvSpPr>
          <p:cNvPr id="5" name="Footer Placeholder 4"/>
          <p:cNvSpPr>
            <a:spLocks noGrp="1"/>
          </p:cNvSpPr>
          <p:nvPr>
            <p:ph type="ftr" sz="quarter" idx="11"/>
          </p:nvPr>
        </p:nvSpPr>
        <p:spPr/>
        <p:txBody>
          <a:bodyPr/>
          <a:lstStyle>
            <a:lvl1pPr>
              <a:defRPr/>
            </a:lvl1pPr>
          </a:lstStyle>
          <a:p>
            <a:pPr>
              <a:defRPr/>
            </a:pPr>
            <a:endParaRPr lang="he-IL" dirty="0"/>
          </a:p>
        </p:txBody>
      </p:sp>
      <p:sp>
        <p:nvSpPr>
          <p:cNvPr id="6" name="Slide Number Placeholder 5"/>
          <p:cNvSpPr>
            <a:spLocks noGrp="1"/>
          </p:cNvSpPr>
          <p:nvPr>
            <p:ph type="sldNum" sz="quarter" idx="12"/>
          </p:nvPr>
        </p:nvSpPr>
        <p:spPr/>
        <p:txBody>
          <a:bodyPr/>
          <a:lstStyle>
            <a:lvl1pPr>
              <a:defRPr/>
            </a:lvl1pPr>
          </a:lstStyle>
          <a:p>
            <a:pPr>
              <a:defRPr/>
            </a:pPr>
            <a:fld id="{141E04E7-2C0F-496F-B78A-10A920B5B710}" type="slidenum">
              <a:rPr lang="he-IL"/>
              <a:pPr>
                <a:defRPr/>
              </a:pPr>
              <a:t>‹#›</a:t>
            </a:fld>
            <a:endParaRPr lang="he-IL" dirty="0"/>
          </a:p>
        </p:txBody>
      </p:sp>
    </p:spTree>
    <p:extLst>
      <p:ext uri="{BB962C8B-B14F-4D97-AF65-F5344CB8AC3E}">
        <p14:creationId xmlns:p14="http://schemas.microsoft.com/office/powerpoint/2010/main" val="10718265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Shaelot">
    <p:spTree>
      <p:nvGrpSpPr>
        <p:cNvPr id="1" name=""/>
        <p:cNvGrpSpPr/>
        <p:nvPr/>
      </p:nvGrpSpPr>
      <p:grpSpPr>
        <a:xfrm>
          <a:off x="0" y="0"/>
          <a:ext cx="0" cy="0"/>
          <a:chOff x="0" y="0"/>
          <a:chExt cx="0" cy="0"/>
        </a:xfrm>
      </p:grpSpPr>
      <p:sp>
        <p:nvSpPr>
          <p:cNvPr id="4" name="Rectangle 5"/>
          <p:cNvSpPr/>
          <p:nvPr userDrawn="1"/>
        </p:nvSpPr>
        <p:spPr>
          <a:xfrm>
            <a:off x="231775" y="419100"/>
            <a:ext cx="8215313" cy="46038"/>
          </a:xfrm>
          <a:prstGeom prst="rect">
            <a:avLst/>
          </a:prstGeom>
          <a:blipFill dpi="0" rotWithShape="1">
            <a:blip r:embed="rId2" cstate="print"/>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he-IL" dirty="0">
              <a:solidFill>
                <a:prstClr val="white"/>
              </a:solidFill>
            </a:endParaRPr>
          </a:p>
        </p:txBody>
      </p:sp>
      <p:sp>
        <p:nvSpPr>
          <p:cNvPr id="5" name="TextBox 4"/>
          <p:cNvSpPr txBox="1"/>
          <p:nvPr userDrawn="1"/>
        </p:nvSpPr>
        <p:spPr>
          <a:xfrm>
            <a:off x="357188" y="142875"/>
            <a:ext cx="8143875" cy="307975"/>
          </a:xfrm>
          <a:prstGeom prst="rect">
            <a:avLst/>
          </a:prstGeom>
          <a:noFill/>
          <a:ln w="19050">
            <a:noFill/>
          </a:ln>
          <a:effectLst>
            <a:outerShdw sx="102000" sy="102000" algn="tl" rotWithShape="0">
              <a:schemeClr val="bg1">
                <a:lumMod val="65000"/>
                <a:alpha val="0"/>
              </a:schemeClr>
            </a:outerShdw>
          </a:effectLst>
        </p:spPr>
        <p:txBody>
          <a:bodyPr rtlCol="1">
            <a:spAutoFit/>
          </a:bodyPr>
          <a:lstStyle/>
          <a:p>
            <a:pPr fontAlgn="auto">
              <a:spcBef>
                <a:spcPts val="0"/>
              </a:spcBef>
              <a:spcAft>
                <a:spcPts val="0"/>
              </a:spcAft>
              <a:defRPr/>
            </a:pPr>
            <a:r>
              <a:rPr lang="he-IL" sz="1400" b="1" dirty="0">
                <a:solidFill>
                  <a:srgbClr val="FF6600"/>
                </a:solidFill>
                <a:latin typeface="Arial"/>
                <a:cs typeface="Arial"/>
              </a:rPr>
              <a:t>מעבר חומרים דרך הקרום באמצעות דיפוזיה</a:t>
            </a:r>
          </a:p>
        </p:txBody>
      </p:sp>
      <p:sp>
        <p:nvSpPr>
          <p:cNvPr id="6" name="TextBox 5"/>
          <p:cNvSpPr txBox="1"/>
          <p:nvPr userDrawn="1"/>
        </p:nvSpPr>
        <p:spPr>
          <a:xfrm>
            <a:off x="4857750" y="500063"/>
            <a:ext cx="3643313" cy="357187"/>
          </a:xfrm>
          <a:prstGeom prst="rect">
            <a:avLst/>
          </a:prstGeom>
          <a:noFill/>
          <a:ln w="22225">
            <a:noFill/>
          </a:ln>
          <a:effectLst>
            <a:outerShdw sx="101000" sy="101000" algn="ctr" rotWithShape="0">
              <a:schemeClr val="bg1">
                <a:lumMod val="75000"/>
              </a:schemeClr>
            </a:outerShdw>
          </a:effectLst>
        </p:spPr>
        <p:txBody>
          <a:bodyPr wrap="none" rtlCol="1">
            <a:normAutofit/>
          </a:bodyPr>
          <a:lstStyle/>
          <a:p>
            <a:pPr fontAlgn="auto">
              <a:spcBef>
                <a:spcPts val="0"/>
              </a:spcBef>
              <a:spcAft>
                <a:spcPts val="0"/>
              </a:spcAft>
              <a:defRPr/>
            </a:pPr>
            <a:r>
              <a:rPr lang="he-IL" sz="1400" b="1" dirty="0">
                <a:solidFill>
                  <a:srgbClr val="1D4C72"/>
                </a:solidFill>
                <a:latin typeface="Arial"/>
                <a:cs typeface="Arial"/>
              </a:rPr>
              <a:t>תשובות</a:t>
            </a:r>
          </a:p>
          <a:p>
            <a:pPr fontAlgn="auto">
              <a:spcBef>
                <a:spcPts val="0"/>
              </a:spcBef>
              <a:spcAft>
                <a:spcPts val="0"/>
              </a:spcAft>
              <a:defRPr/>
            </a:pPr>
            <a:endParaRPr lang="he-IL" sz="2000" dirty="0">
              <a:solidFill>
                <a:prstClr val="black">
                  <a:lumMod val="50000"/>
                  <a:lumOff val="50000"/>
                </a:prstClr>
              </a:solidFill>
              <a:latin typeface="Arial"/>
              <a:cs typeface="Arial"/>
            </a:endParaRPr>
          </a:p>
        </p:txBody>
      </p:sp>
      <p:sp>
        <p:nvSpPr>
          <p:cNvPr id="19" name="Text Placeholder 15"/>
          <p:cNvSpPr>
            <a:spLocks noGrp="1"/>
          </p:cNvSpPr>
          <p:nvPr>
            <p:ph type="body" sz="quarter" idx="10"/>
          </p:nvPr>
        </p:nvSpPr>
        <p:spPr>
          <a:xfrm>
            <a:off x="214313" y="857250"/>
            <a:ext cx="8215312" cy="1357303"/>
          </a:xfrm>
          <a:prstGeom prst="rect">
            <a:avLst/>
          </a:prstGeom>
        </p:spPr>
        <p:txBody>
          <a:bodyPr/>
          <a:lstStyle>
            <a:lvl1pPr>
              <a:buFontTx/>
              <a:buNone/>
              <a:defRPr sz="3200"/>
            </a:lvl1pPr>
          </a:lstStyle>
          <a:p>
            <a:pPr lvl="0"/>
            <a:r>
              <a:rPr lang="he-IL" smtClean="0"/>
              <a:t>לחץ כדי לערוך סגנונות טקסט של תבנית בסיס</a:t>
            </a:r>
          </a:p>
          <a:p>
            <a:pPr lvl="1"/>
            <a:r>
              <a:rPr lang="he-IL" smtClean="0"/>
              <a:t>רמה שנייה</a:t>
            </a:r>
          </a:p>
        </p:txBody>
      </p:sp>
      <p:sp>
        <p:nvSpPr>
          <p:cNvPr id="21" name="Text Placeholder 20"/>
          <p:cNvSpPr>
            <a:spLocks noGrp="1"/>
          </p:cNvSpPr>
          <p:nvPr>
            <p:ph type="body" sz="quarter" idx="11"/>
          </p:nvPr>
        </p:nvSpPr>
        <p:spPr>
          <a:xfrm>
            <a:off x="214282" y="2500306"/>
            <a:ext cx="8215312" cy="1357312"/>
          </a:xfrm>
          <a:prstGeom prst="rect">
            <a:avLst/>
          </a:prstGeom>
          <a:gradFill>
            <a:gsLst>
              <a:gs pos="0">
                <a:schemeClr val="bg1"/>
              </a:gs>
              <a:gs pos="50000">
                <a:schemeClr val="bg1">
                  <a:lumMod val="95000"/>
                </a:schemeClr>
              </a:gs>
            </a:gsLst>
            <a:lin ang="5400000" scaled="0"/>
          </a:gra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t"/>
          <a:lstStyle>
            <a:lvl1pPr marL="0" algn="r" defTabSz="914400" rtl="1" eaLnBrk="1" latinLnBrk="0" hangingPunct="1">
              <a:buNone/>
              <a:defRPr lang="he-IL" sz="1200" b="0" kern="1200" dirty="0" smtClean="0">
                <a:solidFill>
                  <a:schemeClr val="tx1"/>
                </a:solidFill>
                <a:latin typeface="+mn-lt"/>
                <a:ea typeface="+mn-ea"/>
                <a:cs typeface="+mn-cs"/>
              </a:defRPr>
            </a:lvl1pPr>
          </a:lstStyle>
          <a:p>
            <a:pPr lvl="0"/>
            <a:r>
              <a:rPr lang="he-IL" smtClean="0"/>
              <a:t>לחץ כדי לערוך סגנונות טקסט של תבנית בסיס</a:t>
            </a:r>
          </a:p>
          <a:p>
            <a:pPr lvl="1"/>
            <a:r>
              <a:rPr lang="he-IL" smtClean="0"/>
              <a:t>רמה שנייה</a:t>
            </a:r>
          </a:p>
          <a:p>
            <a:pPr lvl="2"/>
            <a:r>
              <a:rPr lang="he-IL" smtClean="0"/>
              <a:t>רמה שלישית</a:t>
            </a:r>
          </a:p>
        </p:txBody>
      </p:sp>
      <p:sp>
        <p:nvSpPr>
          <p:cNvPr id="7" name="Slide Number Placeholder 5"/>
          <p:cNvSpPr>
            <a:spLocks noGrp="1"/>
          </p:cNvSpPr>
          <p:nvPr>
            <p:ph type="sldNum" sz="quarter" idx="12"/>
          </p:nvPr>
        </p:nvSpPr>
        <p:spPr/>
        <p:txBody>
          <a:bodyPr/>
          <a:lstStyle>
            <a:lvl1pPr algn="l">
              <a:defRPr>
                <a:solidFill>
                  <a:srgbClr val="FFFCF7"/>
                </a:solidFill>
              </a:defRPr>
            </a:lvl1pPr>
          </a:lstStyle>
          <a:p>
            <a:pPr>
              <a:defRPr/>
            </a:pPr>
            <a:fld id="{BBB5226A-9768-431D-B79A-07B012B6295A}" type="slidenum">
              <a:rPr lang="he-IL"/>
              <a:pPr>
                <a:defRPr/>
              </a:pPr>
              <a:t>‹#›</a:t>
            </a:fld>
            <a:endParaRPr lang="he-IL" dirty="0"/>
          </a:p>
        </p:txBody>
      </p:sp>
    </p:spTree>
    <p:extLst>
      <p:ext uri="{BB962C8B-B14F-4D97-AF65-F5344CB8AC3E}">
        <p14:creationId xmlns:p14="http://schemas.microsoft.com/office/powerpoint/2010/main" val="10234355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he-IL"/>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Date Placeholder 3"/>
          <p:cNvSpPr>
            <a:spLocks noGrp="1"/>
          </p:cNvSpPr>
          <p:nvPr>
            <p:ph type="dt" sz="half" idx="10"/>
          </p:nvPr>
        </p:nvSpPr>
        <p:spPr/>
        <p:txBody>
          <a:bodyPr/>
          <a:lstStyle>
            <a:lvl1pPr>
              <a:defRPr/>
            </a:lvl1pPr>
          </a:lstStyle>
          <a:p>
            <a:pPr>
              <a:defRPr/>
            </a:pPr>
            <a:fld id="{8DAA096C-6B43-4895-A104-178D7BE194A3}" type="datetime8">
              <a:rPr lang="he-IL">
                <a:solidFill>
                  <a:prstClr val="black">
                    <a:tint val="75000"/>
                  </a:prstClr>
                </a:solidFill>
              </a:rPr>
              <a:pPr>
                <a:defRPr/>
              </a:pPr>
              <a:t>14 מרץ 18</a:t>
            </a:fld>
            <a:endParaRPr lang="he-IL"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he-IL" dirty="0">
              <a:solidFill>
                <a:prstClr val="black">
                  <a:tint val="75000"/>
                </a:prstClr>
              </a:solidFill>
            </a:endParaRPr>
          </a:p>
        </p:txBody>
      </p:sp>
      <p:sp>
        <p:nvSpPr>
          <p:cNvPr id="6" name="Slide Number Placeholder 5"/>
          <p:cNvSpPr>
            <a:spLocks noGrp="1"/>
          </p:cNvSpPr>
          <p:nvPr>
            <p:ph type="sldNum" sz="quarter" idx="12"/>
          </p:nvPr>
        </p:nvSpPr>
        <p:spPr>
          <a:xfrm>
            <a:off x="428625" y="6572250"/>
            <a:ext cx="2133600" cy="214313"/>
          </a:xfrm>
        </p:spPr>
        <p:txBody>
          <a:bodyPr/>
          <a:lstStyle>
            <a:lvl1pPr algn="l">
              <a:defRPr sz="1400">
                <a:solidFill>
                  <a:srgbClr val="FFFCF7"/>
                </a:solidFill>
              </a:defRPr>
            </a:lvl1pPr>
          </a:lstStyle>
          <a:p>
            <a:pPr>
              <a:defRPr/>
            </a:pPr>
            <a:fld id="{FC460105-EC4B-4FF3-98EE-2240ACEB5CA3}" type="slidenum">
              <a:rPr lang="he-IL"/>
              <a:pPr>
                <a:defRPr/>
              </a:pPr>
              <a:t>‹#›</a:t>
            </a:fld>
            <a:endParaRPr lang="he-IL" dirty="0"/>
          </a:p>
        </p:txBody>
      </p:sp>
    </p:spTree>
    <p:extLst>
      <p:ext uri="{BB962C8B-B14F-4D97-AF65-F5344CB8AC3E}">
        <p14:creationId xmlns:p14="http://schemas.microsoft.com/office/powerpoint/2010/main" val="31555907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ectangle 7"/>
          <p:cNvSpPr/>
          <p:nvPr userDrawn="1"/>
        </p:nvSpPr>
        <p:spPr>
          <a:xfrm>
            <a:off x="231775" y="419100"/>
            <a:ext cx="8215313" cy="46038"/>
          </a:xfrm>
          <a:prstGeom prst="rect">
            <a:avLst/>
          </a:prstGeom>
          <a:blipFill dpi="0" rotWithShape="1">
            <a:blip r:embed="rId2" cstate="print"/>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he-IL" dirty="0">
              <a:solidFill>
                <a:prstClr val="white"/>
              </a:solidFill>
            </a:endParaRPr>
          </a:p>
        </p:txBody>
      </p:sp>
      <p:sp>
        <p:nvSpPr>
          <p:cNvPr id="2" name="Title 1"/>
          <p:cNvSpPr>
            <a:spLocks noGrp="1"/>
          </p:cNvSpPr>
          <p:nvPr>
            <p:ph type="ctrTitle"/>
          </p:nvPr>
        </p:nvSpPr>
        <p:spPr>
          <a:xfrm>
            <a:off x="785786" y="130161"/>
            <a:ext cx="7772400" cy="369881"/>
          </a:xfrm>
          <a:prstGeom prst="rect">
            <a:avLst/>
          </a:prstGeom>
        </p:spPr>
        <p:txBody>
          <a:bodyPr/>
          <a:lstStyle>
            <a:lvl1pPr marL="0" marR="0" indent="0" algn="r" defTabSz="914400" rtl="1" eaLnBrk="1" fontAlgn="auto" latinLnBrk="0" hangingPunct="1">
              <a:lnSpc>
                <a:spcPct val="100000"/>
              </a:lnSpc>
              <a:spcBef>
                <a:spcPts val="0"/>
              </a:spcBef>
              <a:spcAft>
                <a:spcPts val="0"/>
              </a:spcAft>
              <a:buClrTx/>
              <a:buSzTx/>
              <a:buFontTx/>
              <a:buNone/>
              <a:tabLst/>
              <a:defRPr lang="he-IL" sz="1800" b="1" smtClean="0"/>
            </a:lvl1pPr>
          </a:lstStyle>
          <a:p>
            <a:r>
              <a:rPr lang="he-IL" noProof="0" smtClean="0"/>
              <a:t>לחץ כדי לערוך סגנון כותרת של תבנית בסיס</a:t>
            </a:r>
            <a:endParaRPr lang="he-IL" dirty="0"/>
          </a:p>
        </p:txBody>
      </p:sp>
      <p:sp>
        <p:nvSpPr>
          <p:cNvPr id="4" name="Date Placeholder 3"/>
          <p:cNvSpPr>
            <a:spLocks noGrp="1"/>
          </p:cNvSpPr>
          <p:nvPr>
            <p:ph type="dt" sz="half" idx="10"/>
          </p:nvPr>
        </p:nvSpPr>
        <p:spPr/>
        <p:txBody>
          <a:bodyPr/>
          <a:lstStyle>
            <a:lvl1pPr>
              <a:defRPr/>
            </a:lvl1pPr>
          </a:lstStyle>
          <a:p>
            <a:pPr>
              <a:defRPr/>
            </a:pPr>
            <a:fld id="{9727EB39-5FE9-4293-8B6E-A0166A3570E9}" type="datetime8">
              <a:rPr lang="he-IL">
                <a:solidFill>
                  <a:prstClr val="black">
                    <a:tint val="75000"/>
                  </a:prstClr>
                </a:solidFill>
              </a:rPr>
              <a:pPr>
                <a:defRPr/>
              </a:pPr>
              <a:t>14 מרץ 18</a:t>
            </a:fld>
            <a:endParaRPr lang="he-IL"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he-IL"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lgn="l">
              <a:defRPr>
                <a:solidFill>
                  <a:srgbClr val="FFFCF7"/>
                </a:solidFill>
              </a:defRPr>
            </a:lvl1pPr>
          </a:lstStyle>
          <a:p>
            <a:pPr>
              <a:defRPr/>
            </a:pPr>
            <a:fld id="{23A2F8A1-DFC6-48A5-B59D-B31522CA6B65}" type="slidenum">
              <a:rPr lang="he-IL"/>
              <a:pPr>
                <a:defRPr/>
              </a:pPr>
              <a:t>‹#›</a:t>
            </a:fld>
            <a:endParaRPr lang="he-IL" dirty="0"/>
          </a:p>
        </p:txBody>
      </p:sp>
    </p:spTree>
    <p:extLst>
      <p:ext uri="{BB962C8B-B14F-4D97-AF65-F5344CB8AC3E}">
        <p14:creationId xmlns:p14="http://schemas.microsoft.com/office/powerpoint/2010/main" val="38403205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haelot">
    <p:spTree>
      <p:nvGrpSpPr>
        <p:cNvPr id="1" name=""/>
        <p:cNvGrpSpPr/>
        <p:nvPr/>
      </p:nvGrpSpPr>
      <p:grpSpPr>
        <a:xfrm>
          <a:off x="0" y="0"/>
          <a:ext cx="0" cy="0"/>
          <a:chOff x="0" y="0"/>
          <a:chExt cx="0" cy="0"/>
        </a:xfrm>
      </p:grpSpPr>
      <p:sp>
        <p:nvSpPr>
          <p:cNvPr id="3" name="Rectangle 6"/>
          <p:cNvSpPr/>
          <p:nvPr userDrawn="1"/>
        </p:nvSpPr>
        <p:spPr>
          <a:xfrm>
            <a:off x="231775" y="419100"/>
            <a:ext cx="8215313" cy="46038"/>
          </a:xfrm>
          <a:prstGeom prst="rect">
            <a:avLst/>
          </a:prstGeom>
          <a:blipFill dpi="0" rotWithShape="1">
            <a:blip r:embed="rId2" cstate="print"/>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he-IL" dirty="0">
              <a:solidFill>
                <a:prstClr val="white"/>
              </a:solidFill>
            </a:endParaRPr>
          </a:p>
        </p:txBody>
      </p:sp>
      <p:sp>
        <p:nvSpPr>
          <p:cNvPr id="4" name="TextBox 3"/>
          <p:cNvSpPr txBox="1"/>
          <p:nvPr userDrawn="1"/>
        </p:nvSpPr>
        <p:spPr>
          <a:xfrm>
            <a:off x="357188" y="142875"/>
            <a:ext cx="8143875" cy="307975"/>
          </a:xfrm>
          <a:prstGeom prst="rect">
            <a:avLst/>
          </a:prstGeom>
          <a:noFill/>
          <a:ln w="19050">
            <a:noFill/>
          </a:ln>
          <a:effectLst>
            <a:outerShdw sx="102000" sy="102000" algn="tl" rotWithShape="0">
              <a:schemeClr val="bg1">
                <a:lumMod val="65000"/>
                <a:alpha val="0"/>
              </a:schemeClr>
            </a:outerShdw>
          </a:effectLst>
        </p:spPr>
        <p:txBody>
          <a:bodyPr rtlCol="1">
            <a:spAutoFit/>
          </a:bodyPr>
          <a:lstStyle/>
          <a:p>
            <a:pPr fontAlgn="auto">
              <a:spcBef>
                <a:spcPts val="0"/>
              </a:spcBef>
              <a:spcAft>
                <a:spcPts val="0"/>
              </a:spcAft>
              <a:defRPr/>
            </a:pPr>
            <a:r>
              <a:rPr lang="he-IL" sz="1400" b="1" dirty="0">
                <a:solidFill>
                  <a:srgbClr val="FF6600"/>
                </a:solidFill>
                <a:latin typeface="Arial"/>
                <a:cs typeface="Arial"/>
              </a:rPr>
              <a:t>מעבר חומרים דרך הקרום באמצעות דיפוזיה</a:t>
            </a:r>
          </a:p>
        </p:txBody>
      </p:sp>
      <p:sp>
        <p:nvSpPr>
          <p:cNvPr id="5" name="TextBox 4"/>
          <p:cNvSpPr txBox="1"/>
          <p:nvPr userDrawn="1"/>
        </p:nvSpPr>
        <p:spPr>
          <a:xfrm>
            <a:off x="4857750" y="500063"/>
            <a:ext cx="3643313" cy="357187"/>
          </a:xfrm>
          <a:prstGeom prst="rect">
            <a:avLst/>
          </a:prstGeom>
          <a:noFill/>
          <a:ln w="22225">
            <a:noFill/>
          </a:ln>
          <a:effectLst>
            <a:outerShdw sx="101000" sy="101000" algn="ctr" rotWithShape="0">
              <a:schemeClr val="bg1">
                <a:lumMod val="75000"/>
              </a:schemeClr>
            </a:outerShdw>
          </a:effectLst>
        </p:spPr>
        <p:txBody>
          <a:bodyPr wrap="none" rtlCol="1">
            <a:normAutofit/>
          </a:bodyPr>
          <a:lstStyle/>
          <a:p>
            <a:pPr fontAlgn="auto">
              <a:spcBef>
                <a:spcPts val="0"/>
              </a:spcBef>
              <a:spcAft>
                <a:spcPts val="0"/>
              </a:spcAft>
              <a:defRPr/>
            </a:pPr>
            <a:r>
              <a:rPr lang="he-IL" sz="1400" b="1" dirty="0">
                <a:solidFill>
                  <a:srgbClr val="1D4C72"/>
                </a:solidFill>
                <a:latin typeface="Arial"/>
                <a:cs typeface="Arial"/>
              </a:rPr>
              <a:t>שאלות</a:t>
            </a:r>
          </a:p>
          <a:p>
            <a:pPr fontAlgn="auto">
              <a:spcBef>
                <a:spcPts val="0"/>
              </a:spcBef>
              <a:spcAft>
                <a:spcPts val="0"/>
              </a:spcAft>
              <a:defRPr/>
            </a:pPr>
            <a:endParaRPr lang="he-IL" sz="2000" dirty="0">
              <a:solidFill>
                <a:prstClr val="black">
                  <a:lumMod val="50000"/>
                  <a:lumOff val="50000"/>
                </a:prstClr>
              </a:solidFill>
              <a:latin typeface="Arial"/>
              <a:cs typeface="Arial"/>
            </a:endParaRPr>
          </a:p>
        </p:txBody>
      </p:sp>
      <p:sp>
        <p:nvSpPr>
          <p:cNvPr id="16" name="Text Placeholder 15"/>
          <p:cNvSpPr>
            <a:spLocks noGrp="1"/>
          </p:cNvSpPr>
          <p:nvPr>
            <p:ph type="body" sz="quarter" idx="10"/>
          </p:nvPr>
        </p:nvSpPr>
        <p:spPr>
          <a:xfrm>
            <a:off x="214313" y="857250"/>
            <a:ext cx="8215312" cy="1357303"/>
          </a:xfrm>
          <a:prstGeom prst="rect">
            <a:avLst/>
          </a:prstGeom>
        </p:spPr>
        <p:txBody>
          <a:bodyPr/>
          <a:lstStyle>
            <a:lvl1pPr>
              <a:buFontTx/>
              <a:buNone/>
              <a:defRPr sz="3200"/>
            </a:lvl1pPr>
          </a:lstStyle>
          <a:p>
            <a:pPr lvl="0"/>
            <a:r>
              <a:rPr lang="he-IL" smtClean="0"/>
              <a:t>לחץ כדי לערוך סגנונות טקסט של תבנית בסיס</a:t>
            </a:r>
          </a:p>
          <a:p>
            <a:pPr lvl="1"/>
            <a:r>
              <a:rPr lang="he-IL" smtClean="0"/>
              <a:t>רמה שנייה</a:t>
            </a:r>
          </a:p>
        </p:txBody>
      </p:sp>
      <p:sp>
        <p:nvSpPr>
          <p:cNvPr id="6" name="Slide Number Placeholder 5"/>
          <p:cNvSpPr>
            <a:spLocks noGrp="1"/>
          </p:cNvSpPr>
          <p:nvPr>
            <p:ph type="sldNum" sz="quarter" idx="11"/>
          </p:nvPr>
        </p:nvSpPr>
        <p:spPr/>
        <p:txBody>
          <a:bodyPr/>
          <a:lstStyle>
            <a:lvl1pPr algn="l">
              <a:defRPr>
                <a:solidFill>
                  <a:srgbClr val="FFFCF7"/>
                </a:solidFill>
              </a:defRPr>
            </a:lvl1pPr>
          </a:lstStyle>
          <a:p>
            <a:pPr>
              <a:defRPr/>
            </a:pPr>
            <a:fld id="{63DE67FE-8192-428B-83A3-7D7CCAB07906}" type="slidenum">
              <a:rPr lang="he-IL"/>
              <a:pPr>
                <a:defRPr/>
              </a:pPr>
              <a:t>‹#›</a:t>
            </a:fld>
            <a:endParaRPr lang="he-IL" dirty="0"/>
          </a:p>
        </p:txBody>
      </p:sp>
    </p:spTree>
    <p:extLst>
      <p:ext uri="{BB962C8B-B14F-4D97-AF65-F5344CB8AC3E}">
        <p14:creationId xmlns:p14="http://schemas.microsoft.com/office/powerpoint/2010/main" val="14800917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Shaelot">
    <p:spTree>
      <p:nvGrpSpPr>
        <p:cNvPr id="1" name=""/>
        <p:cNvGrpSpPr/>
        <p:nvPr/>
      </p:nvGrpSpPr>
      <p:grpSpPr>
        <a:xfrm>
          <a:off x="0" y="0"/>
          <a:ext cx="0" cy="0"/>
          <a:chOff x="0" y="0"/>
          <a:chExt cx="0" cy="0"/>
        </a:xfrm>
      </p:grpSpPr>
      <p:sp>
        <p:nvSpPr>
          <p:cNvPr id="4" name="Rectangle 5"/>
          <p:cNvSpPr/>
          <p:nvPr userDrawn="1"/>
        </p:nvSpPr>
        <p:spPr>
          <a:xfrm>
            <a:off x="231775" y="419100"/>
            <a:ext cx="8215313" cy="46038"/>
          </a:xfrm>
          <a:prstGeom prst="rect">
            <a:avLst/>
          </a:prstGeom>
          <a:blipFill dpi="0" rotWithShape="1">
            <a:blip r:embed="rId2" cstate="print"/>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he-IL" dirty="0">
              <a:solidFill>
                <a:prstClr val="white"/>
              </a:solidFill>
            </a:endParaRPr>
          </a:p>
        </p:txBody>
      </p:sp>
      <p:sp>
        <p:nvSpPr>
          <p:cNvPr id="5" name="TextBox 4"/>
          <p:cNvSpPr txBox="1"/>
          <p:nvPr userDrawn="1"/>
        </p:nvSpPr>
        <p:spPr>
          <a:xfrm>
            <a:off x="357188" y="142875"/>
            <a:ext cx="8143875" cy="307975"/>
          </a:xfrm>
          <a:prstGeom prst="rect">
            <a:avLst/>
          </a:prstGeom>
          <a:noFill/>
          <a:ln w="19050">
            <a:noFill/>
          </a:ln>
          <a:effectLst>
            <a:outerShdw sx="102000" sy="102000" algn="tl" rotWithShape="0">
              <a:schemeClr val="bg1">
                <a:lumMod val="65000"/>
                <a:alpha val="0"/>
              </a:schemeClr>
            </a:outerShdw>
          </a:effectLst>
        </p:spPr>
        <p:txBody>
          <a:bodyPr rtlCol="1">
            <a:spAutoFit/>
          </a:bodyPr>
          <a:lstStyle/>
          <a:p>
            <a:pPr fontAlgn="auto">
              <a:spcBef>
                <a:spcPts val="0"/>
              </a:spcBef>
              <a:spcAft>
                <a:spcPts val="0"/>
              </a:spcAft>
              <a:defRPr/>
            </a:pPr>
            <a:r>
              <a:rPr lang="he-IL" sz="1400" b="1" dirty="0">
                <a:solidFill>
                  <a:srgbClr val="FF6600"/>
                </a:solidFill>
                <a:latin typeface="Arial"/>
                <a:cs typeface="Arial"/>
              </a:rPr>
              <a:t>מעבר חומרים דרך הקרום באמצעות דיפוזיה</a:t>
            </a:r>
          </a:p>
        </p:txBody>
      </p:sp>
      <p:sp>
        <p:nvSpPr>
          <p:cNvPr id="6" name="TextBox 5"/>
          <p:cNvSpPr txBox="1"/>
          <p:nvPr userDrawn="1"/>
        </p:nvSpPr>
        <p:spPr>
          <a:xfrm>
            <a:off x="4857750" y="500063"/>
            <a:ext cx="3643313" cy="357187"/>
          </a:xfrm>
          <a:prstGeom prst="rect">
            <a:avLst/>
          </a:prstGeom>
          <a:noFill/>
          <a:ln w="22225">
            <a:noFill/>
          </a:ln>
          <a:effectLst>
            <a:outerShdw sx="101000" sy="101000" algn="ctr" rotWithShape="0">
              <a:schemeClr val="bg1">
                <a:lumMod val="75000"/>
              </a:schemeClr>
            </a:outerShdw>
          </a:effectLst>
        </p:spPr>
        <p:txBody>
          <a:bodyPr wrap="none" rtlCol="1">
            <a:normAutofit/>
          </a:bodyPr>
          <a:lstStyle/>
          <a:p>
            <a:pPr fontAlgn="auto">
              <a:spcBef>
                <a:spcPts val="0"/>
              </a:spcBef>
              <a:spcAft>
                <a:spcPts val="0"/>
              </a:spcAft>
              <a:defRPr/>
            </a:pPr>
            <a:r>
              <a:rPr lang="he-IL" sz="1400" b="1" dirty="0">
                <a:solidFill>
                  <a:srgbClr val="1D4C72"/>
                </a:solidFill>
                <a:latin typeface="Arial"/>
                <a:cs typeface="Arial"/>
              </a:rPr>
              <a:t>תשובות</a:t>
            </a:r>
          </a:p>
          <a:p>
            <a:pPr fontAlgn="auto">
              <a:spcBef>
                <a:spcPts val="0"/>
              </a:spcBef>
              <a:spcAft>
                <a:spcPts val="0"/>
              </a:spcAft>
              <a:defRPr/>
            </a:pPr>
            <a:endParaRPr lang="he-IL" sz="2000" dirty="0">
              <a:solidFill>
                <a:prstClr val="black">
                  <a:lumMod val="50000"/>
                  <a:lumOff val="50000"/>
                </a:prstClr>
              </a:solidFill>
              <a:latin typeface="Arial"/>
              <a:cs typeface="Arial"/>
            </a:endParaRPr>
          </a:p>
        </p:txBody>
      </p:sp>
      <p:sp>
        <p:nvSpPr>
          <p:cNvPr id="19" name="Text Placeholder 15"/>
          <p:cNvSpPr>
            <a:spLocks noGrp="1"/>
          </p:cNvSpPr>
          <p:nvPr>
            <p:ph type="body" sz="quarter" idx="10"/>
          </p:nvPr>
        </p:nvSpPr>
        <p:spPr>
          <a:xfrm>
            <a:off x="214313" y="857250"/>
            <a:ext cx="8215312" cy="1357303"/>
          </a:xfrm>
          <a:prstGeom prst="rect">
            <a:avLst/>
          </a:prstGeom>
        </p:spPr>
        <p:txBody>
          <a:bodyPr/>
          <a:lstStyle>
            <a:lvl1pPr>
              <a:buFontTx/>
              <a:buNone/>
              <a:defRPr sz="3200"/>
            </a:lvl1pPr>
          </a:lstStyle>
          <a:p>
            <a:pPr lvl="0"/>
            <a:r>
              <a:rPr lang="he-IL" smtClean="0"/>
              <a:t>לחץ כדי לערוך סגנונות טקסט של תבנית בסיס</a:t>
            </a:r>
          </a:p>
          <a:p>
            <a:pPr lvl="1"/>
            <a:r>
              <a:rPr lang="he-IL" smtClean="0"/>
              <a:t>רמה שנייה</a:t>
            </a:r>
          </a:p>
        </p:txBody>
      </p:sp>
      <p:sp>
        <p:nvSpPr>
          <p:cNvPr id="21" name="Text Placeholder 20"/>
          <p:cNvSpPr>
            <a:spLocks noGrp="1"/>
          </p:cNvSpPr>
          <p:nvPr>
            <p:ph type="body" sz="quarter" idx="11"/>
          </p:nvPr>
        </p:nvSpPr>
        <p:spPr>
          <a:xfrm>
            <a:off x="214282" y="2500306"/>
            <a:ext cx="8215312" cy="1357312"/>
          </a:xfrm>
          <a:prstGeom prst="rect">
            <a:avLst/>
          </a:prstGeom>
          <a:gradFill>
            <a:gsLst>
              <a:gs pos="0">
                <a:schemeClr val="bg1"/>
              </a:gs>
              <a:gs pos="50000">
                <a:schemeClr val="bg1">
                  <a:lumMod val="95000"/>
                </a:schemeClr>
              </a:gs>
            </a:gsLst>
            <a:lin ang="5400000" scaled="0"/>
          </a:gra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t"/>
          <a:lstStyle>
            <a:lvl1pPr marL="0" algn="r" defTabSz="914400" rtl="1" eaLnBrk="1" latinLnBrk="0" hangingPunct="1">
              <a:buNone/>
              <a:defRPr lang="he-IL" sz="1200" b="0" kern="1200" dirty="0" smtClean="0">
                <a:solidFill>
                  <a:schemeClr val="tx1"/>
                </a:solidFill>
                <a:latin typeface="+mn-lt"/>
                <a:ea typeface="+mn-ea"/>
                <a:cs typeface="+mn-cs"/>
              </a:defRPr>
            </a:lvl1pPr>
          </a:lstStyle>
          <a:p>
            <a:pPr lvl="0"/>
            <a:r>
              <a:rPr lang="he-IL" smtClean="0"/>
              <a:t>לחץ כדי לערוך סגנונות טקסט של תבנית בסיס</a:t>
            </a:r>
          </a:p>
          <a:p>
            <a:pPr lvl="1"/>
            <a:r>
              <a:rPr lang="he-IL" smtClean="0"/>
              <a:t>רמה שנייה</a:t>
            </a:r>
          </a:p>
          <a:p>
            <a:pPr lvl="2"/>
            <a:r>
              <a:rPr lang="he-IL" smtClean="0"/>
              <a:t>רמה שלישית</a:t>
            </a:r>
          </a:p>
        </p:txBody>
      </p:sp>
      <p:sp>
        <p:nvSpPr>
          <p:cNvPr id="7" name="Slide Number Placeholder 5"/>
          <p:cNvSpPr>
            <a:spLocks noGrp="1"/>
          </p:cNvSpPr>
          <p:nvPr>
            <p:ph type="sldNum" sz="quarter" idx="12"/>
          </p:nvPr>
        </p:nvSpPr>
        <p:spPr/>
        <p:txBody>
          <a:bodyPr/>
          <a:lstStyle>
            <a:lvl1pPr algn="l">
              <a:defRPr>
                <a:solidFill>
                  <a:srgbClr val="FFFCF7"/>
                </a:solidFill>
              </a:defRPr>
            </a:lvl1pPr>
          </a:lstStyle>
          <a:p>
            <a:pPr>
              <a:defRPr/>
            </a:pPr>
            <a:fld id="{D9CC17A0-0690-4011-BB92-C7541E4F3ED4}" type="slidenum">
              <a:rPr lang="he-IL"/>
              <a:pPr>
                <a:defRPr/>
              </a:pPr>
              <a:t>‹#›</a:t>
            </a:fld>
            <a:endParaRPr lang="he-IL" dirty="0"/>
          </a:p>
        </p:txBody>
      </p:sp>
    </p:spTree>
    <p:extLst>
      <p:ext uri="{BB962C8B-B14F-4D97-AF65-F5344CB8AC3E}">
        <p14:creationId xmlns:p14="http://schemas.microsoft.com/office/powerpoint/2010/main" val="35861478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ectangle 7"/>
          <p:cNvSpPr/>
          <p:nvPr userDrawn="1"/>
        </p:nvSpPr>
        <p:spPr>
          <a:xfrm>
            <a:off x="231775" y="419100"/>
            <a:ext cx="8215313" cy="46038"/>
          </a:xfrm>
          <a:prstGeom prst="rect">
            <a:avLst/>
          </a:prstGeom>
          <a:blipFill dpi="0" rotWithShape="1">
            <a:blip r:embed="rId2" cstate="print"/>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he-IL" dirty="0">
              <a:solidFill>
                <a:prstClr val="white"/>
              </a:solidFill>
            </a:endParaRPr>
          </a:p>
        </p:txBody>
      </p:sp>
      <p:sp>
        <p:nvSpPr>
          <p:cNvPr id="2" name="Title 1"/>
          <p:cNvSpPr>
            <a:spLocks noGrp="1"/>
          </p:cNvSpPr>
          <p:nvPr>
            <p:ph type="ctrTitle"/>
          </p:nvPr>
        </p:nvSpPr>
        <p:spPr>
          <a:xfrm>
            <a:off x="785786" y="130161"/>
            <a:ext cx="7772400" cy="369881"/>
          </a:xfrm>
          <a:prstGeom prst="rect">
            <a:avLst/>
          </a:prstGeom>
        </p:spPr>
        <p:txBody>
          <a:bodyPr/>
          <a:lstStyle>
            <a:lvl1pPr marL="0" marR="0" indent="0" algn="r" defTabSz="914400" rtl="1" eaLnBrk="1" fontAlgn="auto" latinLnBrk="0" hangingPunct="1">
              <a:lnSpc>
                <a:spcPct val="100000"/>
              </a:lnSpc>
              <a:spcBef>
                <a:spcPts val="0"/>
              </a:spcBef>
              <a:spcAft>
                <a:spcPts val="0"/>
              </a:spcAft>
              <a:buClrTx/>
              <a:buSzTx/>
              <a:buFontTx/>
              <a:buNone/>
              <a:tabLst/>
              <a:defRPr lang="he-IL" sz="1800" b="1" smtClean="0"/>
            </a:lvl1pPr>
          </a:lstStyle>
          <a:p>
            <a:r>
              <a:rPr lang="he-IL" noProof="0" smtClean="0"/>
              <a:t>לחץ כדי לערוך סגנון כותרת של תבנית בסיס</a:t>
            </a:r>
            <a:endParaRPr lang="he-IL" dirty="0"/>
          </a:p>
        </p:txBody>
      </p:sp>
      <p:sp>
        <p:nvSpPr>
          <p:cNvPr id="4" name="Date Placeholder 3"/>
          <p:cNvSpPr>
            <a:spLocks noGrp="1"/>
          </p:cNvSpPr>
          <p:nvPr>
            <p:ph type="dt" sz="half" idx="10"/>
          </p:nvPr>
        </p:nvSpPr>
        <p:spPr/>
        <p:txBody>
          <a:bodyPr/>
          <a:lstStyle>
            <a:lvl1pPr>
              <a:defRPr/>
            </a:lvl1pPr>
          </a:lstStyle>
          <a:p>
            <a:pPr>
              <a:defRPr/>
            </a:pPr>
            <a:fld id="{11173E4D-5547-4C18-AAA8-189CAB33103F}" type="datetime8">
              <a:rPr lang="he-IL">
                <a:solidFill>
                  <a:prstClr val="black">
                    <a:tint val="75000"/>
                  </a:prstClr>
                </a:solidFill>
              </a:rPr>
              <a:pPr>
                <a:defRPr/>
              </a:pPr>
              <a:t>14 מרץ 18</a:t>
            </a:fld>
            <a:endParaRPr lang="he-IL"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he-IL"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lgn="l">
              <a:defRPr>
                <a:solidFill>
                  <a:srgbClr val="FFFCF7"/>
                </a:solidFill>
              </a:defRPr>
            </a:lvl1pPr>
          </a:lstStyle>
          <a:p>
            <a:pPr>
              <a:defRPr/>
            </a:pPr>
            <a:fld id="{3851FB65-3C5E-4BBE-9AC3-D09404B7080E}" type="slidenum">
              <a:rPr lang="he-IL"/>
              <a:pPr>
                <a:defRPr/>
              </a:pPr>
              <a:t>‹#›</a:t>
            </a:fld>
            <a:endParaRPr lang="he-IL" dirty="0"/>
          </a:p>
        </p:txBody>
      </p:sp>
    </p:spTree>
    <p:extLst>
      <p:ext uri="{BB962C8B-B14F-4D97-AF65-F5344CB8AC3E}">
        <p14:creationId xmlns:p14="http://schemas.microsoft.com/office/powerpoint/2010/main" val="37055775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haelot">
    <p:spTree>
      <p:nvGrpSpPr>
        <p:cNvPr id="1" name=""/>
        <p:cNvGrpSpPr/>
        <p:nvPr/>
      </p:nvGrpSpPr>
      <p:grpSpPr>
        <a:xfrm>
          <a:off x="0" y="0"/>
          <a:ext cx="0" cy="0"/>
          <a:chOff x="0" y="0"/>
          <a:chExt cx="0" cy="0"/>
        </a:xfrm>
      </p:grpSpPr>
      <p:sp>
        <p:nvSpPr>
          <p:cNvPr id="3" name="Rectangle 6"/>
          <p:cNvSpPr/>
          <p:nvPr userDrawn="1"/>
        </p:nvSpPr>
        <p:spPr>
          <a:xfrm>
            <a:off x="231775" y="419100"/>
            <a:ext cx="8215313" cy="46038"/>
          </a:xfrm>
          <a:prstGeom prst="rect">
            <a:avLst/>
          </a:prstGeom>
          <a:blipFill dpi="0" rotWithShape="1">
            <a:blip r:embed="rId2" cstate="print"/>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he-IL" dirty="0">
              <a:solidFill>
                <a:prstClr val="white"/>
              </a:solidFill>
            </a:endParaRPr>
          </a:p>
        </p:txBody>
      </p:sp>
      <p:sp>
        <p:nvSpPr>
          <p:cNvPr id="4" name="TextBox 3"/>
          <p:cNvSpPr txBox="1"/>
          <p:nvPr userDrawn="1"/>
        </p:nvSpPr>
        <p:spPr>
          <a:xfrm>
            <a:off x="357188" y="142875"/>
            <a:ext cx="8143875" cy="307975"/>
          </a:xfrm>
          <a:prstGeom prst="rect">
            <a:avLst/>
          </a:prstGeom>
          <a:noFill/>
          <a:ln w="19050">
            <a:noFill/>
          </a:ln>
          <a:effectLst>
            <a:outerShdw sx="102000" sy="102000" algn="tl" rotWithShape="0">
              <a:schemeClr val="bg1">
                <a:lumMod val="65000"/>
                <a:alpha val="0"/>
              </a:schemeClr>
            </a:outerShdw>
          </a:effectLst>
        </p:spPr>
        <p:txBody>
          <a:bodyPr rtlCol="1">
            <a:spAutoFit/>
          </a:bodyPr>
          <a:lstStyle/>
          <a:p>
            <a:pPr fontAlgn="auto">
              <a:spcBef>
                <a:spcPts val="0"/>
              </a:spcBef>
              <a:spcAft>
                <a:spcPts val="0"/>
              </a:spcAft>
              <a:defRPr/>
            </a:pPr>
            <a:r>
              <a:rPr lang="he-IL" sz="1400" b="1" dirty="0">
                <a:solidFill>
                  <a:srgbClr val="FF6600"/>
                </a:solidFill>
                <a:latin typeface="Arial"/>
                <a:cs typeface="Arial"/>
              </a:rPr>
              <a:t>מעבר חומרים דרך הקרום באמצעות דיפוזיה</a:t>
            </a:r>
          </a:p>
        </p:txBody>
      </p:sp>
      <p:sp>
        <p:nvSpPr>
          <p:cNvPr id="5" name="TextBox 4"/>
          <p:cNvSpPr txBox="1"/>
          <p:nvPr userDrawn="1"/>
        </p:nvSpPr>
        <p:spPr>
          <a:xfrm>
            <a:off x="4857750" y="500063"/>
            <a:ext cx="3643313" cy="357187"/>
          </a:xfrm>
          <a:prstGeom prst="rect">
            <a:avLst/>
          </a:prstGeom>
          <a:noFill/>
          <a:ln w="22225">
            <a:noFill/>
          </a:ln>
          <a:effectLst>
            <a:outerShdw sx="101000" sy="101000" algn="ctr" rotWithShape="0">
              <a:schemeClr val="bg1">
                <a:lumMod val="75000"/>
              </a:schemeClr>
            </a:outerShdw>
          </a:effectLst>
        </p:spPr>
        <p:txBody>
          <a:bodyPr wrap="none" rtlCol="1">
            <a:normAutofit/>
          </a:bodyPr>
          <a:lstStyle/>
          <a:p>
            <a:pPr fontAlgn="auto">
              <a:spcBef>
                <a:spcPts val="0"/>
              </a:spcBef>
              <a:spcAft>
                <a:spcPts val="0"/>
              </a:spcAft>
              <a:defRPr/>
            </a:pPr>
            <a:r>
              <a:rPr lang="he-IL" sz="1400" b="1" dirty="0">
                <a:solidFill>
                  <a:srgbClr val="1D4C72"/>
                </a:solidFill>
                <a:latin typeface="Arial"/>
                <a:cs typeface="Arial"/>
              </a:rPr>
              <a:t>שאלות</a:t>
            </a:r>
          </a:p>
          <a:p>
            <a:pPr fontAlgn="auto">
              <a:spcBef>
                <a:spcPts val="0"/>
              </a:spcBef>
              <a:spcAft>
                <a:spcPts val="0"/>
              </a:spcAft>
              <a:defRPr/>
            </a:pPr>
            <a:endParaRPr lang="he-IL" sz="2000" dirty="0">
              <a:solidFill>
                <a:prstClr val="black">
                  <a:lumMod val="50000"/>
                  <a:lumOff val="50000"/>
                </a:prstClr>
              </a:solidFill>
              <a:latin typeface="Arial"/>
              <a:cs typeface="Arial"/>
            </a:endParaRPr>
          </a:p>
        </p:txBody>
      </p:sp>
      <p:sp>
        <p:nvSpPr>
          <p:cNvPr id="16" name="Text Placeholder 15"/>
          <p:cNvSpPr>
            <a:spLocks noGrp="1"/>
          </p:cNvSpPr>
          <p:nvPr>
            <p:ph type="body" sz="quarter" idx="10"/>
          </p:nvPr>
        </p:nvSpPr>
        <p:spPr>
          <a:xfrm>
            <a:off x="214313" y="857250"/>
            <a:ext cx="8215312" cy="1357303"/>
          </a:xfrm>
          <a:prstGeom prst="rect">
            <a:avLst/>
          </a:prstGeom>
        </p:spPr>
        <p:txBody>
          <a:bodyPr/>
          <a:lstStyle>
            <a:lvl1pPr>
              <a:buFontTx/>
              <a:buNone/>
              <a:defRPr sz="3200"/>
            </a:lvl1pPr>
          </a:lstStyle>
          <a:p>
            <a:pPr lvl="0"/>
            <a:r>
              <a:rPr lang="he-IL" smtClean="0"/>
              <a:t>לחץ כדי לערוך סגנונות טקסט של תבנית בסיס</a:t>
            </a:r>
          </a:p>
          <a:p>
            <a:pPr lvl="1"/>
            <a:r>
              <a:rPr lang="he-IL" smtClean="0"/>
              <a:t>רמה שנייה</a:t>
            </a:r>
          </a:p>
        </p:txBody>
      </p:sp>
      <p:sp>
        <p:nvSpPr>
          <p:cNvPr id="6" name="Slide Number Placeholder 5"/>
          <p:cNvSpPr>
            <a:spLocks noGrp="1"/>
          </p:cNvSpPr>
          <p:nvPr>
            <p:ph type="sldNum" sz="quarter" idx="11"/>
          </p:nvPr>
        </p:nvSpPr>
        <p:spPr/>
        <p:txBody>
          <a:bodyPr/>
          <a:lstStyle>
            <a:lvl1pPr algn="l">
              <a:defRPr>
                <a:solidFill>
                  <a:srgbClr val="FFFCF7"/>
                </a:solidFill>
              </a:defRPr>
            </a:lvl1pPr>
          </a:lstStyle>
          <a:p>
            <a:pPr>
              <a:defRPr/>
            </a:pPr>
            <a:fld id="{617F642C-D71D-41F8-9CDA-686A81B0C3BD}" type="slidenum">
              <a:rPr lang="he-IL"/>
              <a:pPr>
                <a:defRPr/>
              </a:pPr>
              <a:t>‹#›</a:t>
            </a:fld>
            <a:endParaRPr lang="he-IL" dirty="0"/>
          </a:p>
        </p:txBody>
      </p:sp>
    </p:spTree>
    <p:extLst>
      <p:ext uri="{BB962C8B-B14F-4D97-AF65-F5344CB8AC3E}">
        <p14:creationId xmlns:p14="http://schemas.microsoft.com/office/powerpoint/2010/main" val="15074488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Shaelot">
    <p:spTree>
      <p:nvGrpSpPr>
        <p:cNvPr id="1" name=""/>
        <p:cNvGrpSpPr/>
        <p:nvPr/>
      </p:nvGrpSpPr>
      <p:grpSpPr>
        <a:xfrm>
          <a:off x="0" y="0"/>
          <a:ext cx="0" cy="0"/>
          <a:chOff x="0" y="0"/>
          <a:chExt cx="0" cy="0"/>
        </a:xfrm>
      </p:grpSpPr>
      <p:sp>
        <p:nvSpPr>
          <p:cNvPr id="4" name="Rectangle 5"/>
          <p:cNvSpPr/>
          <p:nvPr userDrawn="1"/>
        </p:nvSpPr>
        <p:spPr>
          <a:xfrm>
            <a:off x="231775" y="419100"/>
            <a:ext cx="8215313" cy="46038"/>
          </a:xfrm>
          <a:prstGeom prst="rect">
            <a:avLst/>
          </a:prstGeom>
          <a:blipFill dpi="0" rotWithShape="1">
            <a:blip r:embed="rId2" cstate="print"/>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he-IL" dirty="0">
              <a:solidFill>
                <a:prstClr val="white"/>
              </a:solidFill>
            </a:endParaRPr>
          </a:p>
        </p:txBody>
      </p:sp>
      <p:sp>
        <p:nvSpPr>
          <p:cNvPr id="5" name="TextBox 4"/>
          <p:cNvSpPr txBox="1"/>
          <p:nvPr userDrawn="1"/>
        </p:nvSpPr>
        <p:spPr>
          <a:xfrm>
            <a:off x="357188" y="142875"/>
            <a:ext cx="8143875" cy="307975"/>
          </a:xfrm>
          <a:prstGeom prst="rect">
            <a:avLst/>
          </a:prstGeom>
          <a:noFill/>
          <a:ln w="19050">
            <a:noFill/>
          </a:ln>
          <a:effectLst>
            <a:outerShdw sx="102000" sy="102000" algn="tl" rotWithShape="0">
              <a:schemeClr val="bg1">
                <a:lumMod val="65000"/>
                <a:alpha val="0"/>
              </a:schemeClr>
            </a:outerShdw>
          </a:effectLst>
        </p:spPr>
        <p:txBody>
          <a:bodyPr rtlCol="1">
            <a:spAutoFit/>
          </a:bodyPr>
          <a:lstStyle/>
          <a:p>
            <a:pPr fontAlgn="auto">
              <a:spcBef>
                <a:spcPts val="0"/>
              </a:spcBef>
              <a:spcAft>
                <a:spcPts val="0"/>
              </a:spcAft>
              <a:defRPr/>
            </a:pPr>
            <a:r>
              <a:rPr lang="he-IL" sz="1400" b="1" dirty="0">
                <a:solidFill>
                  <a:srgbClr val="FF6600"/>
                </a:solidFill>
                <a:latin typeface="Arial"/>
                <a:cs typeface="Arial"/>
              </a:rPr>
              <a:t>מעבר חומרים דרך הקרום באמצעות דיפוזיה</a:t>
            </a:r>
          </a:p>
        </p:txBody>
      </p:sp>
      <p:sp>
        <p:nvSpPr>
          <p:cNvPr id="6" name="TextBox 5"/>
          <p:cNvSpPr txBox="1"/>
          <p:nvPr userDrawn="1"/>
        </p:nvSpPr>
        <p:spPr>
          <a:xfrm>
            <a:off x="4857750" y="500063"/>
            <a:ext cx="3643313" cy="357187"/>
          </a:xfrm>
          <a:prstGeom prst="rect">
            <a:avLst/>
          </a:prstGeom>
          <a:noFill/>
          <a:ln w="22225">
            <a:noFill/>
          </a:ln>
          <a:effectLst>
            <a:outerShdw sx="101000" sy="101000" algn="ctr" rotWithShape="0">
              <a:schemeClr val="bg1">
                <a:lumMod val="75000"/>
              </a:schemeClr>
            </a:outerShdw>
          </a:effectLst>
        </p:spPr>
        <p:txBody>
          <a:bodyPr wrap="none" rtlCol="1">
            <a:normAutofit/>
          </a:bodyPr>
          <a:lstStyle/>
          <a:p>
            <a:pPr fontAlgn="auto">
              <a:spcBef>
                <a:spcPts val="0"/>
              </a:spcBef>
              <a:spcAft>
                <a:spcPts val="0"/>
              </a:spcAft>
              <a:defRPr/>
            </a:pPr>
            <a:r>
              <a:rPr lang="he-IL" sz="1400" b="1" dirty="0">
                <a:solidFill>
                  <a:srgbClr val="1D4C72"/>
                </a:solidFill>
                <a:latin typeface="Arial"/>
                <a:cs typeface="Arial"/>
              </a:rPr>
              <a:t>תשובות</a:t>
            </a:r>
          </a:p>
          <a:p>
            <a:pPr fontAlgn="auto">
              <a:spcBef>
                <a:spcPts val="0"/>
              </a:spcBef>
              <a:spcAft>
                <a:spcPts val="0"/>
              </a:spcAft>
              <a:defRPr/>
            </a:pPr>
            <a:endParaRPr lang="he-IL" sz="2000" dirty="0">
              <a:solidFill>
                <a:prstClr val="black">
                  <a:lumMod val="50000"/>
                  <a:lumOff val="50000"/>
                </a:prstClr>
              </a:solidFill>
              <a:latin typeface="Arial"/>
              <a:cs typeface="Arial"/>
            </a:endParaRPr>
          </a:p>
        </p:txBody>
      </p:sp>
      <p:sp>
        <p:nvSpPr>
          <p:cNvPr id="19" name="Text Placeholder 15"/>
          <p:cNvSpPr>
            <a:spLocks noGrp="1"/>
          </p:cNvSpPr>
          <p:nvPr>
            <p:ph type="body" sz="quarter" idx="10"/>
          </p:nvPr>
        </p:nvSpPr>
        <p:spPr>
          <a:xfrm>
            <a:off x="214313" y="857250"/>
            <a:ext cx="8215312" cy="1357303"/>
          </a:xfrm>
          <a:prstGeom prst="rect">
            <a:avLst/>
          </a:prstGeom>
        </p:spPr>
        <p:txBody>
          <a:bodyPr/>
          <a:lstStyle>
            <a:lvl1pPr>
              <a:buFontTx/>
              <a:buNone/>
              <a:defRPr sz="3200"/>
            </a:lvl1pPr>
          </a:lstStyle>
          <a:p>
            <a:pPr lvl="0"/>
            <a:r>
              <a:rPr lang="he-IL" smtClean="0"/>
              <a:t>לחץ כדי לערוך סגנונות טקסט של תבנית בסיס</a:t>
            </a:r>
          </a:p>
          <a:p>
            <a:pPr lvl="1"/>
            <a:r>
              <a:rPr lang="he-IL" smtClean="0"/>
              <a:t>רמה שנייה</a:t>
            </a:r>
          </a:p>
        </p:txBody>
      </p:sp>
      <p:sp>
        <p:nvSpPr>
          <p:cNvPr id="21" name="Text Placeholder 20"/>
          <p:cNvSpPr>
            <a:spLocks noGrp="1"/>
          </p:cNvSpPr>
          <p:nvPr>
            <p:ph type="body" sz="quarter" idx="11"/>
          </p:nvPr>
        </p:nvSpPr>
        <p:spPr>
          <a:xfrm>
            <a:off x="214282" y="2500306"/>
            <a:ext cx="8215312" cy="1357312"/>
          </a:xfrm>
          <a:prstGeom prst="rect">
            <a:avLst/>
          </a:prstGeom>
          <a:gradFill>
            <a:gsLst>
              <a:gs pos="0">
                <a:schemeClr val="bg1"/>
              </a:gs>
              <a:gs pos="50000">
                <a:schemeClr val="bg1">
                  <a:lumMod val="95000"/>
                </a:schemeClr>
              </a:gs>
            </a:gsLst>
            <a:lin ang="5400000" scaled="0"/>
          </a:gra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t"/>
          <a:lstStyle>
            <a:lvl1pPr marL="0" algn="r" defTabSz="914400" rtl="1" eaLnBrk="1" latinLnBrk="0" hangingPunct="1">
              <a:buNone/>
              <a:defRPr lang="he-IL" sz="1200" b="0" kern="1200" dirty="0" smtClean="0">
                <a:solidFill>
                  <a:schemeClr val="tx1"/>
                </a:solidFill>
                <a:latin typeface="+mn-lt"/>
                <a:ea typeface="+mn-ea"/>
                <a:cs typeface="+mn-cs"/>
              </a:defRPr>
            </a:lvl1pPr>
          </a:lstStyle>
          <a:p>
            <a:pPr lvl="0"/>
            <a:r>
              <a:rPr lang="he-IL" smtClean="0"/>
              <a:t>לחץ כדי לערוך סגנונות טקסט של תבנית בסיס</a:t>
            </a:r>
          </a:p>
          <a:p>
            <a:pPr lvl="1"/>
            <a:r>
              <a:rPr lang="he-IL" smtClean="0"/>
              <a:t>רמה שנייה</a:t>
            </a:r>
          </a:p>
          <a:p>
            <a:pPr lvl="2"/>
            <a:r>
              <a:rPr lang="he-IL" smtClean="0"/>
              <a:t>רמה שלישית</a:t>
            </a:r>
          </a:p>
        </p:txBody>
      </p:sp>
      <p:sp>
        <p:nvSpPr>
          <p:cNvPr id="7" name="Slide Number Placeholder 5"/>
          <p:cNvSpPr>
            <a:spLocks noGrp="1"/>
          </p:cNvSpPr>
          <p:nvPr>
            <p:ph type="sldNum" sz="quarter" idx="12"/>
          </p:nvPr>
        </p:nvSpPr>
        <p:spPr/>
        <p:txBody>
          <a:bodyPr/>
          <a:lstStyle>
            <a:lvl1pPr algn="l">
              <a:defRPr>
                <a:solidFill>
                  <a:srgbClr val="FFFCF7"/>
                </a:solidFill>
              </a:defRPr>
            </a:lvl1pPr>
          </a:lstStyle>
          <a:p>
            <a:pPr>
              <a:defRPr/>
            </a:pPr>
            <a:fld id="{BBB5226A-9768-431D-B79A-07B012B6295A}" type="slidenum">
              <a:rPr lang="he-IL"/>
              <a:pPr>
                <a:defRPr/>
              </a:pPr>
              <a:t>‹#›</a:t>
            </a:fld>
            <a:endParaRPr lang="he-IL" dirty="0"/>
          </a:p>
        </p:txBody>
      </p:sp>
    </p:spTree>
    <p:extLst>
      <p:ext uri="{BB962C8B-B14F-4D97-AF65-F5344CB8AC3E}">
        <p14:creationId xmlns:p14="http://schemas.microsoft.com/office/powerpoint/2010/main" val="30782309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he-IL"/>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he-IL"/>
          </a:p>
        </p:txBody>
      </p:sp>
      <p:sp>
        <p:nvSpPr>
          <p:cNvPr id="4" name="Date Placeholder 3"/>
          <p:cNvSpPr>
            <a:spLocks noGrp="1"/>
          </p:cNvSpPr>
          <p:nvPr>
            <p:ph type="dt" sz="half" idx="10"/>
          </p:nvPr>
        </p:nvSpPr>
        <p:spPr/>
        <p:txBody>
          <a:bodyPr/>
          <a:lstStyle>
            <a:lvl1pPr>
              <a:defRPr/>
            </a:lvl1pPr>
          </a:lstStyle>
          <a:p>
            <a:pPr>
              <a:defRPr/>
            </a:pPr>
            <a:fld id="{7BD9ABDF-96A3-4BBC-AEEF-0673B41EDB5F}" type="datetime8">
              <a:rPr lang="he-IL">
                <a:solidFill>
                  <a:prstClr val="black">
                    <a:tint val="75000"/>
                  </a:prstClr>
                </a:solidFill>
              </a:rPr>
              <a:pPr>
                <a:defRPr/>
              </a:pPr>
              <a:t>14 מרץ 18</a:t>
            </a:fld>
            <a:endParaRPr lang="he-IL"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he-IL"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0F4371C-0DB5-4384-96C6-A6E4057C97D4}" type="slidenum">
              <a:rPr lang="he-IL"/>
              <a:pPr>
                <a:defRPr/>
              </a:pPr>
              <a:t>‹#›</a:t>
            </a:fld>
            <a:endParaRPr lang="he-IL" dirty="0"/>
          </a:p>
        </p:txBody>
      </p:sp>
    </p:spTree>
    <p:extLst>
      <p:ext uri="{BB962C8B-B14F-4D97-AF65-F5344CB8AC3E}">
        <p14:creationId xmlns:p14="http://schemas.microsoft.com/office/powerpoint/2010/main" val="11875803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he-IL"/>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Date Placeholder 3"/>
          <p:cNvSpPr>
            <a:spLocks noGrp="1"/>
          </p:cNvSpPr>
          <p:nvPr>
            <p:ph type="dt" sz="half" idx="10"/>
          </p:nvPr>
        </p:nvSpPr>
        <p:spPr/>
        <p:txBody>
          <a:bodyPr/>
          <a:lstStyle>
            <a:lvl1pPr>
              <a:defRPr/>
            </a:lvl1pPr>
          </a:lstStyle>
          <a:p>
            <a:pPr>
              <a:defRPr/>
            </a:pPr>
            <a:fld id="{8DAA096C-6B43-4895-A104-178D7BE194A3}" type="datetime8">
              <a:rPr lang="he-IL">
                <a:solidFill>
                  <a:prstClr val="black">
                    <a:tint val="75000"/>
                  </a:prstClr>
                </a:solidFill>
              </a:rPr>
              <a:pPr>
                <a:defRPr/>
              </a:pPr>
              <a:t>14 מרץ 18</a:t>
            </a:fld>
            <a:endParaRPr lang="he-IL"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he-IL" dirty="0">
              <a:solidFill>
                <a:prstClr val="black">
                  <a:tint val="75000"/>
                </a:prstClr>
              </a:solidFill>
            </a:endParaRPr>
          </a:p>
        </p:txBody>
      </p:sp>
      <p:sp>
        <p:nvSpPr>
          <p:cNvPr id="6" name="Slide Number Placeholder 5"/>
          <p:cNvSpPr>
            <a:spLocks noGrp="1"/>
          </p:cNvSpPr>
          <p:nvPr>
            <p:ph type="sldNum" sz="quarter" idx="12"/>
          </p:nvPr>
        </p:nvSpPr>
        <p:spPr>
          <a:xfrm>
            <a:off x="428625" y="6572250"/>
            <a:ext cx="2133600" cy="214313"/>
          </a:xfrm>
        </p:spPr>
        <p:txBody>
          <a:bodyPr/>
          <a:lstStyle>
            <a:lvl1pPr algn="l">
              <a:defRPr sz="1400">
                <a:solidFill>
                  <a:srgbClr val="FFFCF7"/>
                </a:solidFill>
              </a:defRPr>
            </a:lvl1pPr>
          </a:lstStyle>
          <a:p>
            <a:pPr>
              <a:defRPr/>
            </a:pPr>
            <a:fld id="{FC460105-EC4B-4FF3-98EE-2240ACEB5CA3}" type="slidenum">
              <a:rPr lang="he-IL"/>
              <a:pPr>
                <a:defRPr/>
              </a:pPr>
              <a:t>‹#›</a:t>
            </a:fld>
            <a:endParaRPr lang="he-IL" dirty="0"/>
          </a:p>
        </p:txBody>
      </p:sp>
    </p:spTree>
    <p:extLst>
      <p:ext uri="{BB962C8B-B14F-4D97-AF65-F5344CB8AC3E}">
        <p14:creationId xmlns:p14="http://schemas.microsoft.com/office/powerpoint/2010/main" val="18669023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ectangle 7"/>
          <p:cNvSpPr/>
          <p:nvPr userDrawn="1"/>
        </p:nvSpPr>
        <p:spPr>
          <a:xfrm>
            <a:off x="231775" y="419100"/>
            <a:ext cx="8215313" cy="46038"/>
          </a:xfrm>
          <a:prstGeom prst="rect">
            <a:avLst/>
          </a:prstGeom>
          <a:blipFill dpi="0" rotWithShape="1">
            <a:blip r:embed="rId2" cstate="print"/>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he-IL" dirty="0">
              <a:solidFill>
                <a:prstClr val="white"/>
              </a:solidFill>
            </a:endParaRPr>
          </a:p>
        </p:txBody>
      </p:sp>
      <p:sp>
        <p:nvSpPr>
          <p:cNvPr id="2" name="Title 1"/>
          <p:cNvSpPr>
            <a:spLocks noGrp="1"/>
          </p:cNvSpPr>
          <p:nvPr>
            <p:ph type="ctrTitle"/>
          </p:nvPr>
        </p:nvSpPr>
        <p:spPr>
          <a:xfrm>
            <a:off x="785786" y="130161"/>
            <a:ext cx="7772400" cy="369881"/>
          </a:xfrm>
          <a:prstGeom prst="rect">
            <a:avLst/>
          </a:prstGeom>
        </p:spPr>
        <p:txBody>
          <a:bodyPr/>
          <a:lstStyle>
            <a:lvl1pPr marL="0" marR="0" indent="0" algn="r" defTabSz="914400" rtl="1" eaLnBrk="1" fontAlgn="auto" latinLnBrk="0" hangingPunct="1">
              <a:lnSpc>
                <a:spcPct val="100000"/>
              </a:lnSpc>
              <a:spcBef>
                <a:spcPts val="0"/>
              </a:spcBef>
              <a:spcAft>
                <a:spcPts val="0"/>
              </a:spcAft>
              <a:buClrTx/>
              <a:buSzTx/>
              <a:buFontTx/>
              <a:buNone/>
              <a:tabLst/>
              <a:defRPr lang="he-IL" sz="1800" b="1" smtClean="0"/>
            </a:lvl1pPr>
          </a:lstStyle>
          <a:p>
            <a:r>
              <a:rPr lang="he-IL" noProof="0" smtClean="0"/>
              <a:t>לחץ כדי לערוך סגנון כותרת של תבנית בסיס</a:t>
            </a:r>
            <a:endParaRPr lang="he-IL" dirty="0"/>
          </a:p>
        </p:txBody>
      </p:sp>
      <p:sp>
        <p:nvSpPr>
          <p:cNvPr id="4" name="Date Placeholder 3"/>
          <p:cNvSpPr>
            <a:spLocks noGrp="1"/>
          </p:cNvSpPr>
          <p:nvPr>
            <p:ph type="dt" sz="half" idx="10"/>
          </p:nvPr>
        </p:nvSpPr>
        <p:spPr/>
        <p:txBody>
          <a:bodyPr/>
          <a:lstStyle>
            <a:lvl1pPr>
              <a:defRPr/>
            </a:lvl1pPr>
          </a:lstStyle>
          <a:p>
            <a:pPr>
              <a:defRPr/>
            </a:pPr>
            <a:fld id="{6F1BC78F-D3C7-4A59-907C-70A9A40A9EF9}" type="datetime8">
              <a:rPr lang="he-IL"/>
              <a:pPr>
                <a:defRPr/>
              </a:pPr>
              <a:t>14 מרץ 18</a:t>
            </a:fld>
            <a:endParaRPr lang="he-IL" dirty="0"/>
          </a:p>
        </p:txBody>
      </p:sp>
      <p:sp>
        <p:nvSpPr>
          <p:cNvPr id="5" name="Footer Placeholder 4"/>
          <p:cNvSpPr>
            <a:spLocks noGrp="1"/>
          </p:cNvSpPr>
          <p:nvPr>
            <p:ph type="ftr" sz="quarter" idx="11"/>
          </p:nvPr>
        </p:nvSpPr>
        <p:spPr/>
        <p:txBody>
          <a:bodyPr/>
          <a:lstStyle>
            <a:lvl1pPr>
              <a:defRPr/>
            </a:lvl1pPr>
          </a:lstStyle>
          <a:p>
            <a:pPr>
              <a:defRPr/>
            </a:pPr>
            <a:endParaRPr lang="he-IL" dirty="0"/>
          </a:p>
        </p:txBody>
      </p:sp>
      <p:sp>
        <p:nvSpPr>
          <p:cNvPr id="6" name="Slide Number Placeholder 5"/>
          <p:cNvSpPr>
            <a:spLocks noGrp="1"/>
          </p:cNvSpPr>
          <p:nvPr>
            <p:ph type="sldNum" sz="quarter" idx="12"/>
          </p:nvPr>
        </p:nvSpPr>
        <p:spPr/>
        <p:txBody>
          <a:bodyPr/>
          <a:lstStyle>
            <a:lvl1pPr algn="l">
              <a:defRPr>
                <a:solidFill>
                  <a:srgbClr val="FFFCF7"/>
                </a:solidFill>
              </a:defRPr>
            </a:lvl1pPr>
          </a:lstStyle>
          <a:p>
            <a:pPr>
              <a:defRPr/>
            </a:pPr>
            <a:fld id="{2B343481-AE32-48E0-8441-5D32BFA21EB3}" type="slidenum">
              <a:rPr lang="he-IL"/>
              <a:pPr>
                <a:defRPr/>
              </a:pPr>
              <a:t>‹#›</a:t>
            </a:fld>
            <a:endParaRPr lang="he-IL" dirty="0"/>
          </a:p>
        </p:txBody>
      </p:sp>
    </p:spTree>
    <p:extLst>
      <p:ext uri="{BB962C8B-B14F-4D97-AF65-F5344CB8AC3E}">
        <p14:creationId xmlns:p14="http://schemas.microsoft.com/office/powerpoint/2010/main" val="34123853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haelot">
    <p:spTree>
      <p:nvGrpSpPr>
        <p:cNvPr id="1" name=""/>
        <p:cNvGrpSpPr/>
        <p:nvPr/>
      </p:nvGrpSpPr>
      <p:grpSpPr>
        <a:xfrm>
          <a:off x="0" y="0"/>
          <a:ext cx="0" cy="0"/>
          <a:chOff x="0" y="0"/>
          <a:chExt cx="0" cy="0"/>
        </a:xfrm>
      </p:grpSpPr>
      <p:sp>
        <p:nvSpPr>
          <p:cNvPr id="3" name="Rectangle 6"/>
          <p:cNvSpPr/>
          <p:nvPr userDrawn="1"/>
        </p:nvSpPr>
        <p:spPr>
          <a:xfrm>
            <a:off x="231775" y="419100"/>
            <a:ext cx="8215313" cy="46038"/>
          </a:xfrm>
          <a:prstGeom prst="rect">
            <a:avLst/>
          </a:prstGeom>
          <a:blipFill dpi="0" rotWithShape="1">
            <a:blip r:embed="rId2" cstate="print"/>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he-IL" dirty="0">
              <a:solidFill>
                <a:prstClr val="white"/>
              </a:solidFill>
            </a:endParaRPr>
          </a:p>
        </p:txBody>
      </p:sp>
      <p:sp>
        <p:nvSpPr>
          <p:cNvPr id="4" name="TextBox 3"/>
          <p:cNvSpPr txBox="1"/>
          <p:nvPr userDrawn="1"/>
        </p:nvSpPr>
        <p:spPr>
          <a:xfrm>
            <a:off x="357188" y="142875"/>
            <a:ext cx="8143875" cy="307975"/>
          </a:xfrm>
          <a:prstGeom prst="rect">
            <a:avLst/>
          </a:prstGeom>
          <a:noFill/>
          <a:ln w="19050">
            <a:noFill/>
          </a:ln>
          <a:effectLst>
            <a:outerShdw sx="102000" sy="102000" algn="tl" rotWithShape="0">
              <a:schemeClr val="bg1">
                <a:lumMod val="65000"/>
                <a:alpha val="0"/>
              </a:schemeClr>
            </a:outerShdw>
          </a:effectLst>
        </p:spPr>
        <p:txBody>
          <a:bodyPr rtlCol="1">
            <a:spAutoFit/>
          </a:bodyPr>
          <a:lstStyle/>
          <a:p>
            <a:pPr fontAlgn="auto">
              <a:spcBef>
                <a:spcPts val="0"/>
              </a:spcBef>
              <a:spcAft>
                <a:spcPts val="0"/>
              </a:spcAft>
              <a:defRPr/>
            </a:pPr>
            <a:r>
              <a:rPr lang="he-IL" sz="1400" b="1" dirty="0">
                <a:solidFill>
                  <a:srgbClr val="FF6600"/>
                </a:solidFill>
                <a:latin typeface="Arial"/>
                <a:cs typeface="Arial"/>
              </a:rPr>
              <a:t>מעבר חומרים דרך הקרום באמצעות דיפוזיה</a:t>
            </a:r>
          </a:p>
        </p:txBody>
      </p:sp>
      <p:sp>
        <p:nvSpPr>
          <p:cNvPr id="5" name="TextBox 4"/>
          <p:cNvSpPr txBox="1"/>
          <p:nvPr userDrawn="1"/>
        </p:nvSpPr>
        <p:spPr>
          <a:xfrm>
            <a:off x="4857750" y="500063"/>
            <a:ext cx="3643313" cy="357187"/>
          </a:xfrm>
          <a:prstGeom prst="rect">
            <a:avLst/>
          </a:prstGeom>
          <a:noFill/>
          <a:ln w="22225">
            <a:noFill/>
          </a:ln>
          <a:effectLst>
            <a:outerShdw sx="101000" sy="101000" algn="ctr" rotWithShape="0">
              <a:schemeClr val="bg1">
                <a:lumMod val="75000"/>
              </a:schemeClr>
            </a:outerShdw>
          </a:effectLst>
        </p:spPr>
        <p:txBody>
          <a:bodyPr wrap="none" rtlCol="1">
            <a:normAutofit/>
          </a:bodyPr>
          <a:lstStyle/>
          <a:p>
            <a:pPr fontAlgn="auto">
              <a:spcBef>
                <a:spcPts val="0"/>
              </a:spcBef>
              <a:spcAft>
                <a:spcPts val="0"/>
              </a:spcAft>
              <a:defRPr/>
            </a:pPr>
            <a:r>
              <a:rPr lang="he-IL" sz="1400" b="1" dirty="0">
                <a:solidFill>
                  <a:srgbClr val="1D4C72"/>
                </a:solidFill>
                <a:latin typeface="Arial"/>
                <a:cs typeface="Arial"/>
              </a:rPr>
              <a:t>שאלות</a:t>
            </a:r>
          </a:p>
          <a:p>
            <a:pPr fontAlgn="auto">
              <a:spcBef>
                <a:spcPts val="0"/>
              </a:spcBef>
              <a:spcAft>
                <a:spcPts val="0"/>
              </a:spcAft>
              <a:defRPr/>
            </a:pPr>
            <a:endParaRPr lang="he-IL" sz="2000" dirty="0">
              <a:solidFill>
                <a:prstClr val="black">
                  <a:lumMod val="50000"/>
                  <a:lumOff val="50000"/>
                </a:prstClr>
              </a:solidFill>
              <a:latin typeface="Arial"/>
              <a:cs typeface="Arial"/>
            </a:endParaRPr>
          </a:p>
        </p:txBody>
      </p:sp>
      <p:sp>
        <p:nvSpPr>
          <p:cNvPr id="16" name="Text Placeholder 15"/>
          <p:cNvSpPr>
            <a:spLocks noGrp="1"/>
          </p:cNvSpPr>
          <p:nvPr>
            <p:ph type="body" sz="quarter" idx="10"/>
          </p:nvPr>
        </p:nvSpPr>
        <p:spPr>
          <a:xfrm>
            <a:off x="214313" y="857250"/>
            <a:ext cx="8215312" cy="1357303"/>
          </a:xfrm>
          <a:prstGeom prst="rect">
            <a:avLst/>
          </a:prstGeom>
        </p:spPr>
        <p:txBody>
          <a:bodyPr/>
          <a:lstStyle>
            <a:lvl1pPr>
              <a:buFontTx/>
              <a:buNone/>
              <a:defRPr sz="3200"/>
            </a:lvl1pPr>
          </a:lstStyle>
          <a:p>
            <a:pPr lvl="0"/>
            <a:r>
              <a:rPr lang="he-IL" smtClean="0"/>
              <a:t>לחץ כדי לערוך סגנונות טקסט של תבנית בסיס</a:t>
            </a:r>
          </a:p>
          <a:p>
            <a:pPr lvl="1"/>
            <a:r>
              <a:rPr lang="he-IL" smtClean="0"/>
              <a:t>רמה שנייה</a:t>
            </a:r>
          </a:p>
        </p:txBody>
      </p:sp>
      <p:sp>
        <p:nvSpPr>
          <p:cNvPr id="6" name="Slide Number Placeholder 5"/>
          <p:cNvSpPr>
            <a:spLocks noGrp="1"/>
          </p:cNvSpPr>
          <p:nvPr>
            <p:ph type="sldNum" sz="quarter" idx="11"/>
          </p:nvPr>
        </p:nvSpPr>
        <p:spPr/>
        <p:txBody>
          <a:bodyPr/>
          <a:lstStyle>
            <a:lvl1pPr algn="l">
              <a:defRPr>
                <a:solidFill>
                  <a:srgbClr val="FFFCF7"/>
                </a:solidFill>
              </a:defRPr>
            </a:lvl1pPr>
          </a:lstStyle>
          <a:p>
            <a:pPr>
              <a:defRPr/>
            </a:pPr>
            <a:fld id="{5BB9B711-885A-48A4-983F-377AE6EE8514}" type="slidenum">
              <a:rPr lang="he-IL"/>
              <a:pPr>
                <a:defRPr/>
              </a:pPr>
              <a:t>‹#›</a:t>
            </a:fld>
            <a:endParaRPr lang="he-IL" dirty="0"/>
          </a:p>
        </p:txBody>
      </p:sp>
    </p:spTree>
    <p:extLst>
      <p:ext uri="{BB962C8B-B14F-4D97-AF65-F5344CB8AC3E}">
        <p14:creationId xmlns:p14="http://schemas.microsoft.com/office/powerpoint/2010/main" val="27043465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haelot">
    <p:spTree>
      <p:nvGrpSpPr>
        <p:cNvPr id="1" name=""/>
        <p:cNvGrpSpPr/>
        <p:nvPr/>
      </p:nvGrpSpPr>
      <p:grpSpPr>
        <a:xfrm>
          <a:off x="0" y="0"/>
          <a:ext cx="0" cy="0"/>
          <a:chOff x="0" y="0"/>
          <a:chExt cx="0" cy="0"/>
        </a:xfrm>
      </p:grpSpPr>
      <p:sp>
        <p:nvSpPr>
          <p:cNvPr id="4" name="Rectangle 5"/>
          <p:cNvSpPr/>
          <p:nvPr userDrawn="1"/>
        </p:nvSpPr>
        <p:spPr>
          <a:xfrm>
            <a:off x="231775" y="419100"/>
            <a:ext cx="8215313" cy="46038"/>
          </a:xfrm>
          <a:prstGeom prst="rect">
            <a:avLst/>
          </a:prstGeom>
          <a:blipFill dpi="0" rotWithShape="1">
            <a:blip r:embed="rId2" cstate="print"/>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he-IL" dirty="0">
              <a:solidFill>
                <a:prstClr val="white"/>
              </a:solidFill>
            </a:endParaRPr>
          </a:p>
        </p:txBody>
      </p:sp>
      <p:sp>
        <p:nvSpPr>
          <p:cNvPr id="5" name="TextBox 4"/>
          <p:cNvSpPr txBox="1"/>
          <p:nvPr userDrawn="1"/>
        </p:nvSpPr>
        <p:spPr>
          <a:xfrm>
            <a:off x="357188" y="142875"/>
            <a:ext cx="8143875" cy="307975"/>
          </a:xfrm>
          <a:prstGeom prst="rect">
            <a:avLst/>
          </a:prstGeom>
          <a:noFill/>
          <a:ln w="19050">
            <a:noFill/>
          </a:ln>
          <a:effectLst>
            <a:outerShdw sx="102000" sy="102000" algn="tl" rotWithShape="0">
              <a:schemeClr val="bg1">
                <a:lumMod val="65000"/>
                <a:alpha val="0"/>
              </a:schemeClr>
            </a:outerShdw>
          </a:effectLst>
        </p:spPr>
        <p:txBody>
          <a:bodyPr rtlCol="1">
            <a:spAutoFit/>
          </a:bodyPr>
          <a:lstStyle/>
          <a:p>
            <a:pPr fontAlgn="auto">
              <a:spcBef>
                <a:spcPts val="0"/>
              </a:spcBef>
              <a:spcAft>
                <a:spcPts val="0"/>
              </a:spcAft>
              <a:defRPr/>
            </a:pPr>
            <a:r>
              <a:rPr lang="he-IL" sz="1400" b="1" dirty="0">
                <a:solidFill>
                  <a:srgbClr val="FF6600"/>
                </a:solidFill>
                <a:latin typeface="Arial"/>
                <a:cs typeface="Arial"/>
              </a:rPr>
              <a:t>מעבר חומרים דרך הקרום באמצעות דיפוזיה</a:t>
            </a:r>
          </a:p>
        </p:txBody>
      </p:sp>
      <p:sp>
        <p:nvSpPr>
          <p:cNvPr id="6" name="TextBox 5"/>
          <p:cNvSpPr txBox="1"/>
          <p:nvPr userDrawn="1"/>
        </p:nvSpPr>
        <p:spPr>
          <a:xfrm>
            <a:off x="4857750" y="500063"/>
            <a:ext cx="3643313" cy="357187"/>
          </a:xfrm>
          <a:prstGeom prst="rect">
            <a:avLst/>
          </a:prstGeom>
          <a:noFill/>
          <a:ln w="22225">
            <a:noFill/>
          </a:ln>
          <a:effectLst>
            <a:outerShdw sx="101000" sy="101000" algn="ctr" rotWithShape="0">
              <a:schemeClr val="bg1">
                <a:lumMod val="75000"/>
              </a:schemeClr>
            </a:outerShdw>
          </a:effectLst>
        </p:spPr>
        <p:txBody>
          <a:bodyPr wrap="none" rtlCol="1">
            <a:normAutofit/>
          </a:bodyPr>
          <a:lstStyle/>
          <a:p>
            <a:pPr fontAlgn="auto">
              <a:spcBef>
                <a:spcPts val="0"/>
              </a:spcBef>
              <a:spcAft>
                <a:spcPts val="0"/>
              </a:spcAft>
              <a:defRPr/>
            </a:pPr>
            <a:r>
              <a:rPr lang="he-IL" sz="1400" b="1" dirty="0">
                <a:solidFill>
                  <a:srgbClr val="1D4C72"/>
                </a:solidFill>
                <a:latin typeface="Arial"/>
                <a:cs typeface="Arial"/>
              </a:rPr>
              <a:t>תשובות</a:t>
            </a:r>
          </a:p>
          <a:p>
            <a:pPr fontAlgn="auto">
              <a:spcBef>
                <a:spcPts val="0"/>
              </a:spcBef>
              <a:spcAft>
                <a:spcPts val="0"/>
              </a:spcAft>
              <a:defRPr/>
            </a:pPr>
            <a:endParaRPr lang="he-IL" sz="2000" dirty="0">
              <a:solidFill>
                <a:prstClr val="black">
                  <a:lumMod val="50000"/>
                  <a:lumOff val="50000"/>
                </a:prstClr>
              </a:solidFill>
              <a:latin typeface="Arial"/>
              <a:cs typeface="Arial"/>
            </a:endParaRPr>
          </a:p>
        </p:txBody>
      </p:sp>
      <p:sp>
        <p:nvSpPr>
          <p:cNvPr id="19" name="Text Placeholder 15"/>
          <p:cNvSpPr>
            <a:spLocks noGrp="1"/>
          </p:cNvSpPr>
          <p:nvPr>
            <p:ph type="body" sz="quarter" idx="10"/>
          </p:nvPr>
        </p:nvSpPr>
        <p:spPr>
          <a:xfrm>
            <a:off x="214313" y="857250"/>
            <a:ext cx="8215312" cy="1357303"/>
          </a:xfrm>
          <a:prstGeom prst="rect">
            <a:avLst/>
          </a:prstGeom>
        </p:spPr>
        <p:txBody>
          <a:bodyPr/>
          <a:lstStyle>
            <a:lvl1pPr>
              <a:buFontTx/>
              <a:buNone/>
              <a:defRPr sz="3200"/>
            </a:lvl1pPr>
          </a:lstStyle>
          <a:p>
            <a:pPr lvl="0"/>
            <a:r>
              <a:rPr lang="he-IL" smtClean="0"/>
              <a:t>לחץ כדי לערוך סגנונות טקסט של תבנית בסיס</a:t>
            </a:r>
          </a:p>
          <a:p>
            <a:pPr lvl="1"/>
            <a:r>
              <a:rPr lang="he-IL" smtClean="0"/>
              <a:t>רמה שנייה</a:t>
            </a:r>
          </a:p>
        </p:txBody>
      </p:sp>
      <p:sp>
        <p:nvSpPr>
          <p:cNvPr id="21" name="Text Placeholder 20"/>
          <p:cNvSpPr>
            <a:spLocks noGrp="1"/>
          </p:cNvSpPr>
          <p:nvPr>
            <p:ph type="body" sz="quarter" idx="11"/>
          </p:nvPr>
        </p:nvSpPr>
        <p:spPr>
          <a:xfrm>
            <a:off x="214282" y="2500306"/>
            <a:ext cx="8215312" cy="1357312"/>
          </a:xfrm>
          <a:prstGeom prst="rect">
            <a:avLst/>
          </a:prstGeom>
          <a:gradFill>
            <a:gsLst>
              <a:gs pos="0">
                <a:schemeClr val="bg1"/>
              </a:gs>
              <a:gs pos="50000">
                <a:schemeClr val="bg1">
                  <a:lumMod val="95000"/>
                </a:schemeClr>
              </a:gs>
            </a:gsLst>
            <a:lin ang="5400000" scaled="0"/>
          </a:gra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t"/>
          <a:lstStyle>
            <a:lvl1pPr marL="0" algn="r" defTabSz="914400" rtl="1" eaLnBrk="1" latinLnBrk="0" hangingPunct="1">
              <a:buNone/>
              <a:defRPr lang="he-IL" sz="1200" b="0" kern="1200" dirty="0" smtClean="0">
                <a:solidFill>
                  <a:schemeClr val="tx1"/>
                </a:solidFill>
                <a:latin typeface="+mn-lt"/>
                <a:ea typeface="+mn-ea"/>
                <a:cs typeface="+mn-cs"/>
              </a:defRPr>
            </a:lvl1pPr>
          </a:lstStyle>
          <a:p>
            <a:pPr lvl="0"/>
            <a:r>
              <a:rPr lang="he-IL" smtClean="0"/>
              <a:t>לחץ כדי לערוך סגנונות טקסט של תבנית בסיס</a:t>
            </a:r>
          </a:p>
          <a:p>
            <a:pPr lvl="1"/>
            <a:r>
              <a:rPr lang="he-IL" smtClean="0"/>
              <a:t>רמה שנייה</a:t>
            </a:r>
          </a:p>
          <a:p>
            <a:pPr lvl="2"/>
            <a:r>
              <a:rPr lang="he-IL" smtClean="0"/>
              <a:t>רמה שלישית</a:t>
            </a:r>
          </a:p>
        </p:txBody>
      </p:sp>
      <p:sp>
        <p:nvSpPr>
          <p:cNvPr id="7" name="Slide Number Placeholder 5"/>
          <p:cNvSpPr>
            <a:spLocks noGrp="1"/>
          </p:cNvSpPr>
          <p:nvPr>
            <p:ph type="sldNum" sz="quarter" idx="12"/>
          </p:nvPr>
        </p:nvSpPr>
        <p:spPr/>
        <p:txBody>
          <a:bodyPr/>
          <a:lstStyle>
            <a:lvl1pPr algn="l">
              <a:defRPr>
                <a:solidFill>
                  <a:srgbClr val="FFFCF7"/>
                </a:solidFill>
              </a:defRPr>
            </a:lvl1pPr>
          </a:lstStyle>
          <a:p>
            <a:pPr>
              <a:defRPr/>
            </a:pPr>
            <a:fld id="{B9B11E9E-4F3A-4FA3-83A6-34EC7848FF85}" type="slidenum">
              <a:rPr lang="he-IL"/>
              <a:pPr>
                <a:defRPr/>
              </a:pPr>
              <a:t>‹#›</a:t>
            </a:fld>
            <a:endParaRPr lang="he-IL" dirty="0"/>
          </a:p>
        </p:txBody>
      </p:sp>
    </p:spTree>
    <p:extLst>
      <p:ext uri="{BB962C8B-B14F-4D97-AF65-F5344CB8AC3E}">
        <p14:creationId xmlns:p14="http://schemas.microsoft.com/office/powerpoint/2010/main" val="348455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ectangle 7"/>
          <p:cNvSpPr/>
          <p:nvPr userDrawn="1"/>
        </p:nvSpPr>
        <p:spPr>
          <a:xfrm>
            <a:off x="231775" y="419100"/>
            <a:ext cx="8215313" cy="46038"/>
          </a:xfrm>
          <a:prstGeom prst="rect">
            <a:avLst/>
          </a:prstGeom>
          <a:blipFill dpi="0" rotWithShape="1">
            <a:blip r:embed="rId2" cstate="print"/>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he-IL" dirty="0">
              <a:solidFill>
                <a:prstClr val="white"/>
              </a:solidFill>
            </a:endParaRPr>
          </a:p>
        </p:txBody>
      </p:sp>
      <p:sp>
        <p:nvSpPr>
          <p:cNvPr id="2" name="Title 1"/>
          <p:cNvSpPr>
            <a:spLocks noGrp="1"/>
          </p:cNvSpPr>
          <p:nvPr>
            <p:ph type="ctrTitle"/>
          </p:nvPr>
        </p:nvSpPr>
        <p:spPr>
          <a:xfrm>
            <a:off x="785786" y="130161"/>
            <a:ext cx="7772400" cy="369881"/>
          </a:xfrm>
          <a:prstGeom prst="rect">
            <a:avLst/>
          </a:prstGeom>
        </p:spPr>
        <p:txBody>
          <a:bodyPr/>
          <a:lstStyle>
            <a:lvl1pPr marL="0" marR="0" indent="0" algn="r" defTabSz="914400" rtl="1" eaLnBrk="1" fontAlgn="auto" latinLnBrk="0" hangingPunct="1">
              <a:lnSpc>
                <a:spcPct val="100000"/>
              </a:lnSpc>
              <a:spcBef>
                <a:spcPts val="0"/>
              </a:spcBef>
              <a:spcAft>
                <a:spcPts val="0"/>
              </a:spcAft>
              <a:buClrTx/>
              <a:buSzTx/>
              <a:buFontTx/>
              <a:buNone/>
              <a:tabLst/>
              <a:defRPr lang="he-IL" sz="1800" b="1" smtClean="0"/>
            </a:lvl1pPr>
          </a:lstStyle>
          <a:p>
            <a:r>
              <a:rPr lang="he-IL" noProof="0" smtClean="0"/>
              <a:t>לחץ כדי לערוך סגנון כותרת של תבנית בסיס</a:t>
            </a:r>
            <a:endParaRPr lang="he-IL" dirty="0"/>
          </a:p>
        </p:txBody>
      </p:sp>
      <p:sp>
        <p:nvSpPr>
          <p:cNvPr id="4" name="Date Placeholder 3"/>
          <p:cNvSpPr>
            <a:spLocks noGrp="1"/>
          </p:cNvSpPr>
          <p:nvPr>
            <p:ph type="dt" sz="half" idx="10"/>
          </p:nvPr>
        </p:nvSpPr>
        <p:spPr/>
        <p:txBody>
          <a:bodyPr/>
          <a:lstStyle>
            <a:lvl1pPr>
              <a:defRPr/>
            </a:lvl1pPr>
          </a:lstStyle>
          <a:p>
            <a:pPr>
              <a:defRPr/>
            </a:pPr>
            <a:fld id="{0BBEA767-702B-4CD8-83CB-B1E912356F24}" type="datetime8">
              <a:rPr lang="he-IL"/>
              <a:pPr>
                <a:defRPr/>
              </a:pPr>
              <a:t>14 מרץ 18</a:t>
            </a:fld>
            <a:endParaRPr lang="he-IL" dirty="0"/>
          </a:p>
        </p:txBody>
      </p:sp>
      <p:sp>
        <p:nvSpPr>
          <p:cNvPr id="5" name="Footer Placeholder 4"/>
          <p:cNvSpPr>
            <a:spLocks noGrp="1"/>
          </p:cNvSpPr>
          <p:nvPr>
            <p:ph type="ftr" sz="quarter" idx="11"/>
          </p:nvPr>
        </p:nvSpPr>
        <p:spPr/>
        <p:txBody>
          <a:bodyPr/>
          <a:lstStyle>
            <a:lvl1pPr>
              <a:defRPr/>
            </a:lvl1pPr>
          </a:lstStyle>
          <a:p>
            <a:pPr>
              <a:defRPr/>
            </a:pPr>
            <a:endParaRPr lang="he-IL" dirty="0"/>
          </a:p>
        </p:txBody>
      </p:sp>
      <p:sp>
        <p:nvSpPr>
          <p:cNvPr id="6" name="Slide Number Placeholder 5"/>
          <p:cNvSpPr>
            <a:spLocks noGrp="1"/>
          </p:cNvSpPr>
          <p:nvPr>
            <p:ph type="sldNum" sz="quarter" idx="12"/>
          </p:nvPr>
        </p:nvSpPr>
        <p:spPr/>
        <p:txBody>
          <a:bodyPr/>
          <a:lstStyle>
            <a:lvl1pPr algn="l">
              <a:defRPr>
                <a:solidFill>
                  <a:srgbClr val="FFFCF7"/>
                </a:solidFill>
              </a:defRPr>
            </a:lvl1pPr>
          </a:lstStyle>
          <a:p>
            <a:pPr>
              <a:defRPr/>
            </a:pPr>
            <a:fld id="{3608036D-8905-40D9-B59C-6BB941E866B9}" type="slidenum">
              <a:rPr lang="he-IL"/>
              <a:pPr>
                <a:defRPr/>
              </a:pPr>
              <a:t>‹#›</a:t>
            </a:fld>
            <a:endParaRPr lang="he-IL" dirty="0"/>
          </a:p>
        </p:txBody>
      </p:sp>
    </p:spTree>
    <p:extLst>
      <p:ext uri="{BB962C8B-B14F-4D97-AF65-F5344CB8AC3E}">
        <p14:creationId xmlns:p14="http://schemas.microsoft.com/office/powerpoint/2010/main" val="42641260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haelot">
    <p:spTree>
      <p:nvGrpSpPr>
        <p:cNvPr id="1" name=""/>
        <p:cNvGrpSpPr/>
        <p:nvPr/>
      </p:nvGrpSpPr>
      <p:grpSpPr>
        <a:xfrm>
          <a:off x="0" y="0"/>
          <a:ext cx="0" cy="0"/>
          <a:chOff x="0" y="0"/>
          <a:chExt cx="0" cy="0"/>
        </a:xfrm>
      </p:grpSpPr>
      <p:sp>
        <p:nvSpPr>
          <p:cNvPr id="3" name="Rectangle 6"/>
          <p:cNvSpPr/>
          <p:nvPr userDrawn="1"/>
        </p:nvSpPr>
        <p:spPr>
          <a:xfrm>
            <a:off x="231775" y="419100"/>
            <a:ext cx="8215313" cy="46038"/>
          </a:xfrm>
          <a:prstGeom prst="rect">
            <a:avLst/>
          </a:prstGeom>
          <a:blipFill dpi="0" rotWithShape="1">
            <a:blip r:embed="rId2" cstate="print"/>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he-IL" dirty="0">
              <a:solidFill>
                <a:prstClr val="white"/>
              </a:solidFill>
            </a:endParaRPr>
          </a:p>
        </p:txBody>
      </p:sp>
      <p:sp>
        <p:nvSpPr>
          <p:cNvPr id="4" name="TextBox 3"/>
          <p:cNvSpPr txBox="1"/>
          <p:nvPr userDrawn="1"/>
        </p:nvSpPr>
        <p:spPr>
          <a:xfrm>
            <a:off x="357188" y="142875"/>
            <a:ext cx="8143875" cy="307975"/>
          </a:xfrm>
          <a:prstGeom prst="rect">
            <a:avLst/>
          </a:prstGeom>
          <a:noFill/>
          <a:ln w="19050">
            <a:noFill/>
          </a:ln>
          <a:effectLst>
            <a:outerShdw sx="102000" sy="102000" algn="tl" rotWithShape="0">
              <a:schemeClr val="bg1">
                <a:lumMod val="65000"/>
                <a:alpha val="0"/>
              </a:schemeClr>
            </a:outerShdw>
          </a:effectLst>
        </p:spPr>
        <p:txBody>
          <a:bodyPr rtlCol="1">
            <a:spAutoFit/>
          </a:bodyPr>
          <a:lstStyle/>
          <a:p>
            <a:pPr fontAlgn="auto">
              <a:spcBef>
                <a:spcPts val="0"/>
              </a:spcBef>
              <a:spcAft>
                <a:spcPts val="0"/>
              </a:spcAft>
              <a:defRPr/>
            </a:pPr>
            <a:r>
              <a:rPr lang="he-IL" sz="1400" b="1" dirty="0">
                <a:solidFill>
                  <a:srgbClr val="FF6600"/>
                </a:solidFill>
                <a:latin typeface="Arial"/>
                <a:cs typeface="Arial"/>
              </a:rPr>
              <a:t>מעבר חומרים דרך הקרום באמצעות דיפוזיה</a:t>
            </a:r>
          </a:p>
        </p:txBody>
      </p:sp>
      <p:sp>
        <p:nvSpPr>
          <p:cNvPr id="5" name="TextBox 4"/>
          <p:cNvSpPr txBox="1"/>
          <p:nvPr userDrawn="1"/>
        </p:nvSpPr>
        <p:spPr>
          <a:xfrm>
            <a:off x="4857750" y="500063"/>
            <a:ext cx="3643313" cy="357187"/>
          </a:xfrm>
          <a:prstGeom prst="rect">
            <a:avLst/>
          </a:prstGeom>
          <a:noFill/>
          <a:ln w="22225">
            <a:noFill/>
          </a:ln>
          <a:effectLst>
            <a:outerShdw sx="101000" sy="101000" algn="ctr" rotWithShape="0">
              <a:schemeClr val="bg1">
                <a:lumMod val="75000"/>
              </a:schemeClr>
            </a:outerShdw>
          </a:effectLst>
        </p:spPr>
        <p:txBody>
          <a:bodyPr wrap="none" rtlCol="1">
            <a:normAutofit/>
          </a:bodyPr>
          <a:lstStyle/>
          <a:p>
            <a:pPr fontAlgn="auto">
              <a:spcBef>
                <a:spcPts val="0"/>
              </a:spcBef>
              <a:spcAft>
                <a:spcPts val="0"/>
              </a:spcAft>
              <a:defRPr/>
            </a:pPr>
            <a:r>
              <a:rPr lang="he-IL" sz="1400" b="1" dirty="0">
                <a:solidFill>
                  <a:srgbClr val="1D4C72"/>
                </a:solidFill>
                <a:latin typeface="Arial"/>
                <a:cs typeface="Arial"/>
              </a:rPr>
              <a:t>שאלות</a:t>
            </a:r>
          </a:p>
          <a:p>
            <a:pPr fontAlgn="auto">
              <a:spcBef>
                <a:spcPts val="0"/>
              </a:spcBef>
              <a:spcAft>
                <a:spcPts val="0"/>
              </a:spcAft>
              <a:defRPr/>
            </a:pPr>
            <a:endParaRPr lang="he-IL" sz="2000" dirty="0">
              <a:solidFill>
                <a:prstClr val="black">
                  <a:lumMod val="50000"/>
                  <a:lumOff val="50000"/>
                </a:prstClr>
              </a:solidFill>
              <a:latin typeface="Arial"/>
              <a:cs typeface="Arial"/>
            </a:endParaRPr>
          </a:p>
        </p:txBody>
      </p:sp>
      <p:sp>
        <p:nvSpPr>
          <p:cNvPr id="16" name="Text Placeholder 15"/>
          <p:cNvSpPr>
            <a:spLocks noGrp="1"/>
          </p:cNvSpPr>
          <p:nvPr>
            <p:ph type="body" sz="quarter" idx="10"/>
          </p:nvPr>
        </p:nvSpPr>
        <p:spPr>
          <a:xfrm>
            <a:off x="214313" y="857250"/>
            <a:ext cx="8215312" cy="1357303"/>
          </a:xfrm>
          <a:prstGeom prst="rect">
            <a:avLst/>
          </a:prstGeom>
        </p:spPr>
        <p:txBody>
          <a:bodyPr/>
          <a:lstStyle>
            <a:lvl1pPr>
              <a:buFontTx/>
              <a:buNone/>
              <a:defRPr sz="3200"/>
            </a:lvl1pPr>
          </a:lstStyle>
          <a:p>
            <a:pPr lvl="0"/>
            <a:r>
              <a:rPr lang="he-IL" smtClean="0"/>
              <a:t>לחץ כדי לערוך סגנונות טקסט של תבנית בסיס</a:t>
            </a:r>
          </a:p>
          <a:p>
            <a:pPr lvl="1"/>
            <a:r>
              <a:rPr lang="he-IL" smtClean="0"/>
              <a:t>רמה שנייה</a:t>
            </a:r>
          </a:p>
        </p:txBody>
      </p:sp>
      <p:sp>
        <p:nvSpPr>
          <p:cNvPr id="6" name="Slide Number Placeholder 5"/>
          <p:cNvSpPr>
            <a:spLocks noGrp="1"/>
          </p:cNvSpPr>
          <p:nvPr>
            <p:ph type="sldNum" sz="quarter" idx="11"/>
          </p:nvPr>
        </p:nvSpPr>
        <p:spPr/>
        <p:txBody>
          <a:bodyPr/>
          <a:lstStyle>
            <a:lvl1pPr algn="l">
              <a:defRPr>
                <a:solidFill>
                  <a:srgbClr val="FFFCF7"/>
                </a:solidFill>
              </a:defRPr>
            </a:lvl1pPr>
          </a:lstStyle>
          <a:p>
            <a:pPr>
              <a:defRPr/>
            </a:pPr>
            <a:fld id="{5AAC8B60-FB36-4A2D-A17E-446970CC3D2E}" type="slidenum">
              <a:rPr lang="he-IL"/>
              <a:pPr>
                <a:defRPr/>
              </a:pPr>
              <a:t>‹#›</a:t>
            </a:fld>
            <a:endParaRPr lang="he-IL" dirty="0"/>
          </a:p>
        </p:txBody>
      </p:sp>
    </p:spTree>
    <p:extLst>
      <p:ext uri="{BB962C8B-B14F-4D97-AF65-F5344CB8AC3E}">
        <p14:creationId xmlns:p14="http://schemas.microsoft.com/office/powerpoint/2010/main" val="93526502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image" Target="../media/image1.png"/><Relationship Id="rId5" Type="http://schemas.openxmlformats.org/officeDocument/2006/relationships/theme" Target="../theme/theme10.xml"/><Relationship Id="rId4" Type="http://schemas.openxmlformats.org/officeDocument/2006/relationships/slideLayout" Target="../slideLayouts/slideLayout41.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5" Type="http://schemas.openxmlformats.org/officeDocument/2006/relationships/image" Target="../media/image1.png"/><Relationship Id="rId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47.xml"/><Relationship Id="rId7" Type="http://schemas.openxmlformats.org/officeDocument/2006/relationships/image" Target="../media/image1.png"/><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theme" Target="../theme/theme12.xml"/><Relationship Id="rId5" Type="http://schemas.openxmlformats.org/officeDocument/2006/relationships/slideLayout" Target="../slideLayouts/slideLayout49.xml"/><Relationship Id="rId4" Type="http://schemas.openxmlformats.org/officeDocument/2006/relationships/slideLayout" Target="../slideLayouts/slideLayout48.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image" Target="../media/image1.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1.png"/><Relationship Id="rId5" Type="http://schemas.openxmlformats.org/officeDocument/2006/relationships/theme" Target="../theme/theme3.xml"/><Relationship Id="rId4" Type="http://schemas.openxmlformats.org/officeDocument/2006/relationships/slideLayout" Target="../slideLayouts/slideLayout1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theme" Target="../theme/theme4.xml"/><Relationship Id="rId4" Type="http://schemas.openxmlformats.org/officeDocument/2006/relationships/slideLayout" Target="../slideLayouts/slideLayout15.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image" Target="../media/image1.png"/><Relationship Id="rId5" Type="http://schemas.openxmlformats.org/officeDocument/2006/relationships/theme" Target="../theme/theme5.xml"/><Relationship Id="rId4" Type="http://schemas.openxmlformats.org/officeDocument/2006/relationships/slideLayout" Target="../slideLayouts/slideLayout19.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image" Target="../media/image1.png"/><Relationship Id="rId5" Type="http://schemas.openxmlformats.org/officeDocument/2006/relationships/theme" Target="../theme/theme6.xml"/><Relationship Id="rId4" Type="http://schemas.openxmlformats.org/officeDocument/2006/relationships/slideLayout" Target="../slideLayouts/slideLayout23.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image" Target="../media/image3.png"/><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theme" Target="../theme/theme7.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slideLayout" Target="../slideLayouts/slideLayout30.xml"/><Relationship Id="rId1" Type="http://schemas.openxmlformats.org/officeDocument/2006/relationships/slideLayout" Target="../slideLayouts/slideLayout29.xml"/><Relationship Id="rId5" Type="http://schemas.openxmlformats.org/officeDocument/2006/relationships/image" Target="../media/image1.pn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4.xml"/><Relationship Id="rId7" Type="http://schemas.openxmlformats.org/officeDocument/2006/relationships/theme" Target="../theme/theme9.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6" cstate="print"/>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014F3986-5D4A-4294-BB50-2E985E0920C7}" type="datetime8">
              <a:rPr lang="he-IL"/>
              <a:pPr>
                <a:defRPr/>
              </a:pPr>
              <a:t>14 מרץ 18</a:t>
            </a:fld>
            <a:endParaRPr lang="he-IL"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he-IL" dirty="0"/>
          </a:p>
        </p:txBody>
      </p:sp>
      <p:sp>
        <p:nvSpPr>
          <p:cNvPr id="7" name="Slide Number Placeholder 5"/>
          <p:cNvSpPr>
            <a:spLocks noGrp="1"/>
          </p:cNvSpPr>
          <p:nvPr>
            <p:ph type="sldNum" sz="quarter" idx="4"/>
          </p:nvPr>
        </p:nvSpPr>
        <p:spPr>
          <a:xfrm>
            <a:off x="428625" y="6564313"/>
            <a:ext cx="2133600" cy="365125"/>
          </a:xfrm>
          <a:prstGeom prst="rect">
            <a:avLst/>
          </a:prstGeom>
        </p:spPr>
        <p:txBody>
          <a:bodyPr/>
          <a:lstStyle>
            <a:lvl1pPr algn="l" fontAlgn="auto">
              <a:spcBef>
                <a:spcPts val="0"/>
              </a:spcBef>
              <a:spcAft>
                <a:spcPts val="0"/>
              </a:spcAft>
              <a:defRPr>
                <a:solidFill>
                  <a:srgbClr val="FFFCF7"/>
                </a:solidFill>
                <a:latin typeface="+mn-lt"/>
                <a:cs typeface="+mn-cs"/>
              </a:defRPr>
            </a:lvl1pPr>
          </a:lstStyle>
          <a:p>
            <a:pPr>
              <a:defRPr/>
            </a:pPr>
            <a:fld id="{5F2E61B4-61B2-4E23-A2D2-D411CD4BDFFC}" type="slidenum">
              <a:rPr lang="he-IL"/>
              <a:pPr>
                <a:defRPr/>
              </a:pPr>
              <a:t>‹#›</a:t>
            </a:fld>
            <a:endParaRPr lang="he-IL" dirty="0"/>
          </a:p>
        </p:txBody>
      </p:sp>
    </p:spTree>
  </p:cSld>
  <p:clrMap bg1="lt1" tx1="dk1" bg2="lt2" tx2="dk2" accent1="accent1" accent2="accent2" accent3="accent3" accent4="accent4" accent5="accent5" accent6="accent6" hlink="hlink" folHlink="folHlink"/>
  <p:sldLayoutIdLst>
    <p:sldLayoutId id="2147486604" r:id="rId1"/>
    <p:sldLayoutId id="2147486605" r:id="rId2"/>
    <p:sldLayoutId id="2147486606" r:id="rId3"/>
    <p:sldLayoutId id="2147486601" r:id="rId4"/>
  </p:sldLayoutIdLst>
  <p:hf hdr="0" ftr="0" dt="0"/>
  <p:txStyles>
    <p:titleStyle>
      <a:lvl1pPr algn="r" rtl="1" eaLnBrk="0" fontAlgn="base" hangingPunct="0">
        <a:spcBef>
          <a:spcPct val="0"/>
        </a:spcBef>
        <a:spcAft>
          <a:spcPct val="0"/>
        </a:spcAft>
        <a:defRPr sz="4400" kern="1200">
          <a:solidFill>
            <a:schemeClr val="tx1"/>
          </a:solidFill>
          <a:latin typeface="+mj-lt"/>
          <a:ea typeface="+mj-ea"/>
          <a:cs typeface="+mj-cs"/>
        </a:defRPr>
      </a:lvl1pPr>
      <a:lvl2pPr algn="r" rtl="1" eaLnBrk="0" fontAlgn="base" hangingPunct="0">
        <a:spcBef>
          <a:spcPct val="0"/>
        </a:spcBef>
        <a:spcAft>
          <a:spcPct val="0"/>
        </a:spcAft>
        <a:defRPr sz="4400">
          <a:solidFill>
            <a:schemeClr val="tx1"/>
          </a:solidFill>
          <a:latin typeface="Arial" pitchFamily="34" charset="0"/>
          <a:cs typeface="Arial" pitchFamily="34" charset="0"/>
        </a:defRPr>
      </a:lvl2pPr>
      <a:lvl3pPr algn="r" rtl="1" eaLnBrk="0" fontAlgn="base" hangingPunct="0">
        <a:spcBef>
          <a:spcPct val="0"/>
        </a:spcBef>
        <a:spcAft>
          <a:spcPct val="0"/>
        </a:spcAft>
        <a:defRPr sz="4400">
          <a:solidFill>
            <a:schemeClr val="tx1"/>
          </a:solidFill>
          <a:latin typeface="Arial" pitchFamily="34" charset="0"/>
          <a:cs typeface="Arial" pitchFamily="34" charset="0"/>
        </a:defRPr>
      </a:lvl3pPr>
      <a:lvl4pPr algn="r" rtl="1" eaLnBrk="0" fontAlgn="base" hangingPunct="0">
        <a:spcBef>
          <a:spcPct val="0"/>
        </a:spcBef>
        <a:spcAft>
          <a:spcPct val="0"/>
        </a:spcAft>
        <a:defRPr sz="4400">
          <a:solidFill>
            <a:schemeClr val="tx1"/>
          </a:solidFill>
          <a:latin typeface="Arial" pitchFamily="34" charset="0"/>
          <a:cs typeface="Arial" pitchFamily="34" charset="0"/>
        </a:defRPr>
      </a:lvl4pPr>
      <a:lvl5pPr algn="r" rtl="1" eaLnBrk="0" fontAlgn="base" hangingPunct="0">
        <a:spcBef>
          <a:spcPct val="0"/>
        </a:spcBef>
        <a:spcAft>
          <a:spcPct val="0"/>
        </a:spcAft>
        <a:defRPr sz="4400">
          <a:solidFill>
            <a:schemeClr val="tx1"/>
          </a:solidFill>
          <a:latin typeface="Arial" pitchFamily="34" charset="0"/>
          <a:cs typeface="Arial" pitchFamily="34" charset="0"/>
        </a:defRPr>
      </a:lvl5pPr>
      <a:lvl6pPr marL="457200" algn="r" rtl="1" fontAlgn="base">
        <a:spcBef>
          <a:spcPct val="0"/>
        </a:spcBef>
        <a:spcAft>
          <a:spcPct val="0"/>
        </a:spcAft>
        <a:defRPr sz="4400">
          <a:solidFill>
            <a:schemeClr val="tx1"/>
          </a:solidFill>
          <a:latin typeface="Calibri" pitchFamily="34" charset="0"/>
          <a:cs typeface="Times New Roman" pitchFamily="18" charset="0"/>
        </a:defRPr>
      </a:lvl6pPr>
      <a:lvl7pPr marL="914400" algn="r" rtl="1" fontAlgn="base">
        <a:spcBef>
          <a:spcPct val="0"/>
        </a:spcBef>
        <a:spcAft>
          <a:spcPct val="0"/>
        </a:spcAft>
        <a:defRPr sz="4400">
          <a:solidFill>
            <a:schemeClr val="tx1"/>
          </a:solidFill>
          <a:latin typeface="Calibri" pitchFamily="34" charset="0"/>
          <a:cs typeface="Times New Roman" pitchFamily="18" charset="0"/>
        </a:defRPr>
      </a:lvl7pPr>
      <a:lvl8pPr marL="1371600" algn="r" rtl="1" fontAlgn="base">
        <a:spcBef>
          <a:spcPct val="0"/>
        </a:spcBef>
        <a:spcAft>
          <a:spcPct val="0"/>
        </a:spcAft>
        <a:defRPr sz="4400">
          <a:solidFill>
            <a:schemeClr val="tx1"/>
          </a:solidFill>
          <a:latin typeface="Calibri" pitchFamily="34" charset="0"/>
          <a:cs typeface="Times New Roman" pitchFamily="18" charset="0"/>
        </a:defRPr>
      </a:lvl8pPr>
      <a:lvl9pPr marL="1828800" algn="r" rtl="1" fontAlgn="base">
        <a:spcBef>
          <a:spcPct val="0"/>
        </a:spcBef>
        <a:spcAft>
          <a:spcPct val="0"/>
        </a:spcAft>
        <a:defRPr sz="4400">
          <a:solidFill>
            <a:schemeClr val="tx1"/>
          </a:solidFill>
          <a:latin typeface="Calibri" pitchFamily="34" charset="0"/>
          <a:cs typeface="Times New Roman" pitchFamily="18" charset="0"/>
        </a:defRPr>
      </a:lvl9pPr>
    </p:titleStyle>
    <p:bodyStyle>
      <a:lvl1pPr marL="342900" indent="-342900" algn="r" rtl="1"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r" rtl="1"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r" rtl="1"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r" rtl="1"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r" rtl="1"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6" cstate="print"/>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ECA40472-C90A-42AC-A7D2-038A9A8E7449}" type="datetime8">
              <a:rPr lang="he-IL">
                <a:solidFill>
                  <a:prstClr val="black">
                    <a:tint val="75000"/>
                  </a:prstClr>
                </a:solidFill>
              </a:rPr>
              <a:pPr>
                <a:defRPr/>
              </a:pPr>
              <a:t>14 מרץ 18</a:t>
            </a:fld>
            <a:endParaRPr lang="he-IL"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he-IL" dirty="0">
              <a:solidFill>
                <a:prstClr val="black">
                  <a:tint val="75000"/>
                </a:prstClr>
              </a:solidFill>
            </a:endParaRPr>
          </a:p>
        </p:txBody>
      </p:sp>
      <p:sp>
        <p:nvSpPr>
          <p:cNvPr id="7" name="Slide Number Placeholder 5"/>
          <p:cNvSpPr>
            <a:spLocks noGrp="1"/>
          </p:cNvSpPr>
          <p:nvPr>
            <p:ph type="sldNum" sz="quarter" idx="4"/>
          </p:nvPr>
        </p:nvSpPr>
        <p:spPr>
          <a:xfrm>
            <a:off x="428625" y="6564313"/>
            <a:ext cx="2133600" cy="365125"/>
          </a:xfrm>
          <a:prstGeom prst="rect">
            <a:avLst/>
          </a:prstGeom>
        </p:spPr>
        <p:txBody>
          <a:bodyPr/>
          <a:lstStyle>
            <a:lvl1pPr algn="l" fontAlgn="auto">
              <a:spcBef>
                <a:spcPts val="0"/>
              </a:spcBef>
              <a:spcAft>
                <a:spcPts val="0"/>
              </a:spcAft>
              <a:defRPr>
                <a:solidFill>
                  <a:srgbClr val="FFFCF7"/>
                </a:solidFill>
                <a:latin typeface="+mn-lt"/>
                <a:cs typeface="+mn-cs"/>
              </a:defRPr>
            </a:lvl1pPr>
          </a:lstStyle>
          <a:p>
            <a:pPr>
              <a:defRPr/>
            </a:pPr>
            <a:fld id="{1733DF1B-22F0-48E3-A0E6-FAB8DBD52999}" type="slidenum">
              <a:rPr lang="he-IL"/>
              <a:pPr>
                <a:defRPr/>
              </a:pPr>
              <a:t>‹#›</a:t>
            </a:fld>
            <a:endParaRPr lang="he-IL" dirty="0"/>
          </a:p>
        </p:txBody>
      </p:sp>
    </p:spTree>
    <p:extLst>
      <p:ext uri="{BB962C8B-B14F-4D97-AF65-F5344CB8AC3E}">
        <p14:creationId xmlns:p14="http://schemas.microsoft.com/office/powerpoint/2010/main" val="3867737804"/>
      </p:ext>
    </p:extLst>
  </p:cSld>
  <p:clrMap bg1="lt1" tx1="dk1" bg2="lt2" tx2="dk2" accent1="accent1" accent2="accent2" accent3="accent3" accent4="accent4" accent5="accent5" accent6="accent6" hlink="hlink" folHlink="folHlink"/>
  <p:sldLayoutIdLst>
    <p:sldLayoutId id="2147486644" r:id="rId1"/>
    <p:sldLayoutId id="2147486645" r:id="rId2"/>
    <p:sldLayoutId id="2147486646" r:id="rId3"/>
    <p:sldLayoutId id="2147486648" r:id="rId4"/>
  </p:sldLayoutIdLst>
  <p:hf hdr="0" ftr="0" dt="0"/>
  <p:txStyles>
    <p:titleStyle>
      <a:lvl1pPr algn="r" rtl="1" eaLnBrk="0" fontAlgn="base" hangingPunct="0">
        <a:spcBef>
          <a:spcPct val="0"/>
        </a:spcBef>
        <a:spcAft>
          <a:spcPct val="0"/>
        </a:spcAft>
        <a:defRPr sz="4400" kern="1200">
          <a:solidFill>
            <a:schemeClr val="tx1"/>
          </a:solidFill>
          <a:latin typeface="+mj-lt"/>
          <a:ea typeface="+mj-ea"/>
          <a:cs typeface="+mj-cs"/>
        </a:defRPr>
      </a:lvl1pPr>
      <a:lvl2pPr algn="r" rtl="1" eaLnBrk="0" fontAlgn="base" hangingPunct="0">
        <a:spcBef>
          <a:spcPct val="0"/>
        </a:spcBef>
        <a:spcAft>
          <a:spcPct val="0"/>
        </a:spcAft>
        <a:defRPr sz="4400">
          <a:solidFill>
            <a:schemeClr val="tx1"/>
          </a:solidFill>
          <a:latin typeface="Arial" pitchFamily="34" charset="0"/>
          <a:cs typeface="Arial" pitchFamily="34" charset="0"/>
        </a:defRPr>
      </a:lvl2pPr>
      <a:lvl3pPr algn="r" rtl="1" eaLnBrk="0" fontAlgn="base" hangingPunct="0">
        <a:spcBef>
          <a:spcPct val="0"/>
        </a:spcBef>
        <a:spcAft>
          <a:spcPct val="0"/>
        </a:spcAft>
        <a:defRPr sz="4400">
          <a:solidFill>
            <a:schemeClr val="tx1"/>
          </a:solidFill>
          <a:latin typeface="Arial" pitchFamily="34" charset="0"/>
          <a:cs typeface="Arial" pitchFamily="34" charset="0"/>
        </a:defRPr>
      </a:lvl3pPr>
      <a:lvl4pPr algn="r" rtl="1" eaLnBrk="0" fontAlgn="base" hangingPunct="0">
        <a:spcBef>
          <a:spcPct val="0"/>
        </a:spcBef>
        <a:spcAft>
          <a:spcPct val="0"/>
        </a:spcAft>
        <a:defRPr sz="4400">
          <a:solidFill>
            <a:schemeClr val="tx1"/>
          </a:solidFill>
          <a:latin typeface="Arial" pitchFamily="34" charset="0"/>
          <a:cs typeface="Arial" pitchFamily="34" charset="0"/>
        </a:defRPr>
      </a:lvl4pPr>
      <a:lvl5pPr algn="r" rtl="1" eaLnBrk="0" fontAlgn="base" hangingPunct="0">
        <a:spcBef>
          <a:spcPct val="0"/>
        </a:spcBef>
        <a:spcAft>
          <a:spcPct val="0"/>
        </a:spcAft>
        <a:defRPr sz="4400">
          <a:solidFill>
            <a:schemeClr val="tx1"/>
          </a:solidFill>
          <a:latin typeface="Arial" pitchFamily="34" charset="0"/>
          <a:cs typeface="Arial" pitchFamily="34" charset="0"/>
        </a:defRPr>
      </a:lvl5pPr>
      <a:lvl6pPr marL="457200" algn="r" rtl="1" fontAlgn="base">
        <a:spcBef>
          <a:spcPct val="0"/>
        </a:spcBef>
        <a:spcAft>
          <a:spcPct val="0"/>
        </a:spcAft>
        <a:defRPr sz="4400">
          <a:solidFill>
            <a:schemeClr val="tx1"/>
          </a:solidFill>
          <a:latin typeface="Calibri" pitchFamily="34" charset="0"/>
          <a:cs typeface="Times New Roman" pitchFamily="18" charset="0"/>
        </a:defRPr>
      </a:lvl6pPr>
      <a:lvl7pPr marL="914400" algn="r" rtl="1" fontAlgn="base">
        <a:spcBef>
          <a:spcPct val="0"/>
        </a:spcBef>
        <a:spcAft>
          <a:spcPct val="0"/>
        </a:spcAft>
        <a:defRPr sz="4400">
          <a:solidFill>
            <a:schemeClr val="tx1"/>
          </a:solidFill>
          <a:latin typeface="Calibri" pitchFamily="34" charset="0"/>
          <a:cs typeface="Times New Roman" pitchFamily="18" charset="0"/>
        </a:defRPr>
      </a:lvl7pPr>
      <a:lvl8pPr marL="1371600" algn="r" rtl="1" fontAlgn="base">
        <a:spcBef>
          <a:spcPct val="0"/>
        </a:spcBef>
        <a:spcAft>
          <a:spcPct val="0"/>
        </a:spcAft>
        <a:defRPr sz="4400">
          <a:solidFill>
            <a:schemeClr val="tx1"/>
          </a:solidFill>
          <a:latin typeface="Calibri" pitchFamily="34" charset="0"/>
          <a:cs typeface="Times New Roman" pitchFamily="18" charset="0"/>
        </a:defRPr>
      </a:lvl8pPr>
      <a:lvl9pPr marL="1828800" algn="r" rtl="1" fontAlgn="base">
        <a:spcBef>
          <a:spcPct val="0"/>
        </a:spcBef>
        <a:spcAft>
          <a:spcPct val="0"/>
        </a:spcAft>
        <a:defRPr sz="4400">
          <a:solidFill>
            <a:schemeClr val="tx1"/>
          </a:solidFill>
          <a:latin typeface="Calibri" pitchFamily="34" charset="0"/>
          <a:cs typeface="Times New Roman" pitchFamily="18" charset="0"/>
        </a:defRPr>
      </a:lvl9pPr>
    </p:titleStyle>
    <p:bodyStyle>
      <a:lvl1pPr marL="342900" indent="-342900" algn="r" rtl="1"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r" rtl="1"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r" rtl="1"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r" rtl="1"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r" rtl="1"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5" cstate="print"/>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0BEF4750-105D-43D3-8BE6-62215241E4AB}" type="datetime8">
              <a:rPr lang="he-IL">
                <a:solidFill>
                  <a:prstClr val="black">
                    <a:tint val="75000"/>
                  </a:prstClr>
                </a:solidFill>
              </a:rPr>
              <a:pPr>
                <a:defRPr/>
              </a:pPr>
              <a:t>14 מרץ 18</a:t>
            </a:fld>
            <a:endParaRPr lang="he-IL"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he-IL" dirty="0">
              <a:solidFill>
                <a:prstClr val="black">
                  <a:tint val="75000"/>
                </a:prstClr>
              </a:solidFill>
            </a:endParaRPr>
          </a:p>
        </p:txBody>
      </p:sp>
      <p:sp>
        <p:nvSpPr>
          <p:cNvPr id="7" name="Slide Number Placeholder 5"/>
          <p:cNvSpPr>
            <a:spLocks noGrp="1"/>
          </p:cNvSpPr>
          <p:nvPr>
            <p:ph type="sldNum" sz="quarter" idx="4"/>
          </p:nvPr>
        </p:nvSpPr>
        <p:spPr>
          <a:xfrm>
            <a:off x="428625" y="6564313"/>
            <a:ext cx="2133600" cy="365125"/>
          </a:xfrm>
          <a:prstGeom prst="rect">
            <a:avLst/>
          </a:prstGeom>
        </p:spPr>
        <p:txBody>
          <a:bodyPr/>
          <a:lstStyle>
            <a:lvl1pPr algn="l" fontAlgn="auto">
              <a:spcBef>
                <a:spcPts val="0"/>
              </a:spcBef>
              <a:spcAft>
                <a:spcPts val="0"/>
              </a:spcAft>
              <a:defRPr>
                <a:solidFill>
                  <a:srgbClr val="FFFCF7"/>
                </a:solidFill>
                <a:latin typeface="+mn-lt"/>
                <a:cs typeface="+mn-cs"/>
              </a:defRPr>
            </a:lvl1pPr>
          </a:lstStyle>
          <a:p>
            <a:pPr>
              <a:defRPr/>
            </a:pPr>
            <a:fld id="{DA4CB7DD-09C0-4477-AB26-971F297A8B16}" type="slidenum">
              <a:rPr lang="he-IL"/>
              <a:pPr>
                <a:defRPr/>
              </a:pPr>
              <a:t>‹#›</a:t>
            </a:fld>
            <a:endParaRPr lang="he-IL" dirty="0"/>
          </a:p>
        </p:txBody>
      </p:sp>
    </p:spTree>
    <p:extLst>
      <p:ext uri="{BB962C8B-B14F-4D97-AF65-F5344CB8AC3E}">
        <p14:creationId xmlns:p14="http://schemas.microsoft.com/office/powerpoint/2010/main" val="3485856968"/>
      </p:ext>
    </p:extLst>
  </p:cSld>
  <p:clrMap bg1="lt1" tx1="dk1" bg2="lt2" tx2="dk2" accent1="accent1" accent2="accent2" accent3="accent3" accent4="accent4" accent5="accent5" accent6="accent6" hlink="hlink" folHlink="folHlink"/>
  <p:sldLayoutIdLst>
    <p:sldLayoutId id="2147486650" r:id="rId1"/>
    <p:sldLayoutId id="2147486651" r:id="rId2"/>
    <p:sldLayoutId id="2147486652" r:id="rId3"/>
  </p:sldLayoutIdLst>
  <p:hf hdr="0" ftr="0" dt="0"/>
  <p:txStyles>
    <p:titleStyle>
      <a:lvl1pPr algn="r" rtl="1" eaLnBrk="0" fontAlgn="base" hangingPunct="0">
        <a:spcBef>
          <a:spcPct val="0"/>
        </a:spcBef>
        <a:spcAft>
          <a:spcPct val="0"/>
        </a:spcAft>
        <a:defRPr sz="4400" kern="1200">
          <a:solidFill>
            <a:schemeClr val="tx1"/>
          </a:solidFill>
          <a:latin typeface="+mj-lt"/>
          <a:ea typeface="+mj-ea"/>
          <a:cs typeface="+mj-cs"/>
        </a:defRPr>
      </a:lvl1pPr>
      <a:lvl2pPr algn="r" rtl="1" eaLnBrk="0" fontAlgn="base" hangingPunct="0">
        <a:spcBef>
          <a:spcPct val="0"/>
        </a:spcBef>
        <a:spcAft>
          <a:spcPct val="0"/>
        </a:spcAft>
        <a:defRPr sz="4400">
          <a:solidFill>
            <a:schemeClr val="tx1"/>
          </a:solidFill>
          <a:latin typeface="Arial" pitchFamily="34" charset="0"/>
          <a:cs typeface="Arial" pitchFamily="34" charset="0"/>
        </a:defRPr>
      </a:lvl2pPr>
      <a:lvl3pPr algn="r" rtl="1" eaLnBrk="0" fontAlgn="base" hangingPunct="0">
        <a:spcBef>
          <a:spcPct val="0"/>
        </a:spcBef>
        <a:spcAft>
          <a:spcPct val="0"/>
        </a:spcAft>
        <a:defRPr sz="4400">
          <a:solidFill>
            <a:schemeClr val="tx1"/>
          </a:solidFill>
          <a:latin typeface="Arial" pitchFamily="34" charset="0"/>
          <a:cs typeface="Arial" pitchFamily="34" charset="0"/>
        </a:defRPr>
      </a:lvl3pPr>
      <a:lvl4pPr algn="r" rtl="1" eaLnBrk="0" fontAlgn="base" hangingPunct="0">
        <a:spcBef>
          <a:spcPct val="0"/>
        </a:spcBef>
        <a:spcAft>
          <a:spcPct val="0"/>
        </a:spcAft>
        <a:defRPr sz="4400">
          <a:solidFill>
            <a:schemeClr val="tx1"/>
          </a:solidFill>
          <a:latin typeface="Arial" pitchFamily="34" charset="0"/>
          <a:cs typeface="Arial" pitchFamily="34" charset="0"/>
        </a:defRPr>
      </a:lvl4pPr>
      <a:lvl5pPr algn="r" rtl="1" eaLnBrk="0" fontAlgn="base" hangingPunct="0">
        <a:spcBef>
          <a:spcPct val="0"/>
        </a:spcBef>
        <a:spcAft>
          <a:spcPct val="0"/>
        </a:spcAft>
        <a:defRPr sz="4400">
          <a:solidFill>
            <a:schemeClr val="tx1"/>
          </a:solidFill>
          <a:latin typeface="Arial" pitchFamily="34" charset="0"/>
          <a:cs typeface="Arial" pitchFamily="34" charset="0"/>
        </a:defRPr>
      </a:lvl5pPr>
      <a:lvl6pPr marL="457200" algn="r" rtl="1" fontAlgn="base">
        <a:spcBef>
          <a:spcPct val="0"/>
        </a:spcBef>
        <a:spcAft>
          <a:spcPct val="0"/>
        </a:spcAft>
        <a:defRPr sz="4400">
          <a:solidFill>
            <a:schemeClr val="tx1"/>
          </a:solidFill>
          <a:latin typeface="Calibri" pitchFamily="34" charset="0"/>
          <a:cs typeface="Times New Roman" pitchFamily="18" charset="0"/>
        </a:defRPr>
      </a:lvl6pPr>
      <a:lvl7pPr marL="914400" algn="r" rtl="1" fontAlgn="base">
        <a:spcBef>
          <a:spcPct val="0"/>
        </a:spcBef>
        <a:spcAft>
          <a:spcPct val="0"/>
        </a:spcAft>
        <a:defRPr sz="4400">
          <a:solidFill>
            <a:schemeClr val="tx1"/>
          </a:solidFill>
          <a:latin typeface="Calibri" pitchFamily="34" charset="0"/>
          <a:cs typeface="Times New Roman" pitchFamily="18" charset="0"/>
        </a:defRPr>
      </a:lvl7pPr>
      <a:lvl8pPr marL="1371600" algn="r" rtl="1" fontAlgn="base">
        <a:spcBef>
          <a:spcPct val="0"/>
        </a:spcBef>
        <a:spcAft>
          <a:spcPct val="0"/>
        </a:spcAft>
        <a:defRPr sz="4400">
          <a:solidFill>
            <a:schemeClr val="tx1"/>
          </a:solidFill>
          <a:latin typeface="Calibri" pitchFamily="34" charset="0"/>
          <a:cs typeface="Times New Roman" pitchFamily="18" charset="0"/>
        </a:defRPr>
      </a:lvl8pPr>
      <a:lvl9pPr marL="1828800" algn="r" rtl="1" fontAlgn="base">
        <a:spcBef>
          <a:spcPct val="0"/>
        </a:spcBef>
        <a:spcAft>
          <a:spcPct val="0"/>
        </a:spcAft>
        <a:defRPr sz="4400">
          <a:solidFill>
            <a:schemeClr val="tx1"/>
          </a:solidFill>
          <a:latin typeface="Calibri" pitchFamily="34" charset="0"/>
          <a:cs typeface="Times New Roman" pitchFamily="18" charset="0"/>
        </a:defRPr>
      </a:lvl9pPr>
    </p:titleStyle>
    <p:bodyStyle>
      <a:lvl1pPr marL="342900" indent="-342900" algn="r" rtl="1"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r" rtl="1"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r" rtl="1"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r" rtl="1"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r" rtl="1"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7" cstate="print"/>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ECA40472-C90A-42AC-A7D2-038A9A8E7449}" type="datetime8">
              <a:rPr lang="he-IL">
                <a:solidFill>
                  <a:prstClr val="black">
                    <a:tint val="75000"/>
                  </a:prstClr>
                </a:solidFill>
              </a:rPr>
              <a:pPr>
                <a:defRPr/>
              </a:pPr>
              <a:t>14 מרץ 18</a:t>
            </a:fld>
            <a:endParaRPr lang="he-IL"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he-IL" dirty="0">
              <a:solidFill>
                <a:prstClr val="black">
                  <a:tint val="75000"/>
                </a:prstClr>
              </a:solidFill>
            </a:endParaRPr>
          </a:p>
        </p:txBody>
      </p:sp>
      <p:sp>
        <p:nvSpPr>
          <p:cNvPr id="7" name="Slide Number Placeholder 5"/>
          <p:cNvSpPr>
            <a:spLocks noGrp="1"/>
          </p:cNvSpPr>
          <p:nvPr>
            <p:ph type="sldNum" sz="quarter" idx="4"/>
          </p:nvPr>
        </p:nvSpPr>
        <p:spPr>
          <a:xfrm>
            <a:off x="428625" y="6564313"/>
            <a:ext cx="2133600" cy="365125"/>
          </a:xfrm>
          <a:prstGeom prst="rect">
            <a:avLst/>
          </a:prstGeom>
        </p:spPr>
        <p:txBody>
          <a:bodyPr/>
          <a:lstStyle>
            <a:lvl1pPr algn="l" fontAlgn="auto">
              <a:spcBef>
                <a:spcPts val="0"/>
              </a:spcBef>
              <a:spcAft>
                <a:spcPts val="0"/>
              </a:spcAft>
              <a:defRPr>
                <a:solidFill>
                  <a:srgbClr val="FFFCF7"/>
                </a:solidFill>
                <a:latin typeface="+mn-lt"/>
                <a:cs typeface="+mn-cs"/>
              </a:defRPr>
            </a:lvl1pPr>
          </a:lstStyle>
          <a:p>
            <a:pPr>
              <a:defRPr/>
            </a:pPr>
            <a:fld id="{1733DF1B-22F0-48E3-A0E6-FAB8DBD52999}" type="slidenum">
              <a:rPr lang="he-IL"/>
              <a:pPr>
                <a:defRPr/>
              </a:pPr>
              <a:t>‹#›</a:t>
            </a:fld>
            <a:endParaRPr lang="he-IL" dirty="0"/>
          </a:p>
        </p:txBody>
      </p:sp>
    </p:spTree>
    <p:extLst>
      <p:ext uri="{BB962C8B-B14F-4D97-AF65-F5344CB8AC3E}">
        <p14:creationId xmlns:p14="http://schemas.microsoft.com/office/powerpoint/2010/main" val="1404253198"/>
      </p:ext>
    </p:extLst>
  </p:cSld>
  <p:clrMap bg1="lt1" tx1="dk1" bg2="lt2" tx2="dk2" accent1="accent1" accent2="accent2" accent3="accent3" accent4="accent4" accent5="accent5" accent6="accent6" hlink="hlink" folHlink="folHlink"/>
  <p:sldLayoutIdLst>
    <p:sldLayoutId id="2147486654" r:id="rId1"/>
    <p:sldLayoutId id="2147486655" r:id="rId2"/>
    <p:sldLayoutId id="2147486656" r:id="rId3"/>
    <p:sldLayoutId id="2147486657" r:id="rId4"/>
    <p:sldLayoutId id="2147486658" r:id="rId5"/>
  </p:sldLayoutIdLst>
  <p:hf hdr="0" ftr="0" dt="0"/>
  <p:txStyles>
    <p:titleStyle>
      <a:lvl1pPr algn="r" rtl="1" eaLnBrk="0" fontAlgn="base" hangingPunct="0">
        <a:spcBef>
          <a:spcPct val="0"/>
        </a:spcBef>
        <a:spcAft>
          <a:spcPct val="0"/>
        </a:spcAft>
        <a:defRPr sz="4400" kern="1200">
          <a:solidFill>
            <a:schemeClr val="tx1"/>
          </a:solidFill>
          <a:latin typeface="+mj-lt"/>
          <a:ea typeface="+mj-ea"/>
          <a:cs typeface="+mj-cs"/>
        </a:defRPr>
      </a:lvl1pPr>
      <a:lvl2pPr algn="r" rtl="1" eaLnBrk="0" fontAlgn="base" hangingPunct="0">
        <a:spcBef>
          <a:spcPct val="0"/>
        </a:spcBef>
        <a:spcAft>
          <a:spcPct val="0"/>
        </a:spcAft>
        <a:defRPr sz="4400">
          <a:solidFill>
            <a:schemeClr val="tx1"/>
          </a:solidFill>
          <a:latin typeface="Arial" pitchFamily="34" charset="0"/>
          <a:cs typeface="Arial" pitchFamily="34" charset="0"/>
        </a:defRPr>
      </a:lvl2pPr>
      <a:lvl3pPr algn="r" rtl="1" eaLnBrk="0" fontAlgn="base" hangingPunct="0">
        <a:spcBef>
          <a:spcPct val="0"/>
        </a:spcBef>
        <a:spcAft>
          <a:spcPct val="0"/>
        </a:spcAft>
        <a:defRPr sz="4400">
          <a:solidFill>
            <a:schemeClr val="tx1"/>
          </a:solidFill>
          <a:latin typeface="Arial" pitchFamily="34" charset="0"/>
          <a:cs typeface="Arial" pitchFamily="34" charset="0"/>
        </a:defRPr>
      </a:lvl3pPr>
      <a:lvl4pPr algn="r" rtl="1" eaLnBrk="0" fontAlgn="base" hangingPunct="0">
        <a:spcBef>
          <a:spcPct val="0"/>
        </a:spcBef>
        <a:spcAft>
          <a:spcPct val="0"/>
        </a:spcAft>
        <a:defRPr sz="4400">
          <a:solidFill>
            <a:schemeClr val="tx1"/>
          </a:solidFill>
          <a:latin typeface="Arial" pitchFamily="34" charset="0"/>
          <a:cs typeface="Arial" pitchFamily="34" charset="0"/>
        </a:defRPr>
      </a:lvl4pPr>
      <a:lvl5pPr algn="r" rtl="1" eaLnBrk="0" fontAlgn="base" hangingPunct="0">
        <a:spcBef>
          <a:spcPct val="0"/>
        </a:spcBef>
        <a:spcAft>
          <a:spcPct val="0"/>
        </a:spcAft>
        <a:defRPr sz="4400">
          <a:solidFill>
            <a:schemeClr val="tx1"/>
          </a:solidFill>
          <a:latin typeface="Arial" pitchFamily="34" charset="0"/>
          <a:cs typeface="Arial" pitchFamily="34" charset="0"/>
        </a:defRPr>
      </a:lvl5pPr>
      <a:lvl6pPr marL="457200" algn="r" rtl="1" fontAlgn="base">
        <a:spcBef>
          <a:spcPct val="0"/>
        </a:spcBef>
        <a:spcAft>
          <a:spcPct val="0"/>
        </a:spcAft>
        <a:defRPr sz="4400">
          <a:solidFill>
            <a:schemeClr val="tx1"/>
          </a:solidFill>
          <a:latin typeface="Calibri" pitchFamily="34" charset="0"/>
          <a:cs typeface="Times New Roman" pitchFamily="18" charset="0"/>
        </a:defRPr>
      </a:lvl6pPr>
      <a:lvl7pPr marL="914400" algn="r" rtl="1" fontAlgn="base">
        <a:spcBef>
          <a:spcPct val="0"/>
        </a:spcBef>
        <a:spcAft>
          <a:spcPct val="0"/>
        </a:spcAft>
        <a:defRPr sz="4400">
          <a:solidFill>
            <a:schemeClr val="tx1"/>
          </a:solidFill>
          <a:latin typeface="Calibri" pitchFamily="34" charset="0"/>
          <a:cs typeface="Times New Roman" pitchFamily="18" charset="0"/>
        </a:defRPr>
      </a:lvl7pPr>
      <a:lvl8pPr marL="1371600" algn="r" rtl="1" fontAlgn="base">
        <a:spcBef>
          <a:spcPct val="0"/>
        </a:spcBef>
        <a:spcAft>
          <a:spcPct val="0"/>
        </a:spcAft>
        <a:defRPr sz="4400">
          <a:solidFill>
            <a:schemeClr val="tx1"/>
          </a:solidFill>
          <a:latin typeface="Calibri" pitchFamily="34" charset="0"/>
          <a:cs typeface="Times New Roman" pitchFamily="18" charset="0"/>
        </a:defRPr>
      </a:lvl8pPr>
      <a:lvl9pPr marL="1828800" algn="r" rtl="1" fontAlgn="base">
        <a:spcBef>
          <a:spcPct val="0"/>
        </a:spcBef>
        <a:spcAft>
          <a:spcPct val="0"/>
        </a:spcAft>
        <a:defRPr sz="4400">
          <a:solidFill>
            <a:schemeClr val="tx1"/>
          </a:solidFill>
          <a:latin typeface="Calibri" pitchFamily="34" charset="0"/>
          <a:cs typeface="Times New Roman" pitchFamily="18" charset="0"/>
        </a:defRPr>
      </a:lvl9pPr>
    </p:titleStyle>
    <p:bodyStyle>
      <a:lvl1pPr marL="342900" indent="-342900" algn="r" rtl="1"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r" rtl="1"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r" rtl="1"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r" rtl="1"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r" rtl="1"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5" cstate="print"/>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fontAlgn="auto">
              <a:spcBef>
                <a:spcPts val="0"/>
              </a:spcBef>
              <a:spcAft>
                <a:spcPts val="0"/>
              </a:spcAft>
              <a:defRPr sz="1200">
                <a:solidFill>
                  <a:prstClr val="black">
                    <a:tint val="75000"/>
                  </a:prstClr>
                </a:solidFill>
                <a:latin typeface="+mn-lt"/>
                <a:cs typeface="+mn-cs"/>
              </a:defRPr>
            </a:lvl1pPr>
          </a:lstStyle>
          <a:p>
            <a:pPr>
              <a:defRPr/>
            </a:pPr>
            <a:fld id="{F8546E81-144F-4F2A-A1B8-86E6C3C6A881}" type="datetime8">
              <a:rPr lang="he-IL"/>
              <a:pPr>
                <a:defRPr/>
              </a:pPr>
              <a:t>14 מרץ 18</a:t>
            </a:fld>
            <a:endParaRPr lang="he-IL"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he-IL" dirty="0"/>
          </a:p>
        </p:txBody>
      </p:sp>
      <p:sp>
        <p:nvSpPr>
          <p:cNvPr id="7" name="Slide Number Placeholder 5"/>
          <p:cNvSpPr>
            <a:spLocks noGrp="1"/>
          </p:cNvSpPr>
          <p:nvPr>
            <p:ph type="sldNum" sz="quarter" idx="4"/>
          </p:nvPr>
        </p:nvSpPr>
        <p:spPr>
          <a:xfrm>
            <a:off x="428625" y="6564313"/>
            <a:ext cx="2133600" cy="365125"/>
          </a:xfrm>
          <a:prstGeom prst="rect">
            <a:avLst/>
          </a:prstGeom>
        </p:spPr>
        <p:txBody>
          <a:bodyPr/>
          <a:lstStyle>
            <a:lvl1pPr algn="l" fontAlgn="auto">
              <a:spcBef>
                <a:spcPts val="0"/>
              </a:spcBef>
              <a:spcAft>
                <a:spcPts val="0"/>
              </a:spcAft>
              <a:defRPr>
                <a:solidFill>
                  <a:srgbClr val="FFFCF7"/>
                </a:solidFill>
                <a:latin typeface="+mn-lt"/>
                <a:cs typeface="+mn-cs"/>
              </a:defRPr>
            </a:lvl1pPr>
          </a:lstStyle>
          <a:p>
            <a:pPr>
              <a:defRPr/>
            </a:pPr>
            <a:fld id="{AFFCA4E5-8E07-49E5-940F-522396AAE012}" type="slidenum">
              <a:rPr lang="he-IL"/>
              <a:pPr>
                <a:defRPr/>
              </a:pPr>
              <a:t>‹#›</a:t>
            </a:fld>
            <a:endParaRPr lang="he-IL" dirty="0"/>
          </a:p>
        </p:txBody>
      </p:sp>
    </p:spTree>
  </p:cSld>
  <p:clrMap bg1="lt1" tx1="dk1" bg2="lt2" tx2="dk2" accent1="accent1" accent2="accent2" accent3="accent3" accent4="accent4" accent5="accent5" accent6="accent6" hlink="hlink" folHlink="folHlink"/>
  <p:sldLayoutIdLst>
    <p:sldLayoutId id="2147486607" r:id="rId1"/>
    <p:sldLayoutId id="2147486608" r:id="rId2"/>
    <p:sldLayoutId id="2147486609" r:id="rId3"/>
  </p:sldLayoutIdLst>
  <p:hf hdr="0" ftr="0" dt="0"/>
  <p:txStyles>
    <p:titleStyle>
      <a:lvl1pPr algn="r" rtl="1" eaLnBrk="0" fontAlgn="base" hangingPunct="0">
        <a:spcBef>
          <a:spcPct val="0"/>
        </a:spcBef>
        <a:spcAft>
          <a:spcPct val="0"/>
        </a:spcAft>
        <a:defRPr sz="4400" kern="1200">
          <a:solidFill>
            <a:schemeClr val="tx1"/>
          </a:solidFill>
          <a:latin typeface="+mj-lt"/>
          <a:ea typeface="+mj-ea"/>
          <a:cs typeface="+mj-cs"/>
        </a:defRPr>
      </a:lvl1pPr>
      <a:lvl2pPr algn="r" rtl="1" eaLnBrk="0" fontAlgn="base" hangingPunct="0">
        <a:spcBef>
          <a:spcPct val="0"/>
        </a:spcBef>
        <a:spcAft>
          <a:spcPct val="0"/>
        </a:spcAft>
        <a:defRPr sz="4400">
          <a:solidFill>
            <a:schemeClr val="tx1"/>
          </a:solidFill>
          <a:latin typeface="Arial" pitchFamily="34" charset="0"/>
          <a:cs typeface="Arial" pitchFamily="34" charset="0"/>
        </a:defRPr>
      </a:lvl2pPr>
      <a:lvl3pPr algn="r" rtl="1" eaLnBrk="0" fontAlgn="base" hangingPunct="0">
        <a:spcBef>
          <a:spcPct val="0"/>
        </a:spcBef>
        <a:spcAft>
          <a:spcPct val="0"/>
        </a:spcAft>
        <a:defRPr sz="4400">
          <a:solidFill>
            <a:schemeClr val="tx1"/>
          </a:solidFill>
          <a:latin typeface="Arial" pitchFamily="34" charset="0"/>
          <a:cs typeface="Arial" pitchFamily="34" charset="0"/>
        </a:defRPr>
      </a:lvl3pPr>
      <a:lvl4pPr algn="r" rtl="1" eaLnBrk="0" fontAlgn="base" hangingPunct="0">
        <a:spcBef>
          <a:spcPct val="0"/>
        </a:spcBef>
        <a:spcAft>
          <a:spcPct val="0"/>
        </a:spcAft>
        <a:defRPr sz="4400">
          <a:solidFill>
            <a:schemeClr val="tx1"/>
          </a:solidFill>
          <a:latin typeface="Arial" pitchFamily="34" charset="0"/>
          <a:cs typeface="Arial" pitchFamily="34" charset="0"/>
        </a:defRPr>
      </a:lvl4pPr>
      <a:lvl5pPr algn="r" rtl="1" eaLnBrk="0" fontAlgn="base" hangingPunct="0">
        <a:spcBef>
          <a:spcPct val="0"/>
        </a:spcBef>
        <a:spcAft>
          <a:spcPct val="0"/>
        </a:spcAft>
        <a:defRPr sz="4400">
          <a:solidFill>
            <a:schemeClr val="tx1"/>
          </a:solidFill>
          <a:latin typeface="Arial" pitchFamily="34" charset="0"/>
          <a:cs typeface="Arial" pitchFamily="34" charset="0"/>
        </a:defRPr>
      </a:lvl5pPr>
      <a:lvl6pPr marL="457200" algn="r" rtl="1" fontAlgn="base">
        <a:spcBef>
          <a:spcPct val="0"/>
        </a:spcBef>
        <a:spcAft>
          <a:spcPct val="0"/>
        </a:spcAft>
        <a:defRPr sz="4400">
          <a:solidFill>
            <a:schemeClr val="tx1"/>
          </a:solidFill>
          <a:latin typeface="Calibri" pitchFamily="34" charset="0"/>
          <a:cs typeface="Times New Roman" pitchFamily="18" charset="0"/>
        </a:defRPr>
      </a:lvl6pPr>
      <a:lvl7pPr marL="914400" algn="r" rtl="1" fontAlgn="base">
        <a:spcBef>
          <a:spcPct val="0"/>
        </a:spcBef>
        <a:spcAft>
          <a:spcPct val="0"/>
        </a:spcAft>
        <a:defRPr sz="4400">
          <a:solidFill>
            <a:schemeClr val="tx1"/>
          </a:solidFill>
          <a:latin typeface="Calibri" pitchFamily="34" charset="0"/>
          <a:cs typeface="Times New Roman" pitchFamily="18" charset="0"/>
        </a:defRPr>
      </a:lvl7pPr>
      <a:lvl8pPr marL="1371600" algn="r" rtl="1" fontAlgn="base">
        <a:spcBef>
          <a:spcPct val="0"/>
        </a:spcBef>
        <a:spcAft>
          <a:spcPct val="0"/>
        </a:spcAft>
        <a:defRPr sz="4400">
          <a:solidFill>
            <a:schemeClr val="tx1"/>
          </a:solidFill>
          <a:latin typeface="Calibri" pitchFamily="34" charset="0"/>
          <a:cs typeface="Times New Roman" pitchFamily="18" charset="0"/>
        </a:defRPr>
      </a:lvl8pPr>
      <a:lvl9pPr marL="1828800" algn="r" rtl="1" fontAlgn="base">
        <a:spcBef>
          <a:spcPct val="0"/>
        </a:spcBef>
        <a:spcAft>
          <a:spcPct val="0"/>
        </a:spcAft>
        <a:defRPr sz="4400">
          <a:solidFill>
            <a:schemeClr val="tx1"/>
          </a:solidFill>
          <a:latin typeface="Calibri" pitchFamily="34" charset="0"/>
          <a:cs typeface="Times New Roman" pitchFamily="18" charset="0"/>
        </a:defRPr>
      </a:lvl9pPr>
    </p:titleStyle>
    <p:bodyStyle>
      <a:lvl1pPr marL="342900" indent="-342900" algn="r" rtl="1"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r" rtl="1"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r" rtl="1"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r" rtl="1"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r" rtl="1"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6" cstate="print"/>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fontAlgn="auto">
              <a:spcBef>
                <a:spcPts val="0"/>
              </a:spcBef>
              <a:spcAft>
                <a:spcPts val="0"/>
              </a:spcAft>
              <a:defRPr sz="1200">
                <a:solidFill>
                  <a:prstClr val="black">
                    <a:tint val="75000"/>
                  </a:prstClr>
                </a:solidFill>
                <a:latin typeface="+mn-lt"/>
                <a:cs typeface="+mn-cs"/>
              </a:defRPr>
            </a:lvl1pPr>
          </a:lstStyle>
          <a:p>
            <a:pPr>
              <a:defRPr/>
            </a:pPr>
            <a:fld id="{9C69A0C7-ADB3-4B29-8A12-BBD4CDB2245B}" type="datetime8">
              <a:rPr lang="he-IL"/>
              <a:pPr>
                <a:defRPr/>
              </a:pPr>
              <a:t>14 מרץ 18</a:t>
            </a:fld>
            <a:endParaRPr lang="he-IL"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he-IL" dirty="0"/>
          </a:p>
        </p:txBody>
      </p:sp>
      <p:sp>
        <p:nvSpPr>
          <p:cNvPr id="7" name="Slide Number Placeholder 5"/>
          <p:cNvSpPr>
            <a:spLocks noGrp="1"/>
          </p:cNvSpPr>
          <p:nvPr>
            <p:ph type="sldNum" sz="quarter" idx="4"/>
          </p:nvPr>
        </p:nvSpPr>
        <p:spPr>
          <a:xfrm>
            <a:off x="428625" y="6564313"/>
            <a:ext cx="2133600" cy="365125"/>
          </a:xfrm>
          <a:prstGeom prst="rect">
            <a:avLst/>
          </a:prstGeom>
        </p:spPr>
        <p:txBody>
          <a:bodyPr/>
          <a:lstStyle>
            <a:lvl1pPr algn="l" fontAlgn="auto">
              <a:spcBef>
                <a:spcPts val="0"/>
              </a:spcBef>
              <a:spcAft>
                <a:spcPts val="0"/>
              </a:spcAft>
              <a:defRPr>
                <a:solidFill>
                  <a:srgbClr val="FFFCF7"/>
                </a:solidFill>
                <a:latin typeface="+mn-lt"/>
                <a:cs typeface="+mn-cs"/>
              </a:defRPr>
            </a:lvl1pPr>
          </a:lstStyle>
          <a:p>
            <a:pPr>
              <a:defRPr/>
            </a:pPr>
            <a:fld id="{550E106E-C40B-465B-9961-7822C248982B}" type="slidenum">
              <a:rPr lang="he-IL"/>
              <a:pPr>
                <a:defRPr/>
              </a:pPr>
              <a:t>‹#›</a:t>
            </a:fld>
            <a:endParaRPr lang="he-IL" dirty="0"/>
          </a:p>
        </p:txBody>
      </p:sp>
    </p:spTree>
  </p:cSld>
  <p:clrMap bg1="lt1" tx1="dk1" bg2="lt2" tx2="dk2" accent1="accent1" accent2="accent2" accent3="accent3" accent4="accent4" accent5="accent5" accent6="accent6" hlink="hlink" folHlink="folHlink"/>
  <p:sldLayoutIdLst>
    <p:sldLayoutId id="2147486611" r:id="rId1"/>
    <p:sldLayoutId id="2147486612" r:id="rId2"/>
    <p:sldLayoutId id="2147486613" r:id="rId3"/>
    <p:sldLayoutId id="2147486602" r:id="rId4"/>
  </p:sldLayoutIdLst>
  <p:hf hdr="0" ftr="0" dt="0"/>
  <p:txStyles>
    <p:titleStyle>
      <a:lvl1pPr algn="r" rtl="1" eaLnBrk="0" fontAlgn="base" hangingPunct="0">
        <a:spcBef>
          <a:spcPct val="0"/>
        </a:spcBef>
        <a:spcAft>
          <a:spcPct val="0"/>
        </a:spcAft>
        <a:defRPr sz="4400" kern="1200">
          <a:solidFill>
            <a:schemeClr val="tx1"/>
          </a:solidFill>
          <a:latin typeface="+mj-lt"/>
          <a:ea typeface="+mj-ea"/>
          <a:cs typeface="+mj-cs"/>
        </a:defRPr>
      </a:lvl1pPr>
      <a:lvl2pPr algn="r" rtl="1" eaLnBrk="0" fontAlgn="base" hangingPunct="0">
        <a:spcBef>
          <a:spcPct val="0"/>
        </a:spcBef>
        <a:spcAft>
          <a:spcPct val="0"/>
        </a:spcAft>
        <a:defRPr sz="4400">
          <a:solidFill>
            <a:schemeClr val="tx1"/>
          </a:solidFill>
          <a:latin typeface="Arial" pitchFamily="34" charset="0"/>
          <a:cs typeface="Arial" pitchFamily="34" charset="0"/>
        </a:defRPr>
      </a:lvl2pPr>
      <a:lvl3pPr algn="r" rtl="1" eaLnBrk="0" fontAlgn="base" hangingPunct="0">
        <a:spcBef>
          <a:spcPct val="0"/>
        </a:spcBef>
        <a:spcAft>
          <a:spcPct val="0"/>
        </a:spcAft>
        <a:defRPr sz="4400">
          <a:solidFill>
            <a:schemeClr val="tx1"/>
          </a:solidFill>
          <a:latin typeface="Arial" pitchFamily="34" charset="0"/>
          <a:cs typeface="Arial" pitchFamily="34" charset="0"/>
        </a:defRPr>
      </a:lvl3pPr>
      <a:lvl4pPr algn="r" rtl="1" eaLnBrk="0" fontAlgn="base" hangingPunct="0">
        <a:spcBef>
          <a:spcPct val="0"/>
        </a:spcBef>
        <a:spcAft>
          <a:spcPct val="0"/>
        </a:spcAft>
        <a:defRPr sz="4400">
          <a:solidFill>
            <a:schemeClr val="tx1"/>
          </a:solidFill>
          <a:latin typeface="Arial" pitchFamily="34" charset="0"/>
          <a:cs typeface="Arial" pitchFamily="34" charset="0"/>
        </a:defRPr>
      </a:lvl4pPr>
      <a:lvl5pPr algn="r" rtl="1" eaLnBrk="0" fontAlgn="base" hangingPunct="0">
        <a:spcBef>
          <a:spcPct val="0"/>
        </a:spcBef>
        <a:spcAft>
          <a:spcPct val="0"/>
        </a:spcAft>
        <a:defRPr sz="4400">
          <a:solidFill>
            <a:schemeClr val="tx1"/>
          </a:solidFill>
          <a:latin typeface="Arial" pitchFamily="34" charset="0"/>
          <a:cs typeface="Arial" pitchFamily="34" charset="0"/>
        </a:defRPr>
      </a:lvl5pPr>
      <a:lvl6pPr marL="457200" algn="r" rtl="1" fontAlgn="base">
        <a:spcBef>
          <a:spcPct val="0"/>
        </a:spcBef>
        <a:spcAft>
          <a:spcPct val="0"/>
        </a:spcAft>
        <a:defRPr sz="4400">
          <a:solidFill>
            <a:schemeClr val="tx1"/>
          </a:solidFill>
          <a:latin typeface="Calibri" pitchFamily="34" charset="0"/>
          <a:cs typeface="Times New Roman" pitchFamily="18" charset="0"/>
        </a:defRPr>
      </a:lvl6pPr>
      <a:lvl7pPr marL="914400" algn="r" rtl="1" fontAlgn="base">
        <a:spcBef>
          <a:spcPct val="0"/>
        </a:spcBef>
        <a:spcAft>
          <a:spcPct val="0"/>
        </a:spcAft>
        <a:defRPr sz="4400">
          <a:solidFill>
            <a:schemeClr val="tx1"/>
          </a:solidFill>
          <a:latin typeface="Calibri" pitchFamily="34" charset="0"/>
          <a:cs typeface="Times New Roman" pitchFamily="18" charset="0"/>
        </a:defRPr>
      </a:lvl7pPr>
      <a:lvl8pPr marL="1371600" algn="r" rtl="1" fontAlgn="base">
        <a:spcBef>
          <a:spcPct val="0"/>
        </a:spcBef>
        <a:spcAft>
          <a:spcPct val="0"/>
        </a:spcAft>
        <a:defRPr sz="4400">
          <a:solidFill>
            <a:schemeClr val="tx1"/>
          </a:solidFill>
          <a:latin typeface="Calibri" pitchFamily="34" charset="0"/>
          <a:cs typeface="Times New Roman" pitchFamily="18" charset="0"/>
        </a:defRPr>
      </a:lvl8pPr>
      <a:lvl9pPr marL="1828800" algn="r" rtl="1" fontAlgn="base">
        <a:spcBef>
          <a:spcPct val="0"/>
        </a:spcBef>
        <a:spcAft>
          <a:spcPct val="0"/>
        </a:spcAft>
        <a:defRPr sz="4400">
          <a:solidFill>
            <a:schemeClr val="tx1"/>
          </a:solidFill>
          <a:latin typeface="Calibri" pitchFamily="34" charset="0"/>
          <a:cs typeface="Times New Roman" pitchFamily="18" charset="0"/>
        </a:defRPr>
      </a:lvl9pPr>
    </p:titleStyle>
    <p:bodyStyle>
      <a:lvl1pPr marL="342900" indent="-342900" algn="r" rtl="1"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r" rtl="1"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r" rtl="1"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r" rtl="1"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r" rtl="1"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6" cstate="print"/>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fontAlgn="auto">
              <a:spcBef>
                <a:spcPts val="0"/>
              </a:spcBef>
              <a:spcAft>
                <a:spcPts val="0"/>
              </a:spcAft>
              <a:defRPr sz="1200">
                <a:solidFill>
                  <a:prstClr val="black">
                    <a:tint val="75000"/>
                  </a:prstClr>
                </a:solidFill>
                <a:latin typeface="+mn-lt"/>
                <a:cs typeface="+mn-cs"/>
              </a:defRPr>
            </a:lvl1pPr>
          </a:lstStyle>
          <a:p>
            <a:pPr>
              <a:defRPr/>
            </a:pPr>
            <a:fld id="{B61BB4DA-CA26-4186-9A05-07CCE4C3A78A}" type="datetime8">
              <a:rPr lang="he-IL"/>
              <a:pPr>
                <a:defRPr/>
              </a:pPr>
              <a:t>14 מרץ 18</a:t>
            </a:fld>
            <a:endParaRPr lang="he-IL"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he-IL" dirty="0"/>
          </a:p>
        </p:txBody>
      </p:sp>
      <p:sp>
        <p:nvSpPr>
          <p:cNvPr id="7" name="Slide Number Placeholder 5"/>
          <p:cNvSpPr>
            <a:spLocks noGrp="1"/>
          </p:cNvSpPr>
          <p:nvPr>
            <p:ph type="sldNum" sz="quarter" idx="4"/>
          </p:nvPr>
        </p:nvSpPr>
        <p:spPr>
          <a:xfrm>
            <a:off x="428625" y="6564313"/>
            <a:ext cx="2133600" cy="365125"/>
          </a:xfrm>
          <a:prstGeom prst="rect">
            <a:avLst/>
          </a:prstGeom>
        </p:spPr>
        <p:txBody>
          <a:bodyPr/>
          <a:lstStyle>
            <a:lvl1pPr algn="l" fontAlgn="auto">
              <a:spcBef>
                <a:spcPts val="0"/>
              </a:spcBef>
              <a:spcAft>
                <a:spcPts val="0"/>
              </a:spcAft>
              <a:defRPr>
                <a:solidFill>
                  <a:srgbClr val="FFFCF7"/>
                </a:solidFill>
                <a:latin typeface="+mn-lt"/>
                <a:cs typeface="+mn-cs"/>
              </a:defRPr>
            </a:lvl1pPr>
          </a:lstStyle>
          <a:p>
            <a:pPr>
              <a:defRPr/>
            </a:pPr>
            <a:fld id="{EF1CB20C-DD2B-4EFB-B187-9AA5BE67C1B2}" type="slidenum">
              <a:rPr lang="he-IL"/>
              <a:pPr>
                <a:defRPr/>
              </a:pPr>
              <a:t>‹#›</a:t>
            </a:fld>
            <a:endParaRPr lang="he-IL" dirty="0"/>
          </a:p>
        </p:txBody>
      </p:sp>
    </p:spTree>
  </p:cSld>
  <p:clrMap bg1="lt1" tx1="dk1" bg2="lt2" tx2="dk2" accent1="accent1" accent2="accent2" accent3="accent3" accent4="accent4" accent5="accent5" accent6="accent6" hlink="hlink" folHlink="folHlink"/>
  <p:sldLayoutIdLst>
    <p:sldLayoutId id="2147486614" r:id="rId1"/>
    <p:sldLayoutId id="2147486615" r:id="rId2"/>
    <p:sldLayoutId id="2147486616" r:id="rId3"/>
    <p:sldLayoutId id="2147486617" r:id="rId4"/>
  </p:sldLayoutIdLst>
  <p:hf hdr="0" ftr="0" dt="0"/>
  <p:txStyles>
    <p:titleStyle>
      <a:lvl1pPr algn="r" rtl="1" eaLnBrk="0" fontAlgn="base" hangingPunct="0">
        <a:spcBef>
          <a:spcPct val="0"/>
        </a:spcBef>
        <a:spcAft>
          <a:spcPct val="0"/>
        </a:spcAft>
        <a:defRPr sz="4400" kern="1200">
          <a:solidFill>
            <a:schemeClr val="tx1"/>
          </a:solidFill>
          <a:latin typeface="+mj-lt"/>
          <a:ea typeface="+mj-ea"/>
          <a:cs typeface="+mj-cs"/>
        </a:defRPr>
      </a:lvl1pPr>
      <a:lvl2pPr algn="r" rtl="1" eaLnBrk="0" fontAlgn="base" hangingPunct="0">
        <a:spcBef>
          <a:spcPct val="0"/>
        </a:spcBef>
        <a:spcAft>
          <a:spcPct val="0"/>
        </a:spcAft>
        <a:defRPr sz="4400">
          <a:solidFill>
            <a:schemeClr val="tx1"/>
          </a:solidFill>
          <a:latin typeface="Arial" pitchFamily="34" charset="0"/>
          <a:cs typeface="Arial" pitchFamily="34" charset="0"/>
        </a:defRPr>
      </a:lvl2pPr>
      <a:lvl3pPr algn="r" rtl="1" eaLnBrk="0" fontAlgn="base" hangingPunct="0">
        <a:spcBef>
          <a:spcPct val="0"/>
        </a:spcBef>
        <a:spcAft>
          <a:spcPct val="0"/>
        </a:spcAft>
        <a:defRPr sz="4400">
          <a:solidFill>
            <a:schemeClr val="tx1"/>
          </a:solidFill>
          <a:latin typeface="Arial" pitchFamily="34" charset="0"/>
          <a:cs typeface="Arial" pitchFamily="34" charset="0"/>
        </a:defRPr>
      </a:lvl3pPr>
      <a:lvl4pPr algn="r" rtl="1" eaLnBrk="0" fontAlgn="base" hangingPunct="0">
        <a:spcBef>
          <a:spcPct val="0"/>
        </a:spcBef>
        <a:spcAft>
          <a:spcPct val="0"/>
        </a:spcAft>
        <a:defRPr sz="4400">
          <a:solidFill>
            <a:schemeClr val="tx1"/>
          </a:solidFill>
          <a:latin typeface="Arial" pitchFamily="34" charset="0"/>
          <a:cs typeface="Arial" pitchFamily="34" charset="0"/>
        </a:defRPr>
      </a:lvl4pPr>
      <a:lvl5pPr algn="r" rtl="1" eaLnBrk="0" fontAlgn="base" hangingPunct="0">
        <a:spcBef>
          <a:spcPct val="0"/>
        </a:spcBef>
        <a:spcAft>
          <a:spcPct val="0"/>
        </a:spcAft>
        <a:defRPr sz="4400">
          <a:solidFill>
            <a:schemeClr val="tx1"/>
          </a:solidFill>
          <a:latin typeface="Arial" pitchFamily="34" charset="0"/>
          <a:cs typeface="Arial" pitchFamily="34" charset="0"/>
        </a:defRPr>
      </a:lvl5pPr>
      <a:lvl6pPr marL="457200" algn="r" rtl="1" fontAlgn="base">
        <a:spcBef>
          <a:spcPct val="0"/>
        </a:spcBef>
        <a:spcAft>
          <a:spcPct val="0"/>
        </a:spcAft>
        <a:defRPr sz="4400">
          <a:solidFill>
            <a:schemeClr val="tx1"/>
          </a:solidFill>
          <a:latin typeface="Calibri" pitchFamily="34" charset="0"/>
          <a:cs typeface="Times New Roman" pitchFamily="18" charset="0"/>
        </a:defRPr>
      </a:lvl6pPr>
      <a:lvl7pPr marL="914400" algn="r" rtl="1" fontAlgn="base">
        <a:spcBef>
          <a:spcPct val="0"/>
        </a:spcBef>
        <a:spcAft>
          <a:spcPct val="0"/>
        </a:spcAft>
        <a:defRPr sz="4400">
          <a:solidFill>
            <a:schemeClr val="tx1"/>
          </a:solidFill>
          <a:latin typeface="Calibri" pitchFamily="34" charset="0"/>
          <a:cs typeface="Times New Roman" pitchFamily="18" charset="0"/>
        </a:defRPr>
      </a:lvl7pPr>
      <a:lvl8pPr marL="1371600" algn="r" rtl="1" fontAlgn="base">
        <a:spcBef>
          <a:spcPct val="0"/>
        </a:spcBef>
        <a:spcAft>
          <a:spcPct val="0"/>
        </a:spcAft>
        <a:defRPr sz="4400">
          <a:solidFill>
            <a:schemeClr val="tx1"/>
          </a:solidFill>
          <a:latin typeface="Calibri" pitchFamily="34" charset="0"/>
          <a:cs typeface="Times New Roman" pitchFamily="18" charset="0"/>
        </a:defRPr>
      </a:lvl8pPr>
      <a:lvl9pPr marL="1828800" algn="r" rtl="1" fontAlgn="base">
        <a:spcBef>
          <a:spcPct val="0"/>
        </a:spcBef>
        <a:spcAft>
          <a:spcPct val="0"/>
        </a:spcAft>
        <a:defRPr sz="4400">
          <a:solidFill>
            <a:schemeClr val="tx1"/>
          </a:solidFill>
          <a:latin typeface="Calibri" pitchFamily="34" charset="0"/>
          <a:cs typeface="Times New Roman" pitchFamily="18" charset="0"/>
        </a:defRPr>
      </a:lvl9pPr>
    </p:titleStyle>
    <p:bodyStyle>
      <a:lvl1pPr marL="342900" indent="-342900" algn="r" rtl="1"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r" rtl="1"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r" rtl="1"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r" rtl="1"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r" rtl="1"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6" cstate="print"/>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fontAlgn="auto">
              <a:spcBef>
                <a:spcPts val="0"/>
              </a:spcBef>
              <a:spcAft>
                <a:spcPts val="0"/>
              </a:spcAft>
              <a:defRPr sz="1200">
                <a:solidFill>
                  <a:prstClr val="black">
                    <a:tint val="75000"/>
                  </a:prstClr>
                </a:solidFill>
                <a:latin typeface="+mn-lt"/>
                <a:cs typeface="+mn-cs"/>
              </a:defRPr>
            </a:lvl1pPr>
          </a:lstStyle>
          <a:p>
            <a:pPr>
              <a:defRPr/>
            </a:pPr>
            <a:fld id="{873EDEC6-868F-4458-8984-6CE2D8406AC2}" type="datetime8">
              <a:rPr lang="he-IL"/>
              <a:pPr>
                <a:defRPr/>
              </a:pPr>
              <a:t>14 מרץ 18</a:t>
            </a:fld>
            <a:endParaRPr lang="he-IL"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he-IL" dirty="0"/>
          </a:p>
        </p:txBody>
      </p:sp>
      <p:sp>
        <p:nvSpPr>
          <p:cNvPr id="7" name="Slide Number Placeholder 5"/>
          <p:cNvSpPr>
            <a:spLocks noGrp="1"/>
          </p:cNvSpPr>
          <p:nvPr>
            <p:ph type="sldNum" sz="quarter" idx="4"/>
          </p:nvPr>
        </p:nvSpPr>
        <p:spPr>
          <a:xfrm>
            <a:off x="428625" y="6564313"/>
            <a:ext cx="2133600" cy="365125"/>
          </a:xfrm>
          <a:prstGeom prst="rect">
            <a:avLst/>
          </a:prstGeom>
        </p:spPr>
        <p:txBody>
          <a:bodyPr/>
          <a:lstStyle>
            <a:lvl1pPr algn="l" fontAlgn="auto">
              <a:spcBef>
                <a:spcPts val="0"/>
              </a:spcBef>
              <a:spcAft>
                <a:spcPts val="0"/>
              </a:spcAft>
              <a:defRPr>
                <a:solidFill>
                  <a:srgbClr val="FFFCF7"/>
                </a:solidFill>
                <a:latin typeface="+mn-lt"/>
                <a:cs typeface="+mn-cs"/>
              </a:defRPr>
            </a:lvl1pPr>
          </a:lstStyle>
          <a:p>
            <a:pPr>
              <a:defRPr/>
            </a:pPr>
            <a:fld id="{ACFE24DC-2665-4A84-A1B0-0B565245F246}" type="slidenum">
              <a:rPr lang="he-IL"/>
              <a:pPr>
                <a:defRPr/>
              </a:pPr>
              <a:t>‹#›</a:t>
            </a:fld>
            <a:endParaRPr lang="he-IL" dirty="0"/>
          </a:p>
        </p:txBody>
      </p:sp>
    </p:spTree>
  </p:cSld>
  <p:clrMap bg1="lt1" tx1="dk1" bg2="lt2" tx2="dk2" accent1="accent1" accent2="accent2" accent3="accent3" accent4="accent4" accent5="accent5" accent6="accent6" hlink="hlink" folHlink="folHlink"/>
  <p:sldLayoutIdLst>
    <p:sldLayoutId id="2147486618" r:id="rId1"/>
    <p:sldLayoutId id="2147486619" r:id="rId2"/>
    <p:sldLayoutId id="2147486620" r:id="rId3"/>
    <p:sldLayoutId id="2147486603" r:id="rId4"/>
  </p:sldLayoutIdLst>
  <p:hf hdr="0" ftr="0" dt="0"/>
  <p:txStyles>
    <p:titleStyle>
      <a:lvl1pPr algn="r" rtl="1" eaLnBrk="0" fontAlgn="base" hangingPunct="0">
        <a:spcBef>
          <a:spcPct val="0"/>
        </a:spcBef>
        <a:spcAft>
          <a:spcPct val="0"/>
        </a:spcAft>
        <a:defRPr sz="4400" kern="1200">
          <a:solidFill>
            <a:schemeClr val="tx1"/>
          </a:solidFill>
          <a:latin typeface="+mj-lt"/>
          <a:ea typeface="+mj-ea"/>
          <a:cs typeface="+mj-cs"/>
        </a:defRPr>
      </a:lvl1pPr>
      <a:lvl2pPr algn="r" rtl="1" eaLnBrk="0" fontAlgn="base" hangingPunct="0">
        <a:spcBef>
          <a:spcPct val="0"/>
        </a:spcBef>
        <a:spcAft>
          <a:spcPct val="0"/>
        </a:spcAft>
        <a:defRPr sz="4400">
          <a:solidFill>
            <a:schemeClr val="tx1"/>
          </a:solidFill>
          <a:latin typeface="Arial" pitchFamily="34" charset="0"/>
          <a:cs typeface="Arial" pitchFamily="34" charset="0"/>
        </a:defRPr>
      </a:lvl2pPr>
      <a:lvl3pPr algn="r" rtl="1" eaLnBrk="0" fontAlgn="base" hangingPunct="0">
        <a:spcBef>
          <a:spcPct val="0"/>
        </a:spcBef>
        <a:spcAft>
          <a:spcPct val="0"/>
        </a:spcAft>
        <a:defRPr sz="4400">
          <a:solidFill>
            <a:schemeClr val="tx1"/>
          </a:solidFill>
          <a:latin typeface="Arial" pitchFamily="34" charset="0"/>
          <a:cs typeface="Arial" pitchFamily="34" charset="0"/>
        </a:defRPr>
      </a:lvl3pPr>
      <a:lvl4pPr algn="r" rtl="1" eaLnBrk="0" fontAlgn="base" hangingPunct="0">
        <a:spcBef>
          <a:spcPct val="0"/>
        </a:spcBef>
        <a:spcAft>
          <a:spcPct val="0"/>
        </a:spcAft>
        <a:defRPr sz="4400">
          <a:solidFill>
            <a:schemeClr val="tx1"/>
          </a:solidFill>
          <a:latin typeface="Arial" pitchFamily="34" charset="0"/>
          <a:cs typeface="Arial" pitchFamily="34" charset="0"/>
        </a:defRPr>
      </a:lvl4pPr>
      <a:lvl5pPr algn="r" rtl="1" eaLnBrk="0" fontAlgn="base" hangingPunct="0">
        <a:spcBef>
          <a:spcPct val="0"/>
        </a:spcBef>
        <a:spcAft>
          <a:spcPct val="0"/>
        </a:spcAft>
        <a:defRPr sz="4400">
          <a:solidFill>
            <a:schemeClr val="tx1"/>
          </a:solidFill>
          <a:latin typeface="Arial" pitchFamily="34" charset="0"/>
          <a:cs typeface="Arial" pitchFamily="34" charset="0"/>
        </a:defRPr>
      </a:lvl5pPr>
      <a:lvl6pPr marL="457200" algn="r" rtl="1" fontAlgn="base">
        <a:spcBef>
          <a:spcPct val="0"/>
        </a:spcBef>
        <a:spcAft>
          <a:spcPct val="0"/>
        </a:spcAft>
        <a:defRPr sz="4400">
          <a:solidFill>
            <a:schemeClr val="tx1"/>
          </a:solidFill>
          <a:latin typeface="Calibri" pitchFamily="34" charset="0"/>
          <a:cs typeface="Times New Roman" pitchFamily="18" charset="0"/>
        </a:defRPr>
      </a:lvl6pPr>
      <a:lvl7pPr marL="914400" algn="r" rtl="1" fontAlgn="base">
        <a:spcBef>
          <a:spcPct val="0"/>
        </a:spcBef>
        <a:spcAft>
          <a:spcPct val="0"/>
        </a:spcAft>
        <a:defRPr sz="4400">
          <a:solidFill>
            <a:schemeClr val="tx1"/>
          </a:solidFill>
          <a:latin typeface="Calibri" pitchFamily="34" charset="0"/>
          <a:cs typeface="Times New Roman" pitchFamily="18" charset="0"/>
        </a:defRPr>
      </a:lvl7pPr>
      <a:lvl8pPr marL="1371600" algn="r" rtl="1" fontAlgn="base">
        <a:spcBef>
          <a:spcPct val="0"/>
        </a:spcBef>
        <a:spcAft>
          <a:spcPct val="0"/>
        </a:spcAft>
        <a:defRPr sz="4400">
          <a:solidFill>
            <a:schemeClr val="tx1"/>
          </a:solidFill>
          <a:latin typeface="Calibri" pitchFamily="34" charset="0"/>
          <a:cs typeface="Times New Roman" pitchFamily="18" charset="0"/>
        </a:defRPr>
      </a:lvl8pPr>
      <a:lvl9pPr marL="1828800" algn="r" rtl="1" fontAlgn="base">
        <a:spcBef>
          <a:spcPct val="0"/>
        </a:spcBef>
        <a:spcAft>
          <a:spcPct val="0"/>
        </a:spcAft>
        <a:defRPr sz="4400">
          <a:solidFill>
            <a:schemeClr val="tx1"/>
          </a:solidFill>
          <a:latin typeface="Calibri" pitchFamily="34" charset="0"/>
          <a:cs typeface="Times New Roman" pitchFamily="18" charset="0"/>
        </a:defRPr>
      </a:lvl9pPr>
    </p:titleStyle>
    <p:bodyStyle>
      <a:lvl1pPr marL="342900" indent="-342900" algn="r" rtl="1"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r" rtl="1"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r" rtl="1"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r" rtl="1"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r" rtl="1"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6" cstate="print"/>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fontAlgn="auto">
              <a:spcBef>
                <a:spcPts val="0"/>
              </a:spcBef>
              <a:spcAft>
                <a:spcPts val="0"/>
              </a:spcAft>
              <a:defRPr sz="1200">
                <a:solidFill>
                  <a:prstClr val="black">
                    <a:tint val="75000"/>
                  </a:prstClr>
                </a:solidFill>
                <a:latin typeface="+mn-lt"/>
                <a:cs typeface="+mn-cs"/>
              </a:defRPr>
            </a:lvl1pPr>
          </a:lstStyle>
          <a:p>
            <a:pPr>
              <a:defRPr/>
            </a:pPr>
            <a:fld id="{AA55A81D-5F49-4813-AB26-0C746BD84B66}" type="datetime8">
              <a:rPr lang="he-IL"/>
              <a:pPr>
                <a:defRPr/>
              </a:pPr>
              <a:t>14 מרץ 18</a:t>
            </a:fld>
            <a:endParaRPr lang="he-IL"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he-IL" dirty="0"/>
          </a:p>
        </p:txBody>
      </p:sp>
      <p:sp>
        <p:nvSpPr>
          <p:cNvPr id="7" name="Slide Number Placeholder 5"/>
          <p:cNvSpPr>
            <a:spLocks noGrp="1"/>
          </p:cNvSpPr>
          <p:nvPr>
            <p:ph type="sldNum" sz="quarter" idx="4"/>
          </p:nvPr>
        </p:nvSpPr>
        <p:spPr>
          <a:xfrm>
            <a:off x="428625" y="6564313"/>
            <a:ext cx="2133600" cy="365125"/>
          </a:xfrm>
          <a:prstGeom prst="rect">
            <a:avLst/>
          </a:prstGeom>
        </p:spPr>
        <p:txBody>
          <a:bodyPr/>
          <a:lstStyle>
            <a:lvl1pPr algn="l" fontAlgn="auto">
              <a:spcBef>
                <a:spcPts val="0"/>
              </a:spcBef>
              <a:spcAft>
                <a:spcPts val="0"/>
              </a:spcAft>
              <a:defRPr>
                <a:solidFill>
                  <a:srgbClr val="FFFCF7"/>
                </a:solidFill>
                <a:latin typeface="+mn-lt"/>
                <a:cs typeface="+mn-cs"/>
              </a:defRPr>
            </a:lvl1pPr>
          </a:lstStyle>
          <a:p>
            <a:pPr>
              <a:defRPr/>
            </a:pPr>
            <a:fld id="{0E6AF535-A5B7-4046-AABB-9185A1AD45D3}" type="slidenum">
              <a:rPr lang="he-IL"/>
              <a:pPr>
                <a:defRPr/>
              </a:pPr>
              <a:t>‹#›</a:t>
            </a:fld>
            <a:endParaRPr lang="he-IL" dirty="0"/>
          </a:p>
        </p:txBody>
      </p:sp>
    </p:spTree>
  </p:cSld>
  <p:clrMap bg1="lt1" tx1="dk1" bg2="lt2" tx2="dk2" accent1="accent1" accent2="accent2" accent3="accent3" accent4="accent4" accent5="accent5" accent6="accent6" hlink="hlink" folHlink="folHlink"/>
  <p:sldLayoutIdLst>
    <p:sldLayoutId id="2147486621" r:id="rId1"/>
    <p:sldLayoutId id="2147486622" r:id="rId2"/>
    <p:sldLayoutId id="2147486623" r:id="rId3"/>
    <p:sldLayoutId id="2147486624" r:id="rId4"/>
  </p:sldLayoutIdLst>
  <p:hf hdr="0" ftr="0" dt="0"/>
  <p:txStyles>
    <p:titleStyle>
      <a:lvl1pPr algn="r" rtl="1" eaLnBrk="0" fontAlgn="base" hangingPunct="0">
        <a:spcBef>
          <a:spcPct val="0"/>
        </a:spcBef>
        <a:spcAft>
          <a:spcPct val="0"/>
        </a:spcAft>
        <a:defRPr sz="4400" kern="1200">
          <a:solidFill>
            <a:schemeClr val="tx1"/>
          </a:solidFill>
          <a:latin typeface="+mj-lt"/>
          <a:ea typeface="+mj-ea"/>
          <a:cs typeface="+mj-cs"/>
        </a:defRPr>
      </a:lvl1pPr>
      <a:lvl2pPr algn="r" rtl="1" eaLnBrk="0" fontAlgn="base" hangingPunct="0">
        <a:spcBef>
          <a:spcPct val="0"/>
        </a:spcBef>
        <a:spcAft>
          <a:spcPct val="0"/>
        </a:spcAft>
        <a:defRPr sz="4400">
          <a:solidFill>
            <a:schemeClr val="tx1"/>
          </a:solidFill>
          <a:latin typeface="Arial" pitchFamily="34" charset="0"/>
          <a:cs typeface="Arial" pitchFamily="34" charset="0"/>
        </a:defRPr>
      </a:lvl2pPr>
      <a:lvl3pPr algn="r" rtl="1" eaLnBrk="0" fontAlgn="base" hangingPunct="0">
        <a:spcBef>
          <a:spcPct val="0"/>
        </a:spcBef>
        <a:spcAft>
          <a:spcPct val="0"/>
        </a:spcAft>
        <a:defRPr sz="4400">
          <a:solidFill>
            <a:schemeClr val="tx1"/>
          </a:solidFill>
          <a:latin typeface="Arial" pitchFamily="34" charset="0"/>
          <a:cs typeface="Arial" pitchFamily="34" charset="0"/>
        </a:defRPr>
      </a:lvl3pPr>
      <a:lvl4pPr algn="r" rtl="1" eaLnBrk="0" fontAlgn="base" hangingPunct="0">
        <a:spcBef>
          <a:spcPct val="0"/>
        </a:spcBef>
        <a:spcAft>
          <a:spcPct val="0"/>
        </a:spcAft>
        <a:defRPr sz="4400">
          <a:solidFill>
            <a:schemeClr val="tx1"/>
          </a:solidFill>
          <a:latin typeface="Arial" pitchFamily="34" charset="0"/>
          <a:cs typeface="Arial" pitchFamily="34" charset="0"/>
        </a:defRPr>
      </a:lvl4pPr>
      <a:lvl5pPr algn="r" rtl="1" eaLnBrk="0" fontAlgn="base" hangingPunct="0">
        <a:spcBef>
          <a:spcPct val="0"/>
        </a:spcBef>
        <a:spcAft>
          <a:spcPct val="0"/>
        </a:spcAft>
        <a:defRPr sz="4400">
          <a:solidFill>
            <a:schemeClr val="tx1"/>
          </a:solidFill>
          <a:latin typeface="Arial" pitchFamily="34" charset="0"/>
          <a:cs typeface="Arial" pitchFamily="34" charset="0"/>
        </a:defRPr>
      </a:lvl5pPr>
      <a:lvl6pPr marL="457200" algn="r" rtl="1" fontAlgn="base">
        <a:spcBef>
          <a:spcPct val="0"/>
        </a:spcBef>
        <a:spcAft>
          <a:spcPct val="0"/>
        </a:spcAft>
        <a:defRPr sz="4400">
          <a:solidFill>
            <a:schemeClr val="tx1"/>
          </a:solidFill>
          <a:latin typeface="Calibri" pitchFamily="34" charset="0"/>
          <a:cs typeface="Times New Roman" pitchFamily="18" charset="0"/>
        </a:defRPr>
      </a:lvl6pPr>
      <a:lvl7pPr marL="914400" algn="r" rtl="1" fontAlgn="base">
        <a:spcBef>
          <a:spcPct val="0"/>
        </a:spcBef>
        <a:spcAft>
          <a:spcPct val="0"/>
        </a:spcAft>
        <a:defRPr sz="4400">
          <a:solidFill>
            <a:schemeClr val="tx1"/>
          </a:solidFill>
          <a:latin typeface="Calibri" pitchFamily="34" charset="0"/>
          <a:cs typeface="Times New Roman" pitchFamily="18" charset="0"/>
        </a:defRPr>
      </a:lvl7pPr>
      <a:lvl8pPr marL="1371600" algn="r" rtl="1" fontAlgn="base">
        <a:spcBef>
          <a:spcPct val="0"/>
        </a:spcBef>
        <a:spcAft>
          <a:spcPct val="0"/>
        </a:spcAft>
        <a:defRPr sz="4400">
          <a:solidFill>
            <a:schemeClr val="tx1"/>
          </a:solidFill>
          <a:latin typeface="Calibri" pitchFamily="34" charset="0"/>
          <a:cs typeface="Times New Roman" pitchFamily="18" charset="0"/>
        </a:defRPr>
      </a:lvl8pPr>
      <a:lvl9pPr marL="1828800" algn="r" rtl="1" fontAlgn="base">
        <a:spcBef>
          <a:spcPct val="0"/>
        </a:spcBef>
        <a:spcAft>
          <a:spcPct val="0"/>
        </a:spcAft>
        <a:defRPr sz="4400">
          <a:solidFill>
            <a:schemeClr val="tx1"/>
          </a:solidFill>
          <a:latin typeface="Calibri" pitchFamily="34" charset="0"/>
          <a:cs typeface="Times New Roman" pitchFamily="18" charset="0"/>
        </a:defRPr>
      </a:lvl9pPr>
    </p:titleStyle>
    <p:bodyStyle>
      <a:lvl1pPr marL="342900" indent="-342900" algn="r" rtl="1"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r" rtl="1"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r" rtl="1"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r" rtl="1"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r" rtl="1"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7" cstate="print"/>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fontAlgn="auto">
              <a:spcBef>
                <a:spcPts val="0"/>
              </a:spcBef>
              <a:spcAft>
                <a:spcPts val="0"/>
              </a:spcAft>
              <a:defRPr sz="1200">
                <a:solidFill>
                  <a:prstClr val="black">
                    <a:tint val="75000"/>
                  </a:prstClr>
                </a:solidFill>
                <a:latin typeface="+mn-lt"/>
                <a:cs typeface="+mn-cs"/>
              </a:defRPr>
            </a:lvl1pPr>
          </a:lstStyle>
          <a:p>
            <a:pPr>
              <a:defRPr/>
            </a:pPr>
            <a:fld id="{E3FFD823-6263-4E2A-832A-7A9E72885028}" type="datetime8">
              <a:rPr lang="he-IL"/>
              <a:pPr>
                <a:defRPr/>
              </a:pPr>
              <a:t>14 מרץ 18</a:t>
            </a:fld>
            <a:endParaRPr lang="he-IL"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fontAlgn="auto">
              <a:spcBef>
                <a:spcPts val="0"/>
              </a:spcBef>
              <a:spcAft>
                <a:spcPts val="0"/>
              </a:spcAft>
              <a:defRPr sz="1200" dirty="0">
                <a:solidFill>
                  <a:prstClr val="black">
                    <a:tint val="75000"/>
                  </a:prstClr>
                </a:solidFill>
                <a:latin typeface="+mn-lt"/>
                <a:cs typeface="+mn-cs"/>
              </a:defRPr>
            </a:lvl1pPr>
          </a:lstStyle>
          <a:p>
            <a:pPr>
              <a:defRPr/>
            </a:pPr>
            <a:endParaRPr lang="he-IL" dirty="0"/>
          </a:p>
        </p:txBody>
      </p:sp>
      <p:sp>
        <p:nvSpPr>
          <p:cNvPr id="7" name="Slide Number Placeholder 5"/>
          <p:cNvSpPr>
            <a:spLocks noGrp="1"/>
          </p:cNvSpPr>
          <p:nvPr>
            <p:ph type="sldNum" sz="quarter" idx="4"/>
          </p:nvPr>
        </p:nvSpPr>
        <p:spPr>
          <a:xfrm>
            <a:off x="428625" y="6564313"/>
            <a:ext cx="2133600" cy="365125"/>
          </a:xfrm>
          <a:prstGeom prst="rect">
            <a:avLst/>
          </a:prstGeom>
        </p:spPr>
        <p:txBody>
          <a:bodyPr/>
          <a:lstStyle>
            <a:lvl1pPr algn="l" fontAlgn="auto">
              <a:spcBef>
                <a:spcPts val="0"/>
              </a:spcBef>
              <a:spcAft>
                <a:spcPts val="0"/>
              </a:spcAft>
              <a:defRPr>
                <a:solidFill>
                  <a:srgbClr val="FFFCF7"/>
                </a:solidFill>
                <a:latin typeface="+mn-lt"/>
                <a:cs typeface="+mn-cs"/>
              </a:defRPr>
            </a:lvl1pPr>
          </a:lstStyle>
          <a:p>
            <a:pPr>
              <a:defRPr/>
            </a:pPr>
            <a:fld id="{533149E4-4869-48D8-98CF-C3881057DD37}" type="slidenum">
              <a:rPr lang="he-IL"/>
              <a:pPr>
                <a:defRPr/>
              </a:pPr>
              <a:t>‹#›</a:t>
            </a:fld>
            <a:endParaRPr lang="he-IL" dirty="0"/>
          </a:p>
        </p:txBody>
      </p:sp>
    </p:spTree>
    <p:extLst>
      <p:ext uri="{BB962C8B-B14F-4D97-AF65-F5344CB8AC3E}">
        <p14:creationId xmlns:p14="http://schemas.microsoft.com/office/powerpoint/2010/main" val="2454922386"/>
      </p:ext>
    </p:extLst>
  </p:cSld>
  <p:clrMap bg1="lt1" tx1="dk1" bg2="lt2" tx2="dk2" accent1="accent1" accent2="accent2" accent3="accent3" accent4="accent4" accent5="accent5" accent6="accent6" hlink="hlink" folHlink="folHlink"/>
  <p:sldLayoutIdLst>
    <p:sldLayoutId id="2147486626" r:id="rId1"/>
    <p:sldLayoutId id="2147486627" r:id="rId2"/>
    <p:sldLayoutId id="2147486628" r:id="rId3"/>
    <p:sldLayoutId id="2147486629" r:id="rId4"/>
    <p:sldLayoutId id="2147486630" r:id="rId5"/>
  </p:sldLayoutIdLst>
  <p:hf hdr="0" ftr="0" dt="0"/>
  <p:txStyles>
    <p:titleStyle>
      <a:lvl1pPr algn="r" rtl="1" eaLnBrk="0" fontAlgn="base" hangingPunct="0">
        <a:spcBef>
          <a:spcPct val="0"/>
        </a:spcBef>
        <a:spcAft>
          <a:spcPct val="0"/>
        </a:spcAft>
        <a:defRPr sz="4400" kern="1200">
          <a:solidFill>
            <a:schemeClr val="tx1"/>
          </a:solidFill>
          <a:latin typeface="+mj-lt"/>
          <a:ea typeface="+mj-ea"/>
          <a:cs typeface="+mj-cs"/>
        </a:defRPr>
      </a:lvl1pPr>
      <a:lvl2pPr algn="r" rtl="1" eaLnBrk="0" fontAlgn="base" hangingPunct="0">
        <a:spcBef>
          <a:spcPct val="0"/>
        </a:spcBef>
        <a:spcAft>
          <a:spcPct val="0"/>
        </a:spcAft>
        <a:defRPr sz="4400">
          <a:solidFill>
            <a:schemeClr val="tx1"/>
          </a:solidFill>
          <a:latin typeface="Arial" pitchFamily="34" charset="0"/>
          <a:cs typeface="Arial" pitchFamily="34" charset="0"/>
        </a:defRPr>
      </a:lvl2pPr>
      <a:lvl3pPr algn="r" rtl="1" eaLnBrk="0" fontAlgn="base" hangingPunct="0">
        <a:spcBef>
          <a:spcPct val="0"/>
        </a:spcBef>
        <a:spcAft>
          <a:spcPct val="0"/>
        </a:spcAft>
        <a:defRPr sz="4400">
          <a:solidFill>
            <a:schemeClr val="tx1"/>
          </a:solidFill>
          <a:latin typeface="Arial" pitchFamily="34" charset="0"/>
          <a:cs typeface="Arial" pitchFamily="34" charset="0"/>
        </a:defRPr>
      </a:lvl3pPr>
      <a:lvl4pPr algn="r" rtl="1" eaLnBrk="0" fontAlgn="base" hangingPunct="0">
        <a:spcBef>
          <a:spcPct val="0"/>
        </a:spcBef>
        <a:spcAft>
          <a:spcPct val="0"/>
        </a:spcAft>
        <a:defRPr sz="4400">
          <a:solidFill>
            <a:schemeClr val="tx1"/>
          </a:solidFill>
          <a:latin typeface="Arial" pitchFamily="34" charset="0"/>
          <a:cs typeface="Arial" pitchFamily="34" charset="0"/>
        </a:defRPr>
      </a:lvl4pPr>
      <a:lvl5pPr algn="r" rtl="1" eaLnBrk="0" fontAlgn="base" hangingPunct="0">
        <a:spcBef>
          <a:spcPct val="0"/>
        </a:spcBef>
        <a:spcAft>
          <a:spcPct val="0"/>
        </a:spcAft>
        <a:defRPr sz="4400">
          <a:solidFill>
            <a:schemeClr val="tx1"/>
          </a:solidFill>
          <a:latin typeface="Arial" pitchFamily="34" charset="0"/>
          <a:cs typeface="Arial" pitchFamily="34" charset="0"/>
        </a:defRPr>
      </a:lvl5pPr>
      <a:lvl6pPr marL="457200" algn="r" rtl="1" fontAlgn="base">
        <a:spcBef>
          <a:spcPct val="0"/>
        </a:spcBef>
        <a:spcAft>
          <a:spcPct val="0"/>
        </a:spcAft>
        <a:defRPr sz="4400">
          <a:solidFill>
            <a:schemeClr val="tx1"/>
          </a:solidFill>
          <a:latin typeface="Calibri" pitchFamily="34" charset="0"/>
          <a:cs typeface="Times New Roman" pitchFamily="18" charset="0"/>
        </a:defRPr>
      </a:lvl6pPr>
      <a:lvl7pPr marL="914400" algn="r" rtl="1" fontAlgn="base">
        <a:spcBef>
          <a:spcPct val="0"/>
        </a:spcBef>
        <a:spcAft>
          <a:spcPct val="0"/>
        </a:spcAft>
        <a:defRPr sz="4400">
          <a:solidFill>
            <a:schemeClr val="tx1"/>
          </a:solidFill>
          <a:latin typeface="Calibri" pitchFamily="34" charset="0"/>
          <a:cs typeface="Times New Roman" pitchFamily="18" charset="0"/>
        </a:defRPr>
      </a:lvl7pPr>
      <a:lvl8pPr marL="1371600" algn="r" rtl="1" fontAlgn="base">
        <a:spcBef>
          <a:spcPct val="0"/>
        </a:spcBef>
        <a:spcAft>
          <a:spcPct val="0"/>
        </a:spcAft>
        <a:defRPr sz="4400">
          <a:solidFill>
            <a:schemeClr val="tx1"/>
          </a:solidFill>
          <a:latin typeface="Calibri" pitchFamily="34" charset="0"/>
          <a:cs typeface="Times New Roman" pitchFamily="18" charset="0"/>
        </a:defRPr>
      </a:lvl8pPr>
      <a:lvl9pPr marL="1828800" algn="r" rtl="1" fontAlgn="base">
        <a:spcBef>
          <a:spcPct val="0"/>
        </a:spcBef>
        <a:spcAft>
          <a:spcPct val="0"/>
        </a:spcAft>
        <a:defRPr sz="4400">
          <a:solidFill>
            <a:schemeClr val="tx1"/>
          </a:solidFill>
          <a:latin typeface="Calibri" pitchFamily="34" charset="0"/>
          <a:cs typeface="Times New Roman" pitchFamily="18" charset="0"/>
        </a:defRPr>
      </a:lvl9pPr>
    </p:titleStyle>
    <p:bodyStyle>
      <a:lvl1pPr marL="342900" indent="-342900" algn="r" rtl="1"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r" rtl="1"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r" rtl="1"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r" rtl="1"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r" rtl="1"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5" cstate="print"/>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fontAlgn="auto">
              <a:spcBef>
                <a:spcPts val="0"/>
              </a:spcBef>
              <a:spcAft>
                <a:spcPts val="0"/>
              </a:spcAft>
              <a:defRPr sz="1200">
                <a:solidFill>
                  <a:prstClr val="black">
                    <a:tint val="75000"/>
                  </a:prstClr>
                </a:solidFill>
                <a:latin typeface="+mn-lt"/>
                <a:ea typeface="+mn-ea"/>
                <a:cs typeface="+mn-cs"/>
              </a:defRPr>
            </a:lvl1pPr>
          </a:lstStyle>
          <a:p>
            <a:pPr>
              <a:defRPr/>
            </a:pPr>
            <a:fld id="{7A78737D-8DE2-4DD0-9895-075232BE0528}" type="datetime8">
              <a:rPr lang="he-IL"/>
              <a:pPr>
                <a:defRPr/>
              </a:pPr>
              <a:t>14 מרץ 18</a:t>
            </a:fld>
            <a:endParaRPr lang="he-IL"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fontAlgn="auto">
              <a:spcBef>
                <a:spcPts val="0"/>
              </a:spcBef>
              <a:spcAft>
                <a:spcPts val="0"/>
              </a:spcAft>
              <a:defRPr sz="1200">
                <a:solidFill>
                  <a:prstClr val="black">
                    <a:tint val="75000"/>
                  </a:prstClr>
                </a:solidFill>
                <a:latin typeface="+mn-lt"/>
                <a:ea typeface="+mn-ea"/>
                <a:cs typeface="+mn-cs"/>
              </a:defRPr>
            </a:lvl1pPr>
          </a:lstStyle>
          <a:p>
            <a:pPr>
              <a:defRPr/>
            </a:pPr>
            <a:endParaRPr lang="he-IL" dirty="0"/>
          </a:p>
        </p:txBody>
      </p:sp>
      <p:sp>
        <p:nvSpPr>
          <p:cNvPr id="7" name="Slide Number Placeholder 5"/>
          <p:cNvSpPr>
            <a:spLocks noGrp="1"/>
          </p:cNvSpPr>
          <p:nvPr>
            <p:ph type="sldNum" sz="quarter" idx="4"/>
          </p:nvPr>
        </p:nvSpPr>
        <p:spPr>
          <a:xfrm>
            <a:off x="428625" y="6564313"/>
            <a:ext cx="2133600" cy="365125"/>
          </a:xfrm>
          <a:prstGeom prst="rect">
            <a:avLst/>
          </a:prstGeom>
        </p:spPr>
        <p:txBody>
          <a:bodyPr/>
          <a:lstStyle>
            <a:lvl1pPr algn="l" fontAlgn="auto">
              <a:spcBef>
                <a:spcPts val="0"/>
              </a:spcBef>
              <a:spcAft>
                <a:spcPts val="0"/>
              </a:spcAft>
              <a:defRPr sz="1800">
                <a:solidFill>
                  <a:srgbClr val="FFFCF7"/>
                </a:solidFill>
                <a:latin typeface="+mn-lt"/>
                <a:ea typeface="+mn-ea"/>
                <a:cs typeface="+mn-cs"/>
              </a:defRPr>
            </a:lvl1pPr>
          </a:lstStyle>
          <a:p>
            <a:pPr>
              <a:defRPr/>
            </a:pPr>
            <a:fld id="{61D88AA2-783D-4168-9E35-BF62602C0410}" type="slidenum">
              <a:rPr lang="he-IL"/>
              <a:pPr>
                <a:defRPr/>
              </a:pPr>
              <a:t>‹#›</a:t>
            </a:fld>
            <a:endParaRPr lang="he-IL" dirty="0"/>
          </a:p>
        </p:txBody>
      </p:sp>
    </p:spTree>
    <p:extLst>
      <p:ext uri="{BB962C8B-B14F-4D97-AF65-F5344CB8AC3E}">
        <p14:creationId xmlns:p14="http://schemas.microsoft.com/office/powerpoint/2010/main" val="2130160410"/>
      </p:ext>
    </p:extLst>
  </p:cSld>
  <p:clrMap bg1="lt1" tx1="dk1" bg2="lt2" tx2="dk2" accent1="accent1" accent2="accent2" accent3="accent3" accent4="accent4" accent5="accent5" accent6="accent6" hlink="hlink" folHlink="folHlink"/>
  <p:sldLayoutIdLst>
    <p:sldLayoutId id="2147486632" r:id="rId1"/>
    <p:sldLayoutId id="2147486633" r:id="rId2"/>
    <p:sldLayoutId id="2147486634" r:id="rId3"/>
  </p:sldLayoutIdLst>
  <p:hf hdr="0" ftr="0" dt="0"/>
  <p:txStyles>
    <p:titleStyle>
      <a:lvl1pPr algn="r" rtl="1" eaLnBrk="0" fontAlgn="base" hangingPunct="0">
        <a:spcBef>
          <a:spcPct val="0"/>
        </a:spcBef>
        <a:spcAft>
          <a:spcPct val="0"/>
        </a:spcAft>
        <a:defRPr sz="4400" kern="1200">
          <a:solidFill>
            <a:schemeClr val="tx1"/>
          </a:solidFill>
          <a:latin typeface="+mj-lt"/>
          <a:ea typeface="+mj-ea"/>
          <a:cs typeface="+mj-cs"/>
        </a:defRPr>
      </a:lvl1pPr>
      <a:lvl2pPr algn="r" rtl="1" eaLnBrk="0" fontAlgn="base" hangingPunct="0">
        <a:spcBef>
          <a:spcPct val="0"/>
        </a:spcBef>
        <a:spcAft>
          <a:spcPct val="0"/>
        </a:spcAft>
        <a:defRPr sz="4400">
          <a:solidFill>
            <a:schemeClr val="tx1"/>
          </a:solidFill>
          <a:latin typeface="Arial" pitchFamily="34" charset="0"/>
          <a:cs typeface="Arial" pitchFamily="34" charset="0"/>
        </a:defRPr>
      </a:lvl2pPr>
      <a:lvl3pPr algn="r" rtl="1" eaLnBrk="0" fontAlgn="base" hangingPunct="0">
        <a:spcBef>
          <a:spcPct val="0"/>
        </a:spcBef>
        <a:spcAft>
          <a:spcPct val="0"/>
        </a:spcAft>
        <a:defRPr sz="4400">
          <a:solidFill>
            <a:schemeClr val="tx1"/>
          </a:solidFill>
          <a:latin typeface="Arial" pitchFamily="34" charset="0"/>
          <a:cs typeface="Arial" pitchFamily="34" charset="0"/>
        </a:defRPr>
      </a:lvl3pPr>
      <a:lvl4pPr algn="r" rtl="1" eaLnBrk="0" fontAlgn="base" hangingPunct="0">
        <a:spcBef>
          <a:spcPct val="0"/>
        </a:spcBef>
        <a:spcAft>
          <a:spcPct val="0"/>
        </a:spcAft>
        <a:defRPr sz="4400">
          <a:solidFill>
            <a:schemeClr val="tx1"/>
          </a:solidFill>
          <a:latin typeface="Arial" pitchFamily="34" charset="0"/>
          <a:cs typeface="Arial" pitchFamily="34" charset="0"/>
        </a:defRPr>
      </a:lvl4pPr>
      <a:lvl5pPr algn="r" rtl="1" eaLnBrk="0" fontAlgn="base" hangingPunct="0">
        <a:spcBef>
          <a:spcPct val="0"/>
        </a:spcBef>
        <a:spcAft>
          <a:spcPct val="0"/>
        </a:spcAft>
        <a:defRPr sz="4400">
          <a:solidFill>
            <a:schemeClr val="tx1"/>
          </a:solidFill>
          <a:latin typeface="Arial" pitchFamily="34" charset="0"/>
          <a:cs typeface="Arial" pitchFamily="34" charset="0"/>
        </a:defRPr>
      </a:lvl5pPr>
      <a:lvl6pPr marL="457200" algn="r" rtl="1" fontAlgn="base">
        <a:spcBef>
          <a:spcPct val="0"/>
        </a:spcBef>
        <a:spcAft>
          <a:spcPct val="0"/>
        </a:spcAft>
        <a:defRPr sz="4400">
          <a:solidFill>
            <a:schemeClr val="tx1"/>
          </a:solidFill>
          <a:latin typeface="Calibri" pitchFamily="34" charset="0"/>
          <a:cs typeface="Times New Roman" pitchFamily="18" charset="0"/>
        </a:defRPr>
      </a:lvl6pPr>
      <a:lvl7pPr marL="914400" algn="r" rtl="1" fontAlgn="base">
        <a:spcBef>
          <a:spcPct val="0"/>
        </a:spcBef>
        <a:spcAft>
          <a:spcPct val="0"/>
        </a:spcAft>
        <a:defRPr sz="4400">
          <a:solidFill>
            <a:schemeClr val="tx1"/>
          </a:solidFill>
          <a:latin typeface="Calibri" pitchFamily="34" charset="0"/>
          <a:cs typeface="Times New Roman" pitchFamily="18" charset="0"/>
        </a:defRPr>
      </a:lvl7pPr>
      <a:lvl8pPr marL="1371600" algn="r" rtl="1" fontAlgn="base">
        <a:spcBef>
          <a:spcPct val="0"/>
        </a:spcBef>
        <a:spcAft>
          <a:spcPct val="0"/>
        </a:spcAft>
        <a:defRPr sz="4400">
          <a:solidFill>
            <a:schemeClr val="tx1"/>
          </a:solidFill>
          <a:latin typeface="Calibri" pitchFamily="34" charset="0"/>
          <a:cs typeface="Times New Roman" pitchFamily="18" charset="0"/>
        </a:defRPr>
      </a:lvl8pPr>
      <a:lvl9pPr marL="1828800" algn="r" rtl="1" fontAlgn="base">
        <a:spcBef>
          <a:spcPct val="0"/>
        </a:spcBef>
        <a:spcAft>
          <a:spcPct val="0"/>
        </a:spcAft>
        <a:defRPr sz="4400">
          <a:solidFill>
            <a:schemeClr val="tx1"/>
          </a:solidFill>
          <a:latin typeface="Calibri" pitchFamily="34" charset="0"/>
          <a:cs typeface="Times New Roman" pitchFamily="18" charset="0"/>
        </a:defRPr>
      </a:lvl9pPr>
    </p:titleStyle>
    <p:bodyStyle>
      <a:lvl1pPr marL="342900" indent="-342900" algn="r" rtl="1"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r" rtl="1"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r" rtl="1"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r" rtl="1"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r" rtl="1"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8" cstate="print"/>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fontAlgn="auto">
              <a:spcBef>
                <a:spcPts val="0"/>
              </a:spcBef>
              <a:spcAft>
                <a:spcPts val="0"/>
              </a:spcAft>
              <a:defRPr sz="1200">
                <a:solidFill>
                  <a:prstClr val="black">
                    <a:tint val="75000"/>
                  </a:prstClr>
                </a:solidFill>
                <a:latin typeface="+mn-lt"/>
                <a:cs typeface="+mn-cs"/>
              </a:defRPr>
            </a:lvl1pPr>
          </a:lstStyle>
          <a:p>
            <a:pPr>
              <a:defRPr/>
            </a:pPr>
            <a:fld id="{3A2D0652-B97A-4BE5-849D-24F0DA9334AD}" type="datetime8">
              <a:rPr lang="he-IL"/>
              <a:pPr>
                <a:defRPr/>
              </a:pPr>
              <a:t>14 מרץ 18</a:t>
            </a:fld>
            <a:endParaRPr lang="he-IL"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he-IL" dirty="0"/>
          </a:p>
        </p:txBody>
      </p:sp>
      <p:sp>
        <p:nvSpPr>
          <p:cNvPr id="7" name="Slide Number Placeholder 5"/>
          <p:cNvSpPr>
            <a:spLocks noGrp="1"/>
          </p:cNvSpPr>
          <p:nvPr>
            <p:ph type="sldNum" sz="quarter" idx="4"/>
          </p:nvPr>
        </p:nvSpPr>
        <p:spPr>
          <a:xfrm>
            <a:off x="428625" y="6564313"/>
            <a:ext cx="2133600" cy="365125"/>
          </a:xfrm>
          <a:prstGeom prst="rect">
            <a:avLst/>
          </a:prstGeom>
        </p:spPr>
        <p:txBody>
          <a:bodyPr/>
          <a:lstStyle>
            <a:lvl1pPr algn="l" fontAlgn="auto">
              <a:spcBef>
                <a:spcPts val="0"/>
              </a:spcBef>
              <a:spcAft>
                <a:spcPts val="0"/>
              </a:spcAft>
              <a:defRPr>
                <a:solidFill>
                  <a:srgbClr val="FFFCF7"/>
                </a:solidFill>
                <a:latin typeface="+mn-lt"/>
                <a:cs typeface="+mn-cs"/>
              </a:defRPr>
            </a:lvl1pPr>
          </a:lstStyle>
          <a:p>
            <a:pPr>
              <a:defRPr/>
            </a:pPr>
            <a:fld id="{A3F9C384-D0EA-4BFC-9DF1-9A2C1BB5B78E}" type="slidenum">
              <a:rPr lang="he-IL"/>
              <a:pPr>
                <a:defRPr/>
              </a:pPr>
              <a:t>‹#›</a:t>
            </a:fld>
            <a:endParaRPr lang="he-IL" dirty="0"/>
          </a:p>
        </p:txBody>
      </p:sp>
    </p:spTree>
    <p:extLst>
      <p:ext uri="{BB962C8B-B14F-4D97-AF65-F5344CB8AC3E}">
        <p14:creationId xmlns:p14="http://schemas.microsoft.com/office/powerpoint/2010/main" val="3733594553"/>
      </p:ext>
    </p:extLst>
  </p:cSld>
  <p:clrMap bg1="lt1" tx1="dk1" bg2="lt2" tx2="dk2" accent1="accent1" accent2="accent2" accent3="accent3" accent4="accent4" accent5="accent5" accent6="accent6" hlink="hlink" folHlink="folHlink"/>
  <p:sldLayoutIdLst>
    <p:sldLayoutId id="2147486637" r:id="rId1"/>
    <p:sldLayoutId id="2147486638" r:id="rId2"/>
    <p:sldLayoutId id="2147486639" r:id="rId3"/>
    <p:sldLayoutId id="2147486640" r:id="rId4"/>
    <p:sldLayoutId id="2147486641" r:id="rId5"/>
    <p:sldLayoutId id="2147486642" r:id="rId6"/>
  </p:sldLayoutIdLst>
  <p:hf hdr="0" ftr="0" dt="0"/>
  <p:txStyles>
    <p:titleStyle>
      <a:lvl1pPr algn="r" rtl="1" eaLnBrk="0" fontAlgn="base" hangingPunct="0">
        <a:spcBef>
          <a:spcPct val="0"/>
        </a:spcBef>
        <a:spcAft>
          <a:spcPct val="0"/>
        </a:spcAft>
        <a:defRPr sz="4400" kern="1200">
          <a:solidFill>
            <a:schemeClr val="tx1"/>
          </a:solidFill>
          <a:latin typeface="+mj-lt"/>
          <a:ea typeface="+mj-ea"/>
          <a:cs typeface="+mj-cs"/>
        </a:defRPr>
      </a:lvl1pPr>
      <a:lvl2pPr algn="r" rtl="1" eaLnBrk="0" fontAlgn="base" hangingPunct="0">
        <a:spcBef>
          <a:spcPct val="0"/>
        </a:spcBef>
        <a:spcAft>
          <a:spcPct val="0"/>
        </a:spcAft>
        <a:defRPr sz="4400">
          <a:solidFill>
            <a:schemeClr val="tx1"/>
          </a:solidFill>
          <a:latin typeface="Arial" pitchFamily="34" charset="0"/>
          <a:cs typeface="Arial" pitchFamily="34" charset="0"/>
        </a:defRPr>
      </a:lvl2pPr>
      <a:lvl3pPr algn="r" rtl="1" eaLnBrk="0" fontAlgn="base" hangingPunct="0">
        <a:spcBef>
          <a:spcPct val="0"/>
        </a:spcBef>
        <a:spcAft>
          <a:spcPct val="0"/>
        </a:spcAft>
        <a:defRPr sz="4400">
          <a:solidFill>
            <a:schemeClr val="tx1"/>
          </a:solidFill>
          <a:latin typeface="Arial" pitchFamily="34" charset="0"/>
          <a:cs typeface="Arial" pitchFamily="34" charset="0"/>
        </a:defRPr>
      </a:lvl3pPr>
      <a:lvl4pPr algn="r" rtl="1" eaLnBrk="0" fontAlgn="base" hangingPunct="0">
        <a:spcBef>
          <a:spcPct val="0"/>
        </a:spcBef>
        <a:spcAft>
          <a:spcPct val="0"/>
        </a:spcAft>
        <a:defRPr sz="4400">
          <a:solidFill>
            <a:schemeClr val="tx1"/>
          </a:solidFill>
          <a:latin typeface="Arial" pitchFamily="34" charset="0"/>
          <a:cs typeface="Arial" pitchFamily="34" charset="0"/>
        </a:defRPr>
      </a:lvl4pPr>
      <a:lvl5pPr algn="r" rtl="1" eaLnBrk="0" fontAlgn="base" hangingPunct="0">
        <a:spcBef>
          <a:spcPct val="0"/>
        </a:spcBef>
        <a:spcAft>
          <a:spcPct val="0"/>
        </a:spcAft>
        <a:defRPr sz="4400">
          <a:solidFill>
            <a:schemeClr val="tx1"/>
          </a:solidFill>
          <a:latin typeface="Arial" pitchFamily="34" charset="0"/>
          <a:cs typeface="Arial" pitchFamily="34" charset="0"/>
        </a:defRPr>
      </a:lvl5pPr>
      <a:lvl6pPr marL="457200" algn="r" rtl="1" fontAlgn="base">
        <a:spcBef>
          <a:spcPct val="0"/>
        </a:spcBef>
        <a:spcAft>
          <a:spcPct val="0"/>
        </a:spcAft>
        <a:defRPr sz="4400">
          <a:solidFill>
            <a:schemeClr val="tx1"/>
          </a:solidFill>
          <a:latin typeface="Calibri" pitchFamily="34" charset="0"/>
          <a:cs typeface="Times New Roman" pitchFamily="18" charset="0"/>
        </a:defRPr>
      </a:lvl6pPr>
      <a:lvl7pPr marL="914400" algn="r" rtl="1" fontAlgn="base">
        <a:spcBef>
          <a:spcPct val="0"/>
        </a:spcBef>
        <a:spcAft>
          <a:spcPct val="0"/>
        </a:spcAft>
        <a:defRPr sz="4400">
          <a:solidFill>
            <a:schemeClr val="tx1"/>
          </a:solidFill>
          <a:latin typeface="Calibri" pitchFamily="34" charset="0"/>
          <a:cs typeface="Times New Roman" pitchFamily="18" charset="0"/>
        </a:defRPr>
      </a:lvl7pPr>
      <a:lvl8pPr marL="1371600" algn="r" rtl="1" fontAlgn="base">
        <a:spcBef>
          <a:spcPct val="0"/>
        </a:spcBef>
        <a:spcAft>
          <a:spcPct val="0"/>
        </a:spcAft>
        <a:defRPr sz="4400">
          <a:solidFill>
            <a:schemeClr val="tx1"/>
          </a:solidFill>
          <a:latin typeface="Calibri" pitchFamily="34" charset="0"/>
          <a:cs typeface="Times New Roman" pitchFamily="18" charset="0"/>
        </a:defRPr>
      </a:lvl8pPr>
      <a:lvl9pPr marL="1828800" algn="r" rtl="1" fontAlgn="base">
        <a:spcBef>
          <a:spcPct val="0"/>
        </a:spcBef>
        <a:spcAft>
          <a:spcPct val="0"/>
        </a:spcAft>
        <a:defRPr sz="4400">
          <a:solidFill>
            <a:schemeClr val="tx1"/>
          </a:solidFill>
          <a:latin typeface="Calibri" pitchFamily="34" charset="0"/>
          <a:cs typeface="Times New Roman" pitchFamily="18" charset="0"/>
        </a:defRPr>
      </a:lvl9pPr>
    </p:titleStyle>
    <p:bodyStyle>
      <a:lvl1pPr marL="342900" indent="-342900" algn="r" rtl="1"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r" rtl="1"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r" rtl="1"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r" rtl="1"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r" rtl="1"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7.xml"/><Relationship Id="rId5" Type="http://schemas.openxmlformats.org/officeDocument/2006/relationships/image" Target="../media/image6.png"/><Relationship Id="rId4" Type="http://schemas.openxmlformats.org/officeDocument/2006/relationships/image" Target="../media/image5.gif"/></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hyperlink" Target="http://commons.wikimedia.org/wiki/File:Cinchona_officinalis_002.JPG" TargetMode="External"/><Relationship Id="rId2" Type="http://schemas.openxmlformats.org/officeDocument/2006/relationships/image" Target="../media/image30.png"/><Relationship Id="rId1" Type="http://schemas.openxmlformats.org/officeDocument/2006/relationships/slideLayout" Target="../slideLayouts/slideLayout4.xml"/><Relationship Id="rId5" Type="http://schemas.openxmlformats.org/officeDocument/2006/relationships/image" Target="../media/image31.jpeg"/><Relationship Id="rId4" Type="http://schemas.openxmlformats.org/officeDocument/2006/relationships/hyperlink" Target="http://creativecommons.org/licenses/by-sa/3.0/deed.en"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upload.wikimedia.org/wikipedia/commons/c/c4/Black_rhino.jpg" TargetMode="External"/><Relationship Id="rId1" Type="http://schemas.openxmlformats.org/officeDocument/2006/relationships/slideLayout" Target="../slideLayouts/slideLayout4.xml"/><Relationship Id="rId5" Type="http://schemas.openxmlformats.org/officeDocument/2006/relationships/hyperlink" Target="http://www.mattfield.com/" TargetMode="Externa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hyperlink" Target="http://commons.wikimedia.org/wiki/File:Salamandra_salamandra_CZ.JPG" TargetMode="External"/><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xml"/><Relationship Id="rId4" Type="http://schemas.openxmlformats.org/officeDocument/2006/relationships/hyperlink" Target="http://www.pikiwiki.org.il/?action=gallery&amp;img_id=7514"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hyperlink" Target="//upload.wikimedia.org/wikipedia/commons/e/e3/FireAntBite.jpg" TargetMode="External"/><Relationship Id="rId1" Type="http://schemas.openxmlformats.org/officeDocument/2006/relationships/slideLayout" Target="../slideLayouts/slideLayout49.xml"/><Relationship Id="rId4" Type="http://schemas.openxmlformats.org/officeDocument/2006/relationships/image" Target="../media/image44.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commons.wikimedia.org/wiki/File:Daniel_wisniok.jpg" TargetMode="External"/><Relationship Id="rId1" Type="http://schemas.openxmlformats.org/officeDocument/2006/relationships/slideLayout" Target="../slideLayouts/slideLayout4.xml"/><Relationship Id="rId5" Type="http://schemas.openxmlformats.org/officeDocument/2006/relationships/image" Target="../media/image53.png"/><Relationship Id="rId4" Type="http://schemas.openxmlformats.org/officeDocument/2006/relationships/image" Target="../media/image52.png"/></Relationships>
</file>

<file path=ppt/slides/_rels/slide3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hyperlink" Target="http://kids.gov.il/cgi-bin/sababa/sababa_pool/catalog.pl?ParentId=37" TargetMode="External"/><Relationship Id="rId2" Type="http://schemas.openxmlformats.org/officeDocument/2006/relationships/image" Target="../media/image17.png"/><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5.xml"/></Relationships>
</file>

<file path=ppt/slides/_rels/slide4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hyperlink" Target="http://commons.wikimedia.org/wiki/File:Charles_Darwin_01.jpg" TargetMode="External"/><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642938" y="1256561"/>
            <a:ext cx="8143875" cy="3108543"/>
          </a:xfrm>
          <a:prstGeom prst="rect">
            <a:avLst/>
          </a:prstGeom>
          <a:noFill/>
          <a:ln w="19050">
            <a:noFill/>
          </a:ln>
          <a:effectLst>
            <a:outerShdw sx="102000" sy="102000" algn="tl" rotWithShape="0">
              <a:schemeClr val="bg1">
                <a:lumMod val="65000"/>
                <a:alpha val="0"/>
              </a:schemeClr>
            </a:outerShdw>
          </a:effectLst>
        </p:spPr>
        <p:txBody>
          <a:bodyPr rtlCol="1">
            <a:spAutoFit/>
          </a:bodyPr>
          <a:lstStyle/>
          <a:p>
            <a:pPr fontAlgn="auto">
              <a:spcBef>
                <a:spcPts val="0"/>
              </a:spcBef>
              <a:spcAft>
                <a:spcPts val="0"/>
              </a:spcAft>
              <a:defRPr/>
            </a:pPr>
            <a:r>
              <a:rPr lang="he-IL" sz="3600" b="1" dirty="0">
                <a:solidFill>
                  <a:srgbClr val="FF6600"/>
                </a:solidFill>
                <a:latin typeface="Arial"/>
                <a:cs typeface="Arial"/>
              </a:rPr>
              <a:t>        מעורבות האדם בטבע – חלק א'</a:t>
            </a:r>
          </a:p>
          <a:p>
            <a:pPr fontAlgn="auto">
              <a:spcBef>
                <a:spcPts val="0"/>
              </a:spcBef>
              <a:spcAft>
                <a:spcPts val="0"/>
              </a:spcAft>
              <a:defRPr/>
            </a:pPr>
            <a:r>
              <a:rPr lang="he-IL" sz="3600" b="1" dirty="0" smtClean="0">
                <a:solidFill>
                  <a:srgbClr val="FF6600"/>
                </a:solidFill>
                <a:latin typeface="Arial"/>
                <a:cs typeface="Arial"/>
              </a:rPr>
              <a:t>            </a:t>
            </a:r>
            <a:r>
              <a:rPr lang="he-IL" sz="4400" b="1" dirty="0" smtClean="0">
                <a:solidFill>
                  <a:srgbClr val="FF6600"/>
                </a:solidFill>
                <a:latin typeface="Arial"/>
                <a:cs typeface="Arial"/>
              </a:rPr>
              <a:t>משבר </a:t>
            </a:r>
            <a:r>
              <a:rPr lang="he-IL" sz="4400" b="1" dirty="0">
                <a:solidFill>
                  <a:srgbClr val="FF6600"/>
                </a:solidFill>
                <a:latin typeface="Arial"/>
                <a:cs typeface="Arial"/>
              </a:rPr>
              <a:t>המגוון הביולוגי</a:t>
            </a:r>
          </a:p>
          <a:p>
            <a:pPr fontAlgn="auto">
              <a:spcBef>
                <a:spcPts val="0"/>
              </a:spcBef>
              <a:spcAft>
                <a:spcPts val="0"/>
              </a:spcAft>
              <a:defRPr/>
            </a:pPr>
            <a:endParaRPr lang="he-IL" sz="4400" b="1" dirty="0">
              <a:solidFill>
                <a:srgbClr val="FF6600"/>
              </a:solidFill>
              <a:latin typeface="Arial"/>
              <a:cs typeface="Arial"/>
            </a:endParaRPr>
          </a:p>
          <a:p>
            <a:pPr fontAlgn="auto">
              <a:spcBef>
                <a:spcPts val="0"/>
              </a:spcBef>
              <a:spcAft>
                <a:spcPts val="0"/>
              </a:spcAft>
              <a:defRPr/>
            </a:pPr>
            <a:endParaRPr lang="he-IL" sz="3600" b="1" dirty="0">
              <a:solidFill>
                <a:srgbClr val="FF6600"/>
              </a:solidFill>
              <a:latin typeface="Arial"/>
              <a:cs typeface="Arial"/>
            </a:endParaRPr>
          </a:p>
          <a:p>
            <a:pPr fontAlgn="auto">
              <a:spcBef>
                <a:spcPts val="0"/>
              </a:spcBef>
              <a:spcAft>
                <a:spcPts val="0"/>
              </a:spcAft>
              <a:defRPr/>
            </a:pPr>
            <a:endParaRPr lang="he-IL" sz="3600" b="1" dirty="0">
              <a:solidFill>
                <a:srgbClr val="FF6600"/>
              </a:solidFill>
              <a:latin typeface="Arial"/>
              <a:cs typeface="Arial"/>
            </a:endParaRPr>
          </a:p>
        </p:txBody>
      </p:sp>
      <p:sp>
        <p:nvSpPr>
          <p:cNvPr id="26627" name="Rectangle 18"/>
          <p:cNvSpPr>
            <a:spLocks noChangeArrowheads="1"/>
          </p:cNvSpPr>
          <p:nvPr/>
        </p:nvSpPr>
        <p:spPr bwMode="auto">
          <a:xfrm>
            <a:off x="7296150" y="2708920"/>
            <a:ext cx="14398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he-IL" altLang="he-IL" b="1" dirty="0">
                <a:solidFill>
                  <a:srgbClr val="1D4C72"/>
                </a:solidFill>
                <a:latin typeface="Calibri" pitchFamily="34" charset="0"/>
              </a:rPr>
              <a:t>נושאי השיעור</a:t>
            </a:r>
          </a:p>
        </p:txBody>
      </p:sp>
      <p:sp>
        <p:nvSpPr>
          <p:cNvPr id="7" name="TextBox 6"/>
          <p:cNvSpPr txBox="1"/>
          <p:nvPr/>
        </p:nvSpPr>
        <p:spPr>
          <a:xfrm>
            <a:off x="785813" y="354013"/>
            <a:ext cx="8143875" cy="830262"/>
          </a:xfrm>
          <a:prstGeom prst="rect">
            <a:avLst/>
          </a:prstGeom>
          <a:noFill/>
          <a:ln w="19050">
            <a:noFill/>
          </a:ln>
          <a:effectLst>
            <a:outerShdw sx="102000" sy="102000" algn="tl" rotWithShape="0">
              <a:schemeClr val="bg1">
                <a:lumMod val="65000"/>
                <a:alpha val="0"/>
              </a:schemeClr>
            </a:outerShdw>
          </a:effectLst>
        </p:spPr>
        <p:txBody>
          <a:bodyPr rtlCol="1">
            <a:spAutoFit/>
          </a:bodyPr>
          <a:lstStyle/>
          <a:p>
            <a:pPr fontAlgn="auto">
              <a:spcBef>
                <a:spcPts val="0"/>
              </a:spcBef>
              <a:spcAft>
                <a:spcPts val="0"/>
              </a:spcAft>
              <a:defRPr/>
            </a:pPr>
            <a:r>
              <a:rPr lang="he-IL" sz="4800" b="1" dirty="0">
                <a:solidFill>
                  <a:srgbClr val="1D4C72"/>
                </a:solidFill>
                <a:latin typeface="Arial"/>
                <a:cs typeface="Arial"/>
              </a:rPr>
              <a:t>אקולוגיה</a:t>
            </a:r>
          </a:p>
        </p:txBody>
      </p:sp>
      <p:sp>
        <p:nvSpPr>
          <p:cNvPr id="8" name="Rectangle 3"/>
          <p:cNvSpPr/>
          <p:nvPr/>
        </p:nvSpPr>
        <p:spPr>
          <a:xfrm>
            <a:off x="568325" y="1150938"/>
            <a:ext cx="8215313" cy="46037"/>
          </a:xfrm>
          <a:prstGeom prst="rect">
            <a:avLst/>
          </a:prstGeom>
          <a:solidFill>
            <a:sysClr val="window" lastClr="FFFFFF">
              <a:lumMod val="95000"/>
            </a:sysClr>
          </a:solidFill>
          <a:ln w="25400" cap="flat" cmpd="sng" algn="ctr">
            <a:solidFill>
              <a:sysClr val="window" lastClr="FFFFFF">
                <a:lumMod val="95000"/>
              </a:sysClr>
            </a:solidFill>
            <a:prstDash val="solid"/>
          </a:ln>
          <a:effectLst/>
        </p:spPr>
        <p:txBody>
          <a:bodyPr rtlCol="1" anchor="ctr"/>
          <a:lstStyle/>
          <a:p>
            <a:pPr algn="ctr" fontAlgn="auto">
              <a:spcBef>
                <a:spcPts val="0"/>
              </a:spcBef>
              <a:spcAft>
                <a:spcPts val="0"/>
              </a:spcAft>
              <a:defRPr/>
            </a:pPr>
            <a:endParaRPr lang="he-IL" kern="0" dirty="0">
              <a:solidFill>
                <a:prstClr val="white"/>
              </a:solidFill>
              <a:latin typeface="Arial"/>
              <a:cs typeface="Arial"/>
            </a:endParaRPr>
          </a:p>
        </p:txBody>
      </p:sp>
      <p:grpSp>
        <p:nvGrpSpPr>
          <p:cNvPr id="21" name="קבוצה 20"/>
          <p:cNvGrpSpPr/>
          <p:nvPr/>
        </p:nvGrpSpPr>
        <p:grpSpPr>
          <a:xfrm>
            <a:off x="571500" y="5157192"/>
            <a:ext cx="8164513" cy="1173857"/>
            <a:chOff x="571500" y="4941888"/>
            <a:chExt cx="8164513" cy="1173857"/>
          </a:xfrm>
        </p:grpSpPr>
        <p:sp>
          <p:nvSpPr>
            <p:cNvPr id="22" name="Rectangle 18"/>
            <p:cNvSpPr>
              <a:spLocks noChangeArrowheads="1"/>
            </p:cNvSpPr>
            <p:nvPr/>
          </p:nvSpPr>
          <p:spPr bwMode="auto">
            <a:xfrm>
              <a:off x="7201619" y="4941888"/>
              <a:ext cx="15343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he-IL" altLang="he-IL" b="1" dirty="0" smtClean="0">
                  <a:solidFill>
                    <a:srgbClr val="1D4C72"/>
                  </a:solidFill>
                  <a:latin typeface="Calibri" pitchFamily="34" charset="0"/>
                </a:rPr>
                <a:t>מצגות קשורות</a:t>
              </a:r>
              <a:endParaRPr lang="he-IL" altLang="he-IL" b="1" dirty="0">
                <a:solidFill>
                  <a:srgbClr val="1D4C72"/>
                </a:solidFill>
                <a:latin typeface="Calibri" pitchFamily="34" charset="0"/>
              </a:endParaRPr>
            </a:p>
          </p:txBody>
        </p:sp>
        <p:sp>
          <p:nvSpPr>
            <p:cNvPr id="23" name="Rectangle 17"/>
            <p:cNvSpPr/>
            <p:nvPr/>
          </p:nvSpPr>
          <p:spPr>
            <a:xfrm>
              <a:off x="571500" y="5334000"/>
              <a:ext cx="8143875" cy="781745"/>
            </a:xfrm>
            <a:prstGeom prst="rect">
              <a:avLst/>
            </a:prstGeom>
            <a:gradFill>
              <a:gsLst>
                <a:gs pos="0">
                  <a:schemeClr val="bg1"/>
                </a:gs>
                <a:gs pos="50000">
                  <a:schemeClr val="bg2">
                    <a:lumMod val="95000"/>
                  </a:schemeClr>
                </a:gs>
              </a:gsLst>
              <a:lin ang="5400000" scaled="0"/>
            </a:gra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lstStyle/>
            <a:p>
              <a:pPr lvl="0" fontAlgn="auto">
                <a:spcBef>
                  <a:spcPts val="0"/>
                </a:spcBef>
                <a:spcAft>
                  <a:spcPts val="0"/>
                </a:spcAft>
                <a:buBlip>
                  <a:blip r:embed="rId4"/>
                </a:buBlip>
                <a:defRPr/>
              </a:pPr>
              <a:r>
                <a:rPr lang="he-IL" sz="2000" dirty="0">
                  <a:solidFill>
                    <a:prstClr val="black"/>
                  </a:solidFill>
                </a:rPr>
                <a:t> מעורבות האדם בטבע – חלק ב': אפקט החממה והחור באוזון</a:t>
              </a:r>
            </a:p>
            <a:p>
              <a:pPr fontAlgn="auto">
                <a:spcBef>
                  <a:spcPts val="0"/>
                </a:spcBef>
                <a:spcAft>
                  <a:spcPts val="0"/>
                </a:spcAft>
                <a:buFontTx/>
                <a:buBlip>
                  <a:blip r:embed="rId4"/>
                </a:buBlip>
                <a:defRPr/>
              </a:pPr>
              <a:r>
                <a:rPr lang="he-IL" sz="2000" dirty="0" smtClean="0">
                  <a:solidFill>
                    <a:prstClr val="black"/>
                  </a:solidFill>
                </a:rPr>
                <a:t> </a:t>
              </a:r>
              <a:r>
                <a:rPr lang="he-IL" sz="2000" dirty="0">
                  <a:solidFill>
                    <a:prstClr val="black"/>
                  </a:solidFill>
                </a:rPr>
                <a:t>מעורבות האדם בטבע – חלק </a:t>
              </a:r>
              <a:r>
                <a:rPr lang="he-IL" sz="2000" dirty="0" smtClean="0">
                  <a:solidFill>
                    <a:prstClr val="black"/>
                  </a:solidFill>
                </a:rPr>
                <a:t>ג': החקלאות</a:t>
              </a:r>
              <a:endParaRPr lang="he-IL" sz="2000" dirty="0">
                <a:solidFill>
                  <a:prstClr val="black"/>
                </a:solidFill>
              </a:endParaRPr>
            </a:p>
          </p:txBody>
        </p:sp>
      </p:grpSp>
      <p:sp>
        <p:nvSpPr>
          <p:cNvPr id="13" name="Rectangle 17"/>
          <p:cNvSpPr/>
          <p:nvPr/>
        </p:nvSpPr>
        <p:spPr>
          <a:xfrm>
            <a:off x="571500" y="3068960"/>
            <a:ext cx="8143875" cy="1511300"/>
          </a:xfrm>
          <a:prstGeom prst="rect">
            <a:avLst/>
          </a:prstGeom>
          <a:gradFill>
            <a:gsLst>
              <a:gs pos="0">
                <a:schemeClr val="bg1"/>
              </a:gs>
              <a:gs pos="50000">
                <a:schemeClr val="bg2">
                  <a:lumMod val="95000"/>
                </a:schemeClr>
              </a:gs>
            </a:gsLst>
            <a:lin ang="5400000" scaled="0"/>
          </a:gra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lstStyle/>
          <a:p>
            <a:pPr fontAlgn="auto">
              <a:spcBef>
                <a:spcPts val="0"/>
              </a:spcBef>
              <a:spcAft>
                <a:spcPts val="0"/>
              </a:spcAft>
              <a:buFontTx/>
              <a:buBlip>
                <a:blip r:embed="rId4"/>
              </a:buBlip>
              <a:defRPr/>
            </a:pPr>
            <a:r>
              <a:rPr lang="he-IL" sz="2000" dirty="0">
                <a:solidFill>
                  <a:schemeClr val="tx1"/>
                </a:solidFill>
              </a:rPr>
              <a:t> המגוון הביולוגי ומקורותיו</a:t>
            </a:r>
          </a:p>
          <a:p>
            <a:pPr fontAlgn="auto">
              <a:spcBef>
                <a:spcPts val="0"/>
              </a:spcBef>
              <a:spcAft>
                <a:spcPts val="0"/>
              </a:spcAft>
              <a:buFontTx/>
              <a:buBlip>
                <a:blip r:embed="rId4"/>
              </a:buBlip>
              <a:defRPr/>
            </a:pPr>
            <a:r>
              <a:rPr lang="he-IL" sz="2000" dirty="0">
                <a:solidFill>
                  <a:schemeClr val="tx1"/>
                </a:solidFill>
              </a:rPr>
              <a:t> חשיבות המגוון הביולוגי לאדם וליציבות המערכת האקולוגית ותפקודה </a:t>
            </a:r>
          </a:p>
          <a:p>
            <a:pPr fontAlgn="auto">
              <a:spcBef>
                <a:spcPts val="0"/>
              </a:spcBef>
              <a:spcAft>
                <a:spcPts val="0"/>
              </a:spcAft>
              <a:buFontTx/>
              <a:buBlip>
                <a:blip r:embed="rId4"/>
              </a:buBlip>
              <a:defRPr/>
            </a:pPr>
            <a:r>
              <a:rPr lang="he-IL" sz="2000" dirty="0">
                <a:solidFill>
                  <a:schemeClr val="tx1"/>
                </a:solidFill>
              </a:rPr>
              <a:t> משבר המגוון הביולוגי והגורמים לו</a:t>
            </a:r>
          </a:p>
          <a:p>
            <a:pPr fontAlgn="auto">
              <a:spcBef>
                <a:spcPts val="0"/>
              </a:spcBef>
              <a:spcAft>
                <a:spcPts val="0"/>
              </a:spcAft>
              <a:buFontTx/>
              <a:buBlip>
                <a:blip r:embed="rId4"/>
              </a:buBlip>
              <a:defRPr/>
            </a:pPr>
            <a:r>
              <a:rPr lang="he-IL" sz="2000" dirty="0">
                <a:solidFill>
                  <a:schemeClr val="tx1"/>
                </a:solidFill>
              </a:rPr>
              <a:t> שמירה על המגוון הביולוגי ופיתוח בר-קיימה</a:t>
            </a:r>
          </a:p>
          <a:p>
            <a:pPr fontAlgn="auto">
              <a:spcBef>
                <a:spcPts val="0"/>
              </a:spcBef>
              <a:spcAft>
                <a:spcPts val="0"/>
              </a:spcAft>
              <a:defRPr/>
            </a:pPr>
            <a:endParaRPr lang="he-IL" sz="2000" dirty="0">
              <a:solidFill>
                <a:schemeClr val="tx1"/>
              </a:solidFill>
            </a:endParaRPr>
          </a:p>
        </p:txBody>
      </p:sp>
      <p:pic>
        <p:nvPicPr>
          <p:cNvPr id="409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99792" y="4798933"/>
            <a:ext cx="3305175" cy="542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מלבן 2"/>
          <p:cNvSpPr/>
          <p:nvPr/>
        </p:nvSpPr>
        <p:spPr>
          <a:xfrm>
            <a:off x="5268868" y="5311080"/>
            <a:ext cx="736099" cy="215444"/>
          </a:xfrm>
          <a:prstGeom prst="rect">
            <a:avLst/>
          </a:prstGeom>
        </p:spPr>
        <p:txBody>
          <a:bodyPr wrap="none">
            <a:spAutoFit/>
          </a:bodyPr>
          <a:lstStyle/>
          <a:p>
            <a:r>
              <a:rPr lang="he-IL" sz="800" dirty="0" smtClean="0">
                <a:solidFill>
                  <a:prstClr val="black"/>
                </a:solidFill>
                <a:latin typeface="Arial"/>
                <a:cs typeface="Arial"/>
              </a:rPr>
              <a:t>ד"ר נורית קינן</a:t>
            </a:r>
            <a:endParaRPr lang="he-IL" sz="800" dirty="0"/>
          </a:p>
        </p:txBody>
      </p:sp>
    </p:spTree>
    <p:extLst>
      <p:ext uri="{BB962C8B-B14F-4D97-AF65-F5344CB8AC3E}">
        <p14:creationId xmlns:p14="http://schemas.microsoft.com/office/powerpoint/2010/main" val="159076978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Slide Number Placeholder 8"/>
          <p:cNvSpPr>
            <a:spLocks noGrp="1"/>
          </p:cNvSpPr>
          <p:nvPr>
            <p:ph type="sldNum" sz="quarter" idx="12"/>
          </p:nvPr>
        </p:nvSpPr>
        <p:spPr bwMode="auto">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fld id="{3B5D32DF-F3F3-4E9A-A7AE-77ACE051E869}" type="slidenum">
              <a:rPr lang="he-IL" smtClean="0"/>
              <a:pPr fontAlgn="base">
                <a:spcBef>
                  <a:spcPct val="0"/>
                </a:spcBef>
                <a:spcAft>
                  <a:spcPct val="0"/>
                </a:spcAft>
                <a:defRPr/>
              </a:pPr>
              <a:t>10</a:t>
            </a:fld>
            <a:endParaRPr lang="he-IL" dirty="0" smtClean="0"/>
          </a:p>
        </p:txBody>
      </p:sp>
      <p:sp>
        <p:nvSpPr>
          <p:cNvPr id="6" name="כותרת 5"/>
          <p:cNvSpPr>
            <a:spLocks noGrp="1"/>
          </p:cNvSpPr>
          <p:nvPr>
            <p:ph type="ctrTitle"/>
          </p:nvPr>
        </p:nvSpPr>
        <p:spPr>
          <a:xfrm>
            <a:off x="785813" y="71438"/>
            <a:ext cx="7772400" cy="441325"/>
          </a:xfrm>
        </p:spPr>
        <p:txBody>
          <a:bodyPr/>
          <a:lstStyle/>
          <a:p>
            <a:pPr fontAlgn="auto">
              <a:defRPr/>
            </a:pPr>
            <a:r>
              <a:rPr lang="he-IL" sz="1800" b="1" dirty="0" smtClean="0">
                <a:solidFill>
                  <a:srgbClr val="FF6600"/>
                </a:solidFill>
                <a:ea typeface="+mn-ea"/>
              </a:rPr>
              <a:t>שאלה 1: אי הפסחא</a:t>
            </a:r>
            <a:endParaRPr lang="he-IL" sz="1800" dirty="0" smtClean="0"/>
          </a:p>
        </p:txBody>
      </p:sp>
      <p:cxnSp>
        <p:nvCxnSpPr>
          <p:cNvPr id="3" name="מחבר ישר 2"/>
          <p:cNvCxnSpPr/>
          <p:nvPr/>
        </p:nvCxnSpPr>
        <p:spPr>
          <a:xfrm flipV="1">
            <a:off x="10909300" y="395288"/>
            <a:ext cx="0" cy="6985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34950" y="548680"/>
            <a:ext cx="8342313" cy="646331"/>
          </a:xfrm>
          <a:prstGeom prst="rect">
            <a:avLst/>
          </a:prstGeom>
          <a:noFill/>
          <a:ln w="19050">
            <a:noFill/>
          </a:ln>
          <a:effectLst>
            <a:outerShdw sx="102000" sy="102000" algn="tl" rotWithShape="0">
              <a:sysClr val="window" lastClr="FFFFFF">
                <a:lumMod val="65000"/>
                <a:alpha val="0"/>
              </a:sysClr>
            </a:outerShdw>
          </a:effectLst>
        </p:spPr>
        <p:txBody>
          <a:bodyPr rtlCol="1">
            <a:spAutoFit/>
          </a:bodyPr>
          <a:lstStyle/>
          <a:p>
            <a:pPr fontAlgn="auto">
              <a:spcBef>
                <a:spcPts val="0"/>
              </a:spcBef>
              <a:spcAft>
                <a:spcPts val="0"/>
              </a:spcAft>
              <a:defRPr/>
            </a:pPr>
            <a:r>
              <a:rPr lang="he-IL" b="1" kern="0" dirty="0">
                <a:solidFill>
                  <a:srgbClr val="1D4C72"/>
                </a:solidFill>
              </a:rPr>
              <a:t>שאלה 1:</a:t>
            </a:r>
          </a:p>
          <a:p>
            <a:pPr fontAlgn="auto">
              <a:spcBef>
                <a:spcPts val="0"/>
              </a:spcBef>
              <a:spcAft>
                <a:spcPts val="0"/>
              </a:spcAft>
              <a:defRPr/>
            </a:pPr>
            <a:r>
              <a:rPr lang="he-IL" kern="0" dirty="0">
                <a:solidFill>
                  <a:srgbClr val="1D4C72"/>
                </a:solidFill>
              </a:rPr>
              <a:t>אי הפסחא נמצא בלב האוקיינוס השקט ומפורסם בזכות פסלי האבן הענקיים המצויים בו. </a:t>
            </a:r>
            <a:endParaRPr lang="he-IL" kern="0" dirty="0">
              <a:solidFill>
                <a:srgbClr val="1F497D"/>
              </a:solidFill>
            </a:endParaRPr>
          </a:p>
        </p:txBody>
      </p:sp>
      <p:pic>
        <p:nvPicPr>
          <p:cNvPr id="38919" name="Picture 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23727" y="1700808"/>
            <a:ext cx="5433465" cy="362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0" name="מלבן 1"/>
          <p:cNvSpPr>
            <a:spLocks noChangeArrowheads="1"/>
          </p:cNvSpPr>
          <p:nvPr/>
        </p:nvSpPr>
        <p:spPr bwMode="auto">
          <a:xfrm>
            <a:off x="2136520" y="5301208"/>
            <a:ext cx="203835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he-IL" sz="1100" dirty="0"/>
              <a:t>© shutterstock.com/ gary yim </a:t>
            </a:r>
            <a:endParaRPr lang="he-IL" altLang="he-IL" sz="1100" dirty="0"/>
          </a:p>
        </p:txBody>
      </p:sp>
      <p:sp>
        <p:nvSpPr>
          <p:cNvPr id="10" name="Rectangle 3"/>
          <p:cNvSpPr/>
          <p:nvPr/>
        </p:nvSpPr>
        <p:spPr>
          <a:xfrm>
            <a:off x="468313" y="430213"/>
            <a:ext cx="8215312" cy="46037"/>
          </a:xfrm>
          <a:prstGeom prst="rect">
            <a:avLst/>
          </a:prstGeom>
          <a:solidFill>
            <a:sysClr val="window" lastClr="FFFFFF">
              <a:lumMod val="95000"/>
            </a:sysClr>
          </a:solidFill>
          <a:ln w="25400" cap="flat" cmpd="sng" algn="ctr">
            <a:solidFill>
              <a:sysClr val="window" lastClr="FFFFFF">
                <a:lumMod val="95000"/>
              </a:sysClr>
            </a:solidFill>
            <a:prstDash val="solid"/>
          </a:ln>
          <a:effectLst/>
        </p:spPr>
        <p:txBody>
          <a:bodyPr rtlCol="1" anchor="ctr"/>
          <a:lstStyle/>
          <a:p>
            <a:pPr algn="ctr" fontAlgn="auto">
              <a:spcBef>
                <a:spcPts val="0"/>
              </a:spcBef>
              <a:spcAft>
                <a:spcPts val="0"/>
              </a:spcAft>
              <a:defRPr/>
            </a:pPr>
            <a:endParaRPr lang="he-IL" kern="0" dirty="0">
              <a:solidFill>
                <a:prstClr val="white"/>
              </a:solidFill>
              <a:latin typeface="Arial"/>
              <a:cs typeface="Arial"/>
            </a:endParaRPr>
          </a:p>
        </p:txBody>
      </p:sp>
      <p:sp>
        <p:nvSpPr>
          <p:cNvPr id="11" name="Slide Number Placeholder 8"/>
          <p:cNvSpPr txBox="1">
            <a:spLocks/>
          </p:cNvSpPr>
          <p:nvPr/>
        </p:nvSpPr>
        <p:spPr bwMode="auto">
          <a:xfrm>
            <a:off x="252413" y="6481763"/>
            <a:ext cx="5032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l" eaLnBrk="1" hangingPunct="1"/>
            <a:fld id="{A7AE3F90-C651-4314-991C-06CAF0C39DD7}" type="slidenum">
              <a:rPr lang="he-IL" altLang="he-IL" sz="1100">
                <a:solidFill>
                  <a:srgbClr val="BFBFBF"/>
                </a:solidFill>
              </a:rPr>
              <a:pPr algn="l" eaLnBrk="1" hangingPunct="1"/>
              <a:t>10</a:t>
            </a:fld>
            <a:endParaRPr lang="he-IL" altLang="he-IL" sz="1100" dirty="0">
              <a:solidFill>
                <a:srgbClr val="BFBFBF"/>
              </a:solidFill>
            </a:endParaRPr>
          </a:p>
        </p:txBody>
      </p:sp>
      <p:sp>
        <p:nvSpPr>
          <p:cNvPr id="2" name="מלבן 1"/>
          <p:cNvSpPr/>
          <p:nvPr/>
        </p:nvSpPr>
        <p:spPr>
          <a:xfrm>
            <a:off x="755650" y="5879013"/>
            <a:ext cx="7991220" cy="646331"/>
          </a:xfrm>
          <a:prstGeom prst="rect">
            <a:avLst/>
          </a:prstGeom>
        </p:spPr>
        <p:txBody>
          <a:bodyPr wrap="square">
            <a:spAutoFit/>
          </a:bodyPr>
          <a:lstStyle/>
          <a:p>
            <a:pPr lvl="0" fontAlgn="auto">
              <a:spcBef>
                <a:spcPts val="0"/>
              </a:spcBef>
              <a:spcAft>
                <a:spcPts val="0"/>
              </a:spcAft>
              <a:defRPr/>
            </a:pPr>
            <a:r>
              <a:rPr lang="he-IL" kern="0" dirty="0">
                <a:solidFill>
                  <a:srgbClr val="1D4C72"/>
                </a:solidFill>
              </a:rPr>
              <a:t>האי </a:t>
            </a:r>
            <a:r>
              <a:rPr lang="he-IL" kern="0" dirty="0">
                <a:solidFill>
                  <a:srgbClr val="1F497D"/>
                </a:solidFill>
              </a:rPr>
              <a:t>היה בעבר "גן עדן עלי אדמות", את אדמתו כיסה יער נהדר של דקלים ושכנו בו מגוון </a:t>
            </a:r>
          </a:p>
          <a:p>
            <a:pPr lvl="0" fontAlgn="auto">
              <a:spcBef>
                <a:spcPts val="0"/>
              </a:spcBef>
              <a:spcAft>
                <a:spcPts val="0"/>
              </a:spcAft>
              <a:defRPr/>
            </a:pPr>
            <a:r>
              <a:rPr lang="he-IL" kern="0" dirty="0">
                <a:solidFill>
                  <a:srgbClr val="1F497D"/>
                </a:solidFill>
              </a:rPr>
              <a:t>  בעלי חיים, עד שהגיע האדם</a:t>
            </a:r>
            <a:r>
              <a:rPr lang="he-IL" kern="0" dirty="0" smtClean="0">
                <a:solidFill>
                  <a:srgbClr val="1F497D"/>
                </a:solidFill>
              </a:rPr>
              <a:t>... (המשך בשקף הבא).</a:t>
            </a:r>
            <a:endParaRPr lang="he-IL" kern="0" dirty="0">
              <a:solidFill>
                <a:srgbClr val="1F497D"/>
              </a:solidFill>
            </a:endParaRPr>
          </a:p>
        </p:txBody>
      </p:sp>
    </p:spTree>
    <p:extLst>
      <p:ext uri="{BB962C8B-B14F-4D97-AF65-F5344CB8AC3E}">
        <p14:creationId xmlns:p14="http://schemas.microsoft.com/office/powerpoint/2010/main" val="39482280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34950" y="548680"/>
            <a:ext cx="8342313" cy="6186309"/>
          </a:xfrm>
          <a:prstGeom prst="rect">
            <a:avLst/>
          </a:prstGeom>
          <a:noFill/>
          <a:ln w="19050">
            <a:noFill/>
          </a:ln>
          <a:effectLst>
            <a:outerShdw sx="102000" sy="102000" algn="tl" rotWithShape="0">
              <a:sysClr val="window" lastClr="FFFFFF">
                <a:lumMod val="65000"/>
                <a:alpha val="0"/>
              </a:sysClr>
            </a:outerShdw>
          </a:effectLst>
        </p:spPr>
        <p:txBody>
          <a:bodyPr rtlCol="1">
            <a:spAutoFit/>
          </a:bodyPr>
          <a:lstStyle/>
          <a:p>
            <a:pPr fontAlgn="auto">
              <a:spcBef>
                <a:spcPts val="0"/>
              </a:spcBef>
              <a:spcAft>
                <a:spcPts val="0"/>
              </a:spcAft>
              <a:defRPr/>
            </a:pPr>
            <a:r>
              <a:rPr lang="he-IL" b="1" kern="0" dirty="0">
                <a:solidFill>
                  <a:srgbClr val="1D4C72"/>
                </a:solidFill>
              </a:rPr>
              <a:t>שאלה 1</a:t>
            </a:r>
            <a:r>
              <a:rPr lang="he-IL" b="1" kern="0" dirty="0" smtClean="0">
                <a:solidFill>
                  <a:srgbClr val="1D4C72"/>
                </a:solidFill>
              </a:rPr>
              <a:t>:</a:t>
            </a:r>
          </a:p>
          <a:p>
            <a:pPr fontAlgn="auto">
              <a:spcBef>
                <a:spcPts val="0"/>
              </a:spcBef>
              <a:spcAft>
                <a:spcPts val="0"/>
              </a:spcAft>
              <a:defRPr/>
            </a:pPr>
            <a:endParaRPr lang="he-IL" kern="0" dirty="0">
              <a:solidFill>
                <a:schemeClr val="tx2"/>
              </a:solidFill>
            </a:endParaRPr>
          </a:p>
          <a:p>
            <a:pPr fontAlgn="auto">
              <a:spcBef>
                <a:spcPts val="0"/>
              </a:spcBef>
              <a:spcAft>
                <a:spcPts val="0"/>
              </a:spcAft>
              <a:defRPr/>
            </a:pPr>
            <a:r>
              <a:rPr lang="he-IL" kern="0" dirty="0" smtClean="0">
                <a:solidFill>
                  <a:schemeClr val="tx2"/>
                </a:solidFill>
              </a:rPr>
              <a:t>-   המתיישבים </a:t>
            </a:r>
            <a:r>
              <a:rPr lang="he-IL" kern="0" dirty="0">
                <a:solidFill>
                  <a:schemeClr val="tx2"/>
                </a:solidFill>
              </a:rPr>
              <a:t>הראשונים, ספנים </a:t>
            </a:r>
            <a:r>
              <a:rPr lang="he-IL" kern="0" noProof="1">
                <a:solidFill>
                  <a:schemeClr val="tx2"/>
                </a:solidFill>
              </a:rPr>
              <a:t>פולינזיים, הגיעו בסביבות שנת 400 לפני הספירה. </a:t>
            </a:r>
            <a:endParaRPr lang="he-IL" kern="0" noProof="1" smtClean="0">
              <a:solidFill>
                <a:schemeClr val="tx2"/>
              </a:solidFill>
            </a:endParaRPr>
          </a:p>
          <a:p>
            <a:pPr fontAlgn="auto">
              <a:spcBef>
                <a:spcPts val="0"/>
              </a:spcBef>
              <a:spcAft>
                <a:spcPts val="0"/>
              </a:spcAft>
              <a:defRPr/>
            </a:pPr>
            <a:r>
              <a:rPr lang="he-IL" kern="0" noProof="1">
                <a:solidFill>
                  <a:schemeClr val="tx2"/>
                </a:solidFill>
              </a:rPr>
              <a:t> </a:t>
            </a:r>
            <a:r>
              <a:rPr lang="he-IL" kern="0" noProof="1" smtClean="0">
                <a:solidFill>
                  <a:schemeClr val="tx2"/>
                </a:solidFill>
              </a:rPr>
              <a:t>   אוכלוסיית </a:t>
            </a:r>
            <a:r>
              <a:rPr lang="he-IL" kern="0" noProof="1">
                <a:solidFill>
                  <a:schemeClr val="tx2"/>
                </a:solidFill>
              </a:rPr>
              <a:t>בני האדם הלכה וגדלה והגיעה לכעשרים </a:t>
            </a:r>
            <a:r>
              <a:rPr lang="he-IL" kern="0" dirty="0">
                <a:solidFill>
                  <a:schemeClr val="tx2"/>
                </a:solidFill>
              </a:rPr>
              <a:t>אלף בני אדם. </a:t>
            </a:r>
            <a:endParaRPr lang="he-IL" kern="0" dirty="0" smtClean="0">
              <a:solidFill>
                <a:schemeClr val="tx2"/>
              </a:solidFill>
            </a:endParaRPr>
          </a:p>
          <a:p>
            <a:pPr fontAlgn="auto">
              <a:spcBef>
                <a:spcPts val="0"/>
              </a:spcBef>
              <a:spcAft>
                <a:spcPts val="0"/>
              </a:spcAft>
              <a:defRPr/>
            </a:pPr>
            <a:endParaRPr lang="he-IL" kern="0" dirty="0" smtClean="0">
              <a:solidFill>
                <a:schemeClr val="tx2"/>
              </a:solidFill>
            </a:endParaRPr>
          </a:p>
          <a:p>
            <a:pPr marL="285750" indent="-285750" fontAlgn="auto">
              <a:spcBef>
                <a:spcPts val="0"/>
              </a:spcBef>
              <a:spcAft>
                <a:spcPts val="0"/>
              </a:spcAft>
              <a:buFontTx/>
              <a:buChar char="-"/>
              <a:defRPr/>
            </a:pPr>
            <a:r>
              <a:rPr lang="he-IL" kern="0" dirty="0" smtClean="0">
                <a:solidFill>
                  <a:schemeClr val="tx2"/>
                </a:solidFill>
              </a:rPr>
              <a:t>היער </a:t>
            </a:r>
            <a:r>
              <a:rPr lang="he-IL" kern="0" dirty="0">
                <a:solidFill>
                  <a:schemeClr val="tx2"/>
                </a:solidFill>
              </a:rPr>
              <a:t>היה מקור לפֵרות למאכל ולעץ לבניית בקתות וסירות דיג. </a:t>
            </a:r>
            <a:endParaRPr lang="he-IL" kern="0" dirty="0" smtClean="0">
              <a:solidFill>
                <a:schemeClr val="tx2"/>
              </a:solidFill>
            </a:endParaRPr>
          </a:p>
          <a:p>
            <a:pPr marL="285750" indent="-285750" fontAlgn="auto">
              <a:spcBef>
                <a:spcPts val="0"/>
              </a:spcBef>
              <a:spcAft>
                <a:spcPts val="0"/>
              </a:spcAft>
              <a:buFontTx/>
              <a:buChar char="-"/>
              <a:defRPr/>
            </a:pPr>
            <a:endParaRPr lang="he-IL" kern="0" dirty="0" smtClean="0">
              <a:solidFill>
                <a:schemeClr val="tx2"/>
              </a:solidFill>
            </a:endParaRPr>
          </a:p>
          <a:p>
            <a:pPr marL="285750" indent="-285750" fontAlgn="auto">
              <a:spcBef>
                <a:spcPts val="0"/>
              </a:spcBef>
              <a:spcAft>
                <a:spcPts val="0"/>
              </a:spcAft>
              <a:buFontTx/>
              <a:buChar char="-"/>
              <a:defRPr/>
            </a:pPr>
            <a:r>
              <a:rPr lang="he-IL" kern="0" dirty="0" smtClean="0">
                <a:solidFill>
                  <a:schemeClr val="tx2"/>
                </a:solidFill>
              </a:rPr>
              <a:t>בסביבות </a:t>
            </a:r>
            <a:r>
              <a:rPr lang="he-IL" kern="0" dirty="0">
                <a:solidFill>
                  <a:schemeClr val="tx2"/>
                </a:solidFill>
              </a:rPr>
              <a:t>שנת 1600 הם התחילו בבניית הפסלים, </a:t>
            </a:r>
            <a:endParaRPr lang="he-IL" kern="0" dirty="0" smtClean="0">
              <a:solidFill>
                <a:schemeClr val="tx2"/>
              </a:solidFill>
            </a:endParaRPr>
          </a:p>
          <a:p>
            <a:pPr fontAlgn="auto">
              <a:spcBef>
                <a:spcPts val="0"/>
              </a:spcBef>
              <a:spcAft>
                <a:spcPts val="0"/>
              </a:spcAft>
              <a:defRPr/>
            </a:pPr>
            <a:r>
              <a:rPr lang="he-IL" kern="0" dirty="0" smtClean="0">
                <a:solidFill>
                  <a:schemeClr val="tx2"/>
                </a:solidFill>
              </a:rPr>
              <a:t>     שהפכה </a:t>
            </a:r>
            <a:r>
              <a:rPr lang="he-IL" kern="0" dirty="0">
                <a:solidFill>
                  <a:schemeClr val="tx2"/>
                </a:solidFill>
              </a:rPr>
              <a:t>אובסיסיבית יותר ויותר. </a:t>
            </a:r>
            <a:endParaRPr lang="he-IL" kern="0" dirty="0" smtClean="0">
              <a:solidFill>
                <a:schemeClr val="tx2"/>
              </a:solidFill>
            </a:endParaRPr>
          </a:p>
          <a:p>
            <a:pPr marL="285750" indent="-285750" fontAlgn="auto">
              <a:spcBef>
                <a:spcPts val="0"/>
              </a:spcBef>
              <a:spcAft>
                <a:spcPts val="0"/>
              </a:spcAft>
              <a:buFontTx/>
              <a:buChar char="-"/>
              <a:defRPr/>
            </a:pPr>
            <a:endParaRPr lang="he-IL" kern="0" dirty="0" smtClean="0">
              <a:solidFill>
                <a:schemeClr val="tx2"/>
              </a:solidFill>
            </a:endParaRPr>
          </a:p>
          <a:p>
            <a:pPr marL="285750" indent="-285750" fontAlgn="auto">
              <a:spcBef>
                <a:spcPts val="0"/>
              </a:spcBef>
              <a:spcAft>
                <a:spcPts val="0"/>
              </a:spcAft>
              <a:buFontTx/>
              <a:buChar char="-"/>
              <a:defRPr/>
            </a:pPr>
            <a:r>
              <a:rPr lang="he-IL" kern="0" dirty="0" smtClean="0">
                <a:solidFill>
                  <a:schemeClr val="tx2"/>
                </a:solidFill>
              </a:rPr>
              <a:t>הם </a:t>
            </a:r>
            <a:r>
              <a:rPr lang="he-IL" kern="0" dirty="0">
                <a:solidFill>
                  <a:schemeClr val="tx2"/>
                </a:solidFill>
              </a:rPr>
              <a:t>כרתו את העצים כדי ליצור מהם את החבלים שנדרשו כדי לסחוב את פסלי האבן </a:t>
            </a:r>
            <a:r>
              <a:rPr lang="he-IL" kern="0" dirty="0" smtClean="0">
                <a:solidFill>
                  <a:schemeClr val="tx2"/>
                </a:solidFill>
              </a:rPr>
              <a:t>  </a:t>
            </a:r>
          </a:p>
          <a:p>
            <a:pPr fontAlgn="auto">
              <a:spcBef>
                <a:spcPts val="0"/>
              </a:spcBef>
              <a:spcAft>
                <a:spcPts val="0"/>
              </a:spcAft>
              <a:defRPr/>
            </a:pPr>
            <a:r>
              <a:rPr lang="he-IL" kern="0" dirty="0" smtClean="0">
                <a:solidFill>
                  <a:schemeClr val="tx2"/>
                </a:solidFill>
              </a:rPr>
              <a:t>    הכבדים</a:t>
            </a:r>
            <a:r>
              <a:rPr lang="he-IL" kern="0" dirty="0">
                <a:solidFill>
                  <a:schemeClr val="tx2"/>
                </a:solidFill>
              </a:rPr>
              <a:t>. </a:t>
            </a:r>
            <a:r>
              <a:rPr lang="he-IL" kern="0" dirty="0" smtClean="0">
                <a:solidFill>
                  <a:schemeClr val="tx2"/>
                </a:solidFill>
              </a:rPr>
              <a:t>עקב כך, היער </a:t>
            </a:r>
            <a:r>
              <a:rPr lang="he-IL" kern="0" dirty="0">
                <a:solidFill>
                  <a:schemeClr val="tx2"/>
                </a:solidFill>
              </a:rPr>
              <a:t>הלך והידלדל, ולתושבים לא נותר די עץ הדרוש לבניית סירות דיג. </a:t>
            </a:r>
            <a:endParaRPr lang="he-IL" kern="0" dirty="0" smtClean="0">
              <a:solidFill>
                <a:schemeClr val="tx2"/>
              </a:solidFill>
            </a:endParaRPr>
          </a:p>
          <a:p>
            <a:pPr fontAlgn="auto">
              <a:spcBef>
                <a:spcPts val="0"/>
              </a:spcBef>
              <a:spcAft>
                <a:spcPts val="0"/>
              </a:spcAft>
              <a:defRPr/>
            </a:pPr>
            <a:r>
              <a:rPr lang="he-IL" kern="0" dirty="0" smtClean="0">
                <a:solidFill>
                  <a:schemeClr val="tx2"/>
                </a:solidFill>
              </a:rPr>
              <a:t>-   יתר </a:t>
            </a:r>
            <a:r>
              <a:rPr lang="he-IL" kern="0" dirty="0">
                <a:solidFill>
                  <a:schemeClr val="tx2"/>
                </a:solidFill>
              </a:rPr>
              <a:t>על כן, היעלמות העצים גרמה לסחיפת הקרקע ולפגיעה בחקלאות (שורשי העצים </a:t>
            </a:r>
            <a:r>
              <a:rPr lang="he-IL" kern="0" dirty="0" smtClean="0">
                <a:solidFill>
                  <a:schemeClr val="tx2"/>
                </a:solidFill>
              </a:rPr>
              <a:t>  </a:t>
            </a:r>
          </a:p>
          <a:p>
            <a:pPr fontAlgn="auto">
              <a:spcBef>
                <a:spcPts val="0"/>
              </a:spcBef>
              <a:spcAft>
                <a:spcPts val="0"/>
              </a:spcAft>
              <a:defRPr/>
            </a:pPr>
            <a:r>
              <a:rPr lang="he-IL" kern="0" dirty="0" smtClean="0">
                <a:solidFill>
                  <a:schemeClr val="tx2"/>
                </a:solidFill>
              </a:rPr>
              <a:t>    מחזיקים </a:t>
            </a:r>
            <a:r>
              <a:rPr lang="he-IL" kern="0" dirty="0">
                <a:solidFill>
                  <a:schemeClr val="tx2"/>
                </a:solidFill>
              </a:rPr>
              <a:t>את הקרקע ומונעים את סחיפתה). </a:t>
            </a:r>
            <a:endParaRPr lang="he-IL" kern="0" dirty="0" smtClean="0">
              <a:solidFill>
                <a:schemeClr val="tx2"/>
              </a:solidFill>
            </a:endParaRPr>
          </a:p>
          <a:p>
            <a:pPr marL="285750" indent="-285750" fontAlgn="auto">
              <a:spcBef>
                <a:spcPts val="0"/>
              </a:spcBef>
              <a:spcAft>
                <a:spcPts val="0"/>
              </a:spcAft>
              <a:buFontTx/>
              <a:buChar char="-"/>
              <a:defRPr/>
            </a:pPr>
            <a:endParaRPr lang="he-IL" kern="0" dirty="0" smtClean="0">
              <a:solidFill>
                <a:schemeClr val="tx2"/>
              </a:solidFill>
            </a:endParaRPr>
          </a:p>
          <a:p>
            <a:pPr marL="285750" indent="-285750" fontAlgn="auto">
              <a:spcBef>
                <a:spcPts val="0"/>
              </a:spcBef>
              <a:spcAft>
                <a:spcPts val="0"/>
              </a:spcAft>
              <a:buFontTx/>
              <a:buChar char="-"/>
              <a:defRPr/>
            </a:pPr>
            <a:r>
              <a:rPr lang="he-IL" kern="0" dirty="0" smtClean="0">
                <a:solidFill>
                  <a:schemeClr val="tx2"/>
                </a:solidFill>
              </a:rPr>
              <a:t>החלה </a:t>
            </a:r>
            <a:r>
              <a:rPr lang="he-IL" kern="0" dirty="0">
                <a:solidFill>
                  <a:schemeClr val="tx2"/>
                </a:solidFill>
              </a:rPr>
              <a:t>תמותה ברעב, והתגלו אפילו תופעות של קניבליזם. אוכלוסיית האי הלכה וקטנה. </a:t>
            </a:r>
            <a:endParaRPr lang="he-IL" kern="0" dirty="0" smtClean="0">
              <a:solidFill>
                <a:schemeClr val="tx2"/>
              </a:solidFill>
            </a:endParaRPr>
          </a:p>
          <a:p>
            <a:pPr marL="285750" indent="-285750" fontAlgn="auto">
              <a:spcBef>
                <a:spcPts val="0"/>
              </a:spcBef>
              <a:spcAft>
                <a:spcPts val="0"/>
              </a:spcAft>
              <a:buFontTx/>
              <a:buChar char="-"/>
              <a:defRPr/>
            </a:pPr>
            <a:endParaRPr lang="he-IL" kern="0" dirty="0" smtClean="0">
              <a:solidFill>
                <a:schemeClr val="tx2"/>
              </a:solidFill>
            </a:endParaRPr>
          </a:p>
          <a:p>
            <a:pPr fontAlgn="auto">
              <a:spcBef>
                <a:spcPts val="0"/>
              </a:spcBef>
              <a:spcAft>
                <a:spcPts val="0"/>
              </a:spcAft>
              <a:defRPr/>
            </a:pPr>
            <a:r>
              <a:rPr lang="he-IL" kern="0" dirty="0" smtClean="0">
                <a:solidFill>
                  <a:schemeClr val="tx2"/>
                </a:solidFill>
              </a:rPr>
              <a:t>-   בחג </a:t>
            </a:r>
            <a:r>
              <a:rPr lang="he-IL" kern="0" dirty="0">
                <a:solidFill>
                  <a:schemeClr val="tx2"/>
                </a:solidFill>
              </a:rPr>
              <a:t>הפסחא של שנת 1722 (ומכאן שם האי) הגיעה לאי אנייה הולנדית, ואנשיה מצאו בו </a:t>
            </a:r>
            <a:r>
              <a:rPr lang="he-IL" kern="0" dirty="0" smtClean="0">
                <a:solidFill>
                  <a:schemeClr val="tx2"/>
                </a:solidFill>
              </a:rPr>
              <a:t> </a:t>
            </a:r>
          </a:p>
          <a:p>
            <a:pPr fontAlgn="auto">
              <a:spcBef>
                <a:spcPts val="0"/>
              </a:spcBef>
              <a:spcAft>
                <a:spcPts val="0"/>
              </a:spcAft>
              <a:defRPr/>
            </a:pPr>
            <a:r>
              <a:rPr lang="he-IL" kern="0" dirty="0">
                <a:solidFill>
                  <a:schemeClr val="tx2"/>
                </a:solidFill>
              </a:rPr>
              <a:t> </a:t>
            </a:r>
            <a:r>
              <a:rPr lang="he-IL" kern="0" dirty="0" smtClean="0">
                <a:solidFill>
                  <a:schemeClr val="tx2"/>
                </a:solidFill>
              </a:rPr>
              <a:t>   כמה </a:t>
            </a:r>
            <a:r>
              <a:rPr lang="he-IL" kern="0" dirty="0">
                <a:solidFill>
                  <a:schemeClr val="tx2"/>
                </a:solidFill>
              </a:rPr>
              <a:t>מאות בודדות של תושבים שחיו בדלות רבה</a:t>
            </a:r>
            <a:r>
              <a:rPr lang="he-IL" kern="0" dirty="0" smtClean="0">
                <a:solidFill>
                  <a:schemeClr val="tx2"/>
                </a:solidFill>
              </a:rPr>
              <a:t>.</a:t>
            </a:r>
            <a:endParaRPr lang="he-IL" kern="0" dirty="0">
              <a:solidFill>
                <a:schemeClr val="tx2"/>
              </a:solidFill>
            </a:endParaRPr>
          </a:p>
          <a:p>
            <a:pPr fontAlgn="auto">
              <a:spcBef>
                <a:spcPts val="0"/>
              </a:spcBef>
              <a:spcAft>
                <a:spcPts val="0"/>
              </a:spcAft>
              <a:defRPr/>
            </a:pPr>
            <a:endParaRPr lang="he-IL" kern="0" dirty="0" smtClean="0">
              <a:solidFill>
                <a:schemeClr val="tx2"/>
              </a:solidFill>
            </a:endParaRPr>
          </a:p>
          <a:p>
            <a:pPr fontAlgn="auto">
              <a:spcBef>
                <a:spcPts val="0"/>
              </a:spcBef>
              <a:spcAft>
                <a:spcPts val="0"/>
              </a:spcAft>
              <a:defRPr/>
            </a:pPr>
            <a:r>
              <a:rPr lang="he-IL" kern="0" dirty="0" smtClean="0">
                <a:solidFill>
                  <a:schemeClr val="tx2"/>
                </a:solidFill>
              </a:rPr>
              <a:t>מהי </a:t>
            </a:r>
            <a:r>
              <a:rPr lang="he-IL" kern="0" dirty="0">
                <a:solidFill>
                  <a:schemeClr val="tx2"/>
                </a:solidFill>
              </a:rPr>
              <a:t>חשיבות המגוון הביולוגי לאדם, </a:t>
            </a:r>
            <a:r>
              <a:rPr lang="he-IL" kern="0" dirty="0" smtClean="0">
                <a:solidFill>
                  <a:schemeClr val="tx2"/>
                </a:solidFill>
              </a:rPr>
              <a:t>המתבטאת </a:t>
            </a:r>
            <a:r>
              <a:rPr lang="he-IL" kern="0" dirty="0">
                <a:solidFill>
                  <a:schemeClr val="tx2"/>
                </a:solidFill>
              </a:rPr>
              <a:t>בסיפור?</a:t>
            </a:r>
          </a:p>
          <a:p>
            <a:pPr fontAlgn="auto">
              <a:spcBef>
                <a:spcPts val="0"/>
              </a:spcBef>
              <a:spcAft>
                <a:spcPts val="0"/>
              </a:spcAft>
              <a:defRPr/>
            </a:pPr>
            <a:endParaRPr lang="he-IL" kern="0" dirty="0">
              <a:solidFill>
                <a:schemeClr val="tx2"/>
              </a:solidFill>
            </a:endParaRPr>
          </a:p>
        </p:txBody>
      </p:sp>
      <p:pic>
        <p:nvPicPr>
          <p:cNvPr id="38919" name="Picture 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23728" y="2260954"/>
            <a:ext cx="1500040" cy="10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כותרת 5"/>
          <p:cNvSpPr>
            <a:spLocks noGrp="1"/>
          </p:cNvSpPr>
          <p:nvPr>
            <p:ph type="ctrTitle"/>
          </p:nvPr>
        </p:nvSpPr>
        <p:spPr>
          <a:xfrm>
            <a:off x="785813" y="71438"/>
            <a:ext cx="7772400" cy="441325"/>
          </a:xfrm>
        </p:spPr>
        <p:txBody>
          <a:bodyPr/>
          <a:lstStyle/>
          <a:p>
            <a:pPr fontAlgn="auto">
              <a:defRPr/>
            </a:pPr>
            <a:r>
              <a:rPr lang="he-IL" sz="1800" b="1" dirty="0" smtClean="0">
                <a:solidFill>
                  <a:srgbClr val="FF6600"/>
                </a:solidFill>
                <a:ea typeface="+mn-ea"/>
              </a:rPr>
              <a:t>שאלה 1: אי הפסחא</a:t>
            </a:r>
            <a:endParaRPr lang="he-IL" sz="1800" dirty="0" smtClean="0"/>
          </a:p>
        </p:txBody>
      </p:sp>
      <p:cxnSp>
        <p:nvCxnSpPr>
          <p:cNvPr id="3" name="מחבר ישר 2"/>
          <p:cNvCxnSpPr/>
          <p:nvPr/>
        </p:nvCxnSpPr>
        <p:spPr>
          <a:xfrm flipV="1">
            <a:off x="10909300" y="395288"/>
            <a:ext cx="0" cy="69850"/>
          </a:xfrm>
          <a:prstGeom prst="line">
            <a:avLst/>
          </a:prstGeom>
        </p:spPr>
        <p:style>
          <a:lnRef idx="1">
            <a:schemeClr val="accent1"/>
          </a:lnRef>
          <a:fillRef idx="0">
            <a:schemeClr val="accent1"/>
          </a:fillRef>
          <a:effectRef idx="0">
            <a:schemeClr val="accent1"/>
          </a:effectRef>
          <a:fontRef idx="minor">
            <a:schemeClr val="tx1"/>
          </a:fontRef>
        </p:style>
      </p:cxnSp>
      <p:sp>
        <p:nvSpPr>
          <p:cNvPr id="10" name="Rectangle 3"/>
          <p:cNvSpPr/>
          <p:nvPr/>
        </p:nvSpPr>
        <p:spPr>
          <a:xfrm>
            <a:off x="468313" y="430213"/>
            <a:ext cx="8215312" cy="46037"/>
          </a:xfrm>
          <a:prstGeom prst="rect">
            <a:avLst/>
          </a:prstGeom>
          <a:solidFill>
            <a:sysClr val="window" lastClr="FFFFFF">
              <a:lumMod val="95000"/>
            </a:sysClr>
          </a:solidFill>
          <a:ln w="25400" cap="flat" cmpd="sng" algn="ctr">
            <a:solidFill>
              <a:sysClr val="window" lastClr="FFFFFF">
                <a:lumMod val="95000"/>
              </a:sysClr>
            </a:solidFill>
            <a:prstDash val="solid"/>
          </a:ln>
          <a:effectLst/>
        </p:spPr>
        <p:txBody>
          <a:bodyPr rtlCol="1" anchor="ctr"/>
          <a:lstStyle/>
          <a:p>
            <a:pPr algn="ctr" fontAlgn="auto">
              <a:spcBef>
                <a:spcPts val="0"/>
              </a:spcBef>
              <a:spcAft>
                <a:spcPts val="0"/>
              </a:spcAft>
              <a:defRPr/>
            </a:pPr>
            <a:endParaRPr lang="he-IL" kern="0" dirty="0">
              <a:solidFill>
                <a:prstClr val="white"/>
              </a:solidFill>
              <a:latin typeface="Arial"/>
              <a:cs typeface="Arial"/>
            </a:endParaRPr>
          </a:p>
        </p:txBody>
      </p:sp>
      <p:sp>
        <p:nvSpPr>
          <p:cNvPr id="11" name="Slide Number Placeholder 8"/>
          <p:cNvSpPr txBox="1">
            <a:spLocks/>
          </p:cNvSpPr>
          <p:nvPr/>
        </p:nvSpPr>
        <p:spPr bwMode="auto">
          <a:xfrm>
            <a:off x="252413" y="6481763"/>
            <a:ext cx="5032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l" eaLnBrk="1" hangingPunct="1"/>
            <a:fld id="{A7AE3F90-C651-4314-991C-06CAF0C39DD7}" type="slidenum">
              <a:rPr lang="he-IL" altLang="he-IL" sz="1100">
                <a:solidFill>
                  <a:srgbClr val="BFBFBF"/>
                </a:solidFill>
              </a:rPr>
              <a:pPr algn="l" eaLnBrk="1" hangingPunct="1"/>
              <a:t>11</a:t>
            </a:fld>
            <a:endParaRPr lang="he-IL" altLang="he-IL" sz="1100" dirty="0">
              <a:solidFill>
                <a:srgbClr val="BFBFBF"/>
              </a:solidFill>
            </a:endParaRPr>
          </a:p>
        </p:txBody>
      </p:sp>
      <p:sp>
        <p:nvSpPr>
          <p:cNvPr id="7175" name="Slide Number Placeholder 8"/>
          <p:cNvSpPr>
            <a:spLocks noGrp="1"/>
          </p:cNvSpPr>
          <p:nvPr>
            <p:ph type="sldNum" sz="quarter" idx="12"/>
          </p:nvPr>
        </p:nvSpPr>
        <p:spPr bwMode="auto">
          <a:xfrm>
            <a:off x="428625" y="6237312"/>
            <a:ext cx="2133600" cy="365125"/>
          </a:xfrm>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fld id="{3B5D32DF-F3F3-4E9A-A7AE-77ACE051E869}" type="slidenum">
              <a:rPr lang="he-IL" smtClean="0"/>
              <a:pPr fontAlgn="base">
                <a:spcBef>
                  <a:spcPct val="0"/>
                </a:spcBef>
                <a:spcAft>
                  <a:spcPct val="0"/>
                </a:spcAft>
                <a:defRPr/>
              </a:pPr>
              <a:t>11</a:t>
            </a:fld>
            <a:endParaRPr lang="he-IL" dirty="0" smtClean="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Slide Number Placeholder 8"/>
          <p:cNvSpPr>
            <a:spLocks noGrp="1"/>
          </p:cNvSpPr>
          <p:nvPr>
            <p:ph type="sldNum" sz="quarter" idx="12"/>
          </p:nvPr>
        </p:nvSpPr>
        <p:spPr bwMode="auto">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fld id="{9D6FE0A9-0642-4F8F-B1FD-9B84509C5D9F}" type="slidenum">
              <a:rPr lang="he-IL" smtClean="0"/>
              <a:pPr fontAlgn="base">
                <a:spcBef>
                  <a:spcPct val="0"/>
                </a:spcBef>
                <a:spcAft>
                  <a:spcPct val="0"/>
                </a:spcAft>
                <a:defRPr/>
              </a:pPr>
              <a:t>12</a:t>
            </a:fld>
            <a:endParaRPr lang="he-IL" dirty="0" smtClean="0"/>
          </a:p>
        </p:txBody>
      </p:sp>
      <p:sp>
        <p:nvSpPr>
          <p:cNvPr id="6" name="כותרת 5"/>
          <p:cNvSpPr>
            <a:spLocks noGrp="1"/>
          </p:cNvSpPr>
          <p:nvPr>
            <p:ph type="ctrTitle"/>
          </p:nvPr>
        </p:nvSpPr>
        <p:spPr>
          <a:xfrm>
            <a:off x="785813" y="71438"/>
            <a:ext cx="7772400" cy="441325"/>
          </a:xfrm>
        </p:spPr>
        <p:txBody>
          <a:bodyPr/>
          <a:lstStyle/>
          <a:p>
            <a:pPr fontAlgn="auto">
              <a:defRPr/>
            </a:pPr>
            <a:r>
              <a:rPr lang="he-IL" sz="1800" b="1" dirty="0" smtClean="0">
                <a:solidFill>
                  <a:srgbClr val="FF6600"/>
                </a:solidFill>
                <a:ea typeface="+mn-ea"/>
              </a:rPr>
              <a:t>תשובה</a:t>
            </a:r>
            <a:endParaRPr lang="he-IL" sz="1800" dirty="0" smtClean="0"/>
          </a:p>
        </p:txBody>
      </p:sp>
      <p:cxnSp>
        <p:nvCxnSpPr>
          <p:cNvPr id="3" name="מחבר ישר 2"/>
          <p:cNvCxnSpPr/>
          <p:nvPr/>
        </p:nvCxnSpPr>
        <p:spPr>
          <a:xfrm flipV="1">
            <a:off x="10909300" y="395288"/>
            <a:ext cx="0" cy="6985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22250" y="465138"/>
            <a:ext cx="8342313" cy="4524375"/>
          </a:xfrm>
          <a:prstGeom prst="rect">
            <a:avLst/>
          </a:prstGeom>
          <a:noFill/>
          <a:ln w="19050">
            <a:noFill/>
          </a:ln>
          <a:effectLst>
            <a:outerShdw sx="102000" sy="102000" algn="tl" rotWithShape="0">
              <a:sysClr val="window" lastClr="FFFFFF">
                <a:lumMod val="65000"/>
                <a:alpha val="0"/>
              </a:sysClr>
            </a:outerShdw>
          </a:effectLst>
        </p:spPr>
        <p:txBody>
          <a:bodyPr rtlCol="1">
            <a:spAutoFit/>
          </a:bodyPr>
          <a:lstStyle/>
          <a:p>
            <a:pPr fontAlgn="auto">
              <a:spcBef>
                <a:spcPts val="0"/>
              </a:spcBef>
              <a:spcAft>
                <a:spcPts val="0"/>
              </a:spcAft>
              <a:defRPr/>
            </a:pPr>
            <a:r>
              <a:rPr lang="he-IL" b="1" kern="0" dirty="0">
                <a:solidFill>
                  <a:srgbClr val="1D4C72"/>
                </a:solidFill>
              </a:rPr>
              <a:t>שאלה 1:</a:t>
            </a:r>
          </a:p>
          <a:p>
            <a:pPr fontAlgn="auto">
              <a:spcBef>
                <a:spcPts val="0"/>
              </a:spcBef>
              <a:spcAft>
                <a:spcPts val="0"/>
              </a:spcAft>
              <a:defRPr/>
            </a:pPr>
            <a:r>
              <a:rPr lang="he-IL" kern="0" dirty="0">
                <a:solidFill>
                  <a:schemeClr val="tx2"/>
                </a:solidFill>
              </a:rPr>
              <a:t>אי הפסחא נמצא בלב האוקיינוס השקט ומפורסם בזכות פסלי האבן הענקיים המצויים בו. האי היה בעבר "גן עדן עלי אדמות", את אדמתו כיסה יער נהדר של דקלים ושכנו בו מגוון בעלי חיים, עד שהגיע האדם...</a:t>
            </a:r>
          </a:p>
          <a:p>
            <a:pPr fontAlgn="auto">
              <a:spcBef>
                <a:spcPts val="0"/>
              </a:spcBef>
              <a:spcAft>
                <a:spcPts val="0"/>
              </a:spcAft>
              <a:defRPr/>
            </a:pPr>
            <a:r>
              <a:rPr lang="he-IL" kern="0" dirty="0">
                <a:solidFill>
                  <a:schemeClr val="tx2"/>
                </a:solidFill>
              </a:rPr>
              <a:t>המתיישבים הראשונים, ספנים </a:t>
            </a:r>
            <a:r>
              <a:rPr lang="he-IL" kern="0" noProof="1">
                <a:solidFill>
                  <a:schemeClr val="tx2"/>
                </a:solidFill>
              </a:rPr>
              <a:t>פולינזיים, הגיעו בסביבות שנת 400 לפני הספירה. אוכלוסיית בני האדם הלכה וגדלה והגיעה לכעשרים </a:t>
            </a:r>
            <a:r>
              <a:rPr lang="he-IL" kern="0" dirty="0">
                <a:solidFill>
                  <a:schemeClr val="tx2"/>
                </a:solidFill>
              </a:rPr>
              <a:t>אלף בני אדם. היער היה מקור לפֵרות למאכל ולעץ לבניית בקתות וסירות דיג. בסביבות שנת 1600 הם התחילו בבניית הפסלים, שהפכה </a:t>
            </a:r>
            <a:r>
              <a:rPr lang="he-IL" kern="0" noProof="1">
                <a:solidFill>
                  <a:schemeClr val="tx2"/>
                </a:solidFill>
              </a:rPr>
              <a:t>אובסיסיבית</a:t>
            </a:r>
            <a:r>
              <a:rPr lang="he-IL" kern="0" dirty="0">
                <a:solidFill>
                  <a:schemeClr val="tx2"/>
                </a:solidFill>
              </a:rPr>
              <a:t> יותר ויותר. הם כרתו את העצים כדי ליצור מהם את החבלים שנדרשו כדי לסחוב את פסלי האבן הכבדים. היער הלך והידלדל. לתושבים לא נותר די עץ הדרוש לבניית סירות דיג. יתר על כן, היעלמות העצים גרמה לסחיפת הקרקע ולפגיעה בחקלאות (שורשי העצים מחזיקים את הקרקע ומונעים את סחיפתה). החלה תמותה ברעב, והתגלו אפילו תופעות של קניבליזם. אוכלוסיית האי הלכה וקטנה. בחג הפסחא של שנת 1722 (ומכאן שם האי) הגיעה לאי אנייה הולנדית, ואנשיה מצאו בו כמה מאות בודדות של תושבים שחיו בדלות רבה.</a:t>
            </a:r>
          </a:p>
          <a:p>
            <a:pPr fontAlgn="auto">
              <a:spcBef>
                <a:spcPts val="0"/>
              </a:spcBef>
              <a:spcAft>
                <a:spcPts val="0"/>
              </a:spcAft>
              <a:defRPr/>
            </a:pPr>
            <a:endParaRPr lang="he-IL" kern="0" dirty="0">
              <a:solidFill>
                <a:schemeClr val="tx2"/>
              </a:solidFill>
            </a:endParaRPr>
          </a:p>
          <a:p>
            <a:pPr fontAlgn="auto">
              <a:spcBef>
                <a:spcPts val="0"/>
              </a:spcBef>
              <a:spcAft>
                <a:spcPts val="0"/>
              </a:spcAft>
              <a:defRPr/>
            </a:pPr>
            <a:r>
              <a:rPr lang="he-IL" kern="0" dirty="0">
                <a:solidFill>
                  <a:schemeClr val="tx2"/>
                </a:solidFill>
              </a:rPr>
              <a:t>מהי חשיבות המגוון הביולוגי לאדם, המתבטאת בסיפור?</a:t>
            </a:r>
          </a:p>
          <a:p>
            <a:pPr fontAlgn="auto">
              <a:spcBef>
                <a:spcPts val="0"/>
              </a:spcBef>
              <a:spcAft>
                <a:spcPts val="0"/>
              </a:spcAft>
              <a:defRPr/>
            </a:pPr>
            <a:endParaRPr lang="he-IL" kern="0" dirty="0">
              <a:solidFill>
                <a:schemeClr val="tx2"/>
              </a:solidFill>
            </a:endParaRPr>
          </a:p>
        </p:txBody>
      </p:sp>
      <p:sp>
        <p:nvSpPr>
          <p:cNvPr id="7" name="Rectangle 12"/>
          <p:cNvSpPr/>
          <p:nvPr/>
        </p:nvSpPr>
        <p:spPr>
          <a:xfrm>
            <a:off x="571500" y="5229224"/>
            <a:ext cx="7993063" cy="1080095"/>
          </a:xfrm>
          <a:prstGeom prst="rect">
            <a:avLst/>
          </a:prstGeom>
          <a:gradFill>
            <a:gsLst>
              <a:gs pos="0">
                <a:sysClr val="window" lastClr="FFFFFF"/>
              </a:gs>
              <a:gs pos="50000">
                <a:srgbClr val="FFFFFF">
                  <a:lumMod val="95000"/>
                </a:srgbClr>
              </a:gs>
            </a:gsLst>
            <a:lin ang="5400000" scaled="0"/>
          </a:gradFill>
          <a:ln w="12700" cap="flat" cmpd="sng" algn="ctr">
            <a:solidFill>
              <a:sysClr val="window" lastClr="FFFFFF">
                <a:lumMod val="75000"/>
              </a:sysClr>
            </a:solidFill>
            <a:prstDash val="solid"/>
          </a:ln>
          <a:effectLst/>
        </p:spPr>
        <p:txBody>
          <a:bodyPr rtlCol="1"/>
          <a:lstStyle/>
          <a:p>
            <a:pPr fontAlgn="auto">
              <a:spcBef>
                <a:spcPts val="0"/>
              </a:spcBef>
              <a:spcAft>
                <a:spcPts val="0"/>
              </a:spcAft>
              <a:defRPr/>
            </a:pPr>
            <a:r>
              <a:rPr lang="he-IL" b="1" kern="0" dirty="0">
                <a:solidFill>
                  <a:sysClr val="windowText" lastClr="000000"/>
                </a:solidFill>
                <a:latin typeface="Arial"/>
                <a:cs typeface="Arial"/>
              </a:rPr>
              <a:t> תשובה:</a:t>
            </a:r>
          </a:p>
          <a:p>
            <a:pPr fontAlgn="auto">
              <a:spcBef>
                <a:spcPts val="0"/>
              </a:spcBef>
              <a:spcAft>
                <a:spcPts val="0"/>
              </a:spcAft>
              <a:defRPr/>
            </a:pPr>
            <a:r>
              <a:rPr lang="he-IL" kern="0" dirty="0">
                <a:latin typeface="Arial"/>
                <a:cs typeface="Arial"/>
              </a:rPr>
              <a:t>מקור מזון (פֵּרות, דגים), עץ לחימום, לבעֵרה ולבנייה.</a:t>
            </a:r>
          </a:p>
          <a:p>
            <a:pPr fontAlgn="auto">
              <a:spcBef>
                <a:spcPts val="0"/>
              </a:spcBef>
              <a:spcAft>
                <a:spcPts val="0"/>
              </a:spcAft>
              <a:defRPr/>
            </a:pPr>
            <a:r>
              <a:rPr lang="he-IL" kern="0" dirty="0">
                <a:latin typeface="Arial"/>
                <a:cs typeface="Arial"/>
              </a:rPr>
              <a:t>שמירת הקרקע: שורשי הצמחים מונעים את סחיפת הקרקע.</a:t>
            </a:r>
          </a:p>
        </p:txBody>
      </p:sp>
      <p:sp>
        <p:nvSpPr>
          <p:cNvPr id="8" name="Rectangle 3"/>
          <p:cNvSpPr/>
          <p:nvPr/>
        </p:nvSpPr>
        <p:spPr>
          <a:xfrm>
            <a:off x="468313" y="430213"/>
            <a:ext cx="8215312" cy="46037"/>
          </a:xfrm>
          <a:prstGeom prst="rect">
            <a:avLst/>
          </a:prstGeom>
          <a:solidFill>
            <a:sysClr val="window" lastClr="FFFFFF">
              <a:lumMod val="95000"/>
            </a:sysClr>
          </a:solidFill>
          <a:ln w="25400" cap="flat" cmpd="sng" algn="ctr">
            <a:solidFill>
              <a:sysClr val="window" lastClr="FFFFFF">
                <a:lumMod val="95000"/>
              </a:sysClr>
            </a:solidFill>
            <a:prstDash val="solid"/>
          </a:ln>
          <a:effectLst/>
        </p:spPr>
        <p:txBody>
          <a:bodyPr rtlCol="1" anchor="ctr"/>
          <a:lstStyle/>
          <a:p>
            <a:pPr algn="ctr" fontAlgn="auto">
              <a:spcBef>
                <a:spcPts val="0"/>
              </a:spcBef>
              <a:spcAft>
                <a:spcPts val="0"/>
              </a:spcAft>
              <a:defRPr/>
            </a:pPr>
            <a:endParaRPr lang="he-IL" kern="0" dirty="0">
              <a:solidFill>
                <a:prstClr val="white"/>
              </a:solidFill>
              <a:latin typeface="Arial"/>
              <a:cs typeface="Arial"/>
            </a:endParaRPr>
          </a:p>
        </p:txBody>
      </p:sp>
      <p:sp>
        <p:nvSpPr>
          <p:cNvPr id="10" name="Slide Number Placeholder 8"/>
          <p:cNvSpPr txBox="1">
            <a:spLocks/>
          </p:cNvSpPr>
          <p:nvPr/>
        </p:nvSpPr>
        <p:spPr bwMode="auto">
          <a:xfrm>
            <a:off x="252413" y="6481763"/>
            <a:ext cx="5032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l" eaLnBrk="1" hangingPunct="1"/>
            <a:fld id="{A7AE3F90-C651-4314-991C-06CAF0C39DD7}" type="slidenum">
              <a:rPr lang="he-IL" altLang="he-IL" sz="1100">
                <a:solidFill>
                  <a:srgbClr val="BFBFBF"/>
                </a:solidFill>
              </a:rPr>
              <a:pPr algn="l" eaLnBrk="1" hangingPunct="1"/>
              <a:t>12</a:t>
            </a:fld>
            <a:endParaRPr lang="he-IL" altLang="he-IL" sz="1100" dirty="0">
              <a:solidFill>
                <a:srgbClr val="BFBFBF"/>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Slide Number Placeholder 8"/>
          <p:cNvSpPr>
            <a:spLocks noGrp="1"/>
          </p:cNvSpPr>
          <p:nvPr>
            <p:ph type="sldNum" sz="quarter" idx="12"/>
          </p:nvPr>
        </p:nvSpPr>
        <p:spPr bwMode="auto">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fld id="{263117A8-EC8C-4C73-B5D0-211483E3460B}" type="slidenum">
              <a:rPr lang="he-IL" smtClean="0"/>
              <a:pPr fontAlgn="base">
                <a:spcBef>
                  <a:spcPct val="0"/>
                </a:spcBef>
                <a:spcAft>
                  <a:spcPct val="0"/>
                </a:spcAft>
                <a:defRPr/>
              </a:pPr>
              <a:t>13</a:t>
            </a:fld>
            <a:endParaRPr lang="he-IL" dirty="0" smtClean="0"/>
          </a:p>
        </p:txBody>
      </p:sp>
      <p:sp>
        <p:nvSpPr>
          <p:cNvPr id="6" name="כותרת 5"/>
          <p:cNvSpPr>
            <a:spLocks noGrp="1"/>
          </p:cNvSpPr>
          <p:nvPr>
            <p:ph type="ctrTitle"/>
          </p:nvPr>
        </p:nvSpPr>
        <p:spPr>
          <a:xfrm>
            <a:off x="703263" y="23813"/>
            <a:ext cx="7772400" cy="441325"/>
          </a:xfrm>
        </p:spPr>
        <p:txBody>
          <a:bodyPr/>
          <a:lstStyle/>
          <a:p>
            <a:pPr fontAlgn="auto">
              <a:defRPr/>
            </a:pPr>
            <a:r>
              <a:rPr lang="he-IL" sz="1800" b="1" dirty="0">
                <a:solidFill>
                  <a:srgbClr val="FF6600"/>
                </a:solidFill>
                <a:ea typeface="+mn-ea"/>
              </a:rPr>
              <a:t>האם אי הפסחא יכול להיות מודל של מיקרו-עולם? </a:t>
            </a:r>
            <a:endParaRPr lang="he-IL" sz="1800" dirty="0" smtClean="0"/>
          </a:p>
        </p:txBody>
      </p:sp>
      <p:cxnSp>
        <p:nvCxnSpPr>
          <p:cNvPr id="3" name="מחבר ישר 2"/>
          <p:cNvCxnSpPr/>
          <p:nvPr/>
        </p:nvCxnSpPr>
        <p:spPr>
          <a:xfrm flipV="1">
            <a:off x="10909300" y="395288"/>
            <a:ext cx="0" cy="69850"/>
          </a:xfrm>
          <a:prstGeom prst="line">
            <a:avLst/>
          </a:prstGeom>
        </p:spPr>
        <p:style>
          <a:lnRef idx="1">
            <a:schemeClr val="accent1"/>
          </a:lnRef>
          <a:fillRef idx="0">
            <a:schemeClr val="accent1"/>
          </a:fillRef>
          <a:effectRef idx="0">
            <a:schemeClr val="accent1"/>
          </a:effectRef>
          <a:fontRef idx="minor">
            <a:schemeClr val="tx1"/>
          </a:fontRef>
        </p:style>
      </p:cxnSp>
      <p:sp>
        <p:nvSpPr>
          <p:cNvPr id="40966" name="מלבן 1"/>
          <p:cNvSpPr>
            <a:spLocks noChangeArrowheads="1"/>
          </p:cNvSpPr>
          <p:nvPr/>
        </p:nvSpPr>
        <p:spPr bwMode="auto">
          <a:xfrm>
            <a:off x="303213" y="598984"/>
            <a:ext cx="8272462" cy="369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he-IL" altLang="he-IL" dirty="0"/>
              <a:t>האם עלינו להתייחס להיסטוריה של אי הפסחא במלוא הרצינות וללמוד מכך על שאר העולם? בימינו, ברחבי העולם כולו </a:t>
            </a:r>
            <a:r>
              <a:rPr lang="he-IL" altLang="he-IL" dirty="0" smtClean="0"/>
              <a:t>יש </a:t>
            </a:r>
            <a:r>
              <a:rPr lang="he-IL" altLang="he-IL" dirty="0"/>
              <a:t>כריתה מסיבית של יערות, דיג יתר באוקיינוסים ובימים והכחדה של מינים רבים של בעלי חיים וצמחים. אנחנו רואים כיצד הקרקע העליונה, המשמשת לגידולים חקלאיים, נעלמת בשיעור של מיליוני טונות בשנה. אנחנו נלחמים על מקורות מים מתוקים שהולכים ומתמעטים. אנחנו צורכים משאבים ביתר שאת "כאילו אין מחר" ובלי להתחשב בדורות הבאים אחרינו. </a:t>
            </a:r>
          </a:p>
          <a:p>
            <a:pPr eaLnBrk="1" hangingPunct="1"/>
            <a:r>
              <a:rPr lang="he-IL" altLang="he-IL" dirty="0"/>
              <a:t>צריך להיות בהכחשה מוחלטת כדי שלא לראות את ההקבלה המצמררת להיסטוריה של אי הפסחא. הכוחות שהביאו להתמוטטות התרבות באי הפסחא - רדיפת כוח ותאוות בצע, הם הכוחות המביאים כליה על הסביבה, אלא שהיום השפעתם איננה רק על אי קטן בים אלא על כדור הארץ כולו. </a:t>
            </a:r>
          </a:p>
          <a:p>
            <a:pPr eaLnBrk="1" hangingPunct="1"/>
            <a:r>
              <a:rPr lang="he-IL" altLang="he-IL" dirty="0"/>
              <a:t>(הקטע לקוח מן האתר משאבי הטבע ברשת – קמפוס טבע, אוניברסיטת תל אביב).</a:t>
            </a:r>
          </a:p>
          <a:p>
            <a:pPr eaLnBrk="1" hangingPunct="1"/>
            <a:endParaRPr lang="he-IL" altLang="he-IL" dirty="0"/>
          </a:p>
          <a:p>
            <a:pPr eaLnBrk="1" hangingPunct="1"/>
            <a:endParaRPr lang="he-IL" altLang="he-IL" dirty="0"/>
          </a:p>
        </p:txBody>
      </p:sp>
      <p:sp>
        <p:nvSpPr>
          <p:cNvPr id="7" name="Rectangle 3"/>
          <p:cNvSpPr/>
          <p:nvPr/>
        </p:nvSpPr>
        <p:spPr>
          <a:xfrm>
            <a:off x="468313" y="430213"/>
            <a:ext cx="8215312" cy="46037"/>
          </a:xfrm>
          <a:prstGeom prst="rect">
            <a:avLst/>
          </a:prstGeom>
          <a:solidFill>
            <a:sysClr val="window" lastClr="FFFFFF">
              <a:lumMod val="95000"/>
            </a:sysClr>
          </a:solidFill>
          <a:ln w="25400" cap="flat" cmpd="sng" algn="ctr">
            <a:solidFill>
              <a:sysClr val="window" lastClr="FFFFFF">
                <a:lumMod val="95000"/>
              </a:sysClr>
            </a:solidFill>
            <a:prstDash val="solid"/>
          </a:ln>
          <a:effectLst/>
        </p:spPr>
        <p:txBody>
          <a:bodyPr rtlCol="1" anchor="ctr"/>
          <a:lstStyle/>
          <a:p>
            <a:pPr algn="ctr" fontAlgn="auto">
              <a:spcBef>
                <a:spcPts val="0"/>
              </a:spcBef>
              <a:spcAft>
                <a:spcPts val="0"/>
              </a:spcAft>
              <a:defRPr/>
            </a:pPr>
            <a:endParaRPr lang="he-IL" kern="0" dirty="0">
              <a:solidFill>
                <a:prstClr val="white"/>
              </a:solidFill>
              <a:latin typeface="Arial"/>
              <a:cs typeface="Arial"/>
            </a:endParaRPr>
          </a:p>
        </p:txBody>
      </p:sp>
      <p:sp>
        <p:nvSpPr>
          <p:cNvPr id="8" name="Slide Number Placeholder 8"/>
          <p:cNvSpPr txBox="1">
            <a:spLocks/>
          </p:cNvSpPr>
          <p:nvPr/>
        </p:nvSpPr>
        <p:spPr bwMode="auto">
          <a:xfrm>
            <a:off x="252413" y="6481763"/>
            <a:ext cx="5032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l" eaLnBrk="1" hangingPunct="1"/>
            <a:fld id="{A7AE3F90-C651-4314-991C-06CAF0C39DD7}" type="slidenum">
              <a:rPr lang="he-IL" altLang="he-IL" sz="1100">
                <a:solidFill>
                  <a:srgbClr val="BFBFBF"/>
                </a:solidFill>
              </a:rPr>
              <a:pPr algn="l" eaLnBrk="1" hangingPunct="1"/>
              <a:t>13</a:t>
            </a:fld>
            <a:endParaRPr lang="he-IL" altLang="he-IL" sz="1100" dirty="0">
              <a:solidFill>
                <a:srgbClr val="BFBFBF"/>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מלבן 1"/>
          <p:cNvSpPr>
            <a:spLocks noChangeArrowheads="1"/>
          </p:cNvSpPr>
          <p:nvPr/>
        </p:nvSpPr>
        <p:spPr bwMode="auto">
          <a:xfrm>
            <a:off x="395288" y="677009"/>
            <a:ext cx="8208962" cy="5909310"/>
          </a:xfrm>
          <a:prstGeom prst="rect">
            <a:avLst/>
          </a:prstGeom>
          <a:noFill/>
          <a:ln>
            <a:noFill/>
          </a:ln>
          <a:extLst/>
        </p:spPr>
        <p:txBody>
          <a:bodyPr>
            <a:spAutoFit/>
          </a:bodyPr>
          <a:lstStyle/>
          <a:p>
            <a:pPr>
              <a:defRPr/>
            </a:pPr>
            <a:r>
              <a:rPr lang="he-IL" dirty="0" smtClean="0">
                <a:solidFill>
                  <a:prstClr val="black"/>
                </a:solidFill>
                <a:cs typeface="Arial"/>
              </a:rPr>
              <a:t>מרבית </a:t>
            </a:r>
            <a:r>
              <a:rPr lang="he-IL" noProof="1">
                <a:solidFill>
                  <a:prstClr val="black"/>
                </a:solidFill>
                <a:cs typeface="Arial"/>
              </a:rPr>
              <a:t>הפֵּרות</a:t>
            </a:r>
            <a:r>
              <a:rPr lang="he-IL" dirty="0">
                <a:solidFill>
                  <a:prstClr val="black"/>
                </a:solidFill>
                <a:cs typeface="Arial"/>
              </a:rPr>
              <a:t> והירקות שאנו אוכלים נוצרו מפרחים </a:t>
            </a:r>
            <a:endParaRPr lang="he-IL" dirty="0" smtClean="0">
              <a:solidFill>
                <a:prstClr val="black"/>
              </a:solidFill>
              <a:cs typeface="Arial"/>
            </a:endParaRPr>
          </a:p>
          <a:p>
            <a:pPr>
              <a:defRPr/>
            </a:pPr>
            <a:r>
              <a:rPr lang="he-IL" dirty="0" smtClean="0">
                <a:solidFill>
                  <a:prstClr val="black"/>
                </a:solidFill>
                <a:cs typeface="Arial"/>
              </a:rPr>
              <a:t>שעברו </a:t>
            </a:r>
            <a:r>
              <a:rPr lang="he-IL" dirty="0">
                <a:solidFill>
                  <a:prstClr val="black"/>
                </a:solidFill>
                <a:cs typeface="Arial"/>
              </a:rPr>
              <a:t>הפריה בגרגרי אבקה שהועברו מפרח אחר </a:t>
            </a:r>
            <a:endParaRPr lang="he-IL" dirty="0" smtClean="0">
              <a:solidFill>
                <a:prstClr val="black"/>
              </a:solidFill>
              <a:cs typeface="Arial"/>
            </a:endParaRPr>
          </a:p>
          <a:p>
            <a:pPr>
              <a:defRPr/>
            </a:pPr>
            <a:r>
              <a:rPr lang="he-IL" dirty="0" smtClean="0">
                <a:solidFill>
                  <a:prstClr val="black"/>
                </a:solidFill>
                <a:cs typeface="Arial"/>
              </a:rPr>
              <a:t>על </a:t>
            </a:r>
            <a:r>
              <a:rPr lang="he-IL" dirty="0">
                <a:solidFill>
                  <a:prstClr val="black"/>
                </a:solidFill>
                <a:cs typeface="Arial"/>
              </a:rPr>
              <a:t>ידי בעלי חיים (בדרך כלל חרקים). </a:t>
            </a:r>
            <a:r>
              <a:rPr lang="he-IL" u="sng" dirty="0">
                <a:solidFill>
                  <a:prstClr val="black"/>
                </a:solidFill>
                <a:cs typeface="Arial"/>
              </a:rPr>
              <a:t>בלא שירותי </a:t>
            </a:r>
            <a:endParaRPr lang="he-IL" u="sng" dirty="0" smtClean="0">
              <a:solidFill>
                <a:prstClr val="black"/>
              </a:solidFill>
              <a:cs typeface="Arial"/>
            </a:endParaRPr>
          </a:p>
          <a:p>
            <a:pPr>
              <a:defRPr/>
            </a:pPr>
            <a:r>
              <a:rPr lang="he-IL" u="sng" dirty="0" smtClean="0">
                <a:solidFill>
                  <a:prstClr val="black"/>
                </a:solidFill>
                <a:cs typeface="Arial"/>
              </a:rPr>
              <a:t>האבקה </a:t>
            </a:r>
            <a:r>
              <a:rPr lang="he-IL" u="sng" dirty="0">
                <a:solidFill>
                  <a:prstClr val="black"/>
                </a:solidFill>
                <a:cs typeface="Arial"/>
              </a:rPr>
              <a:t>אלו, לא יתפתחו פֵּרות וירקות </a:t>
            </a:r>
            <a:r>
              <a:rPr lang="he-IL" dirty="0">
                <a:solidFill>
                  <a:prstClr val="black"/>
                </a:solidFill>
                <a:cs typeface="Arial"/>
              </a:rPr>
              <a:t>כגון תפוחים, </a:t>
            </a:r>
            <a:endParaRPr lang="he-IL" dirty="0" smtClean="0">
              <a:solidFill>
                <a:prstClr val="black"/>
              </a:solidFill>
              <a:cs typeface="Arial"/>
            </a:endParaRPr>
          </a:p>
          <a:p>
            <a:pPr>
              <a:defRPr/>
            </a:pPr>
            <a:r>
              <a:rPr lang="he-IL" dirty="0" smtClean="0">
                <a:solidFill>
                  <a:prstClr val="black"/>
                </a:solidFill>
                <a:cs typeface="Arial"/>
              </a:rPr>
              <a:t>עגבניות</a:t>
            </a:r>
            <a:r>
              <a:rPr lang="he-IL" dirty="0">
                <a:solidFill>
                  <a:prstClr val="black"/>
                </a:solidFill>
                <a:cs typeface="Arial"/>
              </a:rPr>
              <a:t>, </a:t>
            </a:r>
            <a:r>
              <a:rPr lang="he-IL" dirty="0" smtClean="0">
                <a:solidFill>
                  <a:prstClr val="black"/>
                </a:solidFill>
                <a:cs typeface="Arial"/>
              </a:rPr>
              <a:t>קישואים, מלפפונים, אבוקדו, אפרסקים, </a:t>
            </a:r>
          </a:p>
          <a:p>
            <a:pPr>
              <a:defRPr/>
            </a:pPr>
            <a:r>
              <a:rPr lang="he-IL" dirty="0" smtClean="0">
                <a:solidFill>
                  <a:prstClr val="black"/>
                </a:solidFill>
                <a:cs typeface="Arial"/>
              </a:rPr>
              <a:t>חצילים, מנגו, ענבים </a:t>
            </a:r>
            <a:r>
              <a:rPr lang="he-IL" dirty="0" smtClean="0">
                <a:cs typeface="Arial"/>
              </a:rPr>
              <a:t>וכל השקדים והאגוזים למיניהם. </a:t>
            </a:r>
          </a:p>
          <a:p>
            <a:pPr>
              <a:defRPr/>
            </a:pPr>
            <a:r>
              <a:rPr lang="he-IL" dirty="0" smtClean="0">
                <a:cs typeface="Arial"/>
              </a:rPr>
              <a:t>(כל הפֵּרות והירקות שיש בהם זרעים הם פֵּרות </a:t>
            </a:r>
          </a:p>
          <a:p>
            <a:pPr>
              <a:defRPr/>
            </a:pPr>
            <a:r>
              <a:rPr lang="he-IL" dirty="0" smtClean="0">
                <a:cs typeface="Arial"/>
              </a:rPr>
              <a:t>שנוצרו בתהליך הפריה. לקיום ההפריה נחוצה האבקה).</a:t>
            </a:r>
          </a:p>
          <a:p>
            <a:pPr lvl="0">
              <a:defRPr/>
            </a:pPr>
            <a:endParaRPr lang="he-IL" dirty="0" smtClean="0">
              <a:cs typeface="Arial"/>
            </a:endParaRPr>
          </a:p>
          <a:p>
            <a:pPr lvl="0">
              <a:defRPr/>
            </a:pPr>
            <a:endParaRPr lang="he-IL" dirty="0" smtClean="0">
              <a:solidFill>
                <a:prstClr val="black"/>
              </a:solidFill>
              <a:cs typeface="Arial"/>
            </a:endParaRPr>
          </a:p>
          <a:p>
            <a:pPr lvl="0">
              <a:defRPr/>
            </a:pPr>
            <a:endParaRPr lang="he-IL" dirty="0" smtClean="0">
              <a:solidFill>
                <a:prstClr val="black"/>
              </a:solidFill>
              <a:cs typeface="Arial"/>
            </a:endParaRPr>
          </a:p>
          <a:p>
            <a:pPr lvl="0">
              <a:defRPr/>
            </a:pPr>
            <a:r>
              <a:rPr lang="he-IL" dirty="0" smtClean="0">
                <a:solidFill>
                  <a:prstClr val="black"/>
                </a:solidFill>
                <a:cs typeface="Arial"/>
              </a:rPr>
              <a:t>במקומות </a:t>
            </a:r>
            <a:r>
              <a:rPr lang="he-IL" dirty="0">
                <a:solidFill>
                  <a:prstClr val="black"/>
                </a:solidFill>
                <a:cs typeface="Arial"/>
              </a:rPr>
              <a:t>רבים דווח על ירידה ביבולים עקב מחסור במאביקים. </a:t>
            </a:r>
          </a:p>
          <a:p>
            <a:pPr>
              <a:defRPr/>
            </a:pPr>
            <a:r>
              <a:rPr lang="he-IL" dirty="0" smtClean="0">
                <a:solidFill>
                  <a:prstClr val="black"/>
                </a:solidFill>
                <a:cs typeface="Arial"/>
              </a:rPr>
              <a:t>אחת </a:t>
            </a:r>
            <a:r>
              <a:rPr lang="he-IL" dirty="0">
                <a:solidFill>
                  <a:prstClr val="black"/>
                </a:solidFill>
                <a:cs typeface="Arial"/>
              </a:rPr>
              <a:t>הסיבות לפגיעה בדבורת הדבש, שהיא אחד המאביקים המרכזיים, היא פלישה של דבורה אסייתית בשם</a:t>
            </a:r>
            <a:r>
              <a:rPr lang="en-US" dirty="0">
                <a:solidFill>
                  <a:prstClr val="black"/>
                </a:solidFill>
                <a:cs typeface="Arial"/>
              </a:rPr>
              <a:t>Apis cerana </a:t>
            </a:r>
            <a:r>
              <a:rPr lang="he-IL" dirty="0">
                <a:solidFill>
                  <a:prstClr val="black"/>
                </a:solidFill>
                <a:cs typeface="Arial"/>
              </a:rPr>
              <a:t> דרך אניות סוחר לאוסטרליה, לדרום אמריקה וצפונה, לספרד, לצפון אפריקה, למצרים, לסעודיה, לירדן וכעת הגיעה גם לאילת. </a:t>
            </a:r>
            <a:endParaRPr lang="he-IL" dirty="0" smtClean="0">
              <a:solidFill>
                <a:prstClr val="black"/>
              </a:solidFill>
              <a:cs typeface="Arial"/>
            </a:endParaRPr>
          </a:p>
          <a:p>
            <a:pPr>
              <a:defRPr/>
            </a:pPr>
            <a:r>
              <a:rPr lang="he-IL" u="sng" dirty="0" smtClean="0">
                <a:solidFill>
                  <a:prstClr val="black"/>
                </a:solidFill>
                <a:cs typeface="Arial"/>
              </a:rPr>
              <a:t>הדבורה האסייתית גורמת </a:t>
            </a:r>
            <a:r>
              <a:rPr lang="he-IL" u="sng" dirty="0">
                <a:solidFill>
                  <a:prstClr val="black"/>
                </a:solidFill>
                <a:cs typeface="Arial"/>
              </a:rPr>
              <a:t>נזקים גדולים לדבורים המקומיות</a:t>
            </a:r>
            <a:r>
              <a:rPr lang="he-IL" dirty="0">
                <a:solidFill>
                  <a:prstClr val="black"/>
                </a:solidFill>
                <a:cs typeface="Arial"/>
              </a:rPr>
              <a:t>:</a:t>
            </a:r>
          </a:p>
          <a:p>
            <a:pPr marL="285750" indent="-285750">
              <a:buFontTx/>
              <a:buChar char="-"/>
              <a:defRPr/>
            </a:pPr>
            <a:r>
              <a:rPr lang="he-IL" dirty="0" smtClean="0">
                <a:solidFill>
                  <a:prstClr val="black"/>
                </a:solidFill>
                <a:cs typeface="Arial"/>
              </a:rPr>
              <a:t>הדבורה </a:t>
            </a:r>
            <a:r>
              <a:rPr lang="he-IL" dirty="0">
                <a:solidFill>
                  <a:prstClr val="black"/>
                </a:solidFill>
                <a:cs typeface="Arial"/>
              </a:rPr>
              <a:t>האסייתית מתחרה על איסוף צוף ואבקת </a:t>
            </a:r>
            <a:r>
              <a:rPr lang="he-IL" dirty="0" smtClean="0">
                <a:solidFill>
                  <a:prstClr val="black"/>
                </a:solidFill>
                <a:cs typeface="Arial"/>
              </a:rPr>
              <a:t>פרחים</a:t>
            </a:r>
            <a:r>
              <a:rPr lang="he-IL" dirty="0">
                <a:solidFill>
                  <a:prstClr val="black"/>
                </a:solidFill>
                <a:cs typeface="Arial"/>
              </a:rPr>
              <a:t>, אך אינה מייצרת דבש ואינה </a:t>
            </a:r>
            <a:r>
              <a:rPr lang="he-IL" dirty="0" smtClean="0">
                <a:solidFill>
                  <a:prstClr val="black"/>
                </a:solidFill>
                <a:cs typeface="Arial"/>
              </a:rPr>
              <a:t>  </a:t>
            </a:r>
          </a:p>
          <a:p>
            <a:pPr>
              <a:defRPr/>
            </a:pPr>
            <a:r>
              <a:rPr lang="he-IL" dirty="0" smtClean="0">
                <a:solidFill>
                  <a:prstClr val="black"/>
                </a:solidFill>
                <a:cs typeface="Arial"/>
              </a:rPr>
              <a:t>    נחשבת למאביקה </a:t>
            </a:r>
            <a:r>
              <a:rPr lang="he-IL" dirty="0">
                <a:solidFill>
                  <a:prstClr val="black"/>
                </a:solidFill>
                <a:cs typeface="Arial"/>
              </a:rPr>
              <a:t>מועילה בפרחי המטעים. </a:t>
            </a:r>
          </a:p>
          <a:p>
            <a:pPr marL="285750" indent="-285750">
              <a:buFontTx/>
              <a:buChar char="-"/>
              <a:defRPr/>
            </a:pPr>
            <a:r>
              <a:rPr lang="he-IL" dirty="0" smtClean="0">
                <a:solidFill>
                  <a:prstClr val="black"/>
                </a:solidFill>
                <a:cs typeface="Arial"/>
              </a:rPr>
              <a:t>בעיה </a:t>
            </a:r>
            <a:r>
              <a:rPr lang="he-IL" dirty="0">
                <a:solidFill>
                  <a:prstClr val="black"/>
                </a:solidFill>
                <a:cs typeface="Arial"/>
              </a:rPr>
              <a:t>חמורה יותר היא, שהדבורה האסייתית </a:t>
            </a:r>
            <a:r>
              <a:rPr lang="he-IL" dirty="0" smtClean="0">
                <a:solidFill>
                  <a:prstClr val="black"/>
                </a:solidFill>
                <a:cs typeface="Arial"/>
              </a:rPr>
              <a:t>נושאת </a:t>
            </a:r>
            <a:r>
              <a:rPr lang="he-IL" dirty="0">
                <a:solidFill>
                  <a:prstClr val="black"/>
                </a:solidFill>
                <a:cs typeface="Arial"/>
              </a:rPr>
              <a:t>בגופה טפיל מיקרוסקופי שאינו מזיק </a:t>
            </a:r>
            <a:r>
              <a:rPr lang="he-IL" dirty="0" smtClean="0">
                <a:solidFill>
                  <a:prstClr val="black"/>
                </a:solidFill>
                <a:cs typeface="Arial"/>
              </a:rPr>
              <a:t>  </a:t>
            </a:r>
          </a:p>
          <a:p>
            <a:pPr>
              <a:defRPr/>
            </a:pPr>
            <a:r>
              <a:rPr lang="he-IL" dirty="0">
                <a:solidFill>
                  <a:prstClr val="black"/>
                </a:solidFill>
                <a:cs typeface="Arial"/>
              </a:rPr>
              <a:t> </a:t>
            </a:r>
            <a:r>
              <a:rPr lang="he-IL" dirty="0" smtClean="0">
                <a:solidFill>
                  <a:prstClr val="black"/>
                </a:solidFill>
                <a:cs typeface="Arial"/>
              </a:rPr>
              <a:t>   לה</a:t>
            </a:r>
            <a:r>
              <a:rPr lang="he-IL" dirty="0">
                <a:solidFill>
                  <a:prstClr val="black"/>
                </a:solidFill>
                <a:cs typeface="Arial"/>
              </a:rPr>
              <a:t>, </a:t>
            </a:r>
            <a:r>
              <a:rPr lang="he-IL" dirty="0" smtClean="0">
                <a:solidFill>
                  <a:prstClr val="black"/>
                </a:solidFill>
                <a:cs typeface="Arial"/>
              </a:rPr>
              <a:t>אך </a:t>
            </a:r>
            <a:r>
              <a:rPr lang="he-IL" dirty="0">
                <a:solidFill>
                  <a:prstClr val="black"/>
                </a:solidFill>
                <a:cs typeface="Arial"/>
              </a:rPr>
              <a:t>ממית את דבורי הדבש המקומיות בארצות </a:t>
            </a:r>
            <a:r>
              <a:rPr lang="he-IL" dirty="0" smtClean="0">
                <a:solidFill>
                  <a:prstClr val="black"/>
                </a:solidFill>
                <a:cs typeface="Arial"/>
              </a:rPr>
              <a:t>שהיא </a:t>
            </a:r>
            <a:r>
              <a:rPr lang="he-IL" dirty="0">
                <a:solidFill>
                  <a:prstClr val="black"/>
                </a:solidFill>
                <a:cs typeface="Arial"/>
              </a:rPr>
              <a:t>פולשת אליהן. </a:t>
            </a:r>
            <a:endParaRPr lang="he-IL" dirty="0" smtClean="0">
              <a:solidFill>
                <a:prstClr val="black"/>
              </a:solidFill>
              <a:cs typeface="Arial"/>
            </a:endParaRPr>
          </a:p>
          <a:p>
            <a:pPr>
              <a:defRPr/>
            </a:pPr>
            <a:r>
              <a:rPr lang="he-IL" dirty="0" smtClean="0">
                <a:solidFill>
                  <a:prstClr val="black"/>
                </a:solidFill>
                <a:cs typeface="Arial"/>
              </a:rPr>
              <a:t>זו </a:t>
            </a:r>
            <a:r>
              <a:rPr lang="he-IL" dirty="0">
                <a:solidFill>
                  <a:prstClr val="black"/>
                </a:solidFill>
                <a:cs typeface="Arial"/>
              </a:rPr>
              <a:t>אח</a:t>
            </a:r>
            <a:r>
              <a:rPr lang="he-IL" dirty="0">
                <a:solidFill>
                  <a:srgbClr val="000000"/>
                </a:solidFill>
                <a:cs typeface="Arial"/>
              </a:rPr>
              <a:t>ת הדוגמאות לנזקים </a:t>
            </a:r>
            <a:r>
              <a:rPr lang="he-IL" dirty="0" smtClean="0">
                <a:solidFill>
                  <a:srgbClr val="000000"/>
                </a:solidFill>
                <a:cs typeface="Arial"/>
              </a:rPr>
              <a:t>האקולוגיים הנגרמים </a:t>
            </a:r>
            <a:r>
              <a:rPr lang="he-IL" dirty="0">
                <a:solidFill>
                  <a:srgbClr val="000000"/>
                </a:solidFill>
                <a:cs typeface="Arial"/>
              </a:rPr>
              <a:t>על </a:t>
            </a:r>
            <a:r>
              <a:rPr lang="he-IL" dirty="0" smtClean="0">
                <a:solidFill>
                  <a:srgbClr val="000000"/>
                </a:solidFill>
                <a:cs typeface="Arial"/>
              </a:rPr>
              <a:t>ידי </a:t>
            </a:r>
            <a:r>
              <a:rPr lang="he-IL" u="sng" dirty="0" smtClean="0">
                <a:solidFill>
                  <a:srgbClr val="FF6600"/>
                </a:solidFill>
                <a:cs typeface="Arial"/>
              </a:rPr>
              <a:t>מינים </a:t>
            </a:r>
            <a:r>
              <a:rPr lang="he-IL" u="sng" dirty="0">
                <a:solidFill>
                  <a:srgbClr val="FF6600"/>
                </a:solidFill>
                <a:cs typeface="Arial"/>
              </a:rPr>
              <a:t>פולשים</a:t>
            </a:r>
            <a:r>
              <a:rPr lang="he-IL" dirty="0">
                <a:solidFill>
                  <a:srgbClr val="FF6600"/>
                </a:solidFill>
                <a:cs typeface="Arial"/>
              </a:rPr>
              <a:t>*</a:t>
            </a:r>
            <a:r>
              <a:rPr lang="he-IL" dirty="0">
                <a:solidFill>
                  <a:srgbClr val="000000"/>
                </a:solidFill>
                <a:cs typeface="Arial"/>
              </a:rPr>
              <a:t>.</a:t>
            </a:r>
          </a:p>
        </p:txBody>
      </p:sp>
      <p:sp>
        <p:nvSpPr>
          <p:cNvPr id="6" name="כותרת 5"/>
          <p:cNvSpPr>
            <a:spLocks noGrp="1"/>
          </p:cNvSpPr>
          <p:nvPr>
            <p:ph type="ctrTitle"/>
          </p:nvPr>
        </p:nvSpPr>
        <p:spPr>
          <a:xfrm>
            <a:off x="107950" y="71438"/>
            <a:ext cx="8450263" cy="441325"/>
          </a:xfrm>
        </p:spPr>
        <p:txBody>
          <a:bodyPr/>
          <a:lstStyle/>
          <a:p>
            <a:pPr fontAlgn="auto">
              <a:defRPr/>
            </a:pPr>
            <a:r>
              <a:rPr lang="he-IL" sz="1800" b="1" dirty="0" smtClean="0">
                <a:solidFill>
                  <a:srgbClr val="FF6600"/>
                </a:solidFill>
                <a:ea typeface="+mn-ea"/>
              </a:rPr>
              <a:t> דוגמה לחשיבות המגוון הביולוגי: המערכת האקולוגית מעניקה "שרותי האבקה"</a:t>
            </a:r>
            <a:endParaRPr lang="he-IL" sz="1800" dirty="0" smtClean="0"/>
          </a:p>
        </p:txBody>
      </p:sp>
      <p:grpSp>
        <p:nvGrpSpPr>
          <p:cNvPr id="2" name="קבוצה 1"/>
          <p:cNvGrpSpPr/>
          <p:nvPr/>
        </p:nvGrpSpPr>
        <p:grpSpPr>
          <a:xfrm>
            <a:off x="251520" y="836712"/>
            <a:ext cx="3114452" cy="2592288"/>
            <a:chOff x="648171" y="3968714"/>
            <a:chExt cx="3114452" cy="2592288"/>
          </a:xfrm>
        </p:grpSpPr>
        <p:pic>
          <p:nvPicPr>
            <p:cNvPr id="41990"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8326" y="3968714"/>
              <a:ext cx="2537569" cy="2078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1" name="מלבן 1"/>
            <p:cNvSpPr>
              <a:spLocks noChangeArrowheads="1"/>
            </p:cNvSpPr>
            <p:nvPr/>
          </p:nvSpPr>
          <p:spPr bwMode="auto">
            <a:xfrm>
              <a:off x="648171" y="6222448"/>
              <a:ext cx="311445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he-IL" altLang="he-IL" sz="1600" dirty="0">
                  <a:solidFill>
                    <a:srgbClr val="000000"/>
                  </a:solidFill>
                </a:rPr>
                <a:t> </a:t>
              </a:r>
              <a:r>
                <a:rPr lang="he-IL" altLang="he-IL" sz="1600" dirty="0" smtClean="0">
                  <a:solidFill>
                    <a:srgbClr val="000000"/>
                  </a:solidFill>
                </a:rPr>
                <a:t>        </a:t>
              </a:r>
              <a:r>
                <a:rPr lang="he-IL" altLang="he-IL" sz="1400" b="1" dirty="0" smtClean="0">
                  <a:solidFill>
                    <a:srgbClr val="000000"/>
                  </a:solidFill>
                </a:rPr>
                <a:t>דבורה מאביקה פרחי </a:t>
              </a:r>
              <a:r>
                <a:rPr lang="he-IL" altLang="he-IL" sz="1400" b="1" dirty="0">
                  <a:solidFill>
                    <a:srgbClr val="000000"/>
                  </a:solidFill>
                </a:rPr>
                <a:t>הדרים</a:t>
              </a:r>
            </a:p>
          </p:txBody>
        </p:sp>
        <p:sp>
          <p:nvSpPr>
            <p:cNvPr id="41992" name="מלבן 1"/>
            <p:cNvSpPr>
              <a:spLocks noChangeArrowheads="1"/>
            </p:cNvSpPr>
            <p:nvPr/>
          </p:nvSpPr>
          <p:spPr bwMode="auto">
            <a:xfrm>
              <a:off x="2960963" y="6018278"/>
              <a:ext cx="686405" cy="291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lnSpc>
                  <a:spcPct val="115000"/>
                </a:lnSpc>
                <a:spcAft>
                  <a:spcPts val="1000"/>
                </a:spcAft>
              </a:pPr>
              <a:r>
                <a:rPr lang="he-IL" altLang="he-IL" sz="1200" dirty="0" smtClean="0">
                  <a:solidFill>
                    <a:srgbClr val="1F497D"/>
                  </a:solidFill>
                  <a:latin typeface="Calibri" pitchFamily="34" charset="0"/>
                </a:rPr>
                <a:t>אורה </a:t>
              </a:r>
              <a:r>
                <a:rPr lang="he-IL" altLang="he-IL" sz="1200" dirty="0">
                  <a:solidFill>
                    <a:srgbClr val="1F497D"/>
                  </a:solidFill>
                  <a:latin typeface="Calibri" pitchFamily="34" charset="0"/>
                </a:rPr>
                <a:t>בר</a:t>
              </a:r>
              <a:endParaRPr lang="en-US" altLang="he-IL" sz="1200" dirty="0">
                <a:solidFill>
                  <a:srgbClr val="000000"/>
                </a:solidFill>
                <a:latin typeface="Calibri" pitchFamily="34" charset="0"/>
              </a:endParaRPr>
            </a:p>
          </p:txBody>
        </p:sp>
      </p:grpSp>
      <p:sp>
        <p:nvSpPr>
          <p:cNvPr id="11" name="Rectangle 3"/>
          <p:cNvSpPr/>
          <p:nvPr/>
        </p:nvSpPr>
        <p:spPr>
          <a:xfrm>
            <a:off x="468313" y="430213"/>
            <a:ext cx="8215312" cy="46037"/>
          </a:xfrm>
          <a:prstGeom prst="rect">
            <a:avLst/>
          </a:prstGeom>
          <a:solidFill>
            <a:sysClr val="window" lastClr="FFFFFF">
              <a:lumMod val="95000"/>
            </a:sysClr>
          </a:solidFill>
          <a:ln w="25400" cap="flat" cmpd="sng" algn="ctr">
            <a:solidFill>
              <a:sysClr val="window" lastClr="FFFFFF">
                <a:lumMod val="95000"/>
              </a:sysClr>
            </a:solidFill>
            <a:prstDash val="solid"/>
          </a:ln>
          <a:effectLst/>
        </p:spPr>
        <p:txBody>
          <a:bodyPr rtlCol="1" anchor="ctr"/>
          <a:lstStyle/>
          <a:p>
            <a:pPr algn="ctr" fontAlgn="auto">
              <a:spcBef>
                <a:spcPts val="0"/>
              </a:spcBef>
              <a:spcAft>
                <a:spcPts val="0"/>
              </a:spcAft>
              <a:defRPr/>
            </a:pPr>
            <a:endParaRPr lang="he-IL" kern="0" dirty="0">
              <a:solidFill>
                <a:prstClr val="white"/>
              </a:solidFill>
              <a:latin typeface="Arial"/>
              <a:cs typeface="Arial"/>
            </a:endParaRPr>
          </a:p>
        </p:txBody>
      </p:sp>
      <p:sp>
        <p:nvSpPr>
          <p:cNvPr id="12" name="Slide Number Placeholder 8"/>
          <p:cNvSpPr txBox="1">
            <a:spLocks/>
          </p:cNvSpPr>
          <p:nvPr/>
        </p:nvSpPr>
        <p:spPr bwMode="auto">
          <a:xfrm>
            <a:off x="180331" y="6448251"/>
            <a:ext cx="5032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l" eaLnBrk="1" hangingPunct="1"/>
            <a:fld id="{A7AE3F90-C651-4314-991C-06CAF0C39DD7}" type="slidenum">
              <a:rPr lang="he-IL" altLang="he-IL" sz="1100">
                <a:solidFill>
                  <a:srgbClr val="BFBFBF"/>
                </a:solidFill>
              </a:rPr>
              <a:pPr algn="l" eaLnBrk="1" hangingPunct="1"/>
              <a:t>14</a:t>
            </a:fld>
            <a:endParaRPr lang="he-IL" altLang="he-IL" sz="1100" dirty="0">
              <a:solidFill>
                <a:srgbClr val="BFBFBF"/>
              </a:solidFill>
            </a:endParaRPr>
          </a:p>
        </p:txBody>
      </p:sp>
    </p:spTree>
    <p:extLst>
      <p:ext uri="{BB962C8B-B14F-4D97-AF65-F5344CB8AC3E}">
        <p14:creationId xmlns:p14="http://schemas.microsoft.com/office/powerpoint/2010/main" val="98091239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Slide Number Placeholder 8"/>
          <p:cNvSpPr>
            <a:spLocks noGrp="1"/>
          </p:cNvSpPr>
          <p:nvPr>
            <p:ph type="sldNum" sz="quarter" idx="12"/>
          </p:nvPr>
        </p:nvSpPr>
        <p:spPr bwMode="auto">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fld id="{8D34839B-4B98-42A6-97A0-96339B3B8F95}" type="slidenum">
              <a:rPr lang="he-IL" smtClean="0"/>
              <a:pPr fontAlgn="base">
                <a:spcBef>
                  <a:spcPct val="0"/>
                </a:spcBef>
                <a:spcAft>
                  <a:spcPct val="0"/>
                </a:spcAft>
                <a:defRPr/>
              </a:pPr>
              <a:t>15</a:t>
            </a:fld>
            <a:endParaRPr lang="he-IL" dirty="0" smtClean="0"/>
          </a:p>
        </p:txBody>
      </p:sp>
      <p:sp>
        <p:nvSpPr>
          <p:cNvPr id="6" name="כותרת 5"/>
          <p:cNvSpPr>
            <a:spLocks noGrp="1"/>
          </p:cNvSpPr>
          <p:nvPr>
            <p:ph type="ctrTitle"/>
          </p:nvPr>
        </p:nvSpPr>
        <p:spPr>
          <a:xfrm>
            <a:off x="141288" y="44450"/>
            <a:ext cx="8559800" cy="441325"/>
          </a:xfrm>
        </p:spPr>
        <p:txBody>
          <a:bodyPr/>
          <a:lstStyle/>
          <a:p>
            <a:pPr fontAlgn="auto">
              <a:defRPr/>
            </a:pPr>
            <a:r>
              <a:rPr lang="he-IL" sz="1800" b="1" dirty="0" smtClean="0">
                <a:solidFill>
                  <a:schemeClr val="accent3"/>
                </a:solidFill>
                <a:ea typeface="+mn-ea"/>
              </a:rPr>
              <a:t>עוד דוגמה לחשיבות המגוון הביולוגי: צמחים ובעלי חיים הם המקור לשיעור ניכר מן התרופות</a:t>
            </a:r>
            <a:endParaRPr lang="he-IL" sz="1800" dirty="0" smtClean="0">
              <a:solidFill>
                <a:schemeClr val="accent3"/>
              </a:solidFill>
            </a:endParaRPr>
          </a:p>
        </p:txBody>
      </p:sp>
      <p:cxnSp>
        <p:nvCxnSpPr>
          <p:cNvPr id="3" name="מחבר ישר 2"/>
          <p:cNvCxnSpPr/>
          <p:nvPr/>
        </p:nvCxnSpPr>
        <p:spPr>
          <a:xfrm flipV="1">
            <a:off x="10909300" y="395288"/>
            <a:ext cx="0" cy="69850"/>
          </a:xfrm>
          <a:prstGeom prst="line">
            <a:avLst/>
          </a:prstGeom>
        </p:spPr>
        <p:style>
          <a:lnRef idx="1">
            <a:schemeClr val="accent1"/>
          </a:lnRef>
          <a:fillRef idx="0">
            <a:schemeClr val="accent1"/>
          </a:fillRef>
          <a:effectRef idx="0">
            <a:schemeClr val="accent1"/>
          </a:effectRef>
          <a:fontRef idx="minor">
            <a:schemeClr val="tx1"/>
          </a:fontRef>
        </p:style>
      </p:cxnSp>
      <p:sp>
        <p:nvSpPr>
          <p:cNvPr id="12" name="מלבן 11"/>
          <p:cNvSpPr/>
          <p:nvPr/>
        </p:nvSpPr>
        <p:spPr>
          <a:xfrm>
            <a:off x="482600" y="532993"/>
            <a:ext cx="8161338" cy="5909310"/>
          </a:xfrm>
          <a:prstGeom prst="rect">
            <a:avLst/>
          </a:prstGeom>
        </p:spPr>
        <p:txBody>
          <a:bodyPr>
            <a:spAutoFit/>
          </a:bodyPr>
          <a:lstStyle/>
          <a:p>
            <a:pPr>
              <a:defRPr/>
            </a:pPr>
            <a:r>
              <a:rPr lang="he-IL" dirty="0"/>
              <a:t>עוד משחר ההיסטוריה של התרבות האנושית, היו צמחים ובעלי חיים המקור להפקת תרופות שונות. ברוב המקרים, החומרים המיוצרים על ידי הצמחים ובעלי החיים הם חלק ממנגנון ההגנה שלהם בפני טורפים או חיידקים וּוירוסים גורמי מחלות. חלק גדול מן התרופות המיוצרות בימינו מכילות מרכיבים טבעיים שמוצו על ידי אורגניזמים שונים או פותחו מהם.</a:t>
            </a:r>
          </a:p>
          <a:p>
            <a:pPr>
              <a:defRPr/>
            </a:pPr>
            <a:r>
              <a:rPr lang="he-IL" dirty="0">
                <a:solidFill>
                  <a:prstClr val="black"/>
                </a:solidFill>
              </a:rPr>
              <a:t/>
            </a:r>
            <a:br>
              <a:rPr lang="he-IL" dirty="0">
                <a:solidFill>
                  <a:prstClr val="black"/>
                </a:solidFill>
              </a:rPr>
            </a:br>
            <a:r>
              <a:rPr lang="he-IL" u="sng" dirty="0">
                <a:solidFill>
                  <a:prstClr val="black"/>
                </a:solidFill>
              </a:rPr>
              <a:t>דוגמאות</a:t>
            </a:r>
            <a:r>
              <a:rPr lang="he-IL" dirty="0">
                <a:solidFill>
                  <a:prstClr val="black"/>
                </a:solidFill>
              </a:rPr>
              <a:t>:</a:t>
            </a:r>
          </a:p>
          <a:p>
            <a:pPr marL="285750" indent="-285750">
              <a:buFont typeface="Wingdings" panose="05000000000000000000" pitchFamily="2" charset="2"/>
              <a:buChar char="v"/>
              <a:defRPr/>
            </a:pPr>
            <a:r>
              <a:rPr lang="he-IL" dirty="0">
                <a:solidFill>
                  <a:schemeClr val="accent3"/>
                </a:solidFill>
              </a:rPr>
              <a:t>תרופה נגד מלריה - </a:t>
            </a:r>
            <a:r>
              <a:rPr lang="he-IL" dirty="0">
                <a:solidFill>
                  <a:prstClr val="black"/>
                </a:solidFill>
              </a:rPr>
              <a:t>כינין - פותחה מקליפת עץ הכינין</a:t>
            </a:r>
            <a:r>
              <a:rPr lang="he-IL" dirty="0" smtClean="0">
                <a:solidFill>
                  <a:prstClr val="black"/>
                </a:solidFill>
              </a:rPr>
              <a:t>.</a:t>
            </a:r>
          </a:p>
          <a:p>
            <a:pPr marL="285750" indent="-285750">
              <a:buFont typeface="Wingdings" panose="05000000000000000000" pitchFamily="2" charset="2"/>
              <a:buChar char="v"/>
              <a:defRPr/>
            </a:pPr>
            <a:endParaRPr lang="he-IL" dirty="0">
              <a:solidFill>
                <a:prstClr val="black"/>
              </a:solidFill>
            </a:endParaRPr>
          </a:p>
          <a:p>
            <a:pPr marL="285750" indent="-285750">
              <a:buFont typeface="Wingdings" panose="05000000000000000000" pitchFamily="2" charset="2"/>
              <a:buChar char="v"/>
              <a:defRPr/>
            </a:pPr>
            <a:endParaRPr lang="he-IL" dirty="0">
              <a:solidFill>
                <a:prstClr val="black"/>
              </a:solidFill>
            </a:endParaRPr>
          </a:p>
          <a:p>
            <a:pPr marL="285750" indent="-285750">
              <a:buFont typeface="Wingdings" panose="05000000000000000000" pitchFamily="2" charset="2"/>
              <a:buChar char="v"/>
              <a:defRPr/>
            </a:pPr>
            <a:r>
              <a:rPr lang="he-IL" dirty="0">
                <a:solidFill>
                  <a:schemeClr val="accent3"/>
                </a:solidFill>
              </a:rPr>
              <a:t>האנטיביוטיקות</a:t>
            </a:r>
            <a:r>
              <a:rPr lang="he-IL" dirty="0">
                <a:solidFill>
                  <a:prstClr val="black"/>
                </a:solidFill>
              </a:rPr>
              <a:t> הראשונות פותחו מפטריות</a:t>
            </a:r>
            <a:r>
              <a:rPr lang="he-IL" dirty="0" smtClean="0">
                <a:solidFill>
                  <a:prstClr val="black"/>
                </a:solidFill>
              </a:rPr>
              <a:t>.</a:t>
            </a:r>
          </a:p>
          <a:p>
            <a:pPr marL="285750" indent="-285750">
              <a:buFont typeface="Wingdings" panose="05000000000000000000" pitchFamily="2" charset="2"/>
              <a:buChar char="v"/>
              <a:defRPr/>
            </a:pPr>
            <a:endParaRPr lang="he-IL" dirty="0">
              <a:solidFill>
                <a:prstClr val="black"/>
              </a:solidFill>
            </a:endParaRPr>
          </a:p>
          <a:p>
            <a:pPr marL="285750" indent="-285750">
              <a:buFont typeface="Wingdings" panose="05000000000000000000" pitchFamily="2" charset="2"/>
              <a:buChar char="v"/>
              <a:defRPr/>
            </a:pPr>
            <a:r>
              <a:rPr lang="he-IL" dirty="0">
                <a:solidFill>
                  <a:schemeClr val="accent3"/>
                </a:solidFill>
              </a:rPr>
              <a:t>מורפיום</a:t>
            </a:r>
            <a:r>
              <a:rPr lang="he-IL" dirty="0">
                <a:solidFill>
                  <a:prstClr val="black"/>
                </a:solidFill>
              </a:rPr>
              <a:t> </a:t>
            </a:r>
            <a:r>
              <a:rPr lang="he-IL" dirty="0" smtClean="0">
                <a:solidFill>
                  <a:prstClr val="black"/>
                </a:solidFill>
              </a:rPr>
              <a:t>מופג </a:t>
            </a:r>
            <a:r>
              <a:rPr lang="he-IL" dirty="0">
                <a:solidFill>
                  <a:prstClr val="black"/>
                </a:solidFill>
              </a:rPr>
              <a:t>ממין של צמח הפרג</a:t>
            </a:r>
            <a:r>
              <a:rPr lang="he-IL" dirty="0" smtClean="0">
                <a:solidFill>
                  <a:prstClr val="black"/>
                </a:solidFill>
              </a:rPr>
              <a:t>.</a:t>
            </a:r>
          </a:p>
          <a:p>
            <a:pPr>
              <a:defRPr/>
            </a:pPr>
            <a:r>
              <a:rPr lang="he-IL" dirty="0" smtClean="0">
                <a:solidFill>
                  <a:prstClr val="black"/>
                </a:solidFill>
              </a:rPr>
              <a:t> </a:t>
            </a:r>
            <a:r>
              <a:rPr lang="he-IL" dirty="0">
                <a:solidFill>
                  <a:prstClr val="black"/>
                </a:solidFill>
              </a:rPr>
              <a:t> </a:t>
            </a:r>
            <a:r>
              <a:rPr lang="he-IL" dirty="0" smtClean="0">
                <a:solidFill>
                  <a:prstClr val="black"/>
                </a:solidFill>
              </a:rPr>
              <a:t>              (</a:t>
            </a:r>
            <a:r>
              <a:rPr lang="he-IL" dirty="0">
                <a:solidFill>
                  <a:prstClr val="black"/>
                </a:solidFill>
              </a:rPr>
              <a:t>תרופה להרדמה ולשיכוך כאבים קשים</a:t>
            </a:r>
            <a:r>
              <a:rPr lang="he-IL" dirty="0" smtClean="0">
                <a:solidFill>
                  <a:prstClr val="black"/>
                </a:solidFill>
              </a:rPr>
              <a:t>)</a:t>
            </a:r>
          </a:p>
          <a:p>
            <a:pPr>
              <a:defRPr/>
            </a:pPr>
            <a:endParaRPr lang="he-IL" dirty="0">
              <a:solidFill>
                <a:prstClr val="black"/>
              </a:solidFill>
            </a:endParaRPr>
          </a:p>
          <a:p>
            <a:pPr marL="285750" indent="-285750">
              <a:buFont typeface="Wingdings" panose="05000000000000000000" pitchFamily="2" charset="2"/>
              <a:buChar char="v"/>
              <a:defRPr/>
            </a:pPr>
            <a:r>
              <a:rPr lang="he-IL" noProof="1">
                <a:solidFill>
                  <a:schemeClr val="accent3"/>
                </a:solidFill>
              </a:rPr>
              <a:t>דיגיטליס</a:t>
            </a:r>
            <a:r>
              <a:rPr lang="he-IL" dirty="0">
                <a:solidFill>
                  <a:prstClr val="black"/>
                </a:solidFill>
              </a:rPr>
              <a:t> - תרופה ללב - פותחה מן הצמח אצבעונית ארגמנית</a:t>
            </a:r>
            <a:r>
              <a:rPr lang="he-IL" dirty="0" smtClean="0">
                <a:solidFill>
                  <a:prstClr val="black"/>
                </a:solidFill>
              </a:rPr>
              <a:t>.</a:t>
            </a:r>
          </a:p>
          <a:p>
            <a:pPr marL="285750" indent="-285750">
              <a:buFont typeface="Wingdings" panose="05000000000000000000" pitchFamily="2" charset="2"/>
              <a:buChar char="v"/>
              <a:defRPr/>
            </a:pPr>
            <a:endParaRPr lang="he-IL" dirty="0">
              <a:solidFill>
                <a:prstClr val="black"/>
              </a:solidFill>
            </a:endParaRPr>
          </a:p>
          <a:p>
            <a:pPr marL="285750" indent="-285750">
              <a:buFont typeface="Wingdings" panose="05000000000000000000" pitchFamily="2" charset="2"/>
              <a:buChar char="v"/>
              <a:defRPr/>
            </a:pPr>
            <a:r>
              <a:rPr lang="he-IL" dirty="0">
                <a:solidFill>
                  <a:schemeClr val="accent3"/>
                </a:solidFill>
              </a:rPr>
              <a:t>תרופה להורדת לחץ דם - </a:t>
            </a:r>
            <a:r>
              <a:rPr lang="he-IL" dirty="0">
                <a:solidFill>
                  <a:prstClr val="black"/>
                </a:solidFill>
              </a:rPr>
              <a:t>פותחה מצפרדעים רעילות</a:t>
            </a:r>
            <a:r>
              <a:rPr lang="he-IL" dirty="0"/>
              <a:t> ומנחשים  </a:t>
            </a:r>
            <a:r>
              <a:rPr lang="he-IL" dirty="0" smtClean="0"/>
              <a:t>                                                     </a:t>
            </a:r>
          </a:p>
          <a:p>
            <a:pPr>
              <a:defRPr/>
            </a:pPr>
            <a:r>
              <a:rPr lang="he-IL" dirty="0" smtClean="0">
                <a:solidFill>
                  <a:prstClr val="black"/>
                </a:solidFill>
              </a:rPr>
              <a:t>     (</a:t>
            </a:r>
            <a:r>
              <a:rPr lang="he-IL" dirty="0">
                <a:solidFill>
                  <a:prstClr val="black"/>
                </a:solidFill>
              </a:rPr>
              <a:t>הם מהממים את הטרף </a:t>
            </a:r>
            <a:r>
              <a:rPr lang="he-IL" dirty="0" smtClean="0">
                <a:solidFill>
                  <a:prstClr val="black"/>
                </a:solidFill>
              </a:rPr>
              <a:t>שלהם </a:t>
            </a:r>
            <a:r>
              <a:rPr lang="he-IL" dirty="0">
                <a:solidFill>
                  <a:prstClr val="black"/>
                </a:solidFill>
              </a:rPr>
              <a:t>על ידי הורדת לחץ הדם שלו</a:t>
            </a:r>
            <a:r>
              <a:rPr lang="he-IL" dirty="0" smtClean="0">
                <a:solidFill>
                  <a:prstClr val="black"/>
                </a:solidFill>
              </a:rPr>
              <a:t>).</a:t>
            </a:r>
          </a:p>
          <a:p>
            <a:pPr>
              <a:defRPr/>
            </a:pPr>
            <a:endParaRPr lang="he-IL" dirty="0">
              <a:solidFill>
                <a:prstClr val="black"/>
              </a:solidFill>
            </a:endParaRPr>
          </a:p>
          <a:p>
            <a:pPr marL="285750" indent="-285750">
              <a:buFont typeface="Wingdings" panose="05000000000000000000" pitchFamily="2" charset="2"/>
              <a:buChar char="v"/>
              <a:defRPr/>
            </a:pPr>
            <a:r>
              <a:rPr lang="he-IL" noProof="1">
                <a:solidFill>
                  <a:schemeClr val="accent3"/>
                </a:solidFill>
              </a:rPr>
              <a:t>הסטטינים</a:t>
            </a:r>
            <a:r>
              <a:rPr lang="he-IL" dirty="0">
                <a:solidFill>
                  <a:schemeClr val="accent3"/>
                </a:solidFill>
              </a:rPr>
              <a:t> - תרופות להורדת כולסטרול - </a:t>
            </a:r>
            <a:r>
              <a:rPr lang="he-IL" dirty="0">
                <a:solidFill>
                  <a:prstClr val="black"/>
                </a:solidFill>
              </a:rPr>
              <a:t>פותחו מפטריות.</a:t>
            </a:r>
          </a:p>
          <a:p>
            <a:pPr>
              <a:defRPr/>
            </a:pPr>
            <a:endParaRPr lang="he-IL" dirty="0">
              <a:solidFill>
                <a:prstClr val="black"/>
              </a:solidFill>
            </a:endParaRPr>
          </a:p>
        </p:txBody>
      </p:sp>
      <p:sp>
        <p:nvSpPr>
          <p:cNvPr id="7" name="Rectangle 3"/>
          <p:cNvSpPr/>
          <p:nvPr/>
        </p:nvSpPr>
        <p:spPr>
          <a:xfrm>
            <a:off x="468313" y="430213"/>
            <a:ext cx="8215312" cy="46037"/>
          </a:xfrm>
          <a:prstGeom prst="rect">
            <a:avLst/>
          </a:prstGeom>
          <a:solidFill>
            <a:sysClr val="window" lastClr="FFFFFF">
              <a:lumMod val="95000"/>
            </a:sysClr>
          </a:solidFill>
          <a:ln w="25400" cap="flat" cmpd="sng" algn="ctr">
            <a:solidFill>
              <a:sysClr val="window" lastClr="FFFFFF">
                <a:lumMod val="95000"/>
              </a:sysClr>
            </a:solidFill>
            <a:prstDash val="solid"/>
          </a:ln>
          <a:effectLst/>
        </p:spPr>
        <p:txBody>
          <a:bodyPr rtlCol="1" anchor="ctr"/>
          <a:lstStyle/>
          <a:p>
            <a:pPr algn="ctr" fontAlgn="auto">
              <a:spcBef>
                <a:spcPts val="0"/>
              </a:spcBef>
              <a:spcAft>
                <a:spcPts val="0"/>
              </a:spcAft>
              <a:defRPr/>
            </a:pPr>
            <a:endParaRPr lang="he-IL" kern="0" dirty="0">
              <a:solidFill>
                <a:prstClr val="white"/>
              </a:solidFill>
              <a:latin typeface="Arial"/>
              <a:cs typeface="Arial"/>
            </a:endParaRPr>
          </a:p>
        </p:txBody>
      </p:sp>
      <p:sp>
        <p:nvSpPr>
          <p:cNvPr id="8" name="Slide Number Placeholder 8"/>
          <p:cNvSpPr txBox="1">
            <a:spLocks/>
          </p:cNvSpPr>
          <p:nvPr/>
        </p:nvSpPr>
        <p:spPr bwMode="auto">
          <a:xfrm>
            <a:off x="179512" y="6520259"/>
            <a:ext cx="5032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l" eaLnBrk="1" hangingPunct="1"/>
            <a:fld id="{A7AE3F90-C651-4314-991C-06CAF0C39DD7}" type="slidenum">
              <a:rPr lang="he-IL" altLang="he-IL" sz="1100">
                <a:solidFill>
                  <a:srgbClr val="BFBFBF"/>
                </a:solidFill>
              </a:rPr>
              <a:pPr algn="l" eaLnBrk="1" hangingPunct="1"/>
              <a:t>15</a:t>
            </a:fld>
            <a:endParaRPr lang="he-IL" altLang="he-IL" sz="1100" dirty="0">
              <a:solidFill>
                <a:srgbClr val="BFBFBF"/>
              </a:solidFill>
            </a:endParaRPr>
          </a:p>
        </p:txBody>
      </p:sp>
      <p:grpSp>
        <p:nvGrpSpPr>
          <p:cNvPr id="9" name="קבוצה 8"/>
          <p:cNvGrpSpPr/>
          <p:nvPr/>
        </p:nvGrpSpPr>
        <p:grpSpPr>
          <a:xfrm>
            <a:off x="467544" y="2088993"/>
            <a:ext cx="2022036" cy="2420127"/>
            <a:chOff x="3765801" y="2865912"/>
            <a:chExt cx="2022036" cy="2420127"/>
          </a:xfrm>
        </p:grpSpPr>
        <p:pic>
          <p:nvPicPr>
            <p:cNvPr id="11" name="Picture 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flipV="1">
              <a:off x="4012496" y="2619217"/>
              <a:ext cx="1493615" cy="1987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מלבן 2"/>
            <p:cNvSpPr>
              <a:spLocks noChangeArrowheads="1"/>
            </p:cNvSpPr>
            <p:nvPr/>
          </p:nvSpPr>
          <p:spPr bwMode="auto">
            <a:xfrm>
              <a:off x="4014818" y="4301154"/>
              <a:ext cx="1773019"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en-US" sz="900" dirty="0">
                  <a:latin typeface="Calibri" pitchFamily="34" charset="0"/>
                  <a:cs typeface="Calibri" pitchFamily="34" charset="0"/>
                </a:rPr>
                <a:t>H</a:t>
              </a:r>
              <a:r>
                <a:rPr lang="en-US" sz="800" dirty="0">
                  <a:latin typeface="Calibri" pitchFamily="34" charset="0"/>
                  <a:cs typeface="Calibri" pitchFamily="34" charset="0"/>
                </a:rPr>
                <a:t>. Zell, Wikimedia </a:t>
              </a:r>
              <a:r>
                <a:rPr lang="en-US" sz="800" dirty="0" smtClean="0">
                  <a:latin typeface="Calibri" pitchFamily="34" charset="0"/>
                  <a:cs typeface="Calibri" pitchFamily="34" charset="0"/>
                </a:rPr>
                <a:t>commons </a:t>
              </a:r>
              <a:r>
                <a:rPr lang="en-US" sz="800" u="sng" dirty="0" smtClean="0">
                  <a:solidFill>
                    <a:srgbClr val="0000FF"/>
                  </a:solidFill>
                  <a:latin typeface="Calibri" pitchFamily="34" charset="0"/>
                  <a:cs typeface="Calibri" pitchFamily="34" charset="0"/>
                  <a:hlinkClick r:id="rId3"/>
                </a:rPr>
                <a:t>http</a:t>
              </a:r>
              <a:r>
                <a:rPr lang="en-US" sz="800" u="sng" dirty="0">
                  <a:solidFill>
                    <a:srgbClr val="0000FF"/>
                  </a:solidFill>
                  <a:latin typeface="Calibri" pitchFamily="34" charset="0"/>
                  <a:cs typeface="Calibri" pitchFamily="34" charset="0"/>
                  <a:hlinkClick r:id="rId3"/>
                </a:rPr>
                <a:t>://commons.wikimedia.org/wiki/File:Cinchona_officinalis_002.JPG</a:t>
              </a:r>
              <a:r>
                <a:rPr lang="en-US" sz="800" dirty="0">
                  <a:latin typeface="Calibri" pitchFamily="34" charset="0"/>
                  <a:cs typeface="Calibri" pitchFamily="34" charset="0"/>
                </a:rPr>
                <a:t>&gt; (CC BY-SA 3.0&lt;</a:t>
              </a:r>
              <a:r>
                <a:rPr lang="en-US" sz="800" u="sng" dirty="0">
                  <a:solidFill>
                    <a:srgbClr val="0000FF"/>
                  </a:solidFill>
                  <a:latin typeface="Calibri" pitchFamily="34" charset="0"/>
                  <a:cs typeface="Calibri" pitchFamily="34" charset="0"/>
                  <a:hlinkClick r:id="rId4"/>
                </a:rPr>
                <a:t>http://creativecommons.org/licenses/by-sa/3.0/deed.en</a:t>
              </a:r>
              <a:r>
                <a:rPr lang="en-US" sz="800" dirty="0">
                  <a:latin typeface="Calibri" pitchFamily="34" charset="0"/>
                  <a:cs typeface="Calibri" pitchFamily="34" charset="0"/>
                </a:rPr>
                <a:t>&gt;)</a:t>
              </a:r>
            </a:p>
            <a:p>
              <a:pPr algn="l"/>
              <a:r>
                <a:rPr lang="he-IL" sz="900" dirty="0">
                  <a:latin typeface="Calibri" pitchFamily="34" charset="0"/>
                  <a:cs typeface="Calibri" pitchFamily="34" charset="0"/>
                </a:rPr>
                <a:t> </a:t>
              </a:r>
              <a:endParaRPr lang="en-US" sz="900" dirty="0">
                <a:latin typeface="Calibri" pitchFamily="34" charset="0"/>
                <a:cs typeface="Calibri" pitchFamily="34" charset="0"/>
              </a:endParaRPr>
            </a:p>
          </p:txBody>
        </p:sp>
      </p:grpSp>
      <p:sp>
        <p:nvSpPr>
          <p:cNvPr id="2" name="מלבן 1"/>
          <p:cNvSpPr/>
          <p:nvPr/>
        </p:nvSpPr>
        <p:spPr>
          <a:xfrm>
            <a:off x="144015" y="6228020"/>
            <a:ext cx="8820473" cy="369332"/>
          </a:xfrm>
          <a:prstGeom prst="rect">
            <a:avLst/>
          </a:prstGeom>
        </p:spPr>
        <p:txBody>
          <a:bodyPr wrap="square">
            <a:spAutoFit/>
          </a:bodyPr>
          <a:lstStyle/>
          <a:p>
            <a:pPr>
              <a:defRPr/>
            </a:pPr>
            <a:r>
              <a:rPr lang="he-IL" sz="1600" b="1" dirty="0">
                <a:solidFill>
                  <a:prstClr val="black"/>
                </a:solidFill>
              </a:rPr>
              <a:t>צמצום מגוון המינים בטבע בהשפעת האדם יקטין את האפשרויות </a:t>
            </a:r>
            <a:r>
              <a:rPr lang="he-IL" sz="1600" b="1" dirty="0"/>
              <a:t>לפיתוח עוד תרופות </a:t>
            </a:r>
            <a:r>
              <a:rPr lang="he-IL" sz="1600" b="1" dirty="0" smtClean="0"/>
              <a:t>לתועלת האנושות</a:t>
            </a:r>
            <a:r>
              <a:rPr lang="he-IL" b="1" dirty="0"/>
              <a:t>.</a:t>
            </a:r>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flipV="1">
            <a:off x="467544" y="4693631"/>
            <a:ext cx="2042939" cy="14716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מלבן 3"/>
          <p:cNvSpPr/>
          <p:nvPr/>
        </p:nvSpPr>
        <p:spPr>
          <a:xfrm>
            <a:off x="1115616" y="4437112"/>
            <a:ext cx="708848" cy="276999"/>
          </a:xfrm>
          <a:prstGeom prst="rect">
            <a:avLst/>
          </a:prstGeom>
        </p:spPr>
        <p:txBody>
          <a:bodyPr wrap="none">
            <a:spAutoFit/>
          </a:bodyPr>
          <a:lstStyle/>
          <a:p>
            <a:r>
              <a:rPr lang="he-IL" sz="1200" b="1" dirty="0" smtClean="0">
                <a:solidFill>
                  <a:prstClr val="black"/>
                </a:solidFill>
              </a:rPr>
              <a:t>סטטינים</a:t>
            </a:r>
            <a:endParaRPr lang="he-IL" sz="1200" b="1" dirty="0"/>
          </a:p>
        </p:txBody>
      </p:sp>
      <p:sp>
        <p:nvSpPr>
          <p:cNvPr id="18" name="מלבן 17"/>
          <p:cNvSpPr/>
          <p:nvPr/>
        </p:nvSpPr>
        <p:spPr>
          <a:xfrm>
            <a:off x="394760" y="1739985"/>
            <a:ext cx="2161016" cy="276999"/>
          </a:xfrm>
          <a:prstGeom prst="rect">
            <a:avLst/>
          </a:prstGeom>
        </p:spPr>
        <p:txBody>
          <a:bodyPr wrap="square">
            <a:spAutoFit/>
          </a:bodyPr>
          <a:lstStyle/>
          <a:p>
            <a:r>
              <a:rPr lang="he-IL" sz="1200" b="1" dirty="0" smtClean="0">
                <a:solidFill>
                  <a:prstClr val="black"/>
                </a:solidFill>
              </a:rPr>
              <a:t>קליפת עץ שממנו מפיקים כינין</a:t>
            </a:r>
            <a:endParaRPr lang="he-IL" sz="1200" b="1" dirty="0"/>
          </a:p>
        </p:txBody>
      </p:sp>
      <p:sp>
        <p:nvSpPr>
          <p:cNvPr id="5" name="מלבן 4"/>
          <p:cNvSpPr/>
          <p:nvPr/>
        </p:nvSpPr>
        <p:spPr>
          <a:xfrm>
            <a:off x="252413" y="1739985"/>
            <a:ext cx="2447379" cy="269712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20" name="מלבן 19"/>
          <p:cNvSpPr/>
          <p:nvPr/>
        </p:nvSpPr>
        <p:spPr>
          <a:xfrm>
            <a:off x="247402" y="4437112"/>
            <a:ext cx="2447379" cy="180927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כותרת 5"/>
          <p:cNvSpPr>
            <a:spLocks noGrp="1"/>
          </p:cNvSpPr>
          <p:nvPr>
            <p:ph type="ctrTitle"/>
          </p:nvPr>
        </p:nvSpPr>
        <p:spPr>
          <a:xfrm>
            <a:off x="285750" y="35347"/>
            <a:ext cx="8559800" cy="441325"/>
          </a:xfrm>
        </p:spPr>
        <p:txBody>
          <a:bodyPr/>
          <a:lstStyle/>
          <a:p>
            <a:pPr fontAlgn="auto">
              <a:defRPr/>
            </a:pPr>
            <a:r>
              <a:rPr lang="he-IL" sz="1800" b="1" dirty="0" smtClean="0">
                <a:solidFill>
                  <a:schemeClr val="accent3"/>
                </a:solidFill>
                <a:ea typeface="+mn-ea"/>
              </a:rPr>
              <a:t>עוד דוגמה לחשיבות המגוון הביולוגי: צמחים ובעלי חיים הם המקור לשיעור ניכר מן התרופות</a:t>
            </a:r>
            <a:endParaRPr lang="he-IL" sz="1800" dirty="0" smtClean="0">
              <a:solidFill>
                <a:schemeClr val="accent3"/>
              </a:solidFill>
            </a:endParaRPr>
          </a:p>
        </p:txBody>
      </p:sp>
      <p:cxnSp>
        <p:nvCxnSpPr>
          <p:cNvPr id="3" name="מחבר ישר 2"/>
          <p:cNvCxnSpPr/>
          <p:nvPr/>
        </p:nvCxnSpPr>
        <p:spPr>
          <a:xfrm flipV="1">
            <a:off x="10909300" y="395288"/>
            <a:ext cx="0" cy="69850"/>
          </a:xfrm>
          <a:prstGeom prst="line">
            <a:avLst/>
          </a:prstGeom>
        </p:spPr>
        <p:style>
          <a:lnRef idx="1">
            <a:schemeClr val="accent1"/>
          </a:lnRef>
          <a:fillRef idx="0">
            <a:schemeClr val="accent1"/>
          </a:fillRef>
          <a:effectRef idx="0">
            <a:schemeClr val="accent1"/>
          </a:effectRef>
          <a:fontRef idx="minor">
            <a:schemeClr val="tx1"/>
          </a:fontRef>
        </p:style>
      </p:cxnSp>
      <p:sp>
        <p:nvSpPr>
          <p:cNvPr id="44037" name="מלבן 8"/>
          <p:cNvSpPr>
            <a:spLocks noChangeArrowheads="1"/>
          </p:cNvSpPr>
          <p:nvPr/>
        </p:nvSpPr>
        <p:spPr bwMode="auto">
          <a:xfrm>
            <a:off x="214313" y="548680"/>
            <a:ext cx="841533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he-IL" altLang="he-IL" dirty="0">
                <a:solidFill>
                  <a:srgbClr val="000000"/>
                </a:solidFill>
              </a:rPr>
              <a:t>אחת הדרכים לאיתור צמחי מרפא היא מציאת צמחים ששבטי ילידים משתמשים בהם במקומות שונים בעולם. כך לדוגמה, אותר ופותח חומר המשמש כיום בכל חדרי הניתוח לשיתוק השרירים בזמן ניתוח. החומר פותח מן הצמח קוררה, שילידים ביערות האמזונס משתמשים בו בתור רעל שהם שמים בקצות חִצי הציד.</a:t>
            </a:r>
          </a:p>
        </p:txBody>
      </p:sp>
      <p:grpSp>
        <p:nvGrpSpPr>
          <p:cNvPr id="2" name="קבוצה 1"/>
          <p:cNvGrpSpPr/>
          <p:nvPr/>
        </p:nvGrpSpPr>
        <p:grpSpPr>
          <a:xfrm>
            <a:off x="3214688" y="2048718"/>
            <a:ext cx="2857500" cy="4692650"/>
            <a:chOff x="3214688" y="1928813"/>
            <a:chExt cx="2857500" cy="4692650"/>
          </a:xfrm>
        </p:grpSpPr>
        <p:pic>
          <p:nvPicPr>
            <p:cNvPr id="44038" name="Picture 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86125" y="1928813"/>
              <a:ext cx="2579688" cy="403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9" name="Rectangle 9"/>
            <p:cNvSpPr>
              <a:spLocks noChangeArrowheads="1"/>
            </p:cNvSpPr>
            <p:nvPr/>
          </p:nvSpPr>
          <p:spPr bwMode="auto">
            <a:xfrm>
              <a:off x="3214688" y="5929313"/>
              <a:ext cx="28575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l" rtl="0"/>
              <a:r>
                <a:rPr lang="en-US" altLang="he-IL" sz="1000" dirty="0">
                  <a:solidFill>
                    <a:srgbClr val="333333"/>
                  </a:solidFill>
                  <a:latin typeface="Calibri" pitchFamily="34" charset="0"/>
                  <a:cs typeface="Times New Roman" pitchFamily="18" charset="0"/>
                </a:rPr>
                <a:t>Library of Congress, Prints &amp; Photographs Division, </a:t>
              </a:r>
            </a:p>
            <a:p>
              <a:pPr algn="l" rtl="0"/>
              <a:r>
                <a:rPr lang="en-US" altLang="he-IL" sz="1000" dirty="0">
                  <a:solidFill>
                    <a:srgbClr val="333333"/>
                  </a:solidFill>
                  <a:latin typeface="Calibri" pitchFamily="34" charset="0"/>
                  <a:cs typeface="Times New Roman" pitchFamily="18" charset="0"/>
                </a:rPr>
                <a:t>Edward S. Curtis Collection, [</a:t>
              </a:r>
              <a:r>
                <a:rPr lang="en-US" altLang="he-IL" sz="1100" dirty="0">
                  <a:latin typeface="Calibri" pitchFamily="34" charset="0"/>
                </a:rPr>
                <a:t>LC-USZ62-130161</a:t>
              </a:r>
              <a:r>
                <a:rPr lang="en-US" altLang="he-IL" sz="1000" dirty="0">
                  <a:solidFill>
                    <a:srgbClr val="333333"/>
                  </a:solidFill>
                  <a:latin typeface="Calibri" pitchFamily="34" charset="0"/>
                  <a:cs typeface="Times New Roman" pitchFamily="18" charset="0"/>
                </a:rPr>
                <a:t>]</a:t>
              </a:r>
              <a:endParaRPr lang="en-US" altLang="he-IL" sz="1100" dirty="0"/>
            </a:p>
            <a:p>
              <a:pPr algn="l" rtl="0"/>
              <a:endParaRPr lang="en-US" altLang="he-IL" dirty="0"/>
            </a:p>
          </p:txBody>
        </p:sp>
      </p:grpSp>
      <p:sp>
        <p:nvSpPr>
          <p:cNvPr id="8" name="Rectangle 3"/>
          <p:cNvSpPr/>
          <p:nvPr/>
        </p:nvSpPr>
        <p:spPr>
          <a:xfrm>
            <a:off x="468313" y="430213"/>
            <a:ext cx="8215312" cy="46037"/>
          </a:xfrm>
          <a:prstGeom prst="rect">
            <a:avLst/>
          </a:prstGeom>
          <a:solidFill>
            <a:sysClr val="window" lastClr="FFFFFF">
              <a:lumMod val="95000"/>
            </a:sysClr>
          </a:solidFill>
          <a:ln w="25400" cap="flat" cmpd="sng" algn="ctr">
            <a:solidFill>
              <a:sysClr val="window" lastClr="FFFFFF">
                <a:lumMod val="95000"/>
              </a:sysClr>
            </a:solidFill>
            <a:prstDash val="solid"/>
          </a:ln>
          <a:effectLst/>
        </p:spPr>
        <p:txBody>
          <a:bodyPr rtlCol="1" anchor="ctr"/>
          <a:lstStyle/>
          <a:p>
            <a:pPr algn="ctr" fontAlgn="auto">
              <a:spcBef>
                <a:spcPts val="0"/>
              </a:spcBef>
              <a:spcAft>
                <a:spcPts val="0"/>
              </a:spcAft>
              <a:defRPr/>
            </a:pPr>
            <a:endParaRPr lang="he-IL" kern="0" dirty="0">
              <a:solidFill>
                <a:prstClr val="white"/>
              </a:solidFill>
              <a:latin typeface="Arial"/>
              <a:cs typeface="Arial"/>
            </a:endParaRPr>
          </a:p>
        </p:txBody>
      </p:sp>
      <p:sp>
        <p:nvSpPr>
          <p:cNvPr id="9" name="Slide Number Placeholder 8"/>
          <p:cNvSpPr txBox="1">
            <a:spLocks/>
          </p:cNvSpPr>
          <p:nvPr/>
        </p:nvSpPr>
        <p:spPr bwMode="auto">
          <a:xfrm>
            <a:off x="252413" y="6481763"/>
            <a:ext cx="5032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l" eaLnBrk="1" hangingPunct="1"/>
            <a:fld id="{A7AE3F90-C651-4314-991C-06CAF0C39DD7}" type="slidenum">
              <a:rPr lang="he-IL" altLang="he-IL" sz="1100">
                <a:solidFill>
                  <a:srgbClr val="BFBFBF"/>
                </a:solidFill>
              </a:rPr>
              <a:pPr algn="l" eaLnBrk="1" hangingPunct="1"/>
              <a:t>16</a:t>
            </a:fld>
            <a:endParaRPr lang="he-IL" altLang="he-IL" sz="1100" dirty="0">
              <a:solidFill>
                <a:srgbClr val="BFBFBF"/>
              </a:solidFill>
            </a:endParaRPr>
          </a:p>
        </p:txBody>
      </p:sp>
      <p:sp>
        <p:nvSpPr>
          <p:cNvPr id="10" name="מלבן 9"/>
          <p:cNvSpPr/>
          <p:nvPr/>
        </p:nvSpPr>
        <p:spPr>
          <a:xfrm>
            <a:off x="3131840" y="1916832"/>
            <a:ext cx="2940348" cy="456493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Slide Number Placeholder 8"/>
          <p:cNvSpPr>
            <a:spLocks noGrp="1"/>
          </p:cNvSpPr>
          <p:nvPr>
            <p:ph type="sldNum" sz="quarter" idx="12"/>
          </p:nvPr>
        </p:nvSpPr>
        <p:spPr bwMode="auto">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fld id="{0458F5F1-ECDC-4D0A-9EB0-EC26870BFB65}" type="slidenum">
              <a:rPr lang="he-IL" smtClean="0"/>
              <a:pPr fontAlgn="base">
                <a:spcBef>
                  <a:spcPct val="0"/>
                </a:spcBef>
                <a:spcAft>
                  <a:spcPct val="0"/>
                </a:spcAft>
                <a:defRPr/>
              </a:pPr>
              <a:t>17</a:t>
            </a:fld>
            <a:endParaRPr lang="he-IL" dirty="0" smtClean="0"/>
          </a:p>
        </p:txBody>
      </p:sp>
      <p:sp>
        <p:nvSpPr>
          <p:cNvPr id="6" name="כותרת 5"/>
          <p:cNvSpPr>
            <a:spLocks noGrp="1"/>
          </p:cNvSpPr>
          <p:nvPr>
            <p:ph type="ctrTitle"/>
          </p:nvPr>
        </p:nvSpPr>
        <p:spPr>
          <a:xfrm>
            <a:off x="785813" y="71438"/>
            <a:ext cx="7772400" cy="441325"/>
          </a:xfrm>
        </p:spPr>
        <p:txBody>
          <a:bodyPr/>
          <a:lstStyle/>
          <a:p>
            <a:pPr fontAlgn="auto">
              <a:defRPr/>
            </a:pPr>
            <a:r>
              <a:rPr lang="he-IL" sz="1800" b="1" dirty="0" smtClean="0">
                <a:solidFill>
                  <a:srgbClr val="FF6600"/>
                </a:solidFill>
                <a:ea typeface="+mn-ea"/>
              </a:rPr>
              <a:t>משבר המגוון הביולוגי</a:t>
            </a:r>
            <a:endParaRPr lang="he-IL" sz="1800" dirty="0" smtClean="0"/>
          </a:p>
        </p:txBody>
      </p:sp>
      <p:cxnSp>
        <p:nvCxnSpPr>
          <p:cNvPr id="3" name="מחבר ישר 2"/>
          <p:cNvCxnSpPr/>
          <p:nvPr/>
        </p:nvCxnSpPr>
        <p:spPr>
          <a:xfrm flipV="1">
            <a:off x="10909300" y="395288"/>
            <a:ext cx="0" cy="6985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95288" y="548680"/>
            <a:ext cx="8178800" cy="3416300"/>
          </a:xfrm>
          <a:prstGeom prst="rect">
            <a:avLst/>
          </a:prstGeom>
          <a:noFill/>
          <a:ln w="19050">
            <a:noFill/>
          </a:ln>
          <a:effectLst>
            <a:outerShdw sx="102000" sy="102000" algn="tl" rotWithShape="0">
              <a:sysClr val="window" lastClr="FFFFFF">
                <a:lumMod val="65000"/>
                <a:alpha val="0"/>
              </a:sysClr>
            </a:outerShdw>
          </a:effectLst>
        </p:spPr>
        <p:txBody>
          <a:bodyPr rtlCol="1">
            <a:spAutoFit/>
          </a:bodyPr>
          <a:lstStyle/>
          <a:p>
            <a:pPr fontAlgn="auto">
              <a:spcBef>
                <a:spcPts val="0"/>
              </a:spcBef>
              <a:spcAft>
                <a:spcPts val="0"/>
              </a:spcAft>
              <a:defRPr/>
            </a:pPr>
            <a:r>
              <a:rPr lang="he-IL" kern="0" dirty="0"/>
              <a:t>בעשרות השנים האחרונות, בהשפעת האדם, מתחוללת הכחדת מינים המונית שלא הייתה כמוה במהלך האבולוציה.</a:t>
            </a:r>
          </a:p>
          <a:p>
            <a:pPr fontAlgn="auto">
              <a:spcBef>
                <a:spcPts val="0"/>
              </a:spcBef>
              <a:spcAft>
                <a:spcPts val="0"/>
              </a:spcAft>
              <a:defRPr/>
            </a:pPr>
            <a:endParaRPr lang="he-IL" kern="0" dirty="0"/>
          </a:p>
          <a:p>
            <a:pPr fontAlgn="auto">
              <a:spcBef>
                <a:spcPts val="0"/>
              </a:spcBef>
              <a:spcAft>
                <a:spcPts val="0"/>
              </a:spcAft>
              <a:defRPr/>
            </a:pPr>
            <a:r>
              <a:rPr lang="he-IL" u="sng" kern="0" dirty="0"/>
              <a:t>לדוגמה, בישראל הוכחדו או נמצאים בסכנת הכחדה</a:t>
            </a:r>
            <a:r>
              <a:rPr lang="he-IL" kern="0" dirty="0"/>
              <a:t>:</a:t>
            </a:r>
          </a:p>
          <a:p>
            <a:pPr fontAlgn="auto">
              <a:spcBef>
                <a:spcPts val="0"/>
              </a:spcBef>
              <a:spcAft>
                <a:spcPts val="0"/>
              </a:spcAft>
              <a:defRPr/>
            </a:pPr>
            <a:r>
              <a:rPr lang="he-IL" kern="0" dirty="0"/>
              <a:t>62% ממיני היונקים</a:t>
            </a:r>
          </a:p>
          <a:p>
            <a:pPr fontAlgn="auto">
              <a:spcBef>
                <a:spcPts val="0"/>
              </a:spcBef>
              <a:spcAft>
                <a:spcPts val="0"/>
              </a:spcAft>
              <a:defRPr/>
            </a:pPr>
            <a:r>
              <a:rPr lang="he-IL" kern="0" dirty="0"/>
              <a:t>86% ממיני הדו-חיים</a:t>
            </a:r>
          </a:p>
          <a:p>
            <a:pPr fontAlgn="auto">
              <a:spcBef>
                <a:spcPts val="0"/>
              </a:spcBef>
              <a:spcAft>
                <a:spcPts val="0"/>
              </a:spcAft>
              <a:defRPr/>
            </a:pPr>
            <a:r>
              <a:rPr lang="he-IL" kern="0" dirty="0"/>
              <a:t>36% ממיני הזוחלים</a:t>
            </a:r>
          </a:p>
          <a:p>
            <a:pPr fontAlgn="auto">
              <a:spcBef>
                <a:spcPts val="0"/>
              </a:spcBef>
              <a:spcAft>
                <a:spcPts val="0"/>
              </a:spcAft>
              <a:defRPr/>
            </a:pPr>
            <a:r>
              <a:rPr lang="he-IL" kern="0" dirty="0"/>
              <a:t>26% ממיני העופות</a:t>
            </a:r>
          </a:p>
          <a:p>
            <a:pPr fontAlgn="auto">
              <a:spcBef>
                <a:spcPts val="0"/>
              </a:spcBef>
              <a:spcAft>
                <a:spcPts val="0"/>
              </a:spcAft>
              <a:defRPr/>
            </a:pPr>
            <a:endParaRPr lang="he-IL" kern="0" dirty="0"/>
          </a:p>
          <a:p>
            <a:pPr fontAlgn="auto">
              <a:spcBef>
                <a:spcPts val="0"/>
              </a:spcBef>
              <a:spcAft>
                <a:spcPts val="0"/>
              </a:spcAft>
              <a:defRPr/>
            </a:pPr>
            <a:endParaRPr lang="he-IL" kern="0" dirty="0"/>
          </a:p>
          <a:p>
            <a:pPr fontAlgn="auto">
              <a:spcBef>
                <a:spcPts val="0"/>
              </a:spcBef>
              <a:spcAft>
                <a:spcPts val="0"/>
              </a:spcAft>
              <a:defRPr/>
            </a:pPr>
            <a:endParaRPr lang="he-IL" kern="0" dirty="0"/>
          </a:p>
          <a:p>
            <a:pPr fontAlgn="auto">
              <a:spcBef>
                <a:spcPts val="0"/>
              </a:spcBef>
              <a:spcAft>
                <a:spcPts val="0"/>
              </a:spcAft>
              <a:defRPr/>
            </a:pPr>
            <a:endParaRPr lang="he-IL" kern="0" dirty="0"/>
          </a:p>
        </p:txBody>
      </p:sp>
      <p:sp>
        <p:nvSpPr>
          <p:cNvPr id="8" name="Rectangle 3"/>
          <p:cNvSpPr/>
          <p:nvPr/>
        </p:nvSpPr>
        <p:spPr>
          <a:xfrm>
            <a:off x="468313" y="430213"/>
            <a:ext cx="8215312" cy="46037"/>
          </a:xfrm>
          <a:prstGeom prst="rect">
            <a:avLst/>
          </a:prstGeom>
          <a:solidFill>
            <a:sysClr val="window" lastClr="FFFFFF">
              <a:lumMod val="95000"/>
            </a:sysClr>
          </a:solidFill>
          <a:ln w="25400" cap="flat" cmpd="sng" algn="ctr">
            <a:solidFill>
              <a:sysClr val="window" lastClr="FFFFFF">
                <a:lumMod val="95000"/>
              </a:sysClr>
            </a:solidFill>
            <a:prstDash val="solid"/>
          </a:ln>
          <a:effectLst/>
        </p:spPr>
        <p:txBody>
          <a:bodyPr rtlCol="1" anchor="ctr"/>
          <a:lstStyle/>
          <a:p>
            <a:pPr algn="ctr" fontAlgn="auto">
              <a:spcBef>
                <a:spcPts val="0"/>
              </a:spcBef>
              <a:spcAft>
                <a:spcPts val="0"/>
              </a:spcAft>
              <a:defRPr/>
            </a:pPr>
            <a:endParaRPr lang="he-IL" kern="0" dirty="0">
              <a:solidFill>
                <a:prstClr val="white"/>
              </a:solidFill>
              <a:latin typeface="Arial"/>
              <a:cs typeface="Arial"/>
            </a:endParaRPr>
          </a:p>
        </p:txBody>
      </p:sp>
      <p:sp>
        <p:nvSpPr>
          <p:cNvPr id="9" name="Slide Number Placeholder 8"/>
          <p:cNvSpPr txBox="1">
            <a:spLocks/>
          </p:cNvSpPr>
          <p:nvPr/>
        </p:nvSpPr>
        <p:spPr bwMode="auto">
          <a:xfrm>
            <a:off x="252413" y="6481763"/>
            <a:ext cx="5032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l" eaLnBrk="1" hangingPunct="1"/>
            <a:fld id="{A7AE3F90-C651-4314-991C-06CAF0C39DD7}" type="slidenum">
              <a:rPr lang="he-IL" altLang="he-IL" sz="1100">
                <a:solidFill>
                  <a:srgbClr val="BFBFBF"/>
                </a:solidFill>
              </a:rPr>
              <a:pPr algn="l" eaLnBrk="1" hangingPunct="1"/>
              <a:t>17</a:t>
            </a:fld>
            <a:endParaRPr lang="he-IL" altLang="he-IL" sz="1100" dirty="0">
              <a:solidFill>
                <a:srgbClr val="BFBFBF"/>
              </a:solidFill>
            </a:endParaRPr>
          </a:p>
        </p:txBody>
      </p:sp>
      <p:sp>
        <p:nvSpPr>
          <p:cNvPr id="2" name="מלבן 1"/>
          <p:cNvSpPr/>
          <p:nvPr/>
        </p:nvSpPr>
        <p:spPr>
          <a:xfrm>
            <a:off x="2334120" y="6326215"/>
            <a:ext cx="4830168" cy="338554"/>
          </a:xfrm>
          <a:prstGeom prst="rect">
            <a:avLst/>
          </a:prstGeom>
        </p:spPr>
        <p:txBody>
          <a:bodyPr wrap="none">
            <a:spAutoFit/>
          </a:bodyPr>
          <a:lstStyle/>
          <a:p>
            <a:r>
              <a:rPr lang="he-IL" sz="1600" b="1" kern="0" dirty="0" smtClean="0">
                <a:solidFill>
                  <a:prstClr val="black"/>
                </a:solidFill>
              </a:rPr>
              <a:t>צב ים חום – אחד ממיני הזוחלים המצויים בסכנת הכחדה</a:t>
            </a:r>
            <a:endParaRPr lang="he-IL" sz="1600" b="1" dirty="0"/>
          </a:p>
        </p:txBody>
      </p:sp>
      <p:sp>
        <p:nvSpPr>
          <p:cNvPr id="12" name="מלבן 11"/>
          <p:cNvSpPr/>
          <p:nvPr/>
        </p:nvSpPr>
        <p:spPr>
          <a:xfrm>
            <a:off x="2744082" y="6021288"/>
            <a:ext cx="1832553" cy="246221"/>
          </a:xfrm>
          <a:prstGeom prst="rect">
            <a:avLst/>
          </a:prstGeom>
        </p:spPr>
        <p:txBody>
          <a:bodyPr wrap="none">
            <a:spAutoFit/>
          </a:bodyPr>
          <a:lstStyle/>
          <a:p>
            <a:r>
              <a:rPr lang="en-US" sz="1000" dirty="0">
                <a:solidFill>
                  <a:prstClr val="black"/>
                </a:solidFill>
              </a:rPr>
              <a:t>U.S Fish and Wildlife Service</a:t>
            </a:r>
            <a:endParaRPr lang="he-IL" sz="1000" dirty="0">
              <a:solidFill>
                <a:prstClr val="black"/>
              </a:solidFill>
            </a:endParaRPr>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4082" y="3140968"/>
            <a:ext cx="4206775" cy="29286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Slide Number Placeholder 8"/>
          <p:cNvSpPr>
            <a:spLocks noGrp="1"/>
          </p:cNvSpPr>
          <p:nvPr>
            <p:ph type="sldNum" sz="quarter" idx="12"/>
          </p:nvPr>
        </p:nvSpPr>
        <p:spPr bwMode="auto">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fld id="{C6E8772C-29F5-4406-ACFD-372AE8095F04}" type="slidenum">
              <a:rPr lang="he-IL" smtClean="0"/>
              <a:pPr fontAlgn="base">
                <a:spcBef>
                  <a:spcPct val="0"/>
                </a:spcBef>
                <a:spcAft>
                  <a:spcPct val="0"/>
                </a:spcAft>
                <a:defRPr/>
              </a:pPr>
              <a:t>18</a:t>
            </a:fld>
            <a:endParaRPr lang="he-IL" dirty="0" smtClean="0"/>
          </a:p>
        </p:txBody>
      </p:sp>
      <p:sp>
        <p:nvSpPr>
          <p:cNvPr id="6" name="כותרת 5"/>
          <p:cNvSpPr>
            <a:spLocks noGrp="1"/>
          </p:cNvSpPr>
          <p:nvPr>
            <p:ph type="ctrTitle"/>
          </p:nvPr>
        </p:nvSpPr>
        <p:spPr>
          <a:xfrm>
            <a:off x="785813" y="71438"/>
            <a:ext cx="7772400" cy="441325"/>
          </a:xfrm>
        </p:spPr>
        <p:txBody>
          <a:bodyPr/>
          <a:lstStyle/>
          <a:p>
            <a:pPr fontAlgn="auto">
              <a:defRPr/>
            </a:pPr>
            <a:r>
              <a:rPr lang="he-IL" sz="1800" b="1" dirty="0" smtClean="0">
                <a:solidFill>
                  <a:srgbClr val="FF6600"/>
                </a:solidFill>
                <a:ea typeface="+mn-ea"/>
              </a:rPr>
              <a:t>הסיבות העיקריות להקטנת מגוון המינים בהשפעת האדם</a:t>
            </a:r>
            <a:endParaRPr lang="he-IL" sz="1800" dirty="0" smtClean="0"/>
          </a:p>
        </p:txBody>
      </p:sp>
      <p:cxnSp>
        <p:nvCxnSpPr>
          <p:cNvPr id="3" name="מחבר ישר 2"/>
          <p:cNvCxnSpPr/>
          <p:nvPr/>
        </p:nvCxnSpPr>
        <p:spPr>
          <a:xfrm flipV="1">
            <a:off x="10909300" y="395288"/>
            <a:ext cx="0" cy="6985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14127" y="528638"/>
            <a:ext cx="8034337" cy="6463308"/>
          </a:xfrm>
          <a:prstGeom prst="rect">
            <a:avLst/>
          </a:prstGeom>
          <a:noFill/>
          <a:ln w="19050">
            <a:noFill/>
          </a:ln>
          <a:effectLst>
            <a:outerShdw sx="102000" sy="102000" algn="tl" rotWithShape="0">
              <a:sysClr val="window" lastClr="FFFFFF">
                <a:lumMod val="65000"/>
                <a:alpha val="0"/>
              </a:sysClr>
            </a:outerShdw>
          </a:effectLst>
        </p:spPr>
        <p:txBody>
          <a:bodyPr rtlCol="1">
            <a:spAutoFit/>
          </a:bodyPr>
          <a:lstStyle/>
          <a:p>
            <a:pPr fontAlgn="auto">
              <a:spcBef>
                <a:spcPts val="0"/>
              </a:spcBef>
              <a:spcAft>
                <a:spcPts val="0"/>
              </a:spcAft>
              <a:defRPr/>
            </a:pPr>
            <a:r>
              <a:rPr lang="he-IL" u="sng" kern="0" dirty="0">
                <a:solidFill>
                  <a:prstClr val="black"/>
                </a:solidFill>
              </a:rPr>
              <a:t>הסיבות העיקריות להקטנת מגוון המינים בהשפעת האדם</a:t>
            </a:r>
            <a:r>
              <a:rPr lang="he-IL" kern="0" dirty="0">
                <a:solidFill>
                  <a:prstClr val="black"/>
                </a:solidFill>
              </a:rPr>
              <a:t>:</a:t>
            </a:r>
          </a:p>
          <a:p>
            <a:pPr fontAlgn="auto">
              <a:spcBef>
                <a:spcPts val="0"/>
              </a:spcBef>
              <a:spcAft>
                <a:spcPts val="0"/>
              </a:spcAft>
              <a:defRPr/>
            </a:pPr>
            <a:endParaRPr lang="he-IL" kern="0" dirty="0">
              <a:solidFill>
                <a:prstClr val="black"/>
              </a:solidFill>
            </a:endParaRPr>
          </a:p>
          <a:p>
            <a:pPr fontAlgn="auto">
              <a:spcBef>
                <a:spcPts val="0"/>
              </a:spcBef>
              <a:spcAft>
                <a:spcPts val="0"/>
              </a:spcAft>
              <a:defRPr/>
            </a:pPr>
            <a:r>
              <a:rPr lang="he-IL" b="1" kern="0" dirty="0">
                <a:solidFill>
                  <a:schemeClr val="accent3"/>
                </a:solidFill>
              </a:rPr>
              <a:t>א. הרס בתי גידול וקיטועם בעקבות שינויים בשימושי </a:t>
            </a:r>
            <a:r>
              <a:rPr lang="he-IL" b="1" kern="0" dirty="0" smtClean="0">
                <a:solidFill>
                  <a:schemeClr val="accent3"/>
                </a:solidFill>
              </a:rPr>
              <a:t>הקרקע </a:t>
            </a:r>
          </a:p>
          <a:p>
            <a:pPr fontAlgn="auto">
              <a:spcBef>
                <a:spcPts val="0"/>
              </a:spcBef>
              <a:spcAft>
                <a:spcPts val="0"/>
              </a:spcAft>
              <a:defRPr/>
            </a:pPr>
            <a:r>
              <a:rPr lang="he-IL" kern="0" dirty="0" smtClean="0">
                <a:solidFill>
                  <a:prstClr val="black"/>
                </a:solidFill>
              </a:rPr>
              <a:t>    החלפת </a:t>
            </a:r>
            <a:r>
              <a:rPr lang="he-IL" kern="0" dirty="0">
                <a:solidFill>
                  <a:prstClr val="black"/>
                </a:solidFill>
              </a:rPr>
              <a:t>יער בשדה חקלאי, </a:t>
            </a:r>
            <a:r>
              <a:rPr lang="he-IL" kern="0" dirty="0" smtClean="0">
                <a:solidFill>
                  <a:prstClr val="black"/>
                </a:solidFill>
              </a:rPr>
              <a:t>בבנייה </a:t>
            </a:r>
            <a:r>
              <a:rPr lang="he-IL" kern="0" dirty="0">
                <a:solidFill>
                  <a:prstClr val="black"/>
                </a:solidFill>
              </a:rPr>
              <a:t>עירונית וכדומה.</a:t>
            </a:r>
          </a:p>
          <a:p>
            <a:pPr fontAlgn="auto">
              <a:spcBef>
                <a:spcPts val="0"/>
              </a:spcBef>
              <a:spcAft>
                <a:spcPts val="0"/>
              </a:spcAft>
              <a:defRPr/>
            </a:pPr>
            <a:endParaRPr lang="he-IL" kern="0" dirty="0">
              <a:solidFill>
                <a:prstClr val="black"/>
              </a:solidFill>
            </a:endParaRPr>
          </a:p>
          <a:p>
            <a:pPr fontAlgn="auto">
              <a:spcBef>
                <a:spcPts val="0"/>
              </a:spcBef>
              <a:spcAft>
                <a:spcPts val="0"/>
              </a:spcAft>
              <a:defRPr/>
            </a:pPr>
            <a:r>
              <a:rPr lang="he-IL" b="1" kern="0" dirty="0">
                <a:solidFill>
                  <a:schemeClr val="accent3"/>
                </a:solidFill>
              </a:rPr>
              <a:t>ב. פלישה </a:t>
            </a:r>
            <a:r>
              <a:rPr lang="he-IL" b="1" kern="0" dirty="0" smtClean="0">
                <a:solidFill>
                  <a:schemeClr val="accent3"/>
                </a:solidFill>
              </a:rPr>
              <a:t>ביולוגית </a:t>
            </a:r>
          </a:p>
          <a:p>
            <a:pPr fontAlgn="auto">
              <a:spcBef>
                <a:spcPts val="0"/>
              </a:spcBef>
              <a:spcAft>
                <a:spcPts val="0"/>
              </a:spcAft>
              <a:defRPr/>
            </a:pPr>
            <a:r>
              <a:rPr lang="he-IL" kern="0" dirty="0">
                <a:solidFill>
                  <a:prstClr val="black"/>
                </a:solidFill>
              </a:rPr>
              <a:t> </a:t>
            </a:r>
            <a:r>
              <a:rPr lang="he-IL" kern="0" dirty="0" smtClean="0">
                <a:solidFill>
                  <a:prstClr val="black"/>
                </a:solidFill>
              </a:rPr>
              <a:t>   הכנסה </a:t>
            </a:r>
            <a:r>
              <a:rPr lang="he-IL" kern="0" dirty="0">
                <a:solidFill>
                  <a:prstClr val="black"/>
                </a:solidFill>
              </a:rPr>
              <a:t>מקרית או מכוונת של מינים טורפים מתחרים או של גורמי מחלות לאזור שבו </a:t>
            </a:r>
            <a:endParaRPr lang="he-IL" kern="0" dirty="0" smtClean="0">
              <a:solidFill>
                <a:prstClr val="black"/>
              </a:solidFill>
            </a:endParaRPr>
          </a:p>
          <a:p>
            <a:pPr fontAlgn="auto">
              <a:spcBef>
                <a:spcPts val="0"/>
              </a:spcBef>
              <a:spcAft>
                <a:spcPts val="0"/>
              </a:spcAft>
              <a:defRPr/>
            </a:pPr>
            <a:r>
              <a:rPr lang="he-IL" kern="0" dirty="0">
                <a:solidFill>
                  <a:prstClr val="black"/>
                </a:solidFill>
              </a:rPr>
              <a:t> </a:t>
            </a:r>
            <a:r>
              <a:rPr lang="he-IL" kern="0" dirty="0" smtClean="0">
                <a:solidFill>
                  <a:prstClr val="black"/>
                </a:solidFill>
              </a:rPr>
              <a:t>   לא </a:t>
            </a:r>
            <a:r>
              <a:rPr lang="he-IL" kern="0" dirty="0">
                <a:solidFill>
                  <a:prstClr val="black"/>
                </a:solidFill>
              </a:rPr>
              <a:t>התקיימו קודם לכן.</a:t>
            </a:r>
          </a:p>
          <a:p>
            <a:pPr fontAlgn="auto">
              <a:spcBef>
                <a:spcPts val="0"/>
              </a:spcBef>
              <a:spcAft>
                <a:spcPts val="0"/>
              </a:spcAft>
              <a:defRPr/>
            </a:pPr>
            <a:endParaRPr lang="he-IL" kern="0" dirty="0">
              <a:solidFill>
                <a:prstClr val="black"/>
              </a:solidFill>
            </a:endParaRPr>
          </a:p>
          <a:p>
            <a:pPr fontAlgn="auto">
              <a:spcBef>
                <a:spcPts val="0"/>
              </a:spcBef>
              <a:spcAft>
                <a:spcPts val="0"/>
              </a:spcAft>
              <a:defRPr/>
            </a:pPr>
            <a:endParaRPr lang="he-IL" kern="0" dirty="0">
              <a:solidFill>
                <a:prstClr val="black"/>
              </a:solidFill>
            </a:endParaRPr>
          </a:p>
          <a:p>
            <a:pPr fontAlgn="auto">
              <a:spcBef>
                <a:spcPts val="0"/>
              </a:spcBef>
              <a:spcAft>
                <a:spcPts val="0"/>
              </a:spcAft>
              <a:defRPr/>
            </a:pPr>
            <a:r>
              <a:rPr lang="he-IL" b="1" kern="0" dirty="0">
                <a:solidFill>
                  <a:schemeClr val="accent3"/>
                </a:solidFill>
              </a:rPr>
              <a:t>ג. זיהום האוויר, הקרקע ומקורות המים </a:t>
            </a:r>
          </a:p>
          <a:p>
            <a:pPr fontAlgn="auto">
              <a:spcBef>
                <a:spcPts val="0"/>
              </a:spcBef>
              <a:spcAft>
                <a:spcPts val="0"/>
              </a:spcAft>
              <a:defRPr/>
            </a:pPr>
            <a:endParaRPr lang="he-IL" u="sng" kern="0" dirty="0">
              <a:solidFill>
                <a:prstClr val="black"/>
              </a:solidFill>
            </a:endParaRPr>
          </a:p>
          <a:p>
            <a:pPr fontAlgn="auto">
              <a:spcBef>
                <a:spcPts val="0"/>
              </a:spcBef>
              <a:spcAft>
                <a:spcPts val="0"/>
              </a:spcAft>
              <a:defRPr/>
            </a:pPr>
            <a:endParaRPr lang="he-IL" kern="0" dirty="0">
              <a:solidFill>
                <a:prstClr val="black"/>
              </a:solidFill>
            </a:endParaRPr>
          </a:p>
          <a:p>
            <a:pPr fontAlgn="auto">
              <a:spcBef>
                <a:spcPts val="0"/>
              </a:spcBef>
              <a:spcAft>
                <a:spcPts val="0"/>
              </a:spcAft>
              <a:defRPr/>
            </a:pPr>
            <a:r>
              <a:rPr lang="he-IL" b="1" kern="0" dirty="0">
                <a:solidFill>
                  <a:schemeClr val="accent3"/>
                </a:solidFill>
              </a:rPr>
              <a:t>ד. שימוש בחומרי הדברה </a:t>
            </a:r>
            <a:endParaRPr lang="he-IL" b="1" kern="0" dirty="0" smtClean="0">
              <a:solidFill>
                <a:schemeClr val="accent3"/>
              </a:solidFill>
            </a:endParaRPr>
          </a:p>
          <a:p>
            <a:pPr fontAlgn="auto">
              <a:spcBef>
                <a:spcPts val="0"/>
              </a:spcBef>
              <a:spcAft>
                <a:spcPts val="0"/>
              </a:spcAft>
              <a:defRPr/>
            </a:pPr>
            <a:r>
              <a:rPr lang="he-IL" kern="0" dirty="0">
                <a:solidFill>
                  <a:prstClr val="black"/>
                </a:solidFill>
              </a:rPr>
              <a:t> </a:t>
            </a:r>
            <a:r>
              <a:rPr lang="he-IL" kern="0" dirty="0" smtClean="0">
                <a:solidFill>
                  <a:prstClr val="black"/>
                </a:solidFill>
              </a:rPr>
              <a:t>   שגורמים </a:t>
            </a:r>
            <a:r>
              <a:rPr lang="he-IL" kern="0" dirty="0">
                <a:solidFill>
                  <a:prstClr val="black"/>
                </a:solidFill>
              </a:rPr>
              <a:t>נזק לטורפים של המזיק דרך הרעלה משנית.</a:t>
            </a:r>
          </a:p>
          <a:p>
            <a:pPr fontAlgn="auto">
              <a:spcBef>
                <a:spcPts val="0"/>
              </a:spcBef>
              <a:spcAft>
                <a:spcPts val="0"/>
              </a:spcAft>
              <a:defRPr/>
            </a:pPr>
            <a:endParaRPr lang="he-IL" kern="0" dirty="0">
              <a:solidFill>
                <a:prstClr val="black"/>
              </a:solidFill>
            </a:endParaRPr>
          </a:p>
          <a:p>
            <a:pPr fontAlgn="auto">
              <a:spcBef>
                <a:spcPts val="0"/>
              </a:spcBef>
              <a:spcAft>
                <a:spcPts val="0"/>
              </a:spcAft>
              <a:defRPr/>
            </a:pPr>
            <a:endParaRPr lang="he-IL" kern="0" dirty="0">
              <a:solidFill>
                <a:prstClr val="black"/>
              </a:solidFill>
            </a:endParaRPr>
          </a:p>
          <a:p>
            <a:pPr fontAlgn="auto">
              <a:spcBef>
                <a:spcPts val="0"/>
              </a:spcBef>
              <a:spcAft>
                <a:spcPts val="0"/>
              </a:spcAft>
              <a:defRPr/>
            </a:pPr>
            <a:r>
              <a:rPr lang="he-IL" b="1" kern="0" dirty="0">
                <a:solidFill>
                  <a:schemeClr val="accent3"/>
                </a:solidFill>
              </a:rPr>
              <a:t>ו. ניצול יתר של משאבים טבעיים כמו בעלי חיים (המשמשים מזון) ועצים. </a:t>
            </a:r>
            <a:endParaRPr lang="he-IL" b="1" kern="0" dirty="0" smtClean="0">
              <a:solidFill>
                <a:schemeClr val="accent3"/>
              </a:solidFill>
            </a:endParaRPr>
          </a:p>
          <a:p>
            <a:pPr fontAlgn="auto">
              <a:spcBef>
                <a:spcPts val="0"/>
              </a:spcBef>
              <a:spcAft>
                <a:spcPts val="0"/>
              </a:spcAft>
              <a:defRPr/>
            </a:pPr>
            <a:r>
              <a:rPr lang="he-IL" kern="0" dirty="0">
                <a:solidFill>
                  <a:prstClr val="black"/>
                </a:solidFill>
              </a:rPr>
              <a:t> </a:t>
            </a:r>
            <a:r>
              <a:rPr lang="he-IL" kern="0" dirty="0" smtClean="0">
                <a:solidFill>
                  <a:prstClr val="black"/>
                </a:solidFill>
              </a:rPr>
              <a:t>  פגיעה </a:t>
            </a:r>
            <a:r>
              <a:rPr lang="he-IL" kern="0" dirty="0">
                <a:solidFill>
                  <a:prstClr val="black"/>
                </a:solidFill>
              </a:rPr>
              <a:t>בחיות </a:t>
            </a:r>
            <a:r>
              <a:rPr lang="he-IL" kern="0" dirty="0" smtClean="0">
                <a:solidFill>
                  <a:prstClr val="black"/>
                </a:solidFill>
              </a:rPr>
              <a:t> הבר </a:t>
            </a:r>
            <a:r>
              <a:rPr lang="he-IL" kern="0" dirty="0">
                <a:solidFill>
                  <a:prstClr val="black"/>
                </a:solidFill>
              </a:rPr>
              <a:t>לשם שימוש בעור, בפרוות בקרניים או בחטים (שנהב).</a:t>
            </a:r>
          </a:p>
          <a:p>
            <a:pPr fontAlgn="auto">
              <a:spcBef>
                <a:spcPts val="0"/>
              </a:spcBef>
              <a:spcAft>
                <a:spcPts val="0"/>
              </a:spcAft>
              <a:defRPr/>
            </a:pPr>
            <a:endParaRPr lang="he-IL" kern="0" dirty="0">
              <a:solidFill>
                <a:prstClr val="black"/>
              </a:solidFill>
            </a:endParaRPr>
          </a:p>
          <a:p>
            <a:pPr fontAlgn="auto">
              <a:spcBef>
                <a:spcPts val="0"/>
              </a:spcBef>
              <a:spcAft>
                <a:spcPts val="0"/>
              </a:spcAft>
              <a:defRPr/>
            </a:pPr>
            <a:r>
              <a:rPr lang="he-IL" kern="0" dirty="0">
                <a:solidFill>
                  <a:prstClr val="black"/>
                </a:solidFill>
              </a:rPr>
              <a:t>ראו פירוט נוסף </a:t>
            </a:r>
            <a:r>
              <a:rPr lang="he-IL" kern="0" dirty="0" smtClean="0">
                <a:solidFill>
                  <a:prstClr val="black"/>
                </a:solidFill>
              </a:rPr>
              <a:t>בספר הלימוד, </a:t>
            </a:r>
            <a:r>
              <a:rPr lang="he-IL" kern="0" dirty="0">
                <a:solidFill>
                  <a:prstClr val="black"/>
                </a:solidFill>
              </a:rPr>
              <a:t>עמ' 141.</a:t>
            </a:r>
          </a:p>
          <a:p>
            <a:pPr fontAlgn="auto">
              <a:spcBef>
                <a:spcPts val="0"/>
              </a:spcBef>
              <a:spcAft>
                <a:spcPts val="0"/>
              </a:spcAft>
              <a:defRPr/>
            </a:pPr>
            <a:r>
              <a:rPr lang="he-IL" kern="0" dirty="0">
                <a:solidFill>
                  <a:prstClr val="black"/>
                </a:solidFill>
              </a:rPr>
              <a:t>על חשיבות השמירה על המגוון הביולוגי קראו בספר, </a:t>
            </a:r>
            <a:r>
              <a:rPr lang="he-IL" kern="0" noProof="1">
                <a:solidFill>
                  <a:prstClr val="black"/>
                </a:solidFill>
              </a:rPr>
              <a:t>עמ' 143-142</a:t>
            </a:r>
            <a:r>
              <a:rPr lang="he-IL" kern="0" dirty="0">
                <a:solidFill>
                  <a:prstClr val="black"/>
                </a:solidFill>
              </a:rPr>
              <a:t>.</a:t>
            </a:r>
          </a:p>
          <a:p>
            <a:pPr fontAlgn="auto">
              <a:spcBef>
                <a:spcPts val="0"/>
              </a:spcBef>
              <a:spcAft>
                <a:spcPts val="0"/>
              </a:spcAft>
              <a:defRPr/>
            </a:pPr>
            <a:endParaRPr lang="he-IL" kern="0" dirty="0">
              <a:solidFill>
                <a:prstClr val="black"/>
              </a:solidFill>
            </a:endParaRPr>
          </a:p>
        </p:txBody>
      </p:sp>
      <p:sp>
        <p:nvSpPr>
          <p:cNvPr id="13" name="Rectangle 3"/>
          <p:cNvSpPr/>
          <p:nvPr/>
        </p:nvSpPr>
        <p:spPr>
          <a:xfrm>
            <a:off x="468313" y="430213"/>
            <a:ext cx="8215312" cy="46037"/>
          </a:xfrm>
          <a:prstGeom prst="rect">
            <a:avLst/>
          </a:prstGeom>
          <a:solidFill>
            <a:sysClr val="window" lastClr="FFFFFF">
              <a:lumMod val="95000"/>
            </a:sysClr>
          </a:solidFill>
          <a:ln w="25400" cap="flat" cmpd="sng" algn="ctr">
            <a:solidFill>
              <a:sysClr val="window" lastClr="FFFFFF">
                <a:lumMod val="95000"/>
              </a:sysClr>
            </a:solidFill>
            <a:prstDash val="solid"/>
          </a:ln>
          <a:effectLst/>
        </p:spPr>
        <p:txBody>
          <a:bodyPr rtlCol="1" anchor="ctr"/>
          <a:lstStyle/>
          <a:p>
            <a:pPr algn="ctr" fontAlgn="auto">
              <a:spcBef>
                <a:spcPts val="0"/>
              </a:spcBef>
              <a:spcAft>
                <a:spcPts val="0"/>
              </a:spcAft>
              <a:defRPr/>
            </a:pPr>
            <a:endParaRPr lang="he-IL" kern="0" dirty="0">
              <a:solidFill>
                <a:prstClr val="white"/>
              </a:solidFill>
              <a:latin typeface="Arial"/>
              <a:cs typeface="Arial"/>
            </a:endParaRPr>
          </a:p>
        </p:txBody>
      </p:sp>
      <p:sp>
        <p:nvSpPr>
          <p:cNvPr id="14" name="Slide Number Placeholder 8"/>
          <p:cNvSpPr txBox="1">
            <a:spLocks/>
          </p:cNvSpPr>
          <p:nvPr/>
        </p:nvSpPr>
        <p:spPr bwMode="auto">
          <a:xfrm>
            <a:off x="252413" y="6481763"/>
            <a:ext cx="5032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l" eaLnBrk="1" hangingPunct="1"/>
            <a:fld id="{A7AE3F90-C651-4314-991C-06CAF0C39DD7}" type="slidenum">
              <a:rPr lang="he-IL" altLang="he-IL" sz="1100">
                <a:solidFill>
                  <a:srgbClr val="BFBFBF"/>
                </a:solidFill>
              </a:rPr>
              <a:pPr algn="l" eaLnBrk="1" hangingPunct="1"/>
              <a:t>18</a:t>
            </a:fld>
            <a:endParaRPr lang="he-IL" altLang="he-IL" sz="1100" dirty="0">
              <a:solidFill>
                <a:srgbClr val="BFBFBF"/>
              </a:solidFill>
            </a:endParaRPr>
          </a:p>
        </p:txBody>
      </p:sp>
    </p:spTree>
    <p:extLst>
      <p:ext uri="{BB962C8B-B14F-4D97-AF65-F5344CB8AC3E}">
        <p14:creationId xmlns:p14="http://schemas.microsoft.com/office/powerpoint/2010/main" val="33702992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Slide Number Placeholder 8"/>
          <p:cNvSpPr>
            <a:spLocks noGrp="1"/>
          </p:cNvSpPr>
          <p:nvPr>
            <p:ph type="sldNum" sz="quarter" idx="12"/>
          </p:nvPr>
        </p:nvSpPr>
        <p:spPr bwMode="auto">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fld id="{C5938C06-6DE6-4FB5-8425-1105AC682E48}" type="slidenum">
              <a:rPr lang="he-IL" smtClean="0"/>
              <a:pPr fontAlgn="base">
                <a:spcBef>
                  <a:spcPct val="0"/>
                </a:spcBef>
                <a:spcAft>
                  <a:spcPct val="0"/>
                </a:spcAft>
                <a:defRPr/>
              </a:pPr>
              <a:t>19</a:t>
            </a:fld>
            <a:endParaRPr lang="he-IL" dirty="0" smtClean="0"/>
          </a:p>
        </p:txBody>
      </p:sp>
      <p:sp>
        <p:nvSpPr>
          <p:cNvPr id="6" name="כותרת 5"/>
          <p:cNvSpPr>
            <a:spLocks noGrp="1"/>
          </p:cNvSpPr>
          <p:nvPr>
            <p:ph type="ctrTitle"/>
          </p:nvPr>
        </p:nvSpPr>
        <p:spPr>
          <a:xfrm>
            <a:off x="785813" y="71438"/>
            <a:ext cx="7772400" cy="441325"/>
          </a:xfrm>
        </p:spPr>
        <p:txBody>
          <a:bodyPr/>
          <a:lstStyle/>
          <a:p>
            <a:pPr fontAlgn="auto">
              <a:defRPr/>
            </a:pPr>
            <a:r>
              <a:rPr lang="he-IL" sz="1800" b="1" dirty="0" smtClean="0">
                <a:solidFill>
                  <a:schemeClr val="accent3"/>
                </a:solidFill>
                <a:ea typeface="+mn-ea"/>
              </a:rPr>
              <a:t>דוגמאות לבעלי חיים שנכחדו</a:t>
            </a:r>
            <a:endParaRPr lang="he-IL" sz="1800" dirty="0" smtClean="0">
              <a:solidFill>
                <a:schemeClr val="accent3"/>
              </a:solidFill>
            </a:endParaRPr>
          </a:p>
        </p:txBody>
      </p:sp>
      <p:cxnSp>
        <p:nvCxnSpPr>
          <p:cNvPr id="3" name="מחבר ישר 2"/>
          <p:cNvCxnSpPr/>
          <p:nvPr/>
        </p:nvCxnSpPr>
        <p:spPr>
          <a:xfrm flipV="1">
            <a:off x="10909300" y="395288"/>
            <a:ext cx="0" cy="69850"/>
          </a:xfrm>
          <a:prstGeom prst="line">
            <a:avLst/>
          </a:prstGeom>
        </p:spPr>
        <p:style>
          <a:lnRef idx="1">
            <a:schemeClr val="accent1"/>
          </a:lnRef>
          <a:fillRef idx="0">
            <a:schemeClr val="accent1"/>
          </a:fillRef>
          <a:effectRef idx="0">
            <a:schemeClr val="accent1"/>
          </a:effectRef>
          <a:fontRef idx="minor">
            <a:schemeClr val="tx1"/>
          </a:fontRef>
        </p:style>
      </p:cxnSp>
      <p:sp>
        <p:nvSpPr>
          <p:cNvPr id="8" name="Rectangle 3"/>
          <p:cNvSpPr/>
          <p:nvPr/>
        </p:nvSpPr>
        <p:spPr>
          <a:xfrm>
            <a:off x="468313" y="430213"/>
            <a:ext cx="8215312" cy="46037"/>
          </a:xfrm>
          <a:prstGeom prst="rect">
            <a:avLst/>
          </a:prstGeom>
          <a:solidFill>
            <a:sysClr val="window" lastClr="FFFFFF">
              <a:lumMod val="95000"/>
            </a:sysClr>
          </a:solidFill>
          <a:ln w="25400" cap="flat" cmpd="sng" algn="ctr">
            <a:solidFill>
              <a:sysClr val="window" lastClr="FFFFFF">
                <a:lumMod val="95000"/>
              </a:sysClr>
            </a:solidFill>
            <a:prstDash val="solid"/>
          </a:ln>
          <a:effectLst/>
        </p:spPr>
        <p:txBody>
          <a:bodyPr rtlCol="1" anchor="ctr"/>
          <a:lstStyle/>
          <a:p>
            <a:pPr algn="ctr" fontAlgn="auto">
              <a:spcBef>
                <a:spcPts val="0"/>
              </a:spcBef>
              <a:spcAft>
                <a:spcPts val="0"/>
              </a:spcAft>
              <a:defRPr/>
            </a:pPr>
            <a:endParaRPr lang="he-IL" kern="0" dirty="0">
              <a:solidFill>
                <a:prstClr val="white"/>
              </a:solidFill>
              <a:latin typeface="Arial"/>
              <a:cs typeface="Arial"/>
            </a:endParaRPr>
          </a:p>
        </p:txBody>
      </p:sp>
      <p:sp>
        <p:nvSpPr>
          <p:cNvPr id="10" name="Slide Number Placeholder 8"/>
          <p:cNvSpPr txBox="1">
            <a:spLocks/>
          </p:cNvSpPr>
          <p:nvPr/>
        </p:nvSpPr>
        <p:spPr bwMode="auto">
          <a:xfrm>
            <a:off x="215900" y="6453188"/>
            <a:ext cx="5032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l" eaLnBrk="1" fontAlgn="auto" hangingPunct="1">
              <a:spcBef>
                <a:spcPts val="0"/>
              </a:spcBef>
              <a:spcAft>
                <a:spcPts val="0"/>
              </a:spcAft>
              <a:defRPr/>
            </a:pPr>
            <a:fld id="{B45E4EE1-290B-476E-B214-BC9E095C24C1}" type="slidenum">
              <a:rPr lang="he-IL" altLang="he-IL" sz="1100" kern="0">
                <a:solidFill>
                  <a:srgbClr val="BFBFBF"/>
                </a:solidFill>
              </a:rPr>
              <a:pPr algn="l" eaLnBrk="1" fontAlgn="auto" hangingPunct="1">
                <a:spcBef>
                  <a:spcPts val="0"/>
                </a:spcBef>
                <a:spcAft>
                  <a:spcPts val="0"/>
                </a:spcAft>
                <a:defRPr/>
              </a:pPr>
              <a:t>19</a:t>
            </a:fld>
            <a:endParaRPr lang="he-IL" altLang="he-IL" sz="1100" kern="0" dirty="0">
              <a:solidFill>
                <a:srgbClr val="BFBFBF"/>
              </a:solidFill>
            </a:endParaRPr>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56807" y="960216"/>
            <a:ext cx="3275633" cy="2685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p:cNvSpPr txBox="1"/>
          <p:nvPr/>
        </p:nvSpPr>
        <p:spPr>
          <a:xfrm>
            <a:off x="5292080" y="655973"/>
            <a:ext cx="2684644" cy="369332"/>
          </a:xfrm>
          <a:prstGeom prst="rect">
            <a:avLst/>
          </a:prstGeom>
          <a:noFill/>
          <a:ln w="19050">
            <a:noFill/>
          </a:ln>
          <a:effectLst>
            <a:outerShdw sx="102000" sy="102000" algn="tl" rotWithShape="0">
              <a:sysClr val="window" lastClr="FFFFFF">
                <a:lumMod val="65000"/>
                <a:alpha val="0"/>
              </a:sysClr>
            </a:outerShdw>
          </a:effectLst>
        </p:spPr>
        <p:txBody>
          <a:bodyPr wrap="square" rtlCol="1">
            <a:spAutoFit/>
          </a:bodyPr>
          <a:lstStyle/>
          <a:p>
            <a:pPr fontAlgn="auto">
              <a:spcBef>
                <a:spcPts val="0"/>
              </a:spcBef>
              <a:spcAft>
                <a:spcPts val="0"/>
              </a:spcAft>
              <a:defRPr/>
            </a:pPr>
            <a:r>
              <a:rPr lang="he-IL" b="1" kern="0" dirty="0" smtClean="0">
                <a:solidFill>
                  <a:srgbClr val="FF6600"/>
                </a:solidFill>
              </a:rPr>
              <a:t>הצב ג'ורג' הבודד</a:t>
            </a:r>
            <a:endParaRPr lang="he-IL" b="1" kern="0" dirty="0">
              <a:solidFill>
                <a:srgbClr val="FF6600"/>
              </a:solidFill>
            </a:endParaRPr>
          </a:p>
        </p:txBody>
      </p:sp>
      <p:sp>
        <p:nvSpPr>
          <p:cNvPr id="17" name="מלבן 16"/>
          <p:cNvSpPr/>
          <p:nvPr/>
        </p:nvSpPr>
        <p:spPr>
          <a:xfrm>
            <a:off x="4283968" y="3789040"/>
            <a:ext cx="4499991" cy="2800767"/>
          </a:xfrm>
          <a:prstGeom prst="rect">
            <a:avLst/>
          </a:prstGeom>
        </p:spPr>
        <p:txBody>
          <a:bodyPr wrap="square">
            <a:spAutoFit/>
          </a:bodyPr>
          <a:lstStyle/>
          <a:p>
            <a:r>
              <a:rPr lang="he-IL" sz="1600" b="1" dirty="0">
                <a:solidFill>
                  <a:prstClr val="black"/>
                </a:solidFill>
              </a:rPr>
              <a:t>ב-24 </a:t>
            </a:r>
            <a:r>
              <a:rPr lang="he-IL" sz="1600" b="1" dirty="0"/>
              <a:t>ביוני </a:t>
            </a:r>
            <a:r>
              <a:rPr lang="he-IL" sz="1600" b="1" dirty="0" smtClean="0"/>
              <a:t>2012 </a:t>
            </a:r>
            <a:r>
              <a:rPr lang="he-IL" sz="1600" b="1" dirty="0"/>
              <a:t>מת באיי </a:t>
            </a:r>
            <a:r>
              <a:rPr lang="he-IL" sz="1600" b="1" dirty="0" smtClean="0"/>
              <a:t>גלאפגוס הצב </a:t>
            </a:r>
            <a:r>
              <a:rPr lang="he-IL" sz="1600" b="1" dirty="0"/>
              <a:t>הענק האחרון שנודע בכינויו גורג' </a:t>
            </a:r>
            <a:r>
              <a:rPr lang="he-IL" sz="1600" b="1" dirty="0" smtClean="0"/>
              <a:t>הבודד. גילו </a:t>
            </a:r>
            <a:r>
              <a:rPr lang="he-IL" sz="1600" b="1" dirty="0"/>
              <a:t>הוערך </a:t>
            </a:r>
            <a:r>
              <a:rPr lang="he-IL" sz="1600" b="1" dirty="0" smtClean="0"/>
              <a:t>מעל </a:t>
            </a:r>
            <a:r>
              <a:rPr lang="he-IL" sz="1600" b="1" dirty="0"/>
              <a:t>למאה </a:t>
            </a:r>
            <a:r>
              <a:rPr lang="he-IL" sz="1600" b="1" dirty="0" smtClean="0"/>
              <a:t>שנה, ועם מותו נכחד אחד מתתי</a:t>
            </a:r>
            <a:r>
              <a:rPr lang="he-IL" sz="1600" b="1" dirty="0" smtClean="0">
                <a:latin typeface="Arial"/>
                <a:cs typeface="Arial"/>
              </a:rPr>
              <a:t>־</a:t>
            </a:r>
            <a:r>
              <a:rPr lang="he-IL" sz="1600" b="1" dirty="0" smtClean="0"/>
              <a:t>המין של צבי הגלאפגוס.</a:t>
            </a:r>
          </a:p>
          <a:p>
            <a:r>
              <a:rPr lang="he-IL" sz="1600" b="1" dirty="0" smtClean="0"/>
              <a:t>תת</a:t>
            </a:r>
            <a:r>
              <a:rPr lang="he-IL" sz="1600" b="1" dirty="0" smtClean="0">
                <a:latin typeface="Arial"/>
                <a:cs typeface="Arial"/>
              </a:rPr>
              <a:t>־</a:t>
            </a:r>
            <a:r>
              <a:rPr lang="he-IL" sz="1600" b="1" dirty="0" smtClean="0"/>
              <a:t>מין זה ועוד </a:t>
            </a:r>
            <a:r>
              <a:rPr lang="he-IL" sz="1600" b="1" dirty="0"/>
              <a:t>מיני צבים אחרים שהיו נפוצים באיים בסביבה </a:t>
            </a:r>
            <a:r>
              <a:rPr lang="he-IL" sz="1600" b="1" u="sng" dirty="0"/>
              <a:t>נכחדו </a:t>
            </a:r>
            <a:r>
              <a:rPr lang="he-IL" sz="1600" b="1" u="sng" dirty="0" smtClean="0"/>
              <a:t>עקב</a:t>
            </a:r>
            <a:r>
              <a:rPr lang="he-IL" sz="1600" b="1" dirty="0" smtClean="0"/>
              <a:t>: </a:t>
            </a:r>
            <a:endParaRPr lang="he-IL" sz="1600" b="1" dirty="0"/>
          </a:p>
          <a:p>
            <a:pPr marL="285750" indent="-285750">
              <a:buFont typeface="Wingdings" panose="05000000000000000000" pitchFamily="2" charset="2"/>
              <a:buChar char="§"/>
            </a:pPr>
            <a:r>
              <a:rPr lang="he-IL" sz="1600" b="1" dirty="0" smtClean="0"/>
              <a:t>ציד; </a:t>
            </a:r>
          </a:p>
          <a:p>
            <a:pPr marL="285750" indent="-285750">
              <a:buFont typeface="Wingdings" panose="05000000000000000000" pitchFamily="2" charset="2"/>
              <a:buChar char="§"/>
            </a:pPr>
            <a:r>
              <a:rPr lang="he-IL" sz="1600" b="1" dirty="0" smtClean="0"/>
              <a:t>הרס בתי הגידול שלהם עקב הסבתם לשטחי חקלאות; </a:t>
            </a:r>
          </a:p>
          <a:p>
            <a:pPr marL="285750" indent="-285750">
              <a:buFont typeface="Wingdings" panose="05000000000000000000" pitchFamily="2" charset="2"/>
              <a:buChar char="§"/>
            </a:pPr>
            <a:r>
              <a:rPr lang="he-IL" sz="1600" b="1" dirty="0" smtClean="0"/>
              <a:t>הכנסת </a:t>
            </a:r>
            <a:r>
              <a:rPr lang="he-IL" sz="1600" b="1" dirty="0"/>
              <a:t>מינים פולשים כמו עכברושים, </a:t>
            </a:r>
            <a:r>
              <a:rPr lang="he-IL" sz="1600" b="1" dirty="0" smtClean="0"/>
              <a:t>עזים </a:t>
            </a:r>
            <a:r>
              <a:rPr lang="he-IL" sz="1600" b="1" dirty="0">
                <a:solidFill>
                  <a:prstClr val="black"/>
                </a:solidFill>
              </a:rPr>
              <a:t>וחזירים על ידי בני </a:t>
            </a:r>
            <a:r>
              <a:rPr lang="he-IL" sz="1600" b="1" dirty="0" smtClean="0">
                <a:solidFill>
                  <a:prstClr val="black"/>
                </a:solidFill>
              </a:rPr>
              <a:t>האדם.</a:t>
            </a:r>
            <a:endParaRPr lang="he-IL" sz="1600" b="1" dirty="0">
              <a:solidFill>
                <a:prstClr val="black"/>
              </a:solidFill>
            </a:endParaRPr>
          </a:p>
        </p:txBody>
      </p:sp>
      <p:sp>
        <p:nvSpPr>
          <p:cNvPr id="25" name="TextBox 24"/>
          <p:cNvSpPr txBox="1"/>
          <p:nvPr/>
        </p:nvSpPr>
        <p:spPr>
          <a:xfrm>
            <a:off x="1475656" y="683404"/>
            <a:ext cx="1620688" cy="369332"/>
          </a:xfrm>
          <a:prstGeom prst="rect">
            <a:avLst/>
          </a:prstGeom>
          <a:noFill/>
          <a:ln w="19050">
            <a:noFill/>
          </a:ln>
          <a:effectLst>
            <a:outerShdw sx="102000" sy="102000" algn="tl" rotWithShape="0">
              <a:sysClr val="window" lastClr="FFFFFF">
                <a:lumMod val="65000"/>
                <a:alpha val="0"/>
              </a:sysClr>
            </a:outerShdw>
          </a:effectLst>
        </p:spPr>
        <p:txBody>
          <a:bodyPr wrap="square" rtlCol="1">
            <a:spAutoFit/>
          </a:bodyPr>
          <a:lstStyle/>
          <a:p>
            <a:pPr fontAlgn="auto">
              <a:spcBef>
                <a:spcPts val="0"/>
              </a:spcBef>
              <a:spcAft>
                <a:spcPts val="0"/>
              </a:spcAft>
              <a:defRPr/>
            </a:pPr>
            <a:r>
              <a:rPr lang="he-IL" b="1" kern="0" dirty="0" smtClean="0">
                <a:solidFill>
                  <a:srgbClr val="FF6600"/>
                </a:solidFill>
              </a:rPr>
              <a:t>קרפדה זהובה</a:t>
            </a:r>
            <a:endParaRPr lang="he-IL" b="1" kern="0" dirty="0">
              <a:solidFill>
                <a:srgbClr val="FF6600"/>
              </a:solidFill>
            </a:endParaRPr>
          </a:p>
        </p:txBody>
      </p:sp>
      <p:pic>
        <p:nvPicPr>
          <p:cNvPr id="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1002782"/>
            <a:ext cx="3242869" cy="26207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מלבן 18"/>
          <p:cNvSpPr/>
          <p:nvPr/>
        </p:nvSpPr>
        <p:spPr>
          <a:xfrm>
            <a:off x="275913" y="3947572"/>
            <a:ext cx="3749321" cy="1569660"/>
          </a:xfrm>
          <a:prstGeom prst="rect">
            <a:avLst/>
          </a:prstGeom>
        </p:spPr>
        <p:txBody>
          <a:bodyPr wrap="square">
            <a:spAutoFit/>
          </a:bodyPr>
          <a:lstStyle/>
          <a:p>
            <a:r>
              <a:rPr lang="he-IL" sz="1600" b="1" dirty="0" smtClean="0"/>
              <a:t>הקרפדה הזהובה </a:t>
            </a:r>
            <a:r>
              <a:rPr lang="he-IL" sz="1600" b="1" dirty="0"/>
              <a:t>חיה ביערות הגשם בקוסטה </a:t>
            </a:r>
            <a:r>
              <a:rPr lang="he-IL" sz="1600" b="1" dirty="0" smtClean="0"/>
              <a:t>ריקה. היא לא </a:t>
            </a:r>
            <a:r>
              <a:rPr lang="he-IL" sz="1600" b="1" dirty="0"/>
              <a:t>נצפתה מאז שנת 1989, ובעקבות </a:t>
            </a:r>
            <a:r>
              <a:rPr lang="he-IL" sz="1600" b="1" dirty="0" smtClean="0"/>
              <a:t>זאת הוכרזה </a:t>
            </a:r>
            <a:r>
              <a:rPr lang="he-IL" sz="1600" b="1" dirty="0"/>
              <a:t>כמין </a:t>
            </a:r>
            <a:r>
              <a:rPr lang="he-IL" sz="1600" b="1" dirty="0" smtClean="0"/>
              <a:t>נכחד. </a:t>
            </a:r>
          </a:p>
          <a:p>
            <a:endParaRPr lang="he-IL" sz="1600" b="1" u="sng" dirty="0"/>
          </a:p>
          <a:p>
            <a:r>
              <a:rPr lang="he-IL" sz="1600" b="1" u="sng" dirty="0" smtClean="0"/>
              <a:t>היכחדותה </a:t>
            </a:r>
            <a:r>
              <a:rPr lang="he-IL" sz="1600" b="1" u="sng" dirty="0"/>
              <a:t>מיוחסת </a:t>
            </a:r>
            <a:r>
              <a:rPr lang="he-IL" sz="1600" b="1" u="sng" dirty="0" smtClean="0"/>
              <a:t>ל</a:t>
            </a:r>
            <a:r>
              <a:rPr lang="he-IL" sz="1600" b="1" dirty="0" smtClean="0"/>
              <a:t>:</a:t>
            </a:r>
          </a:p>
          <a:p>
            <a:pPr marL="285750" indent="-285750">
              <a:buFont typeface="Wingdings" panose="05000000000000000000" pitchFamily="2" charset="2"/>
              <a:buChar char="§"/>
            </a:pPr>
            <a:r>
              <a:rPr lang="he-IL" sz="1600" b="1" dirty="0" smtClean="0"/>
              <a:t>שינויי האקלים וההתחממות העולמית.</a:t>
            </a:r>
            <a:endParaRPr lang="he-IL" sz="1600" b="1" dirty="0"/>
          </a:p>
        </p:txBody>
      </p:sp>
      <p:sp>
        <p:nvSpPr>
          <p:cNvPr id="2" name="מלבן 1"/>
          <p:cNvSpPr/>
          <p:nvPr/>
        </p:nvSpPr>
        <p:spPr>
          <a:xfrm>
            <a:off x="4139953" y="611396"/>
            <a:ext cx="4824535" cy="602435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prstClr val="white"/>
              </a:solidFill>
            </a:endParaRPr>
          </a:p>
        </p:txBody>
      </p:sp>
      <p:sp>
        <p:nvSpPr>
          <p:cNvPr id="14" name="מלבן 13"/>
          <p:cNvSpPr/>
          <p:nvPr/>
        </p:nvSpPr>
        <p:spPr>
          <a:xfrm>
            <a:off x="275913" y="611396"/>
            <a:ext cx="3864040" cy="602435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prstClr val="white"/>
              </a:solidFill>
            </a:endParaRPr>
          </a:p>
        </p:txBody>
      </p:sp>
      <p:sp>
        <p:nvSpPr>
          <p:cNvPr id="4" name="מלבן 3"/>
          <p:cNvSpPr/>
          <p:nvPr/>
        </p:nvSpPr>
        <p:spPr>
          <a:xfrm>
            <a:off x="567619" y="3573016"/>
            <a:ext cx="1832553" cy="246221"/>
          </a:xfrm>
          <a:prstGeom prst="rect">
            <a:avLst/>
          </a:prstGeom>
        </p:spPr>
        <p:txBody>
          <a:bodyPr wrap="none">
            <a:spAutoFit/>
          </a:bodyPr>
          <a:lstStyle/>
          <a:p>
            <a:r>
              <a:rPr lang="en-US" sz="1000" dirty="0">
                <a:solidFill>
                  <a:prstClr val="black"/>
                </a:solidFill>
              </a:rPr>
              <a:t>U.S Fish and Wildlife Service</a:t>
            </a:r>
            <a:endParaRPr lang="he-IL" sz="1000" dirty="0">
              <a:solidFill>
                <a:prstClr val="black"/>
              </a:solidFill>
            </a:endParaRPr>
          </a:p>
        </p:txBody>
      </p:sp>
      <p:sp>
        <p:nvSpPr>
          <p:cNvPr id="7" name="מלבן 6"/>
          <p:cNvSpPr/>
          <p:nvPr/>
        </p:nvSpPr>
        <p:spPr>
          <a:xfrm>
            <a:off x="5256807" y="3573016"/>
            <a:ext cx="1762021" cy="230832"/>
          </a:xfrm>
          <a:prstGeom prst="rect">
            <a:avLst/>
          </a:prstGeom>
        </p:spPr>
        <p:txBody>
          <a:bodyPr wrap="none">
            <a:spAutoFit/>
          </a:bodyPr>
          <a:lstStyle/>
          <a:p>
            <a:r>
              <a:rPr lang="en-US" sz="900" dirty="0">
                <a:solidFill>
                  <a:prstClr val="black"/>
                </a:solidFill>
              </a:rPr>
              <a:t>Mike Weston, flickr, CC BY 2.0</a:t>
            </a:r>
            <a:endParaRPr lang="he-IL" sz="900" dirty="0">
              <a:solidFill>
                <a:prstClr val="black"/>
              </a:solidFill>
            </a:endParaRPr>
          </a:p>
        </p:txBody>
      </p:sp>
    </p:spTree>
    <p:extLst>
      <p:ext uri="{BB962C8B-B14F-4D97-AF65-F5344CB8AC3E}">
        <p14:creationId xmlns:p14="http://schemas.microsoft.com/office/powerpoint/2010/main" val="9466066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Slide Number Placeholder 8"/>
          <p:cNvSpPr>
            <a:spLocks noGrp="1"/>
          </p:cNvSpPr>
          <p:nvPr>
            <p:ph type="sldNum" sz="quarter" idx="12"/>
          </p:nvPr>
        </p:nvSpPr>
        <p:spPr bwMode="auto">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fld id="{3FE0B1EE-7AE5-43C8-BD6C-F81131615313}" type="slidenum">
              <a:rPr lang="he-IL" smtClean="0"/>
              <a:pPr fontAlgn="base">
                <a:spcBef>
                  <a:spcPct val="0"/>
                </a:spcBef>
                <a:spcAft>
                  <a:spcPct val="0"/>
                </a:spcAft>
                <a:defRPr/>
              </a:pPr>
              <a:t>2</a:t>
            </a:fld>
            <a:endParaRPr lang="he-IL" dirty="0" smtClean="0"/>
          </a:p>
        </p:txBody>
      </p:sp>
      <p:sp>
        <p:nvSpPr>
          <p:cNvPr id="6" name="כותרת 5"/>
          <p:cNvSpPr>
            <a:spLocks noGrp="1"/>
          </p:cNvSpPr>
          <p:nvPr>
            <p:ph type="ctrTitle"/>
          </p:nvPr>
        </p:nvSpPr>
        <p:spPr>
          <a:xfrm>
            <a:off x="785813" y="71438"/>
            <a:ext cx="7772400" cy="441325"/>
          </a:xfrm>
        </p:spPr>
        <p:txBody>
          <a:bodyPr/>
          <a:lstStyle/>
          <a:p>
            <a:pPr fontAlgn="auto">
              <a:defRPr/>
            </a:pPr>
            <a:r>
              <a:rPr lang="he-IL" sz="1800" b="1" dirty="0" smtClean="0">
                <a:solidFill>
                  <a:srgbClr val="FF6600"/>
                </a:solidFill>
                <a:ea typeface="+mn-ea"/>
              </a:rPr>
              <a:t> </a:t>
            </a:r>
            <a:r>
              <a:rPr lang="he-IL" sz="1800" b="1" dirty="0">
                <a:solidFill>
                  <a:srgbClr val="FF6600"/>
                </a:solidFill>
                <a:ea typeface="+mn-ea"/>
              </a:rPr>
              <a:t>לאדם יש השפעה מרחיקת לכת על הסביבה הטבעית </a:t>
            </a:r>
            <a:endParaRPr lang="he-IL" sz="1800" dirty="0" smtClean="0"/>
          </a:p>
        </p:txBody>
      </p:sp>
      <p:sp>
        <p:nvSpPr>
          <p:cNvPr id="8" name="TextBox 7"/>
          <p:cNvSpPr txBox="1"/>
          <p:nvPr/>
        </p:nvSpPr>
        <p:spPr>
          <a:xfrm>
            <a:off x="285750" y="534988"/>
            <a:ext cx="8426450" cy="3679825"/>
          </a:xfrm>
          <a:prstGeom prst="rect">
            <a:avLst/>
          </a:prstGeom>
          <a:noFill/>
          <a:ln w="22225">
            <a:noFill/>
          </a:ln>
          <a:effectLst>
            <a:outerShdw sx="101000" sy="101000" algn="ctr" rotWithShape="0">
              <a:sysClr val="window" lastClr="FFFFFF">
                <a:lumMod val="75000"/>
              </a:sysClr>
            </a:outerShdw>
          </a:effectLst>
        </p:spPr>
        <p:txBody>
          <a:bodyPr/>
          <a:lstStyle/>
          <a:p>
            <a:pPr fontAlgn="auto">
              <a:spcBef>
                <a:spcPts val="0"/>
              </a:spcBef>
              <a:spcAft>
                <a:spcPts val="0"/>
              </a:spcAft>
              <a:defRPr/>
            </a:pPr>
            <a:r>
              <a:rPr lang="he-IL" kern="0" dirty="0">
                <a:solidFill>
                  <a:prstClr val="black"/>
                </a:solidFill>
              </a:rPr>
              <a:t>לאדם יש השפעה מרחיקת לכת על הסביבה הטבעית. השפעה זו נובעת מהגידול המתמשך</a:t>
            </a:r>
          </a:p>
          <a:p>
            <a:pPr fontAlgn="auto">
              <a:spcBef>
                <a:spcPts val="0"/>
              </a:spcBef>
              <a:spcAft>
                <a:spcPts val="0"/>
              </a:spcAft>
              <a:defRPr/>
            </a:pPr>
            <a:r>
              <a:rPr lang="he-IL" kern="0" dirty="0">
                <a:solidFill>
                  <a:prstClr val="black"/>
                </a:solidFill>
              </a:rPr>
              <a:t>של אוכלוסיית בני האדם, מהטכנולוגיה שפיתח האדם ומהעלייה ברמת החיים, שכדי לספק אותה בני האדם מכלים את המשאבים המוגבלים של כדור הארץ.</a:t>
            </a:r>
          </a:p>
          <a:p>
            <a:pPr fontAlgn="auto">
              <a:spcBef>
                <a:spcPts val="0"/>
              </a:spcBef>
              <a:spcAft>
                <a:spcPts val="0"/>
              </a:spcAft>
              <a:defRPr/>
            </a:pPr>
            <a:r>
              <a:rPr lang="he-IL" kern="0" dirty="0">
                <a:solidFill>
                  <a:prstClr val="black"/>
                </a:solidFill>
              </a:rPr>
              <a:t>עקב השפעת האדם על הסביבה, אנו נמצאים בעיצומו של משבר הנקרא </a:t>
            </a:r>
            <a:r>
              <a:rPr lang="he-IL" kern="0" dirty="0">
                <a:solidFill>
                  <a:srgbClr val="FF6600"/>
                </a:solidFill>
              </a:rPr>
              <a:t>משבר המגוון הביולוגי</a:t>
            </a:r>
            <a:r>
              <a:rPr lang="he-IL" kern="0" dirty="0">
                <a:solidFill>
                  <a:prstClr val="black"/>
                </a:solidFill>
              </a:rPr>
              <a:t>. הכחדה המונית של מיני צמחים ובעלי חיים כבר מתרחשת, בתי גידול נהרסים ומערכות אקולוגיות משתנות לבלי הכר.</a:t>
            </a:r>
          </a:p>
          <a:p>
            <a:pPr fontAlgn="auto">
              <a:spcBef>
                <a:spcPts val="0"/>
              </a:spcBef>
              <a:spcAft>
                <a:spcPts val="0"/>
              </a:spcAft>
              <a:defRPr/>
            </a:pPr>
            <a:r>
              <a:rPr lang="he-IL" kern="0" dirty="0">
                <a:solidFill>
                  <a:prstClr val="black"/>
                </a:solidFill>
              </a:rPr>
              <a:t>חוסר מודעות מספקת לצורך להגן על הסביבה ולחדש את משאביה האיץ אף הוא את הפגיעה בסביבה.</a:t>
            </a:r>
          </a:p>
          <a:p>
            <a:pPr fontAlgn="auto">
              <a:spcBef>
                <a:spcPts val="0"/>
              </a:spcBef>
              <a:spcAft>
                <a:spcPts val="0"/>
              </a:spcAft>
              <a:defRPr/>
            </a:pPr>
            <a:endParaRPr lang="he-IL" kern="0" dirty="0">
              <a:solidFill>
                <a:prstClr val="black"/>
              </a:solidFill>
            </a:endParaRPr>
          </a:p>
          <a:p>
            <a:pPr fontAlgn="auto">
              <a:spcBef>
                <a:spcPts val="0"/>
              </a:spcBef>
              <a:spcAft>
                <a:spcPts val="0"/>
              </a:spcAft>
              <a:defRPr/>
            </a:pPr>
            <a:endParaRPr lang="he-IL" kern="0" dirty="0" smtClean="0">
              <a:solidFill>
                <a:prstClr val="black"/>
              </a:solidFill>
            </a:endParaRPr>
          </a:p>
          <a:p>
            <a:pPr fontAlgn="auto">
              <a:spcBef>
                <a:spcPts val="0"/>
              </a:spcBef>
              <a:spcAft>
                <a:spcPts val="0"/>
              </a:spcAft>
              <a:defRPr/>
            </a:pPr>
            <a:endParaRPr lang="he-IL" kern="0" dirty="0">
              <a:solidFill>
                <a:prstClr val="black"/>
              </a:solidFill>
            </a:endParaRPr>
          </a:p>
          <a:p>
            <a:pPr fontAlgn="auto">
              <a:spcBef>
                <a:spcPts val="0"/>
              </a:spcBef>
              <a:spcAft>
                <a:spcPts val="0"/>
              </a:spcAft>
              <a:defRPr/>
            </a:pPr>
            <a:endParaRPr lang="he-IL" kern="0" dirty="0" smtClean="0">
              <a:solidFill>
                <a:prstClr val="black"/>
              </a:solidFill>
            </a:endParaRPr>
          </a:p>
          <a:p>
            <a:pPr fontAlgn="auto">
              <a:spcBef>
                <a:spcPts val="0"/>
              </a:spcBef>
              <a:spcAft>
                <a:spcPts val="0"/>
              </a:spcAft>
              <a:defRPr/>
            </a:pPr>
            <a:endParaRPr lang="he-IL" kern="0" dirty="0">
              <a:solidFill>
                <a:prstClr val="black"/>
              </a:solidFill>
            </a:endParaRPr>
          </a:p>
          <a:p>
            <a:pPr fontAlgn="auto">
              <a:spcBef>
                <a:spcPts val="0"/>
              </a:spcBef>
              <a:spcAft>
                <a:spcPts val="0"/>
              </a:spcAft>
              <a:defRPr/>
            </a:pPr>
            <a:endParaRPr lang="he-IL" kern="0" dirty="0" smtClean="0">
              <a:solidFill>
                <a:prstClr val="black"/>
              </a:solidFill>
            </a:endParaRPr>
          </a:p>
          <a:p>
            <a:pPr fontAlgn="auto">
              <a:spcBef>
                <a:spcPts val="0"/>
              </a:spcBef>
              <a:spcAft>
                <a:spcPts val="0"/>
              </a:spcAft>
              <a:defRPr/>
            </a:pPr>
            <a:endParaRPr lang="he-IL" kern="0" dirty="0">
              <a:solidFill>
                <a:prstClr val="black"/>
              </a:solidFill>
            </a:endParaRPr>
          </a:p>
          <a:p>
            <a:pPr fontAlgn="auto">
              <a:spcBef>
                <a:spcPts val="0"/>
              </a:spcBef>
              <a:spcAft>
                <a:spcPts val="0"/>
              </a:spcAft>
              <a:defRPr/>
            </a:pPr>
            <a:endParaRPr lang="he-IL" kern="0" dirty="0" smtClean="0">
              <a:solidFill>
                <a:prstClr val="black"/>
              </a:solidFill>
            </a:endParaRPr>
          </a:p>
          <a:p>
            <a:pPr fontAlgn="auto">
              <a:spcBef>
                <a:spcPts val="0"/>
              </a:spcBef>
              <a:spcAft>
                <a:spcPts val="0"/>
              </a:spcAft>
              <a:defRPr/>
            </a:pPr>
            <a:endParaRPr lang="he-IL" kern="0" dirty="0">
              <a:solidFill>
                <a:prstClr val="black"/>
              </a:solidFill>
            </a:endParaRPr>
          </a:p>
          <a:p>
            <a:pPr fontAlgn="auto">
              <a:spcBef>
                <a:spcPts val="0"/>
              </a:spcBef>
              <a:spcAft>
                <a:spcPts val="0"/>
              </a:spcAft>
              <a:defRPr/>
            </a:pPr>
            <a:endParaRPr lang="he-IL" kern="0" dirty="0" smtClean="0">
              <a:solidFill>
                <a:prstClr val="black"/>
              </a:solidFill>
            </a:endParaRPr>
          </a:p>
          <a:p>
            <a:pPr fontAlgn="auto">
              <a:spcBef>
                <a:spcPts val="0"/>
              </a:spcBef>
              <a:spcAft>
                <a:spcPts val="0"/>
              </a:spcAft>
              <a:defRPr/>
            </a:pPr>
            <a:endParaRPr lang="he-IL" kern="0" dirty="0" smtClean="0">
              <a:solidFill>
                <a:prstClr val="black"/>
              </a:solidFill>
            </a:endParaRPr>
          </a:p>
          <a:p>
            <a:pPr fontAlgn="auto">
              <a:spcBef>
                <a:spcPts val="0"/>
              </a:spcBef>
              <a:spcAft>
                <a:spcPts val="0"/>
              </a:spcAft>
              <a:defRPr/>
            </a:pPr>
            <a:r>
              <a:rPr lang="he-IL" kern="0" dirty="0" smtClean="0">
                <a:solidFill>
                  <a:prstClr val="black"/>
                </a:solidFill>
              </a:rPr>
              <a:t>בשיעור </a:t>
            </a:r>
            <a:r>
              <a:rPr lang="he-IL" kern="0" dirty="0">
                <a:solidFill>
                  <a:prstClr val="black"/>
                </a:solidFill>
              </a:rPr>
              <a:t>זה נעסוק </a:t>
            </a:r>
            <a:r>
              <a:rPr lang="he-IL" u="sng" kern="0" dirty="0">
                <a:solidFill>
                  <a:prstClr val="black"/>
                </a:solidFill>
              </a:rPr>
              <a:t>במגוון הביולוגי ובחשיבותו</a:t>
            </a:r>
            <a:r>
              <a:rPr lang="he-IL" kern="0" dirty="0">
                <a:solidFill>
                  <a:prstClr val="black"/>
                </a:solidFill>
              </a:rPr>
              <a:t>, </a:t>
            </a:r>
            <a:r>
              <a:rPr lang="he-IL" u="sng" kern="0" dirty="0">
                <a:solidFill>
                  <a:prstClr val="black"/>
                </a:solidFill>
              </a:rPr>
              <a:t>במשבר המגוון הביולוגי ובגורמים לו</a:t>
            </a:r>
            <a:r>
              <a:rPr lang="he-IL" kern="0" dirty="0">
                <a:solidFill>
                  <a:prstClr val="black"/>
                </a:solidFill>
              </a:rPr>
              <a:t>, </a:t>
            </a:r>
          </a:p>
          <a:p>
            <a:pPr fontAlgn="auto">
              <a:spcBef>
                <a:spcPts val="0"/>
              </a:spcBef>
              <a:spcAft>
                <a:spcPts val="0"/>
              </a:spcAft>
              <a:defRPr/>
            </a:pPr>
            <a:r>
              <a:rPr lang="he-IL" u="sng" kern="0" dirty="0" smtClean="0">
                <a:solidFill>
                  <a:prstClr val="black"/>
                </a:solidFill>
              </a:rPr>
              <a:t>ובדרכים לצימצומו.</a:t>
            </a:r>
            <a:endParaRPr lang="he-IL" kern="0" dirty="0">
              <a:solidFill>
                <a:prstClr val="black"/>
              </a:solidFill>
            </a:endParaRPr>
          </a:p>
        </p:txBody>
      </p:sp>
      <p:sp>
        <p:nvSpPr>
          <p:cNvPr id="7" name="Rectangle 3"/>
          <p:cNvSpPr/>
          <p:nvPr/>
        </p:nvSpPr>
        <p:spPr>
          <a:xfrm>
            <a:off x="468313" y="430213"/>
            <a:ext cx="8215312" cy="46037"/>
          </a:xfrm>
          <a:prstGeom prst="rect">
            <a:avLst/>
          </a:prstGeom>
          <a:solidFill>
            <a:sysClr val="window" lastClr="FFFFFF">
              <a:lumMod val="95000"/>
            </a:sysClr>
          </a:solidFill>
          <a:ln w="25400" cap="flat" cmpd="sng" algn="ctr">
            <a:solidFill>
              <a:sysClr val="window" lastClr="FFFFFF">
                <a:lumMod val="95000"/>
              </a:sysClr>
            </a:solidFill>
            <a:prstDash val="solid"/>
          </a:ln>
          <a:effectLst/>
        </p:spPr>
        <p:txBody>
          <a:bodyPr rtlCol="1" anchor="ctr"/>
          <a:lstStyle/>
          <a:p>
            <a:pPr algn="ctr" fontAlgn="auto">
              <a:spcBef>
                <a:spcPts val="0"/>
              </a:spcBef>
              <a:spcAft>
                <a:spcPts val="0"/>
              </a:spcAft>
              <a:defRPr/>
            </a:pPr>
            <a:endParaRPr lang="he-IL" kern="0" dirty="0">
              <a:solidFill>
                <a:prstClr val="white"/>
              </a:solidFill>
              <a:latin typeface="Arial"/>
              <a:cs typeface="Arial"/>
            </a:endParaRPr>
          </a:p>
        </p:txBody>
      </p:sp>
      <p:sp>
        <p:nvSpPr>
          <p:cNvPr id="9" name="Slide Number Placeholder 8"/>
          <p:cNvSpPr txBox="1">
            <a:spLocks/>
          </p:cNvSpPr>
          <p:nvPr/>
        </p:nvSpPr>
        <p:spPr bwMode="auto">
          <a:xfrm>
            <a:off x="252413" y="6481763"/>
            <a:ext cx="5032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l" eaLnBrk="1" hangingPunct="1"/>
            <a:fld id="{A7AE3F90-C651-4314-991C-06CAF0C39DD7}" type="slidenum">
              <a:rPr lang="he-IL" altLang="he-IL" sz="1100">
                <a:solidFill>
                  <a:srgbClr val="BFBFBF"/>
                </a:solidFill>
              </a:rPr>
              <a:pPr algn="l" eaLnBrk="1" hangingPunct="1"/>
              <a:t>2</a:t>
            </a:fld>
            <a:endParaRPr lang="he-IL" altLang="he-IL" sz="1100" dirty="0">
              <a:solidFill>
                <a:srgbClr val="BFBFBF"/>
              </a:solidFill>
            </a:endParaRPr>
          </a:p>
        </p:txBody>
      </p:sp>
      <p:grpSp>
        <p:nvGrpSpPr>
          <p:cNvPr id="10" name="קבוצה 9"/>
          <p:cNvGrpSpPr/>
          <p:nvPr/>
        </p:nvGrpSpPr>
        <p:grpSpPr>
          <a:xfrm>
            <a:off x="827584" y="2348880"/>
            <a:ext cx="7706471" cy="3240788"/>
            <a:chOff x="1444620" y="3967736"/>
            <a:chExt cx="7061697" cy="2834607"/>
          </a:xfrm>
        </p:grpSpPr>
        <p:pic>
          <p:nvPicPr>
            <p:cNvPr id="1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08642" y="4632559"/>
              <a:ext cx="2741290" cy="19627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08496" y="4600587"/>
              <a:ext cx="2303200" cy="19947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12178" y="4600586"/>
              <a:ext cx="1437314" cy="1992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מלבן 15"/>
            <p:cNvSpPr/>
            <p:nvPr/>
          </p:nvSpPr>
          <p:spPr>
            <a:xfrm>
              <a:off x="4680289" y="6212858"/>
              <a:ext cx="970137" cy="338554"/>
            </a:xfrm>
            <a:prstGeom prst="rect">
              <a:avLst/>
            </a:prstGeom>
          </p:spPr>
          <p:txBody>
            <a:bodyPr wrap="none">
              <a:spAutoFit/>
            </a:bodyPr>
            <a:lstStyle/>
            <a:p>
              <a:r>
                <a:rPr lang="he-IL" sz="1600" b="1" dirty="0">
                  <a:solidFill>
                    <a:prstClr val="white"/>
                  </a:solidFill>
                </a:rPr>
                <a:t>זאב אפור</a:t>
              </a:r>
            </a:p>
          </p:txBody>
        </p:sp>
        <p:sp>
          <p:nvSpPr>
            <p:cNvPr id="17" name="מלבן 16"/>
            <p:cNvSpPr/>
            <p:nvPr/>
          </p:nvSpPr>
          <p:spPr>
            <a:xfrm>
              <a:off x="6533450" y="6212858"/>
              <a:ext cx="990977" cy="338554"/>
            </a:xfrm>
            <a:prstGeom prst="rect">
              <a:avLst/>
            </a:prstGeom>
          </p:spPr>
          <p:txBody>
            <a:bodyPr wrap="none">
              <a:spAutoFit/>
            </a:bodyPr>
            <a:lstStyle/>
            <a:p>
              <a:r>
                <a:rPr lang="he-IL" sz="1600" b="1" dirty="0">
                  <a:solidFill>
                    <a:prstClr val="white"/>
                  </a:solidFill>
                </a:rPr>
                <a:t>צב מדברי</a:t>
              </a:r>
            </a:p>
          </p:txBody>
        </p:sp>
        <p:sp>
          <p:nvSpPr>
            <p:cNvPr id="18" name="מלבן 17"/>
            <p:cNvSpPr/>
            <p:nvPr/>
          </p:nvSpPr>
          <p:spPr>
            <a:xfrm>
              <a:off x="2612935" y="6254673"/>
              <a:ext cx="752129" cy="338554"/>
            </a:xfrm>
            <a:prstGeom prst="rect">
              <a:avLst/>
            </a:prstGeom>
          </p:spPr>
          <p:txBody>
            <a:bodyPr wrap="none">
              <a:spAutoFit/>
            </a:bodyPr>
            <a:lstStyle/>
            <a:p>
              <a:r>
                <a:rPr lang="he-IL" sz="1600" b="1" dirty="0">
                  <a:solidFill>
                    <a:prstClr val="white"/>
                  </a:solidFill>
                </a:rPr>
                <a:t>טיגריס</a:t>
              </a:r>
            </a:p>
          </p:txBody>
        </p:sp>
        <p:sp>
          <p:nvSpPr>
            <p:cNvPr id="19" name="מלבן 18"/>
            <p:cNvSpPr/>
            <p:nvPr/>
          </p:nvSpPr>
          <p:spPr>
            <a:xfrm>
              <a:off x="2391721" y="3967736"/>
              <a:ext cx="973343" cy="338554"/>
            </a:xfrm>
            <a:prstGeom prst="rect">
              <a:avLst/>
            </a:prstGeom>
          </p:spPr>
          <p:txBody>
            <a:bodyPr wrap="none">
              <a:spAutoFit/>
            </a:bodyPr>
            <a:lstStyle/>
            <a:p>
              <a:r>
                <a:rPr lang="he-IL" sz="1600" b="1" dirty="0">
                  <a:solidFill>
                    <a:prstClr val="white"/>
                  </a:solidFill>
                </a:rPr>
                <a:t>דב גריזלי</a:t>
              </a:r>
            </a:p>
          </p:txBody>
        </p:sp>
        <p:sp>
          <p:nvSpPr>
            <p:cNvPr id="21" name="מלבן 20"/>
            <p:cNvSpPr/>
            <p:nvPr/>
          </p:nvSpPr>
          <p:spPr>
            <a:xfrm>
              <a:off x="1444620" y="6571511"/>
              <a:ext cx="3881394" cy="230832"/>
            </a:xfrm>
            <a:prstGeom prst="rect">
              <a:avLst/>
            </a:prstGeom>
          </p:spPr>
          <p:txBody>
            <a:bodyPr wrap="square">
              <a:spAutoFit/>
            </a:bodyPr>
            <a:lstStyle/>
            <a:p>
              <a:pPr algn="l"/>
              <a:r>
                <a:rPr lang="en-US" sz="800" dirty="0">
                  <a:solidFill>
                    <a:prstClr val="black"/>
                  </a:solidFill>
                </a:rPr>
                <a:t>Hollingsworth, John and Karen/U.S. Fish and Wildlife Servic</a:t>
              </a:r>
              <a:r>
                <a:rPr lang="en-US" sz="900" dirty="0">
                  <a:solidFill>
                    <a:prstClr val="black"/>
                  </a:solidFill>
                </a:rPr>
                <a:t>e</a:t>
              </a:r>
              <a:endParaRPr lang="he-IL" sz="900" dirty="0">
                <a:solidFill>
                  <a:prstClr val="black"/>
                </a:solidFill>
              </a:endParaRPr>
            </a:p>
          </p:txBody>
        </p:sp>
        <p:sp>
          <p:nvSpPr>
            <p:cNvPr id="23" name="מלבן 22"/>
            <p:cNvSpPr/>
            <p:nvPr/>
          </p:nvSpPr>
          <p:spPr>
            <a:xfrm>
              <a:off x="4222440" y="6577641"/>
              <a:ext cx="2502907" cy="215444"/>
            </a:xfrm>
            <a:prstGeom prst="rect">
              <a:avLst/>
            </a:prstGeom>
          </p:spPr>
          <p:txBody>
            <a:bodyPr wrap="square">
              <a:spAutoFit/>
            </a:bodyPr>
            <a:lstStyle/>
            <a:p>
              <a:pPr algn="l"/>
              <a:r>
                <a:rPr lang="en-US" sz="800" dirty="0">
                  <a:solidFill>
                    <a:prstClr val="black"/>
                  </a:solidFill>
                </a:rPr>
                <a:t>Gary Kramer/ U.S. Fish and Wildlife Service</a:t>
              </a:r>
              <a:endParaRPr lang="he-IL" sz="800" dirty="0">
                <a:solidFill>
                  <a:prstClr val="black"/>
                </a:solidFill>
              </a:endParaRPr>
            </a:p>
          </p:txBody>
        </p:sp>
        <p:sp>
          <p:nvSpPr>
            <p:cNvPr id="24" name="מלבן 23"/>
            <p:cNvSpPr/>
            <p:nvPr/>
          </p:nvSpPr>
          <p:spPr>
            <a:xfrm>
              <a:off x="6220317" y="6581974"/>
              <a:ext cx="2286000" cy="188442"/>
            </a:xfrm>
            <a:prstGeom prst="rect">
              <a:avLst/>
            </a:prstGeom>
          </p:spPr>
          <p:txBody>
            <a:bodyPr wrap="square">
              <a:spAutoFit/>
            </a:bodyPr>
            <a:lstStyle/>
            <a:p>
              <a:pPr algn="l"/>
              <a:r>
                <a:rPr lang="en-US" sz="800" dirty="0">
                  <a:solidFill>
                    <a:prstClr val="black"/>
                  </a:solidFill>
                </a:rPr>
                <a:t>Hagerty, Ryan/U.S. Fish and Wildlife Service</a:t>
              </a:r>
              <a:endParaRPr lang="he-IL" sz="800" dirty="0">
                <a:solidFill>
                  <a:prstClr val="black"/>
                </a:solidFill>
              </a:endParaRPr>
            </a:p>
          </p:txBody>
        </p:sp>
      </p:grpSp>
      <p:sp>
        <p:nvSpPr>
          <p:cNvPr id="2" name="מלבן 1"/>
          <p:cNvSpPr/>
          <p:nvPr/>
        </p:nvSpPr>
        <p:spPr>
          <a:xfrm>
            <a:off x="2609725" y="2780928"/>
            <a:ext cx="3932487" cy="338554"/>
          </a:xfrm>
          <a:prstGeom prst="rect">
            <a:avLst/>
          </a:prstGeom>
        </p:spPr>
        <p:txBody>
          <a:bodyPr wrap="none">
            <a:spAutoFit/>
          </a:bodyPr>
          <a:lstStyle/>
          <a:p>
            <a:r>
              <a:rPr lang="he-IL" sz="1600" b="1" kern="0" dirty="0" smtClean="0">
                <a:solidFill>
                  <a:prstClr val="black"/>
                </a:solidFill>
              </a:rPr>
              <a:t>דוגמאות לבעלי חיים הנמצאים בסכנת הכחדה</a:t>
            </a:r>
            <a:endParaRPr lang="he-IL" sz="1600" b="1" dirty="0"/>
          </a:p>
        </p:txBody>
      </p:sp>
    </p:spTree>
    <p:extLst>
      <p:ext uri="{BB962C8B-B14F-4D97-AF65-F5344CB8AC3E}">
        <p14:creationId xmlns:p14="http://schemas.microsoft.com/office/powerpoint/2010/main" val="26597758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Slide Number Placeholder 8"/>
          <p:cNvSpPr>
            <a:spLocks noGrp="1"/>
          </p:cNvSpPr>
          <p:nvPr>
            <p:ph type="sldNum" sz="quarter" idx="12"/>
          </p:nvPr>
        </p:nvSpPr>
        <p:spPr bwMode="auto">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fld id="{C5938C06-6DE6-4FB5-8425-1105AC682E48}" type="slidenum">
              <a:rPr lang="he-IL" smtClean="0"/>
              <a:pPr fontAlgn="base">
                <a:spcBef>
                  <a:spcPct val="0"/>
                </a:spcBef>
                <a:spcAft>
                  <a:spcPct val="0"/>
                </a:spcAft>
                <a:defRPr/>
              </a:pPr>
              <a:t>20</a:t>
            </a:fld>
            <a:endParaRPr lang="he-IL" dirty="0" smtClean="0"/>
          </a:p>
        </p:txBody>
      </p:sp>
      <p:sp>
        <p:nvSpPr>
          <p:cNvPr id="6" name="כותרת 5"/>
          <p:cNvSpPr>
            <a:spLocks noGrp="1"/>
          </p:cNvSpPr>
          <p:nvPr>
            <p:ph type="ctrTitle"/>
          </p:nvPr>
        </p:nvSpPr>
        <p:spPr>
          <a:xfrm>
            <a:off x="785813" y="71438"/>
            <a:ext cx="7772400" cy="441325"/>
          </a:xfrm>
        </p:spPr>
        <p:txBody>
          <a:bodyPr/>
          <a:lstStyle/>
          <a:p>
            <a:pPr fontAlgn="auto">
              <a:defRPr/>
            </a:pPr>
            <a:r>
              <a:rPr lang="he-IL" sz="1800" b="1" dirty="0" smtClean="0">
                <a:solidFill>
                  <a:schemeClr val="accent3"/>
                </a:solidFill>
                <a:ea typeface="+mn-ea"/>
              </a:rPr>
              <a:t>דוגמאות למיני בעלי חיים שנכחדו</a:t>
            </a:r>
            <a:endParaRPr lang="he-IL" sz="1800" dirty="0" smtClean="0">
              <a:solidFill>
                <a:schemeClr val="accent3"/>
              </a:solidFill>
            </a:endParaRPr>
          </a:p>
        </p:txBody>
      </p:sp>
      <p:cxnSp>
        <p:nvCxnSpPr>
          <p:cNvPr id="3" name="מחבר ישר 2"/>
          <p:cNvCxnSpPr/>
          <p:nvPr/>
        </p:nvCxnSpPr>
        <p:spPr>
          <a:xfrm flipV="1">
            <a:off x="10909300" y="395288"/>
            <a:ext cx="0" cy="69850"/>
          </a:xfrm>
          <a:prstGeom prst="line">
            <a:avLst/>
          </a:prstGeom>
        </p:spPr>
        <p:style>
          <a:lnRef idx="1">
            <a:schemeClr val="accent1"/>
          </a:lnRef>
          <a:fillRef idx="0">
            <a:schemeClr val="accent1"/>
          </a:fillRef>
          <a:effectRef idx="0">
            <a:schemeClr val="accent1"/>
          </a:effectRef>
          <a:fontRef idx="minor">
            <a:schemeClr val="tx1"/>
          </a:fontRef>
        </p:style>
      </p:cxnSp>
      <p:sp>
        <p:nvSpPr>
          <p:cNvPr id="8" name="Rectangle 3"/>
          <p:cNvSpPr/>
          <p:nvPr/>
        </p:nvSpPr>
        <p:spPr>
          <a:xfrm>
            <a:off x="468313" y="430213"/>
            <a:ext cx="8215312" cy="46037"/>
          </a:xfrm>
          <a:prstGeom prst="rect">
            <a:avLst/>
          </a:prstGeom>
          <a:solidFill>
            <a:sysClr val="window" lastClr="FFFFFF">
              <a:lumMod val="95000"/>
            </a:sysClr>
          </a:solidFill>
          <a:ln w="25400" cap="flat" cmpd="sng" algn="ctr">
            <a:solidFill>
              <a:sysClr val="window" lastClr="FFFFFF">
                <a:lumMod val="95000"/>
              </a:sysClr>
            </a:solidFill>
            <a:prstDash val="solid"/>
          </a:ln>
          <a:effectLst/>
        </p:spPr>
        <p:txBody>
          <a:bodyPr rtlCol="1" anchor="ctr"/>
          <a:lstStyle/>
          <a:p>
            <a:pPr algn="ctr" fontAlgn="auto">
              <a:spcBef>
                <a:spcPts val="0"/>
              </a:spcBef>
              <a:spcAft>
                <a:spcPts val="0"/>
              </a:spcAft>
              <a:defRPr/>
            </a:pPr>
            <a:endParaRPr lang="he-IL" kern="0" dirty="0">
              <a:solidFill>
                <a:prstClr val="white"/>
              </a:solidFill>
              <a:latin typeface="Arial"/>
              <a:cs typeface="Arial"/>
            </a:endParaRPr>
          </a:p>
        </p:txBody>
      </p:sp>
      <p:sp>
        <p:nvSpPr>
          <p:cNvPr id="10" name="Slide Number Placeholder 8"/>
          <p:cNvSpPr txBox="1">
            <a:spLocks/>
          </p:cNvSpPr>
          <p:nvPr/>
        </p:nvSpPr>
        <p:spPr bwMode="auto">
          <a:xfrm>
            <a:off x="215900" y="6453188"/>
            <a:ext cx="5032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l" eaLnBrk="1" fontAlgn="auto" hangingPunct="1">
              <a:spcBef>
                <a:spcPts val="0"/>
              </a:spcBef>
              <a:spcAft>
                <a:spcPts val="0"/>
              </a:spcAft>
              <a:defRPr/>
            </a:pPr>
            <a:fld id="{B45E4EE1-290B-476E-B214-BC9E095C24C1}" type="slidenum">
              <a:rPr lang="he-IL" altLang="he-IL" sz="1100" kern="0">
                <a:solidFill>
                  <a:srgbClr val="BFBFBF"/>
                </a:solidFill>
              </a:rPr>
              <a:pPr algn="l" eaLnBrk="1" fontAlgn="auto" hangingPunct="1">
                <a:spcBef>
                  <a:spcPts val="0"/>
                </a:spcBef>
                <a:spcAft>
                  <a:spcPts val="0"/>
                </a:spcAft>
                <a:defRPr/>
              </a:pPr>
              <a:t>20</a:t>
            </a:fld>
            <a:endParaRPr lang="he-IL" altLang="he-IL" sz="1100" kern="0" dirty="0">
              <a:solidFill>
                <a:srgbClr val="BFBFBF"/>
              </a:solidFill>
            </a:endParaRPr>
          </a:p>
        </p:txBody>
      </p:sp>
      <p:pic>
        <p:nvPicPr>
          <p:cNvPr id="3074" name="Picture 2" descr="קובץ:Black rhino.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91663" y="1257530"/>
            <a:ext cx="2968769" cy="2315486"/>
          </a:xfrm>
          <a:prstGeom prst="rect">
            <a:avLst/>
          </a:prstGeom>
          <a:noFill/>
          <a:extLst>
            <a:ext uri="{909E8E84-426E-40DD-AFC4-6F175D3DCCD1}">
              <a14:hiddenFill xmlns:a14="http://schemas.microsoft.com/office/drawing/2010/main">
                <a:solidFill>
                  <a:srgbClr val="FFFFFF"/>
                </a:solidFill>
              </a14:hiddenFill>
            </a:ext>
          </a:extLst>
        </p:spPr>
      </p:pic>
      <p:sp>
        <p:nvSpPr>
          <p:cNvPr id="16" name="מלבן 15"/>
          <p:cNvSpPr/>
          <p:nvPr/>
        </p:nvSpPr>
        <p:spPr>
          <a:xfrm>
            <a:off x="4355976" y="3807618"/>
            <a:ext cx="4424015" cy="3077766"/>
          </a:xfrm>
          <a:prstGeom prst="rect">
            <a:avLst/>
          </a:prstGeom>
        </p:spPr>
        <p:txBody>
          <a:bodyPr wrap="square">
            <a:spAutoFit/>
          </a:bodyPr>
          <a:lstStyle/>
          <a:p>
            <a:r>
              <a:rPr lang="he-IL" sz="1600" b="1" dirty="0" smtClean="0">
                <a:solidFill>
                  <a:prstClr val="black"/>
                </a:solidFill>
              </a:rPr>
              <a:t>תת</a:t>
            </a:r>
            <a:r>
              <a:rPr lang="he-IL" sz="1600" b="1" dirty="0" smtClean="0">
                <a:solidFill>
                  <a:prstClr val="black"/>
                </a:solidFill>
                <a:latin typeface="Arial"/>
                <a:cs typeface="Arial"/>
              </a:rPr>
              <a:t>־</a:t>
            </a:r>
            <a:r>
              <a:rPr lang="he-IL" sz="1600" b="1" dirty="0" smtClean="0">
                <a:solidFill>
                  <a:prstClr val="black"/>
                </a:solidFill>
              </a:rPr>
              <a:t>מין של קרנף זה היה נפוץ במערב </a:t>
            </a:r>
            <a:r>
              <a:rPr lang="he-IL" sz="1600" b="1" dirty="0">
                <a:solidFill>
                  <a:prstClr val="black"/>
                </a:solidFill>
              </a:rPr>
              <a:t>אפריקה. </a:t>
            </a:r>
            <a:endParaRPr lang="he-IL" sz="1600" b="1" dirty="0" smtClean="0">
              <a:solidFill>
                <a:prstClr val="black"/>
              </a:solidFill>
            </a:endParaRPr>
          </a:p>
          <a:p>
            <a:endParaRPr lang="he-IL" sz="1600" b="1" dirty="0">
              <a:solidFill>
                <a:prstClr val="black"/>
              </a:solidFill>
            </a:endParaRPr>
          </a:p>
          <a:p>
            <a:r>
              <a:rPr lang="he-IL" sz="1600" b="1" u="sng" dirty="0" smtClean="0">
                <a:solidFill>
                  <a:prstClr val="black"/>
                </a:solidFill>
              </a:rPr>
              <a:t>אוכלוסייתו </a:t>
            </a:r>
            <a:r>
              <a:rPr lang="he-IL" sz="1600" b="1" u="sng" dirty="0" smtClean="0"/>
              <a:t>הלכה </a:t>
            </a:r>
            <a:r>
              <a:rPr lang="he-IL" sz="1600" b="1" u="sng" dirty="0"/>
              <a:t>וקטנה </a:t>
            </a:r>
            <a:r>
              <a:rPr lang="he-IL" sz="1600" b="1" u="sng" dirty="0" smtClean="0"/>
              <a:t>בשל:</a:t>
            </a:r>
          </a:p>
          <a:p>
            <a:pPr marL="285750" indent="-285750">
              <a:buFont typeface="Wingdings" panose="05000000000000000000" pitchFamily="2" charset="2"/>
              <a:buChar char="§"/>
            </a:pPr>
            <a:r>
              <a:rPr lang="he-IL" sz="1600" b="1" dirty="0" smtClean="0"/>
              <a:t>ציד </a:t>
            </a:r>
            <a:r>
              <a:rPr lang="he-IL" sz="1600" b="1" dirty="0"/>
              <a:t>בלתי חוקי </a:t>
            </a:r>
            <a:r>
              <a:rPr lang="he-IL" sz="1600" b="1" dirty="0" smtClean="0"/>
              <a:t>(שימוש </a:t>
            </a:r>
          </a:p>
          <a:p>
            <a:r>
              <a:rPr lang="he-IL" sz="1600" b="1" dirty="0"/>
              <a:t> </a:t>
            </a:r>
            <a:r>
              <a:rPr lang="he-IL" sz="1600" b="1" dirty="0" smtClean="0"/>
              <a:t>    בקרן </a:t>
            </a:r>
            <a:r>
              <a:rPr lang="he-IL" sz="1600" b="1" dirty="0"/>
              <a:t>שלו </a:t>
            </a:r>
            <a:r>
              <a:rPr lang="he-IL" sz="1600" b="1" dirty="0" smtClean="0"/>
              <a:t>ברפואה המסורתית); </a:t>
            </a:r>
          </a:p>
          <a:p>
            <a:pPr marL="285750" indent="-285750">
              <a:buFont typeface="Wingdings" panose="05000000000000000000" pitchFamily="2" charset="2"/>
              <a:buChar char="§"/>
            </a:pPr>
            <a:r>
              <a:rPr lang="he-IL" sz="1600" b="1" dirty="0" smtClean="0"/>
              <a:t>צמצום בתי הגידול שלו ופגיעה בהם. </a:t>
            </a:r>
          </a:p>
          <a:p>
            <a:pPr marL="285750" indent="-285750">
              <a:buFont typeface="Wingdings" panose="05000000000000000000" pitchFamily="2" charset="2"/>
              <a:buChar char="§"/>
            </a:pPr>
            <a:endParaRPr lang="he-IL" sz="1600" b="1" dirty="0" smtClean="0"/>
          </a:p>
          <a:p>
            <a:r>
              <a:rPr lang="he-IL" sz="1600" b="1" dirty="0" smtClean="0"/>
              <a:t>בשנת 2011 הוכרז רשמית שתת</a:t>
            </a:r>
            <a:r>
              <a:rPr lang="he-IL" sz="1600" b="1" dirty="0" smtClean="0">
                <a:latin typeface="Arial"/>
                <a:cs typeface="Arial"/>
              </a:rPr>
              <a:t>־</a:t>
            </a:r>
            <a:r>
              <a:rPr lang="he-IL" sz="1600" b="1" dirty="0" smtClean="0"/>
              <a:t>מין זה נכחד</a:t>
            </a:r>
            <a:r>
              <a:rPr lang="he-IL" sz="1600" b="1" dirty="0"/>
              <a:t>. </a:t>
            </a:r>
            <a:endParaRPr lang="he-IL" sz="1600" b="1" dirty="0" smtClean="0"/>
          </a:p>
          <a:p>
            <a:r>
              <a:rPr lang="he-IL" sz="1600" b="1" dirty="0" smtClean="0"/>
              <a:t>שלושה תתי</a:t>
            </a:r>
            <a:r>
              <a:rPr lang="he-IL" sz="1600" b="1" dirty="0" smtClean="0">
                <a:latin typeface="Arial"/>
                <a:cs typeface="Arial"/>
              </a:rPr>
              <a:t>־</a:t>
            </a:r>
            <a:r>
              <a:rPr lang="he-IL" sz="1600" b="1" dirty="0" smtClean="0"/>
              <a:t>מין אחרים של </a:t>
            </a:r>
            <a:r>
              <a:rPr lang="he-IL" sz="1600" b="1" dirty="0"/>
              <a:t>קרנפים שחורים </a:t>
            </a:r>
            <a:endParaRPr lang="he-IL" sz="1600" b="1" dirty="0" smtClean="0"/>
          </a:p>
          <a:p>
            <a:r>
              <a:rPr lang="he-IL" sz="1600" b="1" dirty="0" smtClean="0"/>
              <a:t>שנותרו</a:t>
            </a:r>
            <a:r>
              <a:rPr lang="he-IL" sz="1600" b="1" dirty="0"/>
              <a:t>, </a:t>
            </a:r>
            <a:r>
              <a:rPr lang="he-IL" sz="1600" b="1" dirty="0" smtClean="0"/>
              <a:t>נמצאים גם הם בסכנת </a:t>
            </a:r>
            <a:r>
              <a:rPr lang="he-IL" sz="1600" b="1" dirty="0"/>
              <a:t>הכחדה. </a:t>
            </a:r>
          </a:p>
          <a:p>
            <a:endParaRPr lang="he-IL" sz="1600" b="1" dirty="0">
              <a:solidFill>
                <a:prstClr val="black"/>
              </a:solidFill>
            </a:endParaRPr>
          </a:p>
          <a:p>
            <a:endParaRPr lang="he-IL" dirty="0">
              <a:solidFill>
                <a:prstClr val="black"/>
              </a:solidFill>
            </a:endParaRPr>
          </a:p>
        </p:txBody>
      </p:sp>
      <p:sp>
        <p:nvSpPr>
          <p:cNvPr id="27" name="מלבן 26"/>
          <p:cNvSpPr/>
          <p:nvPr/>
        </p:nvSpPr>
        <p:spPr>
          <a:xfrm>
            <a:off x="215900" y="3825622"/>
            <a:ext cx="4212084" cy="2123658"/>
          </a:xfrm>
          <a:prstGeom prst="rect">
            <a:avLst/>
          </a:prstGeom>
        </p:spPr>
        <p:txBody>
          <a:bodyPr wrap="square">
            <a:spAutoFit/>
          </a:bodyPr>
          <a:lstStyle/>
          <a:p>
            <a:r>
              <a:rPr lang="he-IL" sz="1600" b="1" dirty="0" smtClean="0">
                <a:solidFill>
                  <a:prstClr val="black"/>
                </a:solidFill>
              </a:rPr>
              <a:t>דג זה חי בעבר במעיינות חמים בארה"ב. </a:t>
            </a:r>
          </a:p>
          <a:p>
            <a:endParaRPr lang="he-IL" sz="1600" b="1" dirty="0" smtClean="0">
              <a:solidFill>
                <a:prstClr val="black"/>
              </a:solidFill>
            </a:endParaRPr>
          </a:p>
          <a:p>
            <a:r>
              <a:rPr lang="he-IL" sz="1600" b="1" u="sng" dirty="0" smtClean="0">
                <a:solidFill>
                  <a:prstClr val="black"/>
                </a:solidFill>
              </a:rPr>
              <a:t>הוא </a:t>
            </a:r>
            <a:r>
              <a:rPr lang="he-IL" sz="1600" b="1" u="sng" dirty="0" smtClean="0"/>
              <a:t>נכחד בסביבות שנת 1970 עקב</a:t>
            </a:r>
            <a:r>
              <a:rPr lang="he-IL" sz="1600" b="1" dirty="0" smtClean="0"/>
              <a:t>:</a:t>
            </a:r>
          </a:p>
          <a:p>
            <a:pPr marL="285750" indent="-285750">
              <a:buFont typeface="Wingdings" panose="05000000000000000000" pitchFamily="2" charset="2"/>
              <a:buChar char="§"/>
            </a:pPr>
            <a:r>
              <a:rPr lang="he-IL" sz="1600" b="1" dirty="0" smtClean="0"/>
              <a:t>הכנסת מיני בעלי חיים זרים לבית הגידול שלו;</a:t>
            </a:r>
            <a:endParaRPr lang="he-IL" sz="1600" b="1" dirty="0"/>
          </a:p>
          <a:p>
            <a:pPr marL="285750" indent="-285750">
              <a:buFont typeface="Wingdings" panose="05000000000000000000" pitchFamily="2" charset="2"/>
              <a:buChar char="§"/>
            </a:pPr>
            <a:r>
              <a:rPr lang="he-IL" sz="1600" b="1" dirty="0" smtClean="0"/>
              <a:t> שינויים בבית הגידול שלו שנגרמו על ידי האדם.</a:t>
            </a:r>
            <a:endParaRPr lang="he-IL" sz="1600" b="1" dirty="0"/>
          </a:p>
          <a:p>
            <a:endParaRPr lang="he-IL" dirty="0"/>
          </a:p>
          <a:p>
            <a:endParaRPr lang="he-IL" dirty="0">
              <a:solidFill>
                <a:prstClr val="black"/>
              </a:solidFill>
            </a:endParaRPr>
          </a:p>
        </p:txBody>
      </p:sp>
      <p:sp>
        <p:nvSpPr>
          <p:cNvPr id="18" name="מלבן 17"/>
          <p:cNvSpPr/>
          <p:nvPr/>
        </p:nvSpPr>
        <p:spPr>
          <a:xfrm>
            <a:off x="1370450" y="764704"/>
            <a:ext cx="2374881" cy="369332"/>
          </a:xfrm>
          <a:prstGeom prst="rect">
            <a:avLst/>
          </a:prstGeom>
        </p:spPr>
        <p:txBody>
          <a:bodyPr wrap="none">
            <a:spAutoFit/>
          </a:bodyPr>
          <a:lstStyle/>
          <a:p>
            <a:r>
              <a:rPr lang="he-IL" b="1" dirty="0">
                <a:solidFill>
                  <a:srgbClr val="FF6600"/>
                </a:solidFill>
              </a:rPr>
              <a:t>הדג </a:t>
            </a:r>
            <a:r>
              <a:rPr lang="en-US" b="1" dirty="0">
                <a:solidFill>
                  <a:srgbClr val="FF6600"/>
                </a:solidFill>
              </a:rPr>
              <a:t>Tecopa pupfish </a:t>
            </a:r>
            <a:endParaRPr lang="he-IL" b="1" dirty="0">
              <a:solidFill>
                <a:srgbClr val="FF6600"/>
              </a:solidFill>
            </a:endParaRPr>
          </a:p>
        </p:txBody>
      </p:sp>
      <p:sp>
        <p:nvSpPr>
          <p:cNvPr id="19" name="מלבן 18"/>
          <p:cNvSpPr/>
          <p:nvPr/>
        </p:nvSpPr>
        <p:spPr>
          <a:xfrm>
            <a:off x="5362641" y="827420"/>
            <a:ext cx="3140603" cy="369332"/>
          </a:xfrm>
          <a:prstGeom prst="rect">
            <a:avLst/>
          </a:prstGeom>
        </p:spPr>
        <p:txBody>
          <a:bodyPr wrap="none">
            <a:spAutoFit/>
          </a:bodyPr>
          <a:lstStyle/>
          <a:p>
            <a:r>
              <a:rPr lang="he-IL" b="1" dirty="0">
                <a:solidFill>
                  <a:srgbClr val="FF6600"/>
                </a:solidFill>
              </a:rPr>
              <a:t>הקרנף השחור (קרנף </a:t>
            </a:r>
            <a:r>
              <a:rPr lang="he-IL" b="1" dirty="0" smtClean="0">
                <a:solidFill>
                  <a:srgbClr val="FF6600"/>
                </a:solidFill>
              </a:rPr>
              <a:t>חד</a:t>
            </a:r>
            <a:r>
              <a:rPr lang="he-IL" b="1" dirty="0" smtClean="0">
                <a:solidFill>
                  <a:srgbClr val="FF6600"/>
                </a:solidFill>
                <a:latin typeface="Arial"/>
                <a:cs typeface="Arial"/>
              </a:rPr>
              <a:t>־</a:t>
            </a:r>
            <a:r>
              <a:rPr lang="he-IL" b="1" dirty="0" smtClean="0">
                <a:solidFill>
                  <a:srgbClr val="FF6600"/>
                </a:solidFill>
              </a:rPr>
              <a:t>שפה</a:t>
            </a:r>
            <a:r>
              <a:rPr lang="he-IL" b="1" dirty="0">
                <a:solidFill>
                  <a:srgbClr val="FF6600"/>
                </a:solidFill>
              </a:rPr>
              <a:t>) </a:t>
            </a:r>
          </a:p>
        </p:txBody>
      </p:sp>
      <p:sp>
        <p:nvSpPr>
          <p:cNvPr id="13" name="מלבן 12"/>
          <p:cNvSpPr/>
          <p:nvPr/>
        </p:nvSpPr>
        <p:spPr>
          <a:xfrm>
            <a:off x="4575968" y="611396"/>
            <a:ext cx="4388520" cy="602435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prstClr val="white"/>
              </a:solidFill>
            </a:endParaRPr>
          </a:p>
        </p:txBody>
      </p:sp>
      <p:sp>
        <p:nvSpPr>
          <p:cNvPr id="14" name="מלבן 13"/>
          <p:cNvSpPr/>
          <p:nvPr/>
        </p:nvSpPr>
        <p:spPr>
          <a:xfrm>
            <a:off x="187448" y="611396"/>
            <a:ext cx="4388520" cy="602435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prstClr val="white"/>
              </a:solidFill>
            </a:endParaRPr>
          </a:p>
        </p:txBody>
      </p:sp>
      <p:pic>
        <p:nvPicPr>
          <p:cNvPr id="1024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8778" y="1218673"/>
            <a:ext cx="310515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מלבן 1"/>
          <p:cNvSpPr/>
          <p:nvPr/>
        </p:nvSpPr>
        <p:spPr>
          <a:xfrm>
            <a:off x="818778" y="3038763"/>
            <a:ext cx="2526653" cy="246221"/>
          </a:xfrm>
          <a:prstGeom prst="rect">
            <a:avLst/>
          </a:prstGeom>
        </p:spPr>
        <p:txBody>
          <a:bodyPr wrap="none">
            <a:spAutoFit/>
          </a:bodyPr>
          <a:lstStyle/>
          <a:p>
            <a:r>
              <a:rPr lang="en-US" sz="1000" dirty="0">
                <a:solidFill>
                  <a:prstClr val="black"/>
                </a:solidFill>
              </a:rPr>
              <a:t>E. Theriot / U.S. Fish and Wildlife Service</a:t>
            </a:r>
            <a:endParaRPr lang="he-IL" sz="1000" dirty="0">
              <a:solidFill>
                <a:prstClr val="black"/>
              </a:solidFill>
            </a:endParaRPr>
          </a:p>
        </p:txBody>
      </p:sp>
      <p:sp>
        <p:nvSpPr>
          <p:cNvPr id="5" name="מלבן 4"/>
          <p:cNvSpPr/>
          <p:nvPr/>
        </p:nvSpPr>
        <p:spPr>
          <a:xfrm>
            <a:off x="5428927" y="3542819"/>
            <a:ext cx="3463553" cy="246221"/>
          </a:xfrm>
          <a:prstGeom prst="rect">
            <a:avLst/>
          </a:prstGeom>
        </p:spPr>
        <p:txBody>
          <a:bodyPr wrap="square">
            <a:spAutoFit/>
          </a:bodyPr>
          <a:lstStyle/>
          <a:p>
            <a:pPr algn="l"/>
            <a:r>
              <a:rPr lang="en-US" sz="1000" dirty="0">
                <a:solidFill>
                  <a:prstClr val="black"/>
                </a:solidFill>
              </a:rPr>
              <a:t>Matthew Field http://</a:t>
            </a:r>
            <a:r>
              <a:rPr lang="en-US" sz="1000" dirty="0">
                <a:solidFill>
                  <a:prstClr val="black"/>
                </a:solidFill>
                <a:hlinkClick r:id="rId5"/>
              </a:rPr>
              <a:t>www.mattfield.com</a:t>
            </a:r>
            <a:r>
              <a:rPr lang="en-US" sz="1000" dirty="0">
                <a:solidFill>
                  <a:prstClr val="black"/>
                </a:solidFill>
              </a:rPr>
              <a:t>, CC BY 2.5</a:t>
            </a:r>
            <a:endParaRPr lang="he-IL" sz="1000" dirty="0">
              <a:solidFill>
                <a:prstClr val="black"/>
              </a:solidFill>
            </a:endParaRPr>
          </a:p>
        </p:txBody>
      </p:sp>
    </p:spTree>
    <p:extLst>
      <p:ext uri="{BB962C8B-B14F-4D97-AF65-F5344CB8AC3E}">
        <p14:creationId xmlns:p14="http://schemas.microsoft.com/office/powerpoint/2010/main" val="358298100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Slide Number Placeholder 8"/>
          <p:cNvSpPr>
            <a:spLocks noGrp="1"/>
          </p:cNvSpPr>
          <p:nvPr>
            <p:ph type="sldNum" sz="quarter" idx="12"/>
          </p:nvPr>
        </p:nvSpPr>
        <p:spPr bwMode="auto">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fld id="{3772AD68-0BD0-4FF9-8F16-E310129F69B6}" type="slidenum">
              <a:rPr lang="he-IL" smtClean="0"/>
              <a:pPr fontAlgn="base">
                <a:spcBef>
                  <a:spcPct val="0"/>
                </a:spcBef>
                <a:spcAft>
                  <a:spcPct val="0"/>
                </a:spcAft>
                <a:defRPr/>
              </a:pPr>
              <a:t>21</a:t>
            </a:fld>
            <a:endParaRPr lang="he-IL" dirty="0" smtClean="0"/>
          </a:p>
        </p:txBody>
      </p:sp>
      <p:sp>
        <p:nvSpPr>
          <p:cNvPr id="6" name="כותרת 5"/>
          <p:cNvSpPr>
            <a:spLocks noGrp="1"/>
          </p:cNvSpPr>
          <p:nvPr>
            <p:ph type="ctrTitle"/>
          </p:nvPr>
        </p:nvSpPr>
        <p:spPr>
          <a:xfrm>
            <a:off x="785813" y="71438"/>
            <a:ext cx="7772400" cy="441325"/>
          </a:xfrm>
        </p:spPr>
        <p:txBody>
          <a:bodyPr/>
          <a:lstStyle/>
          <a:p>
            <a:pPr fontAlgn="auto">
              <a:defRPr/>
            </a:pPr>
            <a:r>
              <a:rPr lang="he-IL" sz="1800" b="1" dirty="0" smtClean="0">
                <a:solidFill>
                  <a:srgbClr val="FF6600"/>
                </a:solidFill>
                <a:ea typeface="+mn-ea"/>
              </a:rPr>
              <a:t>שאלה 2: הסלמנדרה: דו-חי המצוי בסכנת הכחדה</a:t>
            </a:r>
            <a:endParaRPr lang="he-IL" sz="1800" dirty="0" smtClean="0"/>
          </a:p>
        </p:txBody>
      </p:sp>
      <p:cxnSp>
        <p:nvCxnSpPr>
          <p:cNvPr id="3" name="מחבר ישר 2"/>
          <p:cNvCxnSpPr/>
          <p:nvPr/>
        </p:nvCxnSpPr>
        <p:spPr>
          <a:xfrm flipV="1">
            <a:off x="10909300" y="395288"/>
            <a:ext cx="0" cy="69850"/>
          </a:xfrm>
          <a:prstGeom prst="line">
            <a:avLst/>
          </a:prstGeom>
        </p:spPr>
        <p:style>
          <a:lnRef idx="1">
            <a:schemeClr val="accent1"/>
          </a:lnRef>
          <a:fillRef idx="0">
            <a:schemeClr val="accent1"/>
          </a:fillRef>
          <a:effectRef idx="0">
            <a:schemeClr val="accent1"/>
          </a:effectRef>
          <a:fontRef idx="minor">
            <a:schemeClr val="tx1"/>
          </a:fontRef>
        </p:style>
      </p:cxnSp>
      <p:sp>
        <p:nvSpPr>
          <p:cNvPr id="47110" name="מלבן 1"/>
          <p:cNvSpPr>
            <a:spLocks noChangeArrowheads="1"/>
          </p:cNvSpPr>
          <p:nvPr/>
        </p:nvSpPr>
        <p:spPr bwMode="auto">
          <a:xfrm>
            <a:off x="5889625" y="3327400"/>
            <a:ext cx="132397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he-IL" altLang="he-IL" sz="1400" dirty="0">
                <a:solidFill>
                  <a:srgbClr val="FFFFFF"/>
                </a:solidFill>
              </a:rPr>
              <a:t>ד"ר נורית קינן ©</a:t>
            </a:r>
            <a:endParaRPr lang="en-US" altLang="he-IL" sz="1400" dirty="0">
              <a:solidFill>
                <a:srgbClr val="FFFFFF"/>
              </a:solidFill>
            </a:endParaRPr>
          </a:p>
        </p:txBody>
      </p:sp>
      <p:sp>
        <p:nvSpPr>
          <p:cNvPr id="16" name="TextBox 15"/>
          <p:cNvSpPr txBox="1"/>
          <p:nvPr/>
        </p:nvSpPr>
        <p:spPr>
          <a:xfrm>
            <a:off x="366713" y="516756"/>
            <a:ext cx="8178800" cy="3416300"/>
          </a:xfrm>
          <a:prstGeom prst="rect">
            <a:avLst/>
          </a:prstGeom>
          <a:noFill/>
          <a:ln w="19050">
            <a:noFill/>
          </a:ln>
          <a:effectLst>
            <a:outerShdw sx="102000" sy="102000" algn="tl" rotWithShape="0">
              <a:sysClr val="window" lastClr="FFFFFF">
                <a:lumMod val="65000"/>
                <a:alpha val="0"/>
              </a:sysClr>
            </a:outerShdw>
          </a:effectLst>
        </p:spPr>
        <p:txBody>
          <a:bodyPr rtlCol="1">
            <a:spAutoFit/>
          </a:bodyPr>
          <a:lstStyle/>
          <a:p>
            <a:pPr fontAlgn="auto">
              <a:spcBef>
                <a:spcPts val="0"/>
              </a:spcBef>
              <a:spcAft>
                <a:spcPts val="0"/>
              </a:spcAft>
              <a:defRPr/>
            </a:pPr>
            <a:r>
              <a:rPr lang="he-IL" b="1" kern="0" dirty="0">
                <a:solidFill>
                  <a:schemeClr val="tx2"/>
                </a:solidFill>
              </a:rPr>
              <a:t>שאלה 2:</a:t>
            </a:r>
            <a:endParaRPr lang="he-IL" kern="0" dirty="0">
              <a:solidFill>
                <a:schemeClr val="tx2"/>
              </a:solidFill>
            </a:endParaRPr>
          </a:p>
          <a:p>
            <a:pPr fontAlgn="auto">
              <a:spcBef>
                <a:spcPts val="0"/>
              </a:spcBef>
              <a:spcAft>
                <a:spcPts val="0"/>
              </a:spcAft>
              <a:defRPr/>
            </a:pPr>
            <a:r>
              <a:rPr lang="he-IL" kern="0" dirty="0">
                <a:solidFill>
                  <a:schemeClr val="tx2"/>
                </a:solidFill>
              </a:rPr>
              <a:t>הסלמנדרה הכתומה נמנית עם סדרת בעלי הזנב שבמחלקת הדו-חיים. </a:t>
            </a:r>
          </a:p>
          <a:p>
            <a:pPr fontAlgn="auto">
              <a:spcBef>
                <a:spcPts val="0"/>
              </a:spcBef>
              <a:spcAft>
                <a:spcPts val="0"/>
              </a:spcAft>
              <a:defRPr/>
            </a:pPr>
            <a:r>
              <a:rPr lang="he-IL" kern="0" dirty="0">
                <a:solidFill>
                  <a:schemeClr val="tx2"/>
                </a:solidFill>
              </a:rPr>
              <a:t>הסלמנדרה דומה בצורתה ללטאה ואורכה יכול להגיע עד 26 ס"מ. בעורפה של הסלמנדרה מצויות שתי בלוטות ארס גדולות ומסוכנות. צבעיה המיוחדים הם צבעי אזהרה - שחור וכתמים צהובים על הגב. </a:t>
            </a:r>
          </a:p>
          <a:p>
            <a:pPr fontAlgn="auto">
              <a:spcBef>
                <a:spcPts val="0"/>
              </a:spcBef>
              <a:spcAft>
                <a:spcPts val="0"/>
              </a:spcAft>
              <a:defRPr/>
            </a:pPr>
            <a:r>
              <a:rPr lang="he-IL" kern="0" dirty="0">
                <a:solidFill>
                  <a:schemeClr val="tx2"/>
                </a:solidFill>
              </a:rPr>
              <a:t>הסלמנדרה מצויה באזורי חורש בצפון הארץ. היא ניזונה משלשולים ומחרקים רכים.</a:t>
            </a:r>
          </a:p>
          <a:p>
            <a:pPr fontAlgn="auto">
              <a:spcBef>
                <a:spcPts val="0"/>
              </a:spcBef>
              <a:spcAft>
                <a:spcPts val="0"/>
              </a:spcAft>
              <a:defRPr/>
            </a:pPr>
            <a:r>
              <a:rPr lang="he-IL" kern="0" dirty="0">
                <a:solidFill>
                  <a:schemeClr val="tx2"/>
                </a:solidFill>
              </a:rPr>
              <a:t>הסלמנדרה זקוקה למקווי מים מתוקים (שלוליות, נחלים ואגמים) לצורך התרבות: נקבת הסלמנדרה משריצה לתוך המים 40-30 ראשנים. לראשנים יש זימים חיצוניים והם ניזונים מן הטרף שהם צדים במים. באביב הזימים נעלמים, הראשנים הופכים לבוגרים הנושמים בעזרת ריאותיהם, ויוצאים מן המים. </a:t>
            </a:r>
          </a:p>
          <a:p>
            <a:pPr fontAlgn="auto">
              <a:spcBef>
                <a:spcPts val="0"/>
              </a:spcBef>
              <a:spcAft>
                <a:spcPts val="0"/>
              </a:spcAft>
              <a:defRPr/>
            </a:pPr>
            <a:r>
              <a:rPr lang="he-IL" kern="0" dirty="0">
                <a:solidFill>
                  <a:schemeClr val="tx2"/>
                </a:solidFill>
              </a:rPr>
              <a:t>בישראל, הסלמנדרה מצויה בסכנת הכחדה. שערו מדוע.</a:t>
            </a:r>
          </a:p>
          <a:p>
            <a:pPr fontAlgn="auto">
              <a:spcBef>
                <a:spcPts val="0"/>
              </a:spcBef>
              <a:spcAft>
                <a:spcPts val="0"/>
              </a:spcAft>
              <a:defRPr/>
            </a:pPr>
            <a:endParaRPr lang="he-IL" kern="0" dirty="0">
              <a:solidFill>
                <a:schemeClr val="tx2"/>
              </a:solidFill>
            </a:endParaRPr>
          </a:p>
        </p:txBody>
      </p:sp>
      <p:pic>
        <p:nvPicPr>
          <p:cNvPr id="47112" name="Picture 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17738" y="3865563"/>
            <a:ext cx="4243387"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3" name="מלבן 1"/>
          <p:cNvSpPr>
            <a:spLocks noChangeArrowheads="1"/>
          </p:cNvSpPr>
          <p:nvPr/>
        </p:nvSpPr>
        <p:spPr bwMode="auto">
          <a:xfrm>
            <a:off x="2217738" y="6273800"/>
            <a:ext cx="31003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he-IL" sz="1200" dirty="0">
                <a:hlinkClick r:id="rId3"/>
              </a:rPr>
              <a:t>photo Miaow Miaow (Wikimedia commons)</a:t>
            </a:r>
            <a:endParaRPr lang="he-IL" altLang="he-IL" sz="1200" dirty="0"/>
          </a:p>
        </p:txBody>
      </p:sp>
      <p:sp>
        <p:nvSpPr>
          <p:cNvPr id="10" name="Rectangle 3"/>
          <p:cNvSpPr/>
          <p:nvPr/>
        </p:nvSpPr>
        <p:spPr>
          <a:xfrm>
            <a:off x="468313" y="430213"/>
            <a:ext cx="8215312" cy="46037"/>
          </a:xfrm>
          <a:prstGeom prst="rect">
            <a:avLst/>
          </a:prstGeom>
          <a:solidFill>
            <a:sysClr val="window" lastClr="FFFFFF">
              <a:lumMod val="95000"/>
            </a:sysClr>
          </a:solidFill>
          <a:ln w="25400" cap="flat" cmpd="sng" algn="ctr">
            <a:solidFill>
              <a:sysClr val="window" lastClr="FFFFFF">
                <a:lumMod val="95000"/>
              </a:sysClr>
            </a:solidFill>
            <a:prstDash val="solid"/>
          </a:ln>
          <a:effectLst/>
        </p:spPr>
        <p:txBody>
          <a:bodyPr rtlCol="1" anchor="ctr"/>
          <a:lstStyle/>
          <a:p>
            <a:pPr algn="ctr" fontAlgn="auto">
              <a:spcBef>
                <a:spcPts val="0"/>
              </a:spcBef>
              <a:spcAft>
                <a:spcPts val="0"/>
              </a:spcAft>
              <a:defRPr/>
            </a:pPr>
            <a:endParaRPr lang="he-IL" kern="0" dirty="0">
              <a:solidFill>
                <a:prstClr val="white"/>
              </a:solidFill>
              <a:latin typeface="Arial"/>
              <a:cs typeface="Arial"/>
            </a:endParaRPr>
          </a:p>
        </p:txBody>
      </p:sp>
      <p:sp>
        <p:nvSpPr>
          <p:cNvPr id="11" name="Slide Number Placeholder 8"/>
          <p:cNvSpPr txBox="1">
            <a:spLocks/>
          </p:cNvSpPr>
          <p:nvPr/>
        </p:nvSpPr>
        <p:spPr bwMode="auto">
          <a:xfrm>
            <a:off x="252413" y="6481763"/>
            <a:ext cx="5032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l" eaLnBrk="1" hangingPunct="1"/>
            <a:fld id="{A7AE3F90-C651-4314-991C-06CAF0C39DD7}" type="slidenum">
              <a:rPr lang="he-IL" altLang="he-IL" sz="1100">
                <a:solidFill>
                  <a:srgbClr val="BFBFBF"/>
                </a:solidFill>
              </a:rPr>
              <a:pPr algn="l" eaLnBrk="1" hangingPunct="1"/>
              <a:t>21</a:t>
            </a:fld>
            <a:endParaRPr lang="he-IL" altLang="he-IL" sz="1100" dirty="0">
              <a:solidFill>
                <a:srgbClr val="BFBFBF"/>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Slide Number Placeholder 8"/>
          <p:cNvSpPr>
            <a:spLocks noGrp="1"/>
          </p:cNvSpPr>
          <p:nvPr>
            <p:ph type="sldNum" sz="quarter" idx="12"/>
          </p:nvPr>
        </p:nvSpPr>
        <p:spPr bwMode="auto">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fld id="{5289707E-C4EE-4F76-AD3B-C4A9F26C44A4}" type="slidenum">
              <a:rPr lang="he-IL" smtClean="0"/>
              <a:pPr fontAlgn="base">
                <a:spcBef>
                  <a:spcPct val="0"/>
                </a:spcBef>
                <a:spcAft>
                  <a:spcPct val="0"/>
                </a:spcAft>
                <a:defRPr/>
              </a:pPr>
              <a:t>22</a:t>
            </a:fld>
            <a:endParaRPr lang="he-IL" dirty="0" smtClean="0"/>
          </a:p>
        </p:txBody>
      </p:sp>
      <p:sp>
        <p:nvSpPr>
          <p:cNvPr id="6" name="כותרת 5"/>
          <p:cNvSpPr>
            <a:spLocks noGrp="1"/>
          </p:cNvSpPr>
          <p:nvPr>
            <p:ph type="ctrTitle"/>
          </p:nvPr>
        </p:nvSpPr>
        <p:spPr>
          <a:xfrm>
            <a:off x="785813" y="71438"/>
            <a:ext cx="7772400" cy="441325"/>
          </a:xfrm>
        </p:spPr>
        <p:txBody>
          <a:bodyPr/>
          <a:lstStyle/>
          <a:p>
            <a:pPr fontAlgn="auto">
              <a:defRPr/>
            </a:pPr>
            <a:r>
              <a:rPr lang="he-IL" sz="1800" b="1" dirty="0" smtClean="0">
                <a:solidFill>
                  <a:srgbClr val="FF6600"/>
                </a:solidFill>
                <a:ea typeface="+mn-ea"/>
              </a:rPr>
              <a:t>תשובה</a:t>
            </a:r>
            <a:endParaRPr lang="he-IL" sz="1800" dirty="0" smtClean="0"/>
          </a:p>
        </p:txBody>
      </p:sp>
      <p:cxnSp>
        <p:nvCxnSpPr>
          <p:cNvPr id="3" name="מחבר ישר 2"/>
          <p:cNvCxnSpPr/>
          <p:nvPr/>
        </p:nvCxnSpPr>
        <p:spPr>
          <a:xfrm flipV="1">
            <a:off x="10909300" y="395288"/>
            <a:ext cx="0" cy="69850"/>
          </a:xfrm>
          <a:prstGeom prst="line">
            <a:avLst/>
          </a:prstGeom>
        </p:spPr>
        <p:style>
          <a:lnRef idx="1">
            <a:schemeClr val="accent1"/>
          </a:lnRef>
          <a:fillRef idx="0">
            <a:schemeClr val="accent1"/>
          </a:fillRef>
          <a:effectRef idx="0">
            <a:schemeClr val="accent1"/>
          </a:effectRef>
          <a:fontRef idx="minor">
            <a:schemeClr val="tx1"/>
          </a:fontRef>
        </p:style>
      </p:cxnSp>
      <p:sp>
        <p:nvSpPr>
          <p:cNvPr id="48134" name="מלבן 1"/>
          <p:cNvSpPr>
            <a:spLocks noChangeArrowheads="1"/>
          </p:cNvSpPr>
          <p:nvPr/>
        </p:nvSpPr>
        <p:spPr bwMode="auto">
          <a:xfrm>
            <a:off x="5889625" y="3327400"/>
            <a:ext cx="132397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he-IL" altLang="he-IL" sz="1400" dirty="0">
                <a:solidFill>
                  <a:srgbClr val="FFFFFF"/>
                </a:solidFill>
              </a:rPr>
              <a:t>ד"ר נורית קינן ©</a:t>
            </a:r>
            <a:endParaRPr lang="en-US" altLang="he-IL" sz="1400" dirty="0">
              <a:solidFill>
                <a:srgbClr val="FFFFFF"/>
              </a:solidFill>
            </a:endParaRPr>
          </a:p>
        </p:txBody>
      </p:sp>
      <p:sp>
        <p:nvSpPr>
          <p:cNvPr id="16" name="TextBox 15"/>
          <p:cNvSpPr txBox="1"/>
          <p:nvPr/>
        </p:nvSpPr>
        <p:spPr>
          <a:xfrm>
            <a:off x="366713" y="548680"/>
            <a:ext cx="8178800" cy="3138488"/>
          </a:xfrm>
          <a:prstGeom prst="rect">
            <a:avLst/>
          </a:prstGeom>
          <a:noFill/>
          <a:ln w="19050">
            <a:noFill/>
          </a:ln>
          <a:effectLst>
            <a:outerShdw sx="102000" sy="102000" algn="tl" rotWithShape="0">
              <a:sysClr val="window" lastClr="FFFFFF">
                <a:lumMod val="65000"/>
                <a:alpha val="0"/>
              </a:sysClr>
            </a:outerShdw>
          </a:effectLst>
        </p:spPr>
        <p:txBody>
          <a:bodyPr rtlCol="1">
            <a:spAutoFit/>
          </a:bodyPr>
          <a:lstStyle/>
          <a:p>
            <a:pPr fontAlgn="auto">
              <a:spcBef>
                <a:spcPts val="0"/>
              </a:spcBef>
              <a:spcAft>
                <a:spcPts val="0"/>
              </a:spcAft>
              <a:defRPr/>
            </a:pPr>
            <a:r>
              <a:rPr lang="he-IL" b="1" kern="0" dirty="0">
                <a:solidFill>
                  <a:srgbClr val="1F497D"/>
                </a:solidFill>
              </a:rPr>
              <a:t>שאלה 2:</a:t>
            </a:r>
            <a:endParaRPr lang="he-IL" kern="0" dirty="0">
              <a:solidFill>
                <a:srgbClr val="1F497D"/>
              </a:solidFill>
            </a:endParaRPr>
          </a:p>
          <a:p>
            <a:pPr fontAlgn="auto">
              <a:spcBef>
                <a:spcPts val="0"/>
              </a:spcBef>
              <a:spcAft>
                <a:spcPts val="0"/>
              </a:spcAft>
              <a:defRPr/>
            </a:pPr>
            <a:r>
              <a:rPr lang="he-IL" kern="0" dirty="0">
                <a:solidFill>
                  <a:schemeClr val="tx2"/>
                </a:solidFill>
              </a:rPr>
              <a:t>הסלמנדרה הכתומה נמנית עם סדרת בעלי הזנב שבמחלקת הדו-חיים. </a:t>
            </a:r>
          </a:p>
          <a:p>
            <a:pPr fontAlgn="auto">
              <a:spcBef>
                <a:spcPts val="0"/>
              </a:spcBef>
              <a:spcAft>
                <a:spcPts val="0"/>
              </a:spcAft>
              <a:defRPr/>
            </a:pPr>
            <a:r>
              <a:rPr lang="he-IL" kern="0" dirty="0">
                <a:solidFill>
                  <a:schemeClr val="tx2"/>
                </a:solidFill>
              </a:rPr>
              <a:t>הסלמנדרה דומה בצורתה ללטאה ואורכה יכול להגיע עד 26 ס"מ. בעורפה של הסלמנדרה מצויות שתי בלוטות ארס גדולות ומסוכנות. צבעיה המיוחדים הם צבעי אזהרה - שחור וכתמים צהובים על הגב. </a:t>
            </a:r>
          </a:p>
          <a:p>
            <a:pPr fontAlgn="auto">
              <a:spcBef>
                <a:spcPts val="0"/>
              </a:spcBef>
              <a:spcAft>
                <a:spcPts val="0"/>
              </a:spcAft>
              <a:defRPr/>
            </a:pPr>
            <a:r>
              <a:rPr lang="he-IL" kern="0" dirty="0">
                <a:solidFill>
                  <a:schemeClr val="tx2"/>
                </a:solidFill>
              </a:rPr>
              <a:t>הסלמנדרה מצויה באזורי חורש בצפון הארץ. היא ניזונה משלשולים ומחרקים רכים.</a:t>
            </a:r>
          </a:p>
          <a:p>
            <a:pPr fontAlgn="auto">
              <a:spcBef>
                <a:spcPts val="0"/>
              </a:spcBef>
              <a:spcAft>
                <a:spcPts val="0"/>
              </a:spcAft>
              <a:defRPr/>
            </a:pPr>
            <a:r>
              <a:rPr lang="he-IL" kern="0" dirty="0">
                <a:solidFill>
                  <a:schemeClr val="tx2"/>
                </a:solidFill>
              </a:rPr>
              <a:t>הסלמנדרה זקוקה למקווי מים מתוקים (שלוליות, נחלים ואגמים) לצורך התרבות: נקבת הסלמנדרה משריצה לתוך המים 40-30 ראשנים. לראשנים יש זימים חיצוניים והם ניזונים מן הטרף שהם צדים במים. באביב הזימים נעלמים, הראשנים הופכים לבוגרים הנושמים בעזרת ריאותיהם, ויוצאים מן המים. </a:t>
            </a:r>
          </a:p>
          <a:p>
            <a:pPr fontAlgn="auto">
              <a:spcBef>
                <a:spcPts val="0"/>
              </a:spcBef>
              <a:spcAft>
                <a:spcPts val="0"/>
              </a:spcAft>
              <a:defRPr/>
            </a:pPr>
            <a:r>
              <a:rPr lang="he-IL" kern="0" dirty="0">
                <a:solidFill>
                  <a:schemeClr val="tx2"/>
                </a:solidFill>
              </a:rPr>
              <a:t>בישראל, הסלמנדרה מצויה בסכנת הכחדה. שערו מדוע.</a:t>
            </a:r>
          </a:p>
        </p:txBody>
      </p:sp>
      <p:sp>
        <p:nvSpPr>
          <p:cNvPr id="10" name="Rectangle 12"/>
          <p:cNvSpPr/>
          <p:nvPr/>
        </p:nvSpPr>
        <p:spPr>
          <a:xfrm>
            <a:off x="366713" y="4581525"/>
            <a:ext cx="8123237" cy="1800225"/>
          </a:xfrm>
          <a:prstGeom prst="rect">
            <a:avLst/>
          </a:prstGeom>
          <a:gradFill>
            <a:gsLst>
              <a:gs pos="0">
                <a:sysClr val="window" lastClr="FFFFFF"/>
              </a:gs>
              <a:gs pos="50000">
                <a:srgbClr val="FFFFFF">
                  <a:lumMod val="95000"/>
                </a:srgbClr>
              </a:gs>
            </a:gsLst>
            <a:lin ang="5400000" scaled="0"/>
          </a:gradFill>
          <a:ln w="12700" cap="flat" cmpd="sng" algn="ctr">
            <a:solidFill>
              <a:sysClr val="window" lastClr="FFFFFF">
                <a:lumMod val="75000"/>
              </a:sysClr>
            </a:solidFill>
            <a:prstDash val="solid"/>
          </a:ln>
          <a:effectLst/>
        </p:spPr>
        <p:txBody>
          <a:bodyPr rtlCol="1"/>
          <a:lstStyle/>
          <a:p>
            <a:pPr fontAlgn="auto">
              <a:spcBef>
                <a:spcPts val="0"/>
              </a:spcBef>
              <a:spcAft>
                <a:spcPts val="0"/>
              </a:spcAft>
              <a:defRPr/>
            </a:pPr>
            <a:r>
              <a:rPr lang="he-IL" b="1" kern="0" dirty="0">
                <a:solidFill>
                  <a:sysClr val="windowText" lastClr="000000"/>
                </a:solidFill>
                <a:latin typeface="Arial"/>
                <a:cs typeface="Arial"/>
              </a:rPr>
              <a:t> תשובה:</a:t>
            </a:r>
          </a:p>
          <a:p>
            <a:pPr fontAlgn="auto">
              <a:spcBef>
                <a:spcPts val="0"/>
              </a:spcBef>
              <a:spcAft>
                <a:spcPts val="0"/>
              </a:spcAft>
              <a:defRPr/>
            </a:pPr>
            <a:r>
              <a:rPr lang="he-IL" kern="0" dirty="0">
                <a:solidFill>
                  <a:sysClr val="windowText" lastClr="000000"/>
                </a:solidFill>
                <a:latin typeface="Arial"/>
                <a:cs typeface="Arial"/>
              </a:rPr>
              <a:t>הסלמנדרה מצויה בסכנת </a:t>
            </a:r>
            <a:r>
              <a:rPr lang="he-IL" kern="0" dirty="0">
                <a:latin typeface="Arial"/>
                <a:cs typeface="Arial"/>
              </a:rPr>
              <a:t>הכחדה עקב:</a:t>
            </a:r>
          </a:p>
          <a:p>
            <a:pPr fontAlgn="auto">
              <a:spcBef>
                <a:spcPts val="0"/>
              </a:spcBef>
              <a:spcAft>
                <a:spcPts val="0"/>
              </a:spcAft>
              <a:defRPr/>
            </a:pPr>
            <a:r>
              <a:rPr lang="he-IL" kern="0" dirty="0">
                <a:latin typeface="Arial"/>
                <a:cs typeface="Arial"/>
              </a:rPr>
              <a:t>א. צמצום מספר בתי הגידול של הסלמנדרה - מקווי המים המתוקים, עקב שאיבת מים </a:t>
            </a:r>
          </a:p>
          <a:p>
            <a:pPr fontAlgn="auto">
              <a:spcBef>
                <a:spcPts val="0"/>
              </a:spcBef>
              <a:spcAft>
                <a:spcPts val="0"/>
              </a:spcAft>
              <a:defRPr/>
            </a:pPr>
            <a:r>
              <a:rPr lang="he-IL" kern="0" dirty="0">
                <a:latin typeface="Arial"/>
                <a:cs typeface="Arial"/>
              </a:rPr>
              <a:t>    והסבת שטחים טבעיים לבנייה.</a:t>
            </a:r>
          </a:p>
          <a:p>
            <a:pPr fontAlgn="auto">
              <a:spcBef>
                <a:spcPts val="0"/>
              </a:spcBef>
              <a:spcAft>
                <a:spcPts val="0"/>
              </a:spcAft>
              <a:defRPr/>
            </a:pPr>
            <a:r>
              <a:rPr lang="he-IL" kern="0" dirty="0">
                <a:latin typeface="Arial"/>
                <a:cs typeface="Arial"/>
              </a:rPr>
              <a:t>ב. זיהום מקורות המים.</a:t>
            </a:r>
          </a:p>
          <a:p>
            <a:pPr fontAlgn="auto">
              <a:spcBef>
                <a:spcPts val="0"/>
              </a:spcBef>
              <a:spcAft>
                <a:spcPts val="0"/>
              </a:spcAft>
              <a:defRPr/>
            </a:pPr>
            <a:r>
              <a:rPr lang="he-IL" kern="0" dirty="0">
                <a:latin typeface="Arial"/>
                <a:cs typeface="Arial"/>
              </a:rPr>
              <a:t>ג. פגיעה בבעלי החיים שהסלמנדרה ניזונה מהם עקב הפגיעה בבתי הגידול וצמצומם.</a:t>
            </a:r>
          </a:p>
          <a:p>
            <a:pPr fontAlgn="auto">
              <a:spcBef>
                <a:spcPts val="0"/>
              </a:spcBef>
              <a:spcAft>
                <a:spcPts val="0"/>
              </a:spcAft>
              <a:defRPr/>
            </a:pPr>
            <a:endParaRPr lang="he-IL" kern="0" dirty="0">
              <a:latin typeface="Arial"/>
              <a:cs typeface="Arial"/>
            </a:endParaRPr>
          </a:p>
        </p:txBody>
      </p:sp>
      <p:sp>
        <p:nvSpPr>
          <p:cNvPr id="9" name="Rectangle 3"/>
          <p:cNvSpPr/>
          <p:nvPr/>
        </p:nvSpPr>
        <p:spPr>
          <a:xfrm>
            <a:off x="468313" y="430213"/>
            <a:ext cx="8215312" cy="46037"/>
          </a:xfrm>
          <a:prstGeom prst="rect">
            <a:avLst/>
          </a:prstGeom>
          <a:solidFill>
            <a:sysClr val="window" lastClr="FFFFFF">
              <a:lumMod val="95000"/>
            </a:sysClr>
          </a:solidFill>
          <a:ln w="25400" cap="flat" cmpd="sng" algn="ctr">
            <a:solidFill>
              <a:sysClr val="window" lastClr="FFFFFF">
                <a:lumMod val="95000"/>
              </a:sysClr>
            </a:solidFill>
            <a:prstDash val="solid"/>
          </a:ln>
          <a:effectLst/>
        </p:spPr>
        <p:txBody>
          <a:bodyPr rtlCol="1" anchor="ctr"/>
          <a:lstStyle/>
          <a:p>
            <a:pPr algn="ctr" fontAlgn="auto">
              <a:spcBef>
                <a:spcPts val="0"/>
              </a:spcBef>
              <a:spcAft>
                <a:spcPts val="0"/>
              </a:spcAft>
              <a:defRPr/>
            </a:pPr>
            <a:endParaRPr lang="he-IL" kern="0" dirty="0">
              <a:solidFill>
                <a:prstClr val="white"/>
              </a:solidFill>
              <a:latin typeface="Arial"/>
              <a:cs typeface="Arial"/>
            </a:endParaRPr>
          </a:p>
        </p:txBody>
      </p:sp>
      <p:sp>
        <p:nvSpPr>
          <p:cNvPr id="11" name="Slide Number Placeholder 8"/>
          <p:cNvSpPr txBox="1">
            <a:spLocks/>
          </p:cNvSpPr>
          <p:nvPr/>
        </p:nvSpPr>
        <p:spPr bwMode="auto">
          <a:xfrm>
            <a:off x="252413" y="6481763"/>
            <a:ext cx="5032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l" eaLnBrk="1" hangingPunct="1"/>
            <a:fld id="{A7AE3F90-C651-4314-991C-06CAF0C39DD7}" type="slidenum">
              <a:rPr lang="he-IL" altLang="he-IL" sz="1100">
                <a:solidFill>
                  <a:srgbClr val="BFBFBF"/>
                </a:solidFill>
              </a:rPr>
              <a:pPr algn="l" eaLnBrk="1" hangingPunct="1"/>
              <a:t>22</a:t>
            </a:fld>
            <a:endParaRPr lang="he-IL" altLang="he-IL" sz="1100" dirty="0">
              <a:solidFill>
                <a:srgbClr val="BFBFBF"/>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Slide Number Placeholder 8"/>
          <p:cNvSpPr>
            <a:spLocks noGrp="1"/>
          </p:cNvSpPr>
          <p:nvPr>
            <p:ph type="sldNum" sz="quarter" idx="12"/>
          </p:nvPr>
        </p:nvSpPr>
        <p:spPr bwMode="auto">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fld id="{0582B614-9832-4567-BA56-35B30B08267F}" type="slidenum">
              <a:rPr lang="he-IL" smtClean="0"/>
              <a:pPr fontAlgn="base">
                <a:spcBef>
                  <a:spcPct val="0"/>
                </a:spcBef>
                <a:spcAft>
                  <a:spcPct val="0"/>
                </a:spcAft>
                <a:defRPr/>
              </a:pPr>
              <a:t>23</a:t>
            </a:fld>
            <a:endParaRPr lang="he-IL" dirty="0" smtClean="0"/>
          </a:p>
        </p:txBody>
      </p:sp>
      <p:sp>
        <p:nvSpPr>
          <p:cNvPr id="6" name="כותרת 5"/>
          <p:cNvSpPr>
            <a:spLocks noGrp="1"/>
          </p:cNvSpPr>
          <p:nvPr>
            <p:ph type="ctrTitle"/>
          </p:nvPr>
        </p:nvSpPr>
        <p:spPr>
          <a:xfrm>
            <a:off x="785813" y="44624"/>
            <a:ext cx="7772400" cy="441325"/>
          </a:xfrm>
        </p:spPr>
        <p:txBody>
          <a:bodyPr/>
          <a:lstStyle/>
          <a:p>
            <a:pPr fontAlgn="auto">
              <a:defRPr/>
            </a:pPr>
            <a:r>
              <a:rPr lang="he-IL" sz="1800" b="1" dirty="0" smtClean="0">
                <a:solidFill>
                  <a:srgbClr val="FF6600"/>
                </a:solidFill>
                <a:ea typeface="+mn-ea"/>
              </a:rPr>
              <a:t>שאלה 3: הנמר – יונק המצוי בסכנת הכחדה</a:t>
            </a:r>
            <a:endParaRPr lang="he-IL" sz="1800" dirty="0" smtClean="0"/>
          </a:p>
        </p:txBody>
      </p:sp>
      <p:cxnSp>
        <p:nvCxnSpPr>
          <p:cNvPr id="3" name="מחבר ישר 2"/>
          <p:cNvCxnSpPr/>
          <p:nvPr/>
        </p:nvCxnSpPr>
        <p:spPr>
          <a:xfrm flipV="1">
            <a:off x="10909300" y="395288"/>
            <a:ext cx="0" cy="69850"/>
          </a:xfrm>
          <a:prstGeom prst="line">
            <a:avLst/>
          </a:prstGeom>
        </p:spPr>
        <p:style>
          <a:lnRef idx="1">
            <a:schemeClr val="accent1"/>
          </a:lnRef>
          <a:fillRef idx="0">
            <a:schemeClr val="accent1"/>
          </a:fillRef>
          <a:effectRef idx="0">
            <a:schemeClr val="accent1"/>
          </a:effectRef>
          <a:fontRef idx="minor">
            <a:schemeClr val="tx1"/>
          </a:fontRef>
        </p:style>
      </p:cxnSp>
      <p:sp>
        <p:nvSpPr>
          <p:cNvPr id="49158" name="מלבן 1"/>
          <p:cNvSpPr>
            <a:spLocks noChangeArrowheads="1"/>
          </p:cNvSpPr>
          <p:nvPr/>
        </p:nvSpPr>
        <p:spPr bwMode="auto">
          <a:xfrm>
            <a:off x="5889625" y="3327400"/>
            <a:ext cx="132397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he-IL" altLang="he-IL" sz="1400" dirty="0">
                <a:solidFill>
                  <a:srgbClr val="FFFFFF"/>
                </a:solidFill>
              </a:rPr>
              <a:t>ד"ר נורית קינן ©</a:t>
            </a:r>
            <a:endParaRPr lang="en-US" altLang="he-IL" sz="1400" dirty="0">
              <a:solidFill>
                <a:srgbClr val="FFFFFF"/>
              </a:solidFill>
            </a:endParaRPr>
          </a:p>
        </p:txBody>
      </p:sp>
      <p:sp>
        <p:nvSpPr>
          <p:cNvPr id="16" name="TextBox 15"/>
          <p:cNvSpPr txBox="1"/>
          <p:nvPr/>
        </p:nvSpPr>
        <p:spPr>
          <a:xfrm>
            <a:off x="366713" y="550590"/>
            <a:ext cx="8178800" cy="4246562"/>
          </a:xfrm>
          <a:prstGeom prst="rect">
            <a:avLst/>
          </a:prstGeom>
          <a:noFill/>
          <a:ln w="19050">
            <a:noFill/>
          </a:ln>
          <a:effectLst>
            <a:outerShdw sx="102000" sy="102000" algn="tl" rotWithShape="0">
              <a:sysClr val="window" lastClr="FFFFFF">
                <a:lumMod val="65000"/>
                <a:alpha val="0"/>
              </a:sysClr>
            </a:outerShdw>
          </a:effectLst>
        </p:spPr>
        <p:txBody>
          <a:bodyPr rtlCol="1">
            <a:spAutoFit/>
          </a:bodyPr>
          <a:lstStyle/>
          <a:p>
            <a:pPr fontAlgn="auto">
              <a:spcBef>
                <a:spcPts val="0"/>
              </a:spcBef>
              <a:spcAft>
                <a:spcPts val="0"/>
              </a:spcAft>
              <a:defRPr/>
            </a:pPr>
            <a:r>
              <a:rPr lang="he-IL" b="1" kern="0" dirty="0">
                <a:solidFill>
                  <a:srgbClr val="1F497D"/>
                </a:solidFill>
              </a:rPr>
              <a:t>שאלה 3:</a:t>
            </a:r>
          </a:p>
          <a:p>
            <a:pPr fontAlgn="auto">
              <a:spcBef>
                <a:spcPts val="0"/>
              </a:spcBef>
              <a:spcAft>
                <a:spcPts val="0"/>
              </a:spcAft>
              <a:defRPr/>
            </a:pPr>
            <a:r>
              <a:rPr lang="he-IL" kern="0" dirty="0">
                <a:solidFill>
                  <a:srgbClr val="1F497D"/>
                </a:solidFill>
              </a:rPr>
              <a:t>נמר (שם מדעי: </a:t>
            </a:r>
            <a:r>
              <a:rPr lang="en-US" kern="0" dirty="0">
                <a:solidFill>
                  <a:schemeClr val="tx2"/>
                </a:solidFill>
              </a:rPr>
              <a:t>Panthera pardus</a:t>
            </a:r>
            <a:r>
              <a:rPr lang="he-IL" kern="0" dirty="0">
                <a:solidFill>
                  <a:schemeClr val="tx2"/>
                </a:solidFill>
              </a:rPr>
              <a:t>) הוא יונק הנמנה עם משפחת החתוליים. הנמר ניזון בעיקר מיונקים בגודל בינוני, מעופות ומזוחלים. </a:t>
            </a:r>
          </a:p>
          <a:p>
            <a:pPr fontAlgn="auto">
              <a:spcBef>
                <a:spcPts val="0"/>
              </a:spcBef>
              <a:spcAft>
                <a:spcPts val="0"/>
              </a:spcAft>
              <a:defRPr/>
            </a:pPr>
            <a:r>
              <a:rPr lang="he-IL" u="sng" kern="0" dirty="0">
                <a:solidFill>
                  <a:schemeClr val="tx2"/>
                </a:solidFill>
              </a:rPr>
              <a:t>בישראל ידועים שלושה תת-מינים של הנמר</a:t>
            </a:r>
            <a:r>
              <a:rPr lang="he-IL" kern="0" dirty="0">
                <a:solidFill>
                  <a:schemeClr val="tx2"/>
                </a:solidFill>
              </a:rPr>
              <a:t>:</a:t>
            </a:r>
          </a:p>
          <a:p>
            <a:pPr fontAlgn="auto">
              <a:spcBef>
                <a:spcPts val="0"/>
              </a:spcBef>
              <a:spcAft>
                <a:spcPts val="0"/>
              </a:spcAft>
              <a:defRPr/>
            </a:pPr>
            <a:r>
              <a:rPr lang="he-IL" u="sng" kern="0" dirty="0">
                <a:solidFill>
                  <a:schemeClr val="tx2"/>
                </a:solidFill>
              </a:rPr>
              <a:t>נמר אנטולי</a:t>
            </a:r>
            <a:r>
              <a:rPr lang="he-IL" kern="0" dirty="0">
                <a:solidFill>
                  <a:schemeClr val="tx2"/>
                </a:solidFill>
              </a:rPr>
              <a:t>: נראה לאחרונה בנחל </a:t>
            </a:r>
            <a:r>
              <a:rPr lang="he-IL" kern="0" noProof="1">
                <a:solidFill>
                  <a:schemeClr val="tx2"/>
                </a:solidFill>
              </a:rPr>
              <a:t>בצת</a:t>
            </a:r>
            <a:r>
              <a:rPr lang="he-IL" kern="0" dirty="0">
                <a:solidFill>
                  <a:schemeClr val="tx2"/>
                </a:solidFill>
              </a:rPr>
              <a:t> בגליל המערבי בשנת 1965, לאחר שניצוד שם פרט זכר מבוגר. כנראה, מצוי בגולן בשטח הסורי ובדרום לבנון. ניזון בעיקר מטריפת חזירי בר.</a:t>
            </a:r>
          </a:p>
          <a:p>
            <a:pPr fontAlgn="auto">
              <a:spcBef>
                <a:spcPts val="0"/>
              </a:spcBef>
              <a:spcAft>
                <a:spcPts val="0"/>
              </a:spcAft>
              <a:defRPr/>
            </a:pPr>
            <a:r>
              <a:rPr lang="he-IL" u="sng" kern="0" dirty="0">
                <a:solidFill>
                  <a:schemeClr val="tx2"/>
                </a:solidFill>
              </a:rPr>
              <a:t>נמר סִינַי</a:t>
            </a:r>
            <a:r>
              <a:rPr lang="he-IL" kern="0" dirty="0">
                <a:solidFill>
                  <a:schemeClr val="tx2"/>
                </a:solidFill>
              </a:rPr>
              <a:t>: היה מצוי בהרי אילת עד לפני עשרות שנים ונעלם מן האזור בשל ציד פרוע שהנהיגו הבדואים כדי להשיג את פרוותו. הוא יפה ביותר. צבעו צהוב בהיר מאוד, כמעט לבן. הוא ניזון בעיקר מיעלים.</a:t>
            </a:r>
          </a:p>
          <a:p>
            <a:pPr fontAlgn="auto">
              <a:spcBef>
                <a:spcPts val="0"/>
              </a:spcBef>
              <a:spcAft>
                <a:spcPts val="0"/>
              </a:spcAft>
              <a:defRPr/>
            </a:pPr>
            <a:r>
              <a:rPr lang="he-IL" u="sng" kern="0" dirty="0">
                <a:solidFill>
                  <a:srgbClr val="1F497D"/>
                </a:solidFill>
              </a:rPr>
              <a:t>נמר המדבר</a:t>
            </a:r>
            <a:r>
              <a:rPr lang="he-IL" kern="0" dirty="0">
                <a:solidFill>
                  <a:srgbClr val="1F497D"/>
                </a:solidFill>
              </a:rPr>
              <a:t>: בישראל ידועות שתי אוכלוסיות, אוכלוסיית מדבר יהודה, שהיא כיום שרידית ולקראת היעלמות, ואוכלוסייה קטנה אך יציבה של כ-15 פרטים בהר הנגב, במכתש רמון ובמישור עבדת. בימינו נשארו בעולם כ-220 פרטים בלבד מתת-מין זה.</a:t>
            </a:r>
          </a:p>
          <a:p>
            <a:pPr fontAlgn="auto">
              <a:spcBef>
                <a:spcPts val="0"/>
              </a:spcBef>
              <a:spcAft>
                <a:spcPts val="0"/>
              </a:spcAft>
              <a:defRPr/>
            </a:pPr>
            <a:endParaRPr lang="he-IL" kern="0" dirty="0">
              <a:solidFill>
                <a:srgbClr val="1F497D"/>
              </a:solidFill>
            </a:endParaRPr>
          </a:p>
          <a:p>
            <a:pPr fontAlgn="auto">
              <a:spcBef>
                <a:spcPts val="0"/>
              </a:spcBef>
              <a:spcAft>
                <a:spcPts val="0"/>
              </a:spcAft>
              <a:defRPr/>
            </a:pPr>
            <a:r>
              <a:rPr lang="he-IL" kern="0" dirty="0">
                <a:solidFill>
                  <a:srgbClr val="1F497D"/>
                </a:solidFill>
              </a:rPr>
              <a:t>מהן הסיבות האפשריות להכחדת הנמרים?</a:t>
            </a:r>
          </a:p>
          <a:p>
            <a:pPr fontAlgn="auto">
              <a:spcBef>
                <a:spcPts val="0"/>
              </a:spcBef>
              <a:spcAft>
                <a:spcPts val="0"/>
              </a:spcAft>
              <a:defRPr/>
            </a:pPr>
            <a:endParaRPr lang="he-IL" kern="0" dirty="0">
              <a:solidFill>
                <a:srgbClr val="1F497D"/>
              </a:solidFill>
            </a:endParaRPr>
          </a:p>
        </p:txBody>
      </p:sp>
      <p:pic>
        <p:nvPicPr>
          <p:cNvPr id="49160" name="Picture 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3350" y="3913188"/>
            <a:ext cx="2592388" cy="272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1" name="מלבן 1"/>
          <p:cNvSpPr>
            <a:spLocks noChangeArrowheads="1"/>
          </p:cNvSpPr>
          <p:nvPr/>
        </p:nvSpPr>
        <p:spPr bwMode="auto">
          <a:xfrm>
            <a:off x="-396875" y="6624638"/>
            <a:ext cx="4572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he-IL" sz="1000" dirty="0"/>
              <a:t>c) Gary M.Stolz/U.S. Fish and Wildlife Service)</a:t>
            </a:r>
            <a:endParaRPr lang="he-IL" altLang="he-IL" sz="1000" dirty="0"/>
          </a:p>
        </p:txBody>
      </p:sp>
      <p:sp>
        <p:nvSpPr>
          <p:cNvPr id="10" name="Rectangle 3"/>
          <p:cNvSpPr/>
          <p:nvPr/>
        </p:nvSpPr>
        <p:spPr>
          <a:xfrm>
            <a:off x="468313" y="404664"/>
            <a:ext cx="8215312" cy="46037"/>
          </a:xfrm>
          <a:prstGeom prst="rect">
            <a:avLst/>
          </a:prstGeom>
          <a:solidFill>
            <a:sysClr val="window" lastClr="FFFFFF">
              <a:lumMod val="95000"/>
            </a:sysClr>
          </a:solidFill>
          <a:ln w="25400" cap="flat" cmpd="sng" algn="ctr">
            <a:solidFill>
              <a:sysClr val="window" lastClr="FFFFFF">
                <a:lumMod val="95000"/>
              </a:sysClr>
            </a:solidFill>
            <a:prstDash val="solid"/>
          </a:ln>
          <a:effectLst/>
        </p:spPr>
        <p:txBody>
          <a:bodyPr rtlCol="1" anchor="ctr"/>
          <a:lstStyle/>
          <a:p>
            <a:pPr algn="ctr" fontAlgn="auto">
              <a:spcBef>
                <a:spcPts val="0"/>
              </a:spcBef>
              <a:spcAft>
                <a:spcPts val="0"/>
              </a:spcAft>
              <a:defRPr/>
            </a:pPr>
            <a:endParaRPr lang="he-IL" kern="0" dirty="0">
              <a:solidFill>
                <a:prstClr val="white"/>
              </a:solidFill>
              <a:latin typeface="Arial"/>
              <a:cs typeface="Arial"/>
            </a:endParaRPr>
          </a:p>
        </p:txBody>
      </p:sp>
      <p:sp>
        <p:nvSpPr>
          <p:cNvPr id="11" name="Slide Number Placeholder 8"/>
          <p:cNvSpPr txBox="1">
            <a:spLocks/>
          </p:cNvSpPr>
          <p:nvPr/>
        </p:nvSpPr>
        <p:spPr bwMode="auto">
          <a:xfrm>
            <a:off x="252413" y="6481763"/>
            <a:ext cx="5032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l" eaLnBrk="1" hangingPunct="1"/>
            <a:fld id="{A7AE3F90-C651-4314-991C-06CAF0C39DD7}" type="slidenum">
              <a:rPr lang="he-IL" altLang="he-IL" sz="1100">
                <a:solidFill>
                  <a:srgbClr val="BFBFBF"/>
                </a:solidFill>
              </a:rPr>
              <a:pPr algn="l" eaLnBrk="1" hangingPunct="1"/>
              <a:t>23</a:t>
            </a:fld>
            <a:endParaRPr lang="he-IL" altLang="he-IL" sz="1100" dirty="0">
              <a:solidFill>
                <a:srgbClr val="BFBFBF"/>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Slide Number Placeholder 8"/>
          <p:cNvSpPr>
            <a:spLocks noGrp="1"/>
          </p:cNvSpPr>
          <p:nvPr>
            <p:ph type="sldNum" sz="quarter" idx="12"/>
          </p:nvPr>
        </p:nvSpPr>
        <p:spPr bwMode="auto">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fld id="{ED75DC1E-AF98-485A-8DC8-32E74A86E176}" type="slidenum">
              <a:rPr lang="he-IL" smtClean="0"/>
              <a:pPr fontAlgn="base">
                <a:spcBef>
                  <a:spcPct val="0"/>
                </a:spcBef>
                <a:spcAft>
                  <a:spcPct val="0"/>
                </a:spcAft>
                <a:defRPr/>
              </a:pPr>
              <a:t>24</a:t>
            </a:fld>
            <a:endParaRPr lang="he-IL" dirty="0" smtClean="0"/>
          </a:p>
        </p:txBody>
      </p:sp>
      <p:sp>
        <p:nvSpPr>
          <p:cNvPr id="6" name="כותרת 5"/>
          <p:cNvSpPr>
            <a:spLocks noGrp="1"/>
          </p:cNvSpPr>
          <p:nvPr>
            <p:ph type="ctrTitle"/>
          </p:nvPr>
        </p:nvSpPr>
        <p:spPr>
          <a:xfrm>
            <a:off x="785813" y="71438"/>
            <a:ext cx="7772400" cy="441325"/>
          </a:xfrm>
        </p:spPr>
        <p:txBody>
          <a:bodyPr/>
          <a:lstStyle/>
          <a:p>
            <a:pPr fontAlgn="auto">
              <a:defRPr/>
            </a:pPr>
            <a:r>
              <a:rPr lang="he-IL" sz="1800" b="1" dirty="0" smtClean="0">
                <a:solidFill>
                  <a:srgbClr val="FF6600"/>
                </a:solidFill>
                <a:ea typeface="+mn-ea"/>
              </a:rPr>
              <a:t>תשובה</a:t>
            </a:r>
            <a:endParaRPr lang="he-IL" sz="1800" dirty="0" smtClean="0"/>
          </a:p>
        </p:txBody>
      </p:sp>
      <p:cxnSp>
        <p:nvCxnSpPr>
          <p:cNvPr id="3" name="מחבר ישר 2"/>
          <p:cNvCxnSpPr/>
          <p:nvPr/>
        </p:nvCxnSpPr>
        <p:spPr>
          <a:xfrm flipV="1">
            <a:off x="10909300" y="395288"/>
            <a:ext cx="0" cy="69850"/>
          </a:xfrm>
          <a:prstGeom prst="line">
            <a:avLst/>
          </a:prstGeom>
        </p:spPr>
        <p:style>
          <a:lnRef idx="1">
            <a:schemeClr val="accent1"/>
          </a:lnRef>
          <a:fillRef idx="0">
            <a:schemeClr val="accent1"/>
          </a:fillRef>
          <a:effectRef idx="0">
            <a:schemeClr val="accent1"/>
          </a:effectRef>
          <a:fontRef idx="minor">
            <a:schemeClr val="tx1"/>
          </a:fontRef>
        </p:style>
      </p:cxnSp>
      <p:sp>
        <p:nvSpPr>
          <p:cNvPr id="50182" name="מלבן 1"/>
          <p:cNvSpPr>
            <a:spLocks noChangeArrowheads="1"/>
          </p:cNvSpPr>
          <p:nvPr/>
        </p:nvSpPr>
        <p:spPr bwMode="auto">
          <a:xfrm>
            <a:off x="5889625" y="3327400"/>
            <a:ext cx="132397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he-IL" altLang="he-IL" sz="1400" dirty="0">
                <a:solidFill>
                  <a:srgbClr val="FFFFFF"/>
                </a:solidFill>
              </a:rPr>
              <a:t>ד"ר נורית קינן ©</a:t>
            </a:r>
            <a:endParaRPr lang="en-US" altLang="he-IL" sz="1400" dirty="0">
              <a:solidFill>
                <a:srgbClr val="FFFFFF"/>
              </a:solidFill>
            </a:endParaRPr>
          </a:p>
        </p:txBody>
      </p:sp>
      <p:sp>
        <p:nvSpPr>
          <p:cNvPr id="9" name="Rectangle 12"/>
          <p:cNvSpPr/>
          <p:nvPr/>
        </p:nvSpPr>
        <p:spPr>
          <a:xfrm>
            <a:off x="428625" y="4652963"/>
            <a:ext cx="8062913" cy="1871662"/>
          </a:xfrm>
          <a:prstGeom prst="rect">
            <a:avLst/>
          </a:prstGeom>
          <a:gradFill>
            <a:gsLst>
              <a:gs pos="0">
                <a:sysClr val="window" lastClr="FFFFFF"/>
              </a:gs>
              <a:gs pos="50000">
                <a:srgbClr val="FFFFFF">
                  <a:lumMod val="95000"/>
                </a:srgbClr>
              </a:gs>
            </a:gsLst>
            <a:lin ang="5400000" scaled="0"/>
          </a:gradFill>
          <a:ln w="12700" cap="flat" cmpd="sng" algn="ctr">
            <a:solidFill>
              <a:sysClr val="window" lastClr="FFFFFF">
                <a:lumMod val="75000"/>
              </a:sysClr>
            </a:solidFill>
            <a:prstDash val="solid"/>
          </a:ln>
          <a:effectLst/>
        </p:spPr>
        <p:txBody>
          <a:bodyPr rtlCol="1"/>
          <a:lstStyle/>
          <a:p>
            <a:pPr fontAlgn="auto">
              <a:spcBef>
                <a:spcPts val="0"/>
              </a:spcBef>
              <a:spcAft>
                <a:spcPts val="0"/>
              </a:spcAft>
              <a:defRPr/>
            </a:pPr>
            <a:r>
              <a:rPr lang="he-IL" b="1" kern="0" dirty="0">
                <a:solidFill>
                  <a:sysClr val="windowText" lastClr="000000"/>
                </a:solidFill>
                <a:latin typeface="Arial"/>
                <a:cs typeface="Arial"/>
              </a:rPr>
              <a:t>תשובה:</a:t>
            </a:r>
          </a:p>
          <a:p>
            <a:pPr fontAlgn="auto">
              <a:spcBef>
                <a:spcPts val="0"/>
              </a:spcBef>
              <a:spcAft>
                <a:spcPts val="0"/>
              </a:spcAft>
              <a:defRPr/>
            </a:pPr>
            <a:r>
              <a:rPr lang="he-IL" kern="0" dirty="0">
                <a:solidFill>
                  <a:sysClr val="windowText" lastClr="000000"/>
                </a:solidFill>
                <a:latin typeface="Arial"/>
                <a:cs typeface="Arial"/>
              </a:rPr>
              <a:t>הסיבות להכחדת הנמרים:</a:t>
            </a:r>
          </a:p>
          <a:p>
            <a:pPr fontAlgn="auto">
              <a:spcBef>
                <a:spcPts val="0"/>
              </a:spcBef>
              <a:spcAft>
                <a:spcPts val="0"/>
              </a:spcAft>
              <a:buFont typeface="Arial" pitchFamily="34" charset="0"/>
              <a:buChar char="•"/>
              <a:defRPr/>
            </a:pPr>
            <a:r>
              <a:rPr lang="he-IL" kern="0" dirty="0">
                <a:latin typeface="Arial"/>
                <a:cs typeface="Arial"/>
              </a:rPr>
              <a:t> ציד</a:t>
            </a:r>
          </a:p>
          <a:p>
            <a:pPr fontAlgn="auto">
              <a:spcBef>
                <a:spcPts val="0"/>
              </a:spcBef>
              <a:spcAft>
                <a:spcPts val="0"/>
              </a:spcAft>
              <a:buFont typeface="Arial" pitchFamily="34" charset="0"/>
              <a:buChar char="•"/>
              <a:defRPr/>
            </a:pPr>
            <a:r>
              <a:rPr lang="he-IL" kern="0" dirty="0">
                <a:latin typeface="Arial"/>
                <a:cs typeface="Arial"/>
              </a:rPr>
              <a:t> צמצום שטח בתי הגידול הטבעיים והפיכתם לשטחי בנייה וחקלאות.</a:t>
            </a:r>
          </a:p>
          <a:p>
            <a:pPr fontAlgn="auto">
              <a:spcBef>
                <a:spcPts val="0"/>
              </a:spcBef>
              <a:spcAft>
                <a:spcPts val="0"/>
              </a:spcAft>
              <a:buFont typeface="Arial" pitchFamily="34" charset="0"/>
              <a:buChar char="•"/>
              <a:defRPr/>
            </a:pPr>
            <a:r>
              <a:rPr lang="he-IL" kern="0" dirty="0">
                <a:latin typeface="Arial"/>
                <a:cs typeface="Arial"/>
              </a:rPr>
              <a:t> ירידה בכמות בעלי החיים הנטרפים על ידי הנמרים כגון יעלים. </a:t>
            </a:r>
          </a:p>
          <a:p>
            <a:pPr fontAlgn="auto">
              <a:spcBef>
                <a:spcPts val="0"/>
              </a:spcBef>
              <a:spcAft>
                <a:spcPts val="0"/>
              </a:spcAft>
              <a:buFont typeface="Arial" pitchFamily="34" charset="0"/>
              <a:buChar char="•"/>
              <a:defRPr/>
            </a:pPr>
            <a:r>
              <a:rPr lang="he-IL" kern="0" dirty="0">
                <a:latin typeface="Arial"/>
                <a:cs typeface="Arial"/>
              </a:rPr>
              <a:t> קושי במציאת בני זוג לצורך התרבות עקב </a:t>
            </a:r>
            <a:r>
              <a:rPr lang="he-IL" kern="0" dirty="0">
                <a:solidFill>
                  <a:sysClr val="windowText" lastClr="000000"/>
                </a:solidFill>
                <a:latin typeface="Arial"/>
                <a:cs typeface="Arial"/>
              </a:rPr>
              <a:t>הידלדלות האוכלוסייה.</a:t>
            </a:r>
          </a:p>
        </p:txBody>
      </p:sp>
      <p:sp>
        <p:nvSpPr>
          <p:cNvPr id="10" name="TextBox 9"/>
          <p:cNvSpPr txBox="1"/>
          <p:nvPr/>
        </p:nvSpPr>
        <p:spPr>
          <a:xfrm>
            <a:off x="366713" y="550590"/>
            <a:ext cx="8178800" cy="4246562"/>
          </a:xfrm>
          <a:prstGeom prst="rect">
            <a:avLst/>
          </a:prstGeom>
          <a:noFill/>
          <a:ln w="19050">
            <a:noFill/>
          </a:ln>
          <a:effectLst>
            <a:outerShdw sx="102000" sy="102000" algn="tl" rotWithShape="0">
              <a:sysClr val="window" lastClr="FFFFFF">
                <a:lumMod val="65000"/>
                <a:alpha val="0"/>
              </a:sysClr>
            </a:outerShdw>
          </a:effectLst>
        </p:spPr>
        <p:txBody>
          <a:bodyPr rtlCol="1">
            <a:spAutoFit/>
          </a:bodyPr>
          <a:lstStyle/>
          <a:p>
            <a:pPr fontAlgn="auto">
              <a:spcBef>
                <a:spcPts val="0"/>
              </a:spcBef>
              <a:spcAft>
                <a:spcPts val="0"/>
              </a:spcAft>
              <a:defRPr/>
            </a:pPr>
            <a:r>
              <a:rPr lang="he-IL" b="1" kern="0" dirty="0">
                <a:solidFill>
                  <a:srgbClr val="1F497D"/>
                </a:solidFill>
              </a:rPr>
              <a:t>שאלה 3:</a:t>
            </a:r>
          </a:p>
          <a:p>
            <a:pPr fontAlgn="auto">
              <a:spcBef>
                <a:spcPts val="0"/>
              </a:spcBef>
              <a:spcAft>
                <a:spcPts val="0"/>
              </a:spcAft>
              <a:defRPr/>
            </a:pPr>
            <a:r>
              <a:rPr lang="he-IL" kern="0" dirty="0">
                <a:solidFill>
                  <a:srgbClr val="1F497D"/>
                </a:solidFill>
              </a:rPr>
              <a:t>נמר (שם מדעי: </a:t>
            </a:r>
            <a:r>
              <a:rPr lang="en-US" kern="0" dirty="0">
                <a:solidFill>
                  <a:schemeClr val="tx2"/>
                </a:solidFill>
              </a:rPr>
              <a:t>Panthera pardus</a:t>
            </a:r>
            <a:r>
              <a:rPr lang="he-IL" kern="0" dirty="0">
                <a:solidFill>
                  <a:schemeClr val="tx2"/>
                </a:solidFill>
              </a:rPr>
              <a:t>) הוא יונק הנמנה עם משפחת החתוליים. הנמר ניזון בעיקר מיונקים בגודל בינוני, מעופות ומזוחלים. </a:t>
            </a:r>
          </a:p>
          <a:p>
            <a:pPr fontAlgn="auto">
              <a:spcBef>
                <a:spcPts val="0"/>
              </a:spcBef>
              <a:spcAft>
                <a:spcPts val="0"/>
              </a:spcAft>
              <a:defRPr/>
            </a:pPr>
            <a:r>
              <a:rPr lang="he-IL" u="sng" kern="0" dirty="0">
                <a:solidFill>
                  <a:schemeClr val="tx2"/>
                </a:solidFill>
              </a:rPr>
              <a:t>בישראל ידועים שלושה תת-מינים של הנמר</a:t>
            </a:r>
            <a:r>
              <a:rPr lang="he-IL" kern="0" dirty="0">
                <a:solidFill>
                  <a:schemeClr val="tx2"/>
                </a:solidFill>
              </a:rPr>
              <a:t>:</a:t>
            </a:r>
          </a:p>
          <a:p>
            <a:pPr fontAlgn="auto">
              <a:spcBef>
                <a:spcPts val="0"/>
              </a:spcBef>
              <a:spcAft>
                <a:spcPts val="0"/>
              </a:spcAft>
              <a:defRPr/>
            </a:pPr>
            <a:r>
              <a:rPr lang="he-IL" u="sng" kern="0" dirty="0">
                <a:solidFill>
                  <a:schemeClr val="tx2"/>
                </a:solidFill>
              </a:rPr>
              <a:t>נמר אנטולי</a:t>
            </a:r>
            <a:r>
              <a:rPr lang="he-IL" kern="0" dirty="0">
                <a:solidFill>
                  <a:schemeClr val="tx2"/>
                </a:solidFill>
              </a:rPr>
              <a:t>: נראה לאחרונה בנחל </a:t>
            </a:r>
            <a:r>
              <a:rPr lang="he-IL" kern="0" noProof="1">
                <a:solidFill>
                  <a:schemeClr val="tx2"/>
                </a:solidFill>
              </a:rPr>
              <a:t>בצת</a:t>
            </a:r>
            <a:r>
              <a:rPr lang="he-IL" kern="0" dirty="0">
                <a:solidFill>
                  <a:schemeClr val="tx2"/>
                </a:solidFill>
              </a:rPr>
              <a:t> בגליל המערבי בשנת 1965, לאחר שניצוד שם פרט זכר מבוגר. כנראה, מצוי בגולן בשטח הסורי ובדרום לבנון. ניזון בעיקר מטריפת חזירי בר.</a:t>
            </a:r>
          </a:p>
          <a:p>
            <a:pPr fontAlgn="auto">
              <a:spcBef>
                <a:spcPts val="0"/>
              </a:spcBef>
              <a:spcAft>
                <a:spcPts val="0"/>
              </a:spcAft>
              <a:defRPr/>
            </a:pPr>
            <a:r>
              <a:rPr lang="he-IL" u="sng" kern="0" dirty="0">
                <a:solidFill>
                  <a:schemeClr val="tx2"/>
                </a:solidFill>
              </a:rPr>
              <a:t>נמר סִינַי</a:t>
            </a:r>
            <a:r>
              <a:rPr lang="he-IL" kern="0" dirty="0">
                <a:solidFill>
                  <a:schemeClr val="tx2"/>
                </a:solidFill>
              </a:rPr>
              <a:t>: היה מצוי בהרי אילת עד לפני עשרות שנים ונעלם מן האזור בשל ציד פרוע שהנהיגו הבדואים כדי להשיג את פרוותו. הוא יפה ביותר. צבעו צהוב בהיר מאוד, כמעט לבן. הוא ניזון בעיקר מיעלים.</a:t>
            </a:r>
          </a:p>
          <a:p>
            <a:pPr fontAlgn="auto">
              <a:spcBef>
                <a:spcPts val="0"/>
              </a:spcBef>
              <a:spcAft>
                <a:spcPts val="0"/>
              </a:spcAft>
              <a:defRPr/>
            </a:pPr>
            <a:r>
              <a:rPr lang="he-IL" u="sng" kern="0" dirty="0">
                <a:solidFill>
                  <a:srgbClr val="1F497D"/>
                </a:solidFill>
              </a:rPr>
              <a:t>נמר המדבר</a:t>
            </a:r>
            <a:r>
              <a:rPr lang="he-IL" kern="0" dirty="0">
                <a:solidFill>
                  <a:srgbClr val="1F497D"/>
                </a:solidFill>
              </a:rPr>
              <a:t>: בישראל ידועות שתי אוכלוסיות, אוכלוסיית מדבר יהודה, שהיא כיום שרידית ולקראת היעלמות, ואוכלוסייה קטנה אך יציבה של כ-15 פרטים בהר הנגב, במכתש רמון ובמישור עבדת. בימינו נשארו בעולם כ-220 פרטים בלבד מתת-מין זה.</a:t>
            </a:r>
          </a:p>
          <a:p>
            <a:pPr fontAlgn="auto">
              <a:spcBef>
                <a:spcPts val="0"/>
              </a:spcBef>
              <a:spcAft>
                <a:spcPts val="0"/>
              </a:spcAft>
              <a:defRPr/>
            </a:pPr>
            <a:endParaRPr lang="he-IL" kern="0" dirty="0">
              <a:solidFill>
                <a:srgbClr val="1F497D"/>
              </a:solidFill>
            </a:endParaRPr>
          </a:p>
          <a:p>
            <a:pPr fontAlgn="auto">
              <a:spcBef>
                <a:spcPts val="0"/>
              </a:spcBef>
              <a:spcAft>
                <a:spcPts val="0"/>
              </a:spcAft>
              <a:defRPr/>
            </a:pPr>
            <a:r>
              <a:rPr lang="he-IL" kern="0" dirty="0">
                <a:solidFill>
                  <a:srgbClr val="1F497D"/>
                </a:solidFill>
              </a:rPr>
              <a:t>מהן הסיבות האפשריות להכחדת הנמרים?</a:t>
            </a:r>
          </a:p>
          <a:p>
            <a:pPr fontAlgn="auto">
              <a:spcBef>
                <a:spcPts val="0"/>
              </a:spcBef>
              <a:spcAft>
                <a:spcPts val="0"/>
              </a:spcAft>
              <a:defRPr/>
            </a:pPr>
            <a:endParaRPr lang="he-IL" kern="0" dirty="0">
              <a:solidFill>
                <a:srgbClr val="1F497D"/>
              </a:solidFill>
            </a:endParaRPr>
          </a:p>
        </p:txBody>
      </p:sp>
      <p:sp>
        <p:nvSpPr>
          <p:cNvPr id="11" name="Rectangle 3"/>
          <p:cNvSpPr/>
          <p:nvPr/>
        </p:nvSpPr>
        <p:spPr>
          <a:xfrm>
            <a:off x="468313" y="430213"/>
            <a:ext cx="8215312" cy="46037"/>
          </a:xfrm>
          <a:prstGeom prst="rect">
            <a:avLst/>
          </a:prstGeom>
          <a:solidFill>
            <a:sysClr val="window" lastClr="FFFFFF">
              <a:lumMod val="95000"/>
            </a:sysClr>
          </a:solidFill>
          <a:ln w="25400" cap="flat" cmpd="sng" algn="ctr">
            <a:solidFill>
              <a:sysClr val="window" lastClr="FFFFFF">
                <a:lumMod val="95000"/>
              </a:sysClr>
            </a:solidFill>
            <a:prstDash val="solid"/>
          </a:ln>
          <a:effectLst/>
        </p:spPr>
        <p:txBody>
          <a:bodyPr rtlCol="1" anchor="ctr"/>
          <a:lstStyle/>
          <a:p>
            <a:pPr algn="ctr" fontAlgn="auto">
              <a:spcBef>
                <a:spcPts val="0"/>
              </a:spcBef>
              <a:spcAft>
                <a:spcPts val="0"/>
              </a:spcAft>
              <a:defRPr/>
            </a:pPr>
            <a:endParaRPr lang="he-IL" kern="0" dirty="0">
              <a:solidFill>
                <a:prstClr val="white"/>
              </a:solidFill>
              <a:latin typeface="Arial"/>
              <a:cs typeface="Arial"/>
            </a:endParaRPr>
          </a:p>
        </p:txBody>
      </p:sp>
      <p:sp>
        <p:nvSpPr>
          <p:cNvPr id="12" name="Slide Number Placeholder 8"/>
          <p:cNvSpPr txBox="1">
            <a:spLocks/>
          </p:cNvSpPr>
          <p:nvPr/>
        </p:nvSpPr>
        <p:spPr bwMode="auto">
          <a:xfrm>
            <a:off x="252413" y="6481763"/>
            <a:ext cx="5032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l" eaLnBrk="1" hangingPunct="1"/>
            <a:fld id="{A7AE3F90-C651-4314-991C-06CAF0C39DD7}" type="slidenum">
              <a:rPr lang="he-IL" altLang="he-IL" sz="1100">
                <a:solidFill>
                  <a:srgbClr val="BFBFBF"/>
                </a:solidFill>
              </a:rPr>
              <a:pPr algn="l" eaLnBrk="1" hangingPunct="1"/>
              <a:t>24</a:t>
            </a:fld>
            <a:endParaRPr lang="he-IL" altLang="he-IL" sz="1100" dirty="0">
              <a:solidFill>
                <a:srgbClr val="BFBFBF"/>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Slide Number Placeholder 8"/>
          <p:cNvSpPr>
            <a:spLocks noGrp="1"/>
          </p:cNvSpPr>
          <p:nvPr>
            <p:ph type="sldNum" sz="quarter" idx="12"/>
          </p:nvPr>
        </p:nvSpPr>
        <p:spPr bwMode="auto">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fld id="{D109327A-10E6-4CAF-9281-8A22404AFDCC}" type="slidenum">
              <a:rPr lang="he-IL" smtClean="0"/>
              <a:pPr fontAlgn="base">
                <a:spcBef>
                  <a:spcPct val="0"/>
                </a:spcBef>
                <a:spcAft>
                  <a:spcPct val="0"/>
                </a:spcAft>
                <a:defRPr/>
              </a:pPr>
              <a:t>25</a:t>
            </a:fld>
            <a:endParaRPr lang="he-IL" dirty="0" smtClean="0"/>
          </a:p>
        </p:txBody>
      </p:sp>
      <p:sp>
        <p:nvSpPr>
          <p:cNvPr id="6" name="כותרת 5"/>
          <p:cNvSpPr>
            <a:spLocks noGrp="1"/>
          </p:cNvSpPr>
          <p:nvPr>
            <p:ph type="ctrTitle"/>
          </p:nvPr>
        </p:nvSpPr>
        <p:spPr>
          <a:xfrm>
            <a:off x="785813" y="71438"/>
            <a:ext cx="7772400" cy="441325"/>
          </a:xfrm>
        </p:spPr>
        <p:txBody>
          <a:bodyPr/>
          <a:lstStyle/>
          <a:p>
            <a:pPr fontAlgn="auto">
              <a:defRPr/>
            </a:pPr>
            <a:r>
              <a:rPr lang="he-IL" sz="1800" b="1" noProof="1" smtClean="0">
                <a:solidFill>
                  <a:srgbClr val="FF6600"/>
                </a:solidFill>
                <a:ea typeface="+mn-ea"/>
              </a:rPr>
              <a:t>הנימפאה</a:t>
            </a:r>
            <a:r>
              <a:rPr lang="he-IL" sz="1800" b="1" dirty="0" smtClean="0">
                <a:solidFill>
                  <a:srgbClr val="FF6600"/>
                </a:solidFill>
                <a:ea typeface="+mn-ea"/>
              </a:rPr>
              <a:t> הלבנה: צמח בסכנת הכחדה</a:t>
            </a:r>
            <a:endParaRPr lang="he-IL" sz="1800" dirty="0" smtClean="0"/>
          </a:p>
        </p:txBody>
      </p:sp>
      <p:cxnSp>
        <p:nvCxnSpPr>
          <p:cNvPr id="3" name="מחבר ישר 2"/>
          <p:cNvCxnSpPr/>
          <p:nvPr/>
        </p:nvCxnSpPr>
        <p:spPr>
          <a:xfrm flipV="1">
            <a:off x="10909300" y="395288"/>
            <a:ext cx="0" cy="69850"/>
          </a:xfrm>
          <a:prstGeom prst="line">
            <a:avLst/>
          </a:prstGeom>
        </p:spPr>
        <p:style>
          <a:lnRef idx="1">
            <a:schemeClr val="accent1"/>
          </a:lnRef>
          <a:fillRef idx="0">
            <a:schemeClr val="accent1"/>
          </a:fillRef>
          <a:effectRef idx="0">
            <a:schemeClr val="accent1"/>
          </a:effectRef>
          <a:fontRef idx="minor">
            <a:schemeClr val="tx1"/>
          </a:fontRef>
        </p:style>
      </p:cxnSp>
      <p:grpSp>
        <p:nvGrpSpPr>
          <p:cNvPr id="51206" name="קבוצה 10"/>
          <p:cNvGrpSpPr>
            <a:grpSpLocks/>
          </p:cNvGrpSpPr>
          <p:nvPr/>
        </p:nvGrpSpPr>
        <p:grpSpPr bwMode="auto">
          <a:xfrm>
            <a:off x="2584450" y="2565400"/>
            <a:ext cx="4518025" cy="3430588"/>
            <a:chOff x="3059832" y="1935955"/>
            <a:chExt cx="3794125" cy="3089275"/>
          </a:xfrm>
        </p:grpSpPr>
        <p:sp>
          <p:nvSpPr>
            <p:cNvPr id="9" name="מלבן 8"/>
            <p:cNvSpPr/>
            <p:nvPr/>
          </p:nvSpPr>
          <p:spPr>
            <a:xfrm>
              <a:off x="3851719" y="3634270"/>
              <a:ext cx="2660953" cy="368826"/>
            </a:xfrm>
            <a:prstGeom prst="rect">
              <a:avLst/>
            </a:prstGeom>
          </p:spPr>
          <p:txBody>
            <a:bodyPr>
              <a:spAutoFit/>
            </a:bodyPr>
            <a:lstStyle/>
            <a:p>
              <a:pPr fontAlgn="auto">
                <a:spcBef>
                  <a:spcPts val="0"/>
                </a:spcBef>
                <a:spcAft>
                  <a:spcPts val="0"/>
                </a:spcAft>
                <a:defRPr/>
              </a:pPr>
              <a:r>
                <a:rPr lang="he-IL" kern="0" dirty="0">
                  <a:solidFill>
                    <a:prstClr val="black"/>
                  </a:solidFill>
                </a:rPr>
                <a:t>נימפיאה לבנת פרחים</a:t>
              </a:r>
            </a:p>
          </p:txBody>
        </p:sp>
        <p:pic>
          <p:nvPicPr>
            <p:cNvPr id="51210" name="Picture 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59832" y="1935955"/>
              <a:ext cx="3794125" cy="308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TextBox 15"/>
          <p:cNvSpPr txBox="1"/>
          <p:nvPr/>
        </p:nvSpPr>
        <p:spPr>
          <a:xfrm>
            <a:off x="366713" y="572666"/>
            <a:ext cx="8178800" cy="1200150"/>
          </a:xfrm>
          <a:prstGeom prst="rect">
            <a:avLst/>
          </a:prstGeom>
          <a:noFill/>
          <a:ln w="19050">
            <a:noFill/>
          </a:ln>
          <a:effectLst>
            <a:outerShdw sx="102000" sy="102000" algn="tl" rotWithShape="0">
              <a:sysClr val="window" lastClr="FFFFFF">
                <a:lumMod val="65000"/>
                <a:alpha val="0"/>
              </a:sysClr>
            </a:outerShdw>
          </a:effectLst>
        </p:spPr>
        <p:txBody>
          <a:bodyPr rtlCol="1">
            <a:spAutoFit/>
          </a:bodyPr>
          <a:lstStyle/>
          <a:p>
            <a:pPr fontAlgn="auto">
              <a:spcBef>
                <a:spcPts val="0"/>
              </a:spcBef>
              <a:spcAft>
                <a:spcPts val="0"/>
              </a:spcAft>
              <a:defRPr/>
            </a:pPr>
            <a:r>
              <a:rPr lang="he-IL" kern="0" noProof="1">
                <a:solidFill>
                  <a:prstClr val="black"/>
                </a:solidFill>
              </a:rPr>
              <a:t>הנימפאה </a:t>
            </a:r>
            <a:r>
              <a:rPr lang="he-IL" kern="0" dirty="0"/>
              <a:t>הלבנה מצויה בסכנת הכחדה עקב צמצום מספר מקווי המים המתוקים </a:t>
            </a:r>
            <a:endParaRPr lang="he-IL" kern="0" dirty="0" smtClean="0"/>
          </a:p>
          <a:p>
            <a:pPr fontAlgn="auto">
              <a:spcBef>
                <a:spcPts val="0"/>
              </a:spcBef>
              <a:spcAft>
                <a:spcPts val="0"/>
              </a:spcAft>
              <a:defRPr/>
            </a:pPr>
            <a:r>
              <a:rPr lang="he-IL" kern="0" dirty="0" smtClean="0"/>
              <a:t>(</a:t>
            </a:r>
            <a:r>
              <a:rPr lang="he-IL" kern="0" dirty="0"/>
              <a:t>לדוגמה: ייבוש אגם החולה) וזיהום מקווי המים המתוקים הנותרים.</a:t>
            </a:r>
          </a:p>
          <a:p>
            <a:pPr fontAlgn="auto">
              <a:spcBef>
                <a:spcPts val="0"/>
              </a:spcBef>
              <a:spcAft>
                <a:spcPts val="0"/>
              </a:spcAft>
              <a:defRPr/>
            </a:pPr>
            <a:r>
              <a:rPr lang="he-IL" kern="0" dirty="0"/>
              <a:t>בעבר הפיקו מקנה השורש שלה חומרי צבע ותרופות – דוגמה נוספת ל"שירותים" </a:t>
            </a:r>
            <a:endParaRPr lang="he-IL" kern="0" dirty="0" smtClean="0"/>
          </a:p>
          <a:p>
            <a:pPr fontAlgn="auto">
              <a:spcBef>
                <a:spcPts val="0"/>
              </a:spcBef>
              <a:spcAft>
                <a:spcPts val="0"/>
              </a:spcAft>
              <a:defRPr/>
            </a:pPr>
            <a:r>
              <a:rPr lang="he-IL" kern="0" dirty="0" smtClean="0"/>
              <a:t>שהמערכת </a:t>
            </a:r>
            <a:r>
              <a:rPr lang="he-IL" kern="0" dirty="0"/>
              <a:t>האקולוגית מספקת לאדם ולחשיבות שמירת </a:t>
            </a:r>
            <a:r>
              <a:rPr lang="he-IL" kern="0" dirty="0">
                <a:solidFill>
                  <a:prstClr val="black"/>
                </a:solidFill>
              </a:rPr>
              <a:t>הטבע. </a:t>
            </a:r>
          </a:p>
        </p:txBody>
      </p:sp>
      <p:sp>
        <p:nvSpPr>
          <p:cNvPr id="51208" name="מלבן 1"/>
          <p:cNvSpPr>
            <a:spLocks noChangeArrowheads="1"/>
          </p:cNvSpPr>
          <p:nvPr/>
        </p:nvSpPr>
        <p:spPr bwMode="auto">
          <a:xfrm>
            <a:off x="6105525" y="5995988"/>
            <a:ext cx="9969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he-IL" altLang="he-IL" sz="1000" dirty="0"/>
              <a:t>ד"ר נורית קינן ©</a:t>
            </a:r>
            <a:endParaRPr lang="en-US" altLang="he-IL" sz="1000" dirty="0"/>
          </a:p>
        </p:txBody>
      </p:sp>
      <p:sp>
        <p:nvSpPr>
          <p:cNvPr id="11" name="Rectangle 3"/>
          <p:cNvSpPr/>
          <p:nvPr/>
        </p:nvSpPr>
        <p:spPr>
          <a:xfrm>
            <a:off x="468313" y="430213"/>
            <a:ext cx="8215312" cy="46037"/>
          </a:xfrm>
          <a:prstGeom prst="rect">
            <a:avLst/>
          </a:prstGeom>
          <a:solidFill>
            <a:sysClr val="window" lastClr="FFFFFF">
              <a:lumMod val="95000"/>
            </a:sysClr>
          </a:solidFill>
          <a:ln w="25400" cap="flat" cmpd="sng" algn="ctr">
            <a:solidFill>
              <a:sysClr val="window" lastClr="FFFFFF">
                <a:lumMod val="95000"/>
              </a:sysClr>
            </a:solidFill>
            <a:prstDash val="solid"/>
          </a:ln>
          <a:effectLst/>
        </p:spPr>
        <p:txBody>
          <a:bodyPr rtlCol="1" anchor="ctr"/>
          <a:lstStyle/>
          <a:p>
            <a:pPr algn="ctr" fontAlgn="auto">
              <a:spcBef>
                <a:spcPts val="0"/>
              </a:spcBef>
              <a:spcAft>
                <a:spcPts val="0"/>
              </a:spcAft>
              <a:defRPr/>
            </a:pPr>
            <a:endParaRPr lang="he-IL" kern="0" dirty="0">
              <a:solidFill>
                <a:prstClr val="white"/>
              </a:solidFill>
              <a:latin typeface="Arial"/>
              <a:cs typeface="Arial"/>
            </a:endParaRPr>
          </a:p>
        </p:txBody>
      </p:sp>
      <p:sp>
        <p:nvSpPr>
          <p:cNvPr id="12" name="Slide Number Placeholder 8"/>
          <p:cNvSpPr txBox="1">
            <a:spLocks/>
          </p:cNvSpPr>
          <p:nvPr/>
        </p:nvSpPr>
        <p:spPr bwMode="auto">
          <a:xfrm>
            <a:off x="252413" y="6481763"/>
            <a:ext cx="5032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l" eaLnBrk="1" hangingPunct="1"/>
            <a:fld id="{A7AE3F90-C651-4314-991C-06CAF0C39DD7}" type="slidenum">
              <a:rPr lang="he-IL" altLang="he-IL" sz="1100">
                <a:solidFill>
                  <a:srgbClr val="BFBFBF"/>
                </a:solidFill>
              </a:rPr>
              <a:pPr algn="l" eaLnBrk="1" hangingPunct="1"/>
              <a:t>25</a:t>
            </a:fld>
            <a:endParaRPr lang="he-IL" altLang="he-IL" sz="1100" dirty="0">
              <a:solidFill>
                <a:srgbClr val="BFBFBF"/>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Slide Number Placeholder 8"/>
          <p:cNvSpPr>
            <a:spLocks noGrp="1"/>
          </p:cNvSpPr>
          <p:nvPr>
            <p:ph type="sldNum" sz="quarter" idx="12"/>
          </p:nvPr>
        </p:nvSpPr>
        <p:spPr bwMode="auto">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fld id="{18BA5C34-A436-4989-AD63-21821E5953B3}" type="slidenum">
              <a:rPr lang="he-IL" smtClean="0"/>
              <a:pPr fontAlgn="base">
                <a:spcBef>
                  <a:spcPct val="0"/>
                </a:spcBef>
                <a:spcAft>
                  <a:spcPct val="0"/>
                </a:spcAft>
                <a:defRPr/>
              </a:pPr>
              <a:t>26</a:t>
            </a:fld>
            <a:endParaRPr lang="he-IL" dirty="0" smtClean="0"/>
          </a:p>
        </p:txBody>
      </p:sp>
      <p:sp>
        <p:nvSpPr>
          <p:cNvPr id="6" name="כותרת 5"/>
          <p:cNvSpPr>
            <a:spLocks noGrp="1"/>
          </p:cNvSpPr>
          <p:nvPr>
            <p:ph type="ctrTitle"/>
          </p:nvPr>
        </p:nvSpPr>
        <p:spPr>
          <a:xfrm>
            <a:off x="785813" y="71438"/>
            <a:ext cx="7772400" cy="441325"/>
          </a:xfrm>
        </p:spPr>
        <p:txBody>
          <a:bodyPr/>
          <a:lstStyle/>
          <a:p>
            <a:pPr fontAlgn="auto">
              <a:defRPr/>
            </a:pPr>
            <a:r>
              <a:rPr lang="he-IL" sz="1800" b="1" dirty="0" smtClean="0">
                <a:solidFill>
                  <a:srgbClr val="FF6600"/>
                </a:solidFill>
                <a:ea typeface="+mn-ea"/>
              </a:rPr>
              <a:t>מינים פולשים</a:t>
            </a:r>
            <a:endParaRPr lang="he-IL" sz="1800" dirty="0" smtClean="0"/>
          </a:p>
        </p:txBody>
      </p:sp>
      <p:cxnSp>
        <p:nvCxnSpPr>
          <p:cNvPr id="3" name="מחבר ישר 2"/>
          <p:cNvCxnSpPr/>
          <p:nvPr/>
        </p:nvCxnSpPr>
        <p:spPr>
          <a:xfrm flipV="1">
            <a:off x="10909300" y="395288"/>
            <a:ext cx="0" cy="69850"/>
          </a:xfrm>
          <a:prstGeom prst="line">
            <a:avLst/>
          </a:prstGeom>
        </p:spPr>
        <p:style>
          <a:lnRef idx="1">
            <a:schemeClr val="accent1"/>
          </a:lnRef>
          <a:fillRef idx="0">
            <a:schemeClr val="accent1"/>
          </a:fillRef>
          <a:effectRef idx="0">
            <a:schemeClr val="accent1"/>
          </a:effectRef>
          <a:fontRef idx="minor">
            <a:schemeClr val="tx1"/>
          </a:fontRef>
        </p:style>
      </p:cxnSp>
      <p:sp>
        <p:nvSpPr>
          <p:cNvPr id="2" name="מלבן 1"/>
          <p:cNvSpPr/>
          <p:nvPr/>
        </p:nvSpPr>
        <p:spPr>
          <a:xfrm>
            <a:off x="265113" y="490538"/>
            <a:ext cx="8307387" cy="1754187"/>
          </a:xfrm>
          <a:prstGeom prst="rect">
            <a:avLst/>
          </a:prstGeom>
        </p:spPr>
        <p:txBody>
          <a:bodyPr>
            <a:spAutoFit/>
          </a:bodyPr>
          <a:lstStyle/>
          <a:p>
            <a:pPr fontAlgn="auto">
              <a:spcBef>
                <a:spcPts val="0"/>
              </a:spcBef>
              <a:spcAft>
                <a:spcPts val="0"/>
              </a:spcAft>
              <a:defRPr/>
            </a:pPr>
            <a:r>
              <a:rPr lang="he-IL" kern="0" dirty="0">
                <a:solidFill>
                  <a:prstClr val="black"/>
                </a:solidFill>
              </a:rPr>
              <a:t>מינים פולשים הם מיני אורגניזמים שונים (בעלי חיים, צמחים, פטריות) שהוכנסו על ידי האדם בכוונה או בדרך מקרית לאזור שלא התקיימו בו קודם לכן. במקרים רבים, מינים אלו מתרבים בדרך בלתי מבוקרת מכיוון שאינם נטרפים באזור החדש, כי אין להם שם טורף טבעי (אין בעל חיים שטורף אותם). הם גם גורמים נזק לסביבה כי הם מתחרים במינים המקומיים או טורפים אותם או גורמים להם מחלות. </a:t>
            </a:r>
            <a:endParaRPr lang="he-IL" kern="0" dirty="0" smtClean="0">
              <a:solidFill>
                <a:prstClr val="black"/>
              </a:solidFill>
            </a:endParaRPr>
          </a:p>
          <a:p>
            <a:pPr fontAlgn="auto">
              <a:spcBef>
                <a:spcPts val="0"/>
              </a:spcBef>
              <a:spcAft>
                <a:spcPts val="0"/>
              </a:spcAft>
              <a:defRPr/>
            </a:pPr>
            <a:r>
              <a:rPr lang="he-IL" sz="1600" b="1" kern="0" dirty="0" smtClean="0">
                <a:solidFill>
                  <a:schemeClr val="accent3"/>
                </a:solidFill>
              </a:rPr>
              <a:t>המינים </a:t>
            </a:r>
            <a:r>
              <a:rPr lang="he-IL" sz="1600" b="1" kern="0" dirty="0">
                <a:solidFill>
                  <a:schemeClr val="accent3"/>
                </a:solidFill>
              </a:rPr>
              <a:t>הפולשים הם הגורם השני בחשיבותו להכחדת המינים בטבע.</a:t>
            </a:r>
          </a:p>
        </p:txBody>
      </p:sp>
      <p:sp>
        <p:nvSpPr>
          <p:cNvPr id="52231" name="מלבן 1"/>
          <p:cNvSpPr>
            <a:spLocks noChangeArrowheads="1"/>
          </p:cNvSpPr>
          <p:nvPr/>
        </p:nvSpPr>
        <p:spPr bwMode="auto">
          <a:xfrm>
            <a:off x="883062" y="3742564"/>
            <a:ext cx="9969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he-IL" altLang="he-IL" sz="1000" dirty="0">
                <a:solidFill>
                  <a:srgbClr val="000000"/>
                </a:solidFill>
              </a:rPr>
              <a:t>ד"ר נורית קינן ©</a:t>
            </a:r>
            <a:endParaRPr lang="en-US" altLang="he-IL" sz="1000" dirty="0">
              <a:solidFill>
                <a:srgbClr val="000000"/>
              </a:solidFill>
            </a:endParaRPr>
          </a:p>
        </p:txBody>
      </p:sp>
      <p:pic>
        <p:nvPicPr>
          <p:cNvPr id="52232" name="Picture 1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56125" y="2276475"/>
            <a:ext cx="3933825"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מלבן 13"/>
          <p:cNvSpPr/>
          <p:nvPr/>
        </p:nvSpPr>
        <p:spPr>
          <a:xfrm>
            <a:off x="4214813" y="3786188"/>
            <a:ext cx="4375150" cy="2585323"/>
          </a:xfrm>
          <a:prstGeom prst="rect">
            <a:avLst/>
          </a:prstGeom>
        </p:spPr>
        <p:txBody>
          <a:bodyPr>
            <a:spAutoFit/>
          </a:bodyPr>
          <a:lstStyle/>
          <a:p>
            <a:pPr fontAlgn="auto">
              <a:spcBef>
                <a:spcPts val="0"/>
              </a:spcBef>
              <a:spcAft>
                <a:spcPts val="0"/>
              </a:spcAft>
              <a:defRPr/>
            </a:pPr>
            <a:r>
              <a:rPr lang="he-IL" u="sng" kern="0" dirty="0">
                <a:solidFill>
                  <a:prstClr val="black"/>
                </a:solidFill>
              </a:rPr>
              <a:t>נוטריה</a:t>
            </a:r>
          </a:p>
          <a:p>
            <a:pPr fontAlgn="auto">
              <a:spcBef>
                <a:spcPts val="0"/>
              </a:spcBef>
              <a:spcAft>
                <a:spcPts val="0"/>
              </a:spcAft>
              <a:defRPr/>
            </a:pPr>
            <a:r>
              <a:rPr lang="he-IL" kern="0" dirty="0">
                <a:solidFill>
                  <a:prstClr val="black"/>
                </a:solidFill>
              </a:rPr>
              <a:t>האדם עושה שימוש רב בפרוותה היפה של הנוטריה, והיא הובאה על ידיו למקומות שונים בעולם וגם לישראל. נוטריות רבות נמלטו מהשבי והתרבו בטבע בכמויות גדולות.</a:t>
            </a:r>
          </a:p>
          <a:p>
            <a:pPr fontAlgn="auto">
              <a:spcBef>
                <a:spcPts val="0"/>
              </a:spcBef>
              <a:spcAft>
                <a:spcPts val="0"/>
              </a:spcAft>
              <a:defRPr/>
            </a:pPr>
            <a:r>
              <a:rPr lang="he-IL" kern="0" dirty="0">
                <a:solidFill>
                  <a:prstClr val="black"/>
                </a:solidFill>
              </a:rPr>
              <a:t>הן גורמות לנזק כי הן:</a:t>
            </a:r>
          </a:p>
          <a:p>
            <a:pPr fontAlgn="auto">
              <a:spcBef>
                <a:spcPts val="0"/>
              </a:spcBef>
              <a:spcAft>
                <a:spcPts val="0"/>
              </a:spcAft>
              <a:buFont typeface="Arial" pitchFamily="34" charset="0"/>
              <a:buChar char="•"/>
              <a:defRPr/>
            </a:pPr>
            <a:r>
              <a:rPr lang="he-IL" kern="0" dirty="0">
                <a:solidFill>
                  <a:prstClr val="black"/>
                </a:solidFill>
              </a:rPr>
              <a:t> חופרות מחילות בגדת המים וגורמות נזק רב </a:t>
            </a:r>
            <a:r>
              <a:rPr lang="he-IL" kern="0" dirty="0" smtClean="0">
                <a:solidFill>
                  <a:prstClr val="black"/>
                </a:solidFill>
              </a:rPr>
              <a:t>  </a:t>
            </a:r>
          </a:p>
          <a:p>
            <a:pPr fontAlgn="auto">
              <a:spcBef>
                <a:spcPts val="0"/>
              </a:spcBef>
              <a:spcAft>
                <a:spcPts val="0"/>
              </a:spcAft>
              <a:defRPr/>
            </a:pPr>
            <a:r>
              <a:rPr lang="he-IL" kern="0" dirty="0" smtClean="0">
                <a:solidFill>
                  <a:prstClr val="black"/>
                </a:solidFill>
              </a:rPr>
              <a:t>  לבריכות </a:t>
            </a:r>
            <a:r>
              <a:rPr lang="he-IL" kern="0" dirty="0">
                <a:solidFill>
                  <a:prstClr val="black"/>
                </a:solidFill>
              </a:rPr>
              <a:t>הדגים.</a:t>
            </a:r>
          </a:p>
          <a:p>
            <a:pPr fontAlgn="auto">
              <a:spcBef>
                <a:spcPts val="0"/>
              </a:spcBef>
              <a:spcAft>
                <a:spcPts val="0"/>
              </a:spcAft>
              <a:buFont typeface="Arial" pitchFamily="34" charset="0"/>
              <a:buChar char="•"/>
              <a:defRPr/>
            </a:pPr>
            <a:r>
              <a:rPr lang="he-IL" kern="0" dirty="0">
                <a:solidFill>
                  <a:prstClr val="black"/>
                </a:solidFill>
              </a:rPr>
              <a:t> הפכו למזיק לגידולי ירק בחקלאות.</a:t>
            </a:r>
            <a:endParaRPr lang="he-IL" u="sng" kern="0" dirty="0">
              <a:solidFill>
                <a:prstClr val="black"/>
              </a:solidFill>
            </a:endParaRPr>
          </a:p>
        </p:txBody>
      </p:sp>
      <p:sp>
        <p:nvSpPr>
          <p:cNvPr id="52234" name="מלבן 4"/>
          <p:cNvSpPr>
            <a:spLocks noChangeArrowheads="1"/>
          </p:cNvSpPr>
          <p:nvPr/>
        </p:nvSpPr>
        <p:spPr bwMode="auto">
          <a:xfrm>
            <a:off x="355599" y="3789040"/>
            <a:ext cx="3716338"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he-IL" altLang="he-IL" u="sng" dirty="0"/>
              <a:t>שיטה מכחילה</a:t>
            </a:r>
          </a:p>
          <a:p>
            <a:pPr eaLnBrk="1" hangingPunct="1"/>
            <a:r>
              <a:rPr lang="he-IL" altLang="he-IL" dirty="0"/>
              <a:t>השיטה המכחילה פוגעת קשות במגוון הביולוגי כי היא:</a:t>
            </a:r>
          </a:p>
          <a:p>
            <a:pPr eaLnBrk="1" hangingPunct="1">
              <a:buFont typeface="Arial" pitchFamily="34" charset="0"/>
              <a:buChar char="•"/>
            </a:pPr>
            <a:r>
              <a:rPr lang="he-IL" altLang="he-IL" dirty="0"/>
              <a:t> מתחרה עם מיני צמחים מקומיים </a:t>
            </a:r>
            <a:endParaRPr lang="he-IL" altLang="he-IL" dirty="0" smtClean="0"/>
          </a:p>
          <a:p>
            <a:pPr eaLnBrk="1" hangingPunct="1"/>
            <a:r>
              <a:rPr lang="he-IL" altLang="he-IL" dirty="0" smtClean="0"/>
              <a:t>  ודוחקת </a:t>
            </a:r>
            <a:r>
              <a:rPr lang="he-IL" altLang="he-IL" dirty="0"/>
              <a:t>אותם.</a:t>
            </a:r>
          </a:p>
          <a:p>
            <a:pPr eaLnBrk="1" hangingPunct="1">
              <a:buFont typeface="Arial" pitchFamily="34" charset="0"/>
              <a:buChar char="•"/>
            </a:pPr>
            <a:r>
              <a:rPr lang="he-IL" altLang="he-IL" dirty="0"/>
              <a:t> גורמת להצללה בבתי גידול חוליים</a:t>
            </a:r>
          </a:p>
          <a:p>
            <a:pPr eaLnBrk="1" hangingPunct="1">
              <a:buFont typeface="Arial" pitchFamily="34" charset="0"/>
              <a:buChar char="•"/>
            </a:pPr>
            <a:r>
              <a:rPr lang="he-IL" altLang="he-IL" dirty="0"/>
              <a:t> גורמת לקריסת גדות נחלים</a:t>
            </a:r>
          </a:p>
          <a:p>
            <a:pPr eaLnBrk="1" hangingPunct="1">
              <a:buFont typeface="Arial" pitchFamily="34" charset="0"/>
              <a:buChar char="•"/>
            </a:pPr>
            <a:r>
              <a:rPr lang="he-IL" altLang="he-IL" dirty="0"/>
              <a:t> קשה "להיפטר" ממנה כי היא מייצרת</a:t>
            </a:r>
          </a:p>
          <a:p>
            <a:pPr eaLnBrk="1" hangingPunct="1"/>
            <a:r>
              <a:rPr lang="he-IL" altLang="he-IL" dirty="0" smtClean="0"/>
              <a:t>  כמויות </a:t>
            </a:r>
            <a:r>
              <a:rPr lang="he-IL" altLang="he-IL" dirty="0"/>
              <a:t>אדירות של זרעים, ומתחדשת </a:t>
            </a:r>
            <a:r>
              <a:rPr lang="he-IL" altLang="he-IL" dirty="0" smtClean="0"/>
              <a:t> </a:t>
            </a:r>
          </a:p>
          <a:p>
            <a:pPr eaLnBrk="1" hangingPunct="1"/>
            <a:r>
              <a:rPr lang="he-IL" altLang="he-IL" dirty="0" smtClean="0"/>
              <a:t> לאחר </a:t>
            </a:r>
            <a:r>
              <a:rPr lang="he-IL" altLang="he-IL" dirty="0"/>
              <a:t>כריתה.</a:t>
            </a:r>
          </a:p>
        </p:txBody>
      </p:sp>
      <p:pic>
        <p:nvPicPr>
          <p:cNvPr id="5223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0113" y="2290170"/>
            <a:ext cx="2882900"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6" name="מלבן 1"/>
          <p:cNvSpPr>
            <a:spLocks noChangeArrowheads="1"/>
          </p:cNvSpPr>
          <p:nvPr/>
        </p:nvSpPr>
        <p:spPr bwMode="auto">
          <a:xfrm>
            <a:off x="4214813" y="3754438"/>
            <a:ext cx="17145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he-IL" altLang="he-IL" sz="1000" dirty="0">
                <a:hlinkClick r:id="rId4"/>
              </a:rPr>
              <a:t>מצילומי יהודית גרעין-כל </a:t>
            </a:r>
            <a:r>
              <a:rPr lang="he-IL" altLang="he-IL" sz="1000" dirty="0">
                <a:solidFill>
                  <a:srgbClr val="000000"/>
                </a:solidFill>
                <a:hlinkClick r:id="rId4"/>
              </a:rPr>
              <a:t>©</a:t>
            </a:r>
            <a:endParaRPr lang="en-US" altLang="he-IL" sz="1000" dirty="0">
              <a:solidFill>
                <a:srgbClr val="000000"/>
              </a:solidFill>
            </a:endParaRPr>
          </a:p>
        </p:txBody>
      </p:sp>
      <p:sp>
        <p:nvSpPr>
          <p:cNvPr id="13" name="Rectangle 3"/>
          <p:cNvSpPr/>
          <p:nvPr/>
        </p:nvSpPr>
        <p:spPr>
          <a:xfrm>
            <a:off x="468313" y="430213"/>
            <a:ext cx="8215312" cy="46037"/>
          </a:xfrm>
          <a:prstGeom prst="rect">
            <a:avLst/>
          </a:prstGeom>
          <a:solidFill>
            <a:sysClr val="window" lastClr="FFFFFF">
              <a:lumMod val="95000"/>
            </a:sysClr>
          </a:solidFill>
          <a:ln w="25400" cap="flat" cmpd="sng" algn="ctr">
            <a:solidFill>
              <a:sysClr val="window" lastClr="FFFFFF">
                <a:lumMod val="95000"/>
              </a:sysClr>
            </a:solidFill>
            <a:prstDash val="solid"/>
          </a:ln>
          <a:effectLst/>
        </p:spPr>
        <p:txBody>
          <a:bodyPr rtlCol="1" anchor="ctr"/>
          <a:lstStyle/>
          <a:p>
            <a:pPr algn="ctr" fontAlgn="auto">
              <a:spcBef>
                <a:spcPts val="0"/>
              </a:spcBef>
              <a:spcAft>
                <a:spcPts val="0"/>
              </a:spcAft>
              <a:defRPr/>
            </a:pPr>
            <a:endParaRPr lang="he-IL" kern="0" dirty="0">
              <a:solidFill>
                <a:prstClr val="white"/>
              </a:solidFill>
              <a:latin typeface="Arial"/>
              <a:cs typeface="Arial"/>
            </a:endParaRPr>
          </a:p>
        </p:txBody>
      </p:sp>
      <p:sp>
        <p:nvSpPr>
          <p:cNvPr id="15" name="Slide Number Placeholder 8"/>
          <p:cNvSpPr txBox="1">
            <a:spLocks/>
          </p:cNvSpPr>
          <p:nvPr/>
        </p:nvSpPr>
        <p:spPr bwMode="auto">
          <a:xfrm>
            <a:off x="103981" y="6480592"/>
            <a:ext cx="5032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l" eaLnBrk="1" hangingPunct="1"/>
            <a:fld id="{A7AE3F90-C651-4314-991C-06CAF0C39DD7}" type="slidenum">
              <a:rPr lang="he-IL" altLang="he-IL" sz="1100">
                <a:solidFill>
                  <a:srgbClr val="BFBFBF"/>
                </a:solidFill>
              </a:rPr>
              <a:pPr algn="l" eaLnBrk="1" hangingPunct="1"/>
              <a:t>26</a:t>
            </a:fld>
            <a:endParaRPr lang="he-IL" altLang="he-IL" sz="1100" dirty="0">
              <a:solidFill>
                <a:srgbClr val="BFBFBF"/>
              </a:solidFill>
            </a:endParaRPr>
          </a:p>
        </p:txBody>
      </p:sp>
      <p:sp>
        <p:nvSpPr>
          <p:cNvPr id="16" name="מלבן 15"/>
          <p:cNvSpPr/>
          <p:nvPr/>
        </p:nvSpPr>
        <p:spPr>
          <a:xfrm>
            <a:off x="4219761" y="2214563"/>
            <a:ext cx="4606552" cy="444976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17" name="מלבן 16"/>
          <p:cNvSpPr/>
          <p:nvPr/>
        </p:nvSpPr>
        <p:spPr>
          <a:xfrm>
            <a:off x="468313" y="2213393"/>
            <a:ext cx="3736473" cy="444976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5" name="Slide Number Placeholder 15"/>
          <p:cNvSpPr>
            <a:spLocks noGrp="1"/>
          </p:cNvSpPr>
          <p:nvPr>
            <p:ph type="sldNum" sz="quarter" idx="12"/>
          </p:nvPr>
        </p:nvSpPr>
        <p:spPr bwMode="auto">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fld id="{4A27E5E2-6372-40D6-A4B0-F48CAB12C149}" type="slidenum">
              <a:rPr lang="he-IL" sz="1800" smtClean="0"/>
              <a:pPr fontAlgn="base">
                <a:spcBef>
                  <a:spcPct val="0"/>
                </a:spcBef>
                <a:spcAft>
                  <a:spcPct val="0"/>
                </a:spcAft>
                <a:defRPr/>
              </a:pPr>
              <a:t>27</a:t>
            </a:fld>
            <a:endParaRPr lang="he-IL" sz="1800" dirty="0" smtClean="0"/>
          </a:p>
        </p:txBody>
      </p:sp>
      <p:sp>
        <p:nvSpPr>
          <p:cNvPr id="9" name="כותרת 8"/>
          <p:cNvSpPr>
            <a:spLocks noGrp="1"/>
          </p:cNvSpPr>
          <p:nvPr>
            <p:ph type="title"/>
          </p:nvPr>
        </p:nvSpPr>
        <p:spPr>
          <a:xfrm>
            <a:off x="285750" y="71438"/>
            <a:ext cx="8229600" cy="439737"/>
          </a:xfrm>
        </p:spPr>
        <p:txBody>
          <a:bodyPr/>
          <a:lstStyle/>
          <a:p>
            <a:pPr fontAlgn="auto">
              <a:defRPr/>
            </a:pPr>
            <a:r>
              <a:rPr lang="he-IL" sz="1800" b="1" dirty="0" smtClean="0">
                <a:solidFill>
                  <a:srgbClr val="FF6600"/>
                </a:solidFill>
                <a:ea typeface="+mn-ea"/>
              </a:rPr>
              <a:t>מין פולש: נמלת האש הקטנה</a:t>
            </a:r>
            <a:endParaRPr lang="he-IL" sz="1800" dirty="0" smtClean="0"/>
          </a:p>
        </p:txBody>
      </p:sp>
      <p:sp>
        <p:nvSpPr>
          <p:cNvPr id="13" name="Rectangle 3"/>
          <p:cNvSpPr/>
          <p:nvPr/>
        </p:nvSpPr>
        <p:spPr>
          <a:xfrm>
            <a:off x="468313" y="430213"/>
            <a:ext cx="8215312" cy="46037"/>
          </a:xfrm>
          <a:prstGeom prst="rect">
            <a:avLst/>
          </a:prstGeom>
          <a:solidFill>
            <a:sysClr val="window" lastClr="FFFFFF">
              <a:lumMod val="95000"/>
            </a:sysClr>
          </a:solidFill>
          <a:ln w="25400" cap="flat" cmpd="sng" algn="ctr">
            <a:solidFill>
              <a:sysClr val="window" lastClr="FFFFFF">
                <a:lumMod val="95000"/>
              </a:sysClr>
            </a:solidFill>
            <a:prstDash val="solid"/>
          </a:ln>
          <a:effectLst/>
        </p:spPr>
        <p:txBody>
          <a:bodyPr rtlCol="1" anchor="ctr"/>
          <a:lstStyle/>
          <a:p>
            <a:pPr algn="ctr" fontAlgn="auto">
              <a:spcBef>
                <a:spcPts val="0"/>
              </a:spcBef>
              <a:spcAft>
                <a:spcPts val="0"/>
              </a:spcAft>
              <a:defRPr/>
            </a:pPr>
            <a:endParaRPr lang="he-IL" kern="0" dirty="0">
              <a:solidFill>
                <a:prstClr val="white"/>
              </a:solidFill>
              <a:latin typeface="Arial"/>
              <a:cs typeface="Arial"/>
            </a:endParaRPr>
          </a:p>
        </p:txBody>
      </p:sp>
      <p:sp>
        <p:nvSpPr>
          <p:cNvPr id="14" name="Slide Number Placeholder 8"/>
          <p:cNvSpPr txBox="1">
            <a:spLocks/>
          </p:cNvSpPr>
          <p:nvPr/>
        </p:nvSpPr>
        <p:spPr bwMode="auto">
          <a:xfrm>
            <a:off x="215900" y="6453188"/>
            <a:ext cx="5032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l" eaLnBrk="1" fontAlgn="auto" hangingPunct="1">
              <a:spcBef>
                <a:spcPts val="0"/>
              </a:spcBef>
              <a:spcAft>
                <a:spcPts val="0"/>
              </a:spcAft>
            </a:pPr>
            <a:fld id="{B45E4EE1-290B-476E-B214-BC9E095C24C1}" type="slidenum">
              <a:rPr lang="he-IL" altLang="he-IL" sz="1100" kern="0">
                <a:solidFill>
                  <a:srgbClr val="BFBFBF"/>
                </a:solidFill>
              </a:rPr>
              <a:pPr algn="l" eaLnBrk="1" fontAlgn="auto" hangingPunct="1">
                <a:spcBef>
                  <a:spcPts val="0"/>
                </a:spcBef>
                <a:spcAft>
                  <a:spcPts val="0"/>
                </a:spcAft>
              </a:pPr>
              <a:t>27</a:t>
            </a:fld>
            <a:endParaRPr lang="he-IL" altLang="he-IL" sz="1100" kern="0" dirty="0">
              <a:solidFill>
                <a:srgbClr val="BFBFBF"/>
              </a:solidFill>
            </a:endParaRPr>
          </a:p>
        </p:txBody>
      </p:sp>
      <p:pic>
        <p:nvPicPr>
          <p:cNvPr id="2050" name="Picture 2" descr="קובץ:FireAntBite.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73790" y="2996952"/>
            <a:ext cx="2151613" cy="309068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ars.usda.gov/is/graphics/photos/sep99/k8575-1i.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64088" y="3789040"/>
            <a:ext cx="2400301" cy="1676400"/>
          </a:xfrm>
          <a:prstGeom prst="rect">
            <a:avLst/>
          </a:prstGeom>
          <a:noFill/>
          <a:extLst>
            <a:ext uri="{909E8E84-426E-40DD-AFC4-6F175D3DCCD1}">
              <a14:hiddenFill xmlns:a14="http://schemas.microsoft.com/office/drawing/2010/main">
                <a:solidFill>
                  <a:srgbClr val="FFFFFF"/>
                </a:solidFill>
              </a14:hiddenFill>
            </a:ext>
          </a:extLst>
        </p:spPr>
      </p:pic>
      <p:sp>
        <p:nvSpPr>
          <p:cNvPr id="11" name="מלבן 10"/>
          <p:cNvSpPr/>
          <p:nvPr/>
        </p:nvSpPr>
        <p:spPr>
          <a:xfrm>
            <a:off x="472465" y="688628"/>
            <a:ext cx="8334672" cy="2308324"/>
          </a:xfrm>
          <a:prstGeom prst="rect">
            <a:avLst/>
          </a:prstGeom>
        </p:spPr>
        <p:txBody>
          <a:bodyPr wrap="square">
            <a:spAutoFit/>
          </a:bodyPr>
          <a:lstStyle/>
          <a:p>
            <a:r>
              <a:rPr lang="he-IL" b="1" dirty="0" smtClean="0">
                <a:solidFill>
                  <a:schemeClr val="accent3"/>
                </a:solidFill>
              </a:rPr>
              <a:t>נמלת האש </a:t>
            </a:r>
            <a:r>
              <a:rPr lang="he-IL" dirty="0" smtClean="0"/>
              <a:t>היא מין </a:t>
            </a:r>
            <a:r>
              <a:rPr lang="he-IL" dirty="0"/>
              <a:t>פולש במקומות שונים בעולם. </a:t>
            </a:r>
          </a:p>
          <a:p>
            <a:r>
              <a:rPr lang="he-IL" dirty="0"/>
              <a:t>בישראל נצפו לראשונה </a:t>
            </a:r>
            <a:r>
              <a:rPr lang="he-IL" dirty="0" smtClean="0"/>
              <a:t>נמלי </a:t>
            </a:r>
            <a:r>
              <a:rPr lang="he-IL" dirty="0"/>
              <a:t>אש באזור בקעת הירדן בשנת </a:t>
            </a:r>
            <a:r>
              <a:rPr lang="he-IL" dirty="0" smtClean="0"/>
              <a:t>2005, ומאז התפשטו לאזורים שונים בארץ.</a:t>
            </a:r>
            <a:r>
              <a:rPr lang="he-IL" dirty="0"/>
              <a:t> </a:t>
            </a:r>
            <a:r>
              <a:rPr lang="he-IL" dirty="0" smtClean="0"/>
              <a:t>הנמלים </a:t>
            </a:r>
            <a:r>
              <a:rPr lang="he-IL" dirty="0"/>
              <a:t>מהוות מטרד רציני ביותר לתושבי האזורים שבהם הן נמצאות. </a:t>
            </a:r>
            <a:r>
              <a:rPr lang="he-IL" dirty="0" smtClean="0"/>
              <a:t>עקיצת </a:t>
            </a:r>
            <a:r>
              <a:rPr lang="he-IL" dirty="0"/>
              <a:t>הנמלה כואבת מאוד. </a:t>
            </a:r>
            <a:endParaRPr lang="he-IL" dirty="0" smtClean="0"/>
          </a:p>
          <a:p>
            <a:r>
              <a:rPr lang="he-IL" dirty="0" smtClean="0"/>
              <a:t>נוסף על נזק </a:t>
            </a:r>
            <a:r>
              <a:rPr lang="he-IL" dirty="0"/>
              <a:t>לאדם, </a:t>
            </a:r>
            <a:r>
              <a:rPr lang="he-IL" dirty="0" smtClean="0"/>
              <a:t>נמלים אלו </a:t>
            </a:r>
            <a:r>
              <a:rPr lang="he-IL" dirty="0"/>
              <a:t>מהוות סכנה חמורה למגוון הביולוגי. הנמלה גורמת להפרת האיזון הקיים בטבע: נמלת האש עלולה לפגוע באופן מסיבי באוכלוסיית בעלי חיים קטנים, בחרקים ובצומח באזור מחייתה, ובכך להשפיע על אוכלוסיות בעלי </a:t>
            </a:r>
            <a:r>
              <a:rPr lang="he-IL" dirty="0" smtClean="0"/>
              <a:t>החיים </a:t>
            </a:r>
            <a:r>
              <a:rPr lang="he-IL" dirty="0"/>
              <a:t>הניזונים </a:t>
            </a:r>
            <a:r>
              <a:rPr lang="he-IL" dirty="0" smtClean="0"/>
              <a:t>מהם </a:t>
            </a:r>
          </a:p>
          <a:p>
            <a:r>
              <a:rPr lang="he-IL" dirty="0" smtClean="0"/>
              <a:t>ולפגוע </a:t>
            </a:r>
            <a:r>
              <a:rPr lang="he-IL" dirty="0"/>
              <a:t>במארג האקולוגי המקומי, לעתים באופן חמור.</a:t>
            </a:r>
          </a:p>
        </p:txBody>
      </p:sp>
      <p:sp>
        <p:nvSpPr>
          <p:cNvPr id="12" name="מלבן 11"/>
          <p:cNvSpPr/>
          <p:nvPr/>
        </p:nvSpPr>
        <p:spPr>
          <a:xfrm>
            <a:off x="719138" y="620689"/>
            <a:ext cx="8107175" cy="604363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2" name="מלבן 1"/>
          <p:cNvSpPr/>
          <p:nvPr/>
        </p:nvSpPr>
        <p:spPr>
          <a:xfrm>
            <a:off x="1352232" y="6283911"/>
            <a:ext cx="2994731" cy="338554"/>
          </a:xfrm>
          <a:prstGeom prst="rect">
            <a:avLst/>
          </a:prstGeom>
        </p:spPr>
        <p:txBody>
          <a:bodyPr wrap="none">
            <a:spAutoFit/>
          </a:bodyPr>
          <a:lstStyle/>
          <a:p>
            <a:r>
              <a:rPr lang="he-IL" sz="1600" b="1" dirty="0" smtClean="0"/>
              <a:t>רגל מכוסה עקיצות של נמלת האש</a:t>
            </a:r>
            <a:endParaRPr lang="he-IL" sz="1600" b="1" dirty="0"/>
          </a:p>
        </p:txBody>
      </p:sp>
      <p:sp>
        <p:nvSpPr>
          <p:cNvPr id="3" name="מלבן 2"/>
          <p:cNvSpPr/>
          <p:nvPr/>
        </p:nvSpPr>
        <p:spPr>
          <a:xfrm>
            <a:off x="1688309" y="6021288"/>
            <a:ext cx="1731563" cy="246221"/>
          </a:xfrm>
          <a:prstGeom prst="rect">
            <a:avLst/>
          </a:prstGeom>
        </p:spPr>
        <p:txBody>
          <a:bodyPr wrap="none">
            <a:spAutoFit/>
          </a:bodyPr>
          <a:lstStyle/>
          <a:p>
            <a:pPr>
              <a:spcAft>
                <a:spcPts val="0"/>
              </a:spcAft>
            </a:pPr>
            <a:r>
              <a:rPr lang="en-US" sz="1000" dirty="0">
                <a:latin typeface="Calibri"/>
                <a:ea typeface="Calibri"/>
                <a:cs typeface="Arial"/>
              </a:rPr>
              <a:t>Photo by Daniel </a:t>
            </a:r>
            <a:r>
              <a:rPr lang="en-US" sz="1000" dirty="0" err="1">
                <a:latin typeface="Calibri"/>
                <a:ea typeface="Calibri"/>
                <a:cs typeface="Arial"/>
              </a:rPr>
              <a:t>Wojcik</a:t>
            </a:r>
            <a:r>
              <a:rPr lang="en-US" sz="1000" dirty="0">
                <a:latin typeface="Calibri"/>
                <a:ea typeface="Calibri"/>
                <a:cs typeface="Arial"/>
              </a:rPr>
              <a:t>/USDA</a:t>
            </a:r>
            <a:endParaRPr lang="en-US" sz="1000" dirty="0">
              <a:effectLst/>
              <a:latin typeface="Calibri"/>
              <a:ea typeface="Calibri"/>
              <a:cs typeface="Arial"/>
            </a:endParaRPr>
          </a:p>
        </p:txBody>
      </p:sp>
      <p:sp>
        <p:nvSpPr>
          <p:cNvPr id="4" name="מלבן 3"/>
          <p:cNvSpPr/>
          <p:nvPr/>
        </p:nvSpPr>
        <p:spPr>
          <a:xfrm>
            <a:off x="5347288" y="5463887"/>
            <a:ext cx="1625765" cy="246221"/>
          </a:xfrm>
          <a:prstGeom prst="rect">
            <a:avLst/>
          </a:prstGeom>
        </p:spPr>
        <p:txBody>
          <a:bodyPr wrap="none">
            <a:spAutoFit/>
          </a:bodyPr>
          <a:lstStyle/>
          <a:p>
            <a:pPr>
              <a:spcAft>
                <a:spcPts val="0"/>
              </a:spcAft>
            </a:pPr>
            <a:r>
              <a:rPr lang="en-US" sz="1000" dirty="0">
                <a:latin typeface="Calibri"/>
                <a:ea typeface="Calibri"/>
                <a:cs typeface="Arial"/>
              </a:rPr>
              <a:t>Photo by Scott Bauer/USDA</a:t>
            </a:r>
            <a:endParaRPr lang="en-US" sz="1000" dirty="0">
              <a:effectLst/>
              <a:latin typeface="Calibri"/>
              <a:ea typeface="Calibri"/>
              <a:cs typeface="Arial"/>
            </a:endParaRPr>
          </a:p>
        </p:txBody>
      </p:sp>
    </p:spTree>
    <p:extLst>
      <p:ext uri="{BB962C8B-B14F-4D97-AF65-F5344CB8AC3E}">
        <p14:creationId xmlns:p14="http://schemas.microsoft.com/office/powerpoint/2010/main" val="23739240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Slide Number Placeholder 8"/>
          <p:cNvSpPr>
            <a:spLocks noGrp="1"/>
          </p:cNvSpPr>
          <p:nvPr>
            <p:ph type="sldNum" sz="quarter" idx="12"/>
          </p:nvPr>
        </p:nvSpPr>
        <p:spPr bwMode="auto">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fld id="{687C1BB4-7A62-47B7-BF65-A498D0461059}" type="slidenum">
              <a:rPr lang="he-IL" smtClean="0"/>
              <a:pPr fontAlgn="base">
                <a:spcBef>
                  <a:spcPct val="0"/>
                </a:spcBef>
                <a:spcAft>
                  <a:spcPct val="0"/>
                </a:spcAft>
                <a:defRPr/>
              </a:pPr>
              <a:t>28</a:t>
            </a:fld>
            <a:endParaRPr lang="he-IL" dirty="0" smtClean="0"/>
          </a:p>
        </p:txBody>
      </p:sp>
      <p:sp>
        <p:nvSpPr>
          <p:cNvPr id="6" name="כותרת 5"/>
          <p:cNvSpPr>
            <a:spLocks noGrp="1"/>
          </p:cNvSpPr>
          <p:nvPr>
            <p:ph type="ctrTitle"/>
          </p:nvPr>
        </p:nvSpPr>
        <p:spPr>
          <a:xfrm>
            <a:off x="785813" y="71438"/>
            <a:ext cx="7772400" cy="441325"/>
          </a:xfrm>
        </p:spPr>
        <p:txBody>
          <a:bodyPr/>
          <a:lstStyle/>
          <a:p>
            <a:pPr fontAlgn="auto">
              <a:defRPr/>
            </a:pPr>
            <a:r>
              <a:rPr lang="he-IL" sz="1800" b="1" dirty="0" smtClean="0">
                <a:solidFill>
                  <a:srgbClr val="FF6600"/>
                </a:solidFill>
                <a:ea typeface="+mn-ea"/>
              </a:rPr>
              <a:t>שאלה 4</a:t>
            </a:r>
            <a:endParaRPr lang="he-IL" sz="1800" dirty="0" smtClean="0"/>
          </a:p>
        </p:txBody>
      </p:sp>
      <p:cxnSp>
        <p:nvCxnSpPr>
          <p:cNvPr id="3" name="מחבר ישר 2"/>
          <p:cNvCxnSpPr/>
          <p:nvPr/>
        </p:nvCxnSpPr>
        <p:spPr>
          <a:xfrm flipV="1">
            <a:off x="10909300" y="395288"/>
            <a:ext cx="0" cy="6985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23850" y="549275"/>
            <a:ext cx="8250238" cy="2308225"/>
          </a:xfrm>
          <a:prstGeom prst="rect">
            <a:avLst/>
          </a:prstGeom>
          <a:noFill/>
          <a:ln w="19050">
            <a:noFill/>
          </a:ln>
          <a:effectLst>
            <a:outerShdw sx="102000" sy="102000" algn="tl" rotWithShape="0">
              <a:sysClr val="window" lastClr="FFFFFF">
                <a:lumMod val="65000"/>
                <a:alpha val="0"/>
              </a:sysClr>
            </a:outerShdw>
          </a:effectLst>
        </p:spPr>
        <p:txBody>
          <a:bodyPr rtlCol="1">
            <a:spAutoFit/>
          </a:bodyPr>
          <a:lstStyle/>
          <a:p>
            <a:pPr fontAlgn="auto">
              <a:spcBef>
                <a:spcPts val="0"/>
              </a:spcBef>
              <a:spcAft>
                <a:spcPts val="0"/>
              </a:spcAft>
              <a:defRPr/>
            </a:pPr>
            <a:r>
              <a:rPr lang="he-IL" b="1" kern="0" dirty="0">
                <a:solidFill>
                  <a:srgbClr val="1D4C72"/>
                </a:solidFill>
              </a:rPr>
              <a:t>שאלה 4:</a:t>
            </a:r>
          </a:p>
          <a:p>
            <a:pPr fontAlgn="auto">
              <a:spcBef>
                <a:spcPts val="0"/>
              </a:spcBef>
              <a:spcAft>
                <a:spcPts val="0"/>
              </a:spcAft>
              <a:defRPr/>
            </a:pPr>
            <a:r>
              <a:rPr lang="he-IL" kern="0" dirty="0">
                <a:solidFill>
                  <a:schemeClr val="tx2"/>
                </a:solidFill>
              </a:rPr>
              <a:t>לאחרונה נמצאו בנחלים ברמת הגולן מדוזות של מים מתוקים, שמקורן בסין. המדוזות הן זעירות, ניזונות מזואופלנקטון (בעלי חיים זעירים החיים במים) ואינן מזיקות לבני אדם, ואולם יש חשש שאם יגיעו המדוזות לכנרת ויתרבו בה, יגדל מאוד מספר האצות ותיפָּגע איכות המים.</a:t>
            </a:r>
          </a:p>
          <a:p>
            <a:pPr fontAlgn="auto">
              <a:spcBef>
                <a:spcPts val="0"/>
              </a:spcBef>
              <a:spcAft>
                <a:spcPts val="0"/>
              </a:spcAft>
              <a:defRPr/>
            </a:pPr>
            <a:r>
              <a:rPr lang="he-IL" kern="0" dirty="0">
                <a:solidFill>
                  <a:schemeClr val="tx2"/>
                </a:solidFill>
              </a:rPr>
              <a:t>א. הציעו הסבר לקשר בין חדירת המדוזות לכנרת ובין עלייה בכמות האצות בה.</a:t>
            </a:r>
          </a:p>
          <a:p>
            <a:pPr fontAlgn="auto">
              <a:spcBef>
                <a:spcPts val="0"/>
              </a:spcBef>
              <a:spcAft>
                <a:spcPts val="0"/>
              </a:spcAft>
              <a:defRPr/>
            </a:pPr>
            <a:r>
              <a:rPr lang="he-IL" kern="0" dirty="0">
                <a:solidFill>
                  <a:schemeClr val="tx2"/>
                </a:solidFill>
              </a:rPr>
              <a:t>ב. לעתים, עלייה בכמות האצות נגרמת בהשפעת גורם אחר. מהו?</a:t>
            </a:r>
          </a:p>
          <a:p>
            <a:pPr fontAlgn="auto">
              <a:spcBef>
                <a:spcPts val="0"/>
              </a:spcBef>
              <a:spcAft>
                <a:spcPts val="0"/>
              </a:spcAft>
              <a:defRPr/>
            </a:pPr>
            <a:r>
              <a:rPr lang="he-IL" kern="0" dirty="0">
                <a:solidFill>
                  <a:schemeClr val="tx2"/>
                </a:solidFill>
              </a:rPr>
              <a:t>ג. הסבירו מדוע לעתים קרובות </a:t>
            </a:r>
            <a:r>
              <a:rPr lang="he-IL" kern="0" dirty="0">
                <a:solidFill>
                  <a:srgbClr val="1D4C72"/>
                </a:solidFill>
              </a:rPr>
              <a:t>מין פולש מתרבה במהירות.</a:t>
            </a:r>
          </a:p>
        </p:txBody>
      </p:sp>
      <p:sp>
        <p:nvSpPr>
          <p:cNvPr id="7" name="Rectangle 3"/>
          <p:cNvSpPr/>
          <p:nvPr/>
        </p:nvSpPr>
        <p:spPr>
          <a:xfrm>
            <a:off x="468313" y="430213"/>
            <a:ext cx="8215312" cy="46037"/>
          </a:xfrm>
          <a:prstGeom prst="rect">
            <a:avLst/>
          </a:prstGeom>
          <a:solidFill>
            <a:sysClr val="window" lastClr="FFFFFF">
              <a:lumMod val="95000"/>
            </a:sysClr>
          </a:solidFill>
          <a:ln w="25400" cap="flat" cmpd="sng" algn="ctr">
            <a:solidFill>
              <a:sysClr val="window" lastClr="FFFFFF">
                <a:lumMod val="95000"/>
              </a:sysClr>
            </a:solidFill>
            <a:prstDash val="solid"/>
          </a:ln>
          <a:effectLst/>
        </p:spPr>
        <p:txBody>
          <a:bodyPr rtlCol="1" anchor="ctr"/>
          <a:lstStyle/>
          <a:p>
            <a:pPr algn="ctr" fontAlgn="auto">
              <a:spcBef>
                <a:spcPts val="0"/>
              </a:spcBef>
              <a:spcAft>
                <a:spcPts val="0"/>
              </a:spcAft>
              <a:defRPr/>
            </a:pPr>
            <a:endParaRPr lang="he-IL" kern="0" dirty="0">
              <a:solidFill>
                <a:prstClr val="white"/>
              </a:solidFill>
              <a:latin typeface="Arial"/>
              <a:cs typeface="Arial"/>
            </a:endParaRPr>
          </a:p>
        </p:txBody>
      </p:sp>
      <p:sp>
        <p:nvSpPr>
          <p:cNvPr id="8" name="Slide Number Placeholder 8"/>
          <p:cNvSpPr txBox="1">
            <a:spLocks/>
          </p:cNvSpPr>
          <p:nvPr/>
        </p:nvSpPr>
        <p:spPr bwMode="auto">
          <a:xfrm>
            <a:off x="252413" y="6481763"/>
            <a:ext cx="5032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l" eaLnBrk="1" hangingPunct="1"/>
            <a:fld id="{A7AE3F90-C651-4314-991C-06CAF0C39DD7}" type="slidenum">
              <a:rPr lang="he-IL" altLang="he-IL" sz="1100">
                <a:solidFill>
                  <a:srgbClr val="BFBFBF"/>
                </a:solidFill>
              </a:rPr>
              <a:pPr algn="l" eaLnBrk="1" hangingPunct="1"/>
              <a:t>28</a:t>
            </a:fld>
            <a:endParaRPr lang="he-IL" altLang="he-IL" sz="1100" dirty="0">
              <a:solidFill>
                <a:srgbClr val="BFBFBF"/>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Slide Number Placeholder 8"/>
          <p:cNvSpPr>
            <a:spLocks noGrp="1"/>
          </p:cNvSpPr>
          <p:nvPr>
            <p:ph type="sldNum" sz="quarter" idx="12"/>
          </p:nvPr>
        </p:nvSpPr>
        <p:spPr bwMode="auto">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fld id="{7B191D49-FE5B-409B-B949-02F193B3F452}" type="slidenum">
              <a:rPr lang="he-IL" smtClean="0"/>
              <a:pPr fontAlgn="base">
                <a:spcBef>
                  <a:spcPct val="0"/>
                </a:spcBef>
                <a:spcAft>
                  <a:spcPct val="0"/>
                </a:spcAft>
                <a:defRPr/>
              </a:pPr>
              <a:t>29</a:t>
            </a:fld>
            <a:endParaRPr lang="he-IL" dirty="0" smtClean="0"/>
          </a:p>
        </p:txBody>
      </p:sp>
      <p:sp>
        <p:nvSpPr>
          <p:cNvPr id="6" name="כותרת 5"/>
          <p:cNvSpPr>
            <a:spLocks noGrp="1"/>
          </p:cNvSpPr>
          <p:nvPr>
            <p:ph type="ctrTitle"/>
          </p:nvPr>
        </p:nvSpPr>
        <p:spPr>
          <a:xfrm>
            <a:off x="785813" y="71438"/>
            <a:ext cx="7772400" cy="441325"/>
          </a:xfrm>
        </p:spPr>
        <p:txBody>
          <a:bodyPr/>
          <a:lstStyle/>
          <a:p>
            <a:pPr fontAlgn="auto">
              <a:defRPr/>
            </a:pPr>
            <a:r>
              <a:rPr lang="he-IL" sz="1800" b="1" dirty="0" smtClean="0">
                <a:solidFill>
                  <a:srgbClr val="FF6600"/>
                </a:solidFill>
                <a:ea typeface="+mn-ea"/>
              </a:rPr>
              <a:t>תשובה</a:t>
            </a:r>
            <a:endParaRPr lang="he-IL" sz="1800" dirty="0" smtClean="0"/>
          </a:p>
        </p:txBody>
      </p:sp>
      <p:cxnSp>
        <p:nvCxnSpPr>
          <p:cNvPr id="3" name="מחבר ישר 2"/>
          <p:cNvCxnSpPr/>
          <p:nvPr/>
        </p:nvCxnSpPr>
        <p:spPr>
          <a:xfrm flipV="1">
            <a:off x="10909300" y="395288"/>
            <a:ext cx="0" cy="6985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04775" y="532904"/>
            <a:ext cx="8469313" cy="2032000"/>
          </a:xfrm>
          <a:prstGeom prst="rect">
            <a:avLst/>
          </a:prstGeom>
          <a:noFill/>
          <a:ln w="19050">
            <a:noFill/>
          </a:ln>
          <a:effectLst>
            <a:outerShdw sx="102000" sy="102000" algn="tl" rotWithShape="0">
              <a:sysClr val="window" lastClr="FFFFFF">
                <a:lumMod val="65000"/>
                <a:alpha val="0"/>
              </a:sysClr>
            </a:outerShdw>
          </a:effectLst>
        </p:spPr>
        <p:txBody>
          <a:bodyPr rtlCol="1">
            <a:spAutoFit/>
          </a:bodyPr>
          <a:lstStyle/>
          <a:p>
            <a:pPr fontAlgn="auto">
              <a:spcBef>
                <a:spcPts val="0"/>
              </a:spcBef>
              <a:spcAft>
                <a:spcPts val="0"/>
              </a:spcAft>
              <a:defRPr/>
            </a:pPr>
            <a:r>
              <a:rPr lang="he-IL" b="1" kern="0" dirty="0">
                <a:solidFill>
                  <a:srgbClr val="1D4C72"/>
                </a:solidFill>
              </a:rPr>
              <a:t>שאלה 4:</a:t>
            </a:r>
          </a:p>
          <a:p>
            <a:pPr fontAlgn="auto">
              <a:spcBef>
                <a:spcPts val="0"/>
              </a:spcBef>
              <a:spcAft>
                <a:spcPts val="0"/>
              </a:spcAft>
              <a:defRPr/>
            </a:pPr>
            <a:r>
              <a:rPr lang="he-IL" kern="0" dirty="0">
                <a:solidFill>
                  <a:schemeClr val="tx2"/>
                </a:solidFill>
              </a:rPr>
              <a:t>לאחרונה נמצאו בנחלים ברמת הגולן מדוזות של מים מתוקים, שמקורן בסין. המדוזות הן זעירות, ניזונות מזואופלנקטון (בעלי חיים  זעירים החיים במים) ואינן מזיקות לבני אדם, ואולם יש חשש שאם יגיעו המדוזות לכנרת ויתרבו בה, יגדל מאוד מספר האצות ותיפָּגע איכות המים.</a:t>
            </a:r>
          </a:p>
          <a:p>
            <a:pPr fontAlgn="auto">
              <a:spcBef>
                <a:spcPts val="0"/>
              </a:spcBef>
              <a:spcAft>
                <a:spcPts val="0"/>
              </a:spcAft>
              <a:defRPr/>
            </a:pPr>
            <a:r>
              <a:rPr lang="he-IL" kern="0" dirty="0">
                <a:solidFill>
                  <a:schemeClr val="tx2"/>
                </a:solidFill>
              </a:rPr>
              <a:t>א. הציעו הסבר לקשר בין חדירת המדוזות לכנרת ובין עלייה בכמות האצות בה.</a:t>
            </a:r>
          </a:p>
          <a:p>
            <a:pPr fontAlgn="auto">
              <a:spcBef>
                <a:spcPts val="0"/>
              </a:spcBef>
              <a:spcAft>
                <a:spcPts val="0"/>
              </a:spcAft>
              <a:defRPr/>
            </a:pPr>
            <a:r>
              <a:rPr lang="he-IL" kern="0" dirty="0">
                <a:solidFill>
                  <a:schemeClr val="tx2"/>
                </a:solidFill>
              </a:rPr>
              <a:t>ב. לעתים, עלייה בכמות האצות נגרמת בהשפעת גורם אחר. מהו?</a:t>
            </a:r>
          </a:p>
          <a:p>
            <a:pPr fontAlgn="auto">
              <a:spcBef>
                <a:spcPts val="0"/>
              </a:spcBef>
              <a:spcAft>
                <a:spcPts val="0"/>
              </a:spcAft>
              <a:defRPr/>
            </a:pPr>
            <a:r>
              <a:rPr lang="he-IL" kern="0" dirty="0">
                <a:solidFill>
                  <a:schemeClr val="tx2"/>
                </a:solidFill>
              </a:rPr>
              <a:t>ג. הסבירו מדוע לעתים קרובות מין פולש מתרבה במהירות</a:t>
            </a:r>
            <a:r>
              <a:rPr lang="he-IL" kern="0" dirty="0">
                <a:solidFill>
                  <a:srgbClr val="1D4C72"/>
                </a:solidFill>
              </a:rPr>
              <a:t>.</a:t>
            </a:r>
          </a:p>
        </p:txBody>
      </p:sp>
      <p:sp>
        <p:nvSpPr>
          <p:cNvPr id="7" name="Rectangle 12"/>
          <p:cNvSpPr/>
          <p:nvPr/>
        </p:nvSpPr>
        <p:spPr>
          <a:xfrm>
            <a:off x="244475" y="2924174"/>
            <a:ext cx="8213725" cy="2881089"/>
          </a:xfrm>
          <a:prstGeom prst="rect">
            <a:avLst/>
          </a:prstGeom>
          <a:gradFill>
            <a:gsLst>
              <a:gs pos="0">
                <a:sysClr val="window" lastClr="FFFFFF"/>
              </a:gs>
              <a:gs pos="50000">
                <a:srgbClr val="FFFFFF">
                  <a:lumMod val="95000"/>
                </a:srgbClr>
              </a:gs>
            </a:gsLst>
            <a:lin ang="5400000" scaled="0"/>
          </a:gradFill>
          <a:ln w="12700" cap="flat" cmpd="sng" algn="ctr">
            <a:solidFill>
              <a:sysClr val="window" lastClr="FFFFFF">
                <a:lumMod val="75000"/>
              </a:sysClr>
            </a:solidFill>
            <a:prstDash val="solid"/>
          </a:ln>
          <a:effectLst/>
        </p:spPr>
        <p:txBody>
          <a:bodyPr rtlCol="1"/>
          <a:lstStyle/>
          <a:p>
            <a:pPr fontAlgn="auto">
              <a:spcBef>
                <a:spcPts val="0"/>
              </a:spcBef>
              <a:spcAft>
                <a:spcPts val="0"/>
              </a:spcAft>
              <a:defRPr/>
            </a:pPr>
            <a:r>
              <a:rPr lang="he-IL" b="1" kern="0" dirty="0">
                <a:solidFill>
                  <a:sysClr val="windowText" lastClr="000000"/>
                </a:solidFill>
                <a:latin typeface="Arial"/>
                <a:cs typeface="Arial"/>
              </a:rPr>
              <a:t> תשובה:</a:t>
            </a:r>
          </a:p>
          <a:p>
            <a:pPr fontAlgn="auto">
              <a:spcBef>
                <a:spcPts val="0"/>
              </a:spcBef>
              <a:spcAft>
                <a:spcPts val="0"/>
              </a:spcAft>
              <a:defRPr/>
            </a:pPr>
            <a:r>
              <a:rPr lang="he-IL" kern="0" dirty="0">
                <a:solidFill>
                  <a:sysClr val="windowText" lastClr="000000"/>
                </a:solidFill>
                <a:latin typeface="Arial"/>
                <a:cs typeface="Arial"/>
              </a:rPr>
              <a:t>א. </a:t>
            </a:r>
            <a:r>
              <a:rPr lang="he-IL" kern="0" dirty="0">
                <a:latin typeface="Arial"/>
                <a:cs typeface="Arial"/>
              </a:rPr>
              <a:t>המדוזות טורפות את הזואופלנקטון וגורמות לירידה במספרם. הזואופלנקטון ניזונים מאצות, ולכן ירידה בכמות הזואופלנקטון תביא לעלייה בכמות האצות. עודפי אצות שאינן נאכלות, מתות ומפורקות על ידי המפרקים. פעולת הפירוק (שהיא הנשימה התאית של המפרקים) צורכת חמצן. כמו כן, לעתים נוצרים חומרים בעלי טעם וריח לא-נעימים. עקב כך ריכוז החמצן במים יורד ואיכותם נפגעת. הדבר גורם למות בעלי חיים החיים במים, ופוגע באיכות מי השתייה של האדם, המנצל את הכנרת בתור מקור מים לשתייה.</a:t>
            </a:r>
          </a:p>
          <a:p>
            <a:pPr fontAlgn="auto">
              <a:spcBef>
                <a:spcPts val="0"/>
              </a:spcBef>
              <a:spcAft>
                <a:spcPts val="0"/>
              </a:spcAft>
              <a:defRPr/>
            </a:pPr>
            <a:r>
              <a:rPr lang="he-IL" kern="0" dirty="0">
                <a:latin typeface="Arial"/>
                <a:cs typeface="Arial"/>
              </a:rPr>
              <a:t>ב. שטיפת עודפי דשנים ואבקות כביסה לאגמים.</a:t>
            </a:r>
          </a:p>
          <a:p>
            <a:pPr fontAlgn="auto">
              <a:spcBef>
                <a:spcPts val="0"/>
              </a:spcBef>
              <a:spcAft>
                <a:spcPts val="0"/>
              </a:spcAft>
              <a:defRPr/>
            </a:pPr>
            <a:r>
              <a:rPr lang="he-IL" kern="0" dirty="0">
                <a:latin typeface="Arial"/>
                <a:cs typeface="Arial"/>
              </a:rPr>
              <a:t>ג. אין לו טורף בבית הגידול החדש.</a:t>
            </a:r>
          </a:p>
        </p:txBody>
      </p:sp>
      <p:sp>
        <p:nvSpPr>
          <p:cNvPr id="8" name="Rectangle 3"/>
          <p:cNvSpPr/>
          <p:nvPr/>
        </p:nvSpPr>
        <p:spPr>
          <a:xfrm>
            <a:off x="468313" y="430213"/>
            <a:ext cx="8215312" cy="46037"/>
          </a:xfrm>
          <a:prstGeom prst="rect">
            <a:avLst/>
          </a:prstGeom>
          <a:solidFill>
            <a:sysClr val="window" lastClr="FFFFFF">
              <a:lumMod val="95000"/>
            </a:sysClr>
          </a:solidFill>
          <a:ln w="25400" cap="flat" cmpd="sng" algn="ctr">
            <a:solidFill>
              <a:sysClr val="window" lastClr="FFFFFF">
                <a:lumMod val="95000"/>
              </a:sysClr>
            </a:solidFill>
            <a:prstDash val="solid"/>
          </a:ln>
          <a:effectLst/>
        </p:spPr>
        <p:txBody>
          <a:bodyPr rtlCol="1" anchor="ctr"/>
          <a:lstStyle/>
          <a:p>
            <a:pPr algn="ctr" fontAlgn="auto">
              <a:spcBef>
                <a:spcPts val="0"/>
              </a:spcBef>
              <a:spcAft>
                <a:spcPts val="0"/>
              </a:spcAft>
              <a:defRPr/>
            </a:pPr>
            <a:endParaRPr lang="he-IL" kern="0" dirty="0">
              <a:solidFill>
                <a:prstClr val="white"/>
              </a:solidFill>
              <a:latin typeface="Arial"/>
              <a:cs typeface="Arial"/>
            </a:endParaRPr>
          </a:p>
        </p:txBody>
      </p:sp>
      <p:sp>
        <p:nvSpPr>
          <p:cNvPr id="10" name="Slide Number Placeholder 8"/>
          <p:cNvSpPr txBox="1">
            <a:spLocks/>
          </p:cNvSpPr>
          <p:nvPr/>
        </p:nvSpPr>
        <p:spPr bwMode="auto">
          <a:xfrm>
            <a:off x="252413" y="6481763"/>
            <a:ext cx="5032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l" eaLnBrk="1" hangingPunct="1"/>
            <a:fld id="{A7AE3F90-C651-4314-991C-06CAF0C39DD7}" type="slidenum">
              <a:rPr lang="he-IL" altLang="he-IL" sz="1100">
                <a:solidFill>
                  <a:srgbClr val="BFBFBF"/>
                </a:solidFill>
              </a:rPr>
              <a:pPr algn="l" eaLnBrk="1" hangingPunct="1"/>
              <a:t>29</a:t>
            </a:fld>
            <a:endParaRPr lang="he-IL" altLang="he-IL" sz="1100" dirty="0">
              <a:solidFill>
                <a:srgbClr val="BFBFBF"/>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8746" y="4874300"/>
            <a:ext cx="1387637" cy="15790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175" name="Slide Number Placeholder 8"/>
          <p:cNvSpPr>
            <a:spLocks noGrp="1"/>
          </p:cNvSpPr>
          <p:nvPr>
            <p:ph type="sldNum" sz="quarter" idx="12"/>
          </p:nvPr>
        </p:nvSpPr>
        <p:spPr bwMode="auto">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fld id="{AB7AA3F3-4D1A-41BC-B956-A2CE8C30AEEF}" type="slidenum">
              <a:rPr lang="he-IL" smtClean="0"/>
              <a:pPr fontAlgn="base">
                <a:spcBef>
                  <a:spcPct val="0"/>
                </a:spcBef>
                <a:spcAft>
                  <a:spcPct val="0"/>
                </a:spcAft>
                <a:defRPr/>
              </a:pPr>
              <a:t>3</a:t>
            </a:fld>
            <a:endParaRPr lang="he-IL" dirty="0" smtClean="0"/>
          </a:p>
        </p:txBody>
      </p:sp>
      <p:sp>
        <p:nvSpPr>
          <p:cNvPr id="6" name="כותרת 5"/>
          <p:cNvSpPr>
            <a:spLocks noGrp="1"/>
          </p:cNvSpPr>
          <p:nvPr>
            <p:ph type="ctrTitle"/>
          </p:nvPr>
        </p:nvSpPr>
        <p:spPr>
          <a:xfrm>
            <a:off x="785813" y="71438"/>
            <a:ext cx="7772400" cy="441325"/>
          </a:xfrm>
        </p:spPr>
        <p:txBody>
          <a:bodyPr/>
          <a:lstStyle/>
          <a:p>
            <a:pPr fontAlgn="auto">
              <a:defRPr/>
            </a:pPr>
            <a:r>
              <a:rPr lang="he-IL" sz="1800" b="1" dirty="0" smtClean="0">
                <a:solidFill>
                  <a:srgbClr val="FF6600"/>
                </a:solidFill>
                <a:ea typeface="+mn-ea"/>
              </a:rPr>
              <a:t> המגוון הביולוגי </a:t>
            </a:r>
            <a:endParaRPr lang="he-IL" sz="1800" dirty="0" smtClean="0"/>
          </a:p>
        </p:txBody>
      </p:sp>
      <p:sp>
        <p:nvSpPr>
          <p:cNvPr id="10" name="Rectangle 3"/>
          <p:cNvSpPr/>
          <p:nvPr/>
        </p:nvSpPr>
        <p:spPr>
          <a:xfrm>
            <a:off x="468313" y="430213"/>
            <a:ext cx="8215312" cy="46037"/>
          </a:xfrm>
          <a:prstGeom prst="rect">
            <a:avLst/>
          </a:prstGeom>
          <a:solidFill>
            <a:sysClr val="window" lastClr="FFFFFF">
              <a:lumMod val="95000"/>
            </a:sysClr>
          </a:solidFill>
          <a:ln w="25400" cap="flat" cmpd="sng" algn="ctr">
            <a:solidFill>
              <a:sysClr val="window" lastClr="FFFFFF">
                <a:lumMod val="95000"/>
              </a:sysClr>
            </a:solidFill>
            <a:prstDash val="solid"/>
          </a:ln>
          <a:effectLst/>
        </p:spPr>
        <p:txBody>
          <a:bodyPr rtlCol="1" anchor="ctr"/>
          <a:lstStyle/>
          <a:p>
            <a:pPr algn="ctr" fontAlgn="auto">
              <a:spcBef>
                <a:spcPts val="0"/>
              </a:spcBef>
              <a:spcAft>
                <a:spcPts val="0"/>
              </a:spcAft>
              <a:defRPr/>
            </a:pPr>
            <a:endParaRPr lang="he-IL" kern="0" dirty="0">
              <a:solidFill>
                <a:prstClr val="white"/>
              </a:solidFill>
              <a:latin typeface="Arial"/>
              <a:cs typeface="Arial"/>
            </a:endParaRPr>
          </a:p>
        </p:txBody>
      </p:sp>
      <p:sp>
        <p:nvSpPr>
          <p:cNvPr id="11" name="Slide Number Placeholder 8"/>
          <p:cNvSpPr txBox="1">
            <a:spLocks/>
          </p:cNvSpPr>
          <p:nvPr/>
        </p:nvSpPr>
        <p:spPr bwMode="auto">
          <a:xfrm>
            <a:off x="252413" y="6481763"/>
            <a:ext cx="5032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l" eaLnBrk="1" hangingPunct="1"/>
            <a:fld id="{A7AE3F90-C651-4314-991C-06CAF0C39DD7}" type="slidenum">
              <a:rPr lang="he-IL" altLang="he-IL" sz="1100">
                <a:solidFill>
                  <a:srgbClr val="BFBFBF"/>
                </a:solidFill>
              </a:rPr>
              <a:pPr algn="l" eaLnBrk="1" hangingPunct="1"/>
              <a:t>3</a:t>
            </a:fld>
            <a:endParaRPr lang="he-IL" altLang="he-IL" sz="1100" dirty="0">
              <a:solidFill>
                <a:srgbClr val="BFBFBF"/>
              </a:solidFill>
            </a:endParaRPr>
          </a:p>
        </p:txBody>
      </p:sp>
      <p:sp>
        <p:nvSpPr>
          <p:cNvPr id="12" name="מלבן 11"/>
          <p:cNvSpPr/>
          <p:nvPr/>
        </p:nvSpPr>
        <p:spPr>
          <a:xfrm>
            <a:off x="395537" y="2636911"/>
            <a:ext cx="8568952" cy="402741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prstClr val="white"/>
              </a:solidFill>
            </a:endParaRPr>
          </a:p>
        </p:txBody>
      </p:sp>
      <p:sp>
        <p:nvSpPr>
          <p:cNvPr id="3" name="מלבן 2"/>
          <p:cNvSpPr/>
          <p:nvPr/>
        </p:nvSpPr>
        <p:spPr>
          <a:xfrm>
            <a:off x="899592" y="2649708"/>
            <a:ext cx="7927975" cy="646331"/>
          </a:xfrm>
          <a:prstGeom prst="rect">
            <a:avLst/>
          </a:prstGeom>
        </p:spPr>
        <p:txBody>
          <a:bodyPr wrap="square">
            <a:spAutoFit/>
          </a:bodyPr>
          <a:lstStyle/>
          <a:p>
            <a:pPr lvl="1" fontAlgn="auto">
              <a:spcBef>
                <a:spcPts val="0"/>
              </a:spcBef>
              <a:spcAft>
                <a:spcPts val="0"/>
              </a:spcAft>
              <a:defRPr/>
            </a:pPr>
            <a:r>
              <a:rPr lang="he-IL" b="1" kern="0" dirty="0">
                <a:solidFill>
                  <a:schemeClr val="accent3"/>
                </a:solidFill>
              </a:rPr>
              <a:t>המגוון </a:t>
            </a:r>
            <a:r>
              <a:rPr lang="he-IL" b="1" kern="0" dirty="0" smtClean="0">
                <a:solidFill>
                  <a:schemeClr val="accent3"/>
                </a:solidFill>
              </a:rPr>
              <a:t>הגנטי</a:t>
            </a:r>
          </a:p>
          <a:p>
            <a:pPr lvl="1" fontAlgn="auto">
              <a:spcBef>
                <a:spcPts val="0"/>
              </a:spcBef>
              <a:spcAft>
                <a:spcPts val="0"/>
              </a:spcAft>
              <a:defRPr/>
            </a:pPr>
            <a:r>
              <a:rPr lang="he-IL" kern="0" dirty="0" smtClean="0">
                <a:solidFill>
                  <a:prstClr val="black"/>
                </a:solidFill>
              </a:rPr>
              <a:t>הרבגוניות בתכונות התורשתיות של פרטים שונים המשתייכים לאותו המין.</a:t>
            </a:r>
            <a:endParaRPr lang="he-IL" kern="0" dirty="0">
              <a:solidFill>
                <a:prstClr val="black"/>
              </a:solidFill>
            </a:endParaRPr>
          </a:p>
        </p:txBody>
      </p:sp>
      <p:sp>
        <p:nvSpPr>
          <p:cNvPr id="4" name="מלבן 3"/>
          <p:cNvSpPr/>
          <p:nvPr/>
        </p:nvSpPr>
        <p:spPr>
          <a:xfrm>
            <a:off x="468313" y="634623"/>
            <a:ext cx="8234101" cy="2185214"/>
          </a:xfrm>
          <a:prstGeom prst="rect">
            <a:avLst/>
          </a:prstGeom>
        </p:spPr>
        <p:txBody>
          <a:bodyPr wrap="square">
            <a:spAutoFit/>
          </a:bodyPr>
          <a:lstStyle/>
          <a:p>
            <a:pPr fontAlgn="auto">
              <a:spcBef>
                <a:spcPts val="0"/>
              </a:spcBef>
              <a:spcAft>
                <a:spcPts val="0"/>
              </a:spcAft>
              <a:defRPr/>
            </a:pPr>
            <a:r>
              <a:rPr lang="he-IL" kern="0" dirty="0">
                <a:solidFill>
                  <a:srgbClr val="FF6600"/>
                </a:solidFill>
              </a:rPr>
              <a:t>המגוון הביולוגי </a:t>
            </a:r>
            <a:r>
              <a:rPr lang="he-IL" kern="0" dirty="0">
                <a:solidFill>
                  <a:prstClr val="black"/>
                </a:solidFill>
              </a:rPr>
              <a:t>הוא השונות שבין כל היצורים החיים על פני כדור הארץ, המתקיימים ביבשה, בים ובמים מתוקים ויוצרים בהם מערכות אקולוגיות מורכבות. </a:t>
            </a:r>
          </a:p>
          <a:p>
            <a:pPr fontAlgn="auto">
              <a:spcBef>
                <a:spcPts val="0"/>
              </a:spcBef>
              <a:spcAft>
                <a:spcPts val="0"/>
              </a:spcAft>
              <a:defRPr/>
            </a:pPr>
            <a:r>
              <a:rPr lang="he-IL" u="sng" kern="0" dirty="0" smtClean="0">
                <a:solidFill>
                  <a:prstClr val="black"/>
                </a:solidFill>
              </a:rPr>
              <a:t>למגוון </a:t>
            </a:r>
            <a:r>
              <a:rPr lang="he-IL" u="sng" kern="0" dirty="0">
                <a:solidFill>
                  <a:prstClr val="black"/>
                </a:solidFill>
              </a:rPr>
              <a:t>הביולוגי תורמים 3 מרכיבים עיקריים</a:t>
            </a:r>
            <a:r>
              <a:rPr lang="he-IL" kern="0" dirty="0" smtClean="0">
                <a:solidFill>
                  <a:prstClr val="black"/>
                </a:solidFill>
              </a:rPr>
              <a:t>:</a:t>
            </a:r>
          </a:p>
          <a:p>
            <a:pPr marL="285750" lvl="0" indent="-285750" fontAlgn="auto">
              <a:spcBef>
                <a:spcPts val="0"/>
              </a:spcBef>
              <a:spcAft>
                <a:spcPts val="0"/>
              </a:spcAft>
              <a:buFont typeface="Wingdings" panose="05000000000000000000" pitchFamily="2" charset="2"/>
              <a:buChar char="v"/>
              <a:defRPr/>
            </a:pPr>
            <a:r>
              <a:rPr lang="he-IL" kern="0" dirty="0">
                <a:solidFill>
                  <a:prstClr val="black"/>
                </a:solidFill>
              </a:rPr>
              <a:t>המגוון הגנטי</a:t>
            </a:r>
          </a:p>
          <a:p>
            <a:pPr marL="285750" lvl="0" indent="-285750" fontAlgn="auto">
              <a:spcBef>
                <a:spcPts val="0"/>
              </a:spcBef>
              <a:spcAft>
                <a:spcPts val="0"/>
              </a:spcAft>
              <a:buFont typeface="Wingdings" panose="05000000000000000000" pitchFamily="2" charset="2"/>
              <a:buChar char="v"/>
              <a:defRPr/>
            </a:pPr>
            <a:r>
              <a:rPr lang="he-IL" kern="0" dirty="0">
                <a:solidFill>
                  <a:prstClr val="black"/>
                </a:solidFill>
              </a:rPr>
              <a:t>מגוון המינים</a:t>
            </a:r>
          </a:p>
          <a:p>
            <a:pPr marL="285750" lvl="0" indent="-285750" fontAlgn="auto">
              <a:spcBef>
                <a:spcPts val="0"/>
              </a:spcBef>
              <a:spcAft>
                <a:spcPts val="0"/>
              </a:spcAft>
              <a:buFont typeface="Wingdings" panose="05000000000000000000" pitchFamily="2" charset="2"/>
              <a:buChar char="v"/>
              <a:defRPr/>
            </a:pPr>
            <a:r>
              <a:rPr lang="he-IL" kern="0" dirty="0">
                <a:solidFill>
                  <a:prstClr val="black"/>
                </a:solidFill>
              </a:rPr>
              <a:t>מגוון המערכות האקולוגיות</a:t>
            </a:r>
          </a:p>
          <a:p>
            <a:pPr fontAlgn="auto">
              <a:spcBef>
                <a:spcPts val="0"/>
              </a:spcBef>
              <a:spcAft>
                <a:spcPts val="0"/>
              </a:spcAft>
              <a:defRPr/>
            </a:pPr>
            <a:endParaRPr lang="he-IL" kern="0" dirty="0">
              <a:solidFill>
                <a:prstClr val="black"/>
              </a:solidFill>
            </a:endParaRPr>
          </a:p>
          <a:p>
            <a:pPr fontAlgn="auto">
              <a:spcBef>
                <a:spcPts val="0"/>
              </a:spcBef>
              <a:spcAft>
                <a:spcPts val="0"/>
              </a:spcAft>
              <a:defRPr/>
            </a:pPr>
            <a:endParaRPr lang="he-IL" sz="1000" kern="0" dirty="0">
              <a:solidFill>
                <a:prstClr val="black"/>
              </a:solidFill>
            </a:endParaRPr>
          </a:p>
        </p:txBody>
      </p:sp>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980" y="3248622"/>
            <a:ext cx="1367732" cy="28446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31840" y="3195897"/>
            <a:ext cx="1891009" cy="27177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מלבן 8"/>
          <p:cNvSpPr/>
          <p:nvPr/>
        </p:nvSpPr>
        <p:spPr>
          <a:xfrm>
            <a:off x="5080949" y="4725144"/>
            <a:ext cx="2299363" cy="215444"/>
          </a:xfrm>
          <a:prstGeom prst="rect">
            <a:avLst/>
          </a:prstGeom>
        </p:spPr>
        <p:txBody>
          <a:bodyPr wrap="square">
            <a:spAutoFit/>
          </a:bodyPr>
          <a:lstStyle/>
          <a:p>
            <a:pPr algn="l">
              <a:spcAft>
                <a:spcPts val="0"/>
              </a:spcAft>
            </a:pPr>
            <a:r>
              <a:rPr lang="en-US" sz="800" dirty="0">
                <a:latin typeface="Calibri"/>
                <a:ea typeface="Calibri"/>
                <a:cs typeface="Consolas"/>
              </a:rPr>
              <a:t>Tracy Whiteside/shutterstock.com/asap creative</a:t>
            </a:r>
            <a:endParaRPr lang="en-US" sz="800" dirty="0">
              <a:effectLst/>
              <a:latin typeface="Calibri"/>
              <a:ea typeface="Calibri"/>
              <a:cs typeface="Consolas"/>
            </a:endParaRPr>
          </a:p>
        </p:txBody>
      </p:sp>
      <p:grpSp>
        <p:nvGrpSpPr>
          <p:cNvPr id="23" name="קבוצה 22"/>
          <p:cNvGrpSpPr/>
          <p:nvPr/>
        </p:nvGrpSpPr>
        <p:grpSpPr>
          <a:xfrm>
            <a:off x="5292080" y="3275773"/>
            <a:ext cx="3660776" cy="3393587"/>
            <a:chOff x="5022849" y="3275773"/>
            <a:chExt cx="3660776" cy="3393587"/>
          </a:xfrm>
        </p:grpSpPr>
        <p:pic>
          <p:nvPicPr>
            <p:cNvPr id="1032"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92080" y="4959904"/>
              <a:ext cx="1378867" cy="1493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90158" y="4959903"/>
              <a:ext cx="1450757" cy="14957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41836" y="3275773"/>
              <a:ext cx="1416837" cy="14737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מלבן 12"/>
            <p:cNvSpPr/>
            <p:nvPr/>
          </p:nvSpPr>
          <p:spPr>
            <a:xfrm>
              <a:off x="6866472" y="4725144"/>
              <a:ext cx="1737976" cy="215444"/>
            </a:xfrm>
            <a:prstGeom prst="rect">
              <a:avLst/>
            </a:prstGeom>
          </p:spPr>
          <p:txBody>
            <a:bodyPr wrap="none">
              <a:spAutoFit/>
            </a:bodyPr>
            <a:lstStyle/>
            <a:p>
              <a:pPr algn="l">
                <a:spcAft>
                  <a:spcPts val="0"/>
                </a:spcAft>
              </a:pPr>
              <a:r>
                <a:rPr lang="en-US" sz="800" dirty="0">
                  <a:latin typeface="Calibri"/>
                  <a:ea typeface="Calibri"/>
                  <a:cs typeface="Consolas"/>
                </a:rPr>
                <a:t>ollyy/shutterstock.com/asap creative</a:t>
              </a:r>
              <a:endParaRPr lang="en-US" sz="800" dirty="0">
                <a:effectLst/>
                <a:latin typeface="Calibri"/>
                <a:ea typeface="Calibri"/>
                <a:cs typeface="Consolas"/>
              </a:endParaRPr>
            </a:p>
          </p:txBody>
        </p:sp>
        <p:sp>
          <p:nvSpPr>
            <p:cNvPr id="14" name="מלבן 13"/>
            <p:cNvSpPr/>
            <p:nvPr/>
          </p:nvSpPr>
          <p:spPr>
            <a:xfrm>
              <a:off x="6790158" y="6453916"/>
              <a:ext cx="1893467" cy="215444"/>
            </a:xfrm>
            <a:prstGeom prst="rect">
              <a:avLst/>
            </a:prstGeom>
          </p:spPr>
          <p:txBody>
            <a:bodyPr wrap="none">
              <a:spAutoFit/>
            </a:bodyPr>
            <a:lstStyle/>
            <a:p>
              <a:pPr>
                <a:spcAft>
                  <a:spcPts val="0"/>
                </a:spcAft>
              </a:pPr>
              <a:r>
                <a:rPr lang="en-US" sz="800" dirty="0">
                  <a:latin typeface="Calibri"/>
                  <a:ea typeface="Calibri"/>
                  <a:cs typeface="Consolas"/>
                </a:rPr>
                <a:t>takayuki/shutterstock.com/asap creative</a:t>
              </a:r>
              <a:endParaRPr lang="en-US" sz="800" dirty="0">
                <a:effectLst/>
                <a:latin typeface="Calibri"/>
                <a:ea typeface="Calibri"/>
                <a:cs typeface="Consolas"/>
              </a:endParaRPr>
            </a:p>
          </p:txBody>
        </p:sp>
        <p:sp>
          <p:nvSpPr>
            <p:cNvPr id="15" name="מלבן 14"/>
            <p:cNvSpPr/>
            <p:nvPr/>
          </p:nvSpPr>
          <p:spPr>
            <a:xfrm>
              <a:off x="5022849" y="6453916"/>
              <a:ext cx="1888659" cy="215444"/>
            </a:xfrm>
            <a:prstGeom prst="rect">
              <a:avLst/>
            </a:prstGeom>
          </p:spPr>
          <p:txBody>
            <a:bodyPr wrap="none">
              <a:spAutoFit/>
            </a:bodyPr>
            <a:lstStyle/>
            <a:p>
              <a:pPr algn="l">
                <a:spcAft>
                  <a:spcPts val="0"/>
                </a:spcAft>
              </a:pPr>
              <a:r>
                <a:rPr lang="en-US" sz="800" dirty="0">
                  <a:latin typeface="Calibri"/>
                  <a:ea typeface="Calibri"/>
                  <a:cs typeface="Consolas"/>
                </a:rPr>
                <a:t>Goodluz/shutterstock.com/asap creative</a:t>
              </a:r>
              <a:endParaRPr lang="en-US" sz="800" dirty="0">
                <a:effectLst/>
                <a:latin typeface="Calibri"/>
                <a:ea typeface="Calibri"/>
                <a:cs typeface="Consolas"/>
              </a:endParaRPr>
            </a:p>
          </p:txBody>
        </p:sp>
        <p:pic>
          <p:nvPicPr>
            <p:cNvPr id="1036" name="Picture 1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74528" y="3296039"/>
              <a:ext cx="1378867" cy="14739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6" name="מלבן 15"/>
          <p:cNvSpPr/>
          <p:nvPr/>
        </p:nvSpPr>
        <p:spPr>
          <a:xfrm>
            <a:off x="3054603" y="5697612"/>
            <a:ext cx="1877437" cy="215444"/>
          </a:xfrm>
          <a:prstGeom prst="rect">
            <a:avLst/>
          </a:prstGeom>
        </p:spPr>
        <p:txBody>
          <a:bodyPr wrap="none">
            <a:spAutoFit/>
          </a:bodyPr>
          <a:lstStyle/>
          <a:p>
            <a:pPr>
              <a:spcAft>
                <a:spcPts val="0"/>
              </a:spcAft>
            </a:pPr>
            <a:r>
              <a:rPr lang="en-US" sz="800" dirty="0">
                <a:latin typeface="Calibri"/>
                <a:ea typeface="Calibri"/>
                <a:cs typeface="Consolas"/>
              </a:rPr>
              <a:t>Jagodka/shutterstock.com/asap creative</a:t>
            </a:r>
            <a:endParaRPr lang="en-US" sz="800" dirty="0">
              <a:effectLst/>
              <a:latin typeface="Calibri"/>
              <a:ea typeface="Calibri"/>
              <a:cs typeface="Consolas"/>
            </a:endParaRPr>
          </a:p>
        </p:txBody>
      </p:sp>
      <p:sp>
        <p:nvSpPr>
          <p:cNvPr id="17" name="מלבן 16"/>
          <p:cNvSpPr/>
          <p:nvPr/>
        </p:nvSpPr>
        <p:spPr>
          <a:xfrm>
            <a:off x="318299" y="6021868"/>
            <a:ext cx="1877437" cy="215444"/>
          </a:xfrm>
          <a:prstGeom prst="rect">
            <a:avLst/>
          </a:prstGeom>
        </p:spPr>
        <p:txBody>
          <a:bodyPr wrap="none">
            <a:spAutoFit/>
          </a:bodyPr>
          <a:lstStyle/>
          <a:p>
            <a:pPr>
              <a:spcAft>
                <a:spcPts val="0"/>
              </a:spcAft>
            </a:pPr>
            <a:r>
              <a:rPr lang="en-US" sz="800" dirty="0">
                <a:latin typeface="Calibri"/>
                <a:ea typeface="Calibri"/>
                <a:cs typeface="Consolas"/>
              </a:rPr>
              <a:t>Jagodka/shutterstock.com/asap creative</a:t>
            </a:r>
            <a:endParaRPr lang="en-US" sz="800" dirty="0">
              <a:effectLst/>
              <a:latin typeface="Calibri"/>
              <a:ea typeface="Calibri"/>
              <a:cs typeface="Consolas"/>
            </a:endParaRPr>
          </a:p>
        </p:txBody>
      </p:sp>
      <p:sp>
        <p:nvSpPr>
          <p:cNvPr id="18" name="מלבן 17"/>
          <p:cNvSpPr/>
          <p:nvPr/>
        </p:nvSpPr>
        <p:spPr>
          <a:xfrm>
            <a:off x="1420312" y="6381328"/>
            <a:ext cx="2394013" cy="215444"/>
          </a:xfrm>
          <a:prstGeom prst="rect">
            <a:avLst/>
          </a:prstGeom>
        </p:spPr>
        <p:txBody>
          <a:bodyPr wrap="square">
            <a:spAutoFit/>
          </a:bodyPr>
          <a:lstStyle/>
          <a:p>
            <a:pPr algn="l">
              <a:spcAft>
                <a:spcPts val="0"/>
              </a:spcAft>
            </a:pPr>
            <a:r>
              <a:rPr lang="en-US" sz="800" dirty="0">
                <a:latin typeface="Calibri"/>
                <a:ea typeface="Calibri"/>
                <a:cs typeface="Consolas"/>
              </a:rPr>
              <a:t>Dorottya Mathe/shutterstock.com/asap creative</a:t>
            </a:r>
            <a:endParaRPr lang="en-US" sz="800" dirty="0">
              <a:effectLst/>
              <a:latin typeface="Calibri"/>
              <a:ea typeface="Calibri"/>
              <a:cs typeface="Consolas"/>
            </a:endParaRPr>
          </a:p>
        </p:txBody>
      </p:sp>
      <p:cxnSp>
        <p:nvCxnSpPr>
          <p:cNvPr id="20" name="מחבר ישר 19"/>
          <p:cNvCxnSpPr/>
          <p:nvPr/>
        </p:nvCxnSpPr>
        <p:spPr>
          <a:xfrm>
            <a:off x="5076056" y="3296039"/>
            <a:ext cx="4893" cy="3373321"/>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297836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Slide Number Placeholder 8"/>
          <p:cNvSpPr>
            <a:spLocks noGrp="1"/>
          </p:cNvSpPr>
          <p:nvPr>
            <p:ph type="sldNum" sz="quarter" idx="12"/>
          </p:nvPr>
        </p:nvSpPr>
        <p:spPr bwMode="auto">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fld id="{6E3E7397-3538-43CA-A6CE-1B72BBB32AB6}" type="slidenum">
              <a:rPr lang="he-IL" smtClean="0"/>
              <a:pPr fontAlgn="base">
                <a:spcBef>
                  <a:spcPct val="0"/>
                </a:spcBef>
                <a:spcAft>
                  <a:spcPct val="0"/>
                </a:spcAft>
                <a:defRPr/>
              </a:pPr>
              <a:t>30</a:t>
            </a:fld>
            <a:endParaRPr lang="he-IL" dirty="0" smtClean="0"/>
          </a:p>
        </p:txBody>
      </p:sp>
      <p:sp>
        <p:nvSpPr>
          <p:cNvPr id="6" name="כותרת 5"/>
          <p:cNvSpPr>
            <a:spLocks noGrp="1"/>
          </p:cNvSpPr>
          <p:nvPr>
            <p:ph type="ctrTitle"/>
          </p:nvPr>
        </p:nvSpPr>
        <p:spPr>
          <a:xfrm>
            <a:off x="785813" y="71438"/>
            <a:ext cx="7772400" cy="441325"/>
          </a:xfrm>
        </p:spPr>
        <p:txBody>
          <a:bodyPr/>
          <a:lstStyle/>
          <a:p>
            <a:pPr fontAlgn="auto">
              <a:defRPr/>
            </a:pPr>
            <a:r>
              <a:rPr lang="he-IL" sz="1800" b="1" dirty="0" smtClean="0">
                <a:solidFill>
                  <a:srgbClr val="FF6600"/>
                </a:solidFill>
                <a:ea typeface="+mn-ea"/>
              </a:rPr>
              <a:t>שאלה 5</a:t>
            </a:r>
            <a:endParaRPr lang="he-IL" sz="1800" dirty="0" smtClean="0"/>
          </a:p>
        </p:txBody>
      </p:sp>
      <p:cxnSp>
        <p:nvCxnSpPr>
          <p:cNvPr id="3" name="מחבר ישר 2"/>
          <p:cNvCxnSpPr/>
          <p:nvPr/>
        </p:nvCxnSpPr>
        <p:spPr>
          <a:xfrm flipV="1">
            <a:off x="10909300" y="395288"/>
            <a:ext cx="0" cy="6985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04775" y="532904"/>
            <a:ext cx="8469313" cy="2032000"/>
          </a:xfrm>
          <a:prstGeom prst="rect">
            <a:avLst/>
          </a:prstGeom>
          <a:noFill/>
          <a:ln w="19050">
            <a:noFill/>
          </a:ln>
          <a:effectLst>
            <a:outerShdw sx="102000" sy="102000" algn="tl" rotWithShape="0">
              <a:sysClr val="window" lastClr="FFFFFF">
                <a:lumMod val="65000"/>
                <a:alpha val="0"/>
              </a:sysClr>
            </a:outerShdw>
          </a:effectLst>
        </p:spPr>
        <p:txBody>
          <a:bodyPr rtlCol="1">
            <a:spAutoFit/>
          </a:bodyPr>
          <a:lstStyle/>
          <a:p>
            <a:pPr fontAlgn="auto">
              <a:spcBef>
                <a:spcPts val="0"/>
              </a:spcBef>
              <a:spcAft>
                <a:spcPts val="0"/>
              </a:spcAft>
              <a:defRPr/>
            </a:pPr>
            <a:r>
              <a:rPr lang="he-IL" b="1" kern="0" dirty="0">
                <a:solidFill>
                  <a:srgbClr val="1D4C72"/>
                </a:solidFill>
              </a:rPr>
              <a:t>שאלה 5:</a:t>
            </a:r>
          </a:p>
          <a:p>
            <a:pPr fontAlgn="auto">
              <a:spcBef>
                <a:spcPts val="0"/>
              </a:spcBef>
              <a:spcAft>
                <a:spcPts val="0"/>
              </a:spcAft>
              <a:defRPr/>
            </a:pPr>
            <a:r>
              <a:rPr lang="he-IL" kern="0" dirty="0">
                <a:solidFill>
                  <a:srgbClr val="1D4C72"/>
                </a:solidFill>
              </a:rPr>
              <a:t>מטיילים בשמורת הטבע של איי גלפגוס נדרשים לשטוף את סוליות נעליהם לפני שהם עולים </a:t>
            </a:r>
          </a:p>
          <a:p>
            <a:pPr fontAlgn="auto">
              <a:spcBef>
                <a:spcPts val="0"/>
              </a:spcBef>
              <a:spcAft>
                <a:spcPts val="0"/>
              </a:spcAft>
              <a:defRPr/>
            </a:pPr>
            <a:r>
              <a:rPr lang="he-IL" kern="0" dirty="0">
                <a:solidFill>
                  <a:srgbClr val="1D4C72"/>
                </a:solidFill>
              </a:rPr>
              <a:t>על </a:t>
            </a:r>
            <a:r>
              <a:rPr lang="he-IL" kern="0" dirty="0">
                <a:solidFill>
                  <a:schemeClr val="tx2"/>
                </a:solidFill>
              </a:rPr>
              <a:t>ספינה המסיעה אותם מאי אחד לאי אחר. הדבר נעשה כדי למנוע:</a:t>
            </a:r>
          </a:p>
          <a:p>
            <a:pPr fontAlgn="auto">
              <a:spcBef>
                <a:spcPts val="0"/>
              </a:spcBef>
              <a:spcAft>
                <a:spcPts val="0"/>
              </a:spcAft>
              <a:defRPr/>
            </a:pPr>
            <a:r>
              <a:rPr lang="he-IL" kern="0" dirty="0">
                <a:solidFill>
                  <a:schemeClr val="tx2"/>
                </a:solidFill>
              </a:rPr>
              <a:t>א. הכנסה של גורמי מחלות לספינה</a:t>
            </a:r>
          </a:p>
          <a:p>
            <a:pPr fontAlgn="auto">
              <a:spcBef>
                <a:spcPts val="0"/>
              </a:spcBef>
              <a:spcAft>
                <a:spcPts val="0"/>
              </a:spcAft>
              <a:defRPr/>
            </a:pPr>
            <a:r>
              <a:rPr lang="he-IL" kern="0" dirty="0">
                <a:solidFill>
                  <a:schemeClr val="tx2"/>
                </a:solidFill>
              </a:rPr>
              <a:t>ב. התפתחות מינים ייחודיים לאזור חדשים </a:t>
            </a:r>
          </a:p>
          <a:p>
            <a:pPr fontAlgn="auto">
              <a:spcBef>
                <a:spcPts val="0"/>
              </a:spcBef>
              <a:spcAft>
                <a:spcPts val="0"/>
              </a:spcAft>
              <a:defRPr/>
            </a:pPr>
            <a:r>
              <a:rPr lang="he-IL" kern="0" dirty="0">
                <a:solidFill>
                  <a:schemeClr val="tx2"/>
                </a:solidFill>
              </a:rPr>
              <a:t>ג. שינוי מגוון המינים הטבעי באיים</a:t>
            </a:r>
          </a:p>
          <a:p>
            <a:pPr fontAlgn="auto">
              <a:spcBef>
                <a:spcPts val="0"/>
              </a:spcBef>
              <a:spcAft>
                <a:spcPts val="0"/>
              </a:spcAft>
              <a:defRPr/>
            </a:pPr>
            <a:r>
              <a:rPr lang="he-IL" kern="0" dirty="0">
                <a:solidFill>
                  <a:schemeClr val="tx2"/>
                </a:solidFill>
              </a:rPr>
              <a:t>ד. שינוי בהרכב המינרלים באיים</a:t>
            </a:r>
          </a:p>
        </p:txBody>
      </p:sp>
      <p:sp>
        <p:nvSpPr>
          <p:cNvPr id="7" name="Rectangle 3"/>
          <p:cNvSpPr/>
          <p:nvPr/>
        </p:nvSpPr>
        <p:spPr>
          <a:xfrm>
            <a:off x="468313" y="430213"/>
            <a:ext cx="8215312" cy="46037"/>
          </a:xfrm>
          <a:prstGeom prst="rect">
            <a:avLst/>
          </a:prstGeom>
          <a:solidFill>
            <a:sysClr val="window" lastClr="FFFFFF">
              <a:lumMod val="95000"/>
            </a:sysClr>
          </a:solidFill>
          <a:ln w="25400" cap="flat" cmpd="sng" algn="ctr">
            <a:solidFill>
              <a:sysClr val="window" lastClr="FFFFFF">
                <a:lumMod val="95000"/>
              </a:sysClr>
            </a:solidFill>
            <a:prstDash val="solid"/>
          </a:ln>
          <a:effectLst/>
        </p:spPr>
        <p:txBody>
          <a:bodyPr rtlCol="1" anchor="ctr"/>
          <a:lstStyle/>
          <a:p>
            <a:pPr algn="ctr" fontAlgn="auto">
              <a:spcBef>
                <a:spcPts val="0"/>
              </a:spcBef>
              <a:spcAft>
                <a:spcPts val="0"/>
              </a:spcAft>
              <a:defRPr/>
            </a:pPr>
            <a:endParaRPr lang="he-IL" kern="0" dirty="0">
              <a:solidFill>
                <a:prstClr val="white"/>
              </a:solidFill>
              <a:latin typeface="Arial"/>
              <a:cs typeface="Arial"/>
            </a:endParaRPr>
          </a:p>
        </p:txBody>
      </p:sp>
      <p:sp>
        <p:nvSpPr>
          <p:cNvPr id="8" name="Slide Number Placeholder 8"/>
          <p:cNvSpPr txBox="1">
            <a:spLocks/>
          </p:cNvSpPr>
          <p:nvPr/>
        </p:nvSpPr>
        <p:spPr bwMode="auto">
          <a:xfrm>
            <a:off x="252413" y="6481763"/>
            <a:ext cx="5032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l" eaLnBrk="1" hangingPunct="1"/>
            <a:fld id="{A7AE3F90-C651-4314-991C-06CAF0C39DD7}" type="slidenum">
              <a:rPr lang="he-IL" altLang="he-IL" sz="1100">
                <a:solidFill>
                  <a:srgbClr val="BFBFBF"/>
                </a:solidFill>
              </a:rPr>
              <a:pPr algn="l" eaLnBrk="1" hangingPunct="1"/>
              <a:t>30</a:t>
            </a:fld>
            <a:endParaRPr lang="he-IL" altLang="he-IL" sz="1100" dirty="0">
              <a:solidFill>
                <a:srgbClr val="BFBFBF"/>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Slide Number Placeholder 8"/>
          <p:cNvSpPr>
            <a:spLocks noGrp="1"/>
          </p:cNvSpPr>
          <p:nvPr>
            <p:ph type="sldNum" sz="quarter" idx="12"/>
          </p:nvPr>
        </p:nvSpPr>
        <p:spPr bwMode="auto">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fld id="{98546074-BBF6-4D73-971B-A54511BD810B}" type="slidenum">
              <a:rPr lang="he-IL" smtClean="0"/>
              <a:pPr fontAlgn="base">
                <a:spcBef>
                  <a:spcPct val="0"/>
                </a:spcBef>
                <a:spcAft>
                  <a:spcPct val="0"/>
                </a:spcAft>
                <a:defRPr/>
              </a:pPr>
              <a:t>31</a:t>
            </a:fld>
            <a:endParaRPr lang="he-IL" dirty="0" smtClean="0"/>
          </a:p>
        </p:txBody>
      </p:sp>
      <p:sp>
        <p:nvSpPr>
          <p:cNvPr id="6" name="כותרת 5"/>
          <p:cNvSpPr>
            <a:spLocks noGrp="1"/>
          </p:cNvSpPr>
          <p:nvPr>
            <p:ph type="ctrTitle"/>
          </p:nvPr>
        </p:nvSpPr>
        <p:spPr>
          <a:xfrm>
            <a:off x="785813" y="71438"/>
            <a:ext cx="7772400" cy="441325"/>
          </a:xfrm>
        </p:spPr>
        <p:txBody>
          <a:bodyPr/>
          <a:lstStyle/>
          <a:p>
            <a:pPr fontAlgn="auto">
              <a:defRPr/>
            </a:pPr>
            <a:r>
              <a:rPr lang="he-IL" sz="1800" b="1" dirty="0" smtClean="0">
                <a:solidFill>
                  <a:srgbClr val="FF6600"/>
                </a:solidFill>
                <a:ea typeface="+mn-ea"/>
              </a:rPr>
              <a:t>תשובה</a:t>
            </a:r>
            <a:endParaRPr lang="he-IL" sz="1800" dirty="0" smtClean="0"/>
          </a:p>
        </p:txBody>
      </p:sp>
      <p:cxnSp>
        <p:nvCxnSpPr>
          <p:cNvPr id="3" name="מחבר ישר 2"/>
          <p:cNvCxnSpPr/>
          <p:nvPr/>
        </p:nvCxnSpPr>
        <p:spPr>
          <a:xfrm flipV="1">
            <a:off x="10909300" y="395288"/>
            <a:ext cx="0" cy="6985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03187" y="548680"/>
            <a:ext cx="8469313" cy="2032000"/>
          </a:xfrm>
          <a:prstGeom prst="rect">
            <a:avLst/>
          </a:prstGeom>
          <a:noFill/>
          <a:ln w="19050">
            <a:noFill/>
          </a:ln>
          <a:effectLst>
            <a:outerShdw sx="102000" sy="102000" algn="tl" rotWithShape="0">
              <a:sysClr val="window" lastClr="FFFFFF">
                <a:lumMod val="65000"/>
                <a:alpha val="0"/>
              </a:sysClr>
            </a:outerShdw>
          </a:effectLst>
        </p:spPr>
        <p:txBody>
          <a:bodyPr rtlCol="1">
            <a:spAutoFit/>
          </a:bodyPr>
          <a:lstStyle/>
          <a:p>
            <a:pPr fontAlgn="auto">
              <a:spcBef>
                <a:spcPts val="0"/>
              </a:spcBef>
              <a:spcAft>
                <a:spcPts val="0"/>
              </a:spcAft>
              <a:defRPr/>
            </a:pPr>
            <a:r>
              <a:rPr lang="he-IL" b="1" kern="0" dirty="0">
                <a:solidFill>
                  <a:srgbClr val="1D4C72"/>
                </a:solidFill>
              </a:rPr>
              <a:t>שאלה 5:</a:t>
            </a:r>
          </a:p>
          <a:p>
            <a:pPr fontAlgn="auto">
              <a:spcBef>
                <a:spcPts val="0"/>
              </a:spcBef>
              <a:spcAft>
                <a:spcPts val="0"/>
              </a:spcAft>
              <a:defRPr/>
            </a:pPr>
            <a:r>
              <a:rPr lang="he-IL" kern="0" dirty="0">
                <a:solidFill>
                  <a:srgbClr val="1D4C72"/>
                </a:solidFill>
              </a:rPr>
              <a:t>מטיילים בשמורת הטבע של איי גלפגוס נדרשים לשטוף את סוליות נעליהם, לפני שהם עולים </a:t>
            </a:r>
          </a:p>
          <a:p>
            <a:pPr fontAlgn="auto">
              <a:spcBef>
                <a:spcPts val="0"/>
              </a:spcBef>
              <a:spcAft>
                <a:spcPts val="0"/>
              </a:spcAft>
              <a:defRPr/>
            </a:pPr>
            <a:r>
              <a:rPr lang="he-IL" kern="0" dirty="0">
                <a:solidFill>
                  <a:srgbClr val="1D4C72"/>
                </a:solidFill>
              </a:rPr>
              <a:t>על ספינה המסיעה אותם מאי אחד לאי אחר. הדבר נעשה כדי למנוע:</a:t>
            </a:r>
          </a:p>
          <a:p>
            <a:pPr fontAlgn="auto">
              <a:spcBef>
                <a:spcPts val="0"/>
              </a:spcBef>
              <a:spcAft>
                <a:spcPts val="0"/>
              </a:spcAft>
              <a:defRPr/>
            </a:pPr>
            <a:r>
              <a:rPr lang="he-IL" kern="0" dirty="0">
                <a:solidFill>
                  <a:srgbClr val="1D4C72"/>
                </a:solidFill>
              </a:rPr>
              <a:t>א. הכנסה של גורמי מחלות לספינה</a:t>
            </a:r>
          </a:p>
          <a:p>
            <a:pPr fontAlgn="auto">
              <a:spcBef>
                <a:spcPts val="0"/>
              </a:spcBef>
              <a:spcAft>
                <a:spcPts val="0"/>
              </a:spcAft>
              <a:defRPr/>
            </a:pPr>
            <a:r>
              <a:rPr lang="he-IL" kern="0" dirty="0">
                <a:solidFill>
                  <a:srgbClr val="1D4C72"/>
                </a:solidFill>
              </a:rPr>
              <a:t>ב. התפתחות מינים ייחודיים לאזור חדשים </a:t>
            </a:r>
          </a:p>
          <a:p>
            <a:pPr fontAlgn="auto">
              <a:spcBef>
                <a:spcPts val="0"/>
              </a:spcBef>
              <a:spcAft>
                <a:spcPts val="0"/>
              </a:spcAft>
              <a:defRPr/>
            </a:pPr>
            <a:r>
              <a:rPr lang="he-IL" kern="0" dirty="0">
                <a:solidFill>
                  <a:srgbClr val="1D4C72"/>
                </a:solidFill>
              </a:rPr>
              <a:t>ג. שינוי מגוון המינים הטבעי באיים</a:t>
            </a:r>
          </a:p>
          <a:p>
            <a:pPr fontAlgn="auto">
              <a:spcBef>
                <a:spcPts val="0"/>
              </a:spcBef>
              <a:spcAft>
                <a:spcPts val="0"/>
              </a:spcAft>
              <a:defRPr/>
            </a:pPr>
            <a:r>
              <a:rPr lang="he-IL" kern="0" dirty="0">
                <a:solidFill>
                  <a:srgbClr val="1D4C72"/>
                </a:solidFill>
              </a:rPr>
              <a:t>ד. שינוי בהרכב המינרלים באיים</a:t>
            </a:r>
          </a:p>
        </p:txBody>
      </p:sp>
      <p:sp>
        <p:nvSpPr>
          <p:cNvPr id="7" name="Rectangle 12"/>
          <p:cNvSpPr/>
          <p:nvPr/>
        </p:nvSpPr>
        <p:spPr>
          <a:xfrm>
            <a:off x="358775" y="3213100"/>
            <a:ext cx="8213725" cy="930275"/>
          </a:xfrm>
          <a:prstGeom prst="rect">
            <a:avLst/>
          </a:prstGeom>
          <a:gradFill>
            <a:gsLst>
              <a:gs pos="0">
                <a:sysClr val="window" lastClr="FFFFFF"/>
              </a:gs>
              <a:gs pos="50000">
                <a:srgbClr val="FFFFFF">
                  <a:lumMod val="95000"/>
                </a:srgbClr>
              </a:gs>
            </a:gsLst>
            <a:lin ang="5400000" scaled="0"/>
          </a:gradFill>
          <a:ln w="12700" cap="flat" cmpd="sng" algn="ctr">
            <a:solidFill>
              <a:sysClr val="window" lastClr="FFFFFF">
                <a:lumMod val="75000"/>
              </a:sysClr>
            </a:solidFill>
            <a:prstDash val="solid"/>
          </a:ln>
          <a:effectLst/>
        </p:spPr>
        <p:txBody>
          <a:bodyPr rtlCol="1"/>
          <a:lstStyle/>
          <a:p>
            <a:pPr fontAlgn="auto">
              <a:spcBef>
                <a:spcPts val="0"/>
              </a:spcBef>
              <a:spcAft>
                <a:spcPts val="0"/>
              </a:spcAft>
              <a:defRPr/>
            </a:pPr>
            <a:r>
              <a:rPr lang="he-IL" b="1" kern="0" dirty="0">
                <a:solidFill>
                  <a:sysClr val="windowText" lastClr="000000"/>
                </a:solidFill>
                <a:latin typeface="Arial"/>
                <a:cs typeface="Arial"/>
              </a:rPr>
              <a:t> תשובה:</a:t>
            </a:r>
          </a:p>
          <a:p>
            <a:pPr fontAlgn="auto">
              <a:spcBef>
                <a:spcPts val="0"/>
              </a:spcBef>
              <a:spcAft>
                <a:spcPts val="0"/>
              </a:spcAft>
              <a:defRPr/>
            </a:pPr>
            <a:r>
              <a:rPr lang="he-IL" kern="0" dirty="0">
                <a:solidFill>
                  <a:sysClr val="windowText" lastClr="000000"/>
                </a:solidFill>
                <a:latin typeface="Arial"/>
                <a:cs typeface="Arial"/>
              </a:rPr>
              <a:t>משפט ג' – באמצעות סוליות הנעליים עלולים להגיע מינים פולשים (חרקים, ביצים של חרקים או יצורים מיקרוסקופיים שונים).</a:t>
            </a:r>
          </a:p>
        </p:txBody>
      </p:sp>
      <p:sp>
        <p:nvSpPr>
          <p:cNvPr id="8" name="Rectangle 3"/>
          <p:cNvSpPr/>
          <p:nvPr/>
        </p:nvSpPr>
        <p:spPr>
          <a:xfrm>
            <a:off x="468313" y="430213"/>
            <a:ext cx="8215312" cy="46037"/>
          </a:xfrm>
          <a:prstGeom prst="rect">
            <a:avLst/>
          </a:prstGeom>
          <a:solidFill>
            <a:sysClr val="window" lastClr="FFFFFF">
              <a:lumMod val="95000"/>
            </a:sysClr>
          </a:solidFill>
          <a:ln w="25400" cap="flat" cmpd="sng" algn="ctr">
            <a:solidFill>
              <a:sysClr val="window" lastClr="FFFFFF">
                <a:lumMod val="95000"/>
              </a:sysClr>
            </a:solidFill>
            <a:prstDash val="solid"/>
          </a:ln>
          <a:effectLst/>
        </p:spPr>
        <p:txBody>
          <a:bodyPr rtlCol="1" anchor="ctr"/>
          <a:lstStyle/>
          <a:p>
            <a:pPr algn="ctr" fontAlgn="auto">
              <a:spcBef>
                <a:spcPts val="0"/>
              </a:spcBef>
              <a:spcAft>
                <a:spcPts val="0"/>
              </a:spcAft>
              <a:defRPr/>
            </a:pPr>
            <a:endParaRPr lang="he-IL" kern="0" dirty="0">
              <a:solidFill>
                <a:prstClr val="white"/>
              </a:solidFill>
              <a:latin typeface="Arial"/>
              <a:cs typeface="Arial"/>
            </a:endParaRPr>
          </a:p>
        </p:txBody>
      </p:sp>
      <p:sp>
        <p:nvSpPr>
          <p:cNvPr id="10" name="Slide Number Placeholder 8"/>
          <p:cNvSpPr txBox="1">
            <a:spLocks/>
          </p:cNvSpPr>
          <p:nvPr/>
        </p:nvSpPr>
        <p:spPr bwMode="auto">
          <a:xfrm>
            <a:off x="252413" y="6481763"/>
            <a:ext cx="5032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l" eaLnBrk="1" hangingPunct="1"/>
            <a:fld id="{A7AE3F90-C651-4314-991C-06CAF0C39DD7}" type="slidenum">
              <a:rPr lang="he-IL" altLang="he-IL" sz="1100">
                <a:solidFill>
                  <a:srgbClr val="BFBFBF"/>
                </a:solidFill>
              </a:rPr>
              <a:pPr algn="l" eaLnBrk="1" hangingPunct="1"/>
              <a:t>31</a:t>
            </a:fld>
            <a:endParaRPr lang="he-IL" altLang="he-IL" sz="1100" dirty="0">
              <a:solidFill>
                <a:srgbClr val="BFBFBF"/>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כותרת 5"/>
          <p:cNvSpPr>
            <a:spLocks noGrp="1"/>
          </p:cNvSpPr>
          <p:nvPr>
            <p:ph type="ctrTitle"/>
          </p:nvPr>
        </p:nvSpPr>
        <p:spPr>
          <a:xfrm>
            <a:off x="785813" y="71438"/>
            <a:ext cx="7772400" cy="441325"/>
          </a:xfrm>
        </p:spPr>
        <p:txBody>
          <a:bodyPr/>
          <a:lstStyle/>
          <a:p>
            <a:pPr fontAlgn="auto">
              <a:defRPr/>
            </a:pPr>
            <a:r>
              <a:rPr lang="he-IL" sz="1800" b="1" dirty="0" smtClean="0">
                <a:solidFill>
                  <a:srgbClr val="FF6600"/>
                </a:solidFill>
                <a:ea typeface="+mn-ea"/>
              </a:rPr>
              <a:t>שאלה 6: ציד יתר ודיג יתר פוגעים בטבע</a:t>
            </a:r>
            <a:endParaRPr lang="he-IL" sz="1800" dirty="0" smtClean="0"/>
          </a:p>
        </p:txBody>
      </p:sp>
      <p:cxnSp>
        <p:nvCxnSpPr>
          <p:cNvPr id="3" name="מחבר ישר 2"/>
          <p:cNvCxnSpPr/>
          <p:nvPr/>
        </p:nvCxnSpPr>
        <p:spPr>
          <a:xfrm flipV="1">
            <a:off x="10909300" y="395288"/>
            <a:ext cx="0" cy="6985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85750" y="560809"/>
            <a:ext cx="8288338" cy="4524375"/>
          </a:xfrm>
          <a:prstGeom prst="rect">
            <a:avLst/>
          </a:prstGeom>
          <a:noFill/>
          <a:ln w="19050">
            <a:noFill/>
          </a:ln>
          <a:effectLst>
            <a:outerShdw sx="102000" sy="102000" algn="tl" rotWithShape="0">
              <a:sysClr val="window" lastClr="FFFFFF">
                <a:lumMod val="65000"/>
                <a:alpha val="0"/>
              </a:sysClr>
            </a:outerShdw>
          </a:effectLst>
        </p:spPr>
        <p:txBody>
          <a:bodyPr rtlCol="1">
            <a:spAutoFit/>
          </a:bodyPr>
          <a:lstStyle/>
          <a:p>
            <a:pPr fontAlgn="auto">
              <a:spcBef>
                <a:spcPts val="0"/>
              </a:spcBef>
              <a:spcAft>
                <a:spcPts val="0"/>
              </a:spcAft>
              <a:defRPr/>
            </a:pPr>
            <a:r>
              <a:rPr lang="he-IL" b="1" kern="0" dirty="0">
                <a:solidFill>
                  <a:srgbClr val="1D4C72"/>
                </a:solidFill>
              </a:rPr>
              <a:t>שאלה 6:</a:t>
            </a:r>
          </a:p>
          <a:p>
            <a:pPr fontAlgn="auto">
              <a:spcBef>
                <a:spcPts val="0"/>
              </a:spcBef>
              <a:spcAft>
                <a:spcPts val="0"/>
              </a:spcAft>
              <a:defRPr/>
            </a:pPr>
            <a:r>
              <a:rPr lang="he-IL" kern="0" dirty="0">
                <a:solidFill>
                  <a:srgbClr val="1D4C72"/>
                </a:solidFill>
              </a:rPr>
              <a:t>לוטרת הים היא יונק ימי שהיה נפוץ בחופי צפון-מערב ארה"ב.</a:t>
            </a:r>
          </a:p>
          <a:p>
            <a:pPr fontAlgn="auto">
              <a:spcBef>
                <a:spcPts val="0"/>
              </a:spcBef>
              <a:spcAft>
                <a:spcPts val="0"/>
              </a:spcAft>
              <a:defRPr/>
            </a:pPr>
            <a:r>
              <a:rPr lang="he-IL" kern="0" dirty="0">
                <a:solidFill>
                  <a:schemeClr val="tx2"/>
                </a:solidFill>
              </a:rPr>
              <a:t>בשל פרוותה היפה, הרבו לצוד את הלוטרה, ובתחילת המאה העשרים היה מין זה קרוב להכחדה.</a:t>
            </a:r>
          </a:p>
          <a:p>
            <a:pPr fontAlgn="auto">
              <a:spcBef>
                <a:spcPts val="0"/>
              </a:spcBef>
              <a:spcAft>
                <a:spcPts val="0"/>
              </a:spcAft>
              <a:defRPr/>
            </a:pPr>
            <a:r>
              <a:rPr lang="he-IL" kern="0" dirty="0">
                <a:solidFill>
                  <a:schemeClr val="tx2"/>
                </a:solidFill>
              </a:rPr>
              <a:t>עקב כך גדלה אוכלוסיית קיפודי הים, שהלוטרה ניזונה מהם. הקיפודים, הניזונים מאצות, כילו את אוכלוסיית האצות שהייתה על קרקעית הים. </a:t>
            </a:r>
          </a:p>
          <a:p>
            <a:pPr fontAlgn="auto">
              <a:spcBef>
                <a:spcPts val="0"/>
              </a:spcBef>
              <a:spcAft>
                <a:spcPts val="0"/>
              </a:spcAft>
              <a:defRPr/>
            </a:pPr>
            <a:r>
              <a:rPr lang="he-IL" kern="0" dirty="0">
                <a:solidFill>
                  <a:schemeClr val="tx2"/>
                </a:solidFill>
              </a:rPr>
              <a:t>הסכם בין-לאומי לבקרת הציד הביא לצמצום ציד הלוטרה, ועקב כך השתקמה אוכלוסייתה.</a:t>
            </a:r>
          </a:p>
          <a:p>
            <a:pPr fontAlgn="auto">
              <a:spcBef>
                <a:spcPts val="0"/>
              </a:spcBef>
              <a:spcAft>
                <a:spcPts val="0"/>
              </a:spcAft>
              <a:defRPr/>
            </a:pPr>
            <a:endParaRPr lang="he-IL" kern="0" dirty="0">
              <a:solidFill>
                <a:schemeClr val="tx2"/>
              </a:solidFill>
            </a:endParaRPr>
          </a:p>
          <a:p>
            <a:pPr fontAlgn="auto">
              <a:spcBef>
                <a:spcPts val="0"/>
              </a:spcBef>
              <a:spcAft>
                <a:spcPts val="0"/>
              </a:spcAft>
              <a:defRPr/>
            </a:pPr>
            <a:r>
              <a:rPr lang="he-IL" b="1" kern="0" dirty="0">
                <a:solidFill>
                  <a:schemeClr val="tx2"/>
                </a:solidFill>
              </a:rPr>
              <a:t>א. </a:t>
            </a:r>
            <a:r>
              <a:rPr lang="he-IL" kern="0" dirty="0">
                <a:solidFill>
                  <a:schemeClr val="tx2"/>
                </a:solidFill>
              </a:rPr>
              <a:t>שרטטו את מארג המזון המתואר בסיפור.</a:t>
            </a:r>
          </a:p>
          <a:p>
            <a:pPr fontAlgn="auto">
              <a:spcBef>
                <a:spcPts val="0"/>
              </a:spcBef>
              <a:spcAft>
                <a:spcPts val="0"/>
              </a:spcAft>
              <a:defRPr/>
            </a:pPr>
            <a:r>
              <a:rPr lang="he-IL" b="1" kern="0" dirty="0">
                <a:solidFill>
                  <a:schemeClr val="tx2"/>
                </a:solidFill>
              </a:rPr>
              <a:t>ב. </a:t>
            </a:r>
            <a:r>
              <a:rPr lang="he-IL" kern="0" dirty="0">
                <a:solidFill>
                  <a:schemeClr val="tx2"/>
                </a:solidFill>
              </a:rPr>
              <a:t>ציינו ליד שמות האורגניזמים את השינויים שחלו בגודל אוכלוסייתם עקב השתקמות אוכלוסיית הלוטרה, בהתבסס על המידע בשאלה ועל השערותיכם.</a:t>
            </a:r>
          </a:p>
          <a:p>
            <a:pPr fontAlgn="auto">
              <a:spcBef>
                <a:spcPts val="0"/>
              </a:spcBef>
              <a:spcAft>
                <a:spcPts val="0"/>
              </a:spcAft>
              <a:defRPr/>
            </a:pPr>
            <a:r>
              <a:rPr lang="he-IL" b="1" kern="0" dirty="0">
                <a:solidFill>
                  <a:schemeClr val="tx2"/>
                </a:solidFill>
              </a:rPr>
              <a:t>ג. </a:t>
            </a:r>
            <a:r>
              <a:rPr lang="he-IL" kern="0" dirty="0">
                <a:solidFill>
                  <a:schemeClr val="tx2"/>
                </a:solidFill>
              </a:rPr>
              <a:t>לפני כעשר שנים שוב נמדדה ירידה בכמות הלוטרות עקב טריפתן על ידי לווייתנים טורפים, לאחר שחלה ירידה בכמות הדגים שמהם הלווייתנים ניזונים בדרך כלל.</a:t>
            </a:r>
          </a:p>
          <a:p>
            <a:pPr fontAlgn="auto">
              <a:spcBef>
                <a:spcPts val="0"/>
              </a:spcBef>
              <a:spcAft>
                <a:spcPts val="0"/>
              </a:spcAft>
              <a:defRPr/>
            </a:pPr>
            <a:r>
              <a:rPr lang="he-IL" kern="0" dirty="0">
                <a:solidFill>
                  <a:schemeClr val="tx2"/>
                </a:solidFill>
              </a:rPr>
              <a:t>הוסיפו את האורגניזמים האלה למארג המזון.</a:t>
            </a:r>
          </a:p>
          <a:p>
            <a:pPr fontAlgn="auto">
              <a:spcBef>
                <a:spcPts val="0"/>
              </a:spcBef>
              <a:spcAft>
                <a:spcPts val="0"/>
              </a:spcAft>
              <a:defRPr/>
            </a:pPr>
            <a:r>
              <a:rPr lang="he-IL" kern="0" dirty="0">
                <a:solidFill>
                  <a:schemeClr val="tx2"/>
                </a:solidFill>
              </a:rPr>
              <a:t>לדעתכם, האם גם במקרה זה מעורב האדם?</a:t>
            </a:r>
          </a:p>
          <a:p>
            <a:pPr fontAlgn="auto">
              <a:spcBef>
                <a:spcPts val="0"/>
              </a:spcBef>
              <a:spcAft>
                <a:spcPts val="0"/>
              </a:spcAft>
              <a:defRPr/>
            </a:pPr>
            <a:endParaRPr lang="he-IL" kern="0" dirty="0">
              <a:solidFill>
                <a:schemeClr val="tx2"/>
              </a:solidFill>
            </a:endParaRPr>
          </a:p>
        </p:txBody>
      </p:sp>
      <p:grpSp>
        <p:nvGrpSpPr>
          <p:cNvPr id="57350" name="קבוצה 7"/>
          <p:cNvGrpSpPr>
            <a:grpSpLocks/>
          </p:cNvGrpSpPr>
          <p:nvPr/>
        </p:nvGrpSpPr>
        <p:grpSpPr bwMode="auto">
          <a:xfrm>
            <a:off x="695970" y="4272816"/>
            <a:ext cx="3155950" cy="2474060"/>
            <a:chOff x="415921" y="4272847"/>
            <a:chExt cx="3155947" cy="2474209"/>
          </a:xfrm>
        </p:grpSpPr>
        <p:pic>
          <p:nvPicPr>
            <p:cNvPr id="57351" name="Picture 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1550" y="4272847"/>
              <a:ext cx="2640612" cy="2251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2" name="מלבן 1"/>
            <p:cNvSpPr>
              <a:spLocks noChangeArrowheads="1"/>
            </p:cNvSpPr>
            <p:nvPr/>
          </p:nvSpPr>
          <p:spPr bwMode="auto">
            <a:xfrm>
              <a:off x="415921" y="6500835"/>
              <a:ext cx="315594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l" rtl="0" eaLnBrk="1" hangingPunct="1"/>
              <a:r>
                <a:rPr lang="en-US" altLang="he-IL" sz="1000" dirty="0"/>
                <a:t>© Mike Boylan /U.S. Fish and Wildlife Service</a:t>
              </a:r>
              <a:endParaRPr lang="he-IL" altLang="he-IL" sz="1000" dirty="0"/>
            </a:p>
          </p:txBody>
        </p:sp>
      </p:grpSp>
      <p:sp>
        <p:nvSpPr>
          <p:cNvPr id="10" name="Rectangle 3"/>
          <p:cNvSpPr/>
          <p:nvPr/>
        </p:nvSpPr>
        <p:spPr>
          <a:xfrm>
            <a:off x="468313" y="430213"/>
            <a:ext cx="8215312" cy="46037"/>
          </a:xfrm>
          <a:prstGeom prst="rect">
            <a:avLst/>
          </a:prstGeom>
          <a:solidFill>
            <a:sysClr val="window" lastClr="FFFFFF">
              <a:lumMod val="95000"/>
            </a:sysClr>
          </a:solidFill>
          <a:ln w="25400" cap="flat" cmpd="sng" algn="ctr">
            <a:solidFill>
              <a:sysClr val="window" lastClr="FFFFFF">
                <a:lumMod val="95000"/>
              </a:sysClr>
            </a:solidFill>
            <a:prstDash val="solid"/>
          </a:ln>
          <a:effectLst/>
        </p:spPr>
        <p:txBody>
          <a:bodyPr rtlCol="1" anchor="ctr"/>
          <a:lstStyle/>
          <a:p>
            <a:pPr algn="ctr" fontAlgn="auto">
              <a:spcBef>
                <a:spcPts val="0"/>
              </a:spcBef>
              <a:spcAft>
                <a:spcPts val="0"/>
              </a:spcAft>
              <a:defRPr/>
            </a:pPr>
            <a:endParaRPr lang="he-IL" kern="0" dirty="0">
              <a:solidFill>
                <a:prstClr val="white"/>
              </a:solidFill>
              <a:latin typeface="Arial"/>
              <a:cs typeface="Arial"/>
            </a:endParaRPr>
          </a:p>
        </p:txBody>
      </p:sp>
      <p:sp>
        <p:nvSpPr>
          <p:cNvPr id="11" name="Slide Number Placeholder 8"/>
          <p:cNvSpPr txBox="1">
            <a:spLocks/>
          </p:cNvSpPr>
          <p:nvPr/>
        </p:nvSpPr>
        <p:spPr bwMode="auto">
          <a:xfrm>
            <a:off x="252413" y="6481763"/>
            <a:ext cx="5032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l" eaLnBrk="1" hangingPunct="1"/>
            <a:fld id="{A7AE3F90-C651-4314-991C-06CAF0C39DD7}" type="slidenum">
              <a:rPr lang="he-IL" altLang="he-IL" sz="1100">
                <a:solidFill>
                  <a:srgbClr val="BFBFBF"/>
                </a:solidFill>
              </a:rPr>
              <a:pPr algn="l" eaLnBrk="1" hangingPunct="1"/>
              <a:t>32</a:t>
            </a:fld>
            <a:endParaRPr lang="he-IL" altLang="he-IL" sz="1100" dirty="0">
              <a:solidFill>
                <a:srgbClr val="BFBFBF"/>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Slide Number Placeholder 8"/>
          <p:cNvSpPr>
            <a:spLocks noGrp="1"/>
          </p:cNvSpPr>
          <p:nvPr>
            <p:ph type="sldNum" sz="quarter" idx="12"/>
          </p:nvPr>
        </p:nvSpPr>
        <p:spPr bwMode="auto">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fld id="{6F133452-44A5-4891-A355-FF379BED9FEA}" type="slidenum">
              <a:rPr lang="he-IL" smtClean="0"/>
              <a:pPr fontAlgn="base">
                <a:spcBef>
                  <a:spcPct val="0"/>
                </a:spcBef>
                <a:spcAft>
                  <a:spcPct val="0"/>
                </a:spcAft>
                <a:defRPr/>
              </a:pPr>
              <a:t>33</a:t>
            </a:fld>
            <a:endParaRPr lang="he-IL" dirty="0" smtClean="0"/>
          </a:p>
        </p:txBody>
      </p:sp>
      <p:sp>
        <p:nvSpPr>
          <p:cNvPr id="6" name="כותרת 5"/>
          <p:cNvSpPr>
            <a:spLocks noGrp="1"/>
          </p:cNvSpPr>
          <p:nvPr>
            <p:ph type="ctrTitle"/>
          </p:nvPr>
        </p:nvSpPr>
        <p:spPr>
          <a:xfrm>
            <a:off x="785813" y="71438"/>
            <a:ext cx="7772400" cy="441325"/>
          </a:xfrm>
        </p:spPr>
        <p:txBody>
          <a:bodyPr/>
          <a:lstStyle/>
          <a:p>
            <a:pPr fontAlgn="auto">
              <a:defRPr/>
            </a:pPr>
            <a:r>
              <a:rPr lang="he-IL" sz="1800" b="1" dirty="0" smtClean="0">
                <a:solidFill>
                  <a:srgbClr val="FF6600"/>
                </a:solidFill>
                <a:ea typeface="+mn-ea"/>
              </a:rPr>
              <a:t>תשובה</a:t>
            </a:r>
            <a:endParaRPr lang="he-IL" sz="1800" dirty="0" smtClean="0"/>
          </a:p>
        </p:txBody>
      </p:sp>
      <p:cxnSp>
        <p:nvCxnSpPr>
          <p:cNvPr id="3" name="מחבר ישר 2"/>
          <p:cNvCxnSpPr/>
          <p:nvPr/>
        </p:nvCxnSpPr>
        <p:spPr>
          <a:xfrm flipV="1">
            <a:off x="10909300" y="395288"/>
            <a:ext cx="0" cy="6985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27000" y="-455613"/>
            <a:ext cx="8469313" cy="923926"/>
          </a:xfrm>
          <a:prstGeom prst="rect">
            <a:avLst/>
          </a:prstGeom>
          <a:noFill/>
          <a:ln w="19050">
            <a:noFill/>
          </a:ln>
          <a:effectLst>
            <a:outerShdw sx="102000" sy="102000" algn="tl" rotWithShape="0">
              <a:sysClr val="window" lastClr="FFFFFF">
                <a:lumMod val="65000"/>
                <a:alpha val="0"/>
              </a:sysClr>
            </a:outerShdw>
          </a:effectLst>
        </p:spPr>
        <p:txBody>
          <a:bodyPr rtlCol="1">
            <a:spAutoFit/>
          </a:bodyPr>
          <a:lstStyle/>
          <a:p>
            <a:pPr fontAlgn="auto">
              <a:spcBef>
                <a:spcPts val="0"/>
              </a:spcBef>
              <a:spcAft>
                <a:spcPts val="0"/>
              </a:spcAft>
              <a:defRPr/>
            </a:pPr>
            <a:r>
              <a:rPr lang="he-IL" b="1" kern="0" dirty="0">
                <a:solidFill>
                  <a:srgbClr val="1D4C72"/>
                </a:solidFill>
              </a:rPr>
              <a:t>שאלה 6:</a:t>
            </a:r>
          </a:p>
          <a:p>
            <a:pPr fontAlgn="auto">
              <a:spcBef>
                <a:spcPts val="0"/>
              </a:spcBef>
              <a:spcAft>
                <a:spcPts val="0"/>
              </a:spcAft>
              <a:defRPr/>
            </a:pPr>
            <a:endParaRPr lang="he-IL" kern="0" dirty="0">
              <a:solidFill>
                <a:srgbClr val="1D4C72"/>
              </a:solidFill>
            </a:endParaRPr>
          </a:p>
          <a:p>
            <a:pPr fontAlgn="auto">
              <a:spcBef>
                <a:spcPts val="0"/>
              </a:spcBef>
              <a:spcAft>
                <a:spcPts val="0"/>
              </a:spcAft>
              <a:defRPr/>
            </a:pPr>
            <a:endParaRPr lang="he-IL" b="1" kern="0" dirty="0">
              <a:solidFill>
                <a:srgbClr val="1D4C72"/>
              </a:solidFill>
            </a:endParaRPr>
          </a:p>
        </p:txBody>
      </p:sp>
      <p:sp>
        <p:nvSpPr>
          <p:cNvPr id="40" name="Rectangle 12"/>
          <p:cNvSpPr/>
          <p:nvPr/>
        </p:nvSpPr>
        <p:spPr>
          <a:xfrm>
            <a:off x="3714750" y="781050"/>
            <a:ext cx="4797425" cy="4362450"/>
          </a:xfrm>
          <a:prstGeom prst="rect">
            <a:avLst/>
          </a:prstGeom>
          <a:gradFill>
            <a:gsLst>
              <a:gs pos="0">
                <a:sysClr val="window" lastClr="FFFFFF"/>
              </a:gs>
              <a:gs pos="50000">
                <a:srgbClr val="FFFFFF">
                  <a:lumMod val="95000"/>
                </a:srgbClr>
              </a:gs>
            </a:gsLst>
            <a:lin ang="5400000" scaled="0"/>
          </a:gradFill>
          <a:ln w="12700" cap="flat" cmpd="sng" algn="ctr">
            <a:solidFill>
              <a:sysClr val="window" lastClr="FFFFFF">
                <a:lumMod val="75000"/>
              </a:sysClr>
            </a:solidFill>
            <a:prstDash val="solid"/>
          </a:ln>
          <a:effectLst/>
        </p:spPr>
        <p:txBody>
          <a:bodyPr rtlCol="1"/>
          <a:lstStyle/>
          <a:p>
            <a:pPr fontAlgn="auto">
              <a:spcBef>
                <a:spcPts val="0"/>
              </a:spcBef>
              <a:spcAft>
                <a:spcPts val="0"/>
              </a:spcAft>
              <a:defRPr/>
            </a:pPr>
            <a:r>
              <a:rPr lang="he-IL" b="1" kern="0" dirty="0">
                <a:solidFill>
                  <a:sysClr val="windowText" lastClr="000000"/>
                </a:solidFill>
                <a:latin typeface="Arial"/>
                <a:cs typeface="Arial"/>
              </a:rPr>
              <a:t> תשובה:</a:t>
            </a:r>
          </a:p>
          <a:p>
            <a:pPr fontAlgn="auto">
              <a:spcBef>
                <a:spcPts val="0"/>
              </a:spcBef>
              <a:spcAft>
                <a:spcPts val="0"/>
              </a:spcAft>
              <a:defRPr/>
            </a:pPr>
            <a:r>
              <a:rPr lang="he-IL" kern="0" dirty="0">
                <a:latin typeface="Arial"/>
                <a:cs typeface="Arial"/>
              </a:rPr>
              <a:t>א+ב.</a:t>
            </a:r>
          </a:p>
          <a:p>
            <a:pPr fontAlgn="auto">
              <a:spcBef>
                <a:spcPts val="0"/>
              </a:spcBef>
              <a:spcAft>
                <a:spcPts val="0"/>
              </a:spcAft>
              <a:defRPr/>
            </a:pPr>
            <a:endParaRPr lang="he-IL" b="1" kern="0" dirty="0">
              <a:latin typeface="Arial"/>
              <a:cs typeface="Arial"/>
            </a:endParaRPr>
          </a:p>
          <a:p>
            <a:pPr fontAlgn="auto">
              <a:spcBef>
                <a:spcPts val="0"/>
              </a:spcBef>
              <a:spcAft>
                <a:spcPts val="0"/>
              </a:spcAft>
              <a:defRPr/>
            </a:pPr>
            <a:endParaRPr lang="he-IL" b="1" kern="0" dirty="0">
              <a:latin typeface="Arial"/>
              <a:cs typeface="Arial"/>
            </a:endParaRPr>
          </a:p>
          <a:p>
            <a:pPr fontAlgn="auto">
              <a:spcBef>
                <a:spcPts val="0"/>
              </a:spcBef>
              <a:spcAft>
                <a:spcPts val="0"/>
              </a:spcAft>
              <a:defRPr/>
            </a:pPr>
            <a:endParaRPr lang="he-IL" b="1" kern="0" dirty="0">
              <a:latin typeface="Arial"/>
              <a:cs typeface="Arial"/>
            </a:endParaRPr>
          </a:p>
          <a:p>
            <a:pPr fontAlgn="auto">
              <a:spcBef>
                <a:spcPts val="0"/>
              </a:spcBef>
              <a:spcAft>
                <a:spcPts val="0"/>
              </a:spcAft>
              <a:defRPr/>
            </a:pPr>
            <a:endParaRPr lang="he-IL" b="1" kern="0" dirty="0">
              <a:latin typeface="Arial"/>
              <a:cs typeface="Arial"/>
            </a:endParaRPr>
          </a:p>
          <a:p>
            <a:pPr fontAlgn="auto">
              <a:spcBef>
                <a:spcPts val="0"/>
              </a:spcBef>
              <a:spcAft>
                <a:spcPts val="0"/>
              </a:spcAft>
              <a:defRPr/>
            </a:pPr>
            <a:endParaRPr lang="he-IL" b="1" kern="0" dirty="0">
              <a:latin typeface="Arial"/>
              <a:cs typeface="Arial"/>
            </a:endParaRPr>
          </a:p>
          <a:p>
            <a:pPr fontAlgn="auto">
              <a:spcBef>
                <a:spcPts val="0"/>
              </a:spcBef>
              <a:spcAft>
                <a:spcPts val="0"/>
              </a:spcAft>
              <a:defRPr/>
            </a:pPr>
            <a:endParaRPr lang="he-IL" b="1" kern="0" dirty="0">
              <a:latin typeface="Arial"/>
              <a:cs typeface="Arial"/>
            </a:endParaRPr>
          </a:p>
          <a:p>
            <a:pPr fontAlgn="auto">
              <a:spcBef>
                <a:spcPts val="0"/>
              </a:spcBef>
              <a:spcAft>
                <a:spcPts val="0"/>
              </a:spcAft>
              <a:defRPr/>
            </a:pPr>
            <a:endParaRPr lang="he-IL" b="1" kern="0" dirty="0">
              <a:latin typeface="Arial"/>
              <a:cs typeface="Arial"/>
            </a:endParaRPr>
          </a:p>
          <a:p>
            <a:pPr fontAlgn="auto">
              <a:spcBef>
                <a:spcPts val="0"/>
              </a:spcBef>
              <a:spcAft>
                <a:spcPts val="0"/>
              </a:spcAft>
              <a:defRPr/>
            </a:pPr>
            <a:endParaRPr lang="he-IL" b="1" kern="0" dirty="0">
              <a:latin typeface="Arial"/>
              <a:cs typeface="Arial"/>
            </a:endParaRPr>
          </a:p>
          <a:p>
            <a:pPr fontAlgn="auto">
              <a:spcBef>
                <a:spcPts val="0"/>
              </a:spcBef>
              <a:spcAft>
                <a:spcPts val="0"/>
              </a:spcAft>
              <a:defRPr/>
            </a:pPr>
            <a:endParaRPr lang="he-IL" b="1" kern="0" dirty="0">
              <a:latin typeface="Arial"/>
              <a:cs typeface="Arial"/>
            </a:endParaRPr>
          </a:p>
          <a:p>
            <a:pPr fontAlgn="auto">
              <a:spcBef>
                <a:spcPts val="0"/>
              </a:spcBef>
              <a:spcAft>
                <a:spcPts val="0"/>
              </a:spcAft>
              <a:defRPr/>
            </a:pPr>
            <a:endParaRPr lang="he-IL" b="1" kern="0" dirty="0">
              <a:latin typeface="Arial"/>
              <a:cs typeface="Arial"/>
            </a:endParaRPr>
          </a:p>
          <a:p>
            <a:pPr fontAlgn="auto">
              <a:spcBef>
                <a:spcPts val="0"/>
              </a:spcBef>
              <a:spcAft>
                <a:spcPts val="0"/>
              </a:spcAft>
              <a:defRPr/>
            </a:pPr>
            <a:endParaRPr lang="he-IL" b="1" kern="0" dirty="0">
              <a:latin typeface="Arial"/>
              <a:cs typeface="Arial"/>
            </a:endParaRPr>
          </a:p>
          <a:p>
            <a:pPr fontAlgn="auto">
              <a:spcBef>
                <a:spcPts val="0"/>
              </a:spcBef>
              <a:spcAft>
                <a:spcPts val="0"/>
              </a:spcAft>
              <a:defRPr/>
            </a:pPr>
            <a:r>
              <a:rPr lang="he-IL" kern="0" dirty="0">
                <a:latin typeface="Arial"/>
                <a:cs typeface="Arial"/>
              </a:rPr>
              <a:t>ג. ייתכן שדיג יתר בידי האדם גרם להידלדלות </a:t>
            </a:r>
          </a:p>
          <a:p>
            <a:pPr fontAlgn="auto">
              <a:spcBef>
                <a:spcPts val="0"/>
              </a:spcBef>
              <a:spcAft>
                <a:spcPts val="0"/>
              </a:spcAft>
              <a:defRPr/>
            </a:pPr>
            <a:r>
              <a:rPr lang="he-IL" kern="0" dirty="0">
                <a:latin typeface="Arial"/>
                <a:cs typeface="Arial"/>
              </a:rPr>
              <a:t>   אוכלוסיית הדגים.</a:t>
            </a:r>
          </a:p>
        </p:txBody>
      </p:sp>
      <p:grpSp>
        <p:nvGrpSpPr>
          <p:cNvPr id="58376" name="קבוצה 7172"/>
          <p:cNvGrpSpPr>
            <a:grpSpLocks/>
          </p:cNvGrpSpPr>
          <p:nvPr/>
        </p:nvGrpSpPr>
        <p:grpSpPr bwMode="auto">
          <a:xfrm>
            <a:off x="5003800" y="1663700"/>
            <a:ext cx="3178175" cy="2471738"/>
            <a:chOff x="4361947" y="899428"/>
            <a:chExt cx="3178270" cy="2472034"/>
          </a:xfrm>
        </p:grpSpPr>
        <p:sp>
          <p:nvSpPr>
            <p:cNvPr id="25" name="TextBox 24"/>
            <p:cNvSpPr txBox="1"/>
            <p:nvPr/>
          </p:nvSpPr>
          <p:spPr>
            <a:xfrm>
              <a:off x="4361947" y="1618652"/>
              <a:ext cx="949353" cy="368344"/>
            </a:xfrm>
            <a:prstGeom prst="rect">
              <a:avLst/>
            </a:prstGeom>
            <a:noFill/>
            <a:ln w="19050">
              <a:noFill/>
            </a:ln>
            <a:effectLst>
              <a:outerShdw sx="102000" sy="102000" algn="tl" rotWithShape="0">
                <a:sysClr val="window" lastClr="FFFFFF">
                  <a:lumMod val="65000"/>
                  <a:alpha val="0"/>
                </a:sysClr>
              </a:outerShdw>
            </a:effectLst>
          </p:spPr>
          <p:txBody>
            <a:bodyPr rtlCol="1">
              <a:spAutoFit/>
            </a:bodyPr>
            <a:lstStyle/>
            <a:p>
              <a:pPr fontAlgn="auto">
                <a:spcBef>
                  <a:spcPts val="0"/>
                </a:spcBef>
                <a:spcAft>
                  <a:spcPts val="0"/>
                </a:spcAft>
                <a:defRPr/>
              </a:pPr>
              <a:r>
                <a:rPr lang="he-IL" kern="0" dirty="0"/>
                <a:t>דגים</a:t>
              </a:r>
            </a:p>
          </p:txBody>
        </p:sp>
        <p:grpSp>
          <p:nvGrpSpPr>
            <p:cNvPr id="58381" name="קבוצה 7171"/>
            <p:cNvGrpSpPr>
              <a:grpSpLocks/>
            </p:cNvGrpSpPr>
            <p:nvPr/>
          </p:nvGrpSpPr>
          <p:grpSpPr bwMode="auto">
            <a:xfrm>
              <a:off x="4587379" y="899428"/>
              <a:ext cx="2952838" cy="2472034"/>
              <a:chOff x="4587379" y="899428"/>
              <a:chExt cx="2952838" cy="2472034"/>
            </a:xfrm>
          </p:grpSpPr>
          <p:grpSp>
            <p:nvGrpSpPr>
              <p:cNvPr id="58382" name="קבוצה 18"/>
              <p:cNvGrpSpPr>
                <a:grpSpLocks/>
              </p:cNvGrpSpPr>
              <p:nvPr/>
            </p:nvGrpSpPr>
            <p:grpSpPr bwMode="auto">
              <a:xfrm>
                <a:off x="5508104" y="1586000"/>
                <a:ext cx="1899095" cy="1785462"/>
                <a:chOff x="5508104" y="4461142"/>
                <a:chExt cx="1899095" cy="1785462"/>
              </a:xfrm>
            </p:grpSpPr>
            <p:sp>
              <p:nvSpPr>
                <p:cNvPr id="11" name="TextBox 10"/>
                <p:cNvSpPr txBox="1"/>
                <p:nvPr/>
              </p:nvSpPr>
              <p:spPr>
                <a:xfrm>
                  <a:off x="5641510" y="5247946"/>
                  <a:ext cx="1751066" cy="369932"/>
                </a:xfrm>
                <a:prstGeom prst="rect">
                  <a:avLst/>
                </a:prstGeom>
                <a:noFill/>
                <a:ln w="19050">
                  <a:noFill/>
                </a:ln>
                <a:effectLst>
                  <a:outerShdw sx="102000" sy="102000" algn="tl" rotWithShape="0">
                    <a:sysClr val="window" lastClr="FFFFFF">
                      <a:lumMod val="65000"/>
                      <a:alpha val="0"/>
                    </a:sysClr>
                  </a:outerShdw>
                </a:effectLst>
              </p:spPr>
              <p:txBody>
                <a:bodyPr rtlCol="1">
                  <a:spAutoFit/>
                </a:bodyPr>
                <a:lstStyle/>
                <a:p>
                  <a:pPr fontAlgn="auto">
                    <a:spcBef>
                      <a:spcPts val="0"/>
                    </a:spcBef>
                    <a:spcAft>
                      <a:spcPts val="0"/>
                    </a:spcAft>
                    <a:defRPr/>
                  </a:pPr>
                  <a:r>
                    <a:rPr lang="he-IL" kern="0" dirty="0"/>
                    <a:t>קיפודי ים (ירידה) </a:t>
                  </a:r>
                </a:p>
              </p:txBody>
            </p:sp>
            <p:sp>
              <p:nvSpPr>
                <p:cNvPr id="12" name="TextBox 11"/>
                <p:cNvSpPr txBox="1"/>
                <p:nvPr/>
              </p:nvSpPr>
              <p:spPr>
                <a:xfrm>
                  <a:off x="5508156" y="4460452"/>
                  <a:ext cx="1898707" cy="369932"/>
                </a:xfrm>
                <a:prstGeom prst="rect">
                  <a:avLst/>
                </a:prstGeom>
                <a:noFill/>
                <a:ln w="19050">
                  <a:noFill/>
                </a:ln>
                <a:effectLst>
                  <a:outerShdw sx="102000" sy="102000" algn="tl" rotWithShape="0">
                    <a:sysClr val="window" lastClr="FFFFFF">
                      <a:lumMod val="65000"/>
                      <a:alpha val="0"/>
                    </a:sysClr>
                  </a:outerShdw>
                </a:effectLst>
              </p:spPr>
              <p:txBody>
                <a:bodyPr rtlCol="1">
                  <a:spAutoFit/>
                </a:bodyPr>
                <a:lstStyle/>
                <a:p>
                  <a:pPr fontAlgn="auto">
                    <a:spcBef>
                      <a:spcPts val="0"/>
                    </a:spcBef>
                    <a:spcAft>
                      <a:spcPts val="0"/>
                    </a:spcAft>
                    <a:defRPr/>
                  </a:pPr>
                  <a:r>
                    <a:rPr lang="he-IL" kern="0" noProof="1"/>
                    <a:t>לוטרת ים </a:t>
                  </a:r>
                  <a:r>
                    <a:rPr lang="he-IL" kern="0" dirty="0"/>
                    <a:t>(עלייה)</a:t>
                  </a:r>
                </a:p>
              </p:txBody>
            </p:sp>
            <p:grpSp>
              <p:nvGrpSpPr>
                <p:cNvPr id="58390" name="קבוצה 16"/>
                <p:cNvGrpSpPr>
                  <a:grpSpLocks/>
                </p:cNvGrpSpPr>
                <p:nvPr/>
              </p:nvGrpSpPr>
              <p:grpSpPr bwMode="auto">
                <a:xfrm>
                  <a:off x="5868144" y="4830474"/>
                  <a:ext cx="1504023" cy="1416130"/>
                  <a:chOff x="5868144" y="4830474"/>
                  <a:chExt cx="1504023" cy="1416130"/>
                </a:xfrm>
              </p:grpSpPr>
              <p:sp>
                <p:nvSpPr>
                  <p:cNvPr id="10" name="TextBox 9"/>
                  <p:cNvSpPr txBox="1"/>
                  <p:nvPr/>
                </p:nvSpPr>
                <p:spPr>
                  <a:xfrm>
                    <a:off x="5868530" y="5876672"/>
                    <a:ext cx="1503407" cy="369932"/>
                  </a:xfrm>
                  <a:prstGeom prst="rect">
                    <a:avLst/>
                  </a:prstGeom>
                  <a:noFill/>
                  <a:ln w="19050">
                    <a:noFill/>
                  </a:ln>
                  <a:effectLst>
                    <a:outerShdw sx="102000" sy="102000" algn="tl" rotWithShape="0">
                      <a:sysClr val="window" lastClr="FFFFFF">
                        <a:lumMod val="65000"/>
                        <a:alpha val="0"/>
                      </a:sysClr>
                    </a:outerShdw>
                  </a:effectLst>
                </p:spPr>
                <p:txBody>
                  <a:bodyPr rtlCol="1">
                    <a:spAutoFit/>
                  </a:bodyPr>
                  <a:lstStyle/>
                  <a:p>
                    <a:pPr fontAlgn="auto">
                      <a:spcBef>
                        <a:spcPts val="0"/>
                      </a:spcBef>
                      <a:spcAft>
                        <a:spcPts val="0"/>
                      </a:spcAft>
                      <a:defRPr/>
                    </a:pPr>
                    <a:r>
                      <a:rPr lang="he-IL" kern="0" dirty="0"/>
                      <a:t>אצות  (עלייה)</a:t>
                    </a:r>
                  </a:p>
                </p:txBody>
              </p:sp>
              <p:cxnSp>
                <p:nvCxnSpPr>
                  <p:cNvPr id="8" name="מחבר חץ ישר 7"/>
                  <p:cNvCxnSpPr/>
                  <p:nvPr/>
                </p:nvCxnSpPr>
                <p:spPr>
                  <a:xfrm flipV="1">
                    <a:off x="7000451" y="5617879"/>
                    <a:ext cx="0" cy="25879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מחבר חץ ישר 14"/>
                  <p:cNvCxnSpPr/>
                  <p:nvPr/>
                </p:nvCxnSpPr>
                <p:spPr>
                  <a:xfrm flipV="1">
                    <a:off x="7000451" y="4830384"/>
                    <a:ext cx="0" cy="41756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cxnSp>
            <p:nvCxnSpPr>
              <p:cNvPr id="21" name="מחבר חץ ישר 20"/>
              <p:cNvCxnSpPr/>
              <p:nvPr/>
            </p:nvCxnSpPr>
            <p:spPr>
              <a:xfrm flipV="1">
                <a:off x="7000451" y="1269360"/>
                <a:ext cx="0" cy="31595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6359082" y="899428"/>
                <a:ext cx="1181135" cy="369932"/>
              </a:xfrm>
              <a:prstGeom prst="rect">
                <a:avLst/>
              </a:prstGeom>
              <a:noFill/>
              <a:ln w="19050">
                <a:noFill/>
              </a:ln>
              <a:effectLst>
                <a:outerShdw sx="102000" sy="102000" algn="tl" rotWithShape="0">
                  <a:sysClr val="window" lastClr="FFFFFF">
                    <a:lumMod val="65000"/>
                    <a:alpha val="0"/>
                  </a:sysClr>
                </a:outerShdw>
              </a:effectLst>
            </p:spPr>
            <p:txBody>
              <a:bodyPr rtlCol="1">
                <a:spAutoFit/>
              </a:bodyPr>
              <a:lstStyle/>
              <a:p>
                <a:pPr fontAlgn="auto">
                  <a:spcBef>
                    <a:spcPts val="0"/>
                  </a:spcBef>
                  <a:spcAft>
                    <a:spcPts val="0"/>
                  </a:spcAft>
                  <a:defRPr/>
                </a:pPr>
                <a:r>
                  <a:rPr lang="he-IL" kern="0" dirty="0"/>
                  <a:t>לווייתנים</a:t>
                </a:r>
              </a:p>
            </p:txBody>
          </p:sp>
          <p:sp>
            <p:nvSpPr>
              <p:cNvPr id="26" name="TextBox 25"/>
              <p:cNvSpPr txBox="1"/>
              <p:nvPr/>
            </p:nvSpPr>
            <p:spPr>
              <a:xfrm>
                <a:off x="4587379" y="964524"/>
                <a:ext cx="920777" cy="368344"/>
              </a:xfrm>
              <a:prstGeom prst="rect">
                <a:avLst/>
              </a:prstGeom>
              <a:noFill/>
              <a:ln w="19050">
                <a:noFill/>
              </a:ln>
              <a:effectLst>
                <a:outerShdw sx="102000" sy="102000" algn="tl" rotWithShape="0">
                  <a:sysClr val="window" lastClr="FFFFFF">
                    <a:lumMod val="65000"/>
                    <a:alpha val="0"/>
                  </a:sysClr>
                </a:outerShdw>
              </a:effectLst>
            </p:spPr>
            <p:txBody>
              <a:bodyPr rtlCol="1">
                <a:spAutoFit/>
              </a:bodyPr>
              <a:lstStyle/>
              <a:p>
                <a:pPr fontAlgn="auto">
                  <a:spcBef>
                    <a:spcPts val="0"/>
                  </a:spcBef>
                  <a:spcAft>
                    <a:spcPts val="0"/>
                  </a:spcAft>
                  <a:defRPr/>
                </a:pPr>
                <a:r>
                  <a:rPr lang="he-IL" kern="0" dirty="0"/>
                  <a:t>האדם</a:t>
                </a:r>
              </a:p>
            </p:txBody>
          </p:sp>
          <p:cxnSp>
            <p:nvCxnSpPr>
              <p:cNvPr id="23" name="מחבר חץ ישר 22"/>
              <p:cNvCxnSpPr/>
              <p:nvPr/>
            </p:nvCxnSpPr>
            <p:spPr>
              <a:xfrm flipH="1" flipV="1">
                <a:off x="5508156" y="1269360"/>
                <a:ext cx="1223999" cy="31595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מחבר חץ ישר 27"/>
              <p:cNvCxnSpPr/>
              <p:nvPr/>
            </p:nvCxnSpPr>
            <p:spPr>
              <a:xfrm flipV="1">
                <a:off x="5047768" y="1269360"/>
                <a:ext cx="0" cy="43661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grpSp>
        <p:nvGrpSpPr>
          <p:cNvPr id="58377" name="קבוצה 26"/>
          <p:cNvGrpSpPr>
            <a:grpSpLocks/>
          </p:cNvGrpSpPr>
          <p:nvPr/>
        </p:nvGrpSpPr>
        <p:grpSpPr bwMode="auto">
          <a:xfrm>
            <a:off x="415925" y="2111375"/>
            <a:ext cx="3155950" cy="2603500"/>
            <a:chOff x="415921" y="4143399"/>
            <a:chExt cx="3155947" cy="2603657"/>
          </a:xfrm>
        </p:grpSpPr>
        <p:pic>
          <p:nvPicPr>
            <p:cNvPr id="58378" name="Picture 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750" y="4143399"/>
              <a:ext cx="2792413"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9" name="מלבן 1"/>
            <p:cNvSpPr>
              <a:spLocks noChangeArrowheads="1"/>
            </p:cNvSpPr>
            <p:nvPr/>
          </p:nvSpPr>
          <p:spPr bwMode="auto">
            <a:xfrm>
              <a:off x="415921" y="6500835"/>
              <a:ext cx="315594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l" rtl="0" eaLnBrk="1" hangingPunct="1"/>
              <a:r>
                <a:rPr lang="en-US" altLang="he-IL" sz="1000" dirty="0"/>
                <a:t>© Mike Boylan /U.S. Fish and Wildlife Service</a:t>
              </a:r>
              <a:endParaRPr lang="he-IL" altLang="he-IL" sz="1000" dirty="0"/>
            </a:p>
          </p:txBody>
        </p:sp>
      </p:grpSp>
      <p:sp>
        <p:nvSpPr>
          <p:cNvPr id="27" name="Rectangle 3"/>
          <p:cNvSpPr/>
          <p:nvPr/>
        </p:nvSpPr>
        <p:spPr>
          <a:xfrm>
            <a:off x="468313" y="430213"/>
            <a:ext cx="8215312" cy="46037"/>
          </a:xfrm>
          <a:prstGeom prst="rect">
            <a:avLst/>
          </a:prstGeom>
          <a:solidFill>
            <a:sysClr val="window" lastClr="FFFFFF">
              <a:lumMod val="95000"/>
            </a:sysClr>
          </a:solidFill>
          <a:ln w="25400" cap="flat" cmpd="sng" algn="ctr">
            <a:solidFill>
              <a:sysClr val="window" lastClr="FFFFFF">
                <a:lumMod val="95000"/>
              </a:sysClr>
            </a:solidFill>
            <a:prstDash val="solid"/>
          </a:ln>
          <a:effectLst/>
        </p:spPr>
        <p:txBody>
          <a:bodyPr rtlCol="1" anchor="ctr"/>
          <a:lstStyle/>
          <a:p>
            <a:pPr algn="ctr" fontAlgn="auto">
              <a:spcBef>
                <a:spcPts val="0"/>
              </a:spcBef>
              <a:spcAft>
                <a:spcPts val="0"/>
              </a:spcAft>
              <a:defRPr/>
            </a:pPr>
            <a:endParaRPr lang="he-IL" kern="0" dirty="0">
              <a:solidFill>
                <a:prstClr val="white"/>
              </a:solidFill>
              <a:latin typeface="Arial"/>
              <a:cs typeface="Arial"/>
            </a:endParaRPr>
          </a:p>
        </p:txBody>
      </p:sp>
      <p:sp>
        <p:nvSpPr>
          <p:cNvPr id="29" name="Slide Number Placeholder 8"/>
          <p:cNvSpPr txBox="1">
            <a:spLocks/>
          </p:cNvSpPr>
          <p:nvPr/>
        </p:nvSpPr>
        <p:spPr bwMode="auto">
          <a:xfrm>
            <a:off x="252413" y="6481763"/>
            <a:ext cx="5032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l" eaLnBrk="1" hangingPunct="1"/>
            <a:fld id="{A7AE3F90-C651-4314-991C-06CAF0C39DD7}" type="slidenum">
              <a:rPr lang="he-IL" altLang="he-IL" sz="1100">
                <a:solidFill>
                  <a:srgbClr val="BFBFBF"/>
                </a:solidFill>
              </a:rPr>
              <a:pPr algn="l" eaLnBrk="1" hangingPunct="1"/>
              <a:t>33</a:t>
            </a:fld>
            <a:endParaRPr lang="he-IL" altLang="he-IL" sz="1100" dirty="0">
              <a:solidFill>
                <a:srgbClr val="BFBFBF"/>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Slide Number Placeholder 8"/>
          <p:cNvSpPr>
            <a:spLocks noGrp="1"/>
          </p:cNvSpPr>
          <p:nvPr>
            <p:ph type="sldNum" sz="quarter" idx="12"/>
          </p:nvPr>
        </p:nvSpPr>
        <p:spPr bwMode="auto">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fld id="{9DEA7DBD-C87B-4B1A-9442-CECB0295B9FE}" type="slidenum">
              <a:rPr lang="he-IL" smtClean="0"/>
              <a:pPr fontAlgn="base">
                <a:spcBef>
                  <a:spcPct val="0"/>
                </a:spcBef>
                <a:spcAft>
                  <a:spcPct val="0"/>
                </a:spcAft>
                <a:defRPr/>
              </a:pPr>
              <a:t>34</a:t>
            </a:fld>
            <a:endParaRPr lang="he-IL" dirty="0" smtClean="0"/>
          </a:p>
        </p:txBody>
      </p:sp>
      <p:sp>
        <p:nvSpPr>
          <p:cNvPr id="6" name="כותרת 5"/>
          <p:cNvSpPr>
            <a:spLocks noGrp="1"/>
          </p:cNvSpPr>
          <p:nvPr>
            <p:ph type="ctrTitle"/>
          </p:nvPr>
        </p:nvSpPr>
        <p:spPr>
          <a:xfrm>
            <a:off x="785813" y="71438"/>
            <a:ext cx="7772400" cy="441325"/>
          </a:xfrm>
        </p:spPr>
        <p:txBody>
          <a:bodyPr/>
          <a:lstStyle/>
          <a:p>
            <a:pPr fontAlgn="auto">
              <a:defRPr/>
            </a:pPr>
            <a:r>
              <a:rPr lang="he-IL" sz="1800" b="1" dirty="0" smtClean="0">
                <a:solidFill>
                  <a:srgbClr val="FF6600"/>
                </a:solidFill>
                <a:ea typeface="+mn-ea"/>
              </a:rPr>
              <a:t>שאלה 7: זיהום האוויר והים פוגע בטבע</a:t>
            </a:r>
            <a:endParaRPr lang="he-IL" sz="1800" dirty="0" smtClean="0"/>
          </a:p>
        </p:txBody>
      </p:sp>
      <p:cxnSp>
        <p:nvCxnSpPr>
          <p:cNvPr id="3" name="מחבר ישר 2"/>
          <p:cNvCxnSpPr/>
          <p:nvPr/>
        </p:nvCxnSpPr>
        <p:spPr>
          <a:xfrm flipV="1">
            <a:off x="10909300" y="395288"/>
            <a:ext cx="0" cy="6985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82588" y="548680"/>
            <a:ext cx="8178800" cy="3694112"/>
          </a:xfrm>
          <a:prstGeom prst="rect">
            <a:avLst/>
          </a:prstGeom>
          <a:noFill/>
          <a:ln w="19050">
            <a:noFill/>
          </a:ln>
          <a:effectLst>
            <a:outerShdw sx="102000" sy="102000" algn="tl" rotWithShape="0">
              <a:sysClr val="window" lastClr="FFFFFF">
                <a:lumMod val="65000"/>
                <a:alpha val="0"/>
              </a:sysClr>
            </a:outerShdw>
          </a:effectLst>
        </p:spPr>
        <p:txBody>
          <a:bodyPr rtlCol="1">
            <a:spAutoFit/>
          </a:bodyPr>
          <a:lstStyle/>
          <a:p>
            <a:pPr fontAlgn="auto">
              <a:spcBef>
                <a:spcPts val="0"/>
              </a:spcBef>
              <a:spcAft>
                <a:spcPts val="0"/>
              </a:spcAft>
              <a:defRPr/>
            </a:pPr>
            <a:r>
              <a:rPr lang="he-IL" b="1" kern="0" dirty="0">
                <a:solidFill>
                  <a:srgbClr val="1D4C72"/>
                </a:solidFill>
              </a:rPr>
              <a:t>שאלה 7:</a:t>
            </a:r>
          </a:p>
          <a:p>
            <a:pPr fontAlgn="auto">
              <a:spcBef>
                <a:spcPts val="0"/>
              </a:spcBef>
              <a:spcAft>
                <a:spcPts val="0"/>
              </a:spcAft>
              <a:defRPr/>
            </a:pPr>
            <a:r>
              <a:rPr lang="he-IL" kern="0" dirty="0">
                <a:solidFill>
                  <a:schemeClr val="tx2"/>
                </a:solidFill>
              </a:rPr>
              <a:t>בתעשיית המחשבים בישראל משתמשים בחומר בסיס ברום המשמש בתור מעכב שריפות.</a:t>
            </a:r>
          </a:p>
          <a:p>
            <a:pPr fontAlgn="auto">
              <a:spcBef>
                <a:spcPts val="0"/>
              </a:spcBef>
              <a:spcAft>
                <a:spcPts val="0"/>
              </a:spcAft>
              <a:defRPr/>
            </a:pPr>
            <a:r>
              <a:rPr lang="he-IL" kern="0" dirty="0">
                <a:solidFill>
                  <a:schemeClr val="tx2"/>
                </a:solidFill>
              </a:rPr>
              <a:t>לפני כעשר שנים התגלו רמות גבוהות של חומר זה בגופן של חיות באזורי הקוטב הצפוני. החומר גורם לפגיעה במערכות הרבייה, החיסון וההורמונים של החיות. </a:t>
            </a:r>
          </a:p>
          <a:p>
            <a:pPr fontAlgn="auto">
              <a:spcBef>
                <a:spcPts val="0"/>
              </a:spcBef>
              <a:spcAft>
                <a:spcPts val="0"/>
              </a:spcAft>
              <a:defRPr/>
            </a:pPr>
            <a:r>
              <a:rPr lang="he-IL" kern="0" dirty="0">
                <a:solidFill>
                  <a:schemeClr val="tx2"/>
                </a:solidFill>
              </a:rPr>
              <a:t>התברר שהחומר נישא עם זרמי האוויר ומגיע למקומות הרחוקים אלפי קילומטרים ממקום ייצורו או פליטתו. החומר התמוסס במי הים, והגיע גם לגוף האצות, לדגים הניזונים מהאצות, לכלבי הים הניזונים מהדגים ולדובי הקוטב הניזונים מכלבי הים.</a:t>
            </a:r>
          </a:p>
          <a:p>
            <a:pPr fontAlgn="auto">
              <a:spcBef>
                <a:spcPts val="0"/>
              </a:spcBef>
              <a:spcAft>
                <a:spcPts val="0"/>
              </a:spcAft>
              <a:defRPr/>
            </a:pPr>
            <a:endParaRPr lang="he-IL" kern="0" dirty="0">
              <a:solidFill>
                <a:schemeClr val="tx2"/>
              </a:solidFill>
            </a:endParaRPr>
          </a:p>
          <a:p>
            <a:pPr fontAlgn="auto">
              <a:spcBef>
                <a:spcPts val="0"/>
              </a:spcBef>
              <a:spcAft>
                <a:spcPts val="0"/>
              </a:spcAft>
              <a:defRPr/>
            </a:pPr>
            <a:r>
              <a:rPr lang="he-IL" kern="0" dirty="0">
                <a:solidFill>
                  <a:schemeClr val="tx2"/>
                </a:solidFill>
              </a:rPr>
              <a:t>א. שרטטו את מארג המזון המתואר בשאלה.</a:t>
            </a:r>
          </a:p>
          <a:p>
            <a:pPr fontAlgn="auto">
              <a:spcBef>
                <a:spcPts val="0"/>
              </a:spcBef>
              <a:spcAft>
                <a:spcPts val="0"/>
              </a:spcAft>
              <a:defRPr/>
            </a:pPr>
            <a:r>
              <a:rPr lang="he-IL" kern="0" dirty="0">
                <a:solidFill>
                  <a:schemeClr val="tx2"/>
                </a:solidFill>
              </a:rPr>
              <a:t>ב. נמצא שריכוז תרכובות הברום הולך ועולה ככל שעולים ברמת ההזנה (הריכוז הנמוך ביותר התגלה באצות, והגבוה ביותר בדובים). הסבירו מדוע.</a:t>
            </a:r>
          </a:p>
          <a:p>
            <a:pPr fontAlgn="auto">
              <a:spcBef>
                <a:spcPts val="0"/>
              </a:spcBef>
              <a:spcAft>
                <a:spcPts val="0"/>
              </a:spcAft>
              <a:defRPr/>
            </a:pPr>
            <a:r>
              <a:rPr lang="he-IL" kern="0" dirty="0">
                <a:solidFill>
                  <a:schemeClr val="tx2"/>
                </a:solidFill>
              </a:rPr>
              <a:t>ג. אוכלוסיית דובי הקוטב הולכת וקטנה. מהן הסיבות האפשריות לכך? (מלבד הסיבה </a:t>
            </a:r>
          </a:p>
          <a:p>
            <a:pPr fontAlgn="auto">
              <a:spcBef>
                <a:spcPts val="0"/>
              </a:spcBef>
              <a:spcAft>
                <a:spcPts val="0"/>
              </a:spcAft>
              <a:defRPr/>
            </a:pPr>
            <a:r>
              <a:rPr lang="he-IL" kern="0" dirty="0">
                <a:solidFill>
                  <a:schemeClr val="tx2"/>
                </a:solidFill>
              </a:rPr>
              <a:t>   שהוזכרה בשאלה). </a:t>
            </a:r>
          </a:p>
        </p:txBody>
      </p:sp>
      <p:grpSp>
        <p:nvGrpSpPr>
          <p:cNvPr id="59399" name="קבוצה 4"/>
          <p:cNvGrpSpPr>
            <a:grpSpLocks/>
          </p:cNvGrpSpPr>
          <p:nvPr/>
        </p:nvGrpSpPr>
        <p:grpSpPr bwMode="auto">
          <a:xfrm>
            <a:off x="857250" y="3965575"/>
            <a:ext cx="3357563" cy="2535238"/>
            <a:chOff x="863063" y="4301327"/>
            <a:chExt cx="2845075" cy="2148741"/>
          </a:xfrm>
        </p:grpSpPr>
        <p:pic>
          <p:nvPicPr>
            <p:cNvPr id="59400" name="Picture 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4301327"/>
              <a:ext cx="2808546" cy="1906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01" name="מלבן 1"/>
            <p:cNvSpPr>
              <a:spLocks noChangeArrowheads="1"/>
            </p:cNvSpPr>
            <p:nvPr/>
          </p:nvSpPr>
          <p:spPr bwMode="auto">
            <a:xfrm>
              <a:off x="863063" y="6203754"/>
              <a:ext cx="1997663" cy="246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l" rtl="0" eaLnBrk="1" hangingPunct="1"/>
              <a:r>
                <a:rPr lang="en-US" altLang="he-IL" sz="1000" dirty="0"/>
                <a:t>© U.S. Fish and Wildlife Service</a:t>
              </a:r>
            </a:p>
          </p:txBody>
        </p:sp>
      </p:grpSp>
      <p:sp>
        <p:nvSpPr>
          <p:cNvPr id="10" name="Rectangle 3"/>
          <p:cNvSpPr/>
          <p:nvPr/>
        </p:nvSpPr>
        <p:spPr>
          <a:xfrm>
            <a:off x="468313" y="430213"/>
            <a:ext cx="8215312" cy="46037"/>
          </a:xfrm>
          <a:prstGeom prst="rect">
            <a:avLst/>
          </a:prstGeom>
          <a:solidFill>
            <a:sysClr val="window" lastClr="FFFFFF">
              <a:lumMod val="95000"/>
            </a:sysClr>
          </a:solidFill>
          <a:ln w="25400" cap="flat" cmpd="sng" algn="ctr">
            <a:solidFill>
              <a:sysClr val="window" lastClr="FFFFFF">
                <a:lumMod val="95000"/>
              </a:sysClr>
            </a:solidFill>
            <a:prstDash val="solid"/>
          </a:ln>
          <a:effectLst/>
        </p:spPr>
        <p:txBody>
          <a:bodyPr rtlCol="1" anchor="ctr"/>
          <a:lstStyle/>
          <a:p>
            <a:pPr algn="ctr" fontAlgn="auto">
              <a:spcBef>
                <a:spcPts val="0"/>
              </a:spcBef>
              <a:spcAft>
                <a:spcPts val="0"/>
              </a:spcAft>
              <a:defRPr/>
            </a:pPr>
            <a:endParaRPr lang="he-IL" kern="0" dirty="0">
              <a:solidFill>
                <a:prstClr val="white"/>
              </a:solidFill>
              <a:latin typeface="Arial"/>
              <a:cs typeface="Arial"/>
            </a:endParaRPr>
          </a:p>
        </p:txBody>
      </p:sp>
      <p:sp>
        <p:nvSpPr>
          <p:cNvPr id="11" name="Slide Number Placeholder 8"/>
          <p:cNvSpPr txBox="1">
            <a:spLocks/>
          </p:cNvSpPr>
          <p:nvPr/>
        </p:nvSpPr>
        <p:spPr bwMode="auto">
          <a:xfrm>
            <a:off x="252413" y="6481763"/>
            <a:ext cx="5032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l" eaLnBrk="1" hangingPunct="1"/>
            <a:fld id="{A7AE3F90-C651-4314-991C-06CAF0C39DD7}" type="slidenum">
              <a:rPr lang="he-IL" altLang="he-IL" sz="1100">
                <a:solidFill>
                  <a:srgbClr val="BFBFBF"/>
                </a:solidFill>
              </a:rPr>
              <a:pPr algn="l" eaLnBrk="1" hangingPunct="1"/>
              <a:t>34</a:t>
            </a:fld>
            <a:endParaRPr lang="he-IL" altLang="he-IL" sz="1100" dirty="0">
              <a:solidFill>
                <a:srgbClr val="BFBFBF"/>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Slide Number Placeholder 8"/>
          <p:cNvSpPr>
            <a:spLocks noGrp="1"/>
          </p:cNvSpPr>
          <p:nvPr>
            <p:ph type="sldNum" sz="quarter" idx="12"/>
          </p:nvPr>
        </p:nvSpPr>
        <p:spPr bwMode="auto">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fld id="{713237C1-2321-4FC8-A542-8D9989775834}" type="slidenum">
              <a:rPr lang="he-IL" smtClean="0"/>
              <a:pPr fontAlgn="base">
                <a:spcBef>
                  <a:spcPct val="0"/>
                </a:spcBef>
                <a:spcAft>
                  <a:spcPct val="0"/>
                </a:spcAft>
                <a:defRPr/>
              </a:pPr>
              <a:t>35</a:t>
            </a:fld>
            <a:endParaRPr lang="he-IL" dirty="0" smtClean="0"/>
          </a:p>
        </p:txBody>
      </p:sp>
      <p:sp>
        <p:nvSpPr>
          <p:cNvPr id="6" name="כותרת 5"/>
          <p:cNvSpPr>
            <a:spLocks noGrp="1"/>
          </p:cNvSpPr>
          <p:nvPr>
            <p:ph type="ctrTitle"/>
          </p:nvPr>
        </p:nvSpPr>
        <p:spPr>
          <a:xfrm>
            <a:off x="785813" y="71438"/>
            <a:ext cx="7772400" cy="441325"/>
          </a:xfrm>
        </p:spPr>
        <p:txBody>
          <a:bodyPr/>
          <a:lstStyle/>
          <a:p>
            <a:pPr fontAlgn="auto">
              <a:defRPr/>
            </a:pPr>
            <a:r>
              <a:rPr lang="he-IL" sz="1800" b="1" dirty="0" smtClean="0">
                <a:solidFill>
                  <a:srgbClr val="FF6600"/>
                </a:solidFill>
                <a:ea typeface="+mn-ea"/>
              </a:rPr>
              <a:t>תשובה</a:t>
            </a:r>
            <a:endParaRPr lang="he-IL" sz="1800" dirty="0" smtClean="0"/>
          </a:p>
        </p:txBody>
      </p:sp>
      <p:cxnSp>
        <p:nvCxnSpPr>
          <p:cNvPr id="3" name="מחבר ישר 2"/>
          <p:cNvCxnSpPr/>
          <p:nvPr/>
        </p:nvCxnSpPr>
        <p:spPr>
          <a:xfrm flipV="1">
            <a:off x="10909300" y="395288"/>
            <a:ext cx="0" cy="6985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00063" y="554931"/>
            <a:ext cx="8178800" cy="2586037"/>
          </a:xfrm>
          <a:prstGeom prst="rect">
            <a:avLst/>
          </a:prstGeom>
          <a:noFill/>
          <a:ln w="19050">
            <a:noFill/>
          </a:ln>
          <a:effectLst>
            <a:outerShdw sx="102000" sy="102000" algn="tl" rotWithShape="0">
              <a:sysClr val="window" lastClr="FFFFFF">
                <a:lumMod val="65000"/>
                <a:alpha val="0"/>
              </a:sysClr>
            </a:outerShdw>
          </a:effectLst>
        </p:spPr>
        <p:txBody>
          <a:bodyPr rtlCol="1">
            <a:spAutoFit/>
          </a:bodyPr>
          <a:lstStyle/>
          <a:p>
            <a:pPr fontAlgn="auto">
              <a:spcBef>
                <a:spcPts val="0"/>
              </a:spcBef>
              <a:spcAft>
                <a:spcPts val="0"/>
              </a:spcAft>
              <a:defRPr/>
            </a:pPr>
            <a:r>
              <a:rPr lang="he-IL" b="1" kern="0" dirty="0">
                <a:solidFill>
                  <a:srgbClr val="1D4C72"/>
                </a:solidFill>
              </a:rPr>
              <a:t>שאלה 7:</a:t>
            </a:r>
            <a:endParaRPr lang="he-IL" kern="0" dirty="0">
              <a:solidFill>
                <a:srgbClr val="1D4C72"/>
              </a:solidFill>
            </a:endParaRPr>
          </a:p>
          <a:p>
            <a:pPr fontAlgn="auto">
              <a:spcBef>
                <a:spcPts val="0"/>
              </a:spcBef>
              <a:spcAft>
                <a:spcPts val="0"/>
              </a:spcAft>
              <a:defRPr/>
            </a:pPr>
            <a:r>
              <a:rPr lang="he-IL" kern="0" dirty="0">
                <a:solidFill>
                  <a:srgbClr val="1D4C72"/>
                </a:solidFill>
              </a:rPr>
              <a:t>א. שרטטו את </a:t>
            </a:r>
            <a:r>
              <a:rPr lang="he-IL" kern="0" dirty="0">
                <a:solidFill>
                  <a:schemeClr val="tx2"/>
                </a:solidFill>
              </a:rPr>
              <a:t>מארג המזון המתואר בשאלה</a:t>
            </a:r>
          </a:p>
          <a:p>
            <a:pPr fontAlgn="auto">
              <a:spcBef>
                <a:spcPts val="0"/>
              </a:spcBef>
              <a:spcAft>
                <a:spcPts val="0"/>
              </a:spcAft>
              <a:defRPr/>
            </a:pPr>
            <a:r>
              <a:rPr lang="he-IL" kern="0" dirty="0">
                <a:solidFill>
                  <a:schemeClr val="tx2"/>
                </a:solidFill>
              </a:rPr>
              <a:t>ב. נמצא שריכוז תרכובות הברום הולך ועולה ככל שעולים ברמת </a:t>
            </a:r>
          </a:p>
          <a:p>
            <a:pPr fontAlgn="auto">
              <a:spcBef>
                <a:spcPts val="0"/>
              </a:spcBef>
              <a:spcAft>
                <a:spcPts val="0"/>
              </a:spcAft>
              <a:defRPr/>
            </a:pPr>
            <a:r>
              <a:rPr lang="he-IL" kern="0" dirty="0">
                <a:solidFill>
                  <a:schemeClr val="tx2"/>
                </a:solidFill>
              </a:rPr>
              <a:t>ההזנה (הריכוז הנמוך ביותר התגלה באצות, והגבוה ביותר בדובים). </a:t>
            </a:r>
          </a:p>
          <a:p>
            <a:pPr fontAlgn="auto">
              <a:spcBef>
                <a:spcPts val="0"/>
              </a:spcBef>
              <a:spcAft>
                <a:spcPts val="0"/>
              </a:spcAft>
              <a:defRPr/>
            </a:pPr>
            <a:r>
              <a:rPr lang="he-IL" kern="0" dirty="0">
                <a:solidFill>
                  <a:schemeClr val="tx2"/>
                </a:solidFill>
              </a:rPr>
              <a:t>הסבירו מדוע.</a:t>
            </a:r>
          </a:p>
          <a:p>
            <a:pPr fontAlgn="auto">
              <a:spcBef>
                <a:spcPts val="0"/>
              </a:spcBef>
              <a:spcAft>
                <a:spcPts val="0"/>
              </a:spcAft>
              <a:defRPr/>
            </a:pPr>
            <a:r>
              <a:rPr lang="he-IL" kern="0" dirty="0">
                <a:solidFill>
                  <a:schemeClr val="tx2"/>
                </a:solidFill>
              </a:rPr>
              <a:t>ג. אוכלוסיית דובי הקוטב הולכת וקטנה. מהן הסיבות האפשריות </a:t>
            </a:r>
          </a:p>
          <a:p>
            <a:pPr fontAlgn="auto">
              <a:spcBef>
                <a:spcPts val="0"/>
              </a:spcBef>
              <a:spcAft>
                <a:spcPts val="0"/>
              </a:spcAft>
              <a:defRPr/>
            </a:pPr>
            <a:r>
              <a:rPr lang="he-IL" kern="0" dirty="0">
                <a:solidFill>
                  <a:schemeClr val="tx2"/>
                </a:solidFill>
              </a:rPr>
              <a:t>לכך? (מלבד הסיבה שהוזכרה בשאלה). </a:t>
            </a:r>
          </a:p>
          <a:p>
            <a:pPr fontAlgn="auto">
              <a:spcBef>
                <a:spcPts val="0"/>
              </a:spcBef>
              <a:spcAft>
                <a:spcPts val="0"/>
              </a:spcAft>
              <a:defRPr/>
            </a:pPr>
            <a:endParaRPr lang="he-IL" kern="0" dirty="0">
              <a:solidFill>
                <a:schemeClr val="tx2"/>
              </a:solidFill>
            </a:endParaRPr>
          </a:p>
          <a:p>
            <a:pPr fontAlgn="auto">
              <a:spcBef>
                <a:spcPts val="0"/>
              </a:spcBef>
              <a:spcAft>
                <a:spcPts val="0"/>
              </a:spcAft>
              <a:defRPr/>
            </a:pPr>
            <a:endParaRPr lang="he-IL" kern="0" dirty="0">
              <a:solidFill>
                <a:schemeClr val="tx2"/>
              </a:solidFill>
            </a:endParaRPr>
          </a:p>
        </p:txBody>
      </p:sp>
      <p:sp>
        <p:nvSpPr>
          <p:cNvPr id="10" name="Rectangle 12"/>
          <p:cNvSpPr/>
          <p:nvPr/>
        </p:nvSpPr>
        <p:spPr>
          <a:xfrm>
            <a:off x="346075" y="3286125"/>
            <a:ext cx="8297863" cy="2857500"/>
          </a:xfrm>
          <a:prstGeom prst="rect">
            <a:avLst/>
          </a:prstGeom>
          <a:gradFill>
            <a:gsLst>
              <a:gs pos="0">
                <a:sysClr val="window" lastClr="FFFFFF"/>
              </a:gs>
              <a:gs pos="50000">
                <a:srgbClr val="FFFFFF">
                  <a:lumMod val="95000"/>
                </a:srgbClr>
              </a:gs>
            </a:gsLst>
            <a:lin ang="5400000" scaled="0"/>
          </a:gradFill>
          <a:ln w="12700" cap="flat" cmpd="sng" algn="ctr">
            <a:solidFill>
              <a:sysClr val="window" lastClr="FFFFFF">
                <a:lumMod val="75000"/>
              </a:sysClr>
            </a:solidFill>
            <a:prstDash val="solid"/>
          </a:ln>
          <a:effectLst/>
        </p:spPr>
        <p:txBody>
          <a:bodyPr rtlCol="1"/>
          <a:lstStyle/>
          <a:p>
            <a:pPr fontAlgn="auto">
              <a:spcBef>
                <a:spcPts val="0"/>
              </a:spcBef>
              <a:spcAft>
                <a:spcPts val="0"/>
              </a:spcAft>
              <a:defRPr/>
            </a:pPr>
            <a:r>
              <a:rPr lang="he-IL" b="1" kern="0" dirty="0">
                <a:solidFill>
                  <a:sysClr val="windowText" lastClr="000000"/>
                </a:solidFill>
                <a:latin typeface="Arial"/>
                <a:cs typeface="Arial"/>
              </a:rPr>
              <a:t> תשובה:</a:t>
            </a:r>
          </a:p>
          <a:p>
            <a:pPr fontAlgn="auto">
              <a:spcBef>
                <a:spcPts val="0"/>
              </a:spcBef>
              <a:spcAft>
                <a:spcPts val="0"/>
              </a:spcAft>
              <a:defRPr/>
            </a:pPr>
            <a:r>
              <a:rPr lang="he-IL" b="1" kern="0" dirty="0">
                <a:solidFill>
                  <a:sysClr val="windowText" lastClr="000000"/>
                </a:solidFill>
                <a:latin typeface="Arial"/>
                <a:cs typeface="Arial"/>
              </a:rPr>
              <a:t>א.</a:t>
            </a:r>
          </a:p>
          <a:p>
            <a:pPr fontAlgn="auto">
              <a:spcBef>
                <a:spcPts val="0"/>
              </a:spcBef>
              <a:spcAft>
                <a:spcPts val="0"/>
              </a:spcAft>
              <a:defRPr/>
            </a:pPr>
            <a:endParaRPr lang="he-IL" kern="0" dirty="0">
              <a:solidFill>
                <a:sysClr val="windowText" lastClr="000000"/>
              </a:solidFill>
              <a:latin typeface="Arial"/>
              <a:cs typeface="Arial"/>
            </a:endParaRPr>
          </a:p>
          <a:p>
            <a:pPr fontAlgn="auto">
              <a:spcBef>
                <a:spcPts val="0"/>
              </a:spcBef>
              <a:spcAft>
                <a:spcPts val="0"/>
              </a:spcAft>
              <a:defRPr/>
            </a:pPr>
            <a:r>
              <a:rPr lang="he-IL" b="1" kern="0" dirty="0">
                <a:solidFill>
                  <a:sysClr val="windowText" lastClr="000000"/>
                </a:solidFill>
                <a:latin typeface="Arial"/>
                <a:cs typeface="Arial"/>
              </a:rPr>
              <a:t>ב. </a:t>
            </a:r>
            <a:r>
              <a:rPr lang="he-IL" kern="0" dirty="0">
                <a:solidFill>
                  <a:sysClr val="windowText" lastClr="000000"/>
                </a:solidFill>
                <a:latin typeface="Arial"/>
                <a:cs typeface="Arial"/>
              </a:rPr>
              <a:t>ככל שעולים </a:t>
            </a:r>
            <a:r>
              <a:rPr lang="he-IL" kern="0" dirty="0">
                <a:latin typeface="Arial"/>
                <a:cs typeface="Arial"/>
              </a:rPr>
              <a:t>ברמת ההזנה, הביומסה הולכת וקטנה, ולכן  תרכובות הברום המצויות בתוך הביומסה הולכות ונעשות מרוכזות יותר. (ראו הסבר מפורט במצגת מארג מזון ופירמידת ביומסה).</a:t>
            </a:r>
          </a:p>
          <a:p>
            <a:pPr fontAlgn="auto">
              <a:spcBef>
                <a:spcPts val="0"/>
              </a:spcBef>
              <a:spcAft>
                <a:spcPts val="0"/>
              </a:spcAft>
              <a:defRPr/>
            </a:pPr>
            <a:r>
              <a:rPr lang="he-IL" b="1" kern="0" dirty="0">
                <a:latin typeface="Arial"/>
                <a:cs typeface="Arial"/>
              </a:rPr>
              <a:t>ג. </a:t>
            </a:r>
            <a:r>
              <a:rPr lang="he-IL" kern="0" dirty="0">
                <a:latin typeface="Arial"/>
                <a:cs typeface="Arial"/>
              </a:rPr>
              <a:t>התחממות כדור הארץ גורמת לצמצום שטחי הקרחונים שהם בית הגידול הטבעי של הדובים [ידוע על דובים שטבעו לאחר שחייה ממושכת בלי להגיע ליבשה (לקרחון)].</a:t>
            </a:r>
          </a:p>
          <a:p>
            <a:pPr fontAlgn="auto">
              <a:spcBef>
                <a:spcPts val="0"/>
              </a:spcBef>
              <a:spcAft>
                <a:spcPts val="0"/>
              </a:spcAft>
              <a:defRPr/>
            </a:pPr>
            <a:r>
              <a:rPr lang="he-IL" kern="0" dirty="0">
                <a:latin typeface="Arial"/>
                <a:cs typeface="Arial"/>
              </a:rPr>
              <a:t>בעקבות פגיעה בבתי הגידול, חלה ירידה במספר בעלי החיים שהדובים ניזונים מהם, כגון כלבי הים. בעקבות דיג יתר, חל דלדול של אוכלוסיית הדגים שהדובים ניזונים מהם.</a:t>
            </a:r>
          </a:p>
          <a:p>
            <a:pPr fontAlgn="auto">
              <a:spcBef>
                <a:spcPts val="0"/>
              </a:spcBef>
              <a:spcAft>
                <a:spcPts val="0"/>
              </a:spcAft>
              <a:defRPr/>
            </a:pPr>
            <a:endParaRPr lang="he-IL" kern="0" dirty="0">
              <a:latin typeface="Arial"/>
              <a:cs typeface="Arial"/>
            </a:endParaRPr>
          </a:p>
          <a:p>
            <a:pPr fontAlgn="auto">
              <a:spcBef>
                <a:spcPts val="0"/>
              </a:spcBef>
              <a:spcAft>
                <a:spcPts val="0"/>
              </a:spcAft>
              <a:defRPr/>
            </a:pPr>
            <a:endParaRPr lang="he-IL" kern="0" dirty="0">
              <a:latin typeface="Arial"/>
              <a:cs typeface="Arial"/>
            </a:endParaRPr>
          </a:p>
          <a:p>
            <a:pPr fontAlgn="auto">
              <a:spcBef>
                <a:spcPts val="0"/>
              </a:spcBef>
              <a:spcAft>
                <a:spcPts val="0"/>
              </a:spcAft>
              <a:defRPr/>
            </a:pPr>
            <a:endParaRPr lang="he-IL" kern="0" dirty="0">
              <a:solidFill>
                <a:sysClr val="windowText" lastClr="000000"/>
              </a:solidFill>
              <a:latin typeface="Arial"/>
              <a:cs typeface="Arial"/>
            </a:endParaRPr>
          </a:p>
          <a:p>
            <a:pPr fontAlgn="auto">
              <a:spcBef>
                <a:spcPts val="0"/>
              </a:spcBef>
              <a:spcAft>
                <a:spcPts val="0"/>
              </a:spcAft>
              <a:defRPr/>
            </a:pPr>
            <a:endParaRPr lang="he-IL" kern="0" dirty="0">
              <a:solidFill>
                <a:sysClr val="windowText" lastClr="000000"/>
              </a:solidFill>
              <a:latin typeface="Arial"/>
              <a:cs typeface="Arial"/>
            </a:endParaRPr>
          </a:p>
          <a:p>
            <a:pPr fontAlgn="auto">
              <a:spcBef>
                <a:spcPts val="0"/>
              </a:spcBef>
              <a:spcAft>
                <a:spcPts val="0"/>
              </a:spcAft>
              <a:defRPr/>
            </a:pPr>
            <a:endParaRPr lang="he-IL" kern="0" dirty="0">
              <a:solidFill>
                <a:sysClr val="windowText" lastClr="000000"/>
              </a:solidFill>
              <a:latin typeface="Arial"/>
              <a:cs typeface="Arial"/>
            </a:endParaRPr>
          </a:p>
          <a:p>
            <a:pPr fontAlgn="auto">
              <a:spcBef>
                <a:spcPts val="0"/>
              </a:spcBef>
              <a:spcAft>
                <a:spcPts val="0"/>
              </a:spcAft>
              <a:defRPr/>
            </a:pPr>
            <a:endParaRPr lang="he-IL" kern="0" dirty="0">
              <a:solidFill>
                <a:sysClr val="windowText" lastClr="000000"/>
              </a:solidFill>
              <a:latin typeface="Arial"/>
              <a:cs typeface="Arial"/>
            </a:endParaRPr>
          </a:p>
          <a:p>
            <a:pPr fontAlgn="auto">
              <a:spcBef>
                <a:spcPts val="0"/>
              </a:spcBef>
              <a:spcAft>
                <a:spcPts val="0"/>
              </a:spcAft>
              <a:defRPr/>
            </a:pPr>
            <a:endParaRPr lang="he-IL" kern="0" dirty="0">
              <a:solidFill>
                <a:sysClr val="windowText" lastClr="000000"/>
              </a:solidFill>
              <a:latin typeface="Arial"/>
              <a:cs typeface="Arial"/>
            </a:endParaRPr>
          </a:p>
          <a:p>
            <a:pPr fontAlgn="auto">
              <a:spcBef>
                <a:spcPts val="0"/>
              </a:spcBef>
              <a:spcAft>
                <a:spcPts val="0"/>
              </a:spcAft>
              <a:defRPr/>
            </a:pPr>
            <a:endParaRPr lang="he-IL" kern="0" dirty="0">
              <a:solidFill>
                <a:sysClr val="windowText" lastClr="000000"/>
              </a:solidFill>
              <a:latin typeface="Arial"/>
              <a:cs typeface="Arial"/>
            </a:endParaRPr>
          </a:p>
          <a:p>
            <a:pPr fontAlgn="auto">
              <a:spcBef>
                <a:spcPts val="0"/>
              </a:spcBef>
              <a:spcAft>
                <a:spcPts val="0"/>
              </a:spcAft>
              <a:defRPr/>
            </a:pPr>
            <a:endParaRPr lang="he-IL" kern="0" dirty="0">
              <a:solidFill>
                <a:sysClr val="windowText" lastClr="000000"/>
              </a:solidFill>
              <a:latin typeface="Arial"/>
              <a:cs typeface="Arial"/>
            </a:endParaRPr>
          </a:p>
          <a:p>
            <a:pPr fontAlgn="auto">
              <a:spcBef>
                <a:spcPts val="0"/>
              </a:spcBef>
              <a:spcAft>
                <a:spcPts val="0"/>
              </a:spcAft>
              <a:defRPr/>
            </a:pPr>
            <a:endParaRPr lang="he-IL" kern="0" dirty="0">
              <a:solidFill>
                <a:sysClr val="windowText" lastClr="000000"/>
              </a:solidFill>
              <a:latin typeface="Arial"/>
              <a:cs typeface="Arial"/>
            </a:endParaRPr>
          </a:p>
        </p:txBody>
      </p:sp>
      <p:grpSp>
        <p:nvGrpSpPr>
          <p:cNvPr id="60424" name="קבוצה 12"/>
          <p:cNvGrpSpPr>
            <a:grpSpLocks/>
          </p:cNvGrpSpPr>
          <p:nvPr/>
        </p:nvGrpSpPr>
        <p:grpSpPr bwMode="auto">
          <a:xfrm>
            <a:off x="3357563" y="3540125"/>
            <a:ext cx="5008562" cy="377825"/>
            <a:chOff x="398306" y="890983"/>
            <a:chExt cx="5009946" cy="377777"/>
          </a:xfrm>
        </p:grpSpPr>
        <p:grpSp>
          <p:nvGrpSpPr>
            <p:cNvPr id="60428" name="קבוצה 13"/>
            <p:cNvGrpSpPr>
              <a:grpSpLocks/>
            </p:cNvGrpSpPr>
            <p:nvPr/>
          </p:nvGrpSpPr>
          <p:grpSpPr bwMode="auto">
            <a:xfrm>
              <a:off x="2211732" y="890983"/>
              <a:ext cx="3196520" cy="373015"/>
              <a:chOff x="2211732" y="3766125"/>
              <a:chExt cx="3196520" cy="373015"/>
            </a:xfrm>
          </p:grpSpPr>
          <p:sp>
            <p:nvSpPr>
              <p:cNvPr id="20" name="TextBox 19"/>
              <p:cNvSpPr txBox="1"/>
              <p:nvPr/>
            </p:nvSpPr>
            <p:spPr>
              <a:xfrm>
                <a:off x="3451912" y="3766125"/>
                <a:ext cx="773327" cy="369841"/>
              </a:xfrm>
              <a:prstGeom prst="rect">
                <a:avLst/>
              </a:prstGeom>
              <a:noFill/>
              <a:ln w="19050">
                <a:noFill/>
              </a:ln>
              <a:effectLst>
                <a:outerShdw sx="102000" sy="102000" algn="tl" rotWithShape="0">
                  <a:sysClr val="window" lastClr="FFFFFF">
                    <a:lumMod val="65000"/>
                    <a:alpha val="0"/>
                  </a:sysClr>
                </a:outerShdw>
              </a:effectLst>
            </p:spPr>
            <p:txBody>
              <a:bodyPr rtlCol="1">
                <a:spAutoFit/>
              </a:bodyPr>
              <a:lstStyle/>
              <a:p>
                <a:pPr fontAlgn="auto">
                  <a:spcBef>
                    <a:spcPts val="0"/>
                  </a:spcBef>
                  <a:spcAft>
                    <a:spcPts val="0"/>
                  </a:spcAft>
                  <a:defRPr/>
                </a:pPr>
                <a:r>
                  <a:rPr lang="he-IL" kern="0" dirty="0"/>
                  <a:t>דגים</a:t>
                </a:r>
              </a:p>
            </p:txBody>
          </p:sp>
          <p:sp>
            <p:nvSpPr>
              <p:cNvPr id="21" name="TextBox 20"/>
              <p:cNvSpPr txBox="1"/>
              <p:nvPr/>
            </p:nvSpPr>
            <p:spPr>
              <a:xfrm>
                <a:off x="2211732" y="3769300"/>
                <a:ext cx="949587" cy="369841"/>
              </a:xfrm>
              <a:prstGeom prst="rect">
                <a:avLst/>
              </a:prstGeom>
              <a:noFill/>
              <a:ln w="19050">
                <a:noFill/>
              </a:ln>
              <a:effectLst>
                <a:outerShdw sx="102000" sy="102000" algn="tl" rotWithShape="0">
                  <a:sysClr val="window" lastClr="FFFFFF">
                    <a:lumMod val="65000"/>
                    <a:alpha val="0"/>
                  </a:sysClr>
                </a:outerShdw>
              </a:effectLst>
            </p:spPr>
            <p:txBody>
              <a:bodyPr rtlCol="1">
                <a:spAutoFit/>
              </a:bodyPr>
              <a:lstStyle/>
              <a:p>
                <a:pPr fontAlgn="auto">
                  <a:spcBef>
                    <a:spcPts val="0"/>
                  </a:spcBef>
                  <a:spcAft>
                    <a:spcPts val="0"/>
                  </a:spcAft>
                  <a:defRPr/>
                </a:pPr>
                <a:r>
                  <a:rPr lang="he-IL" kern="0" dirty="0"/>
                  <a:t>כלבי ים</a:t>
                </a:r>
              </a:p>
            </p:txBody>
          </p:sp>
          <p:grpSp>
            <p:nvGrpSpPr>
              <p:cNvPr id="60433" name="קבוצה 21"/>
              <p:cNvGrpSpPr>
                <a:grpSpLocks/>
              </p:cNvGrpSpPr>
              <p:nvPr/>
            </p:nvGrpSpPr>
            <p:grpSpPr bwMode="auto">
              <a:xfrm>
                <a:off x="3153379" y="3769299"/>
                <a:ext cx="2254873" cy="369840"/>
                <a:chOff x="3153379" y="3769299"/>
                <a:chExt cx="2254873" cy="369840"/>
              </a:xfrm>
            </p:grpSpPr>
            <p:sp>
              <p:nvSpPr>
                <p:cNvPr id="23" name="TextBox 22"/>
                <p:cNvSpPr txBox="1"/>
                <p:nvPr/>
              </p:nvSpPr>
              <p:spPr>
                <a:xfrm>
                  <a:off x="4655569" y="3769300"/>
                  <a:ext cx="752683" cy="369841"/>
                </a:xfrm>
                <a:prstGeom prst="rect">
                  <a:avLst/>
                </a:prstGeom>
                <a:noFill/>
                <a:ln w="19050">
                  <a:noFill/>
                </a:ln>
                <a:effectLst>
                  <a:outerShdw sx="102000" sy="102000" algn="tl" rotWithShape="0">
                    <a:sysClr val="window" lastClr="FFFFFF">
                      <a:lumMod val="65000"/>
                      <a:alpha val="0"/>
                    </a:sysClr>
                  </a:outerShdw>
                </a:effectLst>
              </p:spPr>
              <p:txBody>
                <a:bodyPr rtlCol="1">
                  <a:spAutoFit/>
                </a:bodyPr>
                <a:lstStyle/>
                <a:p>
                  <a:pPr fontAlgn="auto">
                    <a:spcBef>
                      <a:spcPts val="0"/>
                    </a:spcBef>
                    <a:spcAft>
                      <a:spcPts val="0"/>
                    </a:spcAft>
                    <a:defRPr/>
                  </a:pPr>
                  <a:r>
                    <a:rPr lang="he-IL" kern="0" dirty="0"/>
                    <a:t>אצות</a:t>
                  </a:r>
                </a:p>
              </p:txBody>
            </p:sp>
            <p:cxnSp>
              <p:nvCxnSpPr>
                <p:cNvPr id="24" name="מחבר חץ ישר 23"/>
                <p:cNvCxnSpPr/>
                <p:nvPr/>
              </p:nvCxnSpPr>
              <p:spPr>
                <a:xfrm flipH="1">
                  <a:off x="4161721" y="3962950"/>
                  <a:ext cx="493848"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מחבר חץ ישר 24"/>
                <p:cNvCxnSpPr/>
                <p:nvPr/>
              </p:nvCxnSpPr>
              <p:spPr>
                <a:xfrm flipH="1">
                  <a:off x="3153379" y="3967713"/>
                  <a:ext cx="557367"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cxnSp>
          <p:nvCxnSpPr>
            <p:cNvPr id="15" name="מחבר חץ ישר 14"/>
            <p:cNvCxnSpPr/>
            <p:nvPr/>
          </p:nvCxnSpPr>
          <p:spPr>
            <a:xfrm flipH="1">
              <a:off x="1708355" y="1084633"/>
              <a:ext cx="481146"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98306" y="898920"/>
              <a:ext cx="1310049" cy="369840"/>
            </a:xfrm>
            <a:prstGeom prst="rect">
              <a:avLst/>
            </a:prstGeom>
            <a:noFill/>
            <a:ln w="19050">
              <a:noFill/>
            </a:ln>
            <a:effectLst>
              <a:outerShdw sx="102000" sy="102000" algn="tl" rotWithShape="0">
                <a:sysClr val="window" lastClr="FFFFFF">
                  <a:lumMod val="65000"/>
                  <a:alpha val="0"/>
                </a:sysClr>
              </a:outerShdw>
            </a:effectLst>
          </p:spPr>
          <p:txBody>
            <a:bodyPr rtlCol="1">
              <a:spAutoFit/>
            </a:bodyPr>
            <a:lstStyle/>
            <a:p>
              <a:pPr fontAlgn="auto">
                <a:spcBef>
                  <a:spcPts val="0"/>
                </a:spcBef>
                <a:spcAft>
                  <a:spcPts val="0"/>
                </a:spcAft>
                <a:defRPr/>
              </a:pPr>
              <a:r>
                <a:rPr lang="he-IL" kern="0" dirty="0"/>
                <a:t>דובי קוטב</a:t>
              </a:r>
            </a:p>
          </p:txBody>
        </p:sp>
      </p:grpSp>
      <p:grpSp>
        <p:nvGrpSpPr>
          <p:cNvPr id="60425" name="קבוצה 4"/>
          <p:cNvGrpSpPr>
            <a:grpSpLocks/>
          </p:cNvGrpSpPr>
          <p:nvPr/>
        </p:nvGrpSpPr>
        <p:grpSpPr bwMode="auto">
          <a:xfrm>
            <a:off x="285750" y="714375"/>
            <a:ext cx="2386013" cy="1933575"/>
            <a:chOff x="862874" y="4422431"/>
            <a:chExt cx="2021662" cy="1639019"/>
          </a:xfrm>
        </p:grpSpPr>
        <p:pic>
          <p:nvPicPr>
            <p:cNvPr id="60426" name="Picture 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3063" y="4422431"/>
              <a:ext cx="2021473" cy="1372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7" name="מלבן 1"/>
            <p:cNvSpPr>
              <a:spLocks noChangeArrowheads="1"/>
            </p:cNvSpPr>
            <p:nvPr/>
          </p:nvSpPr>
          <p:spPr bwMode="auto">
            <a:xfrm>
              <a:off x="862874" y="5815136"/>
              <a:ext cx="1997663" cy="246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l" rtl="0" eaLnBrk="1" hangingPunct="1"/>
              <a:r>
                <a:rPr lang="en-US" altLang="he-IL" sz="1000" dirty="0"/>
                <a:t>© U.S. Fish and Wildlife Service</a:t>
              </a:r>
            </a:p>
          </p:txBody>
        </p:sp>
      </p:grpSp>
      <p:sp>
        <p:nvSpPr>
          <p:cNvPr id="22" name="Rectangle 3"/>
          <p:cNvSpPr/>
          <p:nvPr/>
        </p:nvSpPr>
        <p:spPr>
          <a:xfrm>
            <a:off x="468313" y="430213"/>
            <a:ext cx="8215312" cy="46037"/>
          </a:xfrm>
          <a:prstGeom prst="rect">
            <a:avLst/>
          </a:prstGeom>
          <a:solidFill>
            <a:sysClr val="window" lastClr="FFFFFF">
              <a:lumMod val="95000"/>
            </a:sysClr>
          </a:solidFill>
          <a:ln w="25400" cap="flat" cmpd="sng" algn="ctr">
            <a:solidFill>
              <a:sysClr val="window" lastClr="FFFFFF">
                <a:lumMod val="95000"/>
              </a:sysClr>
            </a:solidFill>
            <a:prstDash val="solid"/>
          </a:ln>
          <a:effectLst/>
        </p:spPr>
        <p:txBody>
          <a:bodyPr rtlCol="1" anchor="ctr"/>
          <a:lstStyle/>
          <a:p>
            <a:pPr algn="ctr" fontAlgn="auto">
              <a:spcBef>
                <a:spcPts val="0"/>
              </a:spcBef>
              <a:spcAft>
                <a:spcPts val="0"/>
              </a:spcAft>
              <a:defRPr/>
            </a:pPr>
            <a:endParaRPr lang="he-IL" kern="0" dirty="0">
              <a:solidFill>
                <a:prstClr val="white"/>
              </a:solidFill>
              <a:latin typeface="Arial"/>
              <a:cs typeface="Arial"/>
            </a:endParaRPr>
          </a:p>
        </p:txBody>
      </p:sp>
      <p:sp>
        <p:nvSpPr>
          <p:cNvPr id="26" name="Slide Number Placeholder 8"/>
          <p:cNvSpPr txBox="1">
            <a:spLocks/>
          </p:cNvSpPr>
          <p:nvPr/>
        </p:nvSpPr>
        <p:spPr bwMode="auto">
          <a:xfrm>
            <a:off x="252413" y="6481763"/>
            <a:ext cx="5032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l" eaLnBrk="1" hangingPunct="1"/>
            <a:fld id="{A7AE3F90-C651-4314-991C-06CAF0C39DD7}" type="slidenum">
              <a:rPr lang="he-IL" altLang="he-IL" sz="1100">
                <a:solidFill>
                  <a:srgbClr val="BFBFBF"/>
                </a:solidFill>
              </a:rPr>
              <a:pPr algn="l" eaLnBrk="1" hangingPunct="1"/>
              <a:t>35</a:t>
            </a:fld>
            <a:endParaRPr lang="he-IL" altLang="he-IL" sz="1100" dirty="0">
              <a:solidFill>
                <a:srgbClr val="BFBFBF"/>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Slide Number Placeholder 8"/>
          <p:cNvSpPr>
            <a:spLocks noGrp="1"/>
          </p:cNvSpPr>
          <p:nvPr>
            <p:ph type="sldNum" sz="quarter" idx="12"/>
          </p:nvPr>
        </p:nvSpPr>
        <p:spPr bwMode="auto">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fld id="{199974EA-6145-42D1-80C1-7C6B8B77D816}" type="slidenum">
              <a:rPr lang="he-IL" smtClean="0"/>
              <a:pPr fontAlgn="base">
                <a:spcBef>
                  <a:spcPct val="0"/>
                </a:spcBef>
                <a:spcAft>
                  <a:spcPct val="0"/>
                </a:spcAft>
                <a:defRPr/>
              </a:pPr>
              <a:t>36</a:t>
            </a:fld>
            <a:endParaRPr lang="he-IL" dirty="0" smtClean="0"/>
          </a:p>
        </p:txBody>
      </p:sp>
      <p:sp>
        <p:nvSpPr>
          <p:cNvPr id="6" name="כותרת 5"/>
          <p:cNvSpPr>
            <a:spLocks noGrp="1"/>
          </p:cNvSpPr>
          <p:nvPr>
            <p:ph type="ctrTitle"/>
          </p:nvPr>
        </p:nvSpPr>
        <p:spPr>
          <a:xfrm>
            <a:off x="785813" y="71438"/>
            <a:ext cx="7772400" cy="441325"/>
          </a:xfrm>
        </p:spPr>
        <p:txBody>
          <a:bodyPr/>
          <a:lstStyle/>
          <a:p>
            <a:pPr fontAlgn="auto">
              <a:defRPr/>
            </a:pPr>
            <a:r>
              <a:rPr lang="he-IL" sz="1800" b="1" dirty="0" smtClean="0">
                <a:solidFill>
                  <a:srgbClr val="FF6600"/>
                </a:solidFill>
                <a:ea typeface="+mn-ea"/>
              </a:rPr>
              <a:t>שמירה על המגוון הביולוגי </a:t>
            </a:r>
            <a:r>
              <a:rPr lang="he-IL" sz="1800" b="1" dirty="0" smtClean="0">
                <a:solidFill>
                  <a:schemeClr val="accent3"/>
                </a:solidFill>
                <a:ea typeface="+mn-ea"/>
              </a:rPr>
              <a:t>ופיתוח בר-קיימה</a:t>
            </a:r>
            <a:endParaRPr lang="he-IL" sz="1800" dirty="0" smtClean="0">
              <a:solidFill>
                <a:schemeClr val="accent3"/>
              </a:solidFill>
            </a:endParaRPr>
          </a:p>
        </p:txBody>
      </p:sp>
      <p:cxnSp>
        <p:nvCxnSpPr>
          <p:cNvPr id="3" name="מחבר ישר 2"/>
          <p:cNvCxnSpPr/>
          <p:nvPr/>
        </p:nvCxnSpPr>
        <p:spPr>
          <a:xfrm flipV="1">
            <a:off x="10909300" y="395288"/>
            <a:ext cx="0" cy="6985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79151" y="547121"/>
            <a:ext cx="8469313" cy="4739759"/>
          </a:xfrm>
          <a:prstGeom prst="rect">
            <a:avLst/>
          </a:prstGeom>
          <a:noFill/>
          <a:ln w="19050">
            <a:noFill/>
          </a:ln>
          <a:effectLst>
            <a:outerShdw sx="102000" sy="102000" algn="tl" rotWithShape="0">
              <a:sysClr val="window" lastClr="FFFFFF">
                <a:lumMod val="65000"/>
                <a:alpha val="0"/>
              </a:sysClr>
            </a:outerShdw>
          </a:effectLst>
        </p:spPr>
        <p:txBody>
          <a:bodyPr rtlCol="1">
            <a:spAutoFit/>
          </a:bodyPr>
          <a:lstStyle/>
          <a:p>
            <a:pPr fontAlgn="auto">
              <a:spcBef>
                <a:spcPts val="0"/>
              </a:spcBef>
              <a:spcAft>
                <a:spcPts val="0"/>
              </a:spcAft>
              <a:defRPr/>
            </a:pPr>
            <a:r>
              <a:rPr lang="he-IL" kern="0" dirty="0"/>
              <a:t>כיום ברור לכל שהמגוון הביולוגי חשוב לקיום המערכות האקולוגיות על פני כדור הארץ ולקיום האדם. הולכת ומתחזקת התפיסה שאי אפשר רק לקחת מן הטבע בלי להחזיר אליו משאבים ובלי לשמר אותו. </a:t>
            </a:r>
          </a:p>
          <a:p>
            <a:pPr fontAlgn="auto">
              <a:spcBef>
                <a:spcPts val="0"/>
              </a:spcBef>
              <a:spcAft>
                <a:spcPts val="0"/>
              </a:spcAft>
              <a:defRPr/>
            </a:pPr>
            <a:r>
              <a:rPr lang="he-IL" kern="0" dirty="0"/>
              <a:t>בארץ וגם בעולם ננקטות פעולות רבות ושונות לשמירה על המגוון הביולוגי. פעולות פיתוח נעשות גם במודעות לצורכי הדורות הבאים. פיתוח כזה נקרא </a:t>
            </a:r>
            <a:r>
              <a:rPr lang="he-IL" b="1" kern="0" dirty="0">
                <a:solidFill>
                  <a:schemeClr val="accent3"/>
                </a:solidFill>
              </a:rPr>
              <a:t>פיתוח בר-קיימה</a:t>
            </a:r>
            <a:r>
              <a:rPr lang="he-IL" kern="0" dirty="0" smtClean="0"/>
              <a:t>.</a:t>
            </a:r>
            <a:endParaRPr lang="he-IL" kern="0" dirty="0"/>
          </a:p>
          <a:p>
            <a:pPr fontAlgn="auto">
              <a:spcBef>
                <a:spcPts val="0"/>
              </a:spcBef>
              <a:spcAft>
                <a:spcPts val="0"/>
              </a:spcAft>
              <a:defRPr/>
            </a:pPr>
            <a:r>
              <a:rPr lang="he-IL" u="sng" kern="0" dirty="0"/>
              <a:t>בין הפעולות הנעשות למען שמירת הטבע</a:t>
            </a:r>
            <a:r>
              <a:rPr lang="he-IL" kern="0" dirty="0" smtClean="0"/>
              <a:t>:</a:t>
            </a:r>
            <a:endParaRPr lang="he-IL" kern="0" dirty="0"/>
          </a:p>
          <a:p>
            <a:pPr marL="285750" indent="-285750" fontAlgn="auto">
              <a:spcBef>
                <a:spcPts val="0"/>
              </a:spcBef>
              <a:spcAft>
                <a:spcPts val="0"/>
              </a:spcAft>
              <a:buFont typeface="Wingdings" panose="05000000000000000000" pitchFamily="2" charset="2"/>
              <a:buChar char="v"/>
              <a:defRPr/>
            </a:pPr>
            <a:r>
              <a:rPr lang="he-IL" kern="0" dirty="0"/>
              <a:t> הקמת שמורות טבע, הגנה על האורגניזמים</a:t>
            </a:r>
            <a:r>
              <a:rPr lang="he-IL" kern="0" dirty="0" smtClean="0"/>
              <a:t>, והשבת </a:t>
            </a:r>
            <a:r>
              <a:rPr lang="he-IL" kern="0" dirty="0"/>
              <a:t>מינים שנכחדו אל הטבע</a:t>
            </a:r>
            <a:r>
              <a:rPr lang="he-IL" kern="0" dirty="0" smtClean="0"/>
              <a:t>.</a:t>
            </a:r>
            <a:endParaRPr lang="he-IL" kern="0" dirty="0"/>
          </a:p>
          <a:p>
            <a:pPr marL="285750" indent="-285750" fontAlgn="auto">
              <a:spcBef>
                <a:spcPts val="0"/>
              </a:spcBef>
              <a:spcAft>
                <a:spcPts val="0"/>
              </a:spcAft>
              <a:buFont typeface="Wingdings" panose="05000000000000000000" pitchFamily="2" charset="2"/>
              <a:buChar char="v"/>
              <a:defRPr/>
            </a:pPr>
            <a:r>
              <a:rPr lang="he-IL" kern="0" dirty="0"/>
              <a:t> הקמת אוספים של אורגניזמים ו"בנקים" של זרעים וחומר גנטי</a:t>
            </a:r>
            <a:r>
              <a:rPr lang="he-IL" kern="0" dirty="0" smtClean="0"/>
              <a:t>.</a:t>
            </a:r>
            <a:endParaRPr lang="he-IL" kern="0" dirty="0"/>
          </a:p>
          <a:p>
            <a:pPr marL="285750" lvl="0" indent="-285750" fontAlgn="auto">
              <a:spcBef>
                <a:spcPts val="0"/>
              </a:spcBef>
              <a:spcAft>
                <a:spcPts val="0"/>
              </a:spcAft>
              <a:buFont typeface="Wingdings" panose="05000000000000000000" pitchFamily="2" charset="2"/>
              <a:buChar char="v"/>
              <a:defRPr/>
            </a:pPr>
            <a:r>
              <a:rPr lang="he-IL" kern="0" dirty="0" smtClean="0">
                <a:solidFill>
                  <a:prstClr val="black"/>
                </a:solidFill>
              </a:rPr>
              <a:t> מִחזור</a:t>
            </a:r>
            <a:endParaRPr lang="he-IL" kern="0" dirty="0"/>
          </a:p>
          <a:p>
            <a:pPr marL="285750" indent="-285750" fontAlgn="auto">
              <a:spcBef>
                <a:spcPts val="0"/>
              </a:spcBef>
              <a:spcAft>
                <a:spcPts val="0"/>
              </a:spcAft>
              <a:buFont typeface="Wingdings" panose="05000000000000000000" pitchFamily="2" charset="2"/>
              <a:buChar char="v"/>
              <a:defRPr/>
            </a:pPr>
            <a:r>
              <a:rPr lang="he-IL" kern="0" dirty="0"/>
              <a:t> בנייה "ירוקה"</a:t>
            </a:r>
          </a:p>
          <a:p>
            <a:pPr marL="285750" indent="-285750" fontAlgn="auto">
              <a:spcBef>
                <a:spcPts val="0"/>
              </a:spcBef>
              <a:spcAft>
                <a:spcPts val="0"/>
              </a:spcAft>
              <a:buFont typeface="Wingdings" panose="05000000000000000000" pitchFamily="2" charset="2"/>
              <a:buChar char="v"/>
              <a:defRPr/>
            </a:pPr>
            <a:endParaRPr lang="he-IL" kern="0" dirty="0"/>
          </a:p>
          <a:p>
            <a:pPr marL="285750" indent="-285750" fontAlgn="auto">
              <a:spcBef>
                <a:spcPts val="0"/>
              </a:spcBef>
              <a:spcAft>
                <a:spcPts val="0"/>
              </a:spcAft>
              <a:buFont typeface="Wingdings" panose="05000000000000000000" pitchFamily="2" charset="2"/>
              <a:buChar char="v"/>
              <a:defRPr/>
            </a:pPr>
            <a:endParaRPr lang="he-IL" kern="0" dirty="0" smtClean="0"/>
          </a:p>
          <a:p>
            <a:pPr marL="285750" indent="-285750" fontAlgn="auto">
              <a:spcBef>
                <a:spcPts val="0"/>
              </a:spcBef>
              <a:spcAft>
                <a:spcPts val="0"/>
              </a:spcAft>
              <a:buFont typeface="Wingdings" panose="05000000000000000000" pitchFamily="2" charset="2"/>
              <a:buChar char="v"/>
              <a:defRPr/>
            </a:pPr>
            <a:endParaRPr lang="he-IL" kern="0" dirty="0"/>
          </a:p>
          <a:p>
            <a:pPr marL="285750" indent="-285750" fontAlgn="auto">
              <a:spcBef>
                <a:spcPts val="0"/>
              </a:spcBef>
              <a:spcAft>
                <a:spcPts val="0"/>
              </a:spcAft>
              <a:buFont typeface="Wingdings" panose="05000000000000000000" pitchFamily="2" charset="2"/>
              <a:buChar char="v"/>
              <a:defRPr/>
            </a:pPr>
            <a:endParaRPr lang="he-IL" kern="0" dirty="0" smtClean="0"/>
          </a:p>
          <a:p>
            <a:pPr fontAlgn="auto">
              <a:spcBef>
                <a:spcPts val="0"/>
              </a:spcBef>
              <a:spcAft>
                <a:spcPts val="0"/>
              </a:spcAft>
              <a:defRPr/>
            </a:pPr>
            <a:endParaRPr lang="he-IL" kern="0" dirty="0" smtClean="0"/>
          </a:p>
          <a:p>
            <a:pPr fontAlgn="auto">
              <a:spcBef>
                <a:spcPts val="0"/>
              </a:spcBef>
              <a:spcAft>
                <a:spcPts val="0"/>
              </a:spcAft>
              <a:defRPr/>
            </a:pPr>
            <a:endParaRPr lang="he-IL" kern="0" dirty="0"/>
          </a:p>
          <a:p>
            <a:pPr fontAlgn="auto">
              <a:spcBef>
                <a:spcPts val="0"/>
              </a:spcBef>
              <a:spcAft>
                <a:spcPts val="0"/>
              </a:spcAft>
              <a:defRPr/>
            </a:pPr>
            <a:endParaRPr lang="he-IL" sz="1400" b="1" kern="0" dirty="0"/>
          </a:p>
        </p:txBody>
      </p:sp>
      <p:sp>
        <p:nvSpPr>
          <p:cNvPr id="12" name="Rectangle 3"/>
          <p:cNvSpPr/>
          <p:nvPr/>
        </p:nvSpPr>
        <p:spPr>
          <a:xfrm>
            <a:off x="468313" y="430213"/>
            <a:ext cx="8215312" cy="46037"/>
          </a:xfrm>
          <a:prstGeom prst="rect">
            <a:avLst/>
          </a:prstGeom>
          <a:solidFill>
            <a:sysClr val="window" lastClr="FFFFFF">
              <a:lumMod val="95000"/>
            </a:sysClr>
          </a:solidFill>
          <a:ln w="25400" cap="flat" cmpd="sng" algn="ctr">
            <a:solidFill>
              <a:sysClr val="window" lastClr="FFFFFF">
                <a:lumMod val="95000"/>
              </a:sysClr>
            </a:solidFill>
            <a:prstDash val="solid"/>
          </a:ln>
          <a:effectLst/>
        </p:spPr>
        <p:txBody>
          <a:bodyPr rtlCol="1" anchor="ctr"/>
          <a:lstStyle/>
          <a:p>
            <a:pPr algn="ctr" fontAlgn="auto">
              <a:spcBef>
                <a:spcPts val="0"/>
              </a:spcBef>
              <a:spcAft>
                <a:spcPts val="0"/>
              </a:spcAft>
              <a:defRPr/>
            </a:pPr>
            <a:endParaRPr lang="he-IL" kern="0" dirty="0">
              <a:solidFill>
                <a:prstClr val="white"/>
              </a:solidFill>
              <a:latin typeface="Arial"/>
              <a:cs typeface="Arial"/>
            </a:endParaRPr>
          </a:p>
        </p:txBody>
      </p:sp>
      <p:sp>
        <p:nvSpPr>
          <p:cNvPr id="13" name="Slide Number Placeholder 8"/>
          <p:cNvSpPr txBox="1">
            <a:spLocks/>
          </p:cNvSpPr>
          <p:nvPr/>
        </p:nvSpPr>
        <p:spPr bwMode="auto">
          <a:xfrm>
            <a:off x="252413" y="6481763"/>
            <a:ext cx="5032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l" eaLnBrk="1" hangingPunct="1"/>
            <a:fld id="{A7AE3F90-C651-4314-991C-06CAF0C39DD7}" type="slidenum">
              <a:rPr lang="he-IL" altLang="he-IL" sz="1100">
                <a:solidFill>
                  <a:srgbClr val="BFBFBF"/>
                </a:solidFill>
              </a:rPr>
              <a:pPr algn="l" eaLnBrk="1" hangingPunct="1"/>
              <a:t>36</a:t>
            </a:fld>
            <a:endParaRPr lang="he-IL" altLang="he-IL" sz="1100" dirty="0">
              <a:solidFill>
                <a:srgbClr val="BFBFBF"/>
              </a:solidFill>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83051" y="3573016"/>
            <a:ext cx="2592140" cy="18818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2413" y="3573016"/>
            <a:ext cx="3144393" cy="18737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מלבן 1"/>
          <p:cNvSpPr/>
          <p:nvPr/>
        </p:nvSpPr>
        <p:spPr>
          <a:xfrm>
            <a:off x="3582144" y="5445224"/>
            <a:ext cx="2502024" cy="215444"/>
          </a:xfrm>
          <a:prstGeom prst="rect">
            <a:avLst/>
          </a:prstGeom>
        </p:spPr>
        <p:txBody>
          <a:bodyPr wrap="square">
            <a:spAutoFit/>
          </a:bodyPr>
          <a:lstStyle/>
          <a:p>
            <a:pPr algn="l">
              <a:spcAft>
                <a:spcPts val="0"/>
              </a:spcAft>
            </a:pPr>
            <a:r>
              <a:rPr lang="en-US" sz="800" dirty="0">
                <a:latin typeface="Calibri"/>
                <a:ea typeface="Calibri"/>
                <a:cs typeface="Consolas"/>
              </a:rPr>
              <a:t>Marcin-linfernum/shutterstock.com/asap creative</a:t>
            </a:r>
            <a:endParaRPr lang="en-US" sz="800" dirty="0">
              <a:effectLst/>
              <a:latin typeface="Calibri"/>
              <a:ea typeface="Calibri"/>
              <a:cs typeface="Consolas"/>
            </a:endParaRPr>
          </a:p>
        </p:txBody>
      </p:sp>
      <p:sp>
        <p:nvSpPr>
          <p:cNvPr id="4" name="מלבן 3"/>
          <p:cNvSpPr/>
          <p:nvPr/>
        </p:nvSpPr>
        <p:spPr>
          <a:xfrm>
            <a:off x="615949" y="5445804"/>
            <a:ext cx="1867819" cy="215444"/>
          </a:xfrm>
          <a:prstGeom prst="rect">
            <a:avLst/>
          </a:prstGeom>
        </p:spPr>
        <p:txBody>
          <a:bodyPr wrap="none">
            <a:spAutoFit/>
          </a:bodyPr>
          <a:lstStyle/>
          <a:p>
            <a:pPr>
              <a:spcAft>
                <a:spcPts val="0"/>
              </a:spcAft>
            </a:pPr>
            <a:r>
              <a:rPr lang="en-US" sz="800" dirty="0">
                <a:latin typeface="Calibri"/>
                <a:ea typeface="Calibri"/>
                <a:cs typeface="Consolas"/>
              </a:rPr>
              <a:t>thebezz/shutterstock.com/asap creative</a:t>
            </a:r>
            <a:endParaRPr lang="en-US" sz="800" dirty="0">
              <a:effectLst/>
              <a:latin typeface="Calibri"/>
              <a:ea typeface="Calibri"/>
              <a:cs typeface="Consolas"/>
            </a:endParaRPr>
          </a:p>
        </p:txBody>
      </p:sp>
      <p:sp>
        <p:nvSpPr>
          <p:cNvPr id="5" name="מלבן 4"/>
          <p:cNvSpPr/>
          <p:nvPr/>
        </p:nvSpPr>
        <p:spPr>
          <a:xfrm>
            <a:off x="177058" y="5642084"/>
            <a:ext cx="3026790" cy="523220"/>
          </a:xfrm>
          <a:prstGeom prst="rect">
            <a:avLst/>
          </a:prstGeom>
        </p:spPr>
        <p:txBody>
          <a:bodyPr wrap="none">
            <a:spAutoFit/>
          </a:bodyPr>
          <a:lstStyle/>
          <a:p>
            <a:pPr algn="ctr"/>
            <a:r>
              <a:rPr lang="he-IL" sz="1400" b="1" kern="0" dirty="0" smtClean="0"/>
              <a:t>עידוד נסיעה באופניים במקום במכוניות </a:t>
            </a:r>
          </a:p>
          <a:p>
            <a:pPr algn="ctr"/>
            <a:r>
              <a:rPr lang="he-IL" sz="1400" b="1" kern="0" dirty="0" smtClean="0"/>
              <a:t>על ידי בניית תשתית שבילים</a:t>
            </a:r>
            <a:endParaRPr lang="he-IL" dirty="0"/>
          </a:p>
        </p:txBody>
      </p:sp>
      <p:sp>
        <p:nvSpPr>
          <p:cNvPr id="17" name="מלבן 16"/>
          <p:cNvSpPr/>
          <p:nvPr/>
        </p:nvSpPr>
        <p:spPr>
          <a:xfrm>
            <a:off x="2987824" y="5660668"/>
            <a:ext cx="3337692" cy="1169551"/>
          </a:xfrm>
          <a:prstGeom prst="rect">
            <a:avLst/>
          </a:prstGeom>
        </p:spPr>
        <p:txBody>
          <a:bodyPr wrap="square">
            <a:spAutoFit/>
          </a:bodyPr>
          <a:lstStyle/>
          <a:p>
            <a:r>
              <a:rPr lang="he-IL" sz="1400" b="1" kern="0" dirty="0" smtClean="0"/>
              <a:t>טיפוח צמחייה על גגות בתים</a:t>
            </a:r>
          </a:p>
          <a:p>
            <a:r>
              <a:rPr lang="he-IL" sz="1400" b="1" kern="0" dirty="0" smtClean="0"/>
              <a:t>מסייעת להורדת ריכוז ה-</a:t>
            </a:r>
            <a:r>
              <a:rPr lang="en-US" sz="1400" b="1" kern="0" dirty="0" smtClean="0"/>
              <a:t>CO2</a:t>
            </a:r>
            <a:r>
              <a:rPr lang="he-IL" sz="1400" b="1" kern="0" dirty="0" smtClean="0"/>
              <a:t> באוויר </a:t>
            </a:r>
          </a:p>
          <a:p>
            <a:r>
              <a:rPr lang="he-IL" sz="1400" b="1" kern="0" dirty="0" smtClean="0"/>
              <a:t>ולהעלאת ריכוז החמצן. היא מבודדת את הקומות העליונות ולכן תורמת לחיסכון בהוצאות חימום וקירור.</a:t>
            </a:r>
            <a:endParaRPr lang="he-IL" dirty="0"/>
          </a:p>
        </p:txBody>
      </p:sp>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59580" y="3573016"/>
            <a:ext cx="1922517" cy="1872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מלבן 18"/>
          <p:cNvSpPr/>
          <p:nvPr/>
        </p:nvSpPr>
        <p:spPr>
          <a:xfrm>
            <a:off x="6660232" y="5661248"/>
            <a:ext cx="1590500" cy="523220"/>
          </a:xfrm>
          <a:prstGeom prst="rect">
            <a:avLst/>
          </a:prstGeom>
        </p:spPr>
        <p:txBody>
          <a:bodyPr wrap="none">
            <a:spAutoFit/>
          </a:bodyPr>
          <a:lstStyle/>
          <a:p>
            <a:pPr algn="ctr"/>
            <a:r>
              <a:rPr lang="he-IL" sz="1400" b="1" kern="0" dirty="0" smtClean="0"/>
              <a:t>חקלאות בת</a:t>
            </a:r>
            <a:r>
              <a:rPr lang="he-IL" sz="1400" b="1" kern="0" dirty="0" smtClean="0">
                <a:latin typeface="Arial"/>
                <a:cs typeface="Arial"/>
              </a:rPr>
              <a:t>־</a:t>
            </a:r>
            <a:r>
              <a:rPr lang="he-IL" sz="1400" b="1" kern="0" dirty="0" smtClean="0"/>
              <a:t>קיימה </a:t>
            </a:r>
          </a:p>
          <a:p>
            <a:pPr algn="ctr"/>
            <a:r>
              <a:rPr lang="he-IL" sz="1400" b="1" kern="0" dirty="0" smtClean="0"/>
              <a:t>ללא חומרי הדברה</a:t>
            </a:r>
            <a:endParaRPr lang="he-IL" dirty="0"/>
          </a:p>
        </p:txBody>
      </p:sp>
      <p:sp>
        <p:nvSpPr>
          <p:cNvPr id="14" name="מלבן 13"/>
          <p:cNvSpPr/>
          <p:nvPr/>
        </p:nvSpPr>
        <p:spPr>
          <a:xfrm>
            <a:off x="6588224" y="5463068"/>
            <a:ext cx="1824537" cy="215444"/>
          </a:xfrm>
          <a:prstGeom prst="rect">
            <a:avLst/>
          </a:prstGeom>
        </p:spPr>
        <p:txBody>
          <a:bodyPr wrap="none">
            <a:spAutoFit/>
          </a:bodyPr>
          <a:lstStyle/>
          <a:p>
            <a:r>
              <a:rPr lang="en-US" sz="800" dirty="0">
                <a:latin typeface="Calibri"/>
                <a:ea typeface="Calibri"/>
                <a:cs typeface="Arial"/>
              </a:rPr>
              <a:t>mexrix/shutterstock.com/asap creative</a:t>
            </a:r>
            <a:endParaRPr lang="he-IL" sz="800"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Slide Number Placeholder 8"/>
          <p:cNvSpPr>
            <a:spLocks noGrp="1"/>
          </p:cNvSpPr>
          <p:nvPr>
            <p:ph type="sldNum" sz="quarter" idx="12"/>
          </p:nvPr>
        </p:nvSpPr>
        <p:spPr bwMode="auto">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fld id="{A8F983FC-11B0-48F5-B39F-5BCE857A4CE8}" type="slidenum">
              <a:rPr lang="he-IL" smtClean="0"/>
              <a:pPr fontAlgn="base">
                <a:spcBef>
                  <a:spcPct val="0"/>
                </a:spcBef>
                <a:spcAft>
                  <a:spcPct val="0"/>
                </a:spcAft>
                <a:defRPr/>
              </a:pPr>
              <a:t>37</a:t>
            </a:fld>
            <a:endParaRPr lang="he-IL" dirty="0" smtClean="0"/>
          </a:p>
        </p:txBody>
      </p:sp>
      <p:sp>
        <p:nvSpPr>
          <p:cNvPr id="6" name="כותרת 5"/>
          <p:cNvSpPr>
            <a:spLocks noGrp="1"/>
          </p:cNvSpPr>
          <p:nvPr>
            <p:ph type="ctrTitle"/>
          </p:nvPr>
        </p:nvSpPr>
        <p:spPr>
          <a:xfrm>
            <a:off x="785813" y="71438"/>
            <a:ext cx="7772400" cy="441325"/>
          </a:xfrm>
        </p:spPr>
        <p:txBody>
          <a:bodyPr/>
          <a:lstStyle/>
          <a:p>
            <a:pPr fontAlgn="auto">
              <a:defRPr/>
            </a:pPr>
            <a:r>
              <a:rPr lang="he-IL" sz="1800" b="1" dirty="0" smtClean="0">
                <a:solidFill>
                  <a:srgbClr val="FF6600"/>
                </a:solidFill>
                <a:ea typeface="+mn-ea"/>
              </a:rPr>
              <a:t>דוגמה לפיתוח ב</a:t>
            </a:r>
            <a:r>
              <a:rPr lang="he-IL" sz="1800" b="1" dirty="0" smtClean="0">
                <a:solidFill>
                  <a:schemeClr val="accent3"/>
                </a:solidFill>
                <a:ea typeface="+mn-ea"/>
              </a:rPr>
              <a:t>ר-קיימה</a:t>
            </a:r>
            <a:r>
              <a:rPr lang="he-IL" sz="1800" b="1" dirty="0" smtClean="0">
                <a:solidFill>
                  <a:srgbClr val="FF6600"/>
                </a:solidFill>
                <a:ea typeface="+mn-ea"/>
              </a:rPr>
              <a:t>: שימוש בשקיות ניילון מתכלות</a:t>
            </a:r>
            <a:endParaRPr lang="he-IL" sz="1800" dirty="0" smtClean="0"/>
          </a:p>
        </p:txBody>
      </p:sp>
      <p:cxnSp>
        <p:nvCxnSpPr>
          <p:cNvPr id="3" name="מחבר ישר 2"/>
          <p:cNvCxnSpPr/>
          <p:nvPr/>
        </p:nvCxnSpPr>
        <p:spPr>
          <a:xfrm flipV="1">
            <a:off x="10909300" y="395288"/>
            <a:ext cx="0" cy="6985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51520" y="548680"/>
            <a:ext cx="8469313" cy="3385542"/>
          </a:xfrm>
          <a:prstGeom prst="rect">
            <a:avLst/>
          </a:prstGeom>
          <a:noFill/>
          <a:ln w="19050">
            <a:noFill/>
          </a:ln>
          <a:effectLst>
            <a:outerShdw sx="102000" sy="102000" algn="tl" rotWithShape="0">
              <a:sysClr val="window" lastClr="FFFFFF">
                <a:lumMod val="65000"/>
                <a:alpha val="0"/>
              </a:sysClr>
            </a:outerShdw>
          </a:effectLst>
        </p:spPr>
        <p:txBody>
          <a:bodyPr rtlCol="1">
            <a:spAutoFit/>
          </a:bodyPr>
          <a:lstStyle/>
          <a:p>
            <a:pPr fontAlgn="auto">
              <a:spcBef>
                <a:spcPts val="0"/>
              </a:spcBef>
              <a:spcAft>
                <a:spcPts val="0"/>
              </a:spcAft>
              <a:defRPr/>
            </a:pPr>
            <a:r>
              <a:rPr lang="he-IL" kern="0" dirty="0"/>
              <a:t>אחד הנזקים הגדולים ביותר לסביבה נגרם בגלל שקיות הניילון המצטברות באתרי האשפה, מכיוון שהן מתפרקות בקצב אטי מאוד. בעלי חיים רבים מתים בגלל אכילת שקיות ניילון</a:t>
            </a:r>
            <a:r>
              <a:rPr lang="he-IL" kern="0" dirty="0" smtClean="0"/>
              <a:t>.</a:t>
            </a:r>
          </a:p>
          <a:p>
            <a:pPr fontAlgn="auto">
              <a:spcBef>
                <a:spcPts val="0"/>
              </a:spcBef>
              <a:spcAft>
                <a:spcPts val="0"/>
              </a:spcAft>
              <a:defRPr/>
            </a:pPr>
            <a:endParaRPr lang="he-IL" kern="0" dirty="0"/>
          </a:p>
          <a:p>
            <a:pPr fontAlgn="auto">
              <a:spcBef>
                <a:spcPts val="0"/>
              </a:spcBef>
              <a:spcAft>
                <a:spcPts val="0"/>
              </a:spcAft>
              <a:defRPr/>
            </a:pPr>
            <a:r>
              <a:rPr lang="he-IL" sz="1400" b="1" kern="0" dirty="0" smtClean="0"/>
              <a:t>לדוגמה: לפני כמה שנים הגיע לווייתן גוסס לחוף הרצליה. בניתוח שלאחר המוות נמצאו בקיבתו שקיות פלסטיק במשקל 4.5 ק"ג .</a:t>
            </a:r>
          </a:p>
          <a:p>
            <a:pPr fontAlgn="auto">
              <a:spcBef>
                <a:spcPts val="0"/>
              </a:spcBef>
              <a:spcAft>
                <a:spcPts val="0"/>
              </a:spcAft>
              <a:defRPr/>
            </a:pPr>
            <a:r>
              <a:rPr lang="he-IL" sz="1400" b="1" kern="0" dirty="0" smtClean="0"/>
              <a:t>במקרה אחר התגלה דולפין שמת לאחר שאריזות פלסטיק של שישיות בירה נכרכו סביב לועו..</a:t>
            </a:r>
          </a:p>
          <a:p>
            <a:pPr fontAlgn="auto">
              <a:spcBef>
                <a:spcPts val="0"/>
              </a:spcBef>
              <a:spcAft>
                <a:spcPts val="0"/>
              </a:spcAft>
              <a:defRPr/>
            </a:pPr>
            <a:r>
              <a:rPr lang="he-IL" sz="1400" b="1" kern="0" dirty="0" smtClean="0"/>
              <a:t>חוקר במכון ויצמן: "חמישים וטרינרים לא יכולים להציל דולפין אחד ממפגעים סביבתיים מטופשים כמו שקיות ניילון" – מתוך: "השקית הקטלנית", "משפחה", כסלו תשס"ט.</a:t>
            </a:r>
            <a:endParaRPr lang="he-IL" sz="1400" b="1" kern="0" dirty="0"/>
          </a:p>
          <a:p>
            <a:pPr fontAlgn="auto">
              <a:spcBef>
                <a:spcPts val="0"/>
              </a:spcBef>
              <a:spcAft>
                <a:spcPts val="0"/>
              </a:spcAft>
              <a:defRPr/>
            </a:pPr>
            <a:endParaRPr lang="he-IL" u="sng" kern="0" dirty="0" smtClean="0"/>
          </a:p>
          <a:p>
            <a:pPr fontAlgn="auto">
              <a:spcBef>
                <a:spcPts val="0"/>
              </a:spcBef>
              <a:spcAft>
                <a:spcPts val="0"/>
              </a:spcAft>
              <a:defRPr/>
            </a:pPr>
            <a:r>
              <a:rPr lang="he-IL" u="sng" kern="0" dirty="0" smtClean="0"/>
              <a:t>פיתוח בר</a:t>
            </a:r>
            <a:r>
              <a:rPr lang="he-IL" u="sng" kern="0" dirty="0" smtClean="0">
                <a:latin typeface="Arial"/>
                <a:cs typeface="Arial"/>
              </a:rPr>
              <a:t>־</a:t>
            </a:r>
            <a:r>
              <a:rPr lang="he-IL" u="sng" kern="0" dirty="0" smtClean="0"/>
              <a:t>קיימה</a:t>
            </a:r>
            <a:r>
              <a:rPr lang="he-IL" kern="0" dirty="0"/>
              <a:t>:</a:t>
            </a:r>
          </a:p>
          <a:p>
            <a:pPr fontAlgn="auto">
              <a:spcBef>
                <a:spcPts val="0"/>
              </a:spcBef>
              <a:spcAft>
                <a:spcPts val="0"/>
              </a:spcAft>
              <a:defRPr/>
            </a:pPr>
            <a:r>
              <a:rPr lang="he-IL" kern="0" dirty="0"/>
              <a:t>שקיות ניילון המורכבות מחומרים שמתכלים במהירות,</a:t>
            </a:r>
          </a:p>
          <a:p>
            <a:pPr fontAlgn="auto">
              <a:spcBef>
                <a:spcPts val="0"/>
              </a:spcBef>
              <a:spcAft>
                <a:spcPts val="0"/>
              </a:spcAft>
              <a:defRPr/>
            </a:pPr>
            <a:r>
              <a:rPr lang="he-IL" kern="0" dirty="0"/>
              <a:t>או שימוש בסלים לשימוש </a:t>
            </a:r>
            <a:r>
              <a:rPr lang="he-IL" kern="0" dirty="0" smtClean="0"/>
              <a:t>רב</a:t>
            </a:r>
            <a:r>
              <a:rPr lang="he-IL" kern="0" dirty="0" smtClean="0">
                <a:latin typeface="Arial"/>
                <a:cs typeface="Arial"/>
              </a:rPr>
              <a:t>־</a:t>
            </a:r>
            <a:r>
              <a:rPr lang="he-IL" kern="0" dirty="0" smtClean="0"/>
              <a:t>פעמי</a:t>
            </a:r>
            <a:r>
              <a:rPr lang="he-IL" kern="0" dirty="0"/>
              <a:t>, וצמצום השימוש בשקיות הניילון.</a:t>
            </a:r>
          </a:p>
          <a:p>
            <a:pPr fontAlgn="auto">
              <a:spcBef>
                <a:spcPts val="0"/>
              </a:spcBef>
              <a:spcAft>
                <a:spcPts val="0"/>
              </a:spcAft>
              <a:defRPr/>
            </a:pPr>
            <a:endParaRPr lang="he-IL" kern="0" dirty="0"/>
          </a:p>
        </p:txBody>
      </p:sp>
      <p:sp>
        <p:nvSpPr>
          <p:cNvPr id="10" name="TextBox 9"/>
          <p:cNvSpPr txBox="1"/>
          <p:nvPr/>
        </p:nvSpPr>
        <p:spPr>
          <a:xfrm>
            <a:off x="3829050" y="5970766"/>
            <a:ext cx="2235200" cy="338554"/>
          </a:xfrm>
          <a:prstGeom prst="rect">
            <a:avLst/>
          </a:prstGeom>
          <a:noFill/>
          <a:ln w="19050">
            <a:noFill/>
          </a:ln>
          <a:effectLst>
            <a:outerShdw sx="102000" sy="102000" algn="tl" rotWithShape="0">
              <a:sysClr val="window" lastClr="FFFFFF">
                <a:lumMod val="65000"/>
                <a:alpha val="0"/>
              </a:sysClr>
            </a:outerShdw>
          </a:effectLst>
        </p:spPr>
        <p:txBody>
          <a:bodyPr rtlCol="1">
            <a:spAutoFit/>
          </a:bodyPr>
          <a:lstStyle/>
          <a:p>
            <a:pPr fontAlgn="auto">
              <a:spcBef>
                <a:spcPts val="0"/>
              </a:spcBef>
              <a:spcAft>
                <a:spcPts val="0"/>
              </a:spcAft>
              <a:defRPr/>
            </a:pPr>
            <a:r>
              <a:rPr lang="he-IL" sz="1600" b="1" kern="0" dirty="0"/>
              <a:t>שקיות ניילון מתכלות</a:t>
            </a:r>
          </a:p>
        </p:txBody>
      </p:sp>
      <p:pic>
        <p:nvPicPr>
          <p:cNvPr id="62472" name="Picture 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59113" y="3709888"/>
            <a:ext cx="4027487"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3"/>
          <p:cNvSpPr/>
          <p:nvPr/>
        </p:nvSpPr>
        <p:spPr>
          <a:xfrm>
            <a:off x="468313" y="430213"/>
            <a:ext cx="8215312" cy="46037"/>
          </a:xfrm>
          <a:prstGeom prst="rect">
            <a:avLst/>
          </a:prstGeom>
          <a:solidFill>
            <a:sysClr val="window" lastClr="FFFFFF">
              <a:lumMod val="95000"/>
            </a:sysClr>
          </a:solidFill>
          <a:ln w="25400" cap="flat" cmpd="sng" algn="ctr">
            <a:solidFill>
              <a:sysClr val="window" lastClr="FFFFFF">
                <a:lumMod val="95000"/>
              </a:sysClr>
            </a:solidFill>
            <a:prstDash val="solid"/>
          </a:ln>
          <a:effectLst/>
        </p:spPr>
        <p:txBody>
          <a:bodyPr rtlCol="1" anchor="ctr"/>
          <a:lstStyle/>
          <a:p>
            <a:pPr algn="ctr" fontAlgn="auto">
              <a:spcBef>
                <a:spcPts val="0"/>
              </a:spcBef>
              <a:spcAft>
                <a:spcPts val="0"/>
              </a:spcAft>
              <a:defRPr/>
            </a:pPr>
            <a:endParaRPr lang="he-IL" kern="0" dirty="0">
              <a:solidFill>
                <a:prstClr val="white"/>
              </a:solidFill>
              <a:latin typeface="Arial"/>
              <a:cs typeface="Arial"/>
            </a:endParaRPr>
          </a:p>
        </p:txBody>
      </p:sp>
      <p:sp>
        <p:nvSpPr>
          <p:cNvPr id="12" name="Slide Number Placeholder 8"/>
          <p:cNvSpPr txBox="1">
            <a:spLocks/>
          </p:cNvSpPr>
          <p:nvPr/>
        </p:nvSpPr>
        <p:spPr bwMode="auto">
          <a:xfrm>
            <a:off x="252413" y="6481763"/>
            <a:ext cx="5032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l" eaLnBrk="1" hangingPunct="1"/>
            <a:fld id="{A7AE3F90-C651-4314-991C-06CAF0C39DD7}" type="slidenum">
              <a:rPr lang="he-IL" altLang="he-IL" sz="1100">
                <a:solidFill>
                  <a:srgbClr val="BFBFBF"/>
                </a:solidFill>
              </a:rPr>
              <a:pPr algn="l" eaLnBrk="1" hangingPunct="1"/>
              <a:t>37</a:t>
            </a:fld>
            <a:endParaRPr lang="he-IL" altLang="he-IL" sz="1100" dirty="0">
              <a:solidFill>
                <a:srgbClr val="BFBFBF"/>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Slide Number Placeholder 8"/>
          <p:cNvSpPr>
            <a:spLocks noGrp="1"/>
          </p:cNvSpPr>
          <p:nvPr>
            <p:ph type="sldNum" sz="quarter" idx="12"/>
          </p:nvPr>
        </p:nvSpPr>
        <p:spPr bwMode="auto">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fld id="{52D77389-6FF2-4C3E-A155-3788D1197FB3}" type="slidenum">
              <a:rPr lang="he-IL" smtClean="0"/>
              <a:pPr fontAlgn="base">
                <a:spcBef>
                  <a:spcPct val="0"/>
                </a:spcBef>
                <a:spcAft>
                  <a:spcPct val="0"/>
                </a:spcAft>
                <a:defRPr/>
              </a:pPr>
              <a:t>38</a:t>
            </a:fld>
            <a:endParaRPr lang="he-IL" dirty="0" smtClean="0"/>
          </a:p>
        </p:txBody>
      </p:sp>
      <p:sp>
        <p:nvSpPr>
          <p:cNvPr id="6" name="כותרת 5"/>
          <p:cNvSpPr>
            <a:spLocks noGrp="1"/>
          </p:cNvSpPr>
          <p:nvPr>
            <p:ph type="ctrTitle"/>
          </p:nvPr>
        </p:nvSpPr>
        <p:spPr>
          <a:xfrm>
            <a:off x="785813" y="71438"/>
            <a:ext cx="7772400" cy="441325"/>
          </a:xfrm>
        </p:spPr>
        <p:txBody>
          <a:bodyPr/>
          <a:lstStyle/>
          <a:p>
            <a:pPr fontAlgn="auto">
              <a:defRPr/>
            </a:pPr>
            <a:r>
              <a:rPr lang="he-IL" sz="1800" b="1" dirty="0" smtClean="0">
                <a:solidFill>
                  <a:srgbClr val="FF6600"/>
                </a:solidFill>
                <a:ea typeface="+mn-ea"/>
              </a:rPr>
              <a:t> השבה אל הטבע של מינים שנכחדו</a:t>
            </a:r>
            <a:endParaRPr lang="he-IL" sz="1800" dirty="0" smtClean="0"/>
          </a:p>
        </p:txBody>
      </p:sp>
      <p:sp>
        <p:nvSpPr>
          <p:cNvPr id="8" name="TextBox 7"/>
          <p:cNvSpPr txBox="1"/>
          <p:nvPr/>
        </p:nvSpPr>
        <p:spPr>
          <a:xfrm>
            <a:off x="3836668" y="893072"/>
            <a:ext cx="4837833" cy="1200329"/>
          </a:xfrm>
          <a:prstGeom prst="rect">
            <a:avLst/>
          </a:prstGeom>
          <a:noFill/>
          <a:ln w="19050">
            <a:noFill/>
          </a:ln>
          <a:effectLst>
            <a:outerShdw sx="102000" sy="102000" algn="tl" rotWithShape="0">
              <a:sysClr val="window" lastClr="FFFFFF">
                <a:lumMod val="65000"/>
                <a:alpha val="0"/>
              </a:sysClr>
            </a:outerShdw>
          </a:effectLst>
        </p:spPr>
        <p:txBody>
          <a:bodyPr wrap="square" rtlCol="1">
            <a:spAutoFit/>
          </a:bodyPr>
          <a:lstStyle/>
          <a:p>
            <a:pPr>
              <a:defRPr/>
            </a:pPr>
            <a:r>
              <a:rPr lang="he-IL" dirty="0">
                <a:solidFill>
                  <a:prstClr val="black"/>
                </a:solidFill>
              </a:rPr>
              <a:t>ישראל היא בין המובילות בהצלחה בהשבת חיות בר שנכחדו, ובשנים האחרונות הצליחה </a:t>
            </a:r>
            <a:endParaRPr lang="he-IL" dirty="0" smtClean="0">
              <a:solidFill>
                <a:prstClr val="black"/>
              </a:solidFill>
            </a:endParaRPr>
          </a:p>
          <a:p>
            <a:pPr>
              <a:defRPr/>
            </a:pPr>
            <a:r>
              <a:rPr lang="he-IL" dirty="0" smtClean="0">
                <a:solidFill>
                  <a:prstClr val="black"/>
                </a:solidFill>
              </a:rPr>
              <a:t>להשיב </a:t>
            </a:r>
            <a:r>
              <a:rPr lang="he-IL" dirty="0">
                <a:solidFill>
                  <a:prstClr val="black"/>
                </a:solidFill>
              </a:rPr>
              <a:t>לטבע, בין השאר, את </a:t>
            </a:r>
            <a:r>
              <a:rPr lang="he-IL" dirty="0" smtClean="0">
                <a:solidFill>
                  <a:prstClr val="black"/>
                </a:solidFill>
              </a:rPr>
              <a:t>היחמור, הראם הלבן והפרא.</a:t>
            </a:r>
            <a:endParaRPr lang="he-IL" dirty="0">
              <a:solidFill>
                <a:prstClr val="black"/>
              </a:solidFill>
            </a:endParaRPr>
          </a:p>
        </p:txBody>
      </p:sp>
      <p:sp>
        <p:nvSpPr>
          <p:cNvPr id="7" name="TextBox 6"/>
          <p:cNvSpPr txBox="1"/>
          <p:nvPr/>
        </p:nvSpPr>
        <p:spPr>
          <a:xfrm>
            <a:off x="1814389" y="1027475"/>
            <a:ext cx="912937" cy="338554"/>
          </a:xfrm>
          <a:prstGeom prst="rect">
            <a:avLst/>
          </a:prstGeom>
          <a:noFill/>
          <a:ln w="19050">
            <a:noFill/>
          </a:ln>
          <a:effectLst>
            <a:outerShdw sx="102000" sy="102000" algn="tl" rotWithShape="0">
              <a:sysClr val="window" lastClr="FFFFFF">
                <a:lumMod val="65000"/>
                <a:alpha val="0"/>
              </a:sysClr>
            </a:outerShdw>
          </a:effectLst>
        </p:spPr>
        <p:txBody>
          <a:bodyPr wrap="square" rtlCol="1">
            <a:spAutoFit/>
          </a:bodyPr>
          <a:lstStyle/>
          <a:p>
            <a:pPr fontAlgn="auto">
              <a:spcBef>
                <a:spcPts val="0"/>
              </a:spcBef>
              <a:spcAft>
                <a:spcPts val="0"/>
              </a:spcAft>
              <a:defRPr/>
            </a:pPr>
            <a:r>
              <a:rPr lang="he-IL" sz="1600" b="1" kern="0" dirty="0"/>
              <a:t>יחמור</a:t>
            </a:r>
          </a:p>
        </p:txBody>
      </p:sp>
      <p:sp>
        <p:nvSpPr>
          <p:cNvPr id="63496" name="מלבן 1"/>
          <p:cNvSpPr>
            <a:spLocks noChangeArrowheads="1"/>
          </p:cNvSpPr>
          <p:nvPr/>
        </p:nvSpPr>
        <p:spPr bwMode="auto">
          <a:xfrm>
            <a:off x="732834" y="3443115"/>
            <a:ext cx="208743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he-IL" sz="1000" dirty="0">
                <a:latin typeface="Calibri" pitchFamily="34" charset="0"/>
                <a:hlinkClick r:id="rId2"/>
              </a:rPr>
              <a:t>© Wisnia6522, Wikimedia commons</a:t>
            </a:r>
            <a:endParaRPr lang="en-US" altLang="he-IL" sz="1000" dirty="0">
              <a:latin typeface="Calibri" pitchFamily="34" charset="0"/>
            </a:endParaRPr>
          </a:p>
        </p:txBody>
      </p:sp>
      <p:sp>
        <p:nvSpPr>
          <p:cNvPr id="9" name="Rectangle 3"/>
          <p:cNvSpPr/>
          <p:nvPr/>
        </p:nvSpPr>
        <p:spPr>
          <a:xfrm>
            <a:off x="468313" y="430213"/>
            <a:ext cx="8215312" cy="46037"/>
          </a:xfrm>
          <a:prstGeom prst="rect">
            <a:avLst/>
          </a:prstGeom>
          <a:solidFill>
            <a:sysClr val="window" lastClr="FFFFFF">
              <a:lumMod val="95000"/>
            </a:sysClr>
          </a:solidFill>
          <a:ln w="25400" cap="flat" cmpd="sng" algn="ctr">
            <a:solidFill>
              <a:sysClr val="window" lastClr="FFFFFF">
                <a:lumMod val="95000"/>
              </a:sysClr>
            </a:solidFill>
            <a:prstDash val="solid"/>
          </a:ln>
          <a:effectLst/>
        </p:spPr>
        <p:txBody>
          <a:bodyPr rtlCol="1" anchor="ctr"/>
          <a:lstStyle/>
          <a:p>
            <a:pPr algn="ctr" fontAlgn="auto">
              <a:spcBef>
                <a:spcPts val="0"/>
              </a:spcBef>
              <a:spcAft>
                <a:spcPts val="0"/>
              </a:spcAft>
              <a:defRPr/>
            </a:pPr>
            <a:endParaRPr lang="he-IL" kern="0" dirty="0">
              <a:solidFill>
                <a:prstClr val="white"/>
              </a:solidFill>
              <a:latin typeface="Arial"/>
              <a:cs typeface="Arial"/>
            </a:endParaRPr>
          </a:p>
        </p:txBody>
      </p:sp>
      <p:sp>
        <p:nvSpPr>
          <p:cNvPr id="10" name="Slide Number Placeholder 8"/>
          <p:cNvSpPr txBox="1">
            <a:spLocks/>
          </p:cNvSpPr>
          <p:nvPr/>
        </p:nvSpPr>
        <p:spPr bwMode="auto">
          <a:xfrm>
            <a:off x="252413" y="6481763"/>
            <a:ext cx="5032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l" eaLnBrk="1" hangingPunct="1"/>
            <a:fld id="{A7AE3F90-C651-4314-991C-06CAF0C39DD7}" type="slidenum">
              <a:rPr lang="he-IL" altLang="he-IL" sz="1100">
                <a:solidFill>
                  <a:srgbClr val="BFBFBF"/>
                </a:solidFill>
              </a:rPr>
              <a:pPr algn="l" eaLnBrk="1" hangingPunct="1"/>
              <a:t>38</a:t>
            </a:fld>
            <a:endParaRPr lang="he-IL" altLang="he-IL" sz="1100" dirty="0">
              <a:solidFill>
                <a:srgbClr val="BFBFBF"/>
              </a:solidFill>
            </a:endParaRPr>
          </a:p>
        </p:txBody>
      </p:sp>
      <p:sp>
        <p:nvSpPr>
          <p:cNvPr id="13" name="TextBox 12"/>
          <p:cNvSpPr txBox="1"/>
          <p:nvPr/>
        </p:nvSpPr>
        <p:spPr>
          <a:xfrm>
            <a:off x="6418072" y="2514382"/>
            <a:ext cx="1117600" cy="338554"/>
          </a:xfrm>
          <a:prstGeom prst="rect">
            <a:avLst/>
          </a:prstGeom>
          <a:noFill/>
          <a:ln w="19050">
            <a:noFill/>
          </a:ln>
          <a:effectLst>
            <a:outerShdw sx="102000" sy="102000" algn="tl" rotWithShape="0">
              <a:sysClr val="window" lastClr="FFFFFF">
                <a:lumMod val="65000"/>
                <a:alpha val="0"/>
              </a:sysClr>
            </a:outerShdw>
          </a:effectLst>
        </p:spPr>
        <p:txBody>
          <a:bodyPr wrap="square" rtlCol="1">
            <a:spAutoFit/>
          </a:bodyPr>
          <a:lstStyle/>
          <a:p>
            <a:pPr fontAlgn="auto">
              <a:spcBef>
                <a:spcPts val="0"/>
              </a:spcBef>
              <a:spcAft>
                <a:spcPts val="0"/>
              </a:spcAft>
              <a:defRPr/>
            </a:pPr>
            <a:r>
              <a:rPr lang="he-IL" sz="1600" b="1" kern="0" dirty="0" smtClean="0"/>
              <a:t>ראם לבן</a:t>
            </a:r>
            <a:endParaRPr lang="he-IL" sz="1600" b="1" kern="0" dirty="0"/>
          </a:p>
        </p:txBody>
      </p:sp>
      <p:sp>
        <p:nvSpPr>
          <p:cNvPr id="2" name="מלבן 1"/>
          <p:cNvSpPr/>
          <p:nvPr/>
        </p:nvSpPr>
        <p:spPr>
          <a:xfrm>
            <a:off x="5364088" y="5986660"/>
            <a:ext cx="1694695" cy="246221"/>
          </a:xfrm>
          <a:prstGeom prst="rect">
            <a:avLst/>
          </a:prstGeom>
        </p:spPr>
        <p:txBody>
          <a:bodyPr wrap="none">
            <a:spAutoFit/>
          </a:bodyPr>
          <a:lstStyle/>
          <a:p>
            <a:r>
              <a:rPr lang="en-US" sz="1000" dirty="0"/>
              <a:t>Sergei25\shutterstock.com</a:t>
            </a:r>
            <a:endParaRPr lang="he-IL" sz="1000" dirty="0"/>
          </a:p>
        </p:txBody>
      </p:sp>
      <p:pic>
        <p:nvPicPr>
          <p:cNvPr id="4101"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2834" y="847757"/>
            <a:ext cx="2836663" cy="2608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64088" y="2852936"/>
            <a:ext cx="2962275" cy="3133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1341481" y="3729603"/>
            <a:ext cx="1117600" cy="338554"/>
          </a:xfrm>
          <a:prstGeom prst="rect">
            <a:avLst/>
          </a:prstGeom>
          <a:noFill/>
          <a:ln w="19050">
            <a:noFill/>
          </a:ln>
          <a:effectLst>
            <a:outerShdw sx="102000" sy="102000" algn="tl" rotWithShape="0">
              <a:sysClr val="window" lastClr="FFFFFF">
                <a:lumMod val="65000"/>
                <a:alpha val="0"/>
              </a:sysClr>
            </a:outerShdw>
          </a:effectLst>
        </p:spPr>
        <p:txBody>
          <a:bodyPr wrap="square" rtlCol="1">
            <a:spAutoFit/>
          </a:bodyPr>
          <a:lstStyle/>
          <a:p>
            <a:pPr fontAlgn="auto">
              <a:spcBef>
                <a:spcPts val="0"/>
              </a:spcBef>
              <a:spcAft>
                <a:spcPts val="0"/>
              </a:spcAft>
              <a:defRPr/>
            </a:pPr>
            <a:r>
              <a:rPr lang="he-IL" sz="1600" b="1" kern="0" dirty="0" smtClean="0"/>
              <a:t>פרא</a:t>
            </a:r>
            <a:endParaRPr lang="he-IL" sz="1600" b="1" kern="0" dirty="0"/>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9825" y="4015862"/>
            <a:ext cx="2839671" cy="2547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1602878" y="476250"/>
            <a:ext cx="1117600" cy="338554"/>
          </a:xfrm>
          <a:prstGeom prst="rect">
            <a:avLst/>
          </a:prstGeom>
          <a:noFill/>
          <a:ln w="19050">
            <a:noFill/>
          </a:ln>
          <a:effectLst>
            <a:outerShdw sx="102000" sy="102000" algn="tl" rotWithShape="0">
              <a:sysClr val="window" lastClr="FFFFFF">
                <a:lumMod val="65000"/>
                <a:alpha val="0"/>
              </a:sysClr>
            </a:outerShdw>
          </a:effectLst>
        </p:spPr>
        <p:txBody>
          <a:bodyPr wrap="square" rtlCol="1">
            <a:spAutoFit/>
          </a:bodyPr>
          <a:lstStyle/>
          <a:p>
            <a:pPr fontAlgn="auto">
              <a:spcBef>
                <a:spcPts val="0"/>
              </a:spcBef>
              <a:spcAft>
                <a:spcPts val="0"/>
              </a:spcAft>
              <a:defRPr/>
            </a:pPr>
            <a:r>
              <a:rPr lang="he-IL" sz="1600" b="1" kern="0" dirty="0" smtClean="0"/>
              <a:t>יחמור</a:t>
            </a:r>
            <a:endParaRPr lang="he-IL" sz="1600" b="1" kern="0" dirty="0"/>
          </a:p>
        </p:txBody>
      </p:sp>
      <p:sp>
        <p:nvSpPr>
          <p:cNvPr id="3" name="מלבן 2"/>
          <p:cNvSpPr/>
          <p:nvPr/>
        </p:nvSpPr>
        <p:spPr>
          <a:xfrm>
            <a:off x="648044" y="6497734"/>
            <a:ext cx="2332690" cy="246221"/>
          </a:xfrm>
          <a:prstGeom prst="rect">
            <a:avLst/>
          </a:prstGeom>
        </p:spPr>
        <p:txBody>
          <a:bodyPr wrap="none">
            <a:spAutoFit/>
          </a:bodyPr>
          <a:lstStyle/>
          <a:p>
            <a:pPr>
              <a:spcAft>
                <a:spcPts val="0"/>
              </a:spcAft>
            </a:pPr>
            <a:r>
              <a:rPr lang="en-US" sz="1000" dirty="0">
                <a:latin typeface="Calibri"/>
                <a:ea typeface="Calibri"/>
                <a:cs typeface="Arial"/>
              </a:rPr>
              <a:t>Sergei25/shutterstock.com/asap creative</a:t>
            </a:r>
            <a:endParaRPr lang="en-US" sz="1000" dirty="0">
              <a:effectLst/>
              <a:latin typeface="Calibri"/>
              <a:ea typeface="Calibri"/>
              <a:cs typeface="Aria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Slide Number Placeholder 8"/>
          <p:cNvSpPr>
            <a:spLocks noGrp="1"/>
          </p:cNvSpPr>
          <p:nvPr>
            <p:ph type="sldNum" sz="quarter" idx="12"/>
          </p:nvPr>
        </p:nvSpPr>
        <p:spPr bwMode="auto">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fld id="{9C2C3616-C900-4E96-BDCF-421343933156}" type="slidenum">
              <a:rPr lang="he-IL" smtClean="0"/>
              <a:pPr fontAlgn="base">
                <a:spcBef>
                  <a:spcPct val="0"/>
                </a:spcBef>
                <a:spcAft>
                  <a:spcPct val="0"/>
                </a:spcAft>
                <a:defRPr/>
              </a:pPr>
              <a:t>39</a:t>
            </a:fld>
            <a:endParaRPr lang="he-IL" dirty="0" smtClean="0"/>
          </a:p>
        </p:txBody>
      </p:sp>
      <p:sp>
        <p:nvSpPr>
          <p:cNvPr id="6" name="כותרת 5"/>
          <p:cNvSpPr>
            <a:spLocks noGrp="1"/>
          </p:cNvSpPr>
          <p:nvPr>
            <p:ph type="ctrTitle"/>
          </p:nvPr>
        </p:nvSpPr>
        <p:spPr>
          <a:xfrm>
            <a:off x="785813" y="71438"/>
            <a:ext cx="7772400" cy="441325"/>
          </a:xfrm>
        </p:spPr>
        <p:txBody>
          <a:bodyPr/>
          <a:lstStyle/>
          <a:p>
            <a:pPr fontAlgn="auto">
              <a:defRPr/>
            </a:pPr>
            <a:r>
              <a:rPr lang="he-IL" sz="1800" b="1" dirty="0" smtClean="0">
                <a:solidFill>
                  <a:srgbClr val="FF6600"/>
                </a:solidFill>
                <a:ea typeface="+mn-ea"/>
              </a:rPr>
              <a:t> לסיכום</a:t>
            </a:r>
            <a:endParaRPr lang="he-IL" sz="1800" dirty="0" smtClean="0"/>
          </a:p>
        </p:txBody>
      </p:sp>
      <p:sp>
        <p:nvSpPr>
          <p:cNvPr id="2" name="מגילה אנכית 1"/>
          <p:cNvSpPr/>
          <p:nvPr/>
        </p:nvSpPr>
        <p:spPr>
          <a:xfrm>
            <a:off x="1331913" y="1052513"/>
            <a:ext cx="6624637" cy="4752975"/>
          </a:xfrm>
          <a:prstGeom prst="verticalScroll">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he-IL" dirty="0"/>
          </a:p>
        </p:txBody>
      </p:sp>
      <p:sp>
        <p:nvSpPr>
          <p:cNvPr id="8" name="TextBox 7"/>
          <p:cNvSpPr txBox="1"/>
          <p:nvPr/>
        </p:nvSpPr>
        <p:spPr>
          <a:xfrm>
            <a:off x="1908175" y="1587500"/>
            <a:ext cx="5153025" cy="4246563"/>
          </a:xfrm>
          <a:prstGeom prst="rect">
            <a:avLst/>
          </a:prstGeom>
          <a:noFill/>
          <a:ln w="19050">
            <a:noFill/>
          </a:ln>
          <a:effectLst>
            <a:outerShdw sx="102000" sy="102000" algn="tl" rotWithShape="0">
              <a:sysClr val="window" lastClr="FFFFFF">
                <a:lumMod val="65000"/>
                <a:alpha val="0"/>
              </a:sysClr>
            </a:outerShdw>
          </a:effectLst>
        </p:spPr>
        <p:txBody>
          <a:bodyPr rtlCol="1">
            <a:spAutoFit/>
          </a:bodyPr>
          <a:lstStyle/>
          <a:p>
            <a:pPr fontAlgn="auto">
              <a:spcBef>
                <a:spcPts val="0"/>
              </a:spcBef>
              <a:spcAft>
                <a:spcPts val="0"/>
              </a:spcAft>
              <a:defRPr/>
            </a:pPr>
            <a:endParaRPr lang="he-IL" kern="0" dirty="0"/>
          </a:p>
          <a:p>
            <a:pPr>
              <a:defRPr/>
            </a:pPr>
            <a:r>
              <a:rPr lang="he-IL" dirty="0">
                <a:solidFill>
                  <a:prstClr val="black"/>
                </a:solidFill>
              </a:rPr>
              <a:t>"בשעה שברא הקדוש ברוך הוא את אדם הראשון, </a:t>
            </a:r>
            <a:br>
              <a:rPr lang="he-IL" dirty="0">
                <a:solidFill>
                  <a:prstClr val="black"/>
                </a:solidFill>
              </a:rPr>
            </a:br>
            <a:r>
              <a:rPr lang="he-IL" dirty="0">
                <a:solidFill>
                  <a:prstClr val="black"/>
                </a:solidFill>
              </a:rPr>
              <a:t>נטלו והחזירו על כל אילני גן עדן, ואמר לו: </a:t>
            </a:r>
            <a:br>
              <a:rPr lang="he-IL" dirty="0">
                <a:solidFill>
                  <a:prstClr val="black"/>
                </a:solidFill>
              </a:rPr>
            </a:br>
            <a:r>
              <a:rPr lang="he-IL" dirty="0">
                <a:solidFill>
                  <a:prstClr val="black"/>
                </a:solidFill>
              </a:rPr>
              <a:t>ראה, מעשיי כמה נאים ומשובחים הם. </a:t>
            </a:r>
            <a:br>
              <a:rPr lang="he-IL" dirty="0">
                <a:solidFill>
                  <a:prstClr val="black"/>
                </a:solidFill>
              </a:rPr>
            </a:br>
            <a:r>
              <a:rPr lang="he-IL" dirty="0">
                <a:solidFill>
                  <a:prstClr val="black"/>
                </a:solidFill>
              </a:rPr>
              <a:t>וכל מה שבראתי, בשבילך בראתי. </a:t>
            </a:r>
            <a:br>
              <a:rPr lang="he-IL" dirty="0">
                <a:solidFill>
                  <a:prstClr val="black"/>
                </a:solidFill>
              </a:rPr>
            </a:br>
            <a:r>
              <a:rPr lang="he-IL" b="1" dirty="0">
                <a:solidFill>
                  <a:srgbClr val="FF6600"/>
                </a:solidFill>
              </a:rPr>
              <a:t>תן דעתך שלא תקלקל ותחריב את עולמי, </a:t>
            </a:r>
            <a:br>
              <a:rPr lang="he-IL" b="1" dirty="0">
                <a:solidFill>
                  <a:srgbClr val="FF6600"/>
                </a:solidFill>
              </a:rPr>
            </a:br>
            <a:r>
              <a:rPr lang="he-IL" b="1" dirty="0">
                <a:solidFill>
                  <a:srgbClr val="FF6600"/>
                </a:solidFill>
              </a:rPr>
              <a:t>שאם קלקלת, אין מי שיתקן אחריך</a:t>
            </a:r>
            <a:r>
              <a:rPr lang="he-IL" dirty="0">
                <a:solidFill>
                  <a:prstClr val="black"/>
                </a:solidFill>
              </a:rPr>
              <a:t>." </a:t>
            </a:r>
            <a:br>
              <a:rPr lang="he-IL" dirty="0">
                <a:solidFill>
                  <a:prstClr val="black"/>
                </a:solidFill>
              </a:rPr>
            </a:br>
            <a:r>
              <a:rPr lang="he-IL" dirty="0">
                <a:solidFill>
                  <a:prstClr val="black"/>
                </a:solidFill>
              </a:rPr>
              <a:t>(קהלת מדרש רבא)</a:t>
            </a:r>
          </a:p>
          <a:p>
            <a:pPr>
              <a:defRPr/>
            </a:pPr>
            <a:endParaRPr lang="he-IL" dirty="0">
              <a:solidFill>
                <a:prstClr val="black"/>
              </a:solidFill>
            </a:endParaRPr>
          </a:p>
          <a:p>
            <a:pPr>
              <a:defRPr/>
            </a:pPr>
            <a:endParaRPr lang="he-IL" dirty="0">
              <a:solidFill>
                <a:prstClr val="black"/>
              </a:solidFill>
            </a:endParaRPr>
          </a:p>
          <a:p>
            <a:pPr fontAlgn="auto">
              <a:spcBef>
                <a:spcPts val="0"/>
              </a:spcBef>
              <a:spcAft>
                <a:spcPts val="0"/>
              </a:spcAft>
              <a:defRPr/>
            </a:pPr>
            <a:r>
              <a:rPr lang="he-IL" kern="0" dirty="0">
                <a:solidFill>
                  <a:prstClr val="black"/>
                </a:solidFill>
              </a:rPr>
              <a:t>פסוקים אלה מיטיבים לבטא את האחריות, שאי אפשר להפריז בחשיבותה, המוטלת על האנושות, לשמירה על כדור הארץ למען הדורות הבאים.</a:t>
            </a:r>
          </a:p>
          <a:p>
            <a:pPr fontAlgn="auto">
              <a:spcBef>
                <a:spcPts val="0"/>
              </a:spcBef>
              <a:spcAft>
                <a:spcPts val="0"/>
              </a:spcAft>
              <a:defRPr/>
            </a:pPr>
            <a:endParaRPr lang="he-IL" kern="0" dirty="0">
              <a:solidFill>
                <a:prstClr val="black"/>
              </a:solidFill>
            </a:endParaRPr>
          </a:p>
          <a:p>
            <a:pPr fontAlgn="auto">
              <a:spcBef>
                <a:spcPts val="0"/>
              </a:spcBef>
              <a:spcAft>
                <a:spcPts val="0"/>
              </a:spcAft>
              <a:defRPr/>
            </a:pPr>
            <a:endParaRPr lang="he-IL" kern="0" dirty="0">
              <a:solidFill>
                <a:prstClr val="black"/>
              </a:solidFill>
            </a:endParaRPr>
          </a:p>
        </p:txBody>
      </p:sp>
      <p:sp>
        <p:nvSpPr>
          <p:cNvPr id="7" name="Rectangle 3"/>
          <p:cNvSpPr/>
          <p:nvPr/>
        </p:nvSpPr>
        <p:spPr>
          <a:xfrm>
            <a:off x="468313" y="430213"/>
            <a:ext cx="8215312" cy="46037"/>
          </a:xfrm>
          <a:prstGeom prst="rect">
            <a:avLst/>
          </a:prstGeom>
          <a:solidFill>
            <a:sysClr val="window" lastClr="FFFFFF">
              <a:lumMod val="95000"/>
            </a:sysClr>
          </a:solidFill>
          <a:ln w="25400" cap="flat" cmpd="sng" algn="ctr">
            <a:solidFill>
              <a:sysClr val="window" lastClr="FFFFFF">
                <a:lumMod val="95000"/>
              </a:sysClr>
            </a:solidFill>
            <a:prstDash val="solid"/>
          </a:ln>
          <a:effectLst/>
        </p:spPr>
        <p:txBody>
          <a:bodyPr rtlCol="1" anchor="ctr"/>
          <a:lstStyle/>
          <a:p>
            <a:pPr algn="ctr" fontAlgn="auto">
              <a:spcBef>
                <a:spcPts val="0"/>
              </a:spcBef>
              <a:spcAft>
                <a:spcPts val="0"/>
              </a:spcAft>
              <a:defRPr/>
            </a:pPr>
            <a:endParaRPr lang="he-IL" kern="0" dirty="0">
              <a:solidFill>
                <a:prstClr val="white"/>
              </a:solidFill>
              <a:latin typeface="Arial"/>
              <a:cs typeface="Arial"/>
            </a:endParaRPr>
          </a:p>
        </p:txBody>
      </p:sp>
      <p:sp>
        <p:nvSpPr>
          <p:cNvPr id="9" name="Slide Number Placeholder 8"/>
          <p:cNvSpPr txBox="1">
            <a:spLocks/>
          </p:cNvSpPr>
          <p:nvPr/>
        </p:nvSpPr>
        <p:spPr bwMode="auto">
          <a:xfrm>
            <a:off x="252413" y="6481763"/>
            <a:ext cx="5032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l" eaLnBrk="1" hangingPunct="1"/>
            <a:fld id="{A7AE3F90-C651-4314-991C-06CAF0C39DD7}" type="slidenum">
              <a:rPr lang="he-IL" altLang="he-IL" sz="1100">
                <a:solidFill>
                  <a:srgbClr val="BFBFBF"/>
                </a:solidFill>
              </a:rPr>
              <a:pPr algn="l" eaLnBrk="1" hangingPunct="1"/>
              <a:t>39</a:t>
            </a:fld>
            <a:endParaRPr lang="he-IL" altLang="he-IL" sz="1100" dirty="0">
              <a:solidFill>
                <a:srgbClr val="BFBFBF"/>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Slide Number Placeholder 8"/>
          <p:cNvSpPr>
            <a:spLocks noGrp="1"/>
          </p:cNvSpPr>
          <p:nvPr>
            <p:ph type="sldNum" sz="quarter" idx="12"/>
          </p:nvPr>
        </p:nvSpPr>
        <p:spPr bwMode="auto">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fld id="{AB7AA3F3-4D1A-41BC-B956-A2CE8C30AEEF}" type="slidenum">
              <a:rPr lang="he-IL" smtClean="0"/>
              <a:pPr fontAlgn="base">
                <a:spcBef>
                  <a:spcPct val="0"/>
                </a:spcBef>
                <a:spcAft>
                  <a:spcPct val="0"/>
                </a:spcAft>
                <a:defRPr/>
              </a:pPr>
              <a:t>4</a:t>
            </a:fld>
            <a:endParaRPr lang="he-IL" dirty="0" smtClean="0"/>
          </a:p>
        </p:txBody>
      </p:sp>
      <p:sp>
        <p:nvSpPr>
          <p:cNvPr id="6" name="כותרת 5"/>
          <p:cNvSpPr>
            <a:spLocks noGrp="1"/>
          </p:cNvSpPr>
          <p:nvPr>
            <p:ph type="ctrTitle"/>
          </p:nvPr>
        </p:nvSpPr>
        <p:spPr>
          <a:xfrm>
            <a:off x="785813" y="71438"/>
            <a:ext cx="7772400" cy="441325"/>
          </a:xfrm>
        </p:spPr>
        <p:txBody>
          <a:bodyPr/>
          <a:lstStyle/>
          <a:p>
            <a:pPr fontAlgn="auto">
              <a:defRPr/>
            </a:pPr>
            <a:r>
              <a:rPr lang="he-IL" sz="1800" b="1" dirty="0" smtClean="0">
                <a:solidFill>
                  <a:srgbClr val="FF6600"/>
                </a:solidFill>
                <a:ea typeface="+mn-ea"/>
              </a:rPr>
              <a:t> המגוון הביולוגי </a:t>
            </a:r>
            <a:endParaRPr lang="he-IL" sz="1800" dirty="0" smtClean="0"/>
          </a:p>
        </p:txBody>
      </p:sp>
      <p:sp>
        <p:nvSpPr>
          <p:cNvPr id="81925" name="מלבן 1"/>
          <p:cNvSpPr>
            <a:spLocks noChangeArrowheads="1"/>
          </p:cNvSpPr>
          <p:nvPr/>
        </p:nvSpPr>
        <p:spPr bwMode="auto">
          <a:xfrm>
            <a:off x="400658" y="3212976"/>
            <a:ext cx="8272462" cy="2862322"/>
          </a:xfrm>
          <a:prstGeom prst="rect">
            <a:avLst/>
          </a:prstGeom>
          <a:noFill/>
          <a:ln>
            <a:noFill/>
          </a:ln>
          <a:extLst/>
        </p:spPr>
        <p:txBody>
          <a:bodyPr>
            <a:spAutoFit/>
          </a:bodyPr>
          <a:lstStyle/>
          <a:p>
            <a:pPr fontAlgn="auto">
              <a:spcBef>
                <a:spcPts val="0"/>
              </a:spcBef>
              <a:spcAft>
                <a:spcPts val="0"/>
              </a:spcAft>
              <a:defRPr/>
            </a:pPr>
            <a:r>
              <a:rPr lang="he-IL" b="1" kern="0" dirty="0" smtClean="0">
                <a:solidFill>
                  <a:schemeClr val="accent3"/>
                </a:solidFill>
              </a:rPr>
              <a:t>מגוון </a:t>
            </a:r>
            <a:r>
              <a:rPr lang="he-IL" b="1" kern="0" dirty="0">
                <a:solidFill>
                  <a:schemeClr val="accent3"/>
                </a:solidFill>
              </a:rPr>
              <a:t>המערכות </a:t>
            </a:r>
            <a:r>
              <a:rPr lang="he-IL" b="1" kern="0" dirty="0" smtClean="0">
                <a:solidFill>
                  <a:schemeClr val="accent3"/>
                </a:solidFill>
              </a:rPr>
              <a:t>האקולוגיות</a:t>
            </a:r>
          </a:p>
          <a:p>
            <a:pPr fontAlgn="auto">
              <a:spcBef>
                <a:spcPts val="0"/>
              </a:spcBef>
              <a:spcAft>
                <a:spcPts val="0"/>
              </a:spcAft>
              <a:defRPr/>
            </a:pPr>
            <a:r>
              <a:rPr lang="he-IL" kern="0" dirty="0" smtClean="0">
                <a:solidFill>
                  <a:prstClr val="black"/>
                </a:solidFill>
              </a:rPr>
              <a:t>שלל המערכות האקולוגיות השונות הנמצאות על פני כדור הארץ.</a:t>
            </a:r>
            <a:endParaRPr lang="he-IL" kern="0" dirty="0">
              <a:solidFill>
                <a:prstClr val="black"/>
              </a:solidFill>
            </a:endParaRPr>
          </a:p>
          <a:p>
            <a:pPr fontAlgn="auto">
              <a:spcBef>
                <a:spcPts val="0"/>
              </a:spcBef>
              <a:spcAft>
                <a:spcPts val="0"/>
              </a:spcAft>
              <a:defRPr/>
            </a:pPr>
            <a:endParaRPr lang="he-IL" kern="0" dirty="0">
              <a:solidFill>
                <a:prstClr val="black"/>
              </a:solidFill>
            </a:endParaRPr>
          </a:p>
          <a:p>
            <a:pPr fontAlgn="auto">
              <a:spcBef>
                <a:spcPts val="0"/>
              </a:spcBef>
              <a:spcAft>
                <a:spcPts val="0"/>
              </a:spcAft>
              <a:defRPr/>
            </a:pPr>
            <a:endParaRPr lang="he-IL" kern="0" dirty="0" smtClean="0">
              <a:solidFill>
                <a:schemeClr val="accent3"/>
              </a:solidFill>
            </a:endParaRPr>
          </a:p>
          <a:p>
            <a:pPr fontAlgn="auto">
              <a:spcBef>
                <a:spcPts val="0"/>
              </a:spcBef>
              <a:spcAft>
                <a:spcPts val="0"/>
              </a:spcAft>
              <a:defRPr/>
            </a:pPr>
            <a:endParaRPr lang="he-IL" kern="0" dirty="0">
              <a:solidFill>
                <a:schemeClr val="accent3"/>
              </a:solidFill>
            </a:endParaRPr>
          </a:p>
          <a:p>
            <a:pPr fontAlgn="auto">
              <a:spcBef>
                <a:spcPts val="0"/>
              </a:spcBef>
              <a:spcAft>
                <a:spcPts val="0"/>
              </a:spcAft>
              <a:defRPr/>
            </a:pPr>
            <a:endParaRPr lang="he-IL" kern="0" dirty="0" smtClean="0">
              <a:solidFill>
                <a:schemeClr val="accent3"/>
              </a:solidFill>
            </a:endParaRPr>
          </a:p>
          <a:p>
            <a:pPr fontAlgn="auto">
              <a:spcBef>
                <a:spcPts val="0"/>
              </a:spcBef>
              <a:spcAft>
                <a:spcPts val="0"/>
              </a:spcAft>
              <a:defRPr/>
            </a:pPr>
            <a:endParaRPr lang="he-IL" kern="0" dirty="0">
              <a:solidFill>
                <a:schemeClr val="accent3"/>
              </a:solidFill>
            </a:endParaRPr>
          </a:p>
          <a:p>
            <a:pPr fontAlgn="auto">
              <a:spcBef>
                <a:spcPts val="0"/>
              </a:spcBef>
              <a:spcAft>
                <a:spcPts val="0"/>
              </a:spcAft>
              <a:defRPr/>
            </a:pPr>
            <a:endParaRPr lang="he-IL" kern="0" dirty="0" smtClean="0">
              <a:solidFill>
                <a:schemeClr val="accent3"/>
              </a:solidFill>
            </a:endParaRPr>
          </a:p>
          <a:p>
            <a:pPr fontAlgn="auto">
              <a:spcBef>
                <a:spcPts val="0"/>
              </a:spcBef>
              <a:spcAft>
                <a:spcPts val="0"/>
              </a:spcAft>
              <a:defRPr/>
            </a:pPr>
            <a:endParaRPr lang="he-IL" kern="0" dirty="0">
              <a:solidFill>
                <a:schemeClr val="accent3"/>
              </a:solidFill>
            </a:endParaRPr>
          </a:p>
          <a:p>
            <a:pPr fontAlgn="auto">
              <a:spcBef>
                <a:spcPts val="0"/>
              </a:spcBef>
              <a:spcAft>
                <a:spcPts val="0"/>
              </a:spcAft>
              <a:defRPr/>
            </a:pPr>
            <a:endParaRPr lang="he-IL" kern="0" dirty="0" smtClean="0">
              <a:solidFill>
                <a:schemeClr val="accent3"/>
              </a:solidFill>
            </a:endParaRPr>
          </a:p>
        </p:txBody>
      </p:sp>
      <p:sp>
        <p:nvSpPr>
          <p:cNvPr id="10" name="Rectangle 3"/>
          <p:cNvSpPr/>
          <p:nvPr/>
        </p:nvSpPr>
        <p:spPr>
          <a:xfrm>
            <a:off x="468313" y="430213"/>
            <a:ext cx="8215312" cy="46037"/>
          </a:xfrm>
          <a:prstGeom prst="rect">
            <a:avLst/>
          </a:prstGeom>
          <a:solidFill>
            <a:sysClr val="window" lastClr="FFFFFF">
              <a:lumMod val="95000"/>
            </a:sysClr>
          </a:solidFill>
          <a:ln w="25400" cap="flat" cmpd="sng" algn="ctr">
            <a:solidFill>
              <a:sysClr val="window" lastClr="FFFFFF">
                <a:lumMod val="95000"/>
              </a:sysClr>
            </a:solidFill>
            <a:prstDash val="solid"/>
          </a:ln>
          <a:effectLst/>
        </p:spPr>
        <p:txBody>
          <a:bodyPr rtlCol="1" anchor="ctr"/>
          <a:lstStyle/>
          <a:p>
            <a:pPr algn="ctr" fontAlgn="auto">
              <a:spcBef>
                <a:spcPts val="0"/>
              </a:spcBef>
              <a:spcAft>
                <a:spcPts val="0"/>
              </a:spcAft>
              <a:defRPr/>
            </a:pPr>
            <a:endParaRPr lang="he-IL" kern="0" dirty="0">
              <a:solidFill>
                <a:prstClr val="white"/>
              </a:solidFill>
              <a:latin typeface="Arial"/>
              <a:cs typeface="Arial"/>
            </a:endParaRPr>
          </a:p>
        </p:txBody>
      </p:sp>
      <p:sp>
        <p:nvSpPr>
          <p:cNvPr id="11" name="Slide Number Placeholder 8"/>
          <p:cNvSpPr txBox="1">
            <a:spLocks/>
          </p:cNvSpPr>
          <p:nvPr/>
        </p:nvSpPr>
        <p:spPr bwMode="auto">
          <a:xfrm>
            <a:off x="252413" y="6481763"/>
            <a:ext cx="5032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l" eaLnBrk="1" hangingPunct="1"/>
            <a:fld id="{A7AE3F90-C651-4314-991C-06CAF0C39DD7}" type="slidenum">
              <a:rPr lang="he-IL" altLang="he-IL" sz="1100">
                <a:solidFill>
                  <a:srgbClr val="BFBFBF"/>
                </a:solidFill>
              </a:rPr>
              <a:pPr algn="l" eaLnBrk="1" hangingPunct="1"/>
              <a:t>4</a:t>
            </a:fld>
            <a:endParaRPr lang="he-IL" altLang="he-IL" sz="1100" dirty="0">
              <a:solidFill>
                <a:srgbClr val="BFBFBF"/>
              </a:solidFill>
            </a:endParaRPr>
          </a:p>
        </p:txBody>
      </p:sp>
      <p:sp>
        <p:nvSpPr>
          <p:cNvPr id="12" name="מלבן 11"/>
          <p:cNvSpPr/>
          <p:nvPr/>
        </p:nvSpPr>
        <p:spPr>
          <a:xfrm>
            <a:off x="252413" y="692696"/>
            <a:ext cx="8568952" cy="24523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5" name="מלבן 4"/>
          <p:cNvSpPr/>
          <p:nvPr/>
        </p:nvSpPr>
        <p:spPr>
          <a:xfrm>
            <a:off x="3799138" y="764704"/>
            <a:ext cx="4949326" cy="2308324"/>
          </a:xfrm>
          <a:prstGeom prst="rect">
            <a:avLst/>
          </a:prstGeom>
        </p:spPr>
        <p:txBody>
          <a:bodyPr wrap="square">
            <a:spAutoFit/>
          </a:bodyPr>
          <a:lstStyle/>
          <a:p>
            <a:pPr lvl="0" fontAlgn="auto">
              <a:spcBef>
                <a:spcPts val="0"/>
              </a:spcBef>
              <a:spcAft>
                <a:spcPts val="0"/>
              </a:spcAft>
              <a:defRPr/>
            </a:pPr>
            <a:r>
              <a:rPr lang="he-IL" b="1" kern="0" dirty="0" smtClean="0">
                <a:solidFill>
                  <a:schemeClr val="accent3"/>
                </a:solidFill>
              </a:rPr>
              <a:t>מגוון המינים</a:t>
            </a:r>
          </a:p>
          <a:p>
            <a:pPr lvl="0" fontAlgn="auto">
              <a:spcBef>
                <a:spcPts val="0"/>
              </a:spcBef>
              <a:spcAft>
                <a:spcPts val="0"/>
              </a:spcAft>
              <a:defRPr/>
            </a:pPr>
            <a:r>
              <a:rPr lang="he-IL" kern="0" dirty="0" smtClean="0">
                <a:solidFill>
                  <a:prstClr val="black"/>
                </a:solidFill>
              </a:rPr>
              <a:t>הוא </a:t>
            </a:r>
            <a:r>
              <a:rPr lang="he-IL" kern="0" dirty="0">
                <a:solidFill>
                  <a:prstClr val="black"/>
                </a:solidFill>
              </a:rPr>
              <a:t>מספר המינים החיים בסביבה והשפע שלהם. </a:t>
            </a:r>
          </a:p>
          <a:p>
            <a:pPr lvl="0" fontAlgn="auto">
              <a:spcBef>
                <a:spcPts val="0"/>
              </a:spcBef>
              <a:spcAft>
                <a:spcPts val="0"/>
              </a:spcAft>
              <a:defRPr/>
            </a:pPr>
            <a:r>
              <a:rPr lang="he-IL" kern="0" dirty="0">
                <a:solidFill>
                  <a:prstClr val="black"/>
                </a:solidFill>
              </a:rPr>
              <a:t>בימינו, חוקרי הטבע מכירים בשמותיהם כ- 1,600,000 מינים שונים של אורגניזמים החיים על פני כדור הארץ. אף שזה מספר עצום, רוב המינים הקיימים בטבע כלל אינם מוכרים למדענים, ויש המעריכים את מספר המינים הכולל בין עשרה מיליון למאה מיליון מינים.</a:t>
            </a:r>
          </a:p>
          <a:p>
            <a:pPr lvl="1" fontAlgn="auto">
              <a:spcBef>
                <a:spcPts val="0"/>
              </a:spcBef>
              <a:spcAft>
                <a:spcPts val="0"/>
              </a:spcAft>
              <a:defRPr/>
            </a:pPr>
            <a:endParaRPr lang="he-IL" kern="0" dirty="0">
              <a:solidFill>
                <a:prstClr val="black"/>
              </a:solidFill>
            </a:endParaRPr>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9489" y="809296"/>
            <a:ext cx="3219629" cy="21334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מלבן 14"/>
          <p:cNvSpPr/>
          <p:nvPr/>
        </p:nvSpPr>
        <p:spPr>
          <a:xfrm>
            <a:off x="252866" y="3145036"/>
            <a:ext cx="8568952" cy="287625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7" name="מלבן 6"/>
          <p:cNvSpPr/>
          <p:nvPr/>
        </p:nvSpPr>
        <p:spPr>
          <a:xfrm>
            <a:off x="400658" y="6053807"/>
            <a:ext cx="8391495" cy="615553"/>
          </a:xfrm>
          <a:prstGeom prst="rect">
            <a:avLst/>
          </a:prstGeom>
        </p:spPr>
        <p:txBody>
          <a:bodyPr wrap="square">
            <a:spAutoFit/>
          </a:bodyPr>
          <a:lstStyle/>
          <a:p>
            <a:pPr lvl="0" fontAlgn="auto">
              <a:spcBef>
                <a:spcPts val="0"/>
              </a:spcBef>
              <a:spcAft>
                <a:spcPts val="0"/>
              </a:spcAft>
              <a:defRPr/>
            </a:pPr>
            <a:endParaRPr lang="he-IL" kern="0" dirty="0">
              <a:solidFill>
                <a:srgbClr val="FF6600"/>
              </a:solidFill>
            </a:endParaRPr>
          </a:p>
          <a:p>
            <a:pPr marL="285750" lvl="0" indent="-285750" fontAlgn="auto">
              <a:spcBef>
                <a:spcPts val="0"/>
              </a:spcBef>
              <a:spcAft>
                <a:spcPts val="0"/>
              </a:spcAft>
              <a:defRPr/>
            </a:pPr>
            <a:r>
              <a:rPr lang="he-IL" sz="1600" kern="0" dirty="0">
                <a:solidFill>
                  <a:prstClr val="black"/>
                </a:solidFill>
              </a:rPr>
              <a:t>* קראו </a:t>
            </a:r>
            <a:r>
              <a:rPr lang="he-IL" sz="1600" kern="0" dirty="0" smtClean="0">
                <a:solidFill>
                  <a:prstClr val="black"/>
                </a:solidFill>
              </a:rPr>
              <a:t>על </a:t>
            </a:r>
            <a:r>
              <a:rPr lang="he-IL" sz="1600" kern="0" dirty="0">
                <a:solidFill>
                  <a:prstClr val="black"/>
                </a:solidFill>
              </a:rPr>
              <a:t>המגוון הביולוגי </a:t>
            </a:r>
            <a:r>
              <a:rPr lang="he-IL" sz="1600" kern="0" dirty="0" smtClean="0">
                <a:solidFill>
                  <a:prstClr val="black"/>
                </a:solidFill>
                <a:hlinkClick r:id="rId3"/>
              </a:rPr>
              <a:t>באתר </a:t>
            </a:r>
            <a:r>
              <a:rPr lang="he-IL" sz="1600" kern="0" dirty="0">
                <a:solidFill>
                  <a:prstClr val="black"/>
                </a:solidFill>
                <a:hlinkClick r:id="rId3"/>
              </a:rPr>
              <a:t>סבבה </a:t>
            </a:r>
            <a:r>
              <a:rPr lang="he-IL" sz="1600" kern="0" dirty="0">
                <a:solidFill>
                  <a:prstClr val="black"/>
                </a:solidFill>
              </a:rPr>
              <a:t>של המשרד לאיכות </a:t>
            </a:r>
            <a:r>
              <a:rPr lang="he-IL" sz="1600" kern="0" dirty="0" smtClean="0">
                <a:solidFill>
                  <a:prstClr val="black"/>
                </a:solidFill>
              </a:rPr>
              <a:t>הסביבה.</a:t>
            </a:r>
            <a:endParaRPr lang="he-IL" sz="1600" kern="0" dirty="0">
              <a:solidFill>
                <a:prstClr val="black"/>
              </a:solidFill>
            </a:endParaRPr>
          </a:p>
        </p:txBody>
      </p:sp>
      <p:pic>
        <p:nvPicPr>
          <p:cNvPr id="1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2159" y="4138584"/>
            <a:ext cx="2612647" cy="1738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מלבן 17"/>
          <p:cNvSpPr/>
          <p:nvPr/>
        </p:nvSpPr>
        <p:spPr>
          <a:xfrm>
            <a:off x="6012159" y="5805844"/>
            <a:ext cx="2397942" cy="215444"/>
          </a:xfrm>
          <a:prstGeom prst="rect">
            <a:avLst/>
          </a:prstGeom>
        </p:spPr>
        <p:txBody>
          <a:bodyPr wrap="square">
            <a:spAutoFit/>
          </a:bodyPr>
          <a:lstStyle/>
          <a:p>
            <a:pPr algn="l">
              <a:spcAft>
                <a:spcPts val="0"/>
              </a:spcAft>
            </a:pPr>
            <a:r>
              <a:rPr lang="en-US" sz="800" dirty="0" smtClean="0">
                <a:solidFill>
                  <a:prstClr val="black"/>
                </a:solidFill>
                <a:latin typeface="Calibri"/>
                <a:ea typeface="Calibri"/>
                <a:cs typeface="Arial"/>
              </a:rPr>
              <a:t>©istockphoto.com/GentooMultimediaLimited</a:t>
            </a:r>
            <a:endParaRPr lang="en-US" sz="800" dirty="0">
              <a:solidFill>
                <a:prstClr val="black"/>
              </a:solidFill>
              <a:latin typeface="Calibri"/>
              <a:ea typeface="Calibri"/>
              <a:cs typeface="Arial"/>
            </a:endParaRPr>
          </a:p>
        </p:txBody>
      </p:sp>
      <p:pic>
        <p:nvPicPr>
          <p:cNvPr id="19"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80374" y="4138584"/>
            <a:ext cx="2787770" cy="173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5519" y="4138584"/>
            <a:ext cx="2480297" cy="1738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מלבן 20"/>
          <p:cNvSpPr/>
          <p:nvPr/>
        </p:nvSpPr>
        <p:spPr>
          <a:xfrm>
            <a:off x="435519" y="5805844"/>
            <a:ext cx="1899879" cy="215444"/>
          </a:xfrm>
          <a:prstGeom prst="rect">
            <a:avLst/>
          </a:prstGeom>
        </p:spPr>
        <p:txBody>
          <a:bodyPr wrap="none">
            <a:spAutoFit/>
          </a:bodyPr>
          <a:lstStyle/>
          <a:p>
            <a:pPr algn="l"/>
            <a:r>
              <a:rPr lang="en-US" sz="800" dirty="0"/>
              <a:t>Anest/shutterstock.com/asap creative</a:t>
            </a:r>
            <a:endParaRPr lang="he-IL" sz="800" dirty="0"/>
          </a:p>
        </p:txBody>
      </p:sp>
      <p:sp>
        <p:nvSpPr>
          <p:cNvPr id="13" name="מלבן 12"/>
          <p:cNvSpPr/>
          <p:nvPr/>
        </p:nvSpPr>
        <p:spPr>
          <a:xfrm>
            <a:off x="6671526" y="3872080"/>
            <a:ext cx="1293911" cy="276999"/>
          </a:xfrm>
          <a:prstGeom prst="rect">
            <a:avLst/>
          </a:prstGeom>
        </p:spPr>
        <p:txBody>
          <a:bodyPr wrap="square">
            <a:spAutoFit/>
          </a:bodyPr>
          <a:lstStyle/>
          <a:p>
            <a:r>
              <a:rPr lang="he-IL" sz="1200" b="1" kern="0" dirty="0" smtClean="0">
                <a:solidFill>
                  <a:prstClr val="black"/>
                </a:solidFill>
              </a:rPr>
              <a:t>סוואנה באפריקה</a:t>
            </a:r>
            <a:endParaRPr lang="he-IL" sz="1200" b="1" dirty="0"/>
          </a:p>
        </p:txBody>
      </p:sp>
      <p:sp>
        <p:nvSpPr>
          <p:cNvPr id="23" name="מלבן 22"/>
          <p:cNvSpPr/>
          <p:nvPr/>
        </p:nvSpPr>
        <p:spPr>
          <a:xfrm>
            <a:off x="3810906" y="3885980"/>
            <a:ext cx="1293911" cy="276999"/>
          </a:xfrm>
          <a:prstGeom prst="rect">
            <a:avLst/>
          </a:prstGeom>
        </p:spPr>
        <p:txBody>
          <a:bodyPr wrap="square">
            <a:spAutoFit/>
          </a:bodyPr>
          <a:lstStyle/>
          <a:p>
            <a:r>
              <a:rPr lang="he-IL" sz="1200" b="1" kern="0" dirty="0" smtClean="0">
                <a:solidFill>
                  <a:prstClr val="black"/>
                </a:solidFill>
              </a:rPr>
              <a:t>מדבר</a:t>
            </a:r>
            <a:endParaRPr lang="he-IL" sz="1200" b="1" dirty="0"/>
          </a:p>
        </p:txBody>
      </p:sp>
      <p:sp>
        <p:nvSpPr>
          <p:cNvPr id="24" name="מלבן 23"/>
          <p:cNvSpPr/>
          <p:nvPr/>
        </p:nvSpPr>
        <p:spPr>
          <a:xfrm>
            <a:off x="683568" y="3885980"/>
            <a:ext cx="1293911" cy="276999"/>
          </a:xfrm>
          <a:prstGeom prst="rect">
            <a:avLst/>
          </a:prstGeom>
        </p:spPr>
        <p:txBody>
          <a:bodyPr wrap="square">
            <a:spAutoFit/>
          </a:bodyPr>
          <a:lstStyle/>
          <a:p>
            <a:r>
              <a:rPr lang="he-IL" sz="1200" b="1" kern="0" dirty="0" smtClean="0">
                <a:solidFill>
                  <a:prstClr val="black"/>
                </a:solidFill>
              </a:rPr>
              <a:t>יער</a:t>
            </a:r>
            <a:endParaRPr lang="he-IL" sz="1200" b="1" dirty="0"/>
          </a:p>
        </p:txBody>
      </p:sp>
      <p:sp>
        <p:nvSpPr>
          <p:cNvPr id="2" name="מלבן 1"/>
          <p:cNvSpPr/>
          <p:nvPr/>
        </p:nvSpPr>
        <p:spPr>
          <a:xfrm>
            <a:off x="504031" y="2919663"/>
            <a:ext cx="2097048" cy="215444"/>
          </a:xfrm>
          <a:prstGeom prst="rect">
            <a:avLst/>
          </a:prstGeom>
        </p:spPr>
        <p:txBody>
          <a:bodyPr wrap="none">
            <a:spAutoFit/>
          </a:bodyPr>
          <a:lstStyle/>
          <a:p>
            <a:r>
              <a:rPr lang="en-US" sz="800" dirty="0">
                <a:latin typeface="Calibri"/>
                <a:ea typeface="Calibri"/>
                <a:cs typeface="Arial"/>
              </a:rPr>
              <a:t>Brian Kinney/shutterstock.com/asap creative</a:t>
            </a:r>
            <a:r>
              <a:rPr lang="en-US" sz="800" dirty="0">
                <a:latin typeface="Arial"/>
                <a:ea typeface="Calibri"/>
              </a:rPr>
              <a:t> </a:t>
            </a:r>
            <a:endParaRPr lang="he-IL" sz="800"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306388" y="718121"/>
            <a:ext cx="8429625" cy="5663207"/>
          </a:xfrm>
          <a:prstGeom prst="rect">
            <a:avLst/>
          </a:prstGeom>
          <a:gradFill>
            <a:gsLst>
              <a:gs pos="0">
                <a:schemeClr val="bg1"/>
              </a:gs>
              <a:gs pos="50000">
                <a:schemeClr val="bg2">
                  <a:lumMod val="95000"/>
                </a:schemeClr>
              </a:gs>
            </a:gsLst>
            <a:lin ang="5400000" scaled="0"/>
          </a:gra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lstStyle/>
          <a:p>
            <a:pPr>
              <a:lnSpc>
                <a:spcPct val="150000"/>
              </a:lnSpc>
              <a:buFontTx/>
              <a:buBlip>
                <a:blip r:embed="rId2"/>
              </a:buBlip>
              <a:defRPr/>
            </a:pPr>
            <a:r>
              <a:rPr lang="he-IL" dirty="0">
                <a:solidFill>
                  <a:prstClr val="black"/>
                </a:solidFill>
              </a:rPr>
              <a:t> </a:t>
            </a:r>
            <a:r>
              <a:rPr lang="he-IL" dirty="0">
                <a:solidFill>
                  <a:schemeClr val="tx1"/>
                </a:solidFill>
              </a:rPr>
              <a:t>המגוון הביולוגי הוא </a:t>
            </a:r>
            <a:r>
              <a:rPr lang="he-IL" dirty="0" smtClean="0">
                <a:solidFill>
                  <a:schemeClr val="tx1"/>
                </a:solidFill>
              </a:rPr>
              <a:t>מונח המתאר את השונות </a:t>
            </a:r>
            <a:r>
              <a:rPr lang="he-IL" dirty="0">
                <a:solidFill>
                  <a:schemeClr val="tx1"/>
                </a:solidFill>
              </a:rPr>
              <a:t>שבין כל היצורים החיים על פני כדור </a:t>
            </a:r>
            <a:r>
              <a:rPr lang="he-IL" dirty="0" smtClean="0">
                <a:solidFill>
                  <a:schemeClr val="tx1"/>
                </a:solidFill>
              </a:rPr>
              <a:t>הארץ</a:t>
            </a:r>
            <a:r>
              <a:rPr lang="he-IL" dirty="0">
                <a:solidFill>
                  <a:schemeClr val="tx1"/>
                </a:solidFill>
              </a:rPr>
              <a:t>.</a:t>
            </a:r>
            <a:endParaRPr lang="he-IL" dirty="0" smtClean="0">
              <a:solidFill>
                <a:schemeClr val="tx1"/>
              </a:solidFill>
            </a:endParaRPr>
          </a:p>
          <a:p>
            <a:pPr>
              <a:lnSpc>
                <a:spcPct val="150000"/>
              </a:lnSpc>
              <a:defRPr/>
            </a:pPr>
            <a:r>
              <a:rPr lang="he-IL" dirty="0" smtClean="0">
                <a:solidFill>
                  <a:schemeClr val="tx1"/>
                </a:solidFill>
              </a:rPr>
              <a:t> </a:t>
            </a:r>
          </a:p>
          <a:p>
            <a:pPr>
              <a:lnSpc>
                <a:spcPct val="150000"/>
              </a:lnSpc>
              <a:buFontTx/>
              <a:buBlip>
                <a:blip r:embed="rId2"/>
              </a:buBlip>
              <a:defRPr/>
            </a:pPr>
            <a:r>
              <a:rPr lang="he-IL" dirty="0" smtClean="0">
                <a:solidFill>
                  <a:schemeClr val="tx1"/>
                </a:solidFill>
              </a:rPr>
              <a:t> למגוון </a:t>
            </a:r>
            <a:r>
              <a:rPr lang="he-IL" dirty="0">
                <a:solidFill>
                  <a:schemeClr val="tx1"/>
                </a:solidFill>
              </a:rPr>
              <a:t>הביולוגי תורמים </a:t>
            </a:r>
            <a:r>
              <a:rPr lang="he-IL" dirty="0" smtClean="0">
                <a:solidFill>
                  <a:schemeClr val="tx1"/>
                </a:solidFill>
              </a:rPr>
              <a:t>שלושה </a:t>
            </a:r>
            <a:r>
              <a:rPr lang="he-IL" dirty="0">
                <a:solidFill>
                  <a:schemeClr val="tx1"/>
                </a:solidFill>
              </a:rPr>
              <a:t>מרכיבים </a:t>
            </a:r>
            <a:r>
              <a:rPr lang="he-IL" dirty="0" smtClean="0">
                <a:solidFill>
                  <a:schemeClr val="tx1"/>
                </a:solidFill>
              </a:rPr>
              <a:t>עיקריים: המגוון הגנטי, מגוון המינים ומגוון </a:t>
            </a:r>
          </a:p>
          <a:p>
            <a:pPr>
              <a:lnSpc>
                <a:spcPct val="150000"/>
              </a:lnSpc>
              <a:defRPr/>
            </a:pPr>
            <a:r>
              <a:rPr lang="he-IL" dirty="0">
                <a:solidFill>
                  <a:schemeClr val="tx1"/>
                </a:solidFill>
              </a:rPr>
              <a:t> </a:t>
            </a:r>
            <a:r>
              <a:rPr lang="he-IL" dirty="0" smtClean="0">
                <a:solidFill>
                  <a:schemeClr val="tx1"/>
                </a:solidFill>
              </a:rPr>
              <a:t> המערכות האקולוגיות.</a:t>
            </a:r>
          </a:p>
          <a:p>
            <a:pPr>
              <a:lnSpc>
                <a:spcPct val="150000"/>
              </a:lnSpc>
              <a:defRPr/>
            </a:pPr>
            <a:endParaRPr lang="he-IL" dirty="0" smtClean="0">
              <a:solidFill>
                <a:schemeClr val="tx1"/>
              </a:solidFill>
            </a:endParaRPr>
          </a:p>
          <a:p>
            <a:pPr>
              <a:lnSpc>
                <a:spcPct val="150000"/>
              </a:lnSpc>
              <a:buFontTx/>
              <a:buBlip>
                <a:blip r:embed="rId2"/>
              </a:buBlip>
              <a:defRPr/>
            </a:pPr>
            <a:r>
              <a:rPr lang="he-IL" dirty="0">
                <a:solidFill>
                  <a:schemeClr val="tx1"/>
                </a:solidFill>
              </a:rPr>
              <a:t> קיום האנושות תלוי במשאבי הטבע. עושר החיים – המגוון הביולוגי – הוא היסוד לחיינו</a:t>
            </a:r>
            <a:r>
              <a:rPr lang="he-IL" dirty="0" smtClean="0">
                <a:solidFill>
                  <a:schemeClr val="tx1"/>
                </a:solidFill>
              </a:rPr>
              <a:t>.</a:t>
            </a:r>
          </a:p>
          <a:p>
            <a:pPr>
              <a:lnSpc>
                <a:spcPct val="150000"/>
              </a:lnSpc>
              <a:buFontTx/>
              <a:buBlip>
                <a:blip r:embed="rId2"/>
              </a:buBlip>
              <a:defRPr/>
            </a:pPr>
            <a:endParaRPr lang="he-IL" dirty="0">
              <a:solidFill>
                <a:schemeClr val="tx1"/>
              </a:solidFill>
            </a:endParaRPr>
          </a:p>
          <a:p>
            <a:pPr marL="285750" lvl="0" indent="-285750">
              <a:buFont typeface="Wingdings" panose="05000000000000000000" pitchFamily="2" charset="2"/>
              <a:buChar char="v"/>
            </a:pPr>
            <a:r>
              <a:rPr lang="he-IL" dirty="0">
                <a:solidFill>
                  <a:schemeClr val="tx1"/>
                </a:solidFill>
              </a:rPr>
              <a:t>המערכות הטבעיות מספקות לנו שירותים כגון: </a:t>
            </a:r>
            <a:r>
              <a:rPr lang="he-IL" altLang="he-IL" dirty="0">
                <a:solidFill>
                  <a:schemeClr val="tx1"/>
                </a:solidFill>
                <a:latin typeface="Arial" pitchFamily="34" charset="0"/>
                <a:cs typeface="Arial" pitchFamily="34" charset="0"/>
              </a:rPr>
              <a:t>האבקה של גידולי </a:t>
            </a:r>
            <a:r>
              <a:rPr lang="he-IL" altLang="he-IL" dirty="0" smtClean="0">
                <a:solidFill>
                  <a:schemeClr val="tx1"/>
                </a:solidFill>
                <a:latin typeface="Arial" pitchFamily="34" charset="0"/>
                <a:cs typeface="Arial" pitchFamily="34" charset="0"/>
              </a:rPr>
              <a:t>החקלאות; </a:t>
            </a:r>
          </a:p>
          <a:p>
            <a:pPr marL="285750" lvl="0" indent="-285750">
              <a:buFont typeface="Wingdings" panose="05000000000000000000" pitchFamily="2" charset="2"/>
              <a:buChar char="v"/>
            </a:pPr>
            <a:endParaRPr lang="he-IL" altLang="he-IL" dirty="0">
              <a:solidFill>
                <a:schemeClr val="tx1"/>
              </a:solidFill>
              <a:latin typeface="Arial" pitchFamily="34" charset="0"/>
              <a:cs typeface="Arial" pitchFamily="34" charset="0"/>
            </a:endParaRPr>
          </a:p>
          <a:p>
            <a:pPr marL="285750" lvl="0" indent="-285750">
              <a:buFont typeface="Wingdings" panose="05000000000000000000" pitchFamily="2" charset="2"/>
              <a:buChar char="v"/>
            </a:pPr>
            <a:r>
              <a:rPr lang="he-IL" altLang="he-IL" dirty="0">
                <a:solidFill>
                  <a:schemeClr val="tx1"/>
                </a:solidFill>
                <a:latin typeface="Arial" pitchFamily="34" charset="0"/>
                <a:cs typeface="Arial" pitchFamily="34" charset="0"/>
              </a:rPr>
              <a:t>מאגר גנים למזון </a:t>
            </a:r>
            <a:r>
              <a:rPr lang="he-IL" altLang="he-IL" dirty="0" smtClean="0">
                <a:solidFill>
                  <a:schemeClr val="tx1"/>
                </a:solidFill>
                <a:latin typeface="Arial" pitchFamily="34" charset="0"/>
                <a:cs typeface="Arial" pitchFamily="34" charset="0"/>
              </a:rPr>
              <a:t>ותרופות; </a:t>
            </a:r>
          </a:p>
          <a:p>
            <a:pPr marL="285750" lvl="0" indent="-285750">
              <a:buFont typeface="Wingdings" panose="05000000000000000000" pitchFamily="2" charset="2"/>
              <a:buChar char="v"/>
            </a:pPr>
            <a:endParaRPr lang="he-IL" altLang="he-IL" dirty="0">
              <a:solidFill>
                <a:schemeClr val="tx1"/>
              </a:solidFill>
              <a:latin typeface="Arial" pitchFamily="34" charset="0"/>
              <a:cs typeface="Arial" pitchFamily="34" charset="0"/>
            </a:endParaRPr>
          </a:p>
          <a:p>
            <a:pPr marL="285750" lvl="0" indent="-285750">
              <a:buFont typeface="Wingdings" panose="05000000000000000000" pitchFamily="2" charset="2"/>
              <a:buChar char="v"/>
            </a:pPr>
            <a:r>
              <a:rPr lang="he-IL" altLang="he-IL" dirty="0" smtClean="0">
                <a:solidFill>
                  <a:schemeClr val="tx1"/>
                </a:solidFill>
                <a:latin typeface="Arial" pitchFamily="34" charset="0"/>
                <a:cs typeface="Arial" pitchFamily="34" charset="0"/>
              </a:rPr>
              <a:t>שמירה </a:t>
            </a:r>
            <a:r>
              <a:rPr lang="he-IL" altLang="he-IL" dirty="0">
                <a:solidFill>
                  <a:schemeClr val="tx1"/>
                </a:solidFill>
                <a:latin typeface="Arial" pitchFamily="34" charset="0"/>
                <a:cs typeface="Arial" pitchFamily="34" charset="0"/>
              </a:rPr>
              <a:t>על הרכב </a:t>
            </a:r>
            <a:r>
              <a:rPr lang="he-IL" altLang="he-IL" dirty="0" smtClean="0">
                <a:solidFill>
                  <a:schemeClr val="tx1"/>
                </a:solidFill>
                <a:latin typeface="Arial" pitchFamily="34" charset="0"/>
                <a:cs typeface="Arial" pitchFamily="34" charset="0"/>
              </a:rPr>
              <a:t>האוויר; </a:t>
            </a:r>
          </a:p>
          <a:p>
            <a:pPr marL="285750" lvl="0" indent="-285750">
              <a:buFont typeface="Wingdings" panose="05000000000000000000" pitchFamily="2" charset="2"/>
              <a:buChar char="v"/>
            </a:pPr>
            <a:endParaRPr lang="he-IL" altLang="he-IL" dirty="0">
              <a:solidFill>
                <a:schemeClr val="tx1"/>
              </a:solidFill>
              <a:latin typeface="Arial" pitchFamily="34" charset="0"/>
              <a:cs typeface="Arial" pitchFamily="34" charset="0"/>
            </a:endParaRPr>
          </a:p>
          <a:p>
            <a:pPr marL="285750" lvl="0" indent="-285750">
              <a:buFont typeface="Wingdings" panose="05000000000000000000" pitchFamily="2" charset="2"/>
              <a:buChar char="v"/>
            </a:pPr>
            <a:r>
              <a:rPr lang="he-IL" altLang="he-IL" dirty="0" smtClean="0">
                <a:solidFill>
                  <a:schemeClr val="tx1"/>
                </a:solidFill>
                <a:latin typeface="Arial" pitchFamily="34" charset="0"/>
                <a:cs typeface="Arial" pitchFamily="34" charset="0"/>
              </a:rPr>
              <a:t>מקום </a:t>
            </a:r>
            <a:r>
              <a:rPr lang="he-IL" altLang="he-IL" dirty="0">
                <a:solidFill>
                  <a:schemeClr val="tx1"/>
                </a:solidFill>
                <a:latin typeface="Arial" pitchFamily="34" charset="0"/>
                <a:cs typeface="Arial" pitchFamily="34" charset="0"/>
              </a:rPr>
              <a:t>לטיולים, להנאה </a:t>
            </a:r>
            <a:r>
              <a:rPr lang="he-IL" altLang="he-IL" dirty="0" smtClean="0">
                <a:solidFill>
                  <a:schemeClr val="tx1"/>
                </a:solidFill>
                <a:latin typeface="Arial" pitchFamily="34" charset="0"/>
                <a:cs typeface="Arial" pitchFamily="34" charset="0"/>
              </a:rPr>
              <a:t>ולהשראה.</a:t>
            </a:r>
            <a:endParaRPr lang="he-IL" altLang="he-IL" dirty="0">
              <a:solidFill>
                <a:schemeClr val="tx1"/>
              </a:solidFill>
              <a:latin typeface="Arial" pitchFamily="34" charset="0"/>
              <a:cs typeface="Arial" pitchFamily="34" charset="0"/>
            </a:endParaRPr>
          </a:p>
          <a:p>
            <a:pPr>
              <a:lnSpc>
                <a:spcPct val="150000"/>
              </a:lnSpc>
              <a:defRPr/>
            </a:pPr>
            <a:endParaRPr lang="he-IL" dirty="0" smtClean="0">
              <a:solidFill>
                <a:prstClr val="black"/>
              </a:solidFill>
            </a:endParaRPr>
          </a:p>
          <a:p>
            <a:pPr>
              <a:lnSpc>
                <a:spcPct val="150000"/>
              </a:lnSpc>
              <a:defRPr/>
            </a:pPr>
            <a:endParaRPr lang="he-IL" dirty="0">
              <a:solidFill>
                <a:prstClr val="black"/>
              </a:solidFill>
            </a:endParaRPr>
          </a:p>
        </p:txBody>
      </p:sp>
      <p:sp>
        <p:nvSpPr>
          <p:cNvPr id="8" name="כותרת 7"/>
          <p:cNvSpPr>
            <a:spLocks noGrp="1"/>
          </p:cNvSpPr>
          <p:nvPr>
            <p:ph type="title" idx="4294967295"/>
          </p:nvPr>
        </p:nvSpPr>
        <p:spPr>
          <a:xfrm>
            <a:off x="506413" y="92075"/>
            <a:ext cx="8229600" cy="357188"/>
          </a:xfrm>
          <a:prstGeom prst="rect">
            <a:avLst/>
          </a:prstGeom>
        </p:spPr>
        <p:txBody>
          <a:bodyPr/>
          <a:lstStyle/>
          <a:p>
            <a:pPr>
              <a:defRPr/>
            </a:pPr>
            <a:r>
              <a:rPr lang="he-IL" sz="1800" b="1" dirty="0" smtClean="0">
                <a:solidFill>
                  <a:srgbClr val="FF6600"/>
                </a:solidFill>
                <a:ea typeface="+mn-ea"/>
              </a:rPr>
              <a:t>סיכום: משבר המגוון האקולוגי</a:t>
            </a:r>
            <a:endParaRPr lang="he-IL" sz="1800" b="1" dirty="0">
              <a:solidFill>
                <a:srgbClr val="FF6600"/>
              </a:solidFill>
              <a:ea typeface="+mn-ea"/>
            </a:endParaRPr>
          </a:p>
        </p:txBody>
      </p:sp>
      <p:sp>
        <p:nvSpPr>
          <p:cNvPr id="9" name="Rectangle 13"/>
          <p:cNvSpPr/>
          <p:nvPr/>
        </p:nvSpPr>
        <p:spPr bwMode="auto">
          <a:xfrm>
            <a:off x="7443788" y="4462463"/>
            <a:ext cx="171450" cy="4318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1"/>
          <a:lstStyle/>
          <a:p>
            <a:pPr>
              <a:lnSpc>
                <a:spcPct val="150000"/>
              </a:lnSpc>
              <a:buFontTx/>
              <a:buBlip>
                <a:blip r:embed="rId2"/>
              </a:buBlip>
              <a:defRPr/>
            </a:pPr>
            <a:endParaRPr lang="he-IL" sz="1400" dirty="0">
              <a:solidFill>
                <a:prstClr val="black"/>
              </a:solidFill>
            </a:endParaRPr>
          </a:p>
        </p:txBody>
      </p:sp>
      <p:sp>
        <p:nvSpPr>
          <p:cNvPr id="7" name="Rectangle 3"/>
          <p:cNvSpPr/>
          <p:nvPr/>
        </p:nvSpPr>
        <p:spPr>
          <a:xfrm>
            <a:off x="317500" y="476250"/>
            <a:ext cx="8215313" cy="46038"/>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he-IL" dirty="0">
              <a:solidFill>
                <a:prstClr val="white"/>
              </a:solidFill>
            </a:endParaRPr>
          </a:p>
        </p:txBody>
      </p:sp>
      <p:sp>
        <p:nvSpPr>
          <p:cNvPr id="60422" name="Slide Number Placeholder 8"/>
          <p:cNvSpPr txBox="1">
            <a:spLocks/>
          </p:cNvSpPr>
          <p:nvPr/>
        </p:nvSpPr>
        <p:spPr bwMode="auto">
          <a:xfrm>
            <a:off x="252413" y="6481763"/>
            <a:ext cx="5032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l" eaLnBrk="1" hangingPunct="1"/>
            <a:fld id="{A7AE3F90-C651-4314-991C-06CAF0C39DD7}" type="slidenum">
              <a:rPr lang="he-IL" altLang="he-IL" sz="1100">
                <a:solidFill>
                  <a:srgbClr val="BFBFBF"/>
                </a:solidFill>
              </a:rPr>
              <a:pPr algn="l" eaLnBrk="1" hangingPunct="1"/>
              <a:t>40</a:t>
            </a:fld>
            <a:endParaRPr lang="he-IL" altLang="he-IL" sz="1100" dirty="0">
              <a:solidFill>
                <a:srgbClr val="BFBFBF"/>
              </a:solidFill>
            </a:endParaRPr>
          </a:p>
        </p:txBody>
      </p:sp>
    </p:spTree>
    <p:extLst>
      <p:ext uri="{BB962C8B-B14F-4D97-AF65-F5344CB8AC3E}">
        <p14:creationId xmlns:p14="http://schemas.microsoft.com/office/powerpoint/2010/main" val="161048720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306388" y="718121"/>
            <a:ext cx="8429625" cy="4871119"/>
          </a:xfrm>
          <a:prstGeom prst="rect">
            <a:avLst/>
          </a:prstGeom>
          <a:gradFill>
            <a:gsLst>
              <a:gs pos="0">
                <a:schemeClr val="bg1"/>
              </a:gs>
              <a:gs pos="50000">
                <a:schemeClr val="bg2">
                  <a:lumMod val="95000"/>
                </a:schemeClr>
              </a:gs>
            </a:gsLst>
            <a:lin ang="5400000" scaled="0"/>
          </a:gra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lstStyle/>
          <a:p>
            <a:pPr>
              <a:lnSpc>
                <a:spcPct val="150000"/>
              </a:lnSpc>
              <a:buFontTx/>
              <a:buBlip>
                <a:blip r:embed="rId2"/>
              </a:buBlip>
              <a:defRPr/>
            </a:pPr>
            <a:r>
              <a:rPr lang="he-IL" dirty="0">
                <a:solidFill>
                  <a:prstClr val="black"/>
                </a:solidFill>
              </a:rPr>
              <a:t> </a:t>
            </a:r>
            <a:r>
              <a:rPr lang="he-IL" dirty="0">
                <a:solidFill>
                  <a:schemeClr val="tx1"/>
                </a:solidFill>
              </a:rPr>
              <a:t>עקב השפעת האדם על הסביבה, אנו נמצאים </a:t>
            </a:r>
            <a:r>
              <a:rPr lang="he-IL" dirty="0" smtClean="0">
                <a:solidFill>
                  <a:schemeClr val="tx1"/>
                </a:solidFill>
              </a:rPr>
              <a:t>בעיצומה של הכחדה </a:t>
            </a:r>
            <a:r>
              <a:rPr lang="he-IL" dirty="0">
                <a:solidFill>
                  <a:schemeClr val="tx1"/>
                </a:solidFill>
              </a:rPr>
              <a:t>המונית של מיני צמחים </a:t>
            </a:r>
            <a:endParaRPr lang="he-IL" dirty="0" smtClean="0">
              <a:solidFill>
                <a:schemeClr val="tx1"/>
              </a:solidFill>
            </a:endParaRPr>
          </a:p>
          <a:p>
            <a:pPr>
              <a:lnSpc>
                <a:spcPct val="150000"/>
              </a:lnSpc>
              <a:defRPr/>
            </a:pPr>
            <a:r>
              <a:rPr lang="he-IL" dirty="0" smtClean="0">
                <a:solidFill>
                  <a:schemeClr val="tx1"/>
                </a:solidFill>
              </a:rPr>
              <a:t>  ובעלי חיים.</a:t>
            </a:r>
          </a:p>
          <a:p>
            <a:pPr>
              <a:lnSpc>
                <a:spcPct val="150000"/>
              </a:lnSpc>
              <a:buFontTx/>
              <a:buBlip>
                <a:blip r:embed="rId2"/>
              </a:buBlip>
              <a:defRPr/>
            </a:pPr>
            <a:r>
              <a:rPr lang="he-IL" u="sng" dirty="0">
                <a:solidFill>
                  <a:schemeClr val="tx1"/>
                </a:solidFill>
              </a:rPr>
              <a:t> </a:t>
            </a:r>
            <a:r>
              <a:rPr lang="he-IL" u="sng" dirty="0" smtClean="0">
                <a:solidFill>
                  <a:schemeClr val="tx1"/>
                </a:solidFill>
              </a:rPr>
              <a:t>הסיבות </a:t>
            </a:r>
            <a:r>
              <a:rPr lang="he-IL" u="sng" dirty="0">
                <a:solidFill>
                  <a:schemeClr val="tx1"/>
                </a:solidFill>
              </a:rPr>
              <a:t>העיקריות להכחדה הן</a:t>
            </a:r>
            <a:r>
              <a:rPr lang="he-IL" dirty="0">
                <a:solidFill>
                  <a:schemeClr val="tx1"/>
                </a:solidFill>
              </a:rPr>
              <a:t>:</a:t>
            </a:r>
          </a:p>
          <a:p>
            <a:pPr>
              <a:lnSpc>
                <a:spcPct val="150000"/>
              </a:lnSpc>
              <a:defRPr/>
            </a:pPr>
            <a:r>
              <a:rPr lang="he-IL" dirty="0" smtClean="0">
                <a:solidFill>
                  <a:schemeClr val="tx1"/>
                </a:solidFill>
              </a:rPr>
              <a:t>  הרס </a:t>
            </a:r>
            <a:r>
              <a:rPr lang="he-IL" dirty="0">
                <a:solidFill>
                  <a:schemeClr val="tx1"/>
                </a:solidFill>
              </a:rPr>
              <a:t>בתי גידול, החלפת יער בשדה חקלאי, בבנייה עירונית </a:t>
            </a:r>
            <a:r>
              <a:rPr lang="he-IL" dirty="0" smtClean="0">
                <a:solidFill>
                  <a:schemeClr val="tx1"/>
                </a:solidFill>
              </a:rPr>
              <a:t>וכדומה;</a:t>
            </a:r>
            <a:endParaRPr lang="he-IL" dirty="0">
              <a:solidFill>
                <a:schemeClr val="tx1"/>
              </a:solidFill>
            </a:endParaRPr>
          </a:p>
          <a:p>
            <a:pPr>
              <a:lnSpc>
                <a:spcPct val="150000"/>
              </a:lnSpc>
              <a:defRPr/>
            </a:pPr>
            <a:r>
              <a:rPr lang="he-IL" dirty="0" smtClean="0">
                <a:solidFill>
                  <a:schemeClr val="tx1"/>
                </a:solidFill>
              </a:rPr>
              <a:t>  מינים פולשים;</a:t>
            </a:r>
            <a:endParaRPr lang="he-IL" dirty="0">
              <a:solidFill>
                <a:schemeClr val="tx1"/>
              </a:solidFill>
            </a:endParaRPr>
          </a:p>
          <a:p>
            <a:pPr>
              <a:lnSpc>
                <a:spcPct val="150000"/>
              </a:lnSpc>
              <a:defRPr/>
            </a:pPr>
            <a:r>
              <a:rPr lang="he-IL" dirty="0">
                <a:solidFill>
                  <a:schemeClr val="tx1"/>
                </a:solidFill>
              </a:rPr>
              <a:t> </a:t>
            </a:r>
            <a:r>
              <a:rPr lang="he-IL" dirty="0" smtClean="0">
                <a:solidFill>
                  <a:schemeClr val="tx1"/>
                </a:solidFill>
              </a:rPr>
              <a:t> זיהום </a:t>
            </a:r>
            <a:r>
              <a:rPr lang="he-IL" dirty="0">
                <a:solidFill>
                  <a:schemeClr val="tx1"/>
                </a:solidFill>
              </a:rPr>
              <a:t>האוויר, הקרקע ומקורות </a:t>
            </a:r>
            <a:r>
              <a:rPr lang="he-IL" dirty="0" smtClean="0">
                <a:solidFill>
                  <a:schemeClr val="tx1"/>
                </a:solidFill>
              </a:rPr>
              <a:t>המים; </a:t>
            </a:r>
            <a:endParaRPr lang="he-IL" dirty="0">
              <a:solidFill>
                <a:schemeClr val="tx1"/>
              </a:solidFill>
            </a:endParaRPr>
          </a:p>
          <a:p>
            <a:pPr>
              <a:lnSpc>
                <a:spcPct val="150000"/>
              </a:lnSpc>
              <a:defRPr/>
            </a:pPr>
            <a:r>
              <a:rPr lang="he-IL" dirty="0">
                <a:solidFill>
                  <a:schemeClr val="tx1"/>
                </a:solidFill>
              </a:rPr>
              <a:t> </a:t>
            </a:r>
            <a:r>
              <a:rPr lang="he-IL" dirty="0" smtClean="0">
                <a:solidFill>
                  <a:schemeClr val="tx1"/>
                </a:solidFill>
              </a:rPr>
              <a:t> שימוש </a:t>
            </a:r>
            <a:r>
              <a:rPr lang="he-IL" dirty="0">
                <a:solidFill>
                  <a:schemeClr val="tx1"/>
                </a:solidFill>
              </a:rPr>
              <a:t>בחומרי </a:t>
            </a:r>
            <a:r>
              <a:rPr lang="he-IL" dirty="0" smtClean="0">
                <a:solidFill>
                  <a:schemeClr val="tx1"/>
                </a:solidFill>
              </a:rPr>
              <a:t>הדברה; </a:t>
            </a:r>
            <a:endParaRPr lang="he-IL" dirty="0">
              <a:solidFill>
                <a:schemeClr val="tx1"/>
              </a:solidFill>
            </a:endParaRPr>
          </a:p>
          <a:p>
            <a:pPr>
              <a:lnSpc>
                <a:spcPct val="150000"/>
              </a:lnSpc>
              <a:defRPr/>
            </a:pPr>
            <a:r>
              <a:rPr lang="he-IL" dirty="0">
                <a:solidFill>
                  <a:schemeClr val="tx1"/>
                </a:solidFill>
              </a:rPr>
              <a:t> </a:t>
            </a:r>
            <a:r>
              <a:rPr lang="he-IL" dirty="0" smtClean="0">
                <a:solidFill>
                  <a:schemeClr val="tx1"/>
                </a:solidFill>
              </a:rPr>
              <a:t> ניצול </a:t>
            </a:r>
            <a:r>
              <a:rPr lang="he-IL" dirty="0">
                <a:solidFill>
                  <a:schemeClr val="tx1"/>
                </a:solidFill>
              </a:rPr>
              <a:t>יתר של משאבים </a:t>
            </a:r>
            <a:r>
              <a:rPr lang="he-IL" dirty="0" smtClean="0">
                <a:solidFill>
                  <a:schemeClr val="tx1"/>
                </a:solidFill>
              </a:rPr>
              <a:t>טבעיים. </a:t>
            </a:r>
          </a:p>
          <a:p>
            <a:pPr>
              <a:lnSpc>
                <a:spcPct val="150000"/>
              </a:lnSpc>
              <a:defRPr/>
            </a:pPr>
            <a:endParaRPr lang="he-IL" dirty="0">
              <a:solidFill>
                <a:schemeClr val="tx1"/>
              </a:solidFill>
            </a:endParaRPr>
          </a:p>
          <a:p>
            <a:pPr>
              <a:lnSpc>
                <a:spcPct val="150000"/>
              </a:lnSpc>
              <a:buFontTx/>
              <a:buBlip>
                <a:blip r:embed="rId2"/>
              </a:buBlip>
              <a:defRPr/>
            </a:pPr>
            <a:r>
              <a:rPr lang="he-IL" dirty="0" smtClean="0">
                <a:solidFill>
                  <a:schemeClr val="tx1"/>
                </a:solidFill>
              </a:rPr>
              <a:t> כדי לשמור על המגוון הביולוגי למען הדורות הבאים יש לנקוט פעולות של פיתוח </a:t>
            </a:r>
            <a:r>
              <a:rPr lang="he-IL" dirty="0" err="1" smtClean="0">
                <a:solidFill>
                  <a:schemeClr val="tx1"/>
                </a:solidFill>
              </a:rPr>
              <a:t>בר</a:t>
            </a:r>
            <a:r>
              <a:rPr lang="he-IL" dirty="0" err="1" smtClean="0">
                <a:solidFill>
                  <a:schemeClr val="tx1"/>
                </a:solidFill>
                <a:latin typeface="Arial"/>
                <a:cs typeface="Arial"/>
              </a:rPr>
              <a:t>־</a:t>
            </a:r>
            <a:r>
              <a:rPr lang="he-IL" dirty="0" err="1" smtClean="0">
                <a:solidFill>
                  <a:schemeClr val="tx1"/>
                </a:solidFill>
              </a:rPr>
              <a:t>קיימה</a:t>
            </a:r>
            <a:r>
              <a:rPr lang="he-IL" dirty="0" smtClean="0">
                <a:solidFill>
                  <a:schemeClr val="tx1"/>
                </a:solidFill>
              </a:rPr>
              <a:t>   </a:t>
            </a:r>
          </a:p>
          <a:p>
            <a:pPr>
              <a:lnSpc>
                <a:spcPct val="150000"/>
              </a:lnSpc>
              <a:defRPr/>
            </a:pPr>
            <a:r>
              <a:rPr lang="he-IL" dirty="0" smtClean="0">
                <a:solidFill>
                  <a:schemeClr val="tx1"/>
                </a:solidFill>
              </a:rPr>
              <a:t>  (כגון הכרזה על שמורות טבע, מִחזור ובנייה "ירוקה", חקלאות בת</a:t>
            </a:r>
            <a:r>
              <a:rPr lang="he-IL" dirty="0" smtClean="0">
                <a:solidFill>
                  <a:schemeClr val="tx1"/>
                </a:solidFill>
                <a:latin typeface="Arial"/>
                <a:cs typeface="Arial"/>
              </a:rPr>
              <a:t>־</a:t>
            </a:r>
            <a:r>
              <a:rPr lang="he-IL" dirty="0" smtClean="0">
                <a:solidFill>
                  <a:schemeClr val="tx1"/>
                </a:solidFill>
              </a:rPr>
              <a:t>קיימה).</a:t>
            </a:r>
            <a:endParaRPr lang="he-IL" dirty="0">
              <a:solidFill>
                <a:schemeClr val="tx1"/>
              </a:solidFill>
            </a:endParaRPr>
          </a:p>
          <a:p>
            <a:pPr>
              <a:lnSpc>
                <a:spcPct val="150000"/>
              </a:lnSpc>
              <a:buFontTx/>
              <a:buBlip>
                <a:blip r:embed="rId2"/>
              </a:buBlip>
              <a:defRPr/>
            </a:pPr>
            <a:endParaRPr lang="he-IL" dirty="0">
              <a:solidFill>
                <a:schemeClr val="tx1"/>
              </a:solidFill>
            </a:endParaRPr>
          </a:p>
          <a:p>
            <a:pPr>
              <a:lnSpc>
                <a:spcPct val="150000"/>
              </a:lnSpc>
              <a:buFontTx/>
              <a:buBlip>
                <a:blip r:embed="rId2"/>
              </a:buBlip>
              <a:defRPr/>
            </a:pPr>
            <a:endParaRPr lang="he-IL" dirty="0">
              <a:solidFill>
                <a:schemeClr val="tx1"/>
              </a:solidFill>
            </a:endParaRPr>
          </a:p>
          <a:p>
            <a:pPr>
              <a:lnSpc>
                <a:spcPct val="150000"/>
              </a:lnSpc>
              <a:buFontTx/>
              <a:buBlip>
                <a:blip r:embed="rId2"/>
              </a:buBlip>
              <a:defRPr/>
            </a:pPr>
            <a:endParaRPr lang="he-IL" dirty="0">
              <a:solidFill>
                <a:prstClr val="black"/>
              </a:solidFill>
            </a:endParaRPr>
          </a:p>
          <a:p>
            <a:pPr>
              <a:lnSpc>
                <a:spcPct val="150000"/>
              </a:lnSpc>
              <a:buFontTx/>
              <a:buBlip>
                <a:blip r:embed="rId2"/>
              </a:buBlip>
              <a:defRPr/>
            </a:pPr>
            <a:endParaRPr lang="he-IL" dirty="0">
              <a:solidFill>
                <a:prstClr val="black"/>
              </a:solidFill>
            </a:endParaRPr>
          </a:p>
          <a:p>
            <a:pPr>
              <a:lnSpc>
                <a:spcPct val="150000"/>
              </a:lnSpc>
              <a:defRPr/>
            </a:pPr>
            <a:endParaRPr lang="he-IL" dirty="0">
              <a:solidFill>
                <a:prstClr val="black"/>
              </a:solidFill>
            </a:endParaRPr>
          </a:p>
        </p:txBody>
      </p:sp>
      <p:sp>
        <p:nvSpPr>
          <p:cNvPr id="8" name="כותרת 7"/>
          <p:cNvSpPr>
            <a:spLocks noGrp="1"/>
          </p:cNvSpPr>
          <p:nvPr>
            <p:ph type="title" idx="4294967295"/>
          </p:nvPr>
        </p:nvSpPr>
        <p:spPr>
          <a:xfrm>
            <a:off x="506413" y="92075"/>
            <a:ext cx="8229600" cy="357188"/>
          </a:xfrm>
          <a:prstGeom prst="rect">
            <a:avLst/>
          </a:prstGeom>
        </p:spPr>
        <p:txBody>
          <a:bodyPr/>
          <a:lstStyle/>
          <a:p>
            <a:pPr>
              <a:defRPr/>
            </a:pPr>
            <a:r>
              <a:rPr lang="he-IL" sz="1800" b="1" dirty="0" smtClean="0">
                <a:solidFill>
                  <a:srgbClr val="FF6600"/>
                </a:solidFill>
                <a:ea typeface="+mn-ea"/>
              </a:rPr>
              <a:t>סיכום: משבר המגוון האקולוגי</a:t>
            </a:r>
            <a:endParaRPr lang="he-IL" sz="1800" b="1" dirty="0">
              <a:solidFill>
                <a:srgbClr val="FF6600"/>
              </a:solidFill>
              <a:ea typeface="+mn-ea"/>
            </a:endParaRPr>
          </a:p>
        </p:txBody>
      </p:sp>
      <p:sp>
        <p:nvSpPr>
          <p:cNvPr id="9" name="Rectangle 13"/>
          <p:cNvSpPr/>
          <p:nvPr/>
        </p:nvSpPr>
        <p:spPr bwMode="auto">
          <a:xfrm>
            <a:off x="7443788" y="4462463"/>
            <a:ext cx="171450" cy="4318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1"/>
          <a:lstStyle/>
          <a:p>
            <a:pPr>
              <a:lnSpc>
                <a:spcPct val="150000"/>
              </a:lnSpc>
              <a:buFontTx/>
              <a:buBlip>
                <a:blip r:embed="rId2"/>
              </a:buBlip>
              <a:defRPr/>
            </a:pPr>
            <a:endParaRPr lang="he-IL" sz="1400" dirty="0">
              <a:solidFill>
                <a:prstClr val="black"/>
              </a:solidFill>
            </a:endParaRPr>
          </a:p>
        </p:txBody>
      </p:sp>
      <p:sp>
        <p:nvSpPr>
          <p:cNvPr id="7" name="Rectangle 3"/>
          <p:cNvSpPr/>
          <p:nvPr/>
        </p:nvSpPr>
        <p:spPr>
          <a:xfrm>
            <a:off x="317500" y="476250"/>
            <a:ext cx="8215313" cy="46038"/>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he-IL" dirty="0">
              <a:solidFill>
                <a:prstClr val="white"/>
              </a:solidFill>
            </a:endParaRPr>
          </a:p>
        </p:txBody>
      </p:sp>
      <p:sp>
        <p:nvSpPr>
          <p:cNvPr id="60422" name="Slide Number Placeholder 8"/>
          <p:cNvSpPr txBox="1">
            <a:spLocks/>
          </p:cNvSpPr>
          <p:nvPr/>
        </p:nvSpPr>
        <p:spPr bwMode="auto">
          <a:xfrm>
            <a:off x="252413" y="6481763"/>
            <a:ext cx="5032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l" eaLnBrk="1" hangingPunct="1"/>
            <a:fld id="{A7AE3F90-C651-4314-991C-06CAF0C39DD7}" type="slidenum">
              <a:rPr lang="he-IL" altLang="he-IL" sz="1100">
                <a:solidFill>
                  <a:srgbClr val="BFBFBF"/>
                </a:solidFill>
              </a:rPr>
              <a:pPr algn="l" eaLnBrk="1" hangingPunct="1"/>
              <a:t>41</a:t>
            </a:fld>
            <a:endParaRPr lang="he-IL" altLang="he-IL" sz="1100" dirty="0">
              <a:solidFill>
                <a:srgbClr val="BFBFBF"/>
              </a:solidFill>
            </a:endParaRPr>
          </a:p>
        </p:txBody>
      </p:sp>
      <p:sp>
        <p:nvSpPr>
          <p:cNvPr id="10" name="TextBox 9"/>
          <p:cNvSpPr txBox="1"/>
          <p:nvPr/>
        </p:nvSpPr>
        <p:spPr>
          <a:xfrm>
            <a:off x="557213" y="5589240"/>
            <a:ext cx="8178800" cy="923330"/>
          </a:xfrm>
          <a:prstGeom prst="rect">
            <a:avLst/>
          </a:prstGeom>
          <a:noFill/>
          <a:ln w="19050">
            <a:noFill/>
          </a:ln>
          <a:effectLst>
            <a:outerShdw sx="102000" sy="102000" algn="tl" rotWithShape="0">
              <a:sysClr val="window" lastClr="FFFFFF">
                <a:lumMod val="65000"/>
                <a:alpha val="0"/>
              </a:sysClr>
            </a:outerShdw>
          </a:effectLst>
        </p:spPr>
        <p:txBody>
          <a:bodyPr rtlCol="1">
            <a:spAutoFit/>
          </a:bodyPr>
          <a:lstStyle/>
          <a:p>
            <a:pPr fontAlgn="auto">
              <a:spcBef>
                <a:spcPts val="0"/>
              </a:spcBef>
              <a:spcAft>
                <a:spcPts val="0"/>
              </a:spcAft>
              <a:defRPr/>
            </a:pPr>
            <a:r>
              <a:rPr lang="he-IL" b="1" kern="0" dirty="0" smtClean="0">
                <a:solidFill>
                  <a:srgbClr val="1D4C72"/>
                </a:solidFill>
              </a:rPr>
              <a:t>מונחים (מתכנית הלימודים):</a:t>
            </a:r>
            <a:endParaRPr lang="he-IL" kern="0" dirty="0">
              <a:solidFill>
                <a:srgbClr val="1D4C72"/>
              </a:solidFill>
            </a:endParaRPr>
          </a:p>
          <a:p>
            <a:pPr fontAlgn="auto">
              <a:spcBef>
                <a:spcPts val="0"/>
              </a:spcBef>
              <a:spcAft>
                <a:spcPts val="0"/>
              </a:spcAft>
              <a:defRPr/>
            </a:pPr>
            <a:r>
              <a:rPr lang="he-IL" kern="0" dirty="0" smtClean="0">
                <a:solidFill>
                  <a:schemeClr val="tx2"/>
                </a:solidFill>
              </a:rPr>
              <a:t>הכחדת מינים, הכנסת מינים (מינים פולשים), מחסומים ביוגאוגרפיים, פיתוח בר</a:t>
            </a:r>
            <a:r>
              <a:rPr lang="he-IL" kern="0" dirty="0" smtClean="0">
                <a:solidFill>
                  <a:schemeClr val="tx2"/>
                </a:solidFill>
                <a:latin typeface="Arial"/>
                <a:cs typeface="Arial"/>
              </a:rPr>
              <a:t>־</a:t>
            </a:r>
            <a:r>
              <a:rPr lang="he-IL" kern="0" dirty="0" smtClean="0">
                <a:solidFill>
                  <a:schemeClr val="tx2"/>
                </a:solidFill>
              </a:rPr>
              <a:t>קיימה, קיימות.</a:t>
            </a:r>
            <a:endParaRPr lang="he-IL" kern="0" dirty="0">
              <a:solidFill>
                <a:schemeClr val="tx2"/>
              </a:solidFill>
            </a:endParaRPr>
          </a:p>
        </p:txBody>
      </p:sp>
    </p:spTree>
    <p:extLst>
      <p:ext uri="{BB962C8B-B14F-4D97-AF65-F5344CB8AC3E}">
        <p14:creationId xmlns:p14="http://schemas.microsoft.com/office/powerpoint/2010/main" val="19581696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Slide Number Placeholder 8"/>
          <p:cNvSpPr>
            <a:spLocks noGrp="1"/>
          </p:cNvSpPr>
          <p:nvPr>
            <p:ph type="sldNum" sz="quarter" idx="12"/>
          </p:nvPr>
        </p:nvSpPr>
        <p:spPr bwMode="auto">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fld id="{31DC4405-DE87-4039-B220-1CB77B04356B}" type="slidenum">
              <a:rPr lang="he-IL" smtClean="0"/>
              <a:pPr fontAlgn="base">
                <a:spcBef>
                  <a:spcPct val="0"/>
                </a:spcBef>
                <a:spcAft>
                  <a:spcPct val="0"/>
                </a:spcAft>
                <a:defRPr/>
              </a:pPr>
              <a:t>5</a:t>
            </a:fld>
            <a:endParaRPr lang="he-IL" dirty="0" smtClean="0"/>
          </a:p>
        </p:txBody>
      </p:sp>
      <p:sp>
        <p:nvSpPr>
          <p:cNvPr id="6" name="כותרת 5"/>
          <p:cNvSpPr>
            <a:spLocks noGrp="1"/>
          </p:cNvSpPr>
          <p:nvPr>
            <p:ph type="ctrTitle"/>
          </p:nvPr>
        </p:nvSpPr>
        <p:spPr>
          <a:xfrm>
            <a:off x="785813" y="71438"/>
            <a:ext cx="7772400" cy="441325"/>
          </a:xfrm>
        </p:spPr>
        <p:txBody>
          <a:bodyPr/>
          <a:lstStyle/>
          <a:p>
            <a:pPr fontAlgn="auto">
              <a:defRPr/>
            </a:pPr>
            <a:r>
              <a:rPr lang="he-IL" sz="1800" b="1" dirty="0" smtClean="0">
                <a:solidFill>
                  <a:srgbClr val="FF6600"/>
                </a:solidFill>
                <a:ea typeface="+mn-ea"/>
              </a:rPr>
              <a:t> מקורות המגוון האקולוגי</a:t>
            </a:r>
            <a:endParaRPr lang="he-IL" sz="1800" dirty="0" smtClean="0"/>
          </a:p>
        </p:txBody>
      </p:sp>
      <p:graphicFrame>
        <p:nvGraphicFramePr>
          <p:cNvPr id="7" name="דיאגרמה 6"/>
          <p:cNvGraphicFramePr/>
          <p:nvPr>
            <p:extLst>
              <p:ext uri="{D42A27DB-BD31-4B8C-83A1-F6EECF244321}">
                <p14:modId xmlns:p14="http://schemas.microsoft.com/office/powerpoint/2010/main" val="1184237620"/>
              </p:ext>
            </p:extLst>
          </p:nvPr>
        </p:nvGraphicFramePr>
        <p:xfrm>
          <a:off x="467544" y="529300"/>
          <a:ext cx="8420001" cy="53479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Rectangle 3"/>
          <p:cNvSpPr/>
          <p:nvPr/>
        </p:nvSpPr>
        <p:spPr>
          <a:xfrm>
            <a:off x="468313" y="430213"/>
            <a:ext cx="8215312" cy="46037"/>
          </a:xfrm>
          <a:prstGeom prst="rect">
            <a:avLst/>
          </a:prstGeom>
          <a:solidFill>
            <a:sysClr val="window" lastClr="FFFFFF">
              <a:lumMod val="95000"/>
            </a:sysClr>
          </a:solidFill>
          <a:ln w="25400" cap="flat" cmpd="sng" algn="ctr">
            <a:solidFill>
              <a:sysClr val="window" lastClr="FFFFFF">
                <a:lumMod val="95000"/>
              </a:sysClr>
            </a:solidFill>
            <a:prstDash val="solid"/>
          </a:ln>
          <a:effectLst/>
        </p:spPr>
        <p:txBody>
          <a:bodyPr rtlCol="1" anchor="ctr"/>
          <a:lstStyle/>
          <a:p>
            <a:pPr algn="ctr" fontAlgn="auto">
              <a:spcBef>
                <a:spcPts val="0"/>
              </a:spcBef>
              <a:spcAft>
                <a:spcPts val="0"/>
              </a:spcAft>
              <a:defRPr/>
            </a:pPr>
            <a:endParaRPr lang="he-IL" kern="0" dirty="0">
              <a:solidFill>
                <a:prstClr val="white"/>
              </a:solidFill>
              <a:latin typeface="Arial"/>
              <a:cs typeface="Arial"/>
            </a:endParaRPr>
          </a:p>
        </p:txBody>
      </p:sp>
      <p:sp>
        <p:nvSpPr>
          <p:cNvPr id="9" name="Slide Number Placeholder 8"/>
          <p:cNvSpPr txBox="1">
            <a:spLocks/>
          </p:cNvSpPr>
          <p:nvPr/>
        </p:nvSpPr>
        <p:spPr bwMode="auto">
          <a:xfrm>
            <a:off x="252413" y="6481763"/>
            <a:ext cx="5032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l" eaLnBrk="1" hangingPunct="1"/>
            <a:fld id="{A7AE3F90-C651-4314-991C-06CAF0C39DD7}" type="slidenum">
              <a:rPr lang="he-IL" altLang="he-IL" sz="1100">
                <a:solidFill>
                  <a:srgbClr val="BFBFBF"/>
                </a:solidFill>
              </a:rPr>
              <a:pPr algn="l" eaLnBrk="1" hangingPunct="1"/>
              <a:t>5</a:t>
            </a:fld>
            <a:endParaRPr lang="he-IL" altLang="he-IL" sz="1100" dirty="0">
              <a:solidFill>
                <a:srgbClr val="BFBFBF"/>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כותרת 5"/>
          <p:cNvSpPr>
            <a:spLocks noGrp="1"/>
          </p:cNvSpPr>
          <p:nvPr>
            <p:ph type="ctrTitle"/>
          </p:nvPr>
        </p:nvSpPr>
        <p:spPr>
          <a:xfrm>
            <a:off x="785813" y="71438"/>
            <a:ext cx="7772400" cy="441325"/>
          </a:xfrm>
        </p:spPr>
        <p:txBody>
          <a:bodyPr/>
          <a:lstStyle/>
          <a:p>
            <a:pPr fontAlgn="auto">
              <a:defRPr/>
            </a:pPr>
            <a:r>
              <a:rPr lang="he-IL" sz="1800" b="1" noProof="1" smtClean="0">
                <a:solidFill>
                  <a:srgbClr val="FF6600"/>
                </a:solidFill>
                <a:ea typeface="+mn-ea"/>
              </a:rPr>
              <a:t>מחסומים ביו-גאוגרפיים: </a:t>
            </a:r>
            <a:r>
              <a:rPr lang="he-IL" sz="1800" b="1" dirty="0" smtClean="0">
                <a:solidFill>
                  <a:srgbClr val="FF6600"/>
                </a:solidFill>
                <a:ea typeface="+mn-ea"/>
              </a:rPr>
              <a:t>אחד הגורמים להיווצרות מינים חדשים</a:t>
            </a:r>
            <a:endParaRPr lang="he-IL" sz="1800" dirty="0" smtClean="0"/>
          </a:p>
        </p:txBody>
      </p:sp>
      <p:cxnSp>
        <p:nvCxnSpPr>
          <p:cNvPr id="3" name="מחבר ישר 2"/>
          <p:cNvCxnSpPr/>
          <p:nvPr/>
        </p:nvCxnSpPr>
        <p:spPr>
          <a:xfrm flipV="1">
            <a:off x="10909300" y="395288"/>
            <a:ext cx="0" cy="6985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6713" y="588744"/>
            <a:ext cx="8178800" cy="3416320"/>
          </a:xfrm>
          <a:prstGeom prst="rect">
            <a:avLst/>
          </a:prstGeom>
          <a:noFill/>
          <a:ln w="19050">
            <a:noFill/>
          </a:ln>
          <a:effectLst>
            <a:outerShdw sx="102000" sy="102000" algn="tl" rotWithShape="0">
              <a:sysClr val="window" lastClr="FFFFFF">
                <a:lumMod val="65000"/>
                <a:alpha val="0"/>
              </a:sysClr>
            </a:outerShdw>
          </a:effectLst>
        </p:spPr>
        <p:txBody>
          <a:bodyPr rtlCol="1">
            <a:spAutoFit/>
          </a:bodyPr>
          <a:lstStyle/>
          <a:p>
            <a:pPr marL="285750" indent="-285750" fontAlgn="auto">
              <a:spcBef>
                <a:spcPts val="0"/>
              </a:spcBef>
              <a:spcAft>
                <a:spcPts val="0"/>
              </a:spcAft>
              <a:buFont typeface="Wingdings" panose="05000000000000000000" pitchFamily="2" charset="2"/>
              <a:buChar char="v"/>
              <a:defRPr/>
            </a:pPr>
            <a:r>
              <a:rPr lang="he-IL" kern="0" dirty="0">
                <a:solidFill>
                  <a:prstClr val="black"/>
                </a:solidFill>
              </a:rPr>
              <a:t>אחד המנגנונים המביאים ליצירת מינים חדשים הוא הפרדה </a:t>
            </a:r>
            <a:r>
              <a:rPr lang="he-IL" kern="0" dirty="0"/>
              <a:t>בעזרת</a:t>
            </a:r>
            <a:r>
              <a:rPr lang="he-IL" kern="0" dirty="0">
                <a:solidFill>
                  <a:prstClr val="black"/>
                </a:solidFill>
              </a:rPr>
              <a:t> </a:t>
            </a:r>
            <a:r>
              <a:rPr lang="he-IL" kern="0" dirty="0">
                <a:solidFill>
                  <a:schemeClr val="accent3"/>
                </a:solidFill>
              </a:rPr>
              <a:t>מחסום ביו-גאוגרפי </a:t>
            </a:r>
          </a:p>
          <a:p>
            <a:pPr fontAlgn="auto">
              <a:spcBef>
                <a:spcPts val="0"/>
              </a:spcBef>
              <a:spcAft>
                <a:spcPts val="0"/>
              </a:spcAft>
              <a:defRPr/>
            </a:pPr>
            <a:r>
              <a:rPr lang="he-IL" kern="0" dirty="0" smtClean="0"/>
              <a:t>    בין </a:t>
            </a:r>
            <a:r>
              <a:rPr lang="he-IL" kern="0" dirty="0"/>
              <a:t>שתי אוכלוסיות של אותו </a:t>
            </a:r>
            <a:r>
              <a:rPr lang="he-IL" kern="0" dirty="0" smtClean="0"/>
              <a:t>מין. </a:t>
            </a:r>
            <a:r>
              <a:rPr lang="he-IL" kern="0" dirty="0" smtClean="0">
                <a:solidFill>
                  <a:prstClr val="black"/>
                </a:solidFill>
              </a:rPr>
              <a:t>המחסום </a:t>
            </a:r>
            <a:r>
              <a:rPr lang="he-IL" kern="0" dirty="0">
                <a:solidFill>
                  <a:prstClr val="black"/>
                </a:solidFill>
              </a:rPr>
              <a:t>(כגון: נהר, הר, ים ומפולת סלעים) מונע מעבר </a:t>
            </a:r>
            <a:r>
              <a:rPr lang="he-IL" kern="0" dirty="0" smtClean="0">
                <a:solidFill>
                  <a:prstClr val="black"/>
                </a:solidFill>
              </a:rPr>
              <a:t>  </a:t>
            </a:r>
          </a:p>
          <a:p>
            <a:pPr fontAlgn="auto">
              <a:spcBef>
                <a:spcPts val="0"/>
              </a:spcBef>
              <a:spcAft>
                <a:spcPts val="0"/>
              </a:spcAft>
              <a:defRPr/>
            </a:pPr>
            <a:r>
              <a:rPr lang="he-IL" kern="0" dirty="0" smtClean="0">
                <a:solidFill>
                  <a:prstClr val="black"/>
                </a:solidFill>
              </a:rPr>
              <a:t>    פרטים </a:t>
            </a:r>
            <a:r>
              <a:rPr lang="he-IL" kern="0" dirty="0">
                <a:solidFill>
                  <a:prstClr val="black"/>
                </a:solidFill>
              </a:rPr>
              <a:t>מאוכלוסייה אחת לאחרת.</a:t>
            </a:r>
          </a:p>
          <a:p>
            <a:pPr fontAlgn="auto">
              <a:spcBef>
                <a:spcPts val="0"/>
              </a:spcBef>
              <a:spcAft>
                <a:spcPts val="0"/>
              </a:spcAft>
              <a:defRPr/>
            </a:pPr>
            <a:r>
              <a:rPr lang="he-IL" kern="0" dirty="0" smtClean="0">
                <a:solidFill>
                  <a:prstClr val="black"/>
                </a:solidFill>
              </a:rPr>
              <a:t>    אם </a:t>
            </a:r>
            <a:r>
              <a:rPr lang="he-IL" kern="0" dirty="0">
                <a:solidFill>
                  <a:prstClr val="black"/>
                </a:solidFill>
              </a:rPr>
              <a:t>התנאים הא-ביוטיים והביוטיים משני צדי המחסום שונים </a:t>
            </a:r>
            <a:r>
              <a:rPr lang="he-IL" kern="0" dirty="0"/>
              <a:t>אלו מאלו, עם השנים, </a:t>
            </a:r>
            <a:r>
              <a:rPr lang="he-IL" kern="0" dirty="0" smtClean="0"/>
              <a:t>   </a:t>
            </a:r>
          </a:p>
          <a:p>
            <a:pPr fontAlgn="auto">
              <a:spcBef>
                <a:spcPts val="0"/>
              </a:spcBef>
              <a:spcAft>
                <a:spcPts val="0"/>
              </a:spcAft>
              <a:defRPr/>
            </a:pPr>
            <a:r>
              <a:rPr lang="he-IL" kern="0" dirty="0" smtClean="0">
                <a:solidFill>
                  <a:prstClr val="black"/>
                </a:solidFill>
              </a:rPr>
              <a:t>    בהשפעת </a:t>
            </a:r>
            <a:r>
              <a:rPr lang="he-IL" kern="0" dirty="0">
                <a:solidFill>
                  <a:schemeClr val="accent3"/>
                </a:solidFill>
              </a:rPr>
              <a:t>הברֵרה הטבעית, </a:t>
            </a:r>
            <a:r>
              <a:rPr lang="he-IL" kern="0" dirty="0"/>
              <a:t>יתפתחו בהדרגה שני </a:t>
            </a:r>
            <a:r>
              <a:rPr lang="he-IL" kern="0" dirty="0">
                <a:solidFill>
                  <a:prstClr val="black"/>
                </a:solidFill>
              </a:rPr>
              <a:t>מינים שונים מן המין המקורי</a:t>
            </a:r>
            <a:r>
              <a:rPr lang="he-IL" kern="0" dirty="0" smtClean="0">
                <a:solidFill>
                  <a:prstClr val="black"/>
                </a:solidFill>
              </a:rPr>
              <a:t>.</a:t>
            </a:r>
          </a:p>
          <a:p>
            <a:pPr fontAlgn="auto">
              <a:spcBef>
                <a:spcPts val="0"/>
              </a:spcBef>
              <a:spcAft>
                <a:spcPts val="0"/>
              </a:spcAft>
              <a:defRPr/>
            </a:pPr>
            <a:endParaRPr lang="he-IL" kern="0" dirty="0">
              <a:solidFill>
                <a:prstClr val="black"/>
              </a:solidFill>
            </a:endParaRPr>
          </a:p>
          <a:p>
            <a:pPr marL="285750" indent="-285750" fontAlgn="auto">
              <a:spcBef>
                <a:spcPts val="0"/>
              </a:spcBef>
              <a:spcAft>
                <a:spcPts val="0"/>
              </a:spcAft>
              <a:buFont typeface="Wingdings" panose="05000000000000000000" pitchFamily="2" charset="2"/>
              <a:buChar char="v"/>
              <a:defRPr/>
            </a:pPr>
            <a:r>
              <a:rPr lang="he-IL" kern="0" dirty="0">
                <a:solidFill>
                  <a:prstClr val="black"/>
                </a:solidFill>
              </a:rPr>
              <a:t>בעידן המודרני, </a:t>
            </a:r>
            <a:r>
              <a:rPr lang="he-IL" kern="0" dirty="0"/>
              <a:t>לעתים </a:t>
            </a:r>
            <a:r>
              <a:rPr lang="he-IL" kern="0" dirty="0">
                <a:solidFill>
                  <a:schemeClr val="accent3"/>
                </a:solidFill>
              </a:rPr>
              <a:t>מעורבות האדם בטבע גורמת לביטול </a:t>
            </a:r>
            <a:r>
              <a:rPr lang="he-IL" kern="0" noProof="1">
                <a:solidFill>
                  <a:schemeClr val="accent3"/>
                </a:solidFill>
              </a:rPr>
              <a:t>המחסומים הגאוגרפיים</a:t>
            </a:r>
            <a:r>
              <a:rPr lang="he-IL" kern="0" noProof="1">
                <a:solidFill>
                  <a:prstClr val="black"/>
                </a:solidFill>
              </a:rPr>
              <a:t>. </a:t>
            </a:r>
            <a:r>
              <a:rPr lang="he-IL" kern="0" dirty="0">
                <a:solidFill>
                  <a:prstClr val="black"/>
                </a:solidFill>
              </a:rPr>
              <a:t>הדוגמה הבולטת היא העברת מינים ממקום למ</a:t>
            </a:r>
            <a:r>
              <a:rPr lang="he-IL" kern="0" dirty="0"/>
              <a:t>קום בעזרת ספינות, מטוסים ורכבות. מעורבות האדם מאפשרת מפגש בין מינים שלא היה מתאפשר בדרך הטבע, וכך מתבטלת השפעתו של מנגנון חשוב ביצירת מינים חדשים.</a:t>
            </a:r>
          </a:p>
          <a:p>
            <a:pPr fontAlgn="auto">
              <a:spcBef>
                <a:spcPts val="0"/>
              </a:spcBef>
              <a:spcAft>
                <a:spcPts val="0"/>
              </a:spcAft>
              <a:defRPr/>
            </a:pPr>
            <a:r>
              <a:rPr lang="he-IL" kern="0" dirty="0" smtClean="0">
                <a:solidFill>
                  <a:prstClr val="black"/>
                </a:solidFill>
              </a:rPr>
              <a:t>     יתר </a:t>
            </a:r>
            <a:r>
              <a:rPr lang="he-IL" kern="0" dirty="0">
                <a:solidFill>
                  <a:prstClr val="black"/>
                </a:solidFill>
              </a:rPr>
              <a:t>על כן, נוצרים נזקים אקולוגיים אדירים ש</a:t>
            </a:r>
            <a:r>
              <a:rPr lang="he-IL" kern="0" dirty="0">
                <a:solidFill>
                  <a:schemeClr val="accent3"/>
                </a:solidFill>
              </a:rPr>
              <a:t>מינים פולשים </a:t>
            </a:r>
            <a:r>
              <a:rPr lang="he-IL" kern="0" dirty="0"/>
              <a:t>גורמים </a:t>
            </a:r>
            <a:r>
              <a:rPr lang="he-IL" kern="0" dirty="0" smtClean="0"/>
              <a:t>להם</a:t>
            </a:r>
          </a:p>
          <a:p>
            <a:pPr fontAlgn="auto">
              <a:spcBef>
                <a:spcPts val="0"/>
              </a:spcBef>
              <a:spcAft>
                <a:spcPts val="0"/>
              </a:spcAft>
              <a:defRPr/>
            </a:pPr>
            <a:r>
              <a:rPr lang="he-IL" kern="0" dirty="0"/>
              <a:t> </a:t>
            </a:r>
            <a:r>
              <a:rPr lang="he-IL" kern="0" dirty="0" smtClean="0"/>
              <a:t>    </a:t>
            </a:r>
            <a:r>
              <a:rPr lang="he-IL" kern="0" dirty="0"/>
              <a:t>(בכך נדון </a:t>
            </a:r>
            <a:r>
              <a:rPr lang="he-IL" kern="0" dirty="0" smtClean="0"/>
              <a:t>בהמשך </a:t>
            </a:r>
            <a:r>
              <a:rPr lang="he-IL" kern="0" dirty="0"/>
              <a:t>השיעור).</a:t>
            </a:r>
          </a:p>
        </p:txBody>
      </p:sp>
      <p:grpSp>
        <p:nvGrpSpPr>
          <p:cNvPr id="4" name="קבוצה 3"/>
          <p:cNvGrpSpPr/>
          <p:nvPr/>
        </p:nvGrpSpPr>
        <p:grpSpPr>
          <a:xfrm>
            <a:off x="381000" y="4149081"/>
            <a:ext cx="8202613" cy="2304256"/>
            <a:chOff x="381000" y="4029870"/>
            <a:chExt cx="8202613" cy="2304256"/>
          </a:xfrm>
        </p:grpSpPr>
        <p:sp>
          <p:nvSpPr>
            <p:cNvPr id="2" name="הסבר מלבני מעוגל 1"/>
            <p:cNvSpPr/>
            <p:nvPr/>
          </p:nvSpPr>
          <p:spPr>
            <a:xfrm>
              <a:off x="381000" y="4029870"/>
              <a:ext cx="8202613" cy="2304256"/>
            </a:xfrm>
            <a:prstGeom prst="wedgeRoundRectCallout">
              <a:avLst>
                <a:gd name="adj1" fmla="val -21147"/>
                <a:gd name="adj2" fmla="val 68338"/>
                <a:gd name="adj3" fmla="val 16667"/>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he-IL" dirty="0">
                <a:solidFill>
                  <a:schemeClr val="tx1"/>
                </a:solidFill>
              </a:endParaRPr>
            </a:p>
          </p:txBody>
        </p:sp>
        <p:pic>
          <p:nvPicPr>
            <p:cNvPr id="34824"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240" y="4245893"/>
              <a:ext cx="1554510" cy="1812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5" name="מלבן 4"/>
            <p:cNvSpPr>
              <a:spLocks noChangeArrowheads="1"/>
            </p:cNvSpPr>
            <p:nvPr/>
          </p:nvSpPr>
          <p:spPr bwMode="auto">
            <a:xfrm>
              <a:off x="504032" y="4476968"/>
              <a:ext cx="5761832"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he-IL" altLang="he-IL" sz="1400" b="1" dirty="0"/>
                <a:t>אבי תורת האבולוציה היה צ'ארלס דרווין. הבסיס לתורה היה תצפית במגוון מיני בעלי חיים וצמחים שהתפתחו באיי גלפגוס. בין האיים שוררים תנאים שונים, ולכן, אף על פי שלמקצת המינים היה מוצא משותף, בהשפעת תהליך הברֵרה הטבעית הם התפתחו להיות מינים שונים זה מזה.</a:t>
              </a:r>
            </a:p>
            <a:p>
              <a:pPr eaLnBrk="1" hangingPunct="1"/>
              <a:r>
                <a:rPr lang="he-IL" altLang="he-IL" sz="1400" b="1" dirty="0"/>
                <a:t>הים בין האיים יצר מחסום ביו</a:t>
              </a:r>
              <a:r>
                <a:rPr lang="he-IL" altLang="he-IL" sz="1400" b="1" noProof="1"/>
                <a:t>-גאוגרפי </a:t>
              </a:r>
              <a:r>
                <a:rPr lang="he-IL" altLang="he-IL" sz="1400" b="1" dirty="0"/>
                <a:t>שתרם להיווצרות מינים שונים.</a:t>
              </a:r>
            </a:p>
          </p:txBody>
        </p:sp>
        <p:sp>
          <p:nvSpPr>
            <p:cNvPr id="5" name="מלבן 4"/>
            <p:cNvSpPr/>
            <p:nvPr/>
          </p:nvSpPr>
          <p:spPr>
            <a:xfrm>
              <a:off x="6640338" y="6046093"/>
              <a:ext cx="1316038" cy="261937"/>
            </a:xfrm>
            <a:prstGeom prst="rect">
              <a:avLst/>
            </a:prstGeom>
          </p:spPr>
          <p:txBody>
            <a:bodyPr wrap="none">
              <a:spAutoFit/>
            </a:bodyPr>
            <a:lstStyle/>
            <a:p>
              <a:pPr fontAlgn="auto">
                <a:spcBef>
                  <a:spcPts val="0"/>
                </a:spcBef>
                <a:spcAft>
                  <a:spcPts val="0"/>
                </a:spcAft>
                <a:defRPr/>
              </a:pPr>
              <a:r>
                <a:rPr lang="he-IL" sz="1100" kern="0" dirty="0">
                  <a:solidFill>
                    <a:prstClr val="black"/>
                  </a:solidFill>
                  <a:hlinkClick r:id="rId3"/>
                </a:rPr>
                <a:t>צילום: </a:t>
              </a:r>
              <a:r>
                <a:rPr lang="en-US" sz="1100" kern="0" dirty="0">
                  <a:solidFill>
                    <a:prstClr val="black"/>
                  </a:solidFill>
                  <a:hlinkClick r:id="rId3"/>
                </a:rPr>
                <a:t> J. Cameron</a:t>
              </a:r>
              <a:endParaRPr lang="he-IL" sz="1100" kern="0" dirty="0">
                <a:solidFill>
                  <a:prstClr val="black"/>
                </a:solidFill>
              </a:endParaRPr>
            </a:p>
          </p:txBody>
        </p:sp>
      </p:grpSp>
      <p:sp>
        <p:nvSpPr>
          <p:cNvPr id="11" name="Rectangle 3"/>
          <p:cNvSpPr/>
          <p:nvPr/>
        </p:nvSpPr>
        <p:spPr>
          <a:xfrm>
            <a:off x="468313" y="430213"/>
            <a:ext cx="8215312" cy="46037"/>
          </a:xfrm>
          <a:prstGeom prst="rect">
            <a:avLst/>
          </a:prstGeom>
          <a:solidFill>
            <a:sysClr val="window" lastClr="FFFFFF">
              <a:lumMod val="95000"/>
            </a:sysClr>
          </a:solidFill>
          <a:ln w="25400" cap="flat" cmpd="sng" algn="ctr">
            <a:solidFill>
              <a:sysClr val="window" lastClr="FFFFFF">
                <a:lumMod val="95000"/>
              </a:sysClr>
            </a:solidFill>
            <a:prstDash val="solid"/>
          </a:ln>
          <a:effectLst/>
        </p:spPr>
        <p:txBody>
          <a:bodyPr rtlCol="1" anchor="ctr"/>
          <a:lstStyle/>
          <a:p>
            <a:pPr algn="ctr" fontAlgn="auto">
              <a:spcBef>
                <a:spcPts val="0"/>
              </a:spcBef>
              <a:spcAft>
                <a:spcPts val="0"/>
              </a:spcAft>
              <a:defRPr/>
            </a:pPr>
            <a:endParaRPr lang="he-IL" kern="0" dirty="0">
              <a:solidFill>
                <a:prstClr val="white"/>
              </a:solidFill>
              <a:latin typeface="Arial"/>
              <a:cs typeface="Arial"/>
            </a:endParaRPr>
          </a:p>
        </p:txBody>
      </p:sp>
      <p:sp>
        <p:nvSpPr>
          <p:cNvPr id="12" name="Slide Number Placeholder 8"/>
          <p:cNvSpPr txBox="1">
            <a:spLocks/>
          </p:cNvSpPr>
          <p:nvPr/>
        </p:nvSpPr>
        <p:spPr bwMode="auto">
          <a:xfrm>
            <a:off x="115094" y="6471668"/>
            <a:ext cx="5032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l" eaLnBrk="1" hangingPunct="1"/>
            <a:fld id="{A7AE3F90-C651-4314-991C-06CAF0C39DD7}" type="slidenum">
              <a:rPr lang="he-IL" altLang="he-IL" sz="1100">
                <a:solidFill>
                  <a:srgbClr val="BFBFBF"/>
                </a:solidFill>
              </a:rPr>
              <a:pPr algn="l" eaLnBrk="1" hangingPunct="1"/>
              <a:t>6</a:t>
            </a:fld>
            <a:endParaRPr lang="he-IL" altLang="he-IL" sz="1100" dirty="0">
              <a:solidFill>
                <a:srgbClr val="BFBFBF"/>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Slide Number Placeholder 8"/>
          <p:cNvSpPr>
            <a:spLocks noGrp="1"/>
          </p:cNvSpPr>
          <p:nvPr>
            <p:ph type="sldNum" sz="quarter" idx="12"/>
          </p:nvPr>
        </p:nvSpPr>
        <p:spPr bwMode="auto">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fld id="{525F4348-AD69-46F7-9FFA-9BCB9792E19E}" type="slidenum">
              <a:rPr lang="he-IL" smtClean="0"/>
              <a:pPr fontAlgn="base">
                <a:spcBef>
                  <a:spcPct val="0"/>
                </a:spcBef>
                <a:spcAft>
                  <a:spcPct val="0"/>
                </a:spcAft>
                <a:defRPr/>
              </a:pPr>
              <a:t>7</a:t>
            </a:fld>
            <a:endParaRPr lang="he-IL" dirty="0" smtClean="0"/>
          </a:p>
        </p:txBody>
      </p:sp>
      <p:sp>
        <p:nvSpPr>
          <p:cNvPr id="6" name="כותרת 5"/>
          <p:cNvSpPr>
            <a:spLocks noGrp="1"/>
          </p:cNvSpPr>
          <p:nvPr>
            <p:ph type="ctrTitle"/>
          </p:nvPr>
        </p:nvSpPr>
        <p:spPr>
          <a:xfrm>
            <a:off x="785813" y="71438"/>
            <a:ext cx="7772400" cy="441325"/>
          </a:xfrm>
        </p:spPr>
        <p:txBody>
          <a:bodyPr/>
          <a:lstStyle/>
          <a:p>
            <a:pPr fontAlgn="auto">
              <a:defRPr/>
            </a:pPr>
            <a:r>
              <a:rPr lang="he-IL" sz="1800" b="1" dirty="0" smtClean="0">
                <a:solidFill>
                  <a:srgbClr val="FF6600"/>
                </a:solidFill>
                <a:ea typeface="+mn-ea"/>
              </a:rPr>
              <a:t>השתנות המגוון הביולוגי עם הזמן</a:t>
            </a:r>
            <a:endParaRPr lang="he-IL" sz="1800" dirty="0" smtClean="0">
              <a:solidFill>
                <a:schemeClr val="accent6">
                  <a:lumMod val="50000"/>
                  <a:lumOff val="50000"/>
                </a:schemeClr>
              </a:solidFill>
            </a:endParaRPr>
          </a:p>
        </p:txBody>
      </p:sp>
      <p:cxnSp>
        <p:nvCxnSpPr>
          <p:cNvPr id="3" name="מחבר ישר 2"/>
          <p:cNvCxnSpPr/>
          <p:nvPr/>
        </p:nvCxnSpPr>
        <p:spPr>
          <a:xfrm flipV="1">
            <a:off x="10909300" y="395288"/>
            <a:ext cx="0" cy="6985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6713" y="566738"/>
            <a:ext cx="8178800" cy="2862262"/>
          </a:xfrm>
          <a:prstGeom prst="rect">
            <a:avLst/>
          </a:prstGeom>
          <a:noFill/>
          <a:ln w="19050">
            <a:noFill/>
          </a:ln>
          <a:effectLst>
            <a:outerShdw sx="102000" sy="102000" algn="tl" rotWithShape="0">
              <a:sysClr val="window" lastClr="FFFFFF">
                <a:lumMod val="65000"/>
                <a:alpha val="0"/>
              </a:sysClr>
            </a:outerShdw>
          </a:effectLst>
        </p:spPr>
        <p:txBody>
          <a:bodyPr rtlCol="1">
            <a:spAutoFit/>
          </a:bodyPr>
          <a:lstStyle/>
          <a:p>
            <a:pPr fontAlgn="auto">
              <a:spcBef>
                <a:spcPts val="0"/>
              </a:spcBef>
              <a:spcAft>
                <a:spcPts val="0"/>
              </a:spcAft>
              <a:defRPr/>
            </a:pPr>
            <a:r>
              <a:rPr lang="he-IL" kern="0" dirty="0">
                <a:solidFill>
                  <a:prstClr val="black"/>
                </a:solidFill>
              </a:rPr>
              <a:t>עם הזמן, המגוון הביולוגי משתנה </a:t>
            </a:r>
            <a:r>
              <a:rPr lang="he-IL" kern="0" dirty="0"/>
              <a:t>בדרך הטבע על פי השתנות התנאים.</a:t>
            </a:r>
          </a:p>
          <a:p>
            <a:pPr fontAlgn="auto">
              <a:spcBef>
                <a:spcPts val="0"/>
              </a:spcBef>
              <a:spcAft>
                <a:spcPts val="0"/>
              </a:spcAft>
              <a:defRPr/>
            </a:pPr>
            <a:r>
              <a:rPr lang="he-IL" kern="0" dirty="0"/>
              <a:t>אחד הגורמים להשתנות התנאים הוא יצורים חיים.</a:t>
            </a:r>
          </a:p>
          <a:p>
            <a:pPr fontAlgn="auto">
              <a:spcBef>
                <a:spcPts val="0"/>
              </a:spcBef>
              <a:spcAft>
                <a:spcPts val="0"/>
              </a:spcAft>
              <a:defRPr/>
            </a:pPr>
            <a:r>
              <a:rPr lang="he-IL" u="sng" kern="0" dirty="0"/>
              <a:t>דוגמה</a:t>
            </a:r>
            <a:r>
              <a:rPr lang="he-IL" kern="0" dirty="0"/>
              <a:t>:</a:t>
            </a:r>
          </a:p>
          <a:p>
            <a:pPr fontAlgn="auto">
              <a:spcBef>
                <a:spcPts val="0"/>
              </a:spcBef>
              <a:spcAft>
                <a:spcPts val="0"/>
              </a:spcAft>
              <a:defRPr/>
            </a:pPr>
            <a:r>
              <a:rPr lang="he-IL" kern="0" dirty="0"/>
              <a:t>חורש שנשרף, ישתקם בהדרגה:</a:t>
            </a:r>
          </a:p>
          <a:p>
            <a:pPr fontAlgn="auto">
              <a:spcBef>
                <a:spcPts val="0"/>
              </a:spcBef>
              <a:spcAft>
                <a:spcPts val="0"/>
              </a:spcAft>
              <a:defRPr/>
            </a:pPr>
            <a:r>
              <a:rPr lang="he-IL" kern="0" dirty="0"/>
              <a:t>בשלב הראשון יצמחו באזור השרוף צמחים חד-שנתיים, הזקוקים לאור לשם נביטה וגידול,</a:t>
            </a:r>
          </a:p>
          <a:p>
            <a:pPr fontAlgn="auto">
              <a:spcBef>
                <a:spcPts val="0"/>
              </a:spcBef>
              <a:spcAft>
                <a:spcPts val="0"/>
              </a:spcAft>
              <a:defRPr/>
            </a:pPr>
            <a:r>
              <a:rPr lang="he-IL" kern="0" dirty="0"/>
              <a:t>והם ייצרו צל. הצל נחוץ לנביטה ולגידול של שיחים, ואחר כך של עצים. השיחים והעצים יוצרים צל, המגביל את גידול הצמחים החד-שנתיים.</a:t>
            </a:r>
          </a:p>
          <a:p>
            <a:pPr fontAlgn="auto">
              <a:spcBef>
                <a:spcPts val="0"/>
              </a:spcBef>
              <a:spcAft>
                <a:spcPts val="0"/>
              </a:spcAft>
              <a:defRPr/>
            </a:pPr>
            <a:r>
              <a:rPr lang="he-IL" kern="0" dirty="0"/>
              <a:t>כלומר, כל שלב משנה את התנאים ו"מכשיר את הקרקע" לשלב הבא.</a:t>
            </a:r>
          </a:p>
          <a:p>
            <a:pPr fontAlgn="auto">
              <a:spcBef>
                <a:spcPts val="0"/>
              </a:spcBef>
              <a:spcAft>
                <a:spcPts val="0"/>
              </a:spcAft>
              <a:defRPr/>
            </a:pPr>
            <a:r>
              <a:rPr lang="he-IL" kern="0" dirty="0">
                <a:solidFill>
                  <a:prstClr val="black"/>
                </a:solidFill>
              </a:rPr>
              <a:t>תהליך השתנות הדרגתי זה נקרא </a:t>
            </a:r>
            <a:r>
              <a:rPr lang="he-IL" kern="0" dirty="0">
                <a:solidFill>
                  <a:schemeClr val="accent3"/>
                </a:solidFill>
              </a:rPr>
              <a:t>סוקסציה*</a:t>
            </a:r>
            <a:r>
              <a:rPr lang="he-IL" kern="0" dirty="0">
                <a:solidFill>
                  <a:prstClr val="black"/>
                </a:solidFill>
              </a:rPr>
              <a:t>. </a:t>
            </a:r>
            <a:r>
              <a:rPr lang="he-IL" kern="0" dirty="0"/>
              <a:t>הזמן הדרוש עד לשיקום מלא של החורש </a:t>
            </a:r>
            <a:endParaRPr lang="he-IL" kern="0" dirty="0" smtClean="0"/>
          </a:p>
          <a:p>
            <a:pPr fontAlgn="auto">
              <a:spcBef>
                <a:spcPts val="0"/>
              </a:spcBef>
              <a:spcAft>
                <a:spcPts val="0"/>
              </a:spcAft>
              <a:defRPr/>
            </a:pPr>
            <a:r>
              <a:rPr lang="he-IL" kern="0" dirty="0" smtClean="0"/>
              <a:t>הוא </a:t>
            </a:r>
            <a:r>
              <a:rPr lang="he-IL" kern="0" dirty="0"/>
              <a:t>כמה עשרות שנים.</a:t>
            </a:r>
          </a:p>
        </p:txBody>
      </p:sp>
      <p:sp>
        <p:nvSpPr>
          <p:cNvPr id="10" name="TextBox 9"/>
          <p:cNvSpPr txBox="1"/>
          <p:nvPr/>
        </p:nvSpPr>
        <p:spPr>
          <a:xfrm>
            <a:off x="366713" y="6165850"/>
            <a:ext cx="8178800" cy="368300"/>
          </a:xfrm>
          <a:prstGeom prst="rect">
            <a:avLst/>
          </a:prstGeom>
          <a:noFill/>
          <a:ln w="19050">
            <a:noFill/>
          </a:ln>
          <a:effectLst>
            <a:outerShdw sx="102000" sy="102000" algn="tl" rotWithShape="0">
              <a:sysClr val="window" lastClr="FFFFFF">
                <a:lumMod val="65000"/>
                <a:alpha val="0"/>
              </a:sysClr>
            </a:outerShdw>
          </a:effectLst>
        </p:spPr>
        <p:txBody>
          <a:bodyPr rtlCol="1">
            <a:spAutoFit/>
          </a:bodyPr>
          <a:lstStyle/>
          <a:p>
            <a:pPr fontAlgn="auto">
              <a:spcBef>
                <a:spcPts val="0"/>
              </a:spcBef>
              <a:spcAft>
                <a:spcPts val="0"/>
              </a:spcAft>
              <a:defRPr/>
            </a:pPr>
            <a:r>
              <a:rPr lang="he-IL" sz="1600" kern="0" dirty="0">
                <a:solidFill>
                  <a:prstClr val="black"/>
                </a:solidFill>
              </a:rPr>
              <a:t>* המונח סוקסציה אינו נכלל בסילבוס</a:t>
            </a:r>
            <a:r>
              <a:rPr lang="he-IL" kern="0" dirty="0">
                <a:solidFill>
                  <a:prstClr val="black"/>
                </a:solidFill>
              </a:rPr>
              <a:t>.</a:t>
            </a:r>
          </a:p>
        </p:txBody>
      </p:sp>
      <p:sp>
        <p:nvSpPr>
          <p:cNvPr id="15" name="Rectangle 3"/>
          <p:cNvSpPr/>
          <p:nvPr/>
        </p:nvSpPr>
        <p:spPr>
          <a:xfrm>
            <a:off x="468313" y="430213"/>
            <a:ext cx="8215312" cy="46037"/>
          </a:xfrm>
          <a:prstGeom prst="rect">
            <a:avLst/>
          </a:prstGeom>
          <a:solidFill>
            <a:sysClr val="window" lastClr="FFFFFF">
              <a:lumMod val="95000"/>
            </a:sysClr>
          </a:solidFill>
          <a:ln w="25400" cap="flat" cmpd="sng" algn="ctr">
            <a:solidFill>
              <a:sysClr val="window" lastClr="FFFFFF">
                <a:lumMod val="95000"/>
              </a:sysClr>
            </a:solidFill>
            <a:prstDash val="solid"/>
          </a:ln>
          <a:effectLst/>
        </p:spPr>
        <p:txBody>
          <a:bodyPr rtlCol="1" anchor="ctr"/>
          <a:lstStyle/>
          <a:p>
            <a:pPr algn="ctr" fontAlgn="auto">
              <a:spcBef>
                <a:spcPts val="0"/>
              </a:spcBef>
              <a:spcAft>
                <a:spcPts val="0"/>
              </a:spcAft>
              <a:defRPr/>
            </a:pPr>
            <a:endParaRPr lang="he-IL" kern="0" dirty="0">
              <a:solidFill>
                <a:prstClr val="white"/>
              </a:solidFill>
              <a:latin typeface="Arial"/>
              <a:cs typeface="Arial"/>
            </a:endParaRPr>
          </a:p>
        </p:txBody>
      </p:sp>
      <p:sp>
        <p:nvSpPr>
          <p:cNvPr id="16" name="Slide Number Placeholder 8"/>
          <p:cNvSpPr txBox="1">
            <a:spLocks/>
          </p:cNvSpPr>
          <p:nvPr/>
        </p:nvSpPr>
        <p:spPr bwMode="auto">
          <a:xfrm>
            <a:off x="252413" y="6481763"/>
            <a:ext cx="5032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l" eaLnBrk="1" hangingPunct="1"/>
            <a:fld id="{A7AE3F90-C651-4314-991C-06CAF0C39DD7}" type="slidenum">
              <a:rPr lang="he-IL" altLang="he-IL" sz="1100">
                <a:solidFill>
                  <a:srgbClr val="BFBFBF"/>
                </a:solidFill>
              </a:rPr>
              <a:pPr algn="l" eaLnBrk="1" hangingPunct="1"/>
              <a:t>7</a:t>
            </a:fld>
            <a:endParaRPr lang="he-IL" altLang="he-IL" sz="1100" dirty="0">
              <a:solidFill>
                <a:srgbClr val="BFBFBF"/>
              </a:solidFill>
            </a:endParaRPr>
          </a:p>
        </p:txBody>
      </p:sp>
      <p:grpSp>
        <p:nvGrpSpPr>
          <p:cNvPr id="4" name="קבוצה 3"/>
          <p:cNvGrpSpPr/>
          <p:nvPr/>
        </p:nvGrpSpPr>
        <p:grpSpPr>
          <a:xfrm>
            <a:off x="843217" y="3933056"/>
            <a:ext cx="7728911" cy="2193466"/>
            <a:chOff x="397825" y="3948831"/>
            <a:chExt cx="7728911" cy="2193466"/>
          </a:xfrm>
        </p:grpSpPr>
        <p:pic>
          <p:nvPicPr>
            <p:cNvPr id="35848"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7825" y="3948831"/>
              <a:ext cx="2921136" cy="2160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0" name="Picture 1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75784" y="3988161"/>
              <a:ext cx="2650952" cy="2154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חץ ימינה 12"/>
            <p:cNvSpPr/>
            <p:nvPr/>
          </p:nvSpPr>
          <p:spPr>
            <a:xfrm>
              <a:off x="3406329" y="4715930"/>
              <a:ext cx="576263" cy="657286"/>
            </a:xfrm>
            <a:prstGeom prst="rightArrow">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he-IL" dirty="0"/>
            </a:p>
          </p:txBody>
        </p:sp>
        <p:sp>
          <p:nvSpPr>
            <p:cNvPr id="17" name="חץ ימינה 16"/>
            <p:cNvSpPr/>
            <p:nvPr/>
          </p:nvSpPr>
          <p:spPr>
            <a:xfrm>
              <a:off x="4126409" y="4712514"/>
              <a:ext cx="576263" cy="657286"/>
            </a:xfrm>
            <a:prstGeom prst="rightArrow">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he-IL" dirty="0"/>
            </a:p>
          </p:txBody>
        </p:sp>
        <p:sp>
          <p:nvSpPr>
            <p:cNvPr id="18" name="חץ ימינה 17"/>
            <p:cNvSpPr/>
            <p:nvPr/>
          </p:nvSpPr>
          <p:spPr>
            <a:xfrm>
              <a:off x="4774680" y="4715930"/>
              <a:ext cx="576263" cy="657286"/>
            </a:xfrm>
            <a:prstGeom prst="rightArrow">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he-IL" dirty="0"/>
            </a:p>
          </p:txBody>
        </p:sp>
      </p:grpSp>
      <p:sp>
        <p:nvSpPr>
          <p:cNvPr id="19" name="מלבן 18"/>
          <p:cNvSpPr/>
          <p:nvPr/>
        </p:nvSpPr>
        <p:spPr>
          <a:xfrm>
            <a:off x="5809679" y="3933057"/>
            <a:ext cx="2873946" cy="223279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20" name="מלבן 19"/>
          <p:cNvSpPr/>
          <p:nvPr/>
        </p:nvSpPr>
        <p:spPr>
          <a:xfrm>
            <a:off x="755650" y="3908985"/>
            <a:ext cx="3096270" cy="223279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Slide Number Placeholder 8"/>
          <p:cNvSpPr>
            <a:spLocks noGrp="1"/>
          </p:cNvSpPr>
          <p:nvPr>
            <p:ph type="sldNum" sz="quarter" idx="12"/>
          </p:nvPr>
        </p:nvSpPr>
        <p:spPr bwMode="auto">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fld id="{16457865-D647-489B-82E8-703838CE9089}" type="slidenum">
              <a:rPr lang="he-IL" smtClean="0"/>
              <a:pPr fontAlgn="base">
                <a:spcBef>
                  <a:spcPct val="0"/>
                </a:spcBef>
                <a:spcAft>
                  <a:spcPct val="0"/>
                </a:spcAft>
                <a:defRPr/>
              </a:pPr>
              <a:t>8</a:t>
            </a:fld>
            <a:endParaRPr lang="he-IL" dirty="0" smtClean="0"/>
          </a:p>
        </p:txBody>
      </p:sp>
      <p:sp>
        <p:nvSpPr>
          <p:cNvPr id="6" name="כותרת 5"/>
          <p:cNvSpPr>
            <a:spLocks noGrp="1"/>
          </p:cNvSpPr>
          <p:nvPr>
            <p:ph type="ctrTitle"/>
          </p:nvPr>
        </p:nvSpPr>
        <p:spPr>
          <a:xfrm>
            <a:off x="785813" y="71438"/>
            <a:ext cx="7772400" cy="441325"/>
          </a:xfrm>
        </p:spPr>
        <p:txBody>
          <a:bodyPr/>
          <a:lstStyle/>
          <a:p>
            <a:pPr fontAlgn="auto">
              <a:defRPr/>
            </a:pPr>
            <a:r>
              <a:rPr lang="he-IL" sz="1800" b="1" dirty="0" smtClean="0">
                <a:solidFill>
                  <a:srgbClr val="FF6600"/>
                </a:solidFill>
                <a:ea typeface="+mn-ea"/>
              </a:rPr>
              <a:t>בישראל יש מגוון מינים עשיר במיוחד</a:t>
            </a:r>
            <a:endParaRPr lang="he-IL" sz="1800" dirty="0" smtClean="0"/>
          </a:p>
        </p:txBody>
      </p:sp>
      <p:cxnSp>
        <p:nvCxnSpPr>
          <p:cNvPr id="3" name="מחבר ישר 2"/>
          <p:cNvCxnSpPr/>
          <p:nvPr/>
        </p:nvCxnSpPr>
        <p:spPr>
          <a:xfrm flipV="1">
            <a:off x="10909300" y="395288"/>
            <a:ext cx="0" cy="6985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0" y="594693"/>
            <a:ext cx="8676456" cy="2308324"/>
          </a:xfrm>
          <a:prstGeom prst="rect">
            <a:avLst/>
          </a:prstGeom>
          <a:noFill/>
          <a:ln w="19050">
            <a:noFill/>
          </a:ln>
          <a:effectLst>
            <a:outerShdw sx="102000" sy="102000" algn="tl" rotWithShape="0">
              <a:sysClr val="window" lastClr="FFFFFF">
                <a:lumMod val="65000"/>
                <a:alpha val="0"/>
              </a:sysClr>
            </a:outerShdw>
          </a:effectLst>
        </p:spPr>
        <p:txBody>
          <a:bodyPr wrap="square" rtlCol="1">
            <a:spAutoFit/>
          </a:bodyPr>
          <a:lstStyle/>
          <a:p>
            <a:pPr fontAlgn="auto">
              <a:spcBef>
                <a:spcPts val="0"/>
              </a:spcBef>
              <a:spcAft>
                <a:spcPts val="0"/>
              </a:spcAft>
              <a:defRPr/>
            </a:pPr>
            <a:r>
              <a:rPr lang="he-IL" kern="0" dirty="0">
                <a:solidFill>
                  <a:prstClr val="black"/>
                </a:solidFill>
              </a:rPr>
              <a:t>בשל מגוון </a:t>
            </a:r>
            <a:r>
              <a:rPr lang="he-IL" kern="0" dirty="0"/>
              <a:t>האזורים </a:t>
            </a:r>
            <a:r>
              <a:rPr lang="he-IL" kern="0" noProof="1"/>
              <a:t>הגאוגרפיים</a:t>
            </a:r>
            <a:r>
              <a:rPr lang="he-IL" kern="0" dirty="0"/>
              <a:t> ומגוון אזורי האקלים בישראל, ובשל הימצאותה של ישראל </a:t>
            </a:r>
            <a:endParaRPr lang="he-IL" kern="0" dirty="0" smtClean="0"/>
          </a:p>
          <a:p>
            <a:pPr fontAlgn="auto">
              <a:spcBef>
                <a:spcPts val="0"/>
              </a:spcBef>
              <a:spcAft>
                <a:spcPts val="0"/>
              </a:spcAft>
              <a:defRPr/>
            </a:pPr>
            <a:r>
              <a:rPr lang="he-IL" kern="0" dirty="0" smtClean="0"/>
              <a:t>בנתיב </a:t>
            </a:r>
            <a:r>
              <a:rPr lang="he-IL" kern="0" dirty="0"/>
              <a:t>נדידת הציפורים, מגוון המינים בה גדול מאוד לעומת מדינות אחרות. </a:t>
            </a:r>
            <a:endParaRPr lang="he-IL" kern="0" dirty="0" smtClean="0"/>
          </a:p>
          <a:p>
            <a:pPr fontAlgn="auto">
              <a:spcBef>
                <a:spcPts val="0"/>
              </a:spcBef>
              <a:spcAft>
                <a:spcPts val="0"/>
              </a:spcAft>
              <a:defRPr/>
            </a:pPr>
            <a:r>
              <a:rPr lang="he-IL" kern="0" dirty="0" smtClean="0"/>
              <a:t>לדוגמה:</a:t>
            </a:r>
          </a:p>
          <a:p>
            <a:pPr fontAlgn="auto">
              <a:spcBef>
                <a:spcPts val="0"/>
              </a:spcBef>
              <a:spcAft>
                <a:spcPts val="0"/>
              </a:spcAft>
              <a:defRPr/>
            </a:pPr>
            <a:r>
              <a:rPr lang="he-IL" kern="0" dirty="0" smtClean="0"/>
              <a:t>מספר </a:t>
            </a:r>
            <a:r>
              <a:rPr lang="he-IL" kern="0" dirty="0"/>
              <a:t>מיני הצמחים למ"ר בישראל גבוה כמעט פי חמישה ממספר מיני הצמחים למ"ר באיטליה. </a:t>
            </a:r>
            <a:endParaRPr lang="he-IL" kern="0" dirty="0" smtClean="0"/>
          </a:p>
          <a:p>
            <a:pPr fontAlgn="auto">
              <a:spcBef>
                <a:spcPts val="0"/>
              </a:spcBef>
              <a:spcAft>
                <a:spcPts val="0"/>
              </a:spcAft>
              <a:defRPr/>
            </a:pPr>
            <a:r>
              <a:rPr lang="he-IL" kern="0" dirty="0" smtClean="0"/>
              <a:t>מספר </a:t>
            </a:r>
            <a:r>
              <a:rPr lang="he-IL" kern="0" dirty="0"/>
              <a:t>מיני העופות למ"ר בישראל, גבוה פי שמונה ממספר </a:t>
            </a:r>
            <a:r>
              <a:rPr lang="he-IL" kern="0" dirty="0">
                <a:solidFill>
                  <a:prstClr val="black"/>
                </a:solidFill>
              </a:rPr>
              <a:t>מיני העופות למ"ר באנגליה</a:t>
            </a:r>
            <a:r>
              <a:rPr lang="he-IL" kern="0" dirty="0" smtClean="0">
                <a:solidFill>
                  <a:prstClr val="black"/>
                </a:solidFill>
              </a:rPr>
              <a:t>.</a:t>
            </a:r>
          </a:p>
          <a:p>
            <a:pPr fontAlgn="auto">
              <a:spcBef>
                <a:spcPts val="0"/>
              </a:spcBef>
              <a:spcAft>
                <a:spcPts val="0"/>
              </a:spcAft>
              <a:defRPr/>
            </a:pPr>
            <a:endParaRPr lang="he-IL" kern="0" dirty="0">
              <a:solidFill>
                <a:prstClr val="black"/>
              </a:solidFill>
            </a:endParaRPr>
          </a:p>
          <a:p>
            <a:pPr fontAlgn="auto">
              <a:spcBef>
                <a:spcPts val="0"/>
              </a:spcBef>
              <a:spcAft>
                <a:spcPts val="0"/>
              </a:spcAft>
              <a:defRPr/>
            </a:pPr>
            <a:r>
              <a:rPr lang="he-IL" kern="0" dirty="0">
                <a:solidFill>
                  <a:prstClr val="black"/>
                </a:solidFill>
              </a:rPr>
              <a:t>נוסף על כך, יש בישראל מספר גבוה יחסית של </a:t>
            </a:r>
            <a:r>
              <a:rPr lang="he-IL" u="sng" kern="0" dirty="0">
                <a:solidFill>
                  <a:srgbClr val="FF6600"/>
                </a:solidFill>
              </a:rPr>
              <a:t>מינים אנדמיים</a:t>
            </a:r>
            <a:r>
              <a:rPr lang="he-IL" kern="0" dirty="0">
                <a:solidFill>
                  <a:srgbClr val="FF6600"/>
                </a:solidFill>
              </a:rPr>
              <a:t> </a:t>
            </a:r>
          </a:p>
          <a:p>
            <a:pPr fontAlgn="auto">
              <a:spcBef>
                <a:spcPts val="0"/>
              </a:spcBef>
              <a:spcAft>
                <a:spcPts val="0"/>
              </a:spcAft>
              <a:defRPr/>
            </a:pPr>
            <a:r>
              <a:rPr lang="he-IL" kern="0" dirty="0" smtClean="0">
                <a:solidFill>
                  <a:prstClr val="black"/>
                </a:solidFill>
              </a:rPr>
              <a:t>(</a:t>
            </a:r>
            <a:r>
              <a:rPr lang="he-IL" kern="0" dirty="0">
                <a:solidFill>
                  <a:prstClr val="black"/>
                </a:solidFill>
              </a:rPr>
              <a:t>מין אנדמי = מין שנמצא רק </a:t>
            </a:r>
            <a:r>
              <a:rPr lang="he-IL" kern="0" noProof="1">
                <a:solidFill>
                  <a:prstClr val="black"/>
                </a:solidFill>
              </a:rPr>
              <a:t>באזור גאוגרפי </a:t>
            </a:r>
            <a:r>
              <a:rPr lang="he-IL" kern="0" dirty="0">
                <a:solidFill>
                  <a:prstClr val="black"/>
                </a:solidFill>
              </a:rPr>
              <a:t>כלשהו).</a:t>
            </a:r>
          </a:p>
        </p:txBody>
      </p:sp>
      <p:grpSp>
        <p:nvGrpSpPr>
          <p:cNvPr id="2" name="קבוצה 1"/>
          <p:cNvGrpSpPr/>
          <p:nvPr/>
        </p:nvGrpSpPr>
        <p:grpSpPr>
          <a:xfrm>
            <a:off x="1979613" y="3280370"/>
            <a:ext cx="4743450" cy="2997617"/>
            <a:chOff x="1979613" y="2492375"/>
            <a:chExt cx="4743450" cy="2997617"/>
          </a:xfrm>
        </p:grpSpPr>
        <p:sp>
          <p:nvSpPr>
            <p:cNvPr id="36871" name="מלבן 1"/>
            <p:cNvSpPr>
              <a:spLocks noChangeArrowheads="1"/>
            </p:cNvSpPr>
            <p:nvPr/>
          </p:nvSpPr>
          <p:spPr bwMode="auto">
            <a:xfrm>
              <a:off x="1979613" y="5151438"/>
              <a:ext cx="41687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he-IL" altLang="he-IL" sz="1600" b="1" dirty="0">
                  <a:solidFill>
                    <a:srgbClr val="000000"/>
                  </a:solidFill>
                </a:rPr>
                <a:t>גרביל חולות – מין אנדמי לישראל</a:t>
              </a:r>
            </a:p>
          </p:txBody>
        </p:sp>
        <p:pic>
          <p:nvPicPr>
            <p:cNvPr id="36872"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46313" y="2492375"/>
              <a:ext cx="4476750"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3" name="מלבן 1"/>
            <p:cNvSpPr>
              <a:spLocks noChangeArrowheads="1"/>
            </p:cNvSpPr>
            <p:nvPr/>
          </p:nvSpPr>
          <p:spPr bwMode="auto">
            <a:xfrm>
              <a:off x="4375150" y="4933950"/>
              <a:ext cx="23479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he-IL" altLang="he-IL" sz="1200" dirty="0"/>
                <a:t>ד"ר ירון זיו – אוניברסיטת </a:t>
              </a:r>
              <a:r>
                <a:rPr lang="he-IL" altLang="he-IL" sz="1200" dirty="0" smtClean="0"/>
                <a:t>בן-גוריון </a:t>
              </a:r>
              <a:r>
                <a:rPr lang="he-IL" altLang="he-IL" sz="1200" dirty="0"/>
                <a:t>©</a:t>
              </a:r>
              <a:endParaRPr lang="en-US" altLang="he-IL" sz="1200" dirty="0"/>
            </a:p>
          </p:txBody>
        </p:sp>
      </p:grpSp>
      <p:sp>
        <p:nvSpPr>
          <p:cNvPr id="10" name="Rectangle 3"/>
          <p:cNvSpPr/>
          <p:nvPr/>
        </p:nvSpPr>
        <p:spPr>
          <a:xfrm>
            <a:off x="468313" y="430213"/>
            <a:ext cx="8215312" cy="46037"/>
          </a:xfrm>
          <a:prstGeom prst="rect">
            <a:avLst/>
          </a:prstGeom>
          <a:solidFill>
            <a:sysClr val="window" lastClr="FFFFFF">
              <a:lumMod val="95000"/>
            </a:sysClr>
          </a:solidFill>
          <a:ln w="25400" cap="flat" cmpd="sng" algn="ctr">
            <a:solidFill>
              <a:sysClr val="window" lastClr="FFFFFF">
                <a:lumMod val="95000"/>
              </a:sysClr>
            </a:solidFill>
            <a:prstDash val="solid"/>
          </a:ln>
          <a:effectLst/>
        </p:spPr>
        <p:txBody>
          <a:bodyPr rtlCol="1" anchor="ctr"/>
          <a:lstStyle/>
          <a:p>
            <a:pPr algn="ctr" fontAlgn="auto">
              <a:spcBef>
                <a:spcPts val="0"/>
              </a:spcBef>
              <a:spcAft>
                <a:spcPts val="0"/>
              </a:spcAft>
              <a:defRPr/>
            </a:pPr>
            <a:endParaRPr lang="he-IL" kern="0" dirty="0">
              <a:solidFill>
                <a:prstClr val="white"/>
              </a:solidFill>
              <a:latin typeface="Arial"/>
              <a:cs typeface="Arial"/>
            </a:endParaRPr>
          </a:p>
        </p:txBody>
      </p:sp>
      <p:sp>
        <p:nvSpPr>
          <p:cNvPr id="11" name="Slide Number Placeholder 8"/>
          <p:cNvSpPr txBox="1">
            <a:spLocks/>
          </p:cNvSpPr>
          <p:nvPr/>
        </p:nvSpPr>
        <p:spPr bwMode="auto">
          <a:xfrm>
            <a:off x="252413" y="6481763"/>
            <a:ext cx="5032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l" eaLnBrk="1" hangingPunct="1"/>
            <a:fld id="{A7AE3F90-C651-4314-991C-06CAF0C39DD7}" type="slidenum">
              <a:rPr lang="he-IL" altLang="he-IL" sz="1100">
                <a:solidFill>
                  <a:srgbClr val="BFBFBF"/>
                </a:solidFill>
              </a:rPr>
              <a:pPr algn="l" eaLnBrk="1" hangingPunct="1"/>
              <a:t>8</a:t>
            </a:fld>
            <a:endParaRPr lang="he-IL" altLang="he-IL" sz="1100" dirty="0">
              <a:solidFill>
                <a:srgbClr val="BFBFBF"/>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כותרת 5"/>
          <p:cNvSpPr>
            <a:spLocks noGrp="1"/>
          </p:cNvSpPr>
          <p:nvPr>
            <p:ph type="ctrTitle"/>
          </p:nvPr>
        </p:nvSpPr>
        <p:spPr>
          <a:xfrm>
            <a:off x="785813" y="71438"/>
            <a:ext cx="7772400" cy="441325"/>
          </a:xfrm>
        </p:spPr>
        <p:txBody>
          <a:bodyPr/>
          <a:lstStyle/>
          <a:p>
            <a:pPr fontAlgn="auto">
              <a:defRPr/>
            </a:pPr>
            <a:r>
              <a:rPr lang="he-IL" sz="1800" b="1" dirty="0" smtClean="0">
                <a:solidFill>
                  <a:srgbClr val="FF6600"/>
                </a:solidFill>
                <a:ea typeface="+mn-ea"/>
              </a:rPr>
              <a:t> חשיבות המגוון הביולוגי</a:t>
            </a:r>
            <a:endParaRPr lang="he-IL" sz="1800" dirty="0" smtClean="0"/>
          </a:p>
        </p:txBody>
      </p:sp>
      <p:sp>
        <p:nvSpPr>
          <p:cNvPr id="37893" name="מלבן 1"/>
          <p:cNvSpPr>
            <a:spLocks noChangeArrowheads="1"/>
          </p:cNvSpPr>
          <p:nvPr/>
        </p:nvSpPr>
        <p:spPr bwMode="auto">
          <a:xfrm>
            <a:off x="231775" y="544711"/>
            <a:ext cx="850900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he-IL" altLang="he-IL" dirty="0">
                <a:solidFill>
                  <a:srgbClr val="000000"/>
                </a:solidFill>
              </a:rPr>
              <a:t>קיום האנושות תלוי במשאבי </a:t>
            </a:r>
            <a:r>
              <a:rPr lang="he-IL" altLang="he-IL" dirty="0"/>
              <a:t>הטבע. עושר החיים – המגוון הביולוגי – הוא היסוד לחיינו.</a:t>
            </a:r>
          </a:p>
          <a:p>
            <a:pPr eaLnBrk="1" hangingPunct="1"/>
            <a:r>
              <a:rPr lang="he-IL" altLang="he-IL" dirty="0"/>
              <a:t>המערכות הטבעיות מספקות לנו שירותים כגון: </a:t>
            </a:r>
            <a:endParaRPr lang="he-IL" altLang="he-IL" dirty="0" smtClean="0"/>
          </a:p>
          <a:p>
            <a:pPr marL="285750" indent="-285750" eaLnBrk="1" hangingPunct="1">
              <a:buFont typeface="Wingdings" panose="05000000000000000000" pitchFamily="2" charset="2"/>
              <a:buChar char="v"/>
            </a:pPr>
            <a:r>
              <a:rPr lang="he-IL" altLang="he-IL" dirty="0" smtClean="0"/>
              <a:t>מזון</a:t>
            </a:r>
            <a:r>
              <a:rPr lang="he-IL" altLang="he-IL" dirty="0"/>
              <a:t>, </a:t>
            </a:r>
            <a:endParaRPr lang="he-IL" altLang="he-IL" dirty="0" smtClean="0"/>
          </a:p>
          <a:p>
            <a:pPr marL="285750" indent="-285750" eaLnBrk="1" hangingPunct="1">
              <a:buFont typeface="Wingdings" panose="05000000000000000000" pitchFamily="2" charset="2"/>
              <a:buChar char="v"/>
            </a:pPr>
            <a:r>
              <a:rPr lang="he-IL" altLang="he-IL" dirty="0" smtClean="0"/>
              <a:t>האבקה </a:t>
            </a:r>
            <a:r>
              <a:rPr lang="he-IL" altLang="he-IL" dirty="0"/>
              <a:t>של גידולי החקלאות, </a:t>
            </a:r>
            <a:endParaRPr lang="he-IL" altLang="he-IL" dirty="0" smtClean="0"/>
          </a:p>
          <a:p>
            <a:pPr marL="285750" indent="-285750" eaLnBrk="1" hangingPunct="1">
              <a:buFont typeface="Wingdings" panose="05000000000000000000" pitchFamily="2" charset="2"/>
              <a:buChar char="v"/>
            </a:pPr>
            <a:r>
              <a:rPr lang="he-IL" altLang="he-IL" dirty="0" smtClean="0"/>
              <a:t>מאגר </a:t>
            </a:r>
            <a:r>
              <a:rPr lang="he-IL" altLang="he-IL" dirty="0"/>
              <a:t>גנים </a:t>
            </a:r>
            <a:r>
              <a:rPr lang="he-IL" altLang="he-IL" dirty="0" smtClean="0"/>
              <a:t>למזון </a:t>
            </a:r>
            <a:r>
              <a:rPr lang="he-IL" altLang="he-IL" dirty="0"/>
              <a:t>ותרופות, </a:t>
            </a:r>
            <a:endParaRPr lang="he-IL" altLang="he-IL" dirty="0" smtClean="0"/>
          </a:p>
          <a:p>
            <a:pPr marL="285750" indent="-285750" eaLnBrk="1" hangingPunct="1">
              <a:buFont typeface="Wingdings" panose="05000000000000000000" pitchFamily="2" charset="2"/>
              <a:buChar char="v"/>
            </a:pPr>
            <a:r>
              <a:rPr lang="he-IL" altLang="he-IL" dirty="0" smtClean="0"/>
              <a:t>שמירת </a:t>
            </a:r>
            <a:r>
              <a:rPr lang="he-IL" altLang="he-IL" dirty="0"/>
              <a:t>על הרכב האוויר, </a:t>
            </a:r>
            <a:endParaRPr lang="he-IL" altLang="he-IL" dirty="0" smtClean="0"/>
          </a:p>
          <a:p>
            <a:pPr marL="285750" indent="-285750" eaLnBrk="1" hangingPunct="1">
              <a:buFont typeface="Wingdings" panose="05000000000000000000" pitchFamily="2" charset="2"/>
              <a:buChar char="v"/>
            </a:pPr>
            <a:r>
              <a:rPr lang="he-IL" altLang="he-IL" dirty="0" smtClean="0"/>
              <a:t>פוריות הקרקע</a:t>
            </a:r>
          </a:p>
          <a:p>
            <a:pPr marL="285750" indent="-285750" eaLnBrk="1" hangingPunct="1">
              <a:buFont typeface="Wingdings" panose="05000000000000000000" pitchFamily="2" charset="2"/>
              <a:buChar char="v"/>
            </a:pPr>
            <a:r>
              <a:rPr lang="he-IL" altLang="he-IL" dirty="0" smtClean="0"/>
              <a:t>מקום לטיולים, להנאה ולהשראה</a:t>
            </a:r>
          </a:p>
          <a:p>
            <a:pPr eaLnBrk="1" hangingPunct="1"/>
            <a:r>
              <a:rPr lang="he-IL" altLang="he-IL" dirty="0" smtClean="0"/>
              <a:t>(</a:t>
            </a:r>
            <a:r>
              <a:rPr lang="he-IL" altLang="he-IL" dirty="0"/>
              <a:t>קראו עוד על כך </a:t>
            </a:r>
            <a:r>
              <a:rPr lang="he-IL" altLang="he-IL" dirty="0" smtClean="0"/>
              <a:t>בספר הלימוד, </a:t>
            </a:r>
            <a:r>
              <a:rPr lang="he-IL" altLang="he-IL" noProof="1"/>
              <a:t>עמ' </a:t>
            </a:r>
            <a:r>
              <a:rPr lang="he-IL" altLang="he-IL" dirty="0"/>
              <a:t>143). </a:t>
            </a:r>
            <a:endParaRPr lang="he-IL" altLang="he-IL" dirty="0" smtClean="0"/>
          </a:p>
          <a:p>
            <a:pPr algn="ctr" eaLnBrk="1" hangingPunct="1"/>
            <a:endParaRPr lang="he-IL" altLang="he-IL" dirty="0" smtClean="0"/>
          </a:p>
          <a:p>
            <a:pPr algn="ctr" eaLnBrk="1" hangingPunct="1"/>
            <a:r>
              <a:rPr lang="he-IL" altLang="he-IL" dirty="0" smtClean="0"/>
              <a:t>האתגר </a:t>
            </a:r>
            <a:r>
              <a:rPr lang="he-IL" altLang="he-IL" dirty="0"/>
              <a:t>העומד בפני האנושות הוא מציאת הנתיב שבו יימשך הפיתוח האנושי, אך גם יישמרו המערכות האקולוגיות כשהן בריאות ומתפקדות</a:t>
            </a:r>
            <a:r>
              <a:rPr lang="he-IL" altLang="he-IL" dirty="0" smtClean="0"/>
              <a:t>.</a:t>
            </a:r>
          </a:p>
        </p:txBody>
      </p:sp>
      <p:sp>
        <p:nvSpPr>
          <p:cNvPr id="7" name="Rectangle 3"/>
          <p:cNvSpPr/>
          <p:nvPr/>
        </p:nvSpPr>
        <p:spPr>
          <a:xfrm>
            <a:off x="468313" y="430213"/>
            <a:ext cx="8215312" cy="46037"/>
          </a:xfrm>
          <a:prstGeom prst="rect">
            <a:avLst/>
          </a:prstGeom>
          <a:solidFill>
            <a:sysClr val="window" lastClr="FFFFFF">
              <a:lumMod val="95000"/>
            </a:sysClr>
          </a:solidFill>
          <a:ln w="25400" cap="flat" cmpd="sng" algn="ctr">
            <a:solidFill>
              <a:sysClr val="window" lastClr="FFFFFF">
                <a:lumMod val="95000"/>
              </a:sysClr>
            </a:solidFill>
            <a:prstDash val="solid"/>
          </a:ln>
          <a:effectLst/>
        </p:spPr>
        <p:txBody>
          <a:bodyPr rtlCol="1" anchor="ctr"/>
          <a:lstStyle/>
          <a:p>
            <a:pPr algn="ctr" fontAlgn="auto">
              <a:spcBef>
                <a:spcPts val="0"/>
              </a:spcBef>
              <a:spcAft>
                <a:spcPts val="0"/>
              </a:spcAft>
              <a:defRPr/>
            </a:pPr>
            <a:endParaRPr lang="he-IL" kern="0" dirty="0">
              <a:solidFill>
                <a:prstClr val="white"/>
              </a:solidFill>
              <a:latin typeface="Arial"/>
              <a:cs typeface="Arial"/>
            </a:endParaRPr>
          </a:p>
        </p:txBody>
      </p:sp>
      <p:sp>
        <p:nvSpPr>
          <p:cNvPr id="8" name="Slide Number Placeholder 8"/>
          <p:cNvSpPr txBox="1">
            <a:spLocks/>
          </p:cNvSpPr>
          <p:nvPr/>
        </p:nvSpPr>
        <p:spPr bwMode="auto">
          <a:xfrm>
            <a:off x="107960" y="6465119"/>
            <a:ext cx="5032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l" eaLnBrk="1" hangingPunct="1"/>
            <a:fld id="{A7AE3F90-C651-4314-991C-06CAF0C39DD7}" type="slidenum">
              <a:rPr lang="he-IL" altLang="he-IL" sz="1100">
                <a:solidFill>
                  <a:srgbClr val="BFBFBF"/>
                </a:solidFill>
              </a:rPr>
              <a:pPr algn="l" eaLnBrk="1" hangingPunct="1"/>
              <a:t>9</a:t>
            </a:fld>
            <a:endParaRPr lang="he-IL" altLang="he-IL" sz="1100" dirty="0">
              <a:solidFill>
                <a:srgbClr val="BFBFBF"/>
              </a:solidFill>
            </a:endParaRPr>
          </a:p>
        </p:txBody>
      </p:sp>
      <p:grpSp>
        <p:nvGrpSpPr>
          <p:cNvPr id="11" name="קבוצה 10"/>
          <p:cNvGrpSpPr/>
          <p:nvPr/>
        </p:nvGrpSpPr>
        <p:grpSpPr>
          <a:xfrm>
            <a:off x="251520" y="3933056"/>
            <a:ext cx="8447572" cy="2847221"/>
            <a:chOff x="251520" y="4162655"/>
            <a:chExt cx="8447572" cy="2847221"/>
          </a:xfrm>
        </p:grpSpPr>
        <p:grpSp>
          <p:nvGrpSpPr>
            <p:cNvPr id="9" name="קבוצה 8"/>
            <p:cNvGrpSpPr/>
            <p:nvPr/>
          </p:nvGrpSpPr>
          <p:grpSpPr>
            <a:xfrm>
              <a:off x="251520" y="4176273"/>
              <a:ext cx="5593988" cy="2376263"/>
              <a:chOff x="1331640" y="4293097"/>
              <a:chExt cx="5593988" cy="2376263"/>
            </a:xfrm>
          </p:grpSpPr>
          <p:pic>
            <p:nvPicPr>
              <p:cNvPr id="10"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1680" y="4301833"/>
                <a:ext cx="2285530" cy="1872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4293097"/>
                <a:ext cx="2353628" cy="18722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מלבן 2"/>
              <p:cNvSpPr/>
              <p:nvPr/>
            </p:nvSpPr>
            <p:spPr>
              <a:xfrm>
                <a:off x="4860032" y="6330806"/>
                <a:ext cx="1810111" cy="338554"/>
              </a:xfrm>
              <a:prstGeom prst="rect">
                <a:avLst/>
              </a:prstGeom>
            </p:spPr>
            <p:txBody>
              <a:bodyPr wrap="none">
                <a:spAutoFit/>
              </a:bodyPr>
              <a:lstStyle/>
              <a:p>
                <a:r>
                  <a:rPr lang="he-IL" altLang="he-IL" sz="1600" b="1" dirty="0" smtClean="0">
                    <a:solidFill>
                      <a:prstClr val="black"/>
                    </a:solidFill>
                  </a:rPr>
                  <a:t>שירותי אספקת מזון</a:t>
                </a:r>
                <a:endParaRPr lang="he-IL" sz="1600" b="1" dirty="0"/>
              </a:p>
            </p:txBody>
          </p:sp>
          <p:sp>
            <p:nvSpPr>
              <p:cNvPr id="13" name="מלבן 12"/>
              <p:cNvSpPr/>
              <p:nvPr/>
            </p:nvSpPr>
            <p:spPr>
              <a:xfrm>
                <a:off x="1331640" y="6295703"/>
                <a:ext cx="2786340" cy="338554"/>
              </a:xfrm>
              <a:prstGeom prst="rect">
                <a:avLst/>
              </a:prstGeom>
            </p:spPr>
            <p:txBody>
              <a:bodyPr wrap="none">
                <a:spAutoFit/>
              </a:bodyPr>
              <a:lstStyle/>
              <a:p>
                <a:r>
                  <a:rPr lang="he-IL" altLang="he-IL" sz="1600" b="1" dirty="0" smtClean="0">
                    <a:solidFill>
                      <a:prstClr val="black"/>
                    </a:solidFill>
                  </a:rPr>
                  <a:t>שירותי האבקת צמחים חקלאיים</a:t>
                </a:r>
                <a:endParaRPr lang="he-IL" sz="1600" b="1" dirty="0"/>
              </a:p>
            </p:txBody>
          </p:sp>
          <p:sp>
            <p:nvSpPr>
              <p:cNvPr id="14" name="מלבן 1"/>
              <p:cNvSpPr>
                <a:spLocks noChangeArrowheads="1"/>
              </p:cNvSpPr>
              <p:nvPr/>
            </p:nvSpPr>
            <p:spPr bwMode="auto">
              <a:xfrm>
                <a:off x="3335315" y="6093296"/>
                <a:ext cx="601447" cy="269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lnSpc>
                    <a:spcPct val="115000"/>
                  </a:lnSpc>
                  <a:spcAft>
                    <a:spcPts val="1000"/>
                  </a:spcAft>
                </a:pPr>
                <a:r>
                  <a:rPr lang="he-IL" altLang="he-IL" sz="1000" dirty="0" smtClean="0">
                    <a:solidFill>
                      <a:srgbClr val="1F497D"/>
                    </a:solidFill>
                    <a:latin typeface="Calibri" pitchFamily="34" charset="0"/>
                  </a:rPr>
                  <a:t>אורה </a:t>
                </a:r>
                <a:r>
                  <a:rPr lang="he-IL" altLang="he-IL" sz="1000" dirty="0">
                    <a:solidFill>
                      <a:srgbClr val="1F497D"/>
                    </a:solidFill>
                    <a:latin typeface="Calibri" pitchFamily="34" charset="0"/>
                  </a:rPr>
                  <a:t>בר</a:t>
                </a:r>
                <a:endParaRPr lang="en-US" altLang="he-IL" sz="1000" dirty="0">
                  <a:solidFill>
                    <a:srgbClr val="000000"/>
                  </a:solidFill>
                  <a:latin typeface="Calibri" pitchFamily="34" charset="0"/>
                </a:endParaRPr>
              </a:p>
            </p:txBody>
          </p:sp>
          <p:sp>
            <p:nvSpPr>
              <p:cNvPr id="4" name="מלבן 3"/>
              <p:cNvSpPr/>
              <p:nvPr/>
            </p:nvSpPr>
            <p:spPr>
              <a:xfrm>
                <a:off x="4572000" y="6153502"/>
                <a:ext cx="2250936" cy="246221"/>
              </a:xfrm>
              <a:prstGeom prst="rect">
                <a:avLst/>
              </a:prstGeom>
            </p:spPr>
            <p:txBody>
              <a:bodyPr wrap="none">
                <a:spAutoFit/>
              </a:bodyPr>
              <a:lstStyle/>
              <a:p>
                <a:pPr>
                  <a:spcAft>
                    <a:spcPts val="0"/>
                  </a:spcAft>
                </a:pPr>
                <a:r>
                  <a:rPr lang="en-US" sz="1000" dirty="0" err="1">
                    <a:latin typeface="Calibri"/>
                    <a:ea typeface="Calibri"/>
                    <a:cs typeface="Arial"/>
                  </a:rPr>
                  <a:t>mycola</a:t>
                </a:r>
                <a:r>
                  <a:rPr lang="en-US" sz="1000" dirty="0">
                    <a:latin typeface="Calibri"/>
                    <a:ea typeface="Calibri"/>
                    <a:cs typeface="Arial"/>
                  </a:rPr>
                  <a:t>/shutterstock.com/asap creative</a:t>
                </a:r>
                <a:endParaRPr lang="en-US" sz="1000" dirty="0">
                  <a:effectLst/>
                  <a:latin typeface="Calibri"/>
                  <a:ea typeface="Calibri"/>
                  <a:cs typeface="Arial"/>
                </a:endParaRPr>
              </a:p>
            </p:txBody>
          </p:sp>
        </p:grpSp>
        <p:sp>
          <p:nvSpPr>
            <p:cNvPr id="5" name="מלבן 4"/>
            <p:cNvSpPr/>
            <p:nvPr/>
          </p:nvSpPr>
          <p:spPr>
            <a:xfrm>
              <a:off x="6213077" y="5992683"/>
              <a:ext cx="2470548" cy="246221"/>
            </a:xfrm>
            <a:prstGeom prst="rect">
              <a:avLst/>
            </a:prstGeom>
          </p:spPr>
          <p:txBody>
            <a:bodyPr wrap="none">
              <a:spAutoFit/>
            </a:bodyPr>
            <a:lstStyle/>
            <a:p>
              <a:pPr>
                <a:spcAft>
                  <a:spcPts val="0"/>
                </a:spcAft>
              </a:pPr>
              <a:r>
                <a:rPr lang="en-US" sz="1000" dirty="0" err="1">
                  <a:latin typeface="Calibri"/>
                  <a:ea typeface="Calibri"/>
                  <a:cs typeface="Arial"/>
                </a:rPr>
                <a:t>Andrey</a:t>
              </a:r>
              <a:r>
                <a:rPr lang="en-US" sz="1000" dirty="0">
                  <a:latin typeface="Calibri"/>
                  <a:ea typeface="Calibri"/>
                  <a:cs typeface="Arial"/>
                </a:rPr>
                <a:t> </a:t>
              </a:r>
              <a:r>
                <a:rPr lang="en-US" sz="1000" dirty="0" err="1">
                  <a:latin typeface="Calibri"/>
                  <a:ea typeface="Calibri"/>
                  <a:cs typeface="Arial"/>
                </a:rPr>
                <a:t>tiyk</a:t>
              </a:r>
              <a:r>
                <a:rPr lang="en-US" sz="1000" dirty="0">
                  <a:latin typeface="Calibri"/>
                  <a:ea typeface="Calibri"/>
                  <a:cs typeface="Arial"/>
                </a:rPr>
                <a:t>/shutterstock.com/asap creative</a:t>
              </a:r>
              <a:endParaRPr lang="en-US" sz="1000" dirty="0">
                <a:effectLst/>
                <a:latin typeface="Calibri"/>
                <a:ea typeface="Calibri"/>
                <a:cs typeface="Arial"/>
              </a:endParaRPr>
            </a:p>
          </p:txBody>
        </p:sp>
        <p:sp>
          <p:nvSpPr>
            <p:cNvPr id="15" name="מלבן 14"/>
            <p:cNvSpPr/>
            <p:nvPr/>
          </p:nvSpPr>
          <p:spPr>
            <a:xfrm>
              <a:off x="5508104" y="6178879"/>
              <a:ext cx="3190988" cy="830997"/>
            </a:xfrm>
            <a:prstGeom prst="rect">
              <a:avLst/>
            </a:prstGeom>
          </p:spPr>
          <p:txBody>
            <a:bodyPr wrap="square">
              <a:spAutoFit/>
            </a:bodyPr>
            <a:lstStyle/>
            <a:p>
              <a:r>
                <a:rPr lang="he-IL" altLang="he-IL" sz="1600" b="1" dirty="0" smtClean="0">
                  <a:solidFill>
                    <a:prstClr val="black"/>
                  </a:solidFill>
                </a:rPr>
                <a:t>שירותי בית גידול – </a:t>
              </a:r>
              <a:r>
                <a:rPr lang="he-IL" sz="1600" b="1" dirty="0" smtClean="0">
                  <a:solidFill>
                    <a:prstClr val="black"/>
                  </a:solidFill>
                </a:rPr>
                <a:t>העלאת </a:t>
              </a:r>
            </a:p>
            <a:p>
              <a:r>
                <a:rPr lang="he-IL" sz="1600" b="1" dirty="0" smtClean="0">
                  <a:solidFill>
                    <a:prstClr val="black"/>
                  </a:solidFill>
                </a:rPr>
                <a:t>ריכוז החמצן והורדת ריכוז </a:t>
              </a:r>
            </a:p>
            <a:p>
              <a:r>
                <a:rPr lang="he-IL" sz="1600" b="1" dirty="0" smtClean="0">
                  <a:solidFill>
                    <a:prstClr val="black"/>
                  </a:solidFill>
                </a:rPr>
                <a:t>הפחמן הדו חמצני באוויר</a:t>
              </a:r>
              <a:endParaRPr lang="he-IL" sz="1600" b="1"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8184" y="4162655"/>
              <a:ext cx="2468471" cy="18740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nahshon">
      <a:dk1>
        <a:sysClr val="windowText" lastClr="000000"/>
      </a:dk1>
      <a:lt1>
        <a:sysClr val="window" lastClr="FFFFFF"/>
      </a:lt1>
      <a:dk2>
        <a:srgbClr val="1F497D"/>
      </a:dk2>
      <a:lt2>
        <a:srgbClr val="FFFFFF"/>
      </a:lt2>
      <a:accent1>
        <a:srgbClr val="C6D9F0"/>
      </a:accent1>
      <a:accent2>
        <a:srgbClr val="1A7EB0"/>
      </a:accent2>
      <a:accent3>
        <a:srgbClr val="FF6600"/>
      </a:accent3>
      <a:accent4>
        <a:srgbClr val="548DD4"/>
      </a:accent4>
      <a:accent5>
        <a:srgbClr val="92D050"/>
      </a:accent5>
      <a:accent6>
        <a:srgbClr val="5F0060"/>
      </a:accent6>
      <a:hlink>
        <a:srgbClr val="008EFF"/>
      </a:hlink>
      <a:folHlink>
        <a:srgbClr val="A5A5A5"/>
      </a:folHlink>
    </a:clrScheme>
    <a:fontScheme name="Nahsho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solidFill>
          <a:schemeClr val="bg1">
            <a:lumMod val="95000"/>
          </a:schemeClr>
        </a:solidFill>
        <a:ln w="22225">
          <a:solidFill>
            <a:schemeClr val="bg1"/>
          </a:solidFill>
        </a:ln>
        <a:effectLst>
          <a:outerShdw sx="101000" sy="101000" algn="ctr" rotWithShape="0">
            <a:schemeClr val="bg1">
              <a:lumMod val="75000"/>
            </a:schemeClr>
          </a:outerShdw>
        </a:effectLst>
      </a:spPr>
      <a:bodyPr vert="horz" lIns="91440" tIns="45720" rIns="91440" bIns="45720" rtlCol="1" anchor="ctr">
        <a:normAutofit/>
      </a:bodyPr>
      <a:lstStyle>
        <a:defPPr marL="0" marR="0" indent="0" algn="r" defTabSz="914400" rtl="1" eaLnBrk="1" fontAlgn="auto" latinLnBrk="0" hangingPunct="1">
          <a:lnSpc>
            <a:spcPct val="100000"/>
          </a:lnSpc>
          <a:spcBef>
            <a:spcPts val="0"/>
          </a:spcBef>
          <a:spcAft>
            <a:spcPts val="0"/>
          </a:spcAft>
          <a:buClrTx/>
          <a:buSzTx/>
          <a:buFontTx/>
          <a:buNone/>
          <a:tabLst/>
          <a:defRPr kumimoji="0" sz="2000" b="0" i="0" u="none" strike="noStrike" kern="1200" cap="none" spc="0" normalizeH="0" baseline="0" noProof="0" dirty="0" smtClean="0">
            <a:ln>
              <a:noFill/>
            </a:ln>
            <a:solidFill>
              <a:schemeClr val="tx1">
                <a:lumMod val="50000"/>
                <a:lumOff val="50000"/>
              </a:schemeClr>
            </a:solidFill>
            <a:effectLst/>
            <a:uLnTx/>
            <a:uFillTx/>
            <a:latin typeface="+mn-lt"/>
            <a:ea typeface="+mn-ea"/>
            <a:cs typeface="+mn-cs"/>
          </a:defRPr>
        </a:defPPr>
      </a:lstStyle>
    </a:txDef>
  </a:objectDefaults>
  <a:extraClrSchemeLst/>
</a:theme>
</file>

<file path=ppt/theme/theme10.xml><?xml version="1.0" encoding="utf-8"?>
<a:theme xmlns:a="http://schemas.openxmlformats.org/drawingml/2006/main" name="7_Office Theme">
  <a:themeElements>
    <a:clrScheme name="nahshon">
      <a:dk1>
        <a:sysClr val="windowText" lastClr="000000"/>
      </a:dk1>
      <a:lt1>
        <a:sysClr val="window" lastClr="FFFFFF"/>
      </a:lt1>
      <a:dk2>
        <a:srgbClr val="1F497D"/>
      </a:dk2>
      <a:lt2>
        <a:srgbClr val="FFFFFF"/>
      </a:lt2>
      <a:accent1>
        <a:srgbClr val="C6D9F0"/>
      </a:accent1>
      <a:accent2>
        <a:srgbClr val="1A7EB0"/>
      </a:accent2>
      <a:accent3>
        <a:srgbClr val="FF6600"/>
      </a:accent3>
      <a:accent4>
        <a:srgbClr val="548DD4"/>
      </a:accent4>
      <a:accent5>
        <a:srgbClr val="92D050"/>
      </a:accent5>
      <a:accent6>
        <a:srgbClr val="5F0060"/>
      </a:accent6>
      <a:hlink>
        <a:srgbClr val="008EFF"/>
      </a:hlink>
      <a:folHlink>
        <a:srgbClr val="A5A5A5"/>
      </a:folHlink>
    </a:clrScheme>
    <a:fontScheme name="Nahsho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solidFill>
          <a:schemeClr val="bg1">
            <a:lumMod val="95000"/>
          </a:schemeClr>
        </a:solidFill>
        <a:ln w="22225">
          <a:solidFill>
            <a:schemeClr val="bg1"/>
          </a:solidFill>
        </a:ln>
        <a:effectLst>
          <a:outerShdw sx="101000" sy="101000" algn="ctr" rotWithShape="0">
            <a:schemeClr val="bg1">
              <a:lumMod val="75000"/>
            </a:schemeClr>
          </a:outerShdw>
        </a:effectLst>
      </a:spPr>
      <a:bodyPr vert="horz" lIns="91440" tIns="45720" rIns="91440" bIns="45720" rtlCol="1" anchor="ctr">
        <a:normAutofit/>
      </a:bodyPr>
      <a:lstStyle>
        <a:defPPr marL="0" marR="0" indent="0" algn="r" defTabSz="914400" rtl="1" eaLnBrk="1" fontAlgn="auto" latinLnBrk="0" hangingPunct="1">
          <a:lnSpc>
            <a:spcPct val="100000"/>
          </a:lnSpc>
          <a:spcBef>
            <a:spcPts val="0"/>
          </a:spcBef>
          <a:spcAft>
            <a:spcPts val="0"/>
          </a:spcAft>
          <a:buClrTx/>
          <a:buSzTx/>
          <a:buFontTx/>
          <a:buNone/>
          <a:tabLst/>
          <a:defRPr kumimoji="0" sz="2000" b="0" i="0" u="none" strike="noStrike" kern="1200" cap="none" spc="0" normalizeH="0" baseline="0" noProof="0" dirty="0" smtClean="0">
            <a:ln>
              <a:noFill/>
            </a:ln>
            <a:solidFill>
              <a:schemeClr val="tx1">
                <a:lumMod val="50000"/>
                <a:lumOff val="50000"/>
              </a:schemeClr>
            </a:solidFill>
            <a:effectLst/>
            <a:uLnTx/>
            <a:uFillTx/>
            <a:latin typeface="+mn-lt"/>
            <a:ea typeface="+mn-ea"/>
            <a:cs typeface="+mn-cs"/>
          </a:defRPr>
        </a:defPPr>
      </a:lstStyle>
    </a:txDef>
  </a:objectDefaults>
  <a:extraClrSchemeLst/>
</a:theme>
</file>

<file path=ppt/theme/theme11.xml><?xml version="1.0" encoding="utf-8"?>
<a:theme xmlns:a="http://schemas.openxmlformats.org/drawingml/2006/main" name="9_Office Theme">
  <a:themeElements>
    <a:clrScheme name="nahshon">
      <a:dk1>
        <a:sysClr val="windowText" lastClr="000000"/>
      </a:dk1>
      <a:lt1>
        <a:sysClr val="window" lastClr="FFFFFF"/>
      </a:lt1>
      <a:dk2>
        <a:srgbClr val="1F497D"/>
      </a:dk2>
      <a:lt2>
        <a:srgbClr val="FFFFFF"/>
      </a:lt2>
      <a:accent1>
        <a:srgbClr val="C6D9F0"/>
      </a:accent1>
      <a:accent2>
        <a:srgbClr val="1A7EB0"/>
      </a:accent2>
      <a:accent3>
        <a:srgbClr val="FF6600"/>
      </a:accent3>
      <a:accent4>
        <a:srgbClr val="548DD4"/>
      </a:accent4>
      <a:accent5>
        <a:srgbClr val="92D050"/>
      </a:accent5>
      <a:accent6>
        <a:srgbClr val="5F0060"/>
      </a:accent6>
      <a:hlink>
        <a:srgbClr val="008EFF"/>
      </a:hlink>
      <a:folHlink>
        <a:srgbClr val="A5A5A5"/>
      </a:folHlink>
    </a:clrScheme>
    <a:fontScheme name="Nahsho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solidFill>
          <a:schemeClr val="bg1">
            <a:lumMod val="95000"/>
          </a:schemeClr>
        </a:solidFill>
        <a:ln w="22225">
          <a:solidFill>
            <a:schemeClr val="bg1"/>
          </a:solidFill>
        </a:ln>
        <a:effectLst>
          <a:outerShdw sx="101000" sy="101000" algn="ctr" rotWithShape="0">
            <a:schemeClr val="bg1">
              <a:lumMod val="75000"/>
            </a:schemeClr>
          </a:outerShdw>
        </a:effectLst>
      </a:spPr>
      <a:bodyPr vert="horz" lIns="91440" tIns="45720" rIns="91440" bIns="45720" rtlCol="1" anchor="ctr">
        <a:normAutofit/>
      </a:bodyPr>
      <a:lstStyle>
        <a:defPPr marL="0" marR="0" indent="0" algn="r" defTabSz="914400" rtl="1" eaLnBrk="1" fontAlgn="auto" latinLnBrk="0" hangingPunct="1">
          <a:lnSpc>
            <a:spcPct val="100000"/>
          </a:lnSpc>
          <a:spcBef>
            <a:spcPts val="0"/>
          </a:spcBef>
          <a:spcAft>
            <a:spcPts val="0"/>
          </a:spcAft>
          <a:buClrTx/>
          <a:buSzTx/>
          <a:buFontTx/>
          <a:buNone/>
          <a:tabLst/>
          <a:defRPr kumimoji="0" sz="2000" b="0" i="0" u="none" strike="noStrike" kern="1200" cap="none" spc="0" normalizeH="0" baseline="0" noProof="0" dirty="0" smtClean="0">
            <a:ln>
              <a:noFill/>
            </a:ln>
            <a:solidFill>
              <a:schemeClr val="tx1">
                <a:lumMod val="50000"/>
                <a:lumOff val="50000"/>
              </a:schemeClr>
            </a:solidFill>
            <a:effectLst/>
            <a:uLnTx/>
            <a:uFillTx/>
            <a:latin typeface="+mn-lt"/>
            <a:ea typeface="+mn-ea"/>
            <a:cs typeface="+mn-cs"/>
          </a:defRPr>
        </a:defPPr>
      </a:lstStyle>
    </a:txDef>
  </a:objectDefaults>
  <a:extraClrSchemeLst/>
</a:theme>
</file>

<file path=ppt/theme/theme12.xml><?xml version="1.0" encoding="utf-8"?>
<a:theme xmlns:a="http://schemas.openxmlformats.org/drawingml/2006/main" name="10_Office Theme">
  <a:themeElements>
    <a:clrScheme name="nahshon">
      <a:dk1>
        <a:sysClr val="windowText" lastClr="000000"/>
      </a:dk1>
      <a:lt1>
        <a:sysClr val="window" lastClr="FFFFFF"/>
      </a:lt1>
      <a:dk2>
        <a:srgbClr val="1F497D"/>
      </a:dk2>
      <a:lt2>
        <a:srgbClr val="FFFFFF"/>
      </a:lt2>
      <a:accent1>
        <a:srgbClr val="C6D9F0"/>
      </a:accent1>
      <a:accent2>
        <a:srgbClr val="1A7EB0"/>
      </a:accent2>
      <a:accent3>
        <a:srgbClr val="FF6600"/>
      </a:accent3>
      <a:accent4>
        <a:srgbClr val="548DD4"/>
      </a:accent4>
      <a:accent5>
        <a:srgbClr val="92D050"/>
      </a:accent5>
      <a:accent6>
        <a:srgbClr val="5F0060"/>
      </a:accent6>
      <a:hlink>
        <a:srgbClr val="008EFF"/>
      </a:hlink>
      <a:folHlink>
        <a:srgbClr val="A5A5A5"/>
      </a:folHlink>
    </a:clrScheme>
    <a:fontScheme name="Nahsho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solidFill>
          <a:schemeClr val="bg1">
            <a:lumMod val="95000"/>
          </a:schemeClr>
        </a:solidFill>
        <a:ln w="22225">
          <a:solidFill>
            <a:schemeClr val="bg1"/>
          </a:solidFill>
        </a:ln>
        <a:effectLst>
          <a:outerShdw sx="101000" sy="101000" algn="ctr" rotWithShape="0">
            <a:schemeClr val="bg1">
              <a:lumMod val="75000"/>
            </a:schemeClr>
          </a:outerShdw>
        </a:effectLst>
      </a:spPr>
      <a:bodyPr vert="horz" lIns="91440" tIns="45720" rIns="91440" bIns="45720" rtlCol="1" anchor="ctr">
        <a:normAutofit/>
      </a:bodyPr>
      <a:lstStyle>
        <a:defPPr marL="0" marR="0" indent="0" algn="r" defTabSz="914400" rtl="1" eaLnBrk="1" fontAlgn="auto" latinLnBrk="0" hangingPunct="1">
          <a:lnSpc>
            <a:spcPct val="100000"/>
          </a:lnSpc>
          <a:spcBef>
            <a:spcPts val="0"/>
          </a:spcBef>
          <a:spcAft>
            <a:spcPts val="0"/>
          </a:spcAft>
          <a:buClrTx/>
          <a:buSzTx/>
          <a:buFontTx/>
          <a:buNone/>
          <a:tabLst/>
          <a:defRPr kumimoji="0" sz="2000" b="0" i="0" u="none" strike="noStrike" kern="1200" cap="none" spc="0" normalizeH="0" baseline="0" noProof="0" dirty="0" smtClean="0">
            <a:ln>
              <a:noFill/>
            </a:ln>
            <a:solidFill>
              <a:schemeClr val="tx1">
                <a:lumMod val="50000"/>
                <a:lumOff val="50000"/>
              </a:schemeClr>
            </a:solidFill>
            <a:effectLst/>
            <a:uLnTx/>
            <a:uFillTx/>
            <a:latin typeface="+mn-lt"/>
            <a:ea typeface="+mn-ea"/>
            <a:cs typeface="+mn-cs"/>
          </a:defRPr>
        </a:defPPr>
      </a:lstStyle>
    </a:txDef>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nahshon">
      <a:dk1>
        <a:sysClr val="windowText" lastClr="000000"/>
      </a:dk1>
      <a:lt1>
        <a:sysClr val="window" lastClr="FFFFFF"/>
      </a:lt1>
      <a:dk2>
        <a:srgbClr val="1F497D"/>
      </a:dk2>
      <a:lt2>
        <a:srgbClr val="FFFFFF"/>
      </a:lt2>
      <a:accent1>
        <a:srgbClr val="C6D9F0"/>
      </a:accent1>
      <a:accent2>
        <a:srgbClr val="1A7EB0"/>
      </a:accent2>
      <a:accent3>
        <a:srgbClr val="FF6600"/>
      </a:accent3>
      <a:accent4>
        <a:srgbClr val="548DD4"/>
      </a:accent4>
      <a:accent5>
        <a:srgbClr val="92D050"/>
      </a:accent5>
      <a:accent6>
        <a:srgbClr val="5F0060"/>
      </a:accent6>
      <a:hlink>
        <a:srgbClr val="008EFF"/>
      </a:hlink>
      <a:folHlink>
        <a:srgbClr val="A5A5A5"/>
      </a:folHlink>
    </a:clrScheme>
    <a:fontScheme name="Nahsho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solidFill>
          <a:schemeClr val="bg1">
            <a:lumMod val="95000"/>
          </a:schemeClr>
        </a:solidFill>
        <a:ln w="22225">
          <a:solidFill>
            <a:schemeClr val="bg1"/>
          </a:solidFill>
        </a:ln>
        <a:effectLst>
          <a:outerShdw sx="101000" sy="101000" algn="ctr" rotWithShape="0">
            <a:schemeClr val="bg1">
              <a:lumMod val="75000"/>
            </a:schemeClr>
          </a:outerShdw>
        </a:effectLst>
      </a:spPr>
      <a:bodyPr vert="horz" lIns="91440" tIns="45720" rIns="91440" bIns="45720" rtlCol="1" anchor="ctr">
        <a:normAutofit/>
      </a:bodyPr>
      <a:lstStyle>
        <a:defPPr marL="0" marR="0" indent="0" algn="r" defTabSz="914400" rtl="1" eaLnBrk="1" fontAlgn="auto" latinLnBrk="0" hangingPunct="1">
          <a:lnSpc>
            <a:spcPct val="100000"/>
          </a:lnSpc>
          <a:spcBef>
            <a:spcPts val="0"/>
          </a:spcBef>
          <a:spcAft>
            <a:spcPts val="0"/>
          </a:spcAft>
          <a:buClrTx/>
          <a:buSzTx/>
          <a:buFontTx/>
          <a:buNone/>
          <a:tabLst/>
          <a:defRPr kumimoji="0" sz="2000" b="0" i="0" u="none" strike="noStrike" kern="1200" cap="none" spc="0" normalizeH="0" baseline="0" noProof="0" dirty="0" smtClean="0">
            <a:ln>
              <a:noFill/>
            </a:ln>
            <a:solidFill>
              <a:schemeClr val="tx1">
                <a:lumMod val="50000"/>
                <a:lumOff val="50000"/>
              </a:schemeClr>
            </a:solidFill>
            <a:effectLst/>
            <a:uLnTx/>
            <a:uFillTx/>
            <a:latin typeface="+mn-lt"/>
            <a:ea typeface="+mn-ea"/>
            <a:cs typeface="+mn-cs"/>
          </a:defRPr>
        </a:defPPr>
      </a:lstStyle>
    </a:txDef>
  </a:objectDefaults>
  <a:extraClrSchemeLst/>
</a:theme>
</file>

<file path=ppt/theme/theme3.xml><?xml version="1.0" encoding="utf-8"?>
<a:theme xmlns:a="http://schemas.openxmlformats.org/drawingml/2006/main" name="3_Office Theme">
  <a:themeElements>
    <a:clrScheme name="nahshon">
      <a:dk1>
        <a:sysClr val="windowText" lastClr="000000"/>
      </a:dk1>
      <a:lt1>
        <a:sysClr val="window" lastClr="FFFFFF"/>
      </a:lt1>
      <a:dk2>
        <a:srgbClr val="1F497D"/>
      </a:dk2>
      <a:lt2>
        <a:srgbClr val="FFFFFF"/>
      </a:lt2>
      <a:accent1>
        <a:srgbClr val="C6D9F0"/>
      </a:accent1>
      <a:accent2>
        <a:srgbClr val="1A7EB0"/>
      </a:accent2>
      <a:accent3>
        <a:srgbClr val="FF6600"/>
      </a:accent3>
      <a:accent4>
        <a:srgbClr val="548DD4"/>
      </a:accent4>
      <a:accent5>
        <a:srgbClr val="92D050"/>
      </a:accent5>
      <a:accent6>
        <a:srgbClr val="5F0060"/>
      </a:accent6>
      <a:hlink>
        <a:srgbClr val="008EFF"/>
      </a:hlink>
      <a:folHlink>
        <a:srgbClr val="A5A5A5"/>
      </a:folHlink>
    </a:clrScheme>
    <a:fontScheme name="Nahsho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solidFill>
          <a:schemeClr val="bg1">
            <a:lumMod val="95000"/>
          </a:schemeClr>
        </a:solidFill>
        <a:ln w="22225">
          <a:solidFill>
            <a:schemeClr val="bg1"/>
          </a:solidFill>
        </a:ln>
        <a:effectLst>
          <a:outerShdw sx="101000" sy="101000" algn="ctr" rotWithShape="0">
            <a:schemeClr val="bg1">
              <a:lumMod val="75000"/>
            </a:schemeClr>
          </a:outerShdw>
        </a:effectLst>
      </a:spPr>
      <a:bodyPr vert="horz" lIns="91440" tIns="45720" rIns="91440" bIns="45720" rtlCol="1" anchor="ctr">
        <a:normAutofit/>
      </a:bodyPr>
      <a:lstStyle>
        <a:defPPr marL="0" marR="0" indent="0" algn="r" defTabSz="914400" rtl="1" eaLnBrk="1" fontAlgn="auto" latinLnBrk="0" hangingPunct="1">
          <a:lnSpc>
            <a:spcPct val="100000"/>
          </a:lnSpc>
          <a:spcBef>
            <a:spcPts val="0"/>
          </a:spcBef>
          <a:spcAft>
            <a:spcPts val="0"/>
          </a:spcAft>
          <a:buClrTx/>
          <a:buSzTx/>
          <a:buFontTx/>
          <a:buNone/>
          <a:tabLst/>
          <a:defRPr kumimoji="0" sz="2000" b="0" i="0" u="none" strike="noStrike" kern="1200" cap="none" spc="0" normalizeH="0" baseline="0" noProof="0" dirty="0" smtClean="0">
            <a:ln>
              <a:noFill/>
            </a:ln>
            <a:solidFill>
              <a:schemeClr val="tx1">
                <a:lumMod val="50000"/>
                <a:lumOff val="50000"/>
              </a:schemeClr>
            </a:solidFill>
            <a:effectLst/>
            <a:uLnTx/>
            <a:uFillTx/>
            <a:latin typeface="+mn-lt"/>
            <a:ea typeface="+mn-ea"/>
            <a:cs typeface="+mn-cs"/>
          </a:defRPr>
        </a:defPPr>
      </a:lstStyle>
    </a:txDef>
  </a:objectDefaults>
  <a:extraClrSchemeLst/>
</a:theme>
</file>

<file path=ppt/theme/theme4.xml><?xml version="1.0" encoding="utf-8"?>
<a:theme xmlns:a="http://schemas.openxmlformats.org/drawingml/2006/main" name="4_Office Theme">
  <a:themeElements>
    <a:clrScheme name="nahshon">
      <a:dk1>
        <a:sysClr val="windowText" lastClr="000000"/>
      </a:dk1>
      <a:lt1>
        <a:sysClr val="window" lastClr="FFFFFF"/>
      </a:lt1>
      <a:dk2>
        <a:srgbClr val="1F497D"/>
      </a:dk2>
      <a:lt2>
        <a:srgbClr val="FFFFFF"/>
      </a:lt2>
      <a:accent1>
        <a:srgbClr val="C6D9F0"/>
      </a:accent1>
      <a:accent2>
        <a:srgbClr val="1A7EB0"/>
      </a:accent2>
      <a:accent3>
        <a:srgbClr val="FF6600"/>
      </a:accent3>
      <a:accent4>
        <a:srgbClr val="548DD4"/>
      </a:accent4>
      <a:accent5>
        <a:srgbClr val="92D050"/>
      </a:accent5>
      <a:accent6>
        <a:srgbClr val="5F0060"/>
      </a:accent6>
      <a:hlink>
        <a:srgbClr val="008EFF"/>
      </a:hlink>
      <a:folHlink>
        <a:srgbClr val="A5A5A5"/>
      </a:folHlink>
    </a:clrScheme>
    <a:fontScheme name="Nahsho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solidFill>
          <a:schemeClr val="bg1">
            <a:lumMod val="95000"/>
          </a:schemeClr>
        </a:solidFill>
        <a:ln w="22225">
          <a:solidFill>
            <a:schemeClr val="bg1"/>
          </a:solidFill>
        </a:ln>
        <a:effectLst>
          <a:outerShdw sx="101000" sy="101000" algn="ctr" rotWithShape="0">
            <a:schemeClr val="bg1">
              <a:lumMod val="75000"/>
            </a:schemeClr>
          </a:outerShdw>
        </a:effectLst>
      </a:spPr>
      <a:bodyPr vert="horz" lIns="91440" tIns="45720" rIns="91440" bIns="45720" rtlCol="1" anchor="ctr">
        <a:normAutofit/>
      </a:bodyPr>
      <a:lstStyle>
        <a:defPPr marL="0" marR="0" indent="0" algn="r" defTabSz="914400" rtl="1" eaLnBrk="1" fontAlgn="auto" latinLnBrk="0" hangingPunct="1">
          <a:lnSpc>
            <a:spcPct val="100000"/>
          </a:lnSpc>
          <a:spcBef>
            <a:spcPts val="0"/>
          </a:spcBef>
          <a:spcAft>
            <a:spcPts val="0"/>
          </a:spcAft>
          <a:buClrTx/>
          <a:buSzTx/>
          <a:buFontTx/>
          <a:buNone/>
          <a:tabLst/>
          <a:defRPr kumimoji="0" sz="2000" b="0" i="0" u="none" strike="noStrike" kern="1200" cap="none" spc="0" normalizeH="0" baseline="0" noProof="0" dirty="0" smtClean="0">
            <a:ln>
              <a:noFill/>
            </a:ln>
            <a:solidFill>
              <a:schemeClr val="tx1">
                <a:lumMod val="50000"/>
                <a:lumOff val="50000"/>
              </a:schemeClr>
            </a:solidFill>
            <a:effectLst/>
            <a:uLnTx/>
            <a:uFillTx/>
            <a:latin typeface="+mn-lt"/>
            <a:ea typeface="+mn-ea"/>
            <a:cs typeface="+mn-cs"/>
          </a:defRPr>
        </a:defPPr>
      </a:lstStyle>
    </a:txDef>
  </a:objectDefaults>
  <a:extraClrSchemeLst/>
</a:theme>
</file>

<file path=ppt/theme/theme5.xml><?xml version="1.0" encoding="utf-8"?>
<a:theme xmlns:a="http://schemas.openxmlformats.org/drawingml/2006/main" name="5_Office Theme">
  <a:themeElements>
    <a:clrScheme name="nahshon">
      <a:dk1>
        <a:sysClr val="windowText" lastClr="000000"/>
      </a:dk1>
      <a:lt1>
        <a:sysClr val="window" lastClr="FFFFFF"/>
      </a:lt1>
      <a:dk2>
        <a:srgbClr val="1F497D"/>
      </a:dk2>
      <a:lt2>
        <a:srgbClr val="FFFFFF"/>
      </a:lt2>
      <a:accent1>
        <a:srgbClr val="C6D9F0"/>
      </a:accent1>
      <a:accent2>
        <a:srgbClr val="1A7EB0"/>
      </a:accent2>
      <a:accent3>
        <a:srgbClr val="FF6600"/>
      </a:accent3>
      <a:accent4>
        <a:srgbClr val="548DD4"/>
      </a:accent4>
      <a:accent5>
        <a:srgbClr val="92D050"/>
      </a:accent5>
      <a:accent6>
        <a:srgbClr val="5F0060"/>
      </a:accent6>
      <a:hlink>
        <a:srgbClr val="008EFF"/>
      </a:hlink>
      <a:folHlink>
        <a:srgbClr val="A5A5A5"/>
      </a:folHlink>
    </a:clrScheme>
    <a:fontScheme name="Nahsho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solidFill>
          <a:schemeClr val="bg1">
            <a:lumMod val="95000"/>
          </a:schemeClr>
        </a:solidFill>
        <a:ln w="22225">
          <a:solidFill>
            <a:schemeClr val="bg1"/>
          </a:solidFill>
        </a:ln>
        <a:effectLst>
          <a:outerShdw sx="101000" sy="101000" algn="ctr" rotWithShape="0">
            <a:schemeClr val="bg1">
              <a:lumMod val="75000"/>
            </a:schemeClr>
          </a:outerShdw>
        </a:effectLst>
      </a:spPr>
      <a:bodyPr vert="horz" lIns="91440" tIns="45720" rIns="91440" bIns="45720" rtlCol="1" anchor="ctr">
        <a:normAutofit/>
      </a:bodyPr>
      <a:lstStyle>
        <a:defPPr marL="0" marR="0" indent="0" algn="r" defTabSz="914400" rtl="1" eaLnBrk="1" fontAlgn="auto" latinLnBrk="0" hangingPunct="1">
          <a:lnSpc>
            <a:spcPct val="100000"/>
          </a:lnSpc>
          <a:spcBef>
            <a:spcPts val="0"/>
          </a:spcBef>
          <a:spcAft>
            <a:spcPts val="0"/>
          </a:spcAft>
          <a:buClrTx/>
          <a:buSzTx/>
          <a:buFontTx/>
          <a:buNone/>
          <a:tabLst/>
          <a:defRPr kumimoji="0" sz="2000" b="0" i="0" u="none" strike="noStrike" kern="1200" cap="none" spc="0" normalizeH="0" baseline="0" noProof="0" dirty="0" smtClean="0">
            <a:ln>
              <a:noFill/>
            </a:ln>
            <a:solidFill>
              <a:schemeClr val="tx1">
                <a:lumMod val="50000"/>
                <a:lumOff val="50000"/>
              </a:schemeClr>
            </a:solidFill>
            <a:effectLst/>
            <a:uLnTx/>
            <a:uFillTx/>
            <a:latin typeface="+mn-lt"/>
            <a:ea typeface="+mn-ea"/>
            <a:cs typeface="+mn-cs"/>
          </a:defRPr>
        </a:defPPr>
      </a:lstStyle>
    </a:txDef>
  </a:objectDefaults>
  <a:extraClrSchemeLst/>
</a:theme>
</file>

<file path=ppt/theme/theme6.xml><?xml version="1.0" encoding="utf-8"?>
<a:theme xmlns:a="http://schemas.openxmlformats.org/drawingml/2006/main" name="6_Office Theme">
  <a:themeElements>
    <a:clrScheme name="nahshon">
      <a:dk1>
        <a:sysClr val="windowText" lastClr="000000"/>
      </a:dk1>
      <a:lt1>
        <a:sysClr val="window" lastClr="FFFFFF"/>
      </a:lt1>
      <a:dk2>
        <a:srgbClr val="1F497D"/>
      </a:dk2>
      <a:lt2>
        <a:srgbClr val="FFFFFF"/>
      </a:lt2>
      <a:accent1>
        <a:srgbClr val="C6D9F0"/>
      </a:accent1>
      <a:accent2>
        <a:srgbClr val="1A7EB0"/>
      </a:accent2>
      <a:accent3>
        <a:srgbClr val="FF6600"/>
      </a:accent3>
      <a:accent4>
        <a:srgbClr val="548DD4"/>
      </a:accent4>
      <a:accent5>
        <a:srgbClr val="92D050"/>
      </a:accent5>
      <a:accent6>
        <a:srgbClr val="5F0060"/>
      </a:accent6>
      <a:hlink>
        <a:srgbClr val="008EFF"/>
      </a:hlink>
      <a:folHlink>
        <a:srgbClr val="A5A5A5"/>
      </a:folHlink>
    </a:clrScheme>
    <a:fontScheme name="Nahsho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solidFill>
          <a:schemeClr val="bg1">
            <a:lumMod val="95000"/>
          </a:schemeClr>
        </a:solidFill>
        <a:ln w="22225">
          <a:solidFill>
            <a:schemeClr val="bg1"/>
          </a:solidFill>
        </a:ln>
        <a:effectLst>
          <a:outerShdw sx="101000" sy="101000" algn="ctr" rotWithShape="0">
            <a:schemeClr val="bg1">
              <a:lumMod val="75000"/>
            </a:schemeClr>
          </a:outerShdw>
        </a:effectLst>
      </a:spPr>
      <a:bodyPr vert="horz" lIns="91440" tIns="45720" rIns="91440" bIns="45720" rtlCol="1" anchor="ctr">
        <a:normAutofit/>
      </a:bodyPr>
      <a:lstStyle>
        <a:defPPr marL="0" marR="0" indent="0" algn="r" defTabSz="914400" rtl="1" eaLnBrk="1" fontAlgn="auto" latinLnBrk="0" hangingPunct="1">
          <a:lnSpc>
            <a:spcPct val="100000"/>
          </a:lnSpc>
          <a:spcBef>
            <a:spcPts val="0"/>
          </a:spcBef>
          <a:spcAft>
            <a:spcPts val="0"/>
          </a:spcAft>
          <a:buClrTx/>
          <a:buSzTx/>
          <a:buFontTx/>
          <a:buNone/>
          <a:tabLst/>
          <a:defRPr kumimoji="0" sz="2000" b="0" i="0" u="none" strike="noStrike" kern="1200" cap="none" spc="0" normalizeH="0" baseline="0" noProof="0" dirty="0" smtClean="0">
            <a:ln>
              <a:noFill/>
            </a:ln>
            <a:solidFill>
              <a:schemeClr val="tx1">
                <a:lumMod val="50000"/>
                <a:lumOff val="50000"/>
              </a:schemeClr>
            </a:solidFill>
            <a:effectLst/>
            <a:uLnTx/>
            <a:uFillTx/>
            <a:latin typeface="+mn-lt"/>
            <a:ea typeface="+mn-ea"/>
            <a:cs typeface="+mn-cs"/>
          </a:defRPr>
        </a:defPPr>
      </a:lstStyle>
    </a:txDef>
  </a:objectDefaults>
  <a:extraClrSchemeLst/>
</a:theme>
</file>

<file path=ppt/theme/theme7.xml><?xml version="1.0" encoding="utf-8"?>
<a:theme xmlns:a="http://schemas.openxmlformats.org/drawingml/2006/main" name="14_Office Theme">
  <a:themeElements>
    <a:clrScheme name="nahshon">
      <a:dk1>
        <a:sysClr val="windowText" lastClr="000000"/>
      </a:dk1>
      <a:lt1>
        <a:sysClr val="window" lastClr="FFFFFF"/>
      </a:lt1>
      <a:dk2>
        <a:srgbClr val="1F497D"/>
      </a:dk2>
      <a:lt2>
        <a:srgbClr val="FFFFFF"/>
      </a:lt2>
      <a:accent1>
        <a:srgbClr val="C6D9F0"/>
      </a:accent1>
      <a:accent2>
        <a:srgbClr val="1A7EB0"/>
      </a:accent2>
      <a:accent3>
        <a:srgbClr val="FF6600"/>
      </a:accent3>
      <a:accent4>
        <a:srgbClr val="548DD4"/>
      </a:accent4>
      <a:accent5>
        <a:srgbClr val="92D050"/>
      </a:accent5>
      <a:accent6>
        <a:srgbClr val="5F0060"/>
      </a:accent6>
      <a:hlink>
        <a:srgbClr val="008EFF"/>
      </a:hlink>
      <a:folHlink>
        <a:srgbClr val="A5A5A5"/>
      </a:folHlink>
    </a:clrScheme>
    <a:fontScheme name="Nahsho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solidFill>
          <a:schemeClr val="bg1">
            <a:lumMod val="95000"/>
          </a:schemeClr>
        </a:solidFill>
        <a:ln w="22225">
          <a:solidFill>
            <a:schemeClr val="bg1"/>
          </a:solidFill>
        </a:ln>
        <a:effectLst>
          <a:outerShdw sx="101000" sy="101000" algn="ctr" rotWithShape="0">
            <a:schemeClr val="bg1">
              <a:lumMod val="75000"/>
            </a:schemeClr>
          </a:outerShdw>
        </a:effectLst>
      </a:spPr>
      <a:bodyPr vert="horz" lIns="91440" tIns="45720" rIns="91440" bIns="45720" rtlCol="1" anchor="ctr">
        <a:normAutofit/>
      </a:bodyPr>
      <a:lstStyle>
        <a:defPPr marL="0" marR="0" indent="0" algn="r" defTabSz="914400" rtl="1" eaLnBrk="1" fontAlgn="auto" latinLnBrk="0" hangingPunct="1">
          <a:lnSpc>
            <a:spcPct val="100000"/>
          </a:lnSpc>
          <a:spcBef>
            <a:spcPts val="0"/>
          </a:spcBef>
          <a:spcAft>
            <a:spcPts val="0"/>
          </a:spcAft>
          <a:buClrTx/>
          <a:buSzTx/>
          <a:buFontTx/>
          <a:buNone/>
          <a:tabLst/>
          <a:defRPr kumimoji="0" sz="2000" b="0" i="0" u="none" strike="noStrike" kern="1200" cap="none" spc="0" normalizeH="0" baseline="0" noProof="0" dirty="0" smtClean="0">
            <a:ln>
              <a:noFill/>
            </a:ln>
            <a:solidFill>
              <a:schemeClr val="tx1">
                <a:lumMod val="50000"/>
                <a:lumOff val="50000"/>
              </a:schemeClr>
            </a:solidFill>
            <a:effectLst/>
            <a:uLnTx/>
            <a:uFillTx/>
            <a:latin typeface="+mn-lt"/>
            <a:ea typeface="+mn-ea"/>
            <a:cs typeface="+mn-cs"/>
          </a:defRPr>
        </a:defPPr>
      </a:lstStyle>
    </a:txDef>
  </a:objectDefaults>
  <a:extraClrSchemeLst/>
</a:theme>
</file>

<file path=ppt/theme/theme8.xml><?xml version="1.0" encoding="utf-8"?>
<a:theme xmlns:a="http://schemas.openxmlformats.org/drawingml/2006/main" name="8_Office Theme">
  <a:themeElements>
    <a:clrScheme name="nahshon">
      <a:dk1>
        <a:sysClr val="windowText" lastClr="000000"/>
      </a:dk1>
      <a:lt1>
        <a:sysClr val="window" lastClr="FFFFFF"/>
      </a:lt1>
      <a:dk2>
        <a:srgbClr val="1F497D"/>
      </a:dk2>
      <a:lt2>
        <a:srgbClr val="FFFFFF"/>
      </a:lt2>
      <a:accent1>
        <a:srgbClr val="C6D9F0"/>
      </a:accent1>
      <a:accent2>
        <a:srgbClr val="1A7EB0"/>
      </a:accent2>
      <a:accent3>
        <a:srgbClr val="FF6600"/>
      </a:accent3>
      <a:accent4>
        <a:srgbClr val="548DD4"/>
      </a:accent4>
      <a:accent5>
        <a:srgbClr val="92D050"/>
      </a:accent5>
      <a:accent6>
        <a:srgbClr val="5F0060"/>
      </a:accent6>
      <a:hlink>
        <a:srgbClr val="008EFF"/>
      </a:hlink>
      <a:folHlink>
        <a:srgbClr val="A5A5A5"/>
      </a:folHlink>
    </a:clrScheme>
    <a:fontScheme name="Nahsho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solidFill>
          <a:schemeClr val="bg1">
            <a:lumMod val="95000"/>
          </a:schemeClr>
        </a:solidFill>
        <a:ln w="22225">
          <a:solidFill>
            <a:schemeClr val="bg1"/>
          </a:solidFill>
        </a:ln>
        <a:effectLst>
          <a:outerShdw sx="101000" sy="101000" algn="ctr" rotWithShape="0">
            <a:schemeClr val="bg1">
              <a:lumMod val="75000"/>
            </a:schemeClr>
          </a:outerShdw>
        </a:effectLst>
      </a:spPr>
      <a:bodyPr vert="horz" lIns="91440" tIns="45720" rIns="91440" bIns="45720" rtlCol="1" anchor="ctr">
        <a:normAutofit/>
      </a:bodyPr>
      <a:lstStyle>
        <a:defPPr marL="0" marR="0" indent="0" algn="r" defTabSz="914400" rtl="1" eaLnBrk="1" fontAlgn="auto" latinLnBrk="0" hangingPunct="1">
          <a:lnSpc>
            <a:spcPct val="100000"/>
          </a:lnSpc>
          <a:spcBef>
            <a:spcPts val="0"/>
          </a:spcBef>
          <a:spcAft>
            <a:spcPts val="0"/>
          </a:spcAft>
          <a:buClrTx/>
          <a:buSzTx/>
          <a:buFontTx/>
          <a:buNone/>
          <a:tabLst/>
          <a:defRPr kumimoji="0" sz="2000" b="0" i="0" u="none" strike="noStrike" kern="1200" cap="none" spc="0" normalizeH="0" baseline="0" noProof="0" dirty="0" smtClean="0">
            <a:ln>
              <a:noFill/>
            </a:ln>
            <a:solidFill>
              <a:schemeClr val="tx1">
                <a:lumMod val="50000"/>
                <a:lumOff val="50000"/>
              </a:schemeClr>
            </a:solidFill>
            <a:effectLst/>
            <a:uLnTx/>
            <a:uFillTx/>
            <a:latin typeface="+mn-lt"/>
            <a:ea typeface="+mn-ea"/>
            <a:cs typeface="+mn-cs"/>
          </a:defRPr>
        </a:defPPr>
      </a:lstStyle>
    </a:txDef>
  </a:objectDefaults>
  <a:extraClrSchemeLst/>
</a:theme>
</file>

<file path=ppt/theme/theme9.xml><?xml version="1.0" encoding="utf-8"?>
<a:theme xmlns:a="http://schemas.openxmlformats.org/drawingml/2006/main" name="19_Office Theme">
  <a:themeElements>
    <a:clrScheme name="nahshon">
      <a:dk1>
        <a:sysClr val="windowText" lastClr="000000"/>
      </a:dk1>
      <a:lt1>
        <a:sysClr val="window" lastClr="FFFFFF"/>
      </a:lt1>
      <a:dk2>
        <a:srgbClr val="1F497D"/>
      </a:dk2>
      <a:lt2>
        <a:srgbClr val="FFFFFF"/>
      </a:lt2>
      <a:accent1>
        <a:srgbClr val="C6D9F0"/>
      </a:accent1>
      <a:accent2>
        <a:srgbClr val="1A7EB0"/>
      </a:accent2>
      <a:accent3>
        <a:srgbClr val="FF6600"/>
      </a:accent3>
      <a:accent4>
        <a:srgbClr val="548DD4"/>
      </a:accent4>
      <a:accent5>
        <a:srgbClr val="92D050"/>
      </a:accent5>
      <a:accent6>
        <a:srgbClr val="5F0060"/>
      </a:accent6>
      <a:hlink>
        <a:srgbClr val="008EFF"/>
      </a:hlink>
      <a:folHlink>
        <a:srgbClr val="A5A5A5"/>
      </a:folHlink>
    </a:clrScheme>
    <a:fontScheme name="Nahsho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solidFill>
          <a:schemeClr val="bg1">
            <a:lumMod val="95000"/>
          </a:schemeClr>
        </a:solidFill>
        <a:ln w="22225">
          <a:solidFill>
            <a:schemeClr val="bg1"/>
          </a:solidFill>
        </a:ln>
        <a:effectLst>
          <a:outerShdw sx="101000" sy="101000" algn="ctr" rotWithShape="0">
            <a:schemeClr val="bg1">
              <a:lumMod val="75000"/>
            </a:schemeClr>
          </a:outerShdw>
        </a:effectLst>
      </a:spPr>
      <a:bodyPr vert="horz" lIns="91440" tIns="45720" rIns="91440" bIns="45720" rtlCol="1" anchor="ctr">
        <a:normAutofit/>
      </a:bodyPr>
      <a:lstStyle>
        <a:defPPr marL="0" marR="0" indent="0" algn="r" defTabSz="914400" rtl="1" eaLnBrk="1" fontAlgn="auto" latinLnBrk="0" hangingPunct="1">
          <a:lnSpc>
            <a:spcPct val="100000"/>
          </a:lnSpc>
          <a:spcBef>
            <a:spcPts val="0"/>
          </a:spcBef>
          <a:spcAft>
            <a:spcPts val="0"/>
          </a:spcAft>
          <a:buClrTx/>
          <a:buSzTx/>
          <a:buFontTx/>
          <a:buNone/>
          <a:tabLst/>
          <a:defRPr kumimoji="0" sz="2000" b="0" i="0" u="none" strike="noStrike" kern="1200" cap="none" spc="0" normalizeH="0" baseline="0" noProof="0" dirty="0" smtClean="0">
            <a:ln>
              <a:noFill/>
            </a:ln>
            <a:solidFill>
              <a:schemeClr val="tx1">
                <a:lumMod val="50000"/>
                <a:lumOff val="50000"/>
              </a:schemeClr>
            </a:solidFill>
            <a:effectLst/>
            <a:uLnTx/>
            <a:uFillTx/>
            <a:latin typeface="+mn-lt"/>
            <a:ea typeface="+mn-ea"/>
            <a:cs typeface="+mn-cs"/>
          </a:defRPr>
        </a:defPPr>
      </a:lstStyle>
    </a:txDef>
  </a:objectDefaults>
  <a:extraClrSchemeLst/>
</a:theme>
</file>

<file path=docProps/app.xml><?xml version="1.0" encoding="utf-8"?>
<Properties xmlns="http://schemas.openxmlformats.org/officeDocument/2006/extended-properties" xmlns:vt="http://schemas.openxmlformats.org/officeDocument/2006/docPropsVTypes">
  <Template/>
  <TotalTime>11258</TotalTime>
  <Words>4879</Words>
  <Application>Microsoft Office PowerPoint</Application>
  <PresentationFormat>‫הצגה על המסך (4:3)</PresentationFormat>
  <Paragraphs>648</Paragraphs>
  <Slides>41</Slides>
  <Notes>1</Notes>
  <HiddenSlides>0</HiddenSlides>
  <MMClips>0</MMClips>
  <ScaleCrop>false</ScaleCrop>
  <HeadingPairs>
    <vt:vector size="4" baseType="variant">
      <vt:variant>
        <vt:lpstr>ערכת נושא</vt:lpstr>
      </vt:variant>
      <vt:variant>
        <vt:i4>12</vt:i4>
      </vt:variant>
      <vt:variant>
        <vt:lpstr>כותרות שקופיות</vt:lpstr>
      </vt:variant>
      <vt:variant>
        <vt:i4>41</vt:i4>
      </vt:variant>
    </vt:vector>
  </HeadingPairs>
  <TitlesOfParts>
    <vt:vector size="53" baseType="lpstr">
      <vt:lpstr>1_Office Theme</vt:lpstr>
      <vt:lpstr>2_Office Theme</vt:lpstr>
      <vt:lpstr>3_Office Theme</vt:lpstr>
      <vt:lpstr>4_Office Theme</vt:lpstr>
      <vt:lpstr>5_Office Theme</vt:lpstr>
      <vt:lpstr>6_Office Theme</vt:lpstr>
      <vt:lpstr>14_Office Theme</vt:lpstr>
      <vt:lpstr>8_Office Theme</vt:lpstr>
      <vt:lpstr>19_Office Theme</vt:lpstr>
      <vt:lpstr>7_Office Theme</vt:lpstr>
      <vt:lpstr>9_Office Theme</vt:lpstr>
      <vt:lpstr>10_Office Theme</vt:lpstr>
      <vt:lpstr>מצגת של PowerPoint</vt:lpstr>
      <vt:lpstr> לאדם יש השפעה מרחיקת לכת על הסביבה הטבעית </vt:lpstr>
      <vt:lpstr> המגוון הביולוגי </vt:lpstr>
      <vt:lpstr> המגוון הביולוגי </vt:lpstr>
      <vt:lpstr> מקורות המגוון האקולוגי</vt:lpstr>
      <vt:lpstr>מחסומים ביו-גאוגרפיים: אחד הגורמים להיווצרות מינים חדשים</vt:lpstr>
      <vt:lpstr>השתנות המגוון הביולוגי עם הזמן</vt:lpstr>
      <vt:lpstr>בישראל יש מגוון מינים עשיר במיוחד</vt:lpstr>
      <vt:lpstr> חשיבות המגוון הביולוגי</vt:lpstr>
      <vt:lpstr>שאלה 1: אי הפסחא</vt:lpstr>
      <vt:lpstr>שאלה 1: אי הפסחא</vt:lpstr>
      <vt:lpstr>תשובה</vt:lpstr>
      <vt:lpstr>האם אי הפסחא יכול להיות מודל של מיקרו-עולם? </vt:lpstr>
      <vt:lpstr> דוגמה לחשיבות המגוון הביולוגי: המערכת האקולוגית מעניקה "שרותי האבקה"</vt:lpstr>
      <vt:lpstr>עוד דוגמה לחשיבות המגוון הביולוגי: צמחים ובעלי חיים הם המקור לשיעור ניכר מן התרופות</vt:lpstr>
      <vt:lpstr>עוד דוגמה לחשיבות המגוון הביולוגי: צמחים ובעלי חיים הם המקור לשיעור ניכר מן התרופות</vt:lpstr>
      <vt:lpstr>משבר המגוון הביולוגי</vt:lpstr>
      <vt:lpstr>הסיבות העיקריות להקטנת מגוון המינים בהשפעת האדם</vt:lpstr>
      <vt:lpstr>דוגמאות לבעלי חיים שנכחדו</vt:lpstr>
      <vt:lpstr>דוגמאות למיני בעלי חיים שנכחדו</vt:lpstr>
      <vt:lpstr>שאלה 2: הסלמנדרה: דו-חי המצוי בסכנת הכחדה</vt:lpstr>
      <vt:lpstr>תשובה</vt:lpstr>
      <vt:lpstr>שאלה 3: הנמר – יונק המצוי בסכנת הכחדה</vt:lpstr>
      <vt:lpstr>תשובה</vt:lpstr>
      <vt:lpstr>הנימפאה הלבנה: צמח בסכנת הכחדה</vt:lpstr>
      <vt:lpstr>מינים פולשים</vt:lpstr>
      <vt:lpstr>מין פולש: נמלת האש הקטנה</vt:lpstr>
      <vt:lpstr>שאלה 4</vt:lpstr>
      <vt:lpstr>תשובה</vt:lpstr>
      <vt:lpstr>שאלה 5</vt:lpstr>
      <vt:lpstr>תשובה</vt:lpstr>
      <vt:lpstr>שאלה 6: ציד יתר ודיג יתר פוגעים בטבע</vt:lpstr>
      <vt:lpstr>תשובה</vt:lpstr>
      <vt:lpstr>שאלה 7: זיהום האוויר והים פוגע בטבע</vt:lpstr>
      <vt:lpstr>תשובה</vt:lpstr>
      <vt:lpstr>שמירה על המגוון הביולוגי ופיתוח בר-קיימה</vt:lpstr>
      <vt:lpstr>דוגמה לפיתוח בר-קיימה: שימוש בשקיות ניילון מתכלות</vt:lpstr>
      <vt:lpstr> השבה אל הטבע של מינים שנכחדו</vt:lpstr>
      <vt:lpstr> לסיכום</vt:lpstr>
      <vt:lpstr>סיכום: משבר המגוון האקולוגי</vt:lpstr>
      <vt:lpstr>סיכום: משבר המגוון האקולוגי</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User</cp:lastModifiedBy>
  <cp:revision>703</cp:revision>
  <dcterms:created xsi:type="dcterms:W3CDTF">2010-09-05T07:07:37Z</dcterms:created>
  <dcterms:modified xsi:type="dcterms:W3CDTF">2018-03-14T14:37:02Z</dcterms:modified>
</cp:coreProperties>
</file>