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12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Tree>
    <p:extLst>
      <p:ext uri="{BB962C8B-B14F-4D97-AF65-F5344CB8AC3E}">
        <p14:creationId xmlns:p14="http://schemas.microsoft.com/office/powerpoint/2010/main" val="331601245"/>
      </p:ext>
    </p:extLst>
  </p:cSld>
  <p:clrMap bg1="lt1" tx1="dk1" bg2="dk2" tx2="lt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07" name="Shape 1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83" name="Shape 1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91" name="Shape 1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97" name="Shape 1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5" name="Shape 20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None/>
            </a:pPr>
            <a:endParaRPr sz="1100" b="0" i="0" u="none" strike="noStrike" cap="none" baseline="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None/>
            </a:pPr>
            <a:endParaRPr sz="1100" b="0" i="0" u="none" strike="noStrike" cap="none" baseline="0"/>
          </a:p>
        </p:txBody>
      </p:sp>
      <p:sp>
        <p:nvSpPr>
          <p:cNvPr id="215" name="Shape 2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22" name="Shape 2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None/>
            </a:pPr>
            <a:endParaRPr sz="1100" b="0" i="0" u="none" strike="noStrike" cap="none" baseline="0"/>
          </a:p>
        </p:txBody>
      </p:sp>
      <p:sp>
        <p:nvSpPr>
          <p:cNvPr id="231" name="Shape 2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40" name="Shape 2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48" name="Shape 2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56" name="Shape 25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None/>
            </a:pPr>
            <a:endParaRPr sz="1100" b="0" i="0" u="none" strike="noStrike" cap="none" baseline="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14" name="Shape 1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None/>
            </a:pPr>
            <a:endParaRPr sz="1100" b="0" i="0" u="none" strike="noStrike" cap="none" baseline="0"/>
          </a:p>
        </p:txBody>
      </p:sp>
      <p:sp>
        <p:nvSpPr>
          <p:cNvPr id="264" name="Shape 2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None/>
            </a:pPr>
            <a:endParaRPr sz="1100" b="0" i="0" u="none" strike="noStrike" cap="none" baseline="0"/>
          </a:p>
        </p:txBody>
      </p:sp>
      <p:sp>
        <p:nvSpPr>
          <p:cNvPr id="270" name="Shape 2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None/>
            </a:pPr>
            <a:endParaRPr sz="1100" b="0" i="0" u="none" strike="noStrike" cap="none" baseline="0"/>
          </a:p>
        </p:txBody>
      </p:sp>
      <p:sp>
        <p:nvSpPr>
          <p:cNvPr id="277" name="Shape 2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85" name="Shape 2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None/>
            </a:pPr>
            <a:endParaRPr sz="1100" b="0" i="0" u="none" strike="noStrike" cap="none" baseline="0"/>
          </a:p>
        </p:txBody>
      </p:sp>
      <p:sp>
        <p:nvSpPr>
          <p:cNvPr id="292" name="Shape 2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39" name="Shape 1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49" name="Shape 1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56" name="Shape 1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66" name="Shape 1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75" name="Shape 1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שקופית כותרת">
    <p:spTree>
      <p:nvGrpSpPr>
        <p:cNvPr id="1" name="Shape 13"/>
        <p:cNvGrpSpPr/>
        <p:nvPr/>
      </p:nvGrpSpPr>
      <p:grpSpPr>
        <a:xfrm>
          <a:off x="0" y="0"/>
          <a:ext cx="0" cy="0"/>
          <a:chOff x="0" y="0"/>
          <a:chExt cx="0" cy="0"/>
        </a:xfrm>
      </p:grpSpPr>
      <p:sp>
        <p:nvSpPr>
          <p:cNvPr id="14" name="Shape 14"/>
          <p:cNvSpPr txBox="1">
            <a:spLocks noGrp="1"/>
          </p:cNvSpPr>
          <p:nvPr>
            <p:ph type="ctrTitle"/>
          </p:nvPr>
        </p:nvSpPr>
        <p:spPr>
          <a:xfrm>
            <a:off x="1219200" y="3886200"/>
            <a:ext cx="6858000" cy="990599"/>
          </a:xfrm>
          <a:prstGeom prst="rect">
            <a:avLst/>
          </a:prstGeom>
          <a:noFill/>
          <a:ln>
            <a:noFill/>
          </a:ln>
        </p:spPr>
        <p:txBody>
          <a:bodyPr lIns="91425" tIns="91425" rIns="91425" bIns="91425" anchor="t" anchorCtr="0"/>
          <a:lstStyle>
            <a:lvl1pPr marL="0" marR="0" indent="0" algn="r" rtl="1">
              <a:spcBef>
                <a:spcPts val="0"/>
              </a:spcBef>
              <a:buClr>
                <a:schemeClr val="dk1"/>
              </a:buClr>
              <a:buFont typeface="Domine"/>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5" name="Shape 15"/>
          <p:cNvSpPr txBox="1">
            <a:spLocks noGrp="1"/>
          </p:cNvSpPr>
          <p:nvPr>
            <p:ph type="subTitle" idx="1"/>
          </p:nvPr>
        </p:nvSpPr>
        <p:spPr>
          <a:xfrm>
            <a:off x="1219200" y="5124450"/>
            <a:ext cx="6858000" cy="533399"/>
          </a:xfrm>
          <a:prstGeom prst="rect">
            <a:avLst/>
          </a:prstGeom>
          <a:noFill/>
          <a:ln>
            <a:noFill/>
          </a:ln>
        </p:spPr>
        <p:txBody>
          <a:bodyPr lIns="91425" tIns="91425" rIns="91425" bIns="91425" anchor="t" anchorCtr="0"/>
          <a:lstStyle>
            <a:lvl1pPr marL="0" marR="0" indent="0" algn="r" rtl="1">
              <a:spcBef>
                <a:spcPts val="600"/>
              </a:spcBef>
              <a:buClr>
                <a:schemeClr val="accent1"/>
              </a:buClr>
              <a:buFont typeface="Domine"/>
              <a:buNone/>
              <a:defRPr/>
            </a:lvl1pPr>
            <a:lvl2pPr marL="457200" marR="0" indent="0" algn="ctr" rtl="1">
              <a:spcBef>
                <a:spcPts val="500"/>
              </a:spcBef>
              <a:buClr>
                <a:schemeClr val="accent2"/>
              </a:buClr>
              <a:buFont typeface="Cabin"/>
              <a:buNone/>
              <a:defRPr/>
            </a:lvl2pPr>
            <a:lvl3pPr marL="914400" marR="0" indent="0" algn="ctr" rtl="1">
              <a:spcBef>
                <a:spcPts val="500"/>
              </a:spcBef>
              <a:buClr>
                <a:srgbClr val="BBBBBB"/>
              </a:buClr>
              <a:buFont typeface="Cabin"/>
              <a:buNone/>
              <a:defRPr/>
            </a:lvl3pPr>
            <a:lvl4pPr marL="1371600" marR="0" indent="0" algn="ctr" rtl="1">
              <a:spcBef>
                <a:spcPts val="400"/>
              </a:spcBef>
              <a:buClr>
                <a:srgbClr val="8CA2B4"/>
              </a:buClr>
              <a:buFont typeface="Cabin"/>
              <a:buNone/>
              <a:defRPr/>
            </a:lvl4pPr>
            <a:lvl5pPr marL="1828800" marR="0" indent="0" algn="ctr" rtl="1">
              <a:spcBef>
                <a:spcPts val="300"/>
              </a:spcBef>
              <a:buClr>
                <a:schemeClr val="accent2"/>
              </a:buClr>
              <a:buFont typeface="Cabin"/>
              <a:buNone/>
              <a:defRPr/>
            </a:lvl5pPr>
            <a:lvl6pPr marL="2286000" marR="0" indent="0" algn="ctr" rtl="1">
              <a:spcBef>
                <a:spcPts val="300"/>
              </a:spcBef>
              <a:buClr>
                <a:srgbClr val="8CA2B4"/>
              </a:buClr>
              <a:buFont typeface="Cabin"/>
              <a:buNone/>
              <a:defRPr/>
            </a:lvl6pPr>
            <a:lvl7pPr marL="2743200" marR="0" indent="0" algn="ctr" rtl="1">
              <a:spcBef>
                <a:spcPts val="300"/>
              </a:spcBef>
              <a:buClr>
                <a:srgbClr val="646D8F"/>
              </a:buClr>
              <a:buFont typeface="Cabin"/>
              <a:buNone/>
              <a:defRPr/>
            </a:lvl7pPr>
            <a:lvl8pPr marL="3200400" marR="0" indent="0" algn="ctr" rtl="1">
              <a:spcBef>
                <a:spcPts val="300"/>
              </a:spcBef>
              <a:buClr>
                <a:srgbClr val="BBBBBB"/>
              </a:buClr>
              <a:buFont typeface="Cabin"/>
              <a:buNone/>
              <a:defRPr/>
            </a:lvl8pPr>
            <a:lvl9pPr marL="3657600" marR="0" indent="0" algn="ctr" rtl="1">
              <a:spcBef>
                <a:spcPts val="300"/>
              </a:spcBef>
              <a:buClr>
                <a:srgbClr val="9FB8CD"/>
              </a:buClr>
              <a:buFont typeface="Cabin"/>
              <a:buNone/>
              <a:defRPr/>
            </a:lvl9pPr>
          </a:lstStyle>
          <a:p>
            <a:endParaRPr/>
          </a:p>
        </p:txBody>
      </p:sp>
      <p:sp>
        <p:nvSpPr>
          <p:cNvPr id="16" name="Shape 16"/>
          <p:cNvSpPr txBox="1">
            <a:spLocks noGrp="1"/>
          </p:cNvSpPr>
          <p:nvPr>
            <p:ph type="dt" idx="10"/>
          </p:nvPr>
        </p:nvSpPr>
        <p:spPr>
          <a:xfrm>
            <a:off x="6400800" y="6355080"/>
            <a:ext cx="2286000" cy="365759"/>
          </a:xfrm>
          <a:prstGeom prst="rect">
            <a:avLst/>
          </a:prstGeom>
          <a:noFill/>
          <a:ln>
            <a:noFill/>
          </a:ln>
        </p:spPr>
        <p:txBody>
          <a:bodyPr lIns="91425" tIns="91425" rIns="91425" bIns="91425" anchor="t" anchorCtr="0"/>
          <a:lstStyle>
            <a:lvl1pPr marL="0" marR="0" indent="0" algn="l" rtl="1">
              <a:spcBef>
                <a:spcPts val="0"/>
              </a:spcBef>
              <a:defRPr/>
            </a:lvl1pPr>
            <a:lvl2pPr marL="457200" marR="0" indent="0" algn="r" rtl="1">
              <a:spcBef>
                <a:spcPts val="0"/>
              </a:spcBef>
              <a:defRPr/>
            </a:lvl2pPr>
            <a:lvl3pPr marL="914400" marR="0" indent="0" algn="r" rtl="1">
              <a:spcBef>
                <a:spcPts val="0"/>
              </a:spcBef>
              <a:defRPr/>
            </a:lvl3pPr>
            <a:lvl4pPr marL="1371600" marR="0" indent="0" algn="r" rtl="1">
              <a:spcBef>
                <a:spcPts val="0"/>
              </a:spcBef>
              <a:defRPr/>
            </a:lvl4pPr>
            <a:lvl5pPr marL="1828800" marR="0" indent="0" algn="r" rtl="1">
              <a:spcBef>
                <a:spcPts val="0"/>
              </a:spcBef>
              <a:defRPr/>
            </a:lvl5pPr>
            <a:lvl6pPr marL="2286000" marR="0" indent="0" algn="r" rtl="1">
              <a:spcBef>
                <a:spcPts val="0"/>
              </a:spcBef>
              <a:defRPr/>
            </a:lvl6pPr>
            <a:lvl7pPr marL="2743200" marR="0" indent="0" algn="r" rtl="1">
              <a:spcBef>
                <a:spcPts val="0"/>
              </a:spcBef>
              <a:defRPr/>
            </a:lvl7pPr>
            <a:lvl8pPr marL="3200400" marR="0" indent="0" algn="r" rtl="1">
              <a:spcBef>
                <a:spcPts val="0"/>
              </a:spcBef>
              <a:defRPr/>
            </a:lvl8pPr>
            <a:lvl9pPr marL="3657600" marR="0" indent="0" algn="r" rtl="1">
              <a:spcBef>
                <a:spcPts val="0"/>
              </a:spcBef>
              <a:defRPr/>
            </a:lvl9pPr>
          </a:lstStyle>
          <a:p>
            <a:endParaRPr/>
          </a:p>
        </p:txBody>
      </p:sp>
      <p:sp>
        <p:nvSpPr>
          <p:cNvPr id="17" name="Shape 17"/>
          <p:cNvSpPr txBox="1">
            <a:spLocks noGrp="1"/>
          </p:cNvSpPr>
          <p:nvPr>
            <p:ph type="ftr" idx="11"/>
          </p:nvPr>
        </p:nvSpPr>
        <p:spPr>
          <a:xfrm>
            <a:off x="2898648" y="6355080"/>
            <a:ext cx="3474719" cy="365759"/>
          </a:xfrm>
          <a:prstGeom prst="rect">
            <a:avLst/>
          </a:prstGeom>
          <a:noFill/>
          <a:ln>
            <a:noFill/>
          </a:ln>
        </p:spPr>
        <p:txBody>
          <a:bodyPr lIns="91425" tIns="91425" rIns="91425" bIns="91425" anchor="t" anchorCtr="0"/>
          <a:lstStyle>
            <a:lvl1pPr marL="0" marR="0" indent="0" algn="r" rtl="1">
              <a:spcBef>
                <a:spcPts val="0"/>
              </a:spcBef>
              <a:defRPr/>
            </a:lvl1pPr>
            <a:lvl2pPr marL="457200" marR="0" indent="0" algn="r" rtl="1">
              <a:spcBef>
                <a:spcPts val="0"/>
              </a:spcBef>
              <a:defRPr/>
            </a:lvl2pPr>
            <a:lvl3pPr marL="914400" marR="0" indent="0" algn="r" rtl="1">
              <a:spcBef>
                <a:spcPts val="0"/>
              </a:spcBef>
              <a:defRPr/>
            </a:lvl3pPr>
            <a:lvl4pPr marL="1371600" marR="0" indent="0" algn="r" rtl="1">
              <a:spcBef>
                <a:spcPts val="0"/>
              </a:spcBef>
              <a:defRPr/>
            </a:lvl4pPr>
            <a:lvl5pPr marL="1828800" marR="0" indent="0" algn="r" rtl="1">
              <a:spcBef>
                <a:spcPts val="0"/>
              </a:spcBef>
              <a:defRPr/>
            </a:lvl5pPr>
            <a:lvl6pPr marL="2286000" marR="0" indent="0" algn="r" rtl="1">
              <a:spcBef>
                <a:spcPts val="0"/>
              </a:spcBef>
              <a:defRPr/>
            </a:lvl6pPr>
            <a:lvl7pPr marL="2743200" marR="0" indent="0" algn="r" rtl="1">
              <a:spcBef>
                <a:spcPts val="0"/>
              </a:spcBef>
              <a:defRPr/>
            </a:lvl7pPr>
            <a:lvl8pPr marL="3200400" marR="0" indent="0" algn="r" rtl="1">
              <a:spcBef>
                <a:spcPts val="0"/>
              </a:spcBef>
              <a:defRPr/>
            </a:lvl8pPr>
            <a:lvl9pPr marL="3657600" marR="0" indent="0" algn="r" rtl="1">
              <a:spcBef>
                <a:spcPts val="0"/>
              </a:spcBef>
              <a:defRPr/>
            </a:lvl9pPr>
          </a:lstStyle>
          <a:p>
            <a:endParaRPr/>
          </a:p>
        </p:txBody>
      </p:sp>
      <p:sp>
        <p:nvSpPr>
          <p:cNvPr id="18" name="Shape 18"/>
          <p:cNvSpPr txBox="1">
            <a:spLocks noGrp="1"/>
          </p:cNvSpPr>
          <p:nvPr>
            <p:ph type="sldNum" idx="12"/>
          </p:nvPr>
        </p:nvSpPr>
        <p:spPr>
          <a:xfrm>
            <a:off x="1216151" y="6355080"/>
            <a:ext cx="1219199" cy="365759"/>
          </a:xfrm>
          <a:prstGeom prst="rect">
            <a:avLst/>
          </a:prstGeom>
          <a:noFill/>
          <a:ln>
            <a:noFill/>
          </a:ln>
        </p:spPr>
        <p:txBody>
          <a:bodyPr lIns="91425" tIns="91425" rIns="91425" bIns="91425" anchor="t"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
        <p:nvSpPr>
          <p:cNvPr id="19" name="Shape 19"/>
          <p:cNvSpPr/>
          <p:nvPr/>
        </p:nvSpPr>
        <p:spPr>
          <a:xfrm>
            <a:off x="904875" y="3648075"/>
            <a:ext cx="7315200" cy="1280159"/>
          </a:xfrm>
          <a:prstGeom prst="rect">
            <a:avLst/>
          </a:prstGeom>
          <a:noFill/>
          <a:ln w="9525" cap="rnd">
            <a:solidFill>
              <a:schemeClr val="accen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endParaRPr>
          </a:p>
        </p:txBody>
      </p:sp>
      <p:sp>
        <p:nvSpPr>
          <p:cNvPr id="20" name="Shape 20"/>
          <p:cNvSpPr/>
          <p:nvPr/>
        </p:nvSpPr>
        <p:spPr>
          <a:xfrm>
            <a:off x="914400" y="5048250"/>
            <a:ext cx="7315200" cy="685799"/>
          </a:xfrm>
          <a:prstGeom prst="rect">
            <a:avLst/>
          </a:prstGeom>
          <a:noFill/>
          <a:ln w="9525" cap="rnd">
            <a:solidFill>
              <a:schemeClr val="accent2"/>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endParaRPr>
          </a:p>
        </p:txBody>
      </p:sp>
      <p:sp>
        <p:nvSpPr>
          <p:cNvPr id="21" name="Shape 21"/>
          <p:cNvSpPr/>
          <p:nvPr/>
        </p:nvSpPr>
        <p:spPr>
          <a:xfrm>
            <a:off x="904875" y="3648075"/>
            <a:ext cx="228600" cy="1280159"/>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endParaRPr>
          </a:p>
        </p:txBody>
      </p:sp>
      <p:sp>
        <p:nvSpPr>
          <p:cNvPr id="22" name="Shape 22"/>
          <p:cNvSpPr/>
          <p:nvPr/>
        </p:nvSpPr>
        <p:spPr>
          <a:xfrm>
            <a:off x="914400" y="5048250"/>
            <a:ext cx="228600" cy="685799"/>
          </a:xfrm>
          <a:prstGeom prst="rect">
            <a:avLst/>
          </a:prstGeom>
          <a:solidFill>
            <a:schemeClr val="accent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כותרת וטקסט אנכי">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457200" y="152400"/>
            <a:ext cx="8229600" cy="990599"/>
          </a:xfrm>
          <a:prstGeom prst="rect">
            <a:avLst/>
          </a:prstGeom>
          <a:noFill/>
          <a:ln>
            <a:noFill/>
          </a:ln>
        </p:spPr>
        <p:txBody>
          <a:bodyPr lIns="91425" tIns="91425" rIns="91425" bIns="91425" anchor="b" anchorCtr="0"/>
          <a:lstStyle>
            <a:lvl1pPr algn="l" rtl="1">
              <a:spcBef>
                <a:spcPts val="0"/>
              </a:spcBef>
              <a:buClr>
                <a:schemeClr val="dk2"/>
              </a:buClr>
              <a:buFont typeface="Domine"/>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7" name="Shape 87"/>
          <p:cNvSpPr txBox="1">
            <a:spLocks noGrp="1"/>
          </p:cNvSpPr>
          <p:nvPr>
            <p:ph type="body" idx="1"/>
          </p:nvPr>
        </p:nvSpPr>
        <p:spPr>
          <a:xfrm rot="5400000">
            <a:off x="2116835" y="-440436"/>
            <a:ext cx="4910327" cy="8229600"/>
          </a:xfrm>
          <a:prstGeom prst="rect">
            <a:avLst/>
          </a:prstGeom>
          <a:noFill/>
          <a:ln>
            <a:noFill/>
          </a:ln>
        </p:spPr>
        <p:txBody>
          <a:bodyPr lIns="91425" tIns="91425" rIns="91425" bIns="91425" anchor="t" anchorCtr="0"/>
          <a:lstStyle>
            <a:lvl1pPr marL="274320" indent="-148844" algn="r" rtl="1">
              <a:spcBef>
                <a:spcPts val="600"/>
              </a:spcBef>
              <a:buClr>
                <a:schemeClr val="accent1"/>
              </a:buClr>
              <a:buFont typeface="Cabin"/>
              <a:buChar char=""/>
              <a:defRPr/>
            </a:lvl1pPr>
            <a:lvl2pPr marL="548640" indent="-170942" algn="r" rtl="1">
              <a:spcBef>
                <a:spcPts val="500"/>
              </a:spcBef>
              <a:buClr>
                <a:schemeClr val="accent2"/>
              </a:buClr>
              <a:buFont typeface="Cabin"/>
              <a:buChar char=""/>
              <a:defRPr/>
            </a:lvl2pPr>
            <a:lvl3pPr marL="822960" indent="-142240" algn="r" rtl="1">
              <a:spcBef>
                <a:spcPts val="500"/>
              </a:spcBef>
              <a:buClr>
                <a:srgbClr val="BBBBBB"/>
              </a:buClr>
              <a:buFont typeface="Cabin"/>
              <a:buChar char=""/>
              <a:defRPr/>
            </a:lvl3pPr>
            <a:lvl4pPr marL="1097280" indent="-153669" algn="r" rtl="1">
              <a:spcBef>
                <a:spcPts val="400"/>
              </a:spcBef>
              <a:buClr>
                <a:srgbClr val="8CA2B4"/>
              </a:buClr>
              <a:buFont typeface="Cabin"/>
              <a:buChar char="◻"/>
              <a:defRPr/>
            </a:lvl4pPr>
            <a:lvl5pPr marL="1371600" indent="-157480" algn="r" rtl="1">
              <a:spcBef>
                <a:spcPts val="300"/>
              </a:spcBef>
              <a:buClr>
                <a:schemeClr val="accent2"/>
              </a:buClr>
              <a:buFont typeface="Cabin"/>
              <a:buChar char="◻"/>
              <a:defRPr/>
            </a:lvl5pPr>
            <a:lvl6pPr marL="1645920" indent="-109220" algn="r" rtl="1">
              <a:spcBef>
                <a:spcPts val="300"/>
              </a:spcBef>
              <a:buClr>
                <a:srgbClr val="8CA2B4"/>
              </a:buClr>
              <a:buFont typeface="Cabin"/>
              <a:buChar char=""/>
              <a:defRPr/>
            </a:lvl6pPr>
            <a:lvl7pPr marL="1828800" indent="-123825" algn="r" rtl="1">
              <a:spcBef>
                <a:spcPts val="300"/>
              </a:spcBef>
              <a:buClr>
                <a:srgbClr val="646D8F"/>
              </a:buClr>
              <a:buFont typeface="Cabin"/>
              <a:buChar char=""/>
              <a:defRPr/>
            </a:lvl7pPr>
            <a:lvl8pPr marL="2011679" indent="-116204" algn="r" rtl="1">
              <a:spcBef>
                <a:spcPts val="300"/>
              </a:spcBef>
              <a:buClr>
                <a:srgbClr val="BBBBBB"/>
              </a:buClr>
              <a:buFont typeface="Cabin"/>
              <a:buChar char=""/>
              <a:defRPr/>
            </a:lvl8pPr>
            <a:lvl9pPr marL="2194560" indent="-130810" algn="r" rtl="1">
              <a:spcBef>
                <a:spcPts val="300"/>
              </a:spcBef>
              <a:buClr>
                <a:srgbClr val="9FB8CD"/>
              </a:buClr>
              <a:buFont typeface="Cabin"/>
              <a:buChar char=""/>
              <a:defRPr/>
            </a:lvl9pPr>
          </a:lstStyle>
          <a:p>
            <a:endParaRPr/>
          </a:p>
        </p:txBody>
      </p:sp>
      <p:sp>
        <p:nvSpPr>
          <p:cNvPr id="88" name="Shape 88"/>
          <p:cNvSpPr txBox="1">
            <a:spLocks noGrp="1"/>
          </p:cNvSpPr>
          <p:nvPr>
            <p:ph type="dt" idx="10"/>
          </p:nvPr>
        </p:nvSpPr>
        <p:spPr>
          <a:xfrm>
            <a:off x="6400800" y="6356350"/>
            <a:ext cx="2289047" cy="365759"/>
          </a:xfrm>
          <a:prstGeom prst="rect">
            <a:avLst/>
          </a:prstGeom>
          <a:noFill/>
          <a:ln>
            <a:noFill/>
          </a:ln>
        </p:spPr>
        <p:txBody>
          <a:bodyPr lIns="91425" tIns="91425" rIns="91425" bIns="91425" anchor="t" anchorCtr="0"/>
          <a:lstStyle>
            <a:lvl1pPr marL="0" marR="0" indent="0" algn="l" rtl="1">
              <a:spcBef>
                <a:spcPts val="0"/>
              </a:spcBef>
              <a:defRPr/>
            </a:lvl1pPr>
            <a:lvl2pPr marL="457200" marR="0" indent="0" algn="r" rtl="1">
              <a:spcBef>
                <a:spcPts val="0"/>
              </a:spcBef>
              <a:defRPr/>
            </a:lvl2pPr>
            <a:lvl3pPr marL="914400" marR="0" indent="0" algn="r" rtl="1">
              <a:spcBef>
                <a:spcPts val="0"/>
              </a:spcBef>
              <a:defRPr/>
            </a:lvl3pPr>
            <a:lvl4pPr marL="1371600" marR="0" indent="0" algn="r" rtl="1">
              <a:spcBef>
                <a:spcPts val="0"/>
              </a:spcBef>
              <a:defRPr/>
            </a:lvl4pPr>
            <a:lvl5pPr marL="1828800" marR="0" indent="0" algn="r" rtl="1">
              <a:spcBef>
                <a:spcPts val="0"/>
              </a:spcBef>
              <a:defRPr/>
            </a:lvl5pPr>
            <a:lvl6pPr marL="2286000" marR="0" indent="0" algn="r" rtl="1">
              <a:spcBef>
                <a:spcPts val="0"/>
              </a:spcBef>
              <a:defRPr/>
            </a:lvl6pPr>
            <a:lvl7pPr marL="2743200" marR="0" indent="0" algn="r" rtl="1">
              <a:spcBef>
                <a:spcPts val="0"/>
              </a:spcBef>
              <a:defRPr/>
            </a:lvl7pPr>
            <a:lvl8pPr marL="3200400" marR="0" indent="0" algn="r" rtl="1">
              <a:spcBef>
                <a:spcPts val="0"/>
              </a:spcBef>
              <a:defRPr/>
            </a:lvl8pPr>
            <a:lvl9pPr marL="3657600" marR="0" indent="0" algn="r" rtl="1">
              <a:spcBef>
                <a:spcPts val="0"/>
              </a:spcBef>
              <a:defRPr/>
            </a:lvl9pPr>
          </a:lstStyle>
          <a:p>
            <a:endParaRPr/>
          </a:p>
        </p:txBody>
      </p:sp>
      <p:sp>
        <p:nvSpPr>
          <p:cNvPr id="89" name="Shape 89"/>
          <p:cNvSpPr txBox="1">
            <a:spLocks noGrp="1"/>
          </p:cNvSpPr>
          <p:nvPr>
            <p:ph type="ftr" idx="11"/>
          </p:nvPr>
        </p:nvSpPr>
        <p:spPr>
          <a:xfrm>
            <a:off x="2898648" y="6356350"/>
            <a:ext cx="3505200" cy="365759"/>
          </a:xfrm>
          <a:prstGeom prst="rect">
            <a:avLst/>
          </a:prstGeom>
          <a:noFill/>
          <a:ln>
            <a:noFill/>
          </a:ln>
        </p:spPr>
        <p:txBody>
          <a:bodyPr lIns="91425" tIns="91425" rIns="91425" bIns="91425" anchor="t" anchorCtr="0"/>
          <a:lstStyle>
            <a:lvl1pPr marL="0" marR="0" indent="0" algn="r" rtl="1">
              <a:spcBef>
                <a:spcPts val="0"/>
              </a:spcBef>
              <a:defRPr/>
            </a:lvl1pPr>
            <a:lvl2pPr marL="457200" marR="0" indent="0" algn="r" rtl="1">
              <a:spcBef>
                <a:spcPts val="0"/>
              </a:spcBef>
              <a:defRPr/>
            </a:lvl2pPr>
            <a:lvl3pPr marL="914400" marR="0" indent="0" algn="r" rtl="1">
              <a:spcBef>
                <a:spcPts val="0"/>
              </a:spcBef>
              <a:defRPr/>
            </a:lvl3pPr>
            <a:lvl4pPr marL="1371600" marR="0" indent="0" algn="r" rtl="1">
              <a:spcBef>
                <a:spcPts val="0"/>
              </a:spcBef>
              <a:defRPr/>
            </a:lvl4pPr>
            <a:lvl5pPr marL="1828800" marR="0" indent="0" algn="r" rtl="1">
              <a:spcBef>
                <a:spcPts val="0"/>
              </a:spcBef>
              <a:defRPr/>
            </a:lvl5pPr>
            <a:lvl6pPr marL="2286000" marR="0" indent="0" algn="r" rtl="1">
              <a:spcBef>
                <a:spcPts val="0"/>
              </a:spcBef>
              <a:defRPr/>
            </a:lvl6pPr>
            <a:lvl7pPr marL="2743200" marR="0" indent="0" algn="r" rtl="1">
              <a:spcBef>
                <a:spcPts val="0"/>
              </a:spcBef>
              <a:defRPr/>
            </a:lvl7pPr>
            <a:lvl8pPr marL="3200400" marR="0" indent="0" algn="r" rtl="1">
              <a:spcBef>
                <a:spcPts val="0"/>
              </a:spcBef>
              <a:defRPr/>
            </a:lvl8pPr>
            <a:lvl9pPr marL="3657600" marR="0" indent="0" algn="r" rtl="1">
              <a:spcBef>
                <a:spcPts val="0"/>
              </a:spcBef>
              <a:defRPr/>
            </a:lvl9pPr>
          </a:lstStyle>
          <a:p>
            <a:endParaRPr/>
          </a:p>
        </p:txBody>
      </p:sp>
      <p:sp>
        <p:nvSpPr>
          <p:cNvPr id="90" name="Shape 90"/>
          <p:cNvSpPr txBox="1">
            <a:spLocks noGrp="1"/>
          </p:cNvSpPr>
          <p:nvPr>
            <p:ph type="sldNum" idx="12"/>
          </p:nvPr>
        </p:nvSpPr>
        <p:spPr>
          <a:xfrm>
            <a:off x="612647" y="6356350"/>
            <a:ext cx="1981199" cy="365759"/>
          </a:xfrm>
          <a:prstGeom prst="rect">
            <a:avLst/>
          </a:prstGeom>
          <a:noFill/>
          <a:ln>
            <a:noFill/>
          </a:ln>
        </p:spPr>
        <p:txBody>
          <a:bodyPr lIns="91425" tIns="91425" rIns="91425" bIns="91425" anchor="t"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כותרת אנכית וטקסט">
    <p:spTree>
      <p:nvGrpSpPr>
        <p:cNvPr id="1" name="Shape 91"/>
        <p:cNvGrpSpPr/>
        <p:nvPr/>
      </p:nvGrpSpPr>
      <p:grpSpPr>
        <a:xfrm>
          <a:off x="0" y="0"/>
          <a:ext cx="0" cy="0"/>
          <a:chOff x="0" y="0"/>
          <a:chExt cx="0" cy="0"/>
        </a:xfrm>
      </p:grpSpPr>
      <p:sp>
        <p:nvSpPr>
          <p:cNvPr id="92" name="Shape 92"/>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b" anchorCtr="0"/>
          <a:lstStyle>
            <a:lvl1pPr algn="l" rtl="1">
              <a:spcBef>
                <a:spcPts val="0"/>
              </a:spcBef>
              <a:buClr>
                <a:schemeClr val="dk2"/>
              </a:buClr>
              <a:buFont typeface="Domine"/>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3" name="Shape 93"/>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274320" indent="-148844" algn="r" rtl="1">
              <a:spcBef>
                <a:spcPts val="600"/>
              </a:spcBef>
              <a:buClr>
                <a:schemeClr val="accent1"/>
              </a:buClr>
              <a:buFont typeface="Cabin"/>
              <a:buChar char=""/>
              <a:defRPr/>
            </a:lvl1pPr>
            <a:lvl2pPr marL="548640" indent="-170942" algn="r" rtl="1">
              <a:spcBef>
                <a:spcPts val="500"/>
              </a:spcBef>
              <a:buClr>
                <a:schemeClr val="accent2"/>
              </a:buClr>
              <a:buFont typeface="Cabin"/>
              <a:buChar char=""/>
              <a:defRPr/>
            </a:lvl2pPr>
            <a:lvl3pPr marL="822960" indent="-142240" algn="r" rtl="1">
              <a:spcBef>
                <a:spcPts val="500"/>
              </a:spcBef>
              <a:buClr>
                <a:srgbClr val="BBBBBB"/>
              </a:buClr>
              <a:buFont typeface="Cabin"/>
              <a:buChar char=""/>
              <a:defRPr/>
            </a:lvl3pPr>
            <a:lvl4pPr marL="1097280" indent="-153669" algn="r" rtl="1">
              <a:spcBef>
                <a:spcPts val="400"/>
              </a:spcBef>
              <a:buClr>
                <a:srgbClr val="8CA2B4"/>
              </a:buClr>
              <a:buFont typeface="Cabin"/>
              <a:buChar char="◻"/>
              <a:defRPr/>
            </a:lvl4pPr>
            <a:lvl5pPr marL="1371600" indent="-157480" algn="r" rtl="1">
              <a:spcBef>
                <a:spcPts val="300"/>
              </a:spcBef>
              <a:buClr>
                <a:schemeClr val="accent2"/>
              </a:buClr>
              <a:buFont typeface="Cabin"/>
              <a:buChar char="◻"/>
              <a:defRPr/>
            </a:lvl5pPr>
            <a:lvl6pPr marL="1645920" indent="-109220" algn="r" rtl="1">
              <a:spcBef>
                <a:spcPts val="300"/>
              </a:spcBef>
              <a:buClr>
                <a:srgbClr val="8CA2B4"/>
              </a:buClr>
              <a:buFont typeface="Cabin"/>
              <a:buChar char=""/>
              <a:defRPr/>
            </a:lvl6pPr>
            <a:lvl7pPr marL="1828800" indent="-123825" algn="r" rtl="1">
              <a:spcBef>
                <a:spcPts val="300"/>
              </a:spcBef>
              <a:buClr>
                <a:srgbClr val="646D8F"/>
              </a:buClr>
              <a:buFont typeface="Cabin"/>
              <a:buChar char=""/>
              <a:defRPr/>
            </a:lvl7pPr>
            <a:lvl8pPr marL="2011679" indent="-116204" algn="r" rtl="1">
              <a:spcBef>
                <a:spcPts val="300"/>
              </a:spcBef>
              <a:buClr>
                <a:srgbClr val="BBBBBB"/>
              </a:buClr>
              <a:buFont typeface="Cabin"/>
              <a:buChar char=""/>
              <a:defRPr/>
            </a:lvl8pPr>
            <a:lvl9pPr marL="2194560" indent="-130810" algn="r" rtl="1">
              <a:spcBef>
                <a:spcPts val="300"/>
              </a:spcBef>
              <a:buClr>
                <a:srgbClr val="9FB8CD"/>
              </a:buClr>
              <a:buFont typeface="Cabin"/>
              <a:buChar char=""/>
              <a:defRPr/>
            </a:lvl9pPr>
          </a:lstStyle>
          <a:p>
            <a:endParaRPr/>
          </a:p>
        </p:txBody>
      </p:sp>
      <p:sp>
        <p:nvSpPr>
          <p:cNvPr id="94" name="Shape 94"/>
          <p:cNvSpPr txBox="1">
            <a:spLocks noGrp="1"/>
          </p:cNvSpPr>
          <p:nvPr>
            <p:ph type="dt" idx="10"/>
          </p:nvPr>
        </p:nvSpPr>
        <p:spPr>
          <a:xfrm>
            <a:off x="6400800" y="6356350"/>
            <a:ext cx="2289047" cy="365759"/>
          </a:xfrm>
          <a:prstGeom prst="rect">
            <a:avLst/>
          </a:prstGeom>
          <a:noFill/>
          <a:ln>
            <a:noFill/>
          </a:ln>
        </p:spPr>
        <p:txBody>
          <a:bodyPr lIns="91425" tIns="91425" rIns="91425" bIns="91425" anchor="t" anchorCtr="0"/>
          <a:lstStyle>
            <a:lvl1pPr marL="0" marR="0" indent="0" algn="l" rtl="1">
              <a:spcBef>
                <a:spcPts val="0"/>
              </a:spcBef>
              <a:defRPr/>
            </a:lvl1pPr>
            <a:lvl2pPr marL="457200" marR="0" indent="0" algn="r" rtl="1">
              <a:spcBef>
                <a:spcPts val="0"/>
              </a:spcBef>
              <a:defRPr/>
            </a:lvl2pPr>
            <a:lvl3pPr marL="914400" marR="0" indent="0" algn="r" rtl="1">
              <a:spcBef>
                <a:spcPts val="0"/>
              </a:spcBef>
              <a:defRPr/>
            </a:lvl3pPr>
            <a:lvl4pPr marL="1371600" marR="0" indent="0" algn="r" rtl="1">
              <a:spcBef>
                <a:spcPts val="0"/>
              </a:spcBef>
              <a:defRPr/>
            </a:lvl4pPr>
            <a:lvl5pPr marL="1828800" marR="0" indent="0" algn="r" rtl="1">
              <a:spcBef>
                <a:spcPts val="0"/>
              </a:spcBef>
              <a:defRPr/>
            </a:lvl5pPr>
            <a:lvl6pPr marL="2286000" marR="0" indent="0" algn="r" rtl="1">
              <a:spcBef>
                <a:spcPts val="0"/>
              </a:spcBef>
              <a:defRPr/>
            </a:lvl6pPr>
            <a:lvl7pPr marL="2743200" marR="0" indent="0" algn="r" rtl="1">
              <a:spcBef>
                <a:spcPts val="0"/>
              </a:spcBef>
              <a:defRPr/>
            </a:lvl7pPr>
            <a:lvl8pPr marL="3200400" marR="0" indent="0" algn="r" rtl="1">
              <a:spcBef>
                <a:spcPts val="0"/>
              </a:spcBef>
              <a:defRPr/>
            </a:lvl8pPr>
            <a:lvl9pPr marL="3657600" marR="0" indent="0" algn="r" rtl="1">
              <a:spcBef>
                <a:spcPts val="0"/>
              </a:spcBef>
              <a:defRPr/>
            </a:lvl9pPr>
          </a:lstStyle>
          <a:p>
            <a:endParaRPr/>
          </a:p>
        </p:txBody>
      </p:sp>
      <p:sp>
        <p:nvSpPr>
          <p:cNvPr id="95" name="Shape 95"/>
          <p:cNvSpPr txBox="1">
            <a:spLocks noGrp="1"/>
          </p:cNvSpPr>
          <p:nvPr>
            <p:ph type="ftr" idx="11"/>
          </p:nvPr>
        </p:nvSpPr>
        <p:spPr>
          <a:xfrm>
            <a:off x="2898648" y="6356350"/>
            <a:ext cx="3505200" cy="365759"/>
          </a:xfrm>
          <a:prstGeom prst="rect">
            <a:avLst/>
          </a:prstGeom>
          <a:noFill/>
          <a:ln>
            <a:noFill/>
          </a:ln>
        </p:spPr>
        <p:txBody>
          <a:bodyPr lIns="91425" tIns="91425" rIns="91425" bIns="91425" anchor="t" anchorCtr="0"/>
          <a:lstStyle>
            <a:lvl1pPr marL="0" marR="0" indent="0" algn="r" rtl="1">
              <a:spcBef>
                <a:spcPts val="0"/>
              </a:spcBef>
              <a:defRPr/>
            </a:lvl1pPr>
            <a:lvl2pPr marL="457200" marR="0" indent="0" algn="r" rtl="1">
              <a:spcBef>
                <a:spcPts val="0"/>
              </a:spcBef>
              <a:defRPr/>
            </a:lvl2pPr>
            <a:lvl3pPr marL="914400" marR="0" indent="0" algn="r" rtl="1">
              <a:spcBef>
                <a:spcPts val="0"/>
              </a:spcBef>
              <a:defRPr/>
            </a:lvl3pPr>
            <a:lvl4pPr marL="1371600" marR="0" indent="0" algn="r" rtl="1">
              <a:spcBef>
                <a:spcPts val="0"/>
              </a:spcBef>
              <a:defRPr/>
            </a:lvl4pPr>
            <a:lvl5pPr marL="1828800" marR="0" indent="0" algn="r" rtl="1">
              <a:spcBef>
                <a:spcPts val="0"/>
              </a:spcBef>
              <a:defRPr/>
            </a:lvl5pPr>
            <a:lvl6pPr marL="2286000" marR="0" indent="0" algn="r" rtl="1">
              <a:spcBef>
                <a:spcPts val="0"/>
              </a:spcBef>
              <a:defRPr/>
            </a:lvl6pPr>
            <a:lvl7pPr marL="2743200" marR="0" indent="0" algn="r" rtl="1">
              <a:spcBef>
                <a:spcPts val="0"/>
              </a:spcBef>
              <a:defRPr/>
            </a:lvl7pPr>
            <a:lvl8pPr marL="3200400" marR="0" indent="0" algn="r" rtl="1">
              <a:spcBef>
                <a:spcPts val="0"/>
              </a:spcBef>
              <a:defRPr/>
            </a:lvl8pPr>
            <a:lvl9pPr marL="3657600" marR="0" indent="0" algn="r" rtl="1">
              <a:spcBef>
                <a:spcPts val="0"/>
              </a:spcBef>
              <a:defRPr/>
            </a:lvl9pPr>
          </a:lstStyle>
          <a:p>
            <a:endParaRPr/>
          </a:p>
        </p:txBody>
      </p:sp>
      <p:sp>
        <p:nvSpPr>
          <p:cNvPr id="96" name="Shape 96"/>
          <p:cNvSpPr txBox="1">
            <a:spLocks noGrp="1"/>
          </p:cNvSpPr>
          <p:nvPr>
            <p:ph type="sldNum" idx="12"/>
          </p:nvPr>
        </p:nvSpPr>
        <p:spPr>
          <a:xfrm>
            <a:off x="612647" y="6356350"/>
            <a:ext cx="1981199" cy="365759"/>
          </a:xfrm>
          <a:prstGeom prst="rect">
            <a:avLst/>
          </a:prstGeom>
          <a:noFill/>
          <a:ln>
            <a:noFill/>
          </a:ln>
        </p:spPr>
        <p:txBody>
          <a:bodyPr lIns="91425" tIns="91425" rIns="91425" bIns="91425" anchor="t"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cxnSp>
        <p:nvCxnSpPr>
          <p:cNvPr id="97" name="Shape 97"/>
          <p:cNvCxnSpPr/>
          <p:nvPr/>
        </p:nvCxnSpPr>
        <p:spPr>
          <a:xfrm>
            <a:off x="457200" y="6353175"/>
            <a:ext cx="8229600" cy="0"/>
          </a:xfrm>
          <a:prstGeom prst="straightConnector1">
            <a:avLst/>
          </a:prstGeom>
          <a:noFill/>
          <a:ln w="9525" cap="flat">
            <a:solidFill>
              <a:schemeClr val="accent2"/>
            </a:solidFill>
            <a:prstDash val="dash"/>
            <a:round/>
            <a:headEnd type="none" w="med" len="med"/>
            <a:tailEnd type="none" w="med" len="med"/>
          </a:ln>
        </p:spPr>
      </p:cxnSp>
      <p:sp>
        <p:nvSpPr>
          <p:cNvPr id="98" name="Shape 98"/>
          <p:cNvSpPr/>
          <p:nvPr/>
        </p:nvSpPr>
        <p:spPr>
          <a:xfrm rot="5400000">
            <a:off x="419099" y="6467474"/>
            <a:ext cx="190849" cy="120313"/>
          </a:xfrm>
          <a:prstGeom prst="triangle">
            <a:avLst>
              <a:gd name="adj" fmla="val 50000"/>
            </a:avLst>
          </a:prstGeom>
          <a:solidFill>
            <a:schemeClr val="accent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endParaRPr>
          </a:p>
        </p:txBody>
      </p:sp>
      <p:cxnSp>
        <p:nvCxnSpPr>
          <p:cNvPr id="99" name="Shape 99"/>
          <p:cNvCxnSpPr/>
          <p:nvPr/>
        </p:nvCxnSpPr>
        <p:spPr>
          <a:xfrm rot="5400000">
            <a:off x="3629606" y="3201951"/>
            <a:ext cx="5852159" cy="0"/>
          </a:xfrm>
          <a:prstGeom prst="straightConnector1">
            <a:avLst/>
          </a:prstGeom>
          <a:noFill/>
          <a:ln w="9525" cap="flat">
            <a:solidFill>
              <a:schemeClr val="accent2"/>
            </a:solidFill>
            <a:prstDash val="dash"/>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כותרת ותוכן">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457200" y="152400"/>
            <a:ext cx="8229600" cy="990599"/>
          </a:xfrm>
          <a:prstGeom prst="rect">
            <a:avLst/>
          </a:prstGeom>
          <a:noFill/>
          <a:ln>
            <a:noFill/>
          </a:ln>
        </p:spPr>
        <p:txBody>
          <a:bodyPr lIns="91425" tIns="91425" rIns="91425" bIns="91425" anchor="b" anchorCtr="0"/>
          <a:lstStyle>
            <a:lvl1pPr algn="l" rtl="1">
              <a:spcBef>
                <a:spcPts val="0"/>
              </a:spcBef>
              <a:buClr>
                <a:schemeClr val="dk2"/>
              </a:buClr>
              <a:buFont typeface="Domine"/>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5" name="Shape 25"/>
          <p:cNvSpPr txBox="1">
            <a:spLocks noGrp="1"/>
          </p:cNvSpPr>
          <p:nvPr>
            <p:ph type="dt" idx="10"/>
          </p:nvPr>
        </p:nvSpPr>
        <p:spPr>
          <a:xfrm>
            <a:off x="6400800" y="6356350"/>
            <a:ext cx="2289047" cy="365759"/>
          </a:xfrm>
          <a:prstGeom prst="rect">
            <a:avLst/>
          </a:prstGeom>
          <a:noFill/>
          <a:ln>
            <a:noFill/>
          </a:ln>
        </p:spPr>
        <p:txBody>
          <a:bodyPr lIns="91425" tIns="91425" rIns="91425" bIns="91425" anchor="t" anchorCtr="0"/>
          <a:lstStyle>
            <a:lvl1pPr marL="0" marR="0" indent="0" algn="l" rtl="1">
              <a:spcBef>
                <a:spcPts val="0"/>
              </a:spcBef>
              <a:defRPr/>
            </a:lvl1pPr>
            <a:lvl2pPr marL="457200" marR="0" indent="0" algn="r" rtl="1">
              <a:spcBef>
                <a:spcPts val="0"/>
              </a:spcBef>
              <a:defRPr/>
            </a:lvl2pPr>
            <a:lvl3pPr marL="914400" marR="0" indent="0" algn="r" rtl="1">
              <a:spcBef>
                <a:spcPts val="0"/>
              </a:spcBef>
              <a:defRPr/>
            </a:lvl3pPr>
            <a:lvl4pPr marL="1371600" marR="0" indent="0" algn="r" rtl="1">
              <a:spcBef>
                <a:spcPts val="0"/>
              </a:spcBef>
              <a:defRPr/>
            </a:lvl4pPr>
            <a:lvl5pPr marL="1828800" marR="0" indent="0" algn="r" rtl="1">
              <a:spcBef>
                <a:spcPts val="0"/>
              </a:spcBef>
              <a:defRPr/>
            </a:lvl5pPr>
            <a:lvl6pPr marL="2286000" marR="0" indent="0" algn="r" rtl="1">
              <a:spcBef>
                <a:spcPts val="0"/>
              </a:spcBef>
              <a:defRPr/>
            </a:lvl6pPr>
            <a:lvl7pPr marL="2743200" marR="0" indent="0" algn="r" rtl="1">
              <a:spcBef>
                <a:spcPts val="0"/>
              </a:spcBef>
              <a:defRPr/>
            </a:lvl7pPr>
            <a:lvl8pPr marL="3200400" marR="0" indent="0" algn="r" rtl="1">
              <a:spcBef>
                <a:spcPts val="0"/>
              </a:spcBef>
              <a:defRPr/>
            </a:lvl8pPr>
            <a:lvl9pPr marL="3657600" marR="0" indent="0" algn="r" rtl="1">
              <a:spcBef>
                <a:spcPts val="0"/>
              </a:spcBef>
              <a:defRPr/>
            </a:lvl9pPr>
          </a:lstStyle>
          <a:p>
            <a:endParaRPr/>
          </a:p>
        </p:txBody>
      </p:sp>
      <p:sp>
        <p:nvSpPr>
          <p:cNvPr id="26" name="Shape 26"/>
          <p:cNvSpPr txBox="1">
            <a:spLocks noGrp="1"/>
          </p:cNvSpPr>
          <p:nvPr>
            <p:ph type="ftr" idx="11"/>
          </p:nvPr>
        </p:nvSpPr>
        <p:spPr>
          <a:xfrm>
            <a:off x="2898648" y="6356350"/>
            <a:ext cx="3505200" cy="365759"/>
          </a:xfrm>
          <a:prstGeom prst="rect">
            <a:avLst/>
          </a:prstGeom>
          <a:noFill/>
          <a:ln>
            <a:noFill/>
          </a:ln>
        </p:spPr>
        <p:txBody>
          <a:bodyPr lIns="91425" tIns="91425" rIns="91425" bIns="91425" anchor="t" anchorCtr="0"/>
          <a:lstStyle>
            <a:lvl1pPr marL="0" marR="0" indent="0" algn="r" rtl="1">
              <a:spcBef>
                <a:spcPts val="0"/>
              </a:spcBef>
              <a:defRPr/>
            </a:lvl1pPr>
            <a:lvl2pPr marL="457200" marR="0" indent="0" algn="r" rtl="1">
              <a:spcBef>
                <a:spcPts val="0"/>
              </a:spcBef>
              <a:defRPr/>
            </a:lvl2pPr>
            <a:lvl3pPr marL="914400" marR="0" indent="0" algn="r" rtl="1">
              <a:spcBef>
                <a:spcPts val="0"/>
              </a:spcBef>
              <a:defRPr/>
            </a:lvl3pPr>
            <a:lvl4pPr marL="1371600" marR="0" indent="0" algn="r" rtl="1">
              <a:spcBef>
                <a:spcPts val="0"/>
              </a:spcBef>
              <a:defRPr/>
            </a:lvl4pPr>
            <a:lvl5pPr marL="1828800" marR="0" indent="0" algn="r" rtl="1">
              <a:spcBef>
                <a:spcPts val="0"/>
              </a:spcBef>
              <a:defRPr/>
            </a:lvl5pPr>
            <a:lvl6pPr marL="2286000" marR="0" indent="0" algn="r" rtl="1">
              <a:spcBef>
                <a:spcPts val="0"/>
              </a:spcBef>
              <a:defRPr/>
            </a:lvl6pPr>
            <a:lvl7pPr marL="2743200" marR="0" indent="0" algn="r" rtl="1">
              <a:spcBef>
                <a:spcPts val="0"/>
              </a:spcBef>
              <a:defRPr/>
            </a:lvl7pPr>
            <a:lvl8pPr marL="3200400" marR="0" indent="0" algn="r" rtl="1">
              <a:spcBef>
                <a:spcPts val="0"/>
              </a:spcBef>
              <a:defRPr/>
            </a:lvl8pPr>
            <a:lvl9pPr marL="3657600" marR="0" indent="0" algn="r" rtl="1">
              <a:spcBef>
                <a:spcPts val="0"/>
              </a:spcBef>
              <a:defRPr/>
            </a:lvl9pPr>
          </a:lstStyle>
          <a:p>
            <a:endParaRPr/>
          </a:p>
        </p:txBody>
      </p:sp>
      <p:sp>
        <p:nvSpPr>
          <p:cNvPr id="27" name="Shape 27"/>
          <p:cNvSpPr txBox="1">
            <a:spLocks noGrp="1"/>
          </p:cNvSpPr>
          <p:nvPr>
            <p:ph type="sldNum" idx="12"/>
          </p:nvPr>
        </p:nvSpPr>
        <p:spPr>
          <a:xfrm>
            <a:off x="612647" y="6356350"/>
            <a:ext cx="1981199" cy="365759"/>
          </a:xfrm>
          <a:prstGeom prst="rect">
            <a:avLst/>
          </a:prstGeom>
          <a:noFill/>
          <a:ln>
            <a:noFill/>
          </a:ln>
        </p:spPr>
        <p:txBody>
          <a:bodyPr lIns="91425" tIns="91425" rIns="91425" bIns="91425" anchor="t"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
        <p:nvSpPr>
          <p:cNvPr id="28" name="Shape 28"/>
          <p:cNvSpPr txBox="1">
            <a:spLocks noGrp="1"/>
          </p:cNvSpPr>
          <p:nvPr>
            <p:ph type="body" idx="1"/>
          </p:nvPr>
        </p:nvSpPr>
        <p:spPr>
          <a:xfrm>
            <a:off x="457200" y="1219200"/>
            <a:ext cx="8229600" cy="4937760"/>
          </a:xfrm>
          <a:prstGeom prst="rect">
            <a:avLst/>
          </a:prstGeom>
          <a:noFill/>
          <a:ln>
            <a:noFill/>
          </a:ln>
        </p:spPr>
        <p:txBody>
          <a:bodyPr lIns="91425" tIns="91425" rIns="91425" bIns="91425" anchor="t" anchorCtr="0"/>
          <a:lstStyle>
            <a:lvl1pPr marL="274320" indent="-148844" algn="r" rtl="1">
              <a:spcBef>
                <a:spcPts val="600"/>
              </a:spcBef>
              <a:buClr>
                <a:schemeClr val="accent1"/>
              </a:buClr>
              <a:buFont typeface="Cabin"/>
              <a:buChar char=""/>
              <a:defRPr/>
            </a:lvl1pPr>
            <a:lvl2pPr marL="548640" indent="-170942" algn="r" rtl="1">
              <a:spcBef>
                <a:spcPts val="500"/>
              </a:spcBef>
              <a:buClr>
                <a:schemeClr val="accent2"/>
              </a:buClr>
              <a:buFont typeface="Cabin"/>
              <a:buChar char=""/>
              <a:defRPr/>
            </a:lvl2pPr>
            <a:lvl3pPr marL="822960" indent="-142240" algn="r" rtl="1">
              <a:spcBef>
                <a:spcPts val="500"/>
              </a:spcBef>
              <a:buClr>
                <a:srgbClr val="BBBBBB"/>
              </a:buClr>
              <a:buFont typeface="Cabin"/>
              <a:buChar char=""/>
              <a:defRPr/>
            </a:lvl3pPr>
            <a:lvl4pPr marL="1097280" indent="-153669" algn="r" rtl="1">
              <a:spcBef>
                <a:spcPts val="400"/>
              </a:spcBef>
              <a:buClr>
                <a:srgbClr val="8CA2B4"/>
              </a:buClr>
              <a:buFont typeface="Cabin"/>
              <a:buChar char="◻"/>
              <a:defRPr/>
            </a:lvl4pPr>
            <a:lvl5pPr marL="1371600" indent="-157480" algn="r" rtl="1">
              <a:spcBef>
                <a:spcPts val="300"/>
              </a:spcBef>
              <a:buClr>
                <a:schemeClr val="accent2"/>
              </a:buClr>
              <a:buFont typeface="Cabin"/>
              <a:buChar char="◻"/>
              <a:defRPr/>
            </a:lvl5pPr>
            <a:lvl6pPr marL="1645920" indent="-109220" algn="r" rtl="1">
              <a:spcBef>
                <a:spcPts val="300"/>
              </a:spcBef>
              <a:buClr>
                <a:srgbClr val="8CA2B4"/>
              </a:buClr>
              <a:buFont typeface="Cabin"/>
              <a:buChar char=""/>
              <a:defRPr/>
            </a:lvl6pPr>
            <a:lvl7pPr marL="1828800" indent="-123825" algn="r" rtl="1">
              <a:spcBef>
                <a:spcPts val="300"/>
              </a:spcBef>
              <a:buClr>
                <a:srgbClr val="646D8F"/>
              </a:buClr>
              <a:buFont typeface="Cabin"/>
              <a:buChar char=""/>
              <a:defRPr/>
            </a:lvl7pPr>
            <a:lvl8pPr marL="2011679" indent="-116204" algn="r" rtl="1">
              <a:spcBef>
                <a:spcPts val="300"/>
              </a:spcBef>
              <a:buClr>
                <a:srgbClr val="BBBBBB"/>
              </a:buClr>
              <a:buFont typeface="Cabin"/>
              <a:buChar char=""/>
              <a:defRPr/>
            </a:lvl8pPr>
            <a:lvl9pPr marL="2194560" indent="-130810" algn="r" rtl="1">
              <a:spcBef>
                <a:spcPts val="300"/>
              </a:spcBef>
              <a:buClr>
                <a:srgbClr val="9FB8CD"/>
              </a:buClr>
              <a:buFont typeface="Cabin"/>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כותרת מקטע עליונה">
    <p:bg>
      <p:bgPr>
        <a:solidFill>
          <a:schemeClr val="dk2"/>
        </a:solidFill>
        <a:effectLst/>
      </p:bgPr>
    </p:bg>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1219200" y="2971800"/>
            <a:ext cx="6858000" cy="1066799"/>
          </a:xfrm>
          <a:prstGeom prst="rect">
            <a:avLst/>
          </a:prstGeom>
          <a:noFill/>
          <a:ln>
            <a:noFill/>
          </a:ln>
        </p:spPr>
        <p:txBody>
          <a:bodyPr lIns="91425" tIns="91425" rIns="91425" bIns="91425" anchor="t" anchorCtr="0"/>
          <a:lstStyle>
            <a:lvl1pPr algn="r" rtl="0">
              <a:spcBef>
                <a:spcPts val="0"/>
              </a:spcBef>
              <a:buFont typeface="Domine"/>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1" name="Shape 31"/>
          <p:cNvSpPr txBox="1">
            <a:spLocks noGrp="1"/>
          </p:cNvSpPr>
          <p:nvPr>
            <p:ph type="body" idx="1"/>
          </p:nvPr>
        </p:nvSpPr>
        <p:spPr>
          <a:xfrm>
            <a:off x="1295400" y="4267200"/>
            <a:ext cx="6781800" cy="1143000"/>
          </a:xfrm>
          <a:prstGeom prst="rect">
            <a:avLst/>
          </a:prstGeom>
          <a:noFill/>
          <a:ln>
            <a:noFill/>
          </a:ln>
        </p:spPr>
        <p:txBody>
          <a:bodyPr lIns="91425" tIns="91425" rIns="91425" bIns="91425" anchor="t" anchorCtr="0"/>
          <a:lstStyle>
            <a:lvl1pPr marL="0" indent="0" algn="r" rtl="0">
              <a:spcBef>
                <a:spcPts val="0"/>
              </a:spcBef>
              <a:buClr>
                <a:schemeClr val="lt1"/>
              </a:buClr>
              <a:buFont typeface="Cabin"/>
              <a:buNone/>
              <a:defRPr/>
            </a:lvl1pPr>
            <a:lvl2pPr rtl="0">
              <a:spcBef>
                <a:spcPts val="0"/>
              </a:spcBef>
              <a:buClr>
                <a:schemeClr val="lt1"/>
              </a:buClr>
              <a:buFont typeface="Cabin"/>
              <a:buNone/>
              <a:defRPr/>
            </a:lvl2pPr>
            <a:lvl3pPr rtl="0">
              <a:spcBef>
                <a:spcPts val="0"/>
              </a:spcBef>
              <a:buClr>
                <a:schemeClr val="lt1"/>
              </a:buClr>
              <a:buFont typeface="Cabin"/>
              <a:buNone/>
              <a:defRPr/>
            </a:lvl3pPr>
            <a:lvl4pPr rtl="0">
              <a:spcBef>
                <a:spcPts val="0"/>
              </a:spcBef>
              <a:buClr>
                <a:schemeClr val="lt1"/>
              </a:buClr>
              <a:buFont typeface="Cabin"/>
              <a:buNone/>
              <a:defRPr/>
            </a:lvl4pPr>
            <a:lvl5pPr rtl="0">
              <a:spcBef>
                <a:spcPts val="0"/>
              </a:spcBef>
              <a:buClr>
                <a:schemeClr val="lt1"/>
              </a:buClr>
              <a:buFont typeface="Cabin"/>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2" name="Shape 32"/>
          <p:cNvSpPr txBox="1">
            <a:spLocks noGrp="1"/>
          </p:cNvSpPr>
          <p:nvPr>
            <p:ph type="dt" idx="10"/>
          </p:nvPr>
        </p:nvSpPr>
        <p:spPr>
          <a:xfrm>
            <a:off x="6400800" y="6355080"/>
            <a:ext cx="2286000" cy="365759"/>
          </a:xfrm>
          <a:prstGeom prst="rect">
            <a:avLst/>
          </a:prstGeom>
          <a:noFill/>
          <a:ln>
            <a:noFill/>
          </a:ln>
        </p:spPr>
        <p:txBody>
          <a:bodyPr lIns="91425" tIns="91425" rIns="91425" bIns="91425" anchor="t" anchorCtr="0"/>
          <a:lstStyle>
            <a:lvl1pPr marL="0" marR="0" indent="0" algn="l" rtl="1">
              <a:spcBef>
                <a:spcPts val="0"/>
              </a:spcBef>
              <a:defRPr/>
            </a:lvl1pPr>
            <a:lvl2pPr marL="457200" marR="0" indent="0" algn="r" rtl="1">
              <a:spcBef>
                <a:spcPts val="0"/>
              </a:spcBef>
              <a:defRPr/>
            </a:lvl2pPr>
            <a:lvl3pPr marL="914400" marR="0" indent="0" algn="r" rtl="1">
              <a:spcBef>
                <a:spcPts val="0"/>
              </a:spcBef>
              <a:defRPr/>
            </a:lvl3pPr>
            <a:lvl4pPr marL="1371600" marR="0" indent="0" algn="r" rtl="1">
              <a:spcBef>
                <a:spcPts val="0"/>
              </a:spcBef>
              <a:defRPr/>
            </a:lvl4pPr>
            <a:lvl5pPr marL="1828800" marR="0" indent="0" algn="r" rtl="1">
              <a:spcBef>
                <a:spcPts val="0"/>
              </a:spcBef>
              <a:defRPr/>
            </a:lvl5pPr>
            <a:lvl6pPr marL="2286000" marR="0" indent="0" algn="r" rtl="1">
              <a:spcBef>
                <a:spcPts val="0"/>
              </a:spcBef>
              <a:defRPr/>
            </a:lvl6pPr>
            <a:lvl7pPr marL="2743200" marR="0" indent="0" algn="r" rtl="1">
              <a:spcBef>
                <a:spcPts val="0"/>
              </a:spcBef>
              <a:defRPr/>
            </a:lvl7pPr>
            <a:lvl8pPr marL="3200400" marR="0" indent="0" algn="r" rtl="1">
              <a:spcBef>
                <a:spcPts val="0"/>
              </a:spcBef>
              <a:defRPr/>
            </a:lvl8pPr>
            <a:lvl9pPr marL="3657600" marR="0" indent="0" algn="r" rtl="1">
              <a:spcBef>
                <a:spcPts val="0"/>
              </a:spcBef>
              <a:defRPr/>
            </a:lvl9pPr>
          </a:lstStyle>
          <a:p>
            <a:endParaRPr/>
          </a:p>
        </p:txBody>
      </p:sp>
      <p:sp>
        <p:nvSpPr>
          <p:cNvPr id="33" name="Shape 33"/>
          <p:cNvSpPr txBox="1">
            <a:spLocks noGrp="1"/>
          </p:cNvSpPr>
          <p:nvPr>
            <p:ph type="ftr" idx="11"/>
          </p:nvPr>
        </p:nvSpPr>
        <p:spPr>
          <a:xfrm>
            <a:off x="2898648" y="6355080"/>
            <a:ext cx="3474719" cy="365759"/>
          </a:xfrm>
          <a:prstGeom prst="rect">
            <a:avLst/>
          </a:prstGeom>
          <a:noFill/>
          <a:ln>
            <a:noFill/>
          </a:ln>
        </p:spPr>
        <p:txBody>
          <a:bodyPr lIns="91425" tIns="91425" rIns="91425" bIns="91425" anchor="t" anchorCtr="0"/>
          <a:lstStyle>
            <a:lvl1pPr marL="0" marR="0" indent="0" algn="r" rtl="1">
              <a:spcBef>
                <a:spcPts val="0"/>
              </a:spcBef>
              <a:defRPr/>
            </a:lvl1pPr>
            <a:lvl2pPr marL="457200" marR="0" indent="0" algn="r" rtl="1">
              <a:spcBef>
                <a:spcPts val="0"/>
              </a:spcBef>
              <a:defRPr/>
            </a:lvl2pPr>
            <a:lvl3pPr marL="914400" marR="0" indent="0" algn="r" rtl="1">
              <a:spcBef>
                <a:spcPts val="0"/>
              </a:spcBef>
              <a:defRPr/>
            </a:lvl3pPr>
            <a:lvl4pPr marL="1371600" marR="0" indent="0" algn="r" rtl="1">
              <a:spcBef>
                <a:spcPts val="0"/>
              </a:spcBef>
              <a:defRPr/>
            </a:lvl4pPr>
            <a:lvl5pPr marL="1828800" marR="0" indent="0" algn="r" rtl="1">
              <a:spcBef>
                <a:spcPts val="0"/>
              </a:spcBef>
              <a:defRPr/>
            </a:lvl5pPr>
            <a:lvl6pPr marL="2286000" marR="0" indent="0" algn="r" rtl="1">
              <a:spcBef>
                <a:spcPts val="0"/>
              </a:spcBef>
              <a:defRPr/>
            </a:lvl6pPr>
            <a:lvl7pPr marL="2743200" marR="0" indent="0" algn="r" rtl="1">
              <a:spcBef>
                <a:spcPts val="0"/>
              </a:spcBef>
              <a:defRPr/>
            </a:lvl7pPr>
            <a:lvl8pPr marL="3200400" marR="0" indent="0" algn="r" rtl="1">
              <a:spcBef>
                <a:spcPts val="0"/>
              </a:spcBef>
              <a:defRPr/>
            </a:lvl8pPr>
            <a:lvl9pPr marL="3657600" marR="0" indent="0" algn="r" rtl="1">
              <a:spcBef>
                <a:spcPts val="0"/>
              </a:spcBef>
              <a:defRPr/>
            </a:lvl9pPr>
          </a:lstStyle>
          <a:p>
            <a:endParaRPr/>
          </a:p>
        </p:txBody>
      </p:sp>
      <p:sp>
        <p:nvSpPr>
          <p:cNvPr id="34" name="Shape 34"/>
          <p:cNvSpPr txBox="1">
            <a:spLocks noGrp="1"/>
          </p:cNvSpPr>
          <p:nvPr>
            <p:ph type="sldNum" idx="12"/>
          </p:nvPr>
        </p:nvSpPr>
        <p:spPr>
          <a:xfrm>
            <a:off x="1069848" y="6355080"/>
            <a:ext cx="1520951" cy="365759"/>
          </a:xfrm>
          <a:prstGeom prst="rect">
            <a:avLst/>
          </a:prstGeom>
          <a:noFill/>
          <a:ln>
            <a:noFill/>
          </a:ln>
        </p:spPr>
        <p:txBody>
          <a:bodyPr lIns="91425" tIns="91425" rIns="91425" bIns="91425" anchor="t"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
        <p:nvSpPr>
          <p:cNvPr id="35" name="Shape 35"/>
          <p:cNvSpPr/>
          <p:nvPr/>
        </p:nvSpPr>
        <p:spPr>
          <a:xfrm>
            <a:off x="914400" y="2819400"/>
            <a:ext cx="7315200" cy="1280159"/>
          </a:xfrm>
          <a:prstGeom prst="rect">
            <a:avLst/>
          </a:prstGeom>
          <a:noFill/>
          <a:ln w="9525" cap="rnd">
            <a:solidFill>
              <a:schemeClr val="accen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endParaRPr>
          </a:p>
        </p:txBody>
      </p:sp>
      <p:sp>
        <p:nvSpPr>
          <p:cNvPr id="36" name="Shape 36"/>
          <p:cNvSpPr/>
          <p:nvPr/>
        </p:nvSpPr>
        <p:spPr>
          <a:xfrm>
            <a:off x="914400" y="2819400"/>
            <a:ext cx="228600" cy="1280159"/>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שני תכנים">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28600"/>
            <a:ext cx="8229600" cy="914400"/>
          </a:xfrm>
          <a:prstGeom prst="rect">
            <a:avLst/>
          </a:prstGeom>
          <a:noFill/>
          <a:ln>
            <a:noFill/>
          </a:ln>
        </p:spPr>
        <p:txBody>
          <a:bodyPr lIns="91425" tIns="91425" rIns="91425" bIns="91425" anchor="b" anchorCtr="0"/>
          <a:lstStyle>
            <a:lvl1pPr algn="l" rtl="1">
              <a:spcBef>
                <a:spcPts val="0"/>
              </a:spcBef>
              <a:buClr>
                <a:schemeClr val="dk2"/>
              </a:buClr>
              <a:buFont typeface="Domine"/>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9" name="Shape 39"/>
          <p:cNvSpPr txBox="1">
            <a:spLocks noGrp="1"/>
          </p:cNvSpPr>
          <p:nvPr>
            <p:ph type="dt" idx="10"/>
          </p:nvPr>
        </p:nvSpPr>
        <p:spPr>
          <a:xfrm>
            <a:off x="6400800" y="6356350"/>
            <a:ext cx="2289047" cy="365759"/>
          </a:xfrm>
          <a:prstGeom prst="rect">
            <a:avLst/>
          </a:prstGeom>
          <a:noFill/>
          <a:ln>
            <a:noFill/>
          </a:ln>
        </p:spPr>
        <p:txBody>
          <a:bodyPr lIns="91425" tIns="91425" rIns="91425" bIns="91425" anchor="t" anchorCtr="0"/>
          <a:lstStyle>
            <a:lvl1pPr marL="0" marR="0" indent="0" algn="l" rtl="1">
              <a:spcBef>
                <a:spcPts val="0"/>
              </a:spcBef>
              <a:defRPr/>
            </a:lvl1pPr>
            <a:lvl2pPr marL="457200" marR="0" indent="0" algn="r" rtl="1">
              <a:spcBef>
                <a:spcPts val="0"/>
              </a:spcBef>
              <a:defRPr/>
            </a:lvl2pPr>
            <a:lvl3pPr marL="914400" marR="0" indent="0" algn="r" rtl="1">
              <a:spcBef>
                <a:spcPts val="0"/>
              </a:spcBef>
              <a:defRPr/>
            </a:lvl3pPr>
            <a:lvl4pPr marL="1371600" marR="0" indent="0" algn="r" rtl="1">
              <a:spcBef>
                <a:spcPts val="0"/>
              </a:spcBef>
              <a:defRPr/>
            </a:lvl4pPr>
            <a:lvl5pPr marL="1828800" marR="0" indent="0" algn="r" rtl="1">
              <a:spcBef>
                <a:spcPts val="0"/>
              </a:spcBef>
              <a:defRPr/>
            </a:lvl5pPr>
            <a:lvl6pPr marL="2286000" marR="0" indent="0" algn="r" rtl="1">
              <a:spcBef>
                <a:spcPts val="0"/>
              </a:spcBef>
              <a:defRPr/>
            </a:lvl6pPr>
            <a:lvl7pPr marL="2743200" marR="0" indent="0" algn="r" rtl="1">
              <a:spcBef>
                <a:spcPts val="0"/>
              </a:spcBef>
              <a:defRPr/>
            </a:lvl7pPr>
            <a:lvl8pPr marL="3200400" marR="0" indent="0" algn="r" rtl="1">
              <a:spcBef>
                <a:spcPts val="0"/>
              </a:spcBef>
              <a:defRPr/>
            </a:lvl8pPr>
            <a:lvl9pPr marL="3657600" marR="0" indent="0" algn="r" rtl="1">
              <a:spcBef>
                <a:spcPts val="0"/>
              </a:spcBef>
              <a:defRPr/>
            </a:lvl9pPr>
          </a:lstStyle>
          <a:p>
            <a:endParaRPr/>
          </a:p>
        </p:txBody>
      </p:sp>
      <p:sp>
        <p:nvSpPr>
          <p:cNvPr id="40" name="Shape 40"/>
          <p:cNvSpPr txBox="1">
            <a:spLocks noGrp="1"/>
          </p:cNvSpPr>
          <p:nvPr>
            <p:ph type="ftr" idx="11"/>
          </p:nvPr>
        </p:nvSpPr>
        <p:spPr>
          <a:xfrm>
            <a:off x="2898648" y="6356350"/>
            <a:ext cx="3505200" cy="365759"/>
          </a:xfrm>
          <a:prstGeom prst="rect">
            <a:avLst/>
          </a:prstGeom>
          <a:noFill/>
          <a:ln>
            <a:noFill/>
          </a:ln>
        </p:spPr>
        <p:txBody>
          <a:bodyPr lIns="91425" tIns="91425" rIns="91425" bIns="91425" anchor="t" anchorCtr="0"/>
          <a:lstStyle>
            <a:lvl1pPr marL="0" marR="0" indent="0" algn="r" rtl="1">
              <a:spcBef>
                <a:spcPts val="0"/>
              </a:spcBef>
              <a:defRPr/>
            </a:lvl1pPr>
            <a:lvl2pPr marL="457200" marR="0" indent="0" algn="r" rtl="1">
              <a:spcBef>
                <a:spcPts val="0"/>
              </a:spcBef>
              <a:defRPr/>
            </a:lvl2pPr>
            <a:lvl3pPr marL="914400" marR="0" indent="0" algn="r" rtl="1">
              <a:spcBef>
                <a:spcPts val="0"/>
              </a:spcBef>
              <a:defRPr/>
            </a:lvl3pPr>
            <a:lvl4pPr marL="1371600" marR="0" indent="0" algn="r" rtl="1">
              <a:spcBef>
                <a:spcPts val="0"/>
              </a:spcBef>
              <a:defRPr/>
            </a:lvl4pPr>
            <a:lvl5pPr marL="1828800" marR="0" indent="0" algn="r" rtl="1">
              <a:spcBef>
                <a:spcPts val="0"/>
              </a:spcBef>
              <a:defRPr/>
            </a:lvl5pPr>
            <a:lvl6pPr marL="2286000" marR="0" indent="0" algn="r" rtl="1">
              <a:spcBef>
                <a:spcPts val="0"/>
              </a:spcBef>
              <a:defRPr/>
            </a:lvl6pPr>
            <a:lvl7pPr marL="2743200" marR="0" indent="0" algn="r" rtl="1">
              <a:spcBef>
                <a:spcPts val="0"/>
              </a:spcBef>
              <a:defRPr/>
            </a:lvl7pPr>
            <a:lvl8pPr marL="3200400" marR="0" indent="0" algn="r" rtl="1">
              <a:spcBef>
                <a:spcPts val="0"/>
              </a:spcBef>
              <a:defRPr/>
            </a:lvl8pPr>
            <a:lvl9pPr marL="3657600" marR="0" indent="0" algn="r" rtl="1">
              <a:spcBef>
                <a:spcPts val="0"/>
              </a:spcBef>
              <a:defRPr/>
            </a:lvl9pPr>
          </a:lstStyle>
          <a:p>
            <a:endParaRPr/>
          </a:p>
        </p:txBody>
      </p:sp>
      <p:sp>
        <p:nvSpPr>
          <p:cNvPr id="41" name="Shape 41"/>
          <p:cNvSpPr txBox="1">
            <a:spLocks noGrp="1"/>
          </p:cNvSpPr>
          <p:nvPr>
            <p:ph type="sldNum" idx="12"/>
          </p:nvPr>
        </p:nvSpPr>
        <p:spPr>
          <a:xfrm>
            <a:off x="612647" y="6356350"/>
            <a:ext cx="1981199" cy="365759"/>
          </a:xfrm>
          <a:prstGeom prst="rect">
            <a:avLst/>
          </a:prstGeom>
          <a:noFill/>
          <a:ln>
            <a:noFill/>
          </a:ln>
        </p:spPr>
        <p:txBody>
          <a:bodyPr lIns="91425" tIns="91425" rIns="91425" bIns="91425" anchor="t"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
        <p:nvSpPr>
          <p:cNvPr id="42" name="Shape 42"/>
          <p:cNvSpPr txBox="1">
            <a:spLocks noGrp="1"/>
          </p:cNvSpPr>
          <p:nvPr>
            <p:ph type="body" idx="1"/>
          </p:nvPr>
        </p:nvSpPr>
        <p:spPr>
          <a:xfrm>
            <a:off x="457200" y="1219200"/>
            <a:ext cx="4041648" cy="4937760"/>
          </a:xfrm>
          <a:prstGeom prst="rect">
            <a:avLst/>
          </a:prstGeom>
          <a:noFill/>
          <a:ln>
            <a:noFill/>
          </a:ln>
        </p:spPr>
        <p:txBody>
          <a:bodyPr lIns="91425" tIns="91425" rIns="91425" bIns="91425" anchor="t" anchorCtr="0"/>
          <a:lstStyle>
            <a:lvl1pPr marL="274320" indent="-148844" algn="r" rtl="1">
              <a:spcBef>
                <a:spcPts val="600"/>
              </a:spcBef>
              <a:buClr>
                <a:schemeClr val="accent1"/>
              </a:buClr>
              <a:buFont typeface="Cabin"/>
              <a:buChar char=""/>
              <a:defRPr/>
            </a:lvl1pPr>
            <a:lvl2pPr marL="548640" indent="-170942" algn="r" rtl="1">
              <a:spcBef>
                <a:spcPts val="500"/>
              </a:spcBef>
              <a:buClr>
                <a:schemeClr val="accent2"/>
              </a:buClr>
              <a:buFont typeface="Cabin"/>
              <a:buChar char=""/>
              <a:defRPr/>
            </a:lvl2pPr>
            <a:lvl3pPr marL="822960" indent="-142240" algn="r" rtl="1">
              <a:spcBef>
                <a:spcPts val="500"/>
              </a:spcBef>
              <a:buClr>
                <a:srgbClr val="BBBBBB"/>
              </a:buClr>
              <a:buFont typeface="Cabin"/>
              <a:buChar char=""/>
              <a:defRPr/>
            </a:lvl3pPr>
            <a:lvl4pPr marL="1097280" indent="-153669" algn="r" rtl="1">
              <a:spcBef>
                <a:spcPts val="400"/>
              </a:spcBef>
              <a:buClr>
                <a:srgbClr val="8CA2B4"/>
              </a:buClr>
              <a:buFont typeface="Cabin"/>
              <a:buChar char="◻"/>
              <a:defRPr/>
            </a:lvl4pPr>
            <a:lvl5pPr marL="1371600" indent="-157480" algn="r" rtl="1">
              <a:spcBef>
                <a:spcPts val="300"/>
              </a:spcBef>
              <a:buClr>
                <a:schemeClr val="accent2"/>
              </a:buClr>
              <a:buFont typeface="Cabin"/>
              <a:buChar char="◻"/>
              <a:defRPr/>
            </a:lvl5pPr>
            <a:lvl6pPr marL="1645920" indent="-109220" algn="r" rtl="1">
              <a:spcBef>
                <a:spcPts val="300"/>
              </a:spcBef>
              <a:buClr>
                <a:srgbClr val="8CA2B4"/>
              </a:buClr>
              <a:buFont typeface="Cabin"/>
              <a:buChar char=""/>
              <a:defRPr/>
            </a:lvl6pPr>
            <a:lvl7pPr marL="1828800" indent="-123825" algn="r" rtl="1">
              <a:spcBef>
                <a:spcPts val="300"/>
              </a:spcBef>
              <a:buClr>
                <a:srgbClr val="646D8F"/>
              </a:buClr>
              <a:buFont typeface="Cabin"/>
              <a:buChar char=""/>
              <a:defRPr/>
            </a:lvl7pPr>
            <a:lvl8pPr marL="2011679" indent="-116204" algn="r" rtl="1">
              <a:spcBef>
                <a:spcPts val="300"/>
              </a:spcBef>
              <a:buClr>
                <a:srgbClr val="BBBBBB"/>
              </a:buClr>
              <a:buFont typeface="Cabin"/>
              <a:buChar char=""/>
              <a:defRPr/>
            </a:lvl8pPr>
            <a:lvl9pPr marL="2194560" indent="-130810" algn="r" rtl="1">
              <a:spcBef>
                <a:spcPts val="300"/>
              </a:spcBef>
              <a:buClr>
                <a:srgbClr val="9FB8CD"/>
              </a:buClr>
              <a:buFont typeface="Cabin"/>
              <a:buChar char=""/>
              <a:defRPr/>
            </a:lvl9pPr>
          </a:lstStyle>
          <a:p>
            <a:endParaRPr/>
          </a:p>
        </p:txBody>
      </p:sp>
      <p:sp>
        <p:nvSpPr>
          <p:cNvPr id="43" name="Shape 43"/>
          <p:cNvSpPr txBox="1">
            <a:spLocks noGrp="1"/>
          </p:cNvSpPr>
          <p:nvPr>
            <p:ph type="body" idx="2"/>
          </p:nvPr>
        </p:nvSpPr>
        <p:spPr>
          <a:xfrm>
            <a:off x="4632198" y="1216151"/>
            <a:ext cx="4041648" cy="4937760"/>
          </a:xfrm>
          <a:prstGeom prst="rect">
            <a:avLst/>
          </a:prstGeom>
          <a:noFill/>
          <a:ln>
            <a:noFill/>
          </a:ln>
        </p:spPr>
        <p:txBody>
          <a:bodyPr lIns="91425" tIns="91425" rIns="91425" bIns="91425" anchor="t" anchorCtr="0"/>
          <a:lstStyle>
            <a:lvl1pPr marL="274320" indent="-148844" algn="r" rtl="1">
              <a:spcBef>
                <a:spcPts val="600"/>
              </a:spcBef>
              <a:buClr>
                <a:schemeClr val="accent1"/>
              </a:buClr>
              <a:buFont typeface="Cabin"/>
              <a:buChar char=""/>
              <a:defRPr/>
            </a:lvl1pPr>
            <a:lvl2pPr marL="548640" indent="-170942" algn="r" rtl="1">
              <a:spcBef>
                <a:spcPts val="500"/>
              </a:spcBef>
              <a:buClr>
                <a:schemeClr val="accent2"/>
              </a:buClr>
              <a:buFont typeface="Cabin"/>
              <a:buChar char=""/>
              <a:defRPr/>
            </a:lvl2pPr>
            <a:lvl3pPr marL="822960" indent="-142240" algn="r" rtl="1">
              <a:spcBef>
                <a:spcPts val="500"/>
              </a:spcBef>
              <a:buClr>
                <a:srgbClr val="BBBBBB"/>
              </a:buClr>
              <a:buFont typeface="Cabin"/>
              <a:buChar char=""/>
              <a:defRPr/>
            </a:lvl3pPr>
            <a:lvl4pPr marL="1097280" indent="-153669" algn="r" rtl="1">
              <a:spcBef>
                <a:spcPts val="400"/>
              </a:spcBef>
              <a:buClr>
                <a:srgbClr val="8CA2B4"/>
              </a:buClr>
              <a:buFont typeface="Cabin"/>
              <a:buChar char="◻"/>
              <a:defRPr/>
            </a:lvl4pPr>
            <a:lvl5pPr marL="1371600" indent="-157480" algn="r" rtl="1">
              <a:spcBef>
                <a:spcPts val="300"/>
              </a:spcBef>
              <a:buClr>
                <a:schemeClr val="accent2"/>
              </a:buClr>
              <a:buFont typeface="Cabin"/>
              <a:buChar char="◻"/>
              <a:defRPr/>
            </a:lvl5pPr>
            <a:lvl6pPr marL="1645920" indent="-109220" algn="r" rtl="1">
              <a:spcBef>
                <a:spcPts val="300"/>
              </a:spcBef>
              <a:buClr>
                <a:srgbClr val="8CA2B4"/>
              </a:buClr>
              <a:buFont typeface="Cabin"/>
              <a:buChar char=""/>
              <a:defRPr/>
            </a:lvl6pPr>
            <a:lvl7pPr marL="1828800" indent="-123825" algn="r" rtl="1">
              <a:spcBef>
                <a:spcPts val="300"/>
              </a:spcBef>
              <a:buClr>
                <a:srgbClr val="646D8F"/>
              </a:buClr>
              <a:buFont typeface="Cabin"/>
              <a:buChar char=""/>
              <a:defRPr/>
            </a:lvl7pPr>
            <a:lvl8pPr marL="2011679" indent="-116204" algn="r" rtl="1">
              <a:spcBef>
                <a:spcPts val="300"/>
              </a:spcBef>
              <a:buClr>
                <a:srgbClr val="BBBBBB"/>
              </a:buClr>
              <a:buFont typeface="Cabin"/>
              <a:buChar char=""/>
              <a:defRPr/>
            </a:lvl8pPr>
            <a:lvl9pPr marL="2194560" indent="-130810" algn="r" rtl="1">
              <a:spcBef>
                <a:spcPts val="300"/>
              </a:spcBef>
              <a:buClr>
                <a:srgbClr val="9FB8CD"/>
              </a:buClr>
              <a:buFont typeface="Cabin"/>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השוואה">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57200" y="228600"/>
            <a:ext cx="8229600" cy="9144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6" name="Shape 46"/>
          <p:cNvSpPr txBox="1">
            <a:spLocks noGrp="1"/>
          </p:cNvSpPr>
          <p:nvPr>
            <p:ph type="body" idx="1"/>
          </p:nvPr>
        </p:nvSpPr>
        <p:spPr>
          <a:xfrm>
            <a:off x="457200" y="1285875"/>
            <a:ext cx="4040187" cy="685799"/>
          </a:xfrm>
          <a:prstGeom prst="rect">
            <a:avLst/>
          </a:prstGeom>
          <a:noFill/>
          <a:ln>
            <a:noFill/>
          </a:ln>
        </p:spPr>
        <p:txBody>
          <a:bodyPr lIns="91425" tIns="91425" rIns="91425" bIns="91425" anchor="b" anchorCtr="0"/>
          <a:lstStyle>
            <a:lvl1pPr marL="0" indent="0" rtl="0">
              <a:spcBef>
                <a:spcPts val="0"/>
              </a:spcBef>
              <a:buClr>
                <a:schemeClr val="accent2"/>
              </a:buClr>
              <a:buFont typeface="Cabin"/>
              <a:buNone/>
              <a:defRPr/>
            </a:lvl1pPr>
            <a:lvl2pPr rtl="0">
              <a:spcBef>
                <a:spcPts val="0"/>
              </a:spcBef>
              <a:buFont typeface="Cabin"/>
              <a:buNone/>
              <a:defRPr/>
            </a:lvl2pPr>
            <a:lvl3pPr rtl="0">
              <a:spcBef>
                <a:spcPts val="0"/>
              </a:spcBef>
              <a:buFont typeface="Cabin"/>
              <a:buNone/>
              <a:defRPr/>
            </a:lvl3pPr>
            <a:lvl4pPr rtl="0">
              <a:spcBef>
                <a:spcPts val="0"/>
              </a:spcBef>
              <a:buFont typeface="Cabin"/>
              <a:buNone/>
              <a:defRPr/>
            </a:lvl4pPr>
            <a:lvl5pPr rtl="0">
              <a:spcBef>
                <a:spcPts val="0"/>
              </a:spcBef>
              <a:buFont typeface="Cabin"/>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7" name="Shape 47"/>
          <p:cNvSpPr txBox="1">
            <a:spLocks noGrp="1"/>
          </p:cNvSpPr>
          <p:nvPr>
            <p:ph type="body" idx="2"/>
          </p:nvPr>
        </p:nvSpPr>
        <p:spPr>
          <a:xfrm>
            <a:off x="4648200" y="1295400"/>
            <a:ext cx="4041774" cy="685799"/>
          </a:xfrm>
          <a:prstGeom prst="rect">
            <a:avLst/>
          </a:prstGeom>
          <a:noFill/>
          <a:ln>
            <a:noFill/>
          </a:ln>
        </p:spPr>
        <p:txBody>
          <a:bodyPr lIns="91425" tIns="91425" rIns="91425" bIns="91425" anchor="b" anchorCtr="0"/>
          <a:lstStyle>
            <a:lvl1pPr marL="0" indent="0" rtl="0">
              <a:spcBef>
                <a:spcPts val="0"/>
              </a:spcBef>
              <a:buClr>
                <a:schemeClr val="accent2"/>
              </a:buClr>
              <a:buFont typeface="Cabin"/>
              <a:buNone/>
              <a:defRPr/>
            </a:lvl1pPr>
            <a:lvl2pPr rtl="0">
              <a:spcBef>
                <a:spcPts val="0"/>
              </a:spcBef>
              <a:buFont typeface="Cabin"/>
              <a:buNone/>
              <a:defRPr/>
            </a:lvl2pPr>
            <a:lvl3pPr rtl="0">
              <a:spcBef>
                <a:spcPts val="0"/>
              </a:spcBef>
              <a:buFont typeface="Cabin"/>
              <a:buNone/>
              <a:defRPr/>
            </a:lvl3pPr>
            <a:lvl4pPr rtl="0">
              <a:spcBef>
                <a:spcPts val="0"/>
              </a:spcBef>
              <a:buFont typeface="Cabin"/>
              <a:buNone/>
              <a:defRPr/>
            </a:lvl4pPr>
            <a:lvl5pPr rtl="0">
              <a:spcBef>
                <a:spcPts val="0"/>
              </a:spcBef>
              <a:buFont typeface="Cabin"/>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8" name="Shape 48"/>
          <p:cNvSpPr txBox="1">
            <a:spLocks noGrp="1"/>
          </p:cNvSpPr>
          <p:nvPr>
            <p:ph type="dt" idx="10"/>
          </p:nvPr>
        </p:nvSpPr>
        <p:spPr>
          <a:xfrm>
            <a:off x="6400800" y="6356350"/>
            <a:ext cx="2289047" cy="365759"/>
          </a:xfrm>
          <a:prstGeom prst="rect">
            <a:avLst/>
          </a:prstGeom>
          <a:noFill/>
          <a:ln>
            <a:noFill/>
          </a:ln>
        </p:spPr>
        <p:txBody>
          <a:bodyPr lIns="91425" tIns="91425" rIns="91425" bIns="91425" anchor="t" anchorCtr="0"/>
          <a:lstStyle>
            <a:lvl1pPr marL="0" marR="0" indent="0" algn="l" rtl="1">
              <a:spcBef>
                <a:spcPts val="0"/>
              </a:spcBef>
              <a:defRPr/>
            </a:lvl1pPr>
            <a:lvl2pPr marL="457200" marR="0" indent="0" algn="r" rtl="1">
              <a:spcBef>
                <a:spcPts val="0"/>
              </a:spcBef>
              <a:defRPr/>
            </a:lvl2pPr>
            <a:lvl3pPr marL="914400" marR="0" indent="0" algn="r" rtl="1">
              <a:spcBef>
                <a:spcPts val="0"/>
              </a:spcBef>
              <a:defRPr/>
            </a:lvl3pPr>
            <a:lvl4pPr marL="1371600" marR="0" indent="0" algn="r" rtl="1">
              <a:spcBef>
                <a:spcPts val="0"/>
              </a:spcBef>
              <a:defRPr/>
            </a:lvl4pPr>
            <a:lvl5pPr marL="1828800" marR="0" indent="0" algn="r" rtl="1">
              <a:spcBef>
                <a:spcPts val="0"/>
              </a:spcBef>
              <a:defRPr/>
            </a:lvl5pPr>
            <a:lvl6pPr marL="2286000" marR="0" indent="0" algn="r" rtl="1">
              <a:spcBef>
                <a:spcPts val="0"/>
              </a:spcBef>
              <a:defRPr/>
            </a:lvl6pPr>
            <a:lvl7pPr marL="2743200" marR="0" indent="0" algn="r" rtl="1">
              <a:spcBef>
                <a:spcPts val="0"/>
              </a:spcBef>
              <a:defRPr/>
            </a:lvl7pPr>
            <a:lvl8pPr marL="3200400" marR="0" indent="0" algn="r" rtl="1">
              <a:spcBef>
                <a:spcPts val="0"/>
              </a:spcBef>
              <a:defRPr/>
            </a:lvl8pPr>
            <a:lvl9pPr marL="3657600" marR="0" indent="0" algn="r" rtl="1">
              <a:spcBef>
                <a:spcPts val="0"/>
              </a:spcBef>
              <a:defRPr/>
            </a:lvl9pPr>
          </a:lstStyle>
          <a:p>
            <a:endParaRPr/>
          </a:p>
        </p:txBody>
      </p:sp>
      <p:sp>
        <p:nvSpPr>
          <p:cNvPr id="49" name="Shape 49"/>
          <p:cNvSpPr txBox="1">
            <a:spLocks noGrp="1"/>
          </p:cNvSpPr>
          <p:nvPr>
            <p:ph type="ftr" idx="11"/>
          </p:nvPr>
        </p:nvSpPr>
        <p:spPr>
          <a:xfrm>
            <a:off x="2898648" y="6356350"/>
            <a:ext cx="3505200" cy="365759"/>
          </a:xfrm>
          <a:prstGeom prst="rect">
            <a:avLst/>
          </a:prstGeom>
          <a:noFill/>
          <a:ln>
            <a:noFill/>
          </a:ln>
        </p:spPr>
        <p:txBody>
          <a:bodyPr lIns="91425" tIns="91425" rIns="91425" bIns="91425" anchor="t" anchorCtr="0"/>
          <a:lstStyle>
            <a:lvl1pPr marL="0" marR="0" indent="0" algn="r" rtl="1">
              <a:spcBef>
                <a:spcPts val="0"/>
              </a:spcBef>
              <a:defRPr/>
            </a:lvl1pPr>
            <a:lvl2pPr marL="457200" marR="0" indent="0" algn="r" rtl="1">
              <a:spcBef>
                <a:spcPts val="0"/>
              </a:spcBef>
              <a:defRPr/>
            </a:lvl2pPr>
            <a:lvl3pPr marL="914400" marR="0" indent="0" algn="r" rtl="1">
              <a:spcBef>
                <a:spcPts val="0"/>
              </a:spcBef>
              <a:defRPr/>
            </a:lvl3pPr>
            <a:lvl4pPr marL="1371600" marR="0" indent="0" algn="r" rtl="1">
              <a:spcBef>
                <a:spcPts val="0"/>
              </a:spcBef>
              <a:defRPr/>
            </a:lvl4pPr>
            <a:lvl5pPr marL="1828800" marR="0" indent="0" algn="r" rtl="1">
              <a:spcBef>
                <a:spcPts val="0"/>
              </a:spcBef>
              <a:defRPr/>
            </a:lvl5pPr>
            <a:lvl6pPr marL="2286000" marR="0" indent="0" algn="r" rtl="1">
              <a:spcBef>
                <a:spcPts val="0"/>
              </a:spcBef>
              <a:defRPr/>
            </a:lvl6pPr>
            <a:lvl7pPr marL="2743200" marR="0" indent="0" algn="r" rtl="1">
              <a:spcBef>
                <a:spcPts val="0"/>
              </a:spcBef>
              <a:defRPr/>
            </a:lvl7pPr>
            <a:lvl8pPr marL="3200400" marR="0" indent="0" algn="r" rtl="1">
              <a:spcBef>
                <a:spcPts val="0"/>
              </a:spcBef>
              <a:defRPr/>
            </a:lvl8pPr>
            <a:lvl9pPr marL="3657600" marR="0" indent="0" algn="r" rtl="1">
              <a:spcBef>
                <a:spcPts val="0"/>
              </a:spcBef>
              <a:defRPr/>
            </a:lvl9pPr>
          </a:lstStyle>
          <a:p>
            <a:endParaRPr/>
          </a:p>
        </p:txBody>
      </p:sp>
      <p:sp>
        <p:nvSpPr>
          <p:cNvPr id="50" name="Shape 50"/>
          <p:cNvSpPr txBox="1">
            <a:spLocks noGrp="1"/>
          </p:cNvSpPr>
          <p:nvPr>
            <p:ph type="sldNum" idx="12"/>
          </p:nvPr>
        </p:nvSpPr>
        <p:spPr>
          <a:xfrm>
            <a:off x="612647" y="6356350"/>
            <a:ext cx="1981199" cy="365759"/>
          </a:xfrm>
          <a:prstGeom prst="rect">
            <a:avLst/>
          </a:prstGeom>
          <a:noFill/>
          <a:ln>
            <a:noFill/>
          </a:ln>
        </p:spPr>
        <p:txBody>
          <a:bodyPr lIns="91425" tIns="91425" rIns="91425" bIns="91425" anchor="t"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
        <p:nvSpPr>
          <p:cNvPr id="51" name="Shape 51"/>
          <p:cNvSpPr txBox="1">
            <a:spLocks noGrp="1"/>
          </p:cNvSpPr>
          <p:nvPr>
            <p:ph type="body" idx="3"/>
          </p:nvPr>
        </p:nvSpPr>
        <p:spPr>
          <a:xfrm>
            <a:off x="457200" y="2133600"/>
            <a:ext cx="4038599" cy="4038599"/>
          </a:xfrm>
          <a:prstGeom prst="rect">
            <a:avLst/>
          </a:prstGeom>
          <a:noFill/>
          <a:ln>
            <a:noFill/>
          </a:ln>
        </p:spPr>
        <p:txBody>
          <a:bodyPr lIns="91425" tIns="91425" rIns="91425" bIns="91425" anchor="t" anchorCtr="0"/>
          <a:lstStyle>
            <a:lvl1pPr marL="274320" indent="-148844" algn="r" rtl="1">
              <a:spcBef>
                <a:spcPts val="600"/>
              </a:spcBef>
              <a:buClr>
                <a:schemeClr val="accent1"/>
              </a:buClr>
              <a:buFont typeface="Cabin"/>
              <a:buChar char=""/>
              <a:defRPr/>
            </a:lvl1pPr>
            <a:lvl2pPr marL="548640" indent="-170942" algn="r" rtl="1">
              <a:spcBef>
                <a:spcPts val="500"/>
              </a:spcBef>
              <a:buClr>
                <a:schemeClr val="accent2"/>
              </a:buClr>
              <a:buFont typeface="Cabin"/>
              <a:buChar char=""/>
              <a:defRPr/>
            </a:lvl2pPr>
            <a:lvl3pPr marL="822960" indent="-142240" algn="r" rtl="1">
              <a:spcBef>
                <a:spcPts val="500"/>
              </a:spcBef>
              <a:buClr>
                <a:srgbClr val="BBBBBB"/>
              </a:buClr>
              <a:buFont typeface="Cabin"/>
              <a:buChar char=""/>
              <a:defRPr/>
            </a:lvl3pPr>
            <a:lvl4pPr marL="1097280" indent="-153669" algn="r" rtl="1">
              <a:spcBef>
                <a:spcPts val="400"/>
              </a:spcBef>
              <a:buClr>
                <a:srgbClr val="8CA2B4"/>
              </a:buClr>
              <a:buFont typeface="Cabin"/>
              <a:buChar char="◻"/>
              <a:defRPr/>
            </a:lvl4pPr>
            <a:lvl5pPr marL="1371600" indent="-157480" algn="r" rtl="1">
              <a:spcBef>
                <a:spcPts val="300"/>
              </a:spcBef>
              <a:buClr>
                <a:schemeClr val="accent2"/>
              </a:buClr>
              <a:buFont typeface="Cabin"/>
              <a:buChar char="◻"/>
              <a:defRPr/>
            </a:lvl5pPr>
            <a:lvl6pPr marL="1645920" indent="-109220" algn="r" rtl="1">
              <a:spcBef>
                <a:spcPts val="300"/>
              </a:spcBef>
              <a:buClr>
                <a:srgbClr val="8CA2B4"/>
              </a:buClr>
              <a:buFont typeface="Cabin"/>
              <a:buChar char=""/>
              <a:defRPr/>
            </a:lvl6pPr>
            <a:lvl7pPr marL="1828800" indent="-123825" algn="r" rtl="1">
              <a:spcBef>
                <a:spcPts val="300"/>
              </a:spcBef>
              <a:buClr>
                <a:srgbClr val="646D8F"/>
              </a:buClr>
              <a:buFont typeface="Cabin"/>
              <a:buChar char=""/>
              <a:defRPr/>
            </a:lvl7pPr>
            <a:lvl8pPr marL="2011679" indent="-116204" algn="r" rtl="1">
              <a:spcBef>
                <a:spcPts val="300"/>
              </a:spcBef>
              <a:buClr>
                <a:srgbClr val="BBBBBB"/>
              </a:buClr>
              <a:buFont typeface="Cabin"/>
              <a:buChar char=""/>
              <a:defRPr/>
            </a:lvl8pPr>
            <a:lvl9pPr marL="2194560" indent="-130810" algn="r" rtl="1">
              <a:spcBef>
                <a:spcPts val="300"/>
              </a:spcBef>
              <a:buClr>
                <a:srgbClr val="9FB8CD"/>
              </a:buClr>
              <a:buFont typeface="Cabin"/>
              <a:buChar char=""/>
              <a:defRPr/>
            </a:lvl9pPr>
          </a:lstStyle>
          <a:p>
            <a:endParaRPr/>
          </a:p>
        </p:txBody>
      </p:sp>
      <p:sp>
        <p:nvSpPr>
          <p:cNvPr id="52" name="Shape 52"/>
          <p:cNvSpPr txBox="1">
            <a:spLocks noGrp="1"/>
          </p:cNvSpPr>
          <p:nvPr>
            <p:ph type="body" idx="4"/>
          </p:nvPr>
        </p:nvSpPr>
        <p:spPr>
          <a:xfrm>
            <a:off x="4648200" y="2133600"/>
            <a:ext cx="4038599" cy="4038599"/>
          </a:xfrm>
          <a:prstGeom prst="rect">
            <a:avLst/>
          </a:prstGeom>
          <a:noFill/>
          <a:ln>
            <a:noFill/>
          </a:ln>
        </p:spPr>
        <p:txBody>
          <a:bodyPr lIns="91425" tIns="91425" rIns="91425" bIns="91425" anchor="t" anchorCtr="0"/>
          <a:lstStyle>
            <a:lvl1pPr marL="274320" indent="-148844" algn="r" rtl="1">
              <a:spcBef>
                <a:spcPts val="600"/>
              </a:spcBef>
              <a:buClr>
                <a:schemeClr val="accent1"/>
              </a:buClr>
              <a:buFont typeface="Cabin"/>
              <a:buChar char=""/>
              <a:defRPr/>
            </a:lvl1pPr>
            <a:lvl2pPr marL="548640" indent="-170942" algn="r" rtl="1">
              <a:spcBef>
                <a:spcPts val="500"/>
              </a:spcBef>
              <a:buClr>
                <a:schemeClr val="accent2"/>
              </a:buClr>
              <a:buFont typeface="Cabin"/>
              <a:buChar char=""/>
              <a:defRPr/>
            </a:lvl2pPr>
            <a:lvl3pPr marL="822960" indent="-142240" algn="r" rtl="1">
              <a:spcBef>
                <a:spcPts val="500"/>
              </a:spcBef>
              <a:buClr>
                <a:srgbClr val="BBBBBB"/>
              </a:buClr>
              <a:buFont typeface="Cabin"/>
              <a:buChar char=""/>
              <a:defRPr/>
            </a:lvl3pPr>
            <a:lvl4pPr marL="1097280" indent="-153669" algn="r" rtl="1">
              <a:spcBef>
                <a:spcPts val="400"/>
              </a:spcBef>
              <a:buClr>
                <a:srgbClr val="8CA2B4"/>
              </a:buClr>
              <a:buFont typeface="Cabin"/>
              <a:buChar char="◻"/>
              <a:defRPr/>
            </a:lvl4pPr>
            <a:lvl5pPr marL="1371600" indent="-157480" algn="r" rtl="1">
              <a:spcBef>
                <a:spcPts val="300"/>
              </a:spcBef>
              <a:buClr>
                <a:schemeClr val="accent2"/>
              </a:buClr>
              <a:buFont typeface="Cabin"/>
              <a:buChar char="◻"/>
              <a:defRPr/>
            </a:lvl5pPr>
            <a:lvl6pPr marL="1645920" indent="-109220" algn="r" rtl="1">
              <a:spcBef>
                <a:spcPts val="300"/>
              </a:spcBef>
              <a:buClr>
                <a:srgbClr val="8CA2B4"/>
              </a:buClr>
              <a:buFont typeface="Cabin"/>
              <a:buChar char=""/>
              <a:defRPr/>
            </a:lvl6pPr>
            <a:lvl7pPr marL="1828800" indent="-123825" algn="r" rtl="1">
              <a:spcBef>
                <a:spcPts val="300"/>
              </a:spcBef>
              <a:buClr>
                <a:srgbClr val="646D8F"/>
              </a:buClr>
              <a:buFont typeface="Cabin"/>
              <a:buChar char=""/>
              <a:defRPr/>
            </a:lvl7pPr>
            <a:lvl8pPr marL="2011679" indent="-116204" algn="r" rtl="1">
              <a:spcBef>
                <a:spcPts val="300"/>
              </a:spcBef>
              <a:buClr>
                <a:srgbClr val="BBBBBB"/>
              </a:buClr>
              <a:buFont typeface="Cabin"/>
              <a:buChar char=""/>
              <a:defRPr/>
            </a:lvl8pPr>
            <a:lvl9pPr marL="2194560" indent="-130810" algn="r" rtl="1">
              <a:spcBef>
                <a:spcPts val="300"/>
              </a:spcBef>
              <a:buClr>
                <a:srgbClr val="9FB8CD"/>
              </a:buClr>
              <a:buFont typeface="Cabin"/>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כותרת בלבד">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914400"/>
          </a:xfrm>
          <a:prstGeom prst="rect">
            <a:avLst/>
          </a:prstGeom>
          <a:noFill/>
          <a:ln>
            <a:noFill/>
          </a:ln>
        </p:spPr>
        <p:txBody>
          <a:bodyPr lIns="91425" tIns="91425" rIns="91425" bIns="91425" anchor="b" anchorCtr="0"/>
          <a:lstStyle>
            <a:lvl1pPr algn="l" rtl="1">
              <a:spcBef>
                <a:spcPts val="0"/>
              </a:spcBef>
              <a:buClr>
                <a:schemeClr val="dk2"/>
              </a:buClr>
              <a:buFont typeface="Domine"/>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5" name="Shape 55"/>
          <p:cNvSpPr txBox="1">
            <a:spLocks noGrp="1"/>
          </p:cNvSpPr>
          <p:nvPr>
            <p:ph type="dt" idx="10"/>
          </p:nvPr>
        </p:nvSpPr>
        <p:spPr>
          <a:xfrm>
            <a:off x="6400800" y="6356350"/>
            <a:ext cx="2289047" cy="365759"/>
          </a:xfrm>
          <a:prstGeom prst="rect">
            <a:avLst/>
          </a:prstGeom>
          <a:noFill/>
          <a:ln>
            <a:noFill/>
          </a:ln>
        </p:spPr>
        <p:txBody>
          <a:bodyPr lIns="91425" tIns="91425" rIns="91425" bIns="91425" anchor="t" anchorCtr="0"/>
          <a:lstStyle>
            <a:lvl1pPr marL="0" marR="0" indent="0" algn="l" rtl="1">
              <a:spcBef>
                <a:spcPts val="0"/>
              </a:spcBef>
              <a:defRPr/>
            </a:lvl1pPr>
            <a:lvl2pPr marL="457200" marR="0" indent="0" algn="r" rtl="1">
              <a:spcBef>
                <a:spcPts val="0"/>
              </a:spcBef>
              <a:defRPr/>
            </a:lvl2pPr>
            <a:lvl3pPr marL="914400" marR="0" indent="0" algn="r" rtl="1">
              <a:spcBef>
                <a:spcPts val="0"/>
              </a:spcBef>
              <a:defRPr/>
            </a:lvl3pPr>
            <a:lvl4pPr marL="1371600" marR="0" indent="0" algn="r" rtl="1">
              <a:spcBef>
                <a:spcPts val="0"/>
              </a:spcBef>
              <a:defRPr/>
            </a:lvl4pPr>
            <a:lvl5pPr marL="1828800" marR="0" indent="0" algn="r" rtl="1">
              <a:spcBef>
                <a:spcPts val="0"/>
              </a:spcBef>
              <a:defRPr/>
            </a:lvl5pPr>
            <a:lvl6pPr marL="2286000" marR="0" indent="0" algn="r" rtl="1">
              <a:spcBef>
                <a:spcPts val="0"/>
              </a:spcBef>
              <a:defRPr/>
            </a:lvl6pPr>
            <a:lvl7pPr marL="2743200" marR="0" indent="0" algn="r" rtl="1">
              <a:spcBef>
                <a:spcPts val="0"/>
              </a:spcBef>
              <a:defRPr/>
            </a:lvl7pPr>
            <a:lvl8pPr marL="3200400" marR="0" indent="0" algn="r" rtl="1">
              <a:spcBef>
                <a:spcPts val="0"/>
              </a:spcBef>
              <a:defRPr/>
            </a:lvl8pPr>
            <a:lvl9pPr marL="3657600" marR="0" indent="0" algn="r" rtl="1">
              <a:spcBef>
                <a:spcPts val="0"/>
              </a:spcBef>
              <a:defRPr/>
            </a:lvl9pPr>
          </a:lstStyle>
          <a:p>
            <a:endParaRPr/>
          </a:p>
        </p:txBody>
      </p:sp>
      <p:sp>
        <p:nvSpPr>
          <p:cNvPr id="56" name="Shape 56"/>
          <p:cNvSpPr txBox="1">
            <a:spLocks noGrp="1"/>
          </p:cNvSpPr>
          <p:nvPr>
            <p:ph type="ftr" idx="11"/>
          </p:nvPr>
        </p:nvSpPr>
        <p:spPr>
          <a:xfrm>
            <a:off x="2898648" y="6356350"/>
            <a:ext cx="3505200" cy="365759"/>
          </a:xfrm>
          <a:prstGeom prst="rect">
            <a:avLst/>
          </a:prstGeom>
          <a:noFill/>
          <a:ln>
            <a:noFill/>
          </a:ln>
        </p:spPr>
        <p:txBody>
          <a:bodyPr lIns="91425" tIns="91425" rIns="91425" bIns="91425" anchor="t" anchorCtr="0"/>
          <a:lstStyle>
            <a:lvl1pPr marL="0" marR="0" indent="0" algn="r" rtl="1">
              <a:spcBef>
                <a:spcPts val="0"/>
              </a:spcBef>
              <a:defRPr/>
            </a:lvl1pPr>
            <a:lvl2pPr marL="457200" marR="0" indent="0" algn="r" rtl="1">
              <a:spcBef>
                <a:spcPts val="0"/>
              </a:spcBef>
              <a:defRPr/>
            </a:lvl2pPr>
            <a:lvl3pPr marL="914400" marR="0" indent="0" algn="r" rtl="1">
              <a:spcBef>
                <a:spcPts val="0"/>
              </a:spcBef>
              <a:defRPr/>
            </a:lvl3pPr>
            <a:lvl4pPr marL="1371600" marR="0" indent="0" algn="r" rtl="1">
              <a:spcBef>
                <a:spcPts val="0"/>
              </a:spcBef>
              <a:defRPr/>
            </a:lvl4pPr>
            <a:lvl5pPr marL="1828800" marR="0" indent="0" algn="r" rtl="1">
              <a:spcBef>
                <a:spcPts val="0"/>
              </a:spcBef>
              <a:defRPr/>
            </a:lvl5pPr>
            <a:lvl6pPr marL="2286000" marR="0" indent="0" algn="r" rtl="1">
              <a:spcBef>
                <a:spcPts val="0"/>
              </a:spcBef>
              <a:defRPr/>
            </a:lvl6pPr>
            <a:lvl7pPr marL="2743200" marR="0" indent="0" algn="r" rtl="1">
              <a:spcBef>
                <a:spcPts val="0"/>
              </a:spcBef>
              <a:defRPr/>
            </a:lvl7pPr>
            <a:lvl8pPr marL="3200400" marR="0" indent="0" algn="r" rtl="1">
              <a:spcBef>
                <a:spcPts val="0"/>
              </a:spcBef>
              <a:defRPr/>
            </a:lvl8pPr>
            <a:lvl9pPr marL="3657600" marR="0" indent="0" algn="r" rtl="1">
              <a:spcBef>
                <a:spcPts val="0"/>
              </a:spcBef>
              <a:defRPr/>
            </a:lvl9pPr>
          </a:lstStyle>
          <a:p>
            <a:endParaRPr/>
          </a:p>
        </p:txBody>
      </p:sp>
      <p:sp>
        <p:nvSpPr>
          <p:cNvPr id="57" name="Shape 57"/>
          <p:cNvSpPr txBox="1">
            <a:spLocks noGrp="1"/>
          </p:cNvSpPr>
          <p:nvPr>
            <p:ph type="sldNum" idx="12"/>
          </p:nvPr>
        </p:nvSpPr>
        <p:spPr>
          <a:xfrm>
            <a:off x="612647" y="6356350"/>
            <a:ext cx="1981199" cy="365759"/>
          </a:xfrm>
          <a:prstGeom prst="rect">
            <a:avLst/>
          </a:prstGeom>
          <a:noFill/>
          <a:ln>
            <a:noFill/>
          </a:ln>
        </p:spPr>
        <p:txBody>
          <a:bodyPr lIns="91425" tIns="91425" rIns="91425" bIns="91425" anchor="t"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
        <p:nvSpPr>
          <p:cNvPr id="58" name="Shape 58"/>
          <p:cNvSpPr/>
          <p:nvPr/>
        </p:nvSpPr>
        <p:spPr>
          <a:xfrm rot="5400000">
            <a:off x="419099" y="6467474"/>
            <a:ext cx="190849" cy="120313"/>
          </a:xfrm>
          <a:prstGeom prst="triangle">
            <a:avLst>
              <a:gd name="adj" fmla="val 50000"/>
            </a:avLst>
          </a:prstGeom>
          <a:solidFill>
            <a:schemeClr val="accent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ריק">
    <p:spTree>
      <p:nvGrpSpPr>
        <p:cNvPr id="1" name="Shape 59"/>
        <p:cNvGrpSpPr/>
        <p:nvPr/>
      </p:nvGrpSpPr>
      <p:grpSpPr>
        <a:xfrm>
          <a:off x="0" y="0"/>
          <a:ext cx="0" cy="0"/>
          <a:chOff x="0" y="0"/>
          <a:chExt cx="0" cy="0"/>
        </a:xfrm>
      </p:grpSpPr>
      <p:sp>
        <p:nvSpPr>
          <p:cNvPr id="60" name="Shape 60"/>
          <p:cNvSpPr txBox="1">
            <a:spLocks noGrp="1"/>
          </p:cNvSpPr>
          <p:nvPr>
            <p:ph type="dt" idx="10"/>
          </p:nvPr>
        </p:nvSpPr>
        <p:spPr>
          <a:xfrm>
            <a:off x="6400800" y="6356350"/>
            <a:ext cx="2289047" cy="365759"/>
          </a:xfrm>
          <a:prstGeom prst="rect">
            <a:avLst/>
          </a:prstGeom>
          <a:noFill/>
          <a:ln>
            <a:noFill/>
          </a:ln>
        </p:spPr>
        <p:txBody>
          <a:bodyPr lIns="91425" tIns="91425" rIns="91425" bIns="91425" anchor="t" anchorCtr="0"/>
          <a:lstStyle>
            <a:lvl1pPr marL="0" marR="0" indent="0" algn="l" rtl="1">
              <a:spcBef>
                <a:spcPts val="0"/>
              </a:spcBef>
              <a:defRPr/>
            </a:lvl1pPr>
            <a:lvl2pPr marL="457200" marR="0" indent="0" algn="r" rtl="1">
              <a:spcBef>
                <a:spcPts val="0"/>
              </a:spcBef>
              <a:defRPr/>
            </a:lvl2pPr>
            <a:lvl3pPr marL="914400" marR="0" indent="0" algn="r" rtl="1">
              <a:spcBef>
                <a:spcPts val="0"/>
              </a:spcBef>
              <a:defRPr/>
            </a:lvl3pPr>
            <a:lvl4pPr marL="1371600" marR="0" indent="0" algn="r" rtl="1">
              <a:spcBef>
                <a:spcPts val="0"/>
              </a:spcBef>
              <a:defRPr/>
            </a:lvl4pPr>
            <a:lvl5pPr marL="1828800" marR="0" indent="0" algn="r" rtl="1">
              <a:spcBef>
                <a:spcPts val="0"/>
              </a:spcBef>
              <a:defRPr/>
            </a:lvl5pPr>
            <a:lvl6pPr marL="2286000" marR="0" indent="0" algn="r" rtl="1">
              <a:spcBef>
                <a:spcPts val="0"/>
              </a:spcBef>
              <a:defRPr/>
            </a:lvl6pPr>
            <a:lvl7pPr marL="2743200" marR="0" indent="0" algn="r" rtl="1">
              <a:spcBef>
                <a:spcPts val="0"/>
              </a:spcBef>
              <a:defRPr/>
            </a:lvl7pPr>
            <a:lvl8pPr marL="3200400" marR="0" indent="0" algn="r" rtl="1">
              <a:spcBef>
                <a:spcPts val="0"/>
              </a:spcBef>
              <a:defRPr/>
            </a:lvl8pPr>
            <a:lvl9pPr marL="3657600" marR="0" indent="0" algn="r" rtl="1">
              <a:spcBef>
                <a:spcPts val="0"/>
              </a:spcBef>
              <a:defRPr/>
            </a:lvl9pPr>
          </a:lstStyle>
          <a:p>
            <a:endParaRPr/>
          </a:p>
        </p:txBody>
      </p:sp>
      <p:sp>
        <p:nvSpPr>
          <p:cNvPr id="61" name="Shape 61"/>
          <p:cNvSpPr txBox="1">
            <a:spLocks noGrp="1"/>
          </p:cNvSpPr>
          <p:nvPr>
            <p:ph type="ftr" idx="11"/>
          </p:nvPr>
        </p:nvSpPr>
        <p:spPr>
          <a:xfrm>
            <a:off x="2898648" y="6356350"/>
            <a:ext cx="3505200" cy="365759"/>
          </a:xfrm>
          <a:prstGeom prst="rect">
            <a:avLst/>
          </a:prstGeom>
          <a:noFill/>
          <a:ln>
            <a:noFill/>
          </a:ln>
        </p:spPr>
        <p:txBody>
          <a:bodyPr lIns="91425" tIns="91425" rIns="91425" bIns="91425" anchor="t" anchorCtr="0"/>
          <a:lstStyle>
            <a:lvl1pPr marL="0" marR="0" indent="0" algn="r" rtl="1">
              <a:spcBef>
                <a:spcPts val="0"/>
              </a:spcBef>
              <a:defRPr/>
            </a:lvl1pPr>
            <a:lvl2pPr marL="457200" marR="0" indent="0" algn="r" rtl="1">
              <a:spcBef>
                <a:spcPts val="0"/>
              </a:spcBef>
              <a:defRPr/>
            </a:lvl2pPr>
            <a:lvl3pPr marL="914400" marR="0" indent="0" algn="r" rtl="1">
              <a:spcBef>
                <a:spcPts val="0"/>
              </a:spcBef>
              <a:defRPr/>
            </a:lvl3pPr>
            <a:lvl4pPr marL="1371600" marR="0" indent="0" algn="r" rtl="1">
              <a:spcBef>
                <a:spcPts val="0"/>
              </a:spcBef>
              <a:defRPr/>
            </a:lvl4pPr>
            <a:lvl5pPr marL="1828800" marR="0" indent="0" algn="r" rtl="1">
              <a:spcBef>
                <a:spcPts val="0"/>
              </a:spcBef>
              <a:defRPr/>
            </a:lvl5pPr>
            <a:lvl6pPr marL="2286000" marR="0" indent="0" algn="r" rtl="1">
              <a:spcBef>
                <a:spcPts val="0"/>
              </a:spcBef>
              <a:defRPr/>
            </a:lvl6pPr>
            <a:lvl7pPr marL="2743200" marR="0" indent="0" algn="r" rtl="1">
              <a:spcBef>
                <a:spcPts val="0"/>
              </a:spcBef>
              <a:defRPr/>
            </a:lvl7pPr>
            <a:lvl8pPr marL="3200400" marR="0" indent="0" algn="r" rtl="1">
              <a:spcBef>
                <a:spcPts val="0"/>
              </a:spcBef>
              <a:defRPr/>
            </a:lvl8pPr>
            <a:lvl9pPr marL="3657600" marR="0" indent="0" algn="r" rtl="1">
              <a:spcBef>
                <a:spcPts val="0"/>
              </a:spcBef>
              <a:defRPr/>
            </a:lvl9pPr>
          </a:lstStyle>
          <a:p>
            <a:endParaRPr/>
          </a:p>
        </p:txBody>
      </p:sp>
      <p:sp>
        <p:nvSpPr>
          <p:cNvPr id="62" name="Shape 62"/>
          <p:cNvSpPr txBox="1">
            <a:spLocks noGrp="1"/>
          </p:cNvSpPr>
          <p:nvPr>
            <p:ph type="sldNum" idx="12"/>
          </p:nvPr>
        </p:nvSpPr>
        <p:spPr>
          <a:xfrm>
            <a:off x="612647" y="6356350"/>
            <a:ext cx="1981199" cy="365759"/>
          </a:xfrm>
          <a:prstGeom prst="rect">
            <a:avLst/>
          </a:prstGeom>
          <a:noFill/>
          <a:ln>
            <a:noFill/>
          </a:ln>
        </p:spPr>
        <p:txBody>
          <a:bodyPr lIns="91425" tIns="91425" rIns="91425" bIns="91425" anchor="t"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cxnSp>
        <p:nvCxnSpPr>
          <p:cNvPr id="63" name="Shape 63"/>
          <p:cNvCxnSpPr/>
          <p:nvPr/>
        </p:nvCxnSpPr>
        <p:spPr>
          <a:xfrm>
            <a:off x="457200" y="6353175"/>
            <a:ext cx="8229600" cy="0"/>
          </a:xfrm>
          <a:prstGeom prst="straightConnector1">
            <a:avLst/>
          </a:prstGeom>
          <a:noFill/>
          <a:ln w="9525" cap="flat">
            <a:solidFill>
              <a:schemeClr val="accent2"/>
            </a:solidFill>
            <a:prstDash val="dash"/>
            <a:round/>
            <a:headEnd type="none" w="med" len="med"/>
            <a:tailEnd type="none" w="med" len="med"/>
          </a:ln>
        </p:spPr>
      </p:cxnSp>
      <p:sp>
        <p:nvSpPr>
          <p:cNvPr id="64" name="Shape 64"/>
          <p:cNvSpPr/>
          <p:nvPr/>
        </p:nvSpPr>
        <p:spPr>
          <a:xfrm rot="5400000">
            <a:off x="419099" y="6467474"/>
            <a:ext cx="190849" cy="120313"/>
          </a:xfrm>
          <a:prstGeom prst="triangle">
            <a:avLst>
              <a:gd name="adj" fmla="val 50000"/>
            </a:avLst>
          </a:prstGeom>
          <a:solidFill>
            <a:schemeClr val="accent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תוכן עם כיתוב">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6324600" y="304800"/>
            <a:ext cx="2514599" cy="838199"/>
          </a:xfrm>
          <a:prstGeom prst="rect">
            <a:avLst/>
          </a:prstGeom>
          <a:noFill/>
          <a:ln>
            <a:noFill/>
          </a:ln>
        </p:spPr>
        <p:txBody>
          <a:bodyPr lIns="91425" tIns="91425" rIns="91425" bIns="91425" anchor="b" anchorCtr="0"/>
          <a:lstStyle>
            <a:lvl1pPr algn="l" rtl="0">
              <a:spcBef>
                <a:spcPts val="0"/>
              </a:spcBef>
              <a:buClr>
                <a:schemeClr val="dk2"/>
              </a:buClr>
              <a:buFont typeface="Cabin"/>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7" name="Shape 67"/>
          <p:cNvSpPr txBox="1">
            <a:spLocks noGrp="1"/>
          </p:cNvSpPr>
          <p:nvPr>
            <p:ph type="body" idx="1"/>
          </p:nvPr>
        </p:nvSpPr>
        <p:spPr>
          <a:xfrm>
            <a:off x="6324600" y="1219200"/>
            <a:ext cx="2514599" cy="4843462"/>
          </a:xfrm>
          <a:prstGeom prst="rect">
            <a:avLst/>
          </a:prstGeom>
          <a:noFill/>
          <a:ln>
            <a:noFill/>
          </a:ln>
        </p:spPr>
        <p:txBody>
          <a:bodyPr lIns="91425" tIns="91425" rIns="91425" bIns="91425" anchor="t" anchorCtr="0"/>
          <a:lstStyle>
            <a:lvl1pPr marL="0" indent="0" rtl="0">
              <a:lnSpc>
                <a:spcPct val="137500"/>
              </a:lnSpc>
              <a:spcBef>
                <a:spcPts val="0"/>
              </a:spcBef>
              <a:spcAft>
                <a:spcPts val="1000"/>
              </a:spcAft>
              <a:buClr>
                <a:schemeClr val="dk2"/>
              </a:buClr>
              <a:buFont typeface="Cabin"/>
              <a:buNone/>
              <a:defRPr/>
            </a:lvl1pPr>
            <a:lvl2pPr rtl="0">
              <a:spcBef>
                <a:spcPts val="0"/>
              </a:spcBef>
              <a:buFont typeface="Cabin"/>
              <a:buNone/>
              <a:defRPr/>
            </a:lvl2pPr>
            <a:lvl3pPr rtl="0">
              <a:spcBef>
                <a:spcPts val="0"/>
              </a:spcBef>
              <a:buFont typeface="Cabin"/>
              <a:buNone/>
              <a:defRPr/>
            </a:lvl3pPr>
            <a:lvl4pPr rtl="0">
              <a:spcBef>
                <a:spcPts val="0"/>
              </a:spcBef>
              <a:buFont typeface="Cabin"/>
              <a:buNone/>
              <a:defRPr/>
            </a:lvl4pPr>
            <a:lvl5pPr rtl="0">
              <a:spcBef>
                <a:spcPts val="0"/>
              </a:spcBef>
              <a:buFont typeface="Cabin"/>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8" name="Shape 68"/>
          <p:cNvSpPr txBox="1">
            <a:spLocks noGrp="1"/>
          </p:cNvSpPr>
          <p:nvPr>
            <p:ph type="dt" idx="10"/>
          </p:nvPr>
        </p:nvSpPr>
        <p:spPr>
          <a:xfrm>
            <a:off x="6400800" y="6356350"/>
            <a:ext cx="2289047" cy="365759"/>
          </a:xfrm>
          <a:prstGeom prst="rect">
            <a:avLst/>
          </a:prstGeom>
          <a:noFill/>
          <a:ln>
            <a:noFill/>
          </a:ln>
        </p:spPr>
        <p:txBody>
          <a:bodyPr lIns="91425" tIns="91425" rIns="91425" bIns="91425" anchor="t" anchorCtr="0"/>
          <a:lstStyle>
            <a:lvl1pPr marL="0" marR="0" indent="0" algn="l" rtl="1">
              <a:spcBef>
                <a:spcPts val="0"/>
              </a:spcBef>
              <a:defRPr/>
            </a:lvl1pPr>
            <a:lvl2pPr marL="457200" marR="0" indent="0" algn="r" rtl="1">
              <a:spcBef>
                <a:spcPts val="0"/>
              </a:spcBef>
              <a:defRPr/>
            </a:lvl2pPr>
            <a:lvl3pPr marL="914400" marR="0" indent="0" algn="r" rtl="1">
              <a:spcBef>
                <a:spcPts val="0"/>
              </a:spcBef>
              <a:defRPr/>
            </a:lvl3pPr>
            <a:lvl4pPr marL="1371600" marR="0" indent="0" algn="r" rtl="1">
              <a:spcBef>
                <a:spcPts val="0"/>
              </a:spcBef>
              <a:defRPr/>
            </a:lvl4pPr>
            <a:lvl5pPr marL="1828800" marR="0" indent="0" algn="r" rtl="1">
              <a:spcBef>
                <a:spcPts val="0"/>
              </a:spcBef>
              <a:defRPr/>
            </a:lvl5pPr>
            <a:lvl6pPr marL="2286000" marR="0" indent="0" algn="r" rtl="1">
              <a:spcBef>
                <a:spcPts val="0"/>
              </a:spcBef>
              <a:defRPr/>
            </a:lvl6pPr>
            <a:lvl7pPr marL="2743200" marR="0" indent="0" algn="r" rtl="1">
              <a:spcBef>
                <a:spcPts val="0"/>
              </a:spcBef>
              <a:defRPr/>
            </a:lvl7pPr>
            <a:lvl8pPr marL="3200400" marR="0" indent="0" algn="r" rtl="1">
              <a:spcBef>
                <a:spcPts val="0"/>
              </a:spcBef>
              <a:defRPr/>
            </a:lvl8pPr>
            <a:lvl9pPr marL="3657600" marR="0" indent="0" algn="r" rtl="1">
              <a:spcBef>
                <a:spcPts val="0"/>
              </a:spcBef>
              <a:defRPr/>
            </a:lvl9pPr>
          </a:lstStyle>
          <a:p>
            <a:endParaRPr/>
          </a:p>
        </p:txBody>
      </p:sp>
      <p:sp>
        <p:nvSpPr>
          <p:cNvPr id="69" name="Shape 69"/>
          <p:cNvSpPr txBox="1">
            <a:spLocks noGrp="1"/>
          </p:cNvSpPr>
          <p:nvPr>
            <p:ph type="ftr" idx="11"/>
          </p:nvPr>
        </p:nvSpPr>
        <p:spPr>
          <a:xfrm>
            <a:off x="2898648" y="6356350"/>
            <a:ext cx="3505200" cy="365759"/>
          </a:xfrm>
          <a:prstGeom prst="rect">
            <a:avLst/>
          </a:prstGeom>
          <a:noFill/>
          <a:ln>
            <a:noFill/>
          </a:ln>
        </p:spPr>
        <p:txBody>
          <a:bodyPr lIns="91425" tIns="91425" rIns="91425" bIns="91425" anchor="t" anchorCtr="0"/>
          <a:lstStyle>
            <a:lvl1pPr marL="0" marR="0" indent="0" algn="r" rtl="1">
              <a:spcBef>
                <a:spcPts val="0"/>
              </a:spcBef>
              <a:defRPr/>
            </a:lvl1pPr>
            <a:lvl2pPr marL="457200" marR="0" indent="0" algn="r" rtl="1">
              <a:spcBef>
                <a:spcPts val="0"/>
              </a:spcBef>
              <a:defRPr/>
            </a:lvl2pPr>
            <a:lvl3pPr marL="914400" marR="0" indent="0" algn="r" rtl="1">
              <a:spcBef>
                <a:spcPts val="0"/>
              </a:spcBef>
              <a:defRPr/>
            </a:lvl3pPr>
            <a:lvl4pPr marL="1371600" marR="0" indent="0" algn="r" rtl="1">
              <a:spcBef>
                <a:spcPts val="0"/>
              </a:spcBef>
              <a:defRPr/>
            </a:lvl4pPr>
            <a:lvl5pPr marL="1828800" marR="0" indent="0" algn="r" rtl="1">
              <a:spcBef>
                <a:spcPts val="0"/>
              </a:spcBef>
              <a:defRPr/>
            </a:lvl5pPr>
            <a:lvl6pPr marL="2286000" marR="0" indent="0" algn="r" rtl="1">
              <a:spcBef>
                <a:spcPts val="0"/>
              </a:spcBef>
              <a:defRPr/>
            </a:lvl6pPr>
            <a:lvl7pPr marL="2743200" marR="0" indent="0" algn="r" rtl="1">
              <a:spcBef>
                <a:spcPts val="0"/>
              </a:spcBef>
              <a:defRPr/>
            </a:lvl7pPr>
            <a:lvl8pPr marL="3200400" marR="0" indent="0" algn="r" rtl="1">
              <a:spcBef>
                <a:spcPts val="0"/>
              </a:spcBef>
              <a:defRPr/>
            </a:lvl8pPr>
            <a:lvl9pPr marL="3657600" marR="0" indent="0" algn="r" rtl="1">
              <a:spcBef>
                <a:spcPts val="0"/>
              </a:spcBef>
              <a:defRPr/>
            </a:lvl9pPr>
          </a:lstStyle>
          <a:p>
            <a:endParaRPr/>
          </a:p>
        </p:txBody>
      </p:sp>
      <p:sp>
        <p:nvSpPr>
          <p:cNvPr id="70" name="Shape 70"/>
          <p:cNvSpPr txBox="1">
            <a:spLocks noGrp="1"/>
          </p:cNvSpPr>
          <p:nvPr>
            <p:ph type="sldNum" idx="12"/>
          </p:nvPr>
        </p:nvSpPr>
        <p:spPr>
          <a:xfrm>
            <a:off x="612647" y="6356350"/>
            <a:ext cx="1981199" cy="365759"/>
          </a:xfrm>
          <a:prstGeom prst="rect">
            <a:avLst/>
          </a:prstGeom>
          <a:noFill/>
          <a:ln>
            <a:noFill/>
          </a:ln>
        </p:spPr>
        <p:txBody>
          <a:bodyPr lIns="91425" tIns="91425" rIns="91425" bIns="91425" anchor="t"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cxnSp>
        <p:nvCxnSpPr>
          <p:cNvPr id="71" name="Shape 71"/>
          <p:cNvCxnSpPr/>
          <p:nvPr/>
        </p:nvCxnSpPr>
        <p:spPr>
          <a:xfrm>
            <a:off x="457200" y="6353175"/>
            <a:ext cx="8229600" cy="0"/>
          </a:xfrm>
          <a:prstGeom prst="straightConnector1">
            <a:avLst/>
          </a:prstGeom>
          <a:noFill/>
          <a:ln w="9525" cap="flat">
            <a:solidFill>
              <a:schemeClr val="accent2"/>
            </a:solidFill>
            <a:prstDash val="dash"/>
            <a:round/>
            <a:headEnd type="none" w="med" len="med"/>
            <a:tailEnd type="none" w="med" len="med"/>
          </a:ln>
        </p:spPr>
      </p:cxnSp>
      <p:cxnSp>
        <p:nvCxnSpPr>
          <p:cNvPr id="72" name="Shape 72"/>
          <p:cNvCxnSpPr/>
          <p:nvPr/>
        </p:nvCxnSpPr>
        <p:spPr>
          <a:xfrm rot="5400000">
            <a:off x="3160645" y="3324224"/>
            <a:ext cx="6035039" cy="0"/>
          </a:xfrm>
          <a:prstGeom prst="straightConnector1">
            <a:avLst/>
          </a:prstGeom>
          <a:noFill/>
          <a:ln w="9525" cap="flat">
            <a:solidFill>
              <a:schemeClr val="accent2"/>
            </a:solidFill>
            <a:prstDash val="dash"/>
            <a:round/>
            <a:headEnd type="none" w="med" len="med"/>
            <a:tailEnd type="none" w="med" len="med"/>
          </a:ln>
        </p:spPr>
      </p:cxnSp>
      <p:sp>
        <p:nvSpPr>
          <p:cNvPr id="73" name="Shape 73"/>
          <p:cNvSpPr/>
          <p:nvPr/>
        </p:nvSpPr>
        <p:spPr>
          <a:xfrm rot="5400000">
            <a:off x="419099" y="6467474"/>
            <a:ext cx="190849" cy="120313"/>
          </a:xfrm>
          <a:prstGeom prst="triangle">
            <a:avLst>
              <a:gd name="adj" fmla="val 50000"/>
            </a:avLst>
          </a:prstGeom>
          <a:solidFill>
            <a:schemeClr val="accent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endParaRPr>
          </a:p>
        </p:txBody>
      </p:sp>
      <p:sp>
        <p:nvSpPr>
          <p:cNvPr id="74" name="Shape 74"/>
          <p:cNvSpPr txBox="1">
            <a:spLocks noGrp="1"/>
          </p:cNvSpPr>
          <p:nvPr>
            <p:ph type="body" idx="2"/>
          </p:nvPr>
        </p:nvSpPr>
        <p:spPr>
          <a:xfrm>
            <a:off x="304800" y="304800"/>
            <a:ext cx="5714999" cy="5714999"/>
          </a:xfrm>
          <a:prstGeom prst="rect">
            <a:avLst/>
          </a:prstGeom>
          <a:noFill/>
          <a:ln>
            <a:noFill/>
          </a:ln>
        </p:spPr>
        <p:txBody>
          <a:bodyPr lIns="91425" tIns="91425" rIns="91425" bIns="91425" anchor="t" anchorCtr="0"/>
          <a:lstStyle>
            <a:lvl1pPr marL="274320" indent="-148844" algn="r" rtl="1">
              <a:spcBef>
                <a:spcPts val="600"/>
              </a:spcBef>
              <a:buClr>
                <a:schemeClr val="accent1"/>
              </a:buClr>
              <a:buFont typeface="Cabin"/>
              <a:buChar char=""/>
              <a:defRPr/>
            </a:lvl1pPr>
            <a:lvl2pPr marL="548640" indent="-170942" algn="r" rtl="1">
              <a:spcBef>
                <a:spcPts val="500"/>
              </a:spcBef>
              <a:buClr>
                <a:schemeClr val="accent2"/>
              </a:buClr>
              <a:buFont typeface="Cabin"/>
              <a:buChar char=""/>
              <a:defRPr/>
            </a:lvl2pPr>
            <a:lvl3pPr marL="822960" indent="-142240" algn="r" rtl="1">
              <a:spcBef>
                <a:spcPts val="500"/>
              </a:spcBef>
              <a:buClr>
                <a:srgbClr val="BBBBBB"/>
              </a:buClr>
              <a:buFont typeface="Cabin"/>
              <a:buChar char=""/>
              <a:defRPr/>
            </a:lvl3pPr>
            <a:lvl4pPr marL="1097280" indent="-153669" algn="r" rtl="1">
              <a:spcBef>
                <a:spcPts val="400"/>
              </a:spcBef>
              <a:buClr>
                <a:srgbClr val="8CA2B4"/>
              </a:buClr>
              <a:buFont typeface="Cabin"/>
              <a:buChar char="◻"/>
              <a:defRPr/>
            </a:lvl4pPr>
            <a:lvl5pPr marL="1371600" indent="-157480" algn="r" rtl="1">
              <a:spcBef>
                <a:spcPts val="300"/>
              </a:spcBef>
              <a:buClr>
                <a:schemeClr val="accent2"/>
              </a:buClr>
              <a:buFont typeface="Cabin"/>
              <a:buChar char="◻"/>
              <a:defRPr/>
            </a:lvl5pPr>
            <a:lvl6pPr marL="1645920" indent="-109220" algn="r" rtl="1">
              <a:spcBef>
                <a:spcPts val="300"/>
              </a:spcBef>
              <a:buClr>
                <a:srgbClr val="8CA2B4"/>
              </a:buClr>
              <a:buFont typeface="Cabin"/>
              <a:buChar char=""/>
              <a:defRPr/>
            </a:lvl6pPr>
            <a:lvl7pPr marL="1828800" indent="-123825" algn="r" rtl="1">
              <a:spcBef>
                <a:spcPts val="300"/>
              </a:spcBef>
              <a:buClr>
                <a:srgbClr val="646D8F"/>
              </a:buClr>
              <a:buFont typeface="Cabin"/>
              <a:buChar char=""/>
              <a:defRPr/>
            </a:lvl7pPr>
            <a:lvl8pPr marL="2011679" indent="-116204" algn="r" rtl="1">
              <a:spcBef>
                <a:spcPts val="300"/>
              </a:spcBef>
              <a:buClr>
                <a:srgbClr val="BBBBBB"/>
              </a:buClr>
              <a:buFont typeface="Cabin"/>
              <a:buChar char=""/>
              <a:defRPr/>
            </a:lvl8pPr>
            <a:lvl9pPr marL="2194560" indent="-130810" algn="r" rtl="1">
              <a:spcBef>
                <a:spcPts val="300"/>
              </a:spcBef>
              <a:buClr>
                <a:srgbClr val="9FB8CD"/>
              </a:buClr>
              <a:buFont typeface="Cabin"/>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תמונה עם כיתוב">
    <p:bg>
      <p:bgPr>
        <a:solidFill>
          <a:schemeClr val="dk2"/>
        </a:solidFill>
        <a:effectLst/>
      </p:bgPr>
    </p:bg>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457200" y="500856"/>
            <a:ext cx="8229600" cy="674687"/>
          </a:xfrm>
          <a:prstGeom prst="rect">
            <a:avLst/>
          </a:prstGeom>
          <a:noFill/>
          <a:ln w="9525" cap="flat">
            <a:solidFill>
              <a:schemeClr val="accent1"/>
            </a:solidFill>
            <a:prstDash val="solid"/>
            <a:round/>
            <a:headEnd type="none" w="med" len="med"/>
            <a:tailEnd type="none" w="med" len="med"/>
          </a:ln>
        </p:spPr>
        <p:txBody>
          <a:bodyPr lIns="91425" tIns="91425" rIns="91425" bIns="91425" anchor="ctr" anchorCtr="0"/>
          <a:lstStyle>
            <a:lvl1pPr algn="r" rtl="0">
              <a:spcBef>
                <a:spcPts val="0"/>
              </a:spcBef>
              <a:buClr>
                <a:schemeClr val="lt1"/>
              </a:buClr>
              <a:buFont typeface="Domine"/>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7" name="Shape 77"/>
          <p:cNvSpPr>
            <a:spLocks noGrp="1"/>
          </p:cNvSpPr>
          <p:nvPr>
            <p:ph type="pic" idx="2"/>
          </p:nvPr>
        </p:nvSpPr>
        <p:spPr>
          <a:xfrm>
            <a:off x="457200" y="1905000"/>
            <a:ext cx="8229600" cy="4270248"/>
          </a:xfrm>
          <a:prstGeom prst="rect">
            <a:avLst/>
          </a:prstGeom>
          <a:solidFill>
            <a:srgbClr val="BBBBBB"/>
          </a:solidFill>
          <a:ln>
            <a:noFill/>
          </a:ln>
        </p:spPr>
      </p:sp>
      <p:sp>
        <p:nvSpPr>
          <p:cNvPr id="78" name="Shape 78"/>
          <p:cNvSpPr txBox="1">
            <a:spLocks noGrp="1"/>
          </p:cNvSpPr>
          <p:nvPr>
            <p:ph type="body" idx="1"/>
          </p:nvPr>
        </p:nvSpPr>
        <p:spPr>
          <a:xfrm>
            <a:off x="457200" y="1219200"/>
            <a:ext cx="8229600" cy="533399"/>
          </a:xfrm>
          <a:prstGeom prst="rect">
            <a:avLst/>
          </a:prstGeom>
          <a:noFill/>
          <a:ln>
            <a:noFill/>
          </a:ln>
        </p:spPr>
        <p:txBody>
          <a:bodyPr lIns="91425" tIns="91425" rIns="91425" bIns="91425" anchor="ctr" anchorCtr="0"/>
          <a:lstStyle>
            <a:lvl1pPr marL="0" indent="0" algn="l" rtl="0">
              <a:spcBef>
                <a:spcPts val="0"/>
              </a:spcBef>
              <a:buFont typeface="Cabin"/>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dt" idx="10"/>
          </p:nvPr>
        </p:nvSpPr>
        <p:spPr>
          <a:xfrm>
            <a:off x="6400800" y="6356350"/>
            <a:ext cx="2289047" cy="365759"/>
          </a:xfrm>
          <a:prstGeom prst="rect">
            <a:avLst/>
          </a:prstGeom>
          <a:noFill/>
          <a:ln>
            <a:noFill/>
          </a:ln>
        </p:spPr>
        <p:txBody>
          <a:bodyPr lIns="91425" tIns="91425" rIns="91425" bIns="91425" anchor="t" anchorCtr="0"/>
          <a:lstStyle>
            <a:lvl1pPr marL="0" marR="0" indent="0" algn="l" rtl="1">
              <a:spcBef>
                <a:spcPts val="0"/>
              </a:spcBef>
              <a:defRPr/>
            </a:lvl1pPr>
            <a:lvl2pPr marL="457200" marR="0" indent="0" algn="r" rtl="1">
              <a:spcBef>
                <a:spcPts val="0"/>
              </a:spcBef>
              <a:defRPr/>
            </a:lvl2pPr>
            <a:lvl3pPr marL="914400" marR="0" indent="0" algn="r" rtl="1">
              <a:spcBef>
                <a:spcPts val="0"/>
              </a:spcBef>
              <a:defRPr/>
            </a:lvl3pPr>
            <a:lvl4pPr marL="1371600" marR="0" indent="0" algn="r" rtl="1">
              <a:spcBef>
                <a:spcPts val="0"/>
              </a:spcBef>
              <a:defRPr/>
            </a:lvl4pPr>
            <a:lvl5pPr marL="1828800" marR="0" indent="0" algn="r" rtl="1">
              <a:spcBef>
                <a:spcPts val="0"/>
              </a:spcBef>
              <a:defRPr/>
            </a:lvl5pPr>
            <a:lvl6pPr marL="2286000" marR="0" indent="0" algn="r" rtl="1">
              <a:spcBef>
                <a:spcPts val="0"/>
              </a:spcBef>
              <a:defRPr/>
            </a:lvl6pPr>
            <a:lvl7pPr marL="2743200" marR="0" indent="0" algn="r" rtl="1">
              <a:spcBef>
                <a:spcPts val="0"/>
              </a:spcBef>
              <a:defRPr/>
            </a:lvl7pPr>
            <a:lvl8pPr marL="3200400" marR="0" indent="0" algn="r" rtl="1">
              <a:spcBef>
                <a:spcPts val="0"/>
              </a:spcBef>
              <a:defRPr/>
            </a:lvl8pPr>
            <a:lvl9pPr marL="3657600" marR="0" indent="0" algn="r" rtl="1">
              <a:spcBef>
                <a:spcPts val="0"/>
              </a:spcBef>
              <a:defRPr/>
            </a:lvl9pPr>
          </a:lstStyle>
          <a:p>
            <a:endParaRPr/>
          </a:p>
        </p:txBody>
      </p:sp>
      <p:sp>
        <p:nvSpPr>
          <p:cNvPr id="80" name="Shape 80"/>
          <p:cNvSpPr txBox="1">
            <a:spLocks noGrp="1"/>
          </p:cNvSpPr>
          <p:nvPr>
            <p:ph type="ftr" idx="11"/>
          </p:nvPr>
        </p:nvSpPr>
        <p:spPr>
          <a:xfrm>
            <a:off x="2898648" y="6356350"/>
            <a:ext cx="3505200" cy="365759"/>
          </a:xfrm>
          <a:prstGeom prst="rect">
            <a:avLst/>
          </a:prstGeom>
          <a:noFill/>
          <a:ln>
            <a:noFill/>
          </a:ln>
        </p:spPr>
        <p:txBody>
          <a:bodyPr lIns="91425" tIns="91425" rIns="91425" bIns="91425" anchor="t" anchorCtr="0"/>
          <a:lstStyle>
            <a:lvl1pPr marL="0" marR="0" indent="0" algn="r" rtl="1">
              <a:spcBef>
                <a:spcPts val="0"/>
              </a:spcBef>
              <a:defRPr/>
            </a:lvl1pPr>
            <a:lvl2pPr marL="457200" marR="0" indent="0" algn="r" rtl="1">
              <a:spcBef>
                <a:spcPts val="0"/>
              </a:spcBef>
              <a:defRPr/>
            </a:lvl2pPr>
            <a:lvl3pPr marL="914400" marR="0" indent="0" algn="r" rtl="1">
              <a:spcBef>
                <a:spcPts val="0"/>
              </a:spcBef>
              <a:defRPr/>
            </a:lvl3pPr>
            <a:lvl4pPr marL="1371600" marR="0" indent="0" algn="r" rtl="1">
              <a:spcBef>
                <a:spcPts val="0"/>
              </a:spcBef>
              <a:defRPr/>
            </a:lvl4pPr>
            <a:lvl5pPr marL="1828800" marR="0" indent="0" algn="r" rtl="1">
              <a:spcBef>
                <a:spcPts val="0"/>
              </a:spcBef>
              <a:defRPr/>
            </a:lvl5pPr>
            <a:lvl6pPr marL="2286000" marR="0" indent="0" algn="r" rtl="1">
              <a:spcBef>
                <a:spcPts val="0"/>
              </a:spcBef>
              <a:defRPr/>
            </a:lvl6pPr>
            <a:lvl7pPr marL="2743200" marR="0" indent="0" algn="r" rtl="1">
              <a:spcBef>
                <a:spcPts val="0"/>
              </a:spcBef>
              <a:defRPr/>
            </a:lvl7pPr>
            <a:lvl8pPr marL="3200400" marR="0" indent="0" algn="r" rtl="1">
              <a:spcBef>
                <a:spcPts val="0"/>
              </a:spcBef>
              <a:defRPr/>
            </a:lvl8pPr>
            <a:lvl9pPr marL="3657600" marR="0" indent="0" algn="r" rtl="1">
              <a:spcBef>
                <a:spcPts val="0"/>
              </a:spcBef>
              <a:defRPr/>
            </a:lvl9pPr>
          </a:lstStyle>
          <a:p>
            <a:endParaRPr/>
          </a:p>
        </p:txBody>
      </p:sp>
      <p:sp>
        <p:nvSpPr>
          <p:cNvPr id="81" name="Shape 81"/>
          <p:cNvSpPr txBox="1">
            <a:spLocks noGrp="1"/>
          </p:cNvSpPr>
          <p:nvPr>
            <p:ph type="sldNum" idx="12"/>
          </p:nvPr>
        </p:nvSpPr>
        <p:spPr>
          <a:xfrm>
            <a:off x="612647" y="6356350"/>
            <a:ext cx="1981199" cy="365759"/>
          </a:xfrm>
          <a:prstGeom prst="rect">
            <a:avLst/>
          </a:prstGeom>
          <a:noFill/>
          <a:ln>
            <a:noFill/>
          </a:ln>
        </p:spPr>
        <p:txBody>
          <a:bodyPr lIns="91425" tIns="91425" rIns="91425" bIns="91425" anchor="t"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cxnSp>
        <p:nvCxnSpPr>
          <p:cNvPr id="82" name="Shape 82"/>
          <p:cNvCxnSpPr/>
          <p:nvPr/>
        </p:nvCxnSpPr>
        <p:spPr>
          <a:xfrm>
            <a:off x="457200" y="6353175"/>
            <a:ext cx="8229600" cy="0"/>
          </a:xfrm>
          <a:prstGeom prst="straightConnector1">
            <a:avLst/>
          </a:prstGeom>
          <a:noFill/>
          <a:ln w="9525" cap="flat">
            <a:solidFill>
              <a:schemeClr val="accent2"/>
            </a:solidFill>
            <a:prstDash val="dash"/>
            <a:round/>
            <a:headEnd type="none" w="med" len="med"/>
            <a:tailEnd type="none" w="med" len="med"/>
          </a:ln>
        </p:spPr>
      </p:cxnSp>
      <p:sp>
        <p:nvSpPr>
          <p:cNvPr id="83" name="Shape 83"/>
          <p:cNvSpPr/>
          <p:nvPr/>
        </p:nvSpPr>
        <p:spPr>
          <a:xfrm rot="5400000">
            <a:off x="419099" y="6467474"/>
            <a:ext cx="190849" cy="120313"/>
          </a:xfrm>
          <a:prstGeom prst="triangle">
            <a:avLst>
              <a:gd name="adj" fmla="val 50000"/>
            </a:avLst>
          </a:prstGeom>
          <a:solidFill>
            <a:schemeClr val="accent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endParaRPr>
          </a:p>
        </p:txBody>
      </p:sp>
      <p:sp>
        <p:nvSpPr>
          <p:cNvPr id="84" name="Shape 84"/>
          <p:cNvSpPr/>
          <p:nvPr/>
        </p:nvSpPr>
        <p:spPr>
          <a:xfrm>
            <a:off x="457200" y="500856"/>
            <a:ext cx="182879" cy="685799"/>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152400"/>
            <a:ext cx="8229600" cy="990599"/>
          </a:xfrm>
          <a:prstGeom prst="rect">
            <a:avLst/>
          </a:prstGeom>
          <a:noFill/>
          <a:ln>
            <a:noFill/>
          </a:ln>
        </p:spPr>
        <p:txBody>
          <a:bodyPr lIns="91425" tIns="91425" rIns="91425" bIns="91425" anchor="b" anchorCtr="0"/>
          <a:lstStyle>
            <a:lvl1pPr marL="0" marR="0" indent="0" algn="l" rtl="1">
              <a:spcBef>
                <a:spcPts val="0"/>
              </a:spcBef>
              <a:buClr>
                <a:schemeClr val="dk2"/>
              </a:buClr>
              <a:buFont typeface="Domine"/>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6" name="Shape 6"/>
          <p:cNvSpPr txBox="1">
            <a:spLocks noGrp="1"/>
          </p:cNvSpPr>
          <p:nvPr>
            <p:ph type="body" idx="1"/>
          </p:nvPr>
        </p:nvSpPr>
        <p:spPr>
          <a:xfrm>
            <a:off x="457200" y="1219200"/>
            <a:ext cx="8229600" cy="4910327"/>
          </a:xfrm>
          <a:prstGeom prst="rect">
            <a:avLst/>
          </a:prstGeom>
          <a:noFill/>
          <a:ln>
            <a:noFill/>
          </a:ln>
        </p:spPr>
        <p:txBody>
          <a:bodyPr lIns="91425" tIns="91425" rIns="91425" bIns="91425" anchor="t" anchorCtr="0"/>
          <a:lstStyle>
            <a:lvl1pPr marL="274320" marR="0" indent="-148844" algn="r" rtl="1">
              <a:spcBef>
                <a:spcPts val="600"/>
              </a:spcBef>
              <a:buClr>
                <a:schemeClr val="accent1"/>
              </a:buClr>
              <a:buFont typeface="Cabin"/>
              <a:buChar char=""/>
              <a:defRPr/>
            </a:lvl1pPr>
            <a:lvl2pPr marL="548640" marR="0" indent="-170942" algn="r" rtl="1">
              <a:spcBef>
                <a:spcPts val="500"/>
              </a:spcBef>
              <a:buClr>
                <a:schemeClr val="accent2"/>
              </a:buClr>
              <a:buFont typeface="Cabin"/>
              <a:buChar char=""/>
              <a:defRPr/>
            </a:lvl2pPr>
            <a:lvl3pPr marL="822960" marR="0" indent="-142240" algn="r" rtl="1">
              <a:spcBef>
                <a:spcPts val="500"/>
              </a:spcBef>
              <a:buClr>
                <a:srgbClr val="BBBBBB"/>
              </a:buClr>
              <a:buFont typeface="Cabin"/>
              <a:buChar char=""/>
              <a:defRPr/>
            </a:lvl3pPr>
            <a:lvl4pPr marL="1097280" marR="0" indent="-153669" algn="r" rtl="1">
              <a:spcBef>
                <a:spcPts val="400"/>
              </a:spcBef>
              <a:buClr>
                <a:srgbClr val="8CA2B4"/>
              </a:buClr>
              <a:buFont typeface="Cabin"/>
              <a:buChar char="◻"/>
              <a:defRPr/>
            </a:lvl4pPr>
            <a:lvl5pPr marL="1371600" marR="0" indent="-157480" algn="r" rtl="1">
              <a:spcBef>
                <a:spcPts val="300"/>
              </a:spcBef>
              <a:buClr>
                <a:schemeClr val="accent2"/>
              </a:buClr>
              <a:buFont typeface="Cabin"/>
              <a:buChar char="◻"/>
              <a:defRPr/>
            </a:lvl5pPr>
            <a:lvl6pPr marL="1645920" marR="0" indent="-109220" algn="r" rtl="1">
              <a:spcBef>
                <a:spcPts val="300"/>
              </a:spcBef>
              <a:buClr>
                <a:srgbClr val="8CA2B4"/>
              </a:buClr>
              <a:buFont typeface="Cabin"/>
              <a:buChar char=""/>
              <a:defRPr/>
            </a:lvl6pPr>
            <a:lvl7pPr marL="1828800" marR="0" indent="-123825" algn="r" rtl="1">
              <a:spcBef>
                <a:spcPts val="300"/>
              </a:spcBef>
              <a:buClr>
                <a:srgbClr val="646D8F"/>
              </a:buClr>
              <a:buFont typeface="Cabin"/>
              <a:buChar char=""/>
              <a:defRPr/>
            </a:lvl7pPr>
            <a:lvl8pPr marL="2011679" marR="0" indent="-116204" algn="r" rtl="1">
              <a:spcBef>
                <a:spcPts val="300"/>
              </a:spcBef>
              <a:buClr>
                <a:srgbClr val="BBBBBB"/>
              </a:buClr>
              <a:buFont typeface="Cabin"/>
              <a:buChar char=""/>
              <a:defRPr/>
            </a:lvl8pPr>
            <a:lvl9pPr marL="2194560" marR="0" indent="-130810" algn="r" rtl="1">
              <a:spcBef>
                <a:spcPts val="300"/>
              </a:spcBef>
              <a:buClr>
                <a:srgbClr val="9FB8CD"/>
              </a:buClr>
              <a:buFont typeface="Cabin"/>
              <a:buChar char=""/>
              <a:defRPr/>
            </a:lvl9pPr>
          </a:lstStyle>
          <a:p>
            <a:endParaRPr/>
          </a:p>
        </p:txBody>
      </p:sp>
      <p:sp>
        <p:nvSpPr>
          <p:cNvPr id="7" name="Shape 7"/>
          <p:cNvSpPr txBox="1">
            <a:spLocks noGrp="1"/>
          </p:cNvSpPr>
          <p:nvPr>
            <p:ph type="dt" idx="10"/>
          </p:nvPr>
        </p:nvSpPr>
        <p:spPr>
          <a:xfrm>
            <a:off x="6400800" y="6356350"/>
            <a:ext cx="2289047" cy="365759"/>
          </a:xfrm>
          <a:prstGeom prst="rect">
            <a:avLst/>
          </a:prstGeom>
          <a:noFill/>
          <a:ln>
            <a:noFill/>
          </a:ln>
        </p:spPr>
        <p:txBody>
          <a:bodyPr lIns="91425" tIns="91425" rIns="91425" bIns="91425" anchor="t" anchorCtr="0"/>
          <a:lstStyle>
            <a:lvl1pPr marL="0" marR="0" indent="0" algn="l" rtl="1">
              <a:spcBef>
                <a:spcPts val="0"/>
              </a:spcBef>
              <a:defRPr/>
            </a:lvl1pPr>
            <a:lvl2pPr marL="457200" marR="0" indent="0" algn="r" rtl="1">
              <a:spcBef>
                <a:spcPts val="0"/>
              </a:spcBef>
              <a:defRPr/>
            </a:lvl2pPr>
            <a:lvl3pPr marL="914400" marR="0" indent="0" algn="r" rtl="1">
              <a:spcBef>
                <a:spcPts val="0"/>
              </a:spcBef>
              <a:defRPr/>
            </a:lvl3pPr>
            <a:lvl4pPr marL="1371600" marR="0" indent="0" algn="r" rtl="1">
              <a:spcBef>
                <a:spcPts val="0"/>
              </a:spcBef>
              <a:defRPr/>
            </a:lvl4pPr>
            <a:lvl5pPr marL="1828800" marR="0" indent="0" algn="r" rtl="1">
              <a:spcBef>
                <a:spcPts val="0"/>
              </a:spcBef>
              <a:defRPr/>
            </a:lvl5pPr>
            <a:lvl6pPr marL="2286000" marR="0" indent="0" algn="r" rtl="1">
              <a:spcBef>
                <a:spcPts val="0"/>
              </a:spcBef>
              <a:defRPr/>
            </a:lvl6pPr>
            <a:lvl7pPr marL="2743200" marR="0" indent="0" algn="r" rtl="1">
              <a:spcBef>
                <a:spcPts val="0"/>
              </a:spcBef>
              <a:defRPr/>
            </a:lvl7pPr>
            <a:lvl8pPr marL="3200400" marR="0" indent="0" algn="r" rtl="1">
              <a:spcBef>
                <a:spcPts val="0"/>
              </a:spcBef>
              <a:defRPr/>
            </a:lvl8pPr>
            <a:lvl9pPr marL="3657600" marR="0" indent="0" algn="r" rtl="1">
              <a:spcBef>
                <a:spcPts val="0"/>
              </a:spcBef>
              <a:defRPr/>
            </a:lvl9pPr>
          </a:lstStyle>
          <a:p>
            <a:endParaRPr/>
          </a:p>
        </p:txBody>
      </p:sp>
      <p:sp>
        <p:nvSpPr>
          <p:cNvPr id="8" name="Shape 8"/>
          <p:cNvSpPr txBox="1">
            <a:spLocks noGrp="1"/>
          </p:cNvSpPr>
          <p:nvPr>
            <p:ph type="ftr" idx="11"/>
          </p:nvPr>
        </p:nvSpPr>
        <p:spPr>
          <a:xfrm>
            <a:off x="2898648" y="6356350"/>
            <a:ext cx="3505200" cy="365759"/>
          </a:xfrm>
          <a:prstGeom prst="rect">
            <a:avLst/>
          </a:prstGeom>
          <a:noFill/>
          <a:ln>
            <a:noFill/>
          </a:ln>
        </p:spPr>
        <p:txBody>
          <a:bodyPr lIns="91425" tIns="91425" rIns="91425" bIns="91425" anchor="t" anchorCtr="0"/>
          <a:lstStyle>
            <a:lvl1pPr marL="0" marR="0" indent="0" algn="r" rtl="1">
              <a:spcBef>
                <a:spcPts val="0"/>
              </a:spcBef>
              <a:defRPr/>
            </a:lvl1pPr>
            <a:lvl2pPr marL="457200" marR="0" indent="0" algn="r" rtl="1">
              <a:spcBef>
                <a:spcPts val="0"/>
              </a:spcBef>
              <a:defRPr/>
            </a:lvl2pPr>
            <a:lvl3pPr marL="914400" marR="0" indent="0" algn="r" rtl="1">
              <a:spcBef>
                <a:spcPts val="0"/>
              </a:spcBef>
              <a:defRPr/>
            </a:lvl3pPr>
            <a:lvl4pPr marL="1371600" marR="0" indent="0" algn="r" rtl="1">
              <a:spcBef>
                <a:spcPts val="0"/>
              </a:spcBef>
              <a:defRPr/>
            </a:lvl4pPr>
            <a:lvl5pPr marL="1828800" marR="0" indent="0" algn="r" rtl="1">
              <a:spcBef>
                <a:spcPts val="0"/>
              </a:spcBef>
              <a:defRPr/>
            </a:lvl5pPr>
            <a:lvl6pPr marL="2286000" marR="0" indent="0" algn="r" rtl="1">
              <a:spcBef>
                <a:spcPts val="0"/>
              </a:spcBef>
              <a:defRPr/>
            </a:lvl6pPr>
            <a:lvl7pPr marL="2743200" marR="0" indent="0" algn="r" rtl="1">
              <a:spcBef>
                <a:spcPts val="0"/>
              </a:spcBef>
              <a:defRPr/>
            </a:lvl7pPr>
            <a:lvl8pPr marL="3200400" marR="0" indent="0" algn="r" rtl="1">
              <a:spcBef>
                <a:spcPts val="0"/>
              </a:spcBef>
              <a:defRPr/>
            </a:lvl8pPr>
            <a:lvl9pPr marL="3657600" marR="0" indent="0" algn="r" rtl="1">
              <a:spcBef>
                <a:spcPts val="0"/>
              </a:spcBef>
              <a:defRPr/>
            </a:lvl9pPr>
          </a:lstStyle>
          <a:p>
            <a:endParaRPr/>
          </a:p>
        </p:txBody>
      </p:sp>
      <p:sp>
        <p:nvSpPr>
          <p:cNvPr id="9" name="Shape 9"/>
          <p:cNvSpPr txBox="1">
            <a:spLocks noGrp="1"/>
          </p:cNvSpPr>
          <p:nvPr>
            <p:ph type="sldNum" idx="12"/>
          </p:nvPr>
        </p:nvSpPr>
        <p:spPr>
          <a:xfrm>
            <a:off x="612647" y="6356350"/>
            <a:ext cx="1981199" cy="365759"/>
          </a:xfrm>
          <a:prstGeom prst="rect">
            <a:avLst/>
          </a:prstGeom>
          <a:noFill/>
          <a:ln>
            <a:noFill/>
          </a:ln>
        </p:spPr>
        <p:txBody>
          <a:bodyPr lIns="91425" tIns="91425" rIns="91425" bIns="91425" anchor="t"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cxnSp>
        <p:nvCxnSpPr>
          <p:cNvPr id="10" name="Shape 10"/>
          <p:cNvCxnSpPr/>
          <p:nvPr/>
        </p:nvCxnSpPr>
        <p:spPr>
          <a:xfrm>
            <a:off x="457200" y="6353175"/>
            <a:ext cx="8229600" cy="0"/>
          </a:xfrm>
          <a:prstGeom prst="straightConnector1">
            <a:avLst/>
          </a:prstGeom>
          <a:noFill/>
          <a:ln w="9525" cap="flat">
            <a:solidFill>
              <a:schemeClr val="accent2"/>
            </a:solidFill>
            <a:prstDash val="dash"/>
            <a:round/>
            <a:headEnd type="none" w="med" len="med"/>
            <a:tailEnd type="none" w="med" len="med"/>
          </a:ln>
        </p:spPr>
      </p:cxnSp>
      <p:cxnSp>
        <p:nvCxnSpPr>
          <p:cNvPr id="11" name="Shape 11"/>
          <p:cNvCxnSpPr/>
          <p:nvPr/>
        </p:nvCxnSpPr>
        <p:spPr>
          <a:xfrm>
            <a:off x="457200" y="1143000"/>
            <a:ext cx="8229600" cy="0"/>
          </a:xfrm>
          <a:prstGeom prst="straightConnector1">
            <a:avLst/>
          </a:prstGeom>
          <a:noFill/>
          <a:ln w="9525" cap="flat">
            <a:solidFill>
              <a:schemeClr val="accent2"/>
            </a:solidFill>
            <a:prstDash val="dash"/>
            <a:round/>
            <a:headEnd type="none" w="med" len="med"/>
            <a:tailEnd type="none" w="med" len="med"/>
          </a:ln>
        </p:spPr>
      </p:cxnSp>
      <p:sp>
        <p:nvSpPr>
          <p:cNvPr id="12" name="Shape 12"/>
          <p:cNvSpPr/>
          <p:nvPr/>
        </p:nvSpPr>
        <p:spPr>
          <a:xfrm rot="5400000">
            <a:off x="419099" y="6467474"/>
            <a:ext cx="190849" cy="120313"/>
          </a:xfrm>
          <a:prstGeom prst="triangle">
            <a:avLst>
              <a:gd name="adj" fmla="val 50000"/>
            </a:avLst>
          </a:prstGeom>
          <a:solidFill>
            <a:schemeClr val="accent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flickr.com/photos/danagordon/4380006106/in/photostream/"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4.jpg"/></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hyperlink" Target="http://www.ynet.co.il/articles/0,7340,L-3513979,00.htm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hyperlink" Target="http://www.peopleil.org/details.aspx?itemID=30384&amp;index=3&amp;searchMode=1" TargetMode="Externa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467543" y="476672"/>
            <a:ext cx="8229600" cy="1143000"/>
          </a:xfrm>
          <a:prstGeom prst="rect">
            <a:avLst/>
          </a:prstGeom>
          <a:noFill/>
          <a:ln>
            <a:noFill/>
          </a:ln>
        </p:spPr>
        <p:txBody>
          <a:bodyPr lIns="91425" tIns="45700" rIns="91425" bIns="45700" anchor="b" anchorCtr="0">
            <a:noAutofit/>
          </a:bodyPr>
          <a:lstStyle/>
          <a:p>
            <a:pPr marL="0" marR="0" lvl="0" indent="0" algn="r" rtl="1">
              <a:spcBef>
                <a:spcPts val="0"/>
              </a:spcBef>
              <a:buClr>
                <a:schemeClr val="dk2"/>
              </a:buClr>
              <a:buSzPct val="25000"/>
              <a:buFont typeface="Domine"/>
              <a:buNone/>
            </a:pPr>
            <a:r>
              <a:rPr lang="x-none" sz="2900" b="0" i="0" u="none" strike="noStrike" cap="none" baseline="0">
                <a:solidFill>
                  <a:schemeClr val="dk2"/>
                </a:solidFill>
                <a:latin typeface="Domine"/>
                <a:ea typeface="Domine"/>
                <a:cs typeface="Domine"/>
                <a:sym typeface="Domine"/>
              </a:rPr>
              <a:t/>
            </a:r>
            <a:br>
              <a:rPr lang="x-none" sz="2900" b="0" i="0" u="none" strike="noStrike" cap="none" baseline="0">
                <a:solidFill>
                  <a:schemeClr val="dk2"/>
                </a:solidFill>
                <a:latin typeface="Domine"/>
                <a:ea typeface="Domine"/>
                <a:cs typeface="Domine"/>
                <a:sym typeface="Domine"/>
              </a:rPr>
            </a:br>
            <a:r>
              <a:rPr lang="x-none" sz="2900" b="0" i="0" u="none" strike="noStrike" cap="none" baseline="0">
                <a:solidFill>
                  <a:schemeClr val="dk2"/>
                </a:solidFill>
                <a:latin typeface="Domine"/>
                <a:ea typeface="Domine"/>
                <a:cs typeface="Domine"/>
                <a:sym typeface="Domine"/>
              </a:rPr>
              <a:t>דמות הצבר באמנות הישראלית – דגם הוראה המבוסס על פיתוח חשיבה והדגשת ערכים.</a:t>
            </a:r>
            <a:br>
              <a:rPr lang="x-none" sz="2900" b="0" i="0" u="none" strike="noStrike" cap="none" baseline="0">
                <a:solidFill>
                  <a:schemeClr val="dk2"/>
                </a:solidFill>
                <a:latin typeface="Domine"/>
                <a:ea typeface="Domine"/>
                <a:cs typeface="Domine"/>
                <a:sym typeface="Domine"/>
              </a:rPr>
            </a:br>
            <a:endParaRPr lang="x-none" sz="2900" b="0" i="0" u="none" strike="noStrike" cap="none" baseline="0">
              <a:solidFill>
                <a:schemeClr val="dk2"/>
              </a:solidFill>
              <a:latin typeface="Domine"/>
              <a:ea typeface="Domine"/>
              <a:cs typeface="Domine"/>
              <a:sym typeface="Domine"/>
            </a:endParaRPr>
          </a:p>
        </p:txBody>
      </p:sp>
      <p:sp>
        <p:nvSpPr>
          <p:cNvPr id="102" name="Shape 102"/>
          <p:cNvSpPr txBox="1">
            <a:spLocks noGrp="1"/>
          </p:cNvSpPr>
          <p:nvPr>
            <p:ph type="body" idx="1"/>
          </p:nvPr>
        </p:nvSpPr>
        <p:spPr>
          <a:xfrm>
            <a:off x="6516216" y="1365837"/>
            <a:ext cx="2022375" cy="4525963"/>
          </a:xfrm>
          <a:prstGeom prst="rect">
            <a:avLst/>
          </a:prstGeom>
          <a:noFill/>
          <a:ln>
            <a:noFill/>
          </a:ln>
        </p:spPr>
        <p:txBody>
          <a:bodyPr lIns="91425" tIns="45700" rIns="91425" bIns="45700" anchor="t" anchorCtr="0">
            <a:noAutofit/>
          </a:bodyPr>
          <a:lstStyle/>
          <a:p>
            <a:pPr marL="274320" marR="0" lvl="0" indent="-274320" algn="r" rtl="1">
              <a:spcBef>
                <a:spcPts val="0"/>
              </a:spcBef>
              <a:buClr>
                <a:schemeClr val="accent1"/>
              </a:buClr>
              <a:buSzPct val="76000"/>
              <a:buFont typeface="Cabin"/>
              <a:buChar char=""/>
            </a:pPr>
            <a:r>
              <a:rPr lang="x-none" sz="1600" b="0" i="0" u="none" strike="noStrike" cap="none" baseline="0">
                <a:solidFill>
                  <a:schemeClr val="dk1"/>
                </a:solidFill>
                <a:latin typeface="Cabin"/>
                <a:ea typeface="Cabin"/>
                <a:cs typeface="Cabin"/>
                <a:sym typeface="Cabin"/>
              </a:rPr>
              <a:t>"הצבר, השיח כלומר, ליווה את הציור הציוני מרגעי לידתו הראשונים. עשרות שנים בטרם אומץ כסמלם של ילידי הארץ, סימל הצבר את נוף ארץ ישראל ובעיקר את שממתה." </a:t>
            </a:r>
          </a:p>
          <a:p>
            <a:pPr marL="0" marR="0" lvl="0" indent="0" algn="r" rtl="1">
              <a:spcBef>
                <a:spcPts val="600"/>
              </a:spcBef>
              <a:buClr>
                <a:schemeClr val="accent1"/>
              </a:buClr>
              <a:buFont typeface="Cabin"/>
              <a:buNone/>
            </a:pPr>
            <a:endParaRPr sz="1600" b="0" i="0" u="none" strike="noStrike" cap="none" baseline="0">
              <a:solidFill>
                <a:schemeClr val="dk1"/>
              </a:solidFill>
              <a:latin typeface="Cabin"/>
              <a:ea typeface="Cabin"/>
              <a:cs typeface="Cabin"/>
              <a:sym typeface="Cabin"/>
            </a:endParaRPr>
          </a:p>
          <a:p>
            <a:pPr marL="0" marR="0" lvl="0" indent="0" algn="r" rtl="1">
              <a:spcBef>
                <a:spcPts val="600"/>
              </a:spcBef>
              <a:buClr>
                <a:schemeClr val="accent1"/>
              </a:buClr>
              <a:buFont typeface="Cabin"/>
              <a:buNone/>
            </a:pPr>
            <a:endParaRPr sz="1400" b="0" i="0" u="none" strike="noStrike" cap="none" baseline="0">
              <a:solidFill>
                <a:schemeClr val="dk1"/>
              </a:solidFill>
              <a:latin typeface="Cabin"/>
              <a:ea typeface="Cabin"/>
              <a:cs typeface="Cabin"/>
              <a:sym typeface="Cabin"/>
            </a:endParaRPr>
          </a:p>
          <a:p>
            <a:pPr marL="0" marR="0" lvl="0" indent="0" algn="r" rtl="1">
              <a:spcBef>
                <a:spcPts val="600"/>
              </a:spcBef>
              <a:buClr>
                <a:schemeClr val="accent1"/>
              </a:buClr>
              <a:buSzPct val="25000"/>
              <a:buFont typeface="Cabin"/>
              <a:buNone/>
            </a:pPr>
            <a:r>
              <a:rPr lang="x-none" sz="1400" b="0" i="0" u="none" strike="noStrike" cap="none" baseline="0">
                <a:solidFill>
                  <a:schemeClr val="dk1"/>
                </a:solidFill>
                <a:latin typeface="Cabin"/>
                <a:ea typeface="Cabin"/>
                <a:cs typeface="Cabin"/>
                <a:sym typeface="Cabin"/>
              </a:rPr>
              <a:t>גדעון עפרת, "הצברים הללו", בתוך: </a:t>
            </a:r>
            <a:r>
              <a:rPr lang="x-none" sz="1400" b="0" i="0" u="sng" strike="noStrike" cap="none" baseline="0">
                <a:solidFill>
                  <a:schemeClr val="dk1"/>
                </a:solidFill>
                <a:latin typeface="Cabin"/>
                <a:ea typeface="Cabin"/>
                <a:cs typeface="Cabin"/>
                <a:sym typeface="Cabin"/>
              </a:rPr>
              <a:t>על הארץ: האמנות הישראלית פרקי אבות,</a:t>
            </a:r>
            <a:r>
              <a:rPr lang="x-none" sz="1400" b="0" i="0" u="none" strike="noStrike" cap="none" baseline="0">
                <a:solidFill>
                  <a:schemeClr val="dk1"/>
                </a:solidFill>
                <a:latin typeface="Cabin"/>
                <a:ea typeface="Cabin"/>
                <a:cs typeface="Cabin"/>
                <a:sym typeface="Cabin"/>
              </a:rPr>
              <a:t> 1989, עמ' 198.</a:t>
            </a:r>
          </a:p>
        </p:txBody>
      </p:sp>
      <p:pic>
        <p:nvPicPr>
          <p:cNvPr id="103" name="Shape 103"/>
          <p:cNvPicPr preferRelativeResize="0"/>
          <p:nvPr/>
        </p:nvPicPr>
        <p:blipFill rotWithShape="1">
          <a:blip r:embed="rId3">
            <a:alphaModFix/>
          </a:blip>
          <a:srcRect/>
          <a:stretch/>
        </p:blipFill>
        <p:spPr>
          <a:xfrm>
            <a:off x="251519" y="1340767"/>
            <a:ext cx="6096000" cy="4457700"/>
          </a:xfrm>
          <a:prstGeom prst="rect">
            <a:avLst/>
          </a:prstGeom>
          <a:noFill/>
          <a:ln>
            <a:noFill/>
          </a:ln>
        </p:spPr>
      </p:pic>
      <p:sp>
        <p:nvSpPr>
          <p:cNvPr id="104" name="Shape 104"/>
          <p:cNvSpPr/>
          <p:nvPr/>
        </p:nvSpPr>
        <p:spPr>
          <a:xfrm>
            <a:off x="539552" y="5811560"/>
            <a:ext cx="5807968" cy="307777"/>
          </a:xfrm>
          <a:prstGeom prst="rect">
            <a:avLst/>
          </a:prstGeom>
          <a:noFill/>
          <a:ln>
            <a:noFill/>
          </a:ln>
        </p:spPr>
        <p:txBody>
          <a:bodyPr lIns="91425" tIns="45700" rIns="91425" bIns="45700" anchor="t" anchorCtr="0">
            <a:noAutofit/>
          </a:bodyPr>
          <a:lstStyle/>
          <a:p>
            <a:pPr marL="0" marR="0" lvl="0" indent="0" algn="r" rtl="1">
              <a:lnSpc>
                <a:spcPct val="100000"/>
              </a:lnSpc>
              <a:spcBef>
                <a:spcPts val="0"/>
              </a:spcBef>
              <a:spcAft>
                <a:spcPts val="0"/>
              </a:spcAft>
              <a:buClr>
                <a:srgbClr val="000000"/>
              </a:buClr>
              <a:buSzPct val="25000"/>
              <a:buFont typeface="Arial"/>
              <a:buNone/>
            </a:pPr>
            <a:r>
              <a:rPr lang="x-none" sz="1400" b="0" i="0" u="none" strike="noStrike" cap="none" baseline="0">
                <a:solidFill>
                  <a:srgbClr val="000000"/>
                </a:solidFill>
                <a:latin typeface="Arial"/>
                <a:ea typeface="Arial"/>
                <a:cs typeface="Arial"/>
                <a:sym typeface="Arial"/>
              </a:rPr>
              <a:t> הרמן שטרוק, "שיחי צבר בפלשתינה", תחריט, 1903. </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457200" y="228600"/>
            <a:ext cx="8229600" cy="914400"/>
          </a:xfrm>
          <a:prstGeom prst="rect">
            <a:avLst/>
          </a:prstGeom>
          <a:noFill/>
          <a:ln>
            <a:noFill/>
          </a:ln>
        </p:spPr>
        <p:txBody>
          <a:bodyPr lIns="91425" tIns="45700" rIns="91425" bIns="45700" anchor="b" anchorCtr="0">
            <a:noAutofit/>
          </a:bodyPr>
          <a:lstStyle/>
          <a:p>
            <a:pPr marL="0" marR="0" lvl="0" indent="0" algn="r" rtl="1">
              <a:spcBef>
                <a:spcPts val="0"/>
              </a:spcBef>
              <a:buClr>
                <a:schemeClr val="dk2"/>
              </a:buClr>
              <a:buSzPct val="25000"/>
              <a:buFont typeface="Domine"/>
              <a:buNone/>
            </a:pPr>
            <a:r>
              <a:rPr lang="x-none" sz="3200" b="0" i="0" u="none" strike="noStrike" cap="none" baseline="0">
                <a:solidFill>
                  <a:schemeClr val="dk2"/>
                </a:solidFill>
                <a:latin typeface="Domine"/>
                <a:ea typeface="Domine"/>
                <a:cs typeface="Domine"/>
                <a:sym typeface="Domine"/>
              </a:rPr>
              <a:t>הצבר מייצג דילמות מוסריות-פוליטיות</a:t>
            </a:r>
          </a:p>
        </p:txBody>
      </p:sp>
      <p:sp>
        <p:nvSpPr>
          <p:cNvPr id="178" name="Shape 178"/>
          <p:cNvSpPr txBox="1">
            <a:spLocks noGrp="1"/>
          </p:cNvSpPr>
          <p:nvPr>
            <p:ph type="body" idx="1"/>
          </p:nvPr>
        </p:nvSpPr>
        <p:spPr>
          <a:xfrm>
            <a:off x="4632198" y="1216151"/>
            <a:ext cx="4041648" cy="4937760"/>
          </a:xfrm>
          <a:prstGeom prst="rect">
            <a:avLst/>
          </a:prstGeom>
          <a:noFill/>
          <a:ln>
            <a:noFill/>
          </a:ln>
        </p:spPr>
        <p:txBody>
          <a:bodyPr lIns="91425" tIns="45700" rIns="91425" bIns="45700" anchor="t" anchorCtr="0">
            <a:noAutofit/>
          </a:bodyPr>
          <a:lstStyle/>
          <a:p>
            <a:pPr marL="274320" marR="0" lvl="0" indent="-274320" algn="r" rtl="1">
              <a:lnSpc>
                <a:spcPct val="80000"/>
              </a:lnSpc>
              <a:spcBef>
                <a:spcPts val="0"/>
              </a:spcBef>
              <a:buClr>
                <a:schemeClr val="accent1"/>
              </a:buClr>
              <a:buSzPct val="76000"/>
              <a:buFont typeface="Cabin"/>
              <a:buChar char=""/>
            </a:pPr>
            <a:r>
              <a:rPr lang="x-none" sz="2200" b="0" i="0" u="none" strike="noStrike" cap="none" baseline="0">
                <a:solidFill>
                  <a:schemeClr val="dk1"/>
                </a:solidFill>
                <a:latin typeface="Cabin"/>
                <a:ea typeface="Cabin"/>
                <a:cs typeface="Cabin"/>
                <a:sym typeface="Cabin"/>
              </a:rPr>
              <a:t>הצבר של</a:t>
            </a:r>
            <a:r>
              <a:rPr lang="x-none" sz="2200" b="0" i="0" u="sng" strike="noStrike" cap="none" baseline="0">
                <a:solidFill>
                  <a:schemeClr val="dk1"/>
                </a:solidFill>
                <a:latin typeface="Cabin"/>
                <a:ea typeface="Cabin"/>
                <a:cs typeface="Cabin"/>
                <a:sym typeface="Cabin"/>
              </a:rPr>
              <a:t> דני קרוון:</a:t>
            </a:r>
            <a:r>
              <a:rPr lang="x-none" sz="2200" b="0" i="0" u="none" strike="noStrike" cap="none" baseline="0">
                <a:solidFill>
                  <a:schemeClr val="dk1"/>
                </a:solidFill>
                <a:latin typeface="Cabin"/>
                <a:ea typeface="Cabin"/>
                <a:cs typeface="Cabin"/>
                <a:sym typeface="Cabin"/>
              </a:rPr>
              <a:t> </a:t>
            </a:r>
          </a:p>
          <a:p>
            <a:pPr marL="274320" marR="0" lvl="0" indent="-274320" algn="r" rtl="1">
              <a:lnSpc>
                <a:spcPct val="80000"/>
              </a:lnSpc>
              <a:spcBef>
                <a:spcPts val="600"/>
              </a:spcBef>
              <a:buClr>
                <a:schemeClr val="accent1"/>
              </a:buClr>
              <a:buSzPct val="76000"/>
              <a:buFont typeface="Cabin"/>
              <a:buChar char=""/>
            </a:pPr>
            <a:r>
              <a:rPr lang="x-none" sz="2200" b="0" i="0" u="none" strike="noStrike" cap="none" baseline="0">
                <a:solidFill>
                  <a:schemeClr val="dk1"/>
                </a:solidFill>
                <a:latin typeface="Cabin"/>
                <a:ea typeface="Cabin"/>
                <a:cs typeface="Cabin"/>
                <a:sym typeface="Cabin"/>
              </a:rPr>
              <a:t>"בהפוגה הראשונה של מלחמת העצמאות עלינו למשלט מול לטרון והקמנו את קיבוץ הראל, על יד הכפר הנטוש בית ג'יז,  שם עטפו שיחי הצבר את הבוסתנים והבקתות העזובים. אני ציירתי את הנופים והכפרים הנטושים. קטפתי כף צבר גדולה שבקצה שלה פרי בשל כתום, הנחתי אותה על שק קרוע ועל ידו כד חמר שחור שמצאתי בכפר וקראתי לציור השמן "טבע דומם נטוש". הצבר האוריינטלי של מסורת הציור הישראלי קיבל משמעות שונה, פוליטית" . </a:t>
            </a:r>
          </a:p>
          <a:p>
            <a:pPr marL="274320" marR="0" lvl="0" indent="-274320" algn="r" rtl="1">
              <a:lnSpc>
                <a:spcPct val="80000"/>
              </a:lnSpc>
              <a:spcBef>
                <a:spcPts val="600"/>
              </a:spcBef>
              <a:buClr>
                <a:schemeClr val="accent1"/>
              </a:buClr>
              <a:buSzPct val="76000"/>
              <a:buFont typeface="Cabin"/>
              <a:buChar char=""/>
            </a:pPr>
            <a:r>
              <a:rPr lang="x-none" sz="1200" b="0" i="0" u="none" strike="noStrike" cap="none" baseline="0">
                <a:solidFill>
                  <a:schemeClr val="dk1"/>
                </a:solidFill>
                <a:latin typeface="Cabin"/>
                <a:ea typeface="Cabin"/>
                <a:cs typeface="Cabin"/>
                <a:sym typeface="Cabin"/>
              </a:rPr>
              <a:t>(דני קרוון, </a:t>
            </a:r>
            <a:r>
              <a:rPr lang="x-none" sz="1200" b="0" i="0" u="sng" strike="noStrike" cap="none" baseline="0">
                <a:solidFill>
                  <a:schemeClr val="dk1"/>
                </a:solidFill>
                <a:latin typeface="Cabin"/>
                <a:ea typeface="Cabin"/>
                <a:cs typeface="Cabin"/>
                <a:sym typeface="Cabin"/>
              </a:rPr>
              <a:t>כלכליסט, </a:t>
            </a:r>
            <a:r>
              <a:rPr lang="x-none" sz="1200" b="0" i="0" u="none" strike="noStrike" cap="none" baseline="0">
                <a:solidFill>
                  <a:schemeClr val="dk1"/>
                </a:solidFill>
                <a:latin typeface="Cabin"/>
                <a:ea typeface="Cabin"/>
                <a:cs typeface="Cabin"/>
                <a:sym typeface="Cabin"/>
              </a:rPr>
              <a:t>אפריל, 2012)</a:t>
            </a:r>
          </a:p>
          <a:p>
            <a:pPr marL="274320" marR="0" lvl="0" indent="-167665" algn="r" rtl="1">
              <a:lnSpc>
                <a:spcPct val="80000"/>
              </a:lnSpc>
              <a:spcBef>
                <a:spcPts val="600"/>
              </a:spcBef>
              <a:buClr>
                <a:schemeClr val="accent1"/>
              </a:buClr>
              <a:buFont typeface="Cabin"/>
              <a:buNone/>
            </a:pPr>
            <a:endParaRPr sz="2200" b="0" i="0" u="none" strike="noStrike" cap="none" baseline="0">
              <a:solidFill>
                <a:schemeClr val="dk1"/>
              </a:solidFill>
              <a:latin typeface="Cabin"/>
              <a:ea typeface="Cabin"/>
              <a:cs typeface="Cabin"/>
              <a:sym typeface="Cabin"/>
            </a:endParaRPr>
          </a:p>
        </p:txBody>
      </p:sp>
      <p:pic>
        <p:nvPicPr>
          <p:cNvPr id="179" name="Shape 179"/>
          <p:cNvPicPr preferRelativeResize="0">
            <a:picLocks noGrp="1"/>
          </p:cNvPicPr>
          <p:nvPr>
            <p:ph type="body" idx="2"/>
          </p:nvPr>
        </p:nvPicPr>
        <p:blipFill rotWithShape="1">
          <a:blip r:embed="rId3">
            <a:alphaModFix/>
          </a:blip>
          <a:srcRect/>
          <a:stretch/>
        </p:blipFill>
        <p:spPr>
          <a:xfrm>
            <a:off x="323528" y="2420888"/>
            <a:ext cx="4104456" cy="2736303"/>
          </a:xfrm>
          <a:prstGeom prst="rect">
            <a:avLst/>
          </a:prstGeom>
          <a:noFill/>
          <a:ln>
            <a:noFill/>
          </a:ln>
        </p:spPr>
      </p:pic>
      <p:sp>
        <p:nvSpPr>
          <p:cNvPr id="180" name="Shape 180"/>
          <p:cNvSpPr txBox="1"/>
          <p:nvPr/>
        </p:nvSpPr>
        <p:spPr>
          <a:xfrm>
            <a:off x="971600" y="5373216"/>
            <a:ext cx="2520279" cy="792087"/>
          </a:xfrm>
          <a:prstGeom prst="rect">
            <a:avLst/>
          </a:prstGeom>
          <a:solidFill>
            <a:srgbClr val="FFFFFF"/>
          </a:solidFill>
          <a:ln>
            <a:noFill/>
          </a:ln>
        </p:spPr>
        <p:txBody>
          <a:bodyPr lIns="91425" tIns="45700" rIns="91425" bIns="45700" anchor="t" anchorCtr="0">
            <a:noAutofit/>
          </a:bodyPr>
          <a:lstStyle/>
          <a:p>
            <a:pPr marL="0" marR="0" lvl="0" indent="0" algn="ctr" rtl="1">
              <a:lnSpc>
                <a:spcPct val="100000"/>
              </a:lnSpc>
              <a:spcBef>
                <a:spcPts val="0"/>
              </a:spcBef>
              <a:spcAft>
                <a:spcPts val="1000"/>
              </a:spcAft>
              <a:buClr>
                <a:schemeClr val="dk1"/>
              </a:buClr>
              <a:buSzPct val="25000"/>
              <a:buFont typeface="Tahoma"/>
              <a:buNone/>
            </a:pPr>
            <a:r>
              <a:rPr lang="x-none" sz="1200" b="0" i="0" u="none" strike="noStrike" cap="none" baseline="0">
                <a:solidFill>
                  <a:schemeClr val="dk1"/>
                </a:solidFill>
                <a:latin typeface="Tahoma"/>
                <a:ea typeface="Tahoma"/>
                <a:cs typeface="Tahoma"/>
                <a:sym typeface="Tahoma"/>
              </a:rPr>
              <a:t>דני קרוון, </a:t>
            </a:r>
            <a:r>
              <a:rPr lang="x-none" sz="1200" b="1" i="0" u="none" strike="noStrike" cap="none" baseline="0">
                <a:solidFill>
                  <a:schemeClr val="dk1"/>
                </a:solidFill>
                <a:latin typeface="Tahoma"/>
                <a:ea typeface="Tahoma"/>
                <a:cs typeface="Tahoma"/>
                <a:sym typeface="Tahoma"/>
              </a:rPr>
              <a:t>טבע דומם נטוש</a:t>
            </a:r>
            <a:r>
              <a:rPr lang="x-none" sz="1200" b="0" i="0" u="none" strike="noStrike" cap="none" baseline="0">
                <a:solidFill>
                  <a:schemeClr val="dk1"/>
                </a:solidFill>
                <a:latin typeface="Tahoma"/>
                <a:ea typeface="Tahoma"/>
                <a:cs typeface="Tahoma"/>
                <a:sym typeface="Tahoma"/>
              </a:rPr>
              <a:t>,  1955</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8">
                                            <p:txEl>
                                              <p:pRg st="0" end="0"/>
                                            </p:txEl>
                                          </p:spTgt>
                                        </p:tgtEl>
                                        <p:attrNameLst>
                                          <p:attrName>style.visibility</p:attrName>
                                        </p:attrNameLst>
                                      </p:cBhvr>
                                      <p:to>
                                        <p:strVal val="visible"/>
                                      </p:to>
                                    </p:set>
                                    <p:animEffect transition="in" filter="fade">
                                      <p:cBhvr>
                                        <p:cTn id="7" dur="2000"/>
                                        <p:tgtEl>
                                          <p:spTgt spid="1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8">
                                            <p:txEl>
                                              <p:pRg st="1" end="1"/>
                                            </p:txEl>
                                          </p:spTgt>
                                        </p:tgtEl>
                                        <p:attrNameLst>
                                          <p:attrName>style.visibility</p:attrName>
                                        </p:attrNameLst>
                                      </p:cBhvr>
                                      <p:to>
                                        <p:strVal val="visible"/>
                                      </p:to>
                                    </p:set>
                                    <p:animEffect transition="in" filter="fade">
                                      <p:cBhvr>
                                        <p:cTn id="12" dur="2000"/>
                                        <p:tgtEl>
                                          <p:spTgt spid="17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8">
                                            <p:txEl>
                                              <p:pRg st="2" end="2"/>
                                            </p:txEl>
                                          </p:spTgt>
                                        </p:tgtEl>
                                        <p:attrNameLst>
                                          <p:attrName>style.visibility</p:attrName>
                                        </p:attrNameLst>
                                      </p:cBhvr>
                                      <p:to>
                                        <p:strVal val="visible"/>
                                      </p:to>
                                    </p:set>
                                    <p:animEffect transition="in" filter="fade">
                                      <p:cBhvr>
                                        <p:cTn id="17" dur="2000"/>
                                        <p:tgtEl>
                                          <p:spTgt spid="17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8">
                                            <p:txEl>
                                              <p:pRg st="3" end="3"/>
                                            </p:txEl>
                                          </p:spTgt>
                                        </p:tgtEl>
                                        <p:attrNameLst>
                                          <p:attrName>style.visibility</p:attrName>
                                        </p:attrNameLst>
                                      </p:cBhvr>
                                      <p:to>
                                        <p:strVal val="visible"/>
                                      </p:to>
                                    </p:set>
                                    <p:animEffect transition="in" filter="fade">
                                      <p:cBhvr>
                                        <p:cTn id="22" dur="2000"/>
                                        <p:tgtEl>
                                          <p:spTgt spid="17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Shape 185"/>
          <p:cNvPicPr preferRelativeResize="0"/>
          <p:nvPr/>
        </p:nvPicPr>
        <p:blipFill rotWithShape="1">
          <a:blip r:embed="rId3">
            <a:alphaModFix/>
          </a:blip>
          <a:srcRect/>
          <a:stretch/>
        </p:blipFill>
        <p:spPr>
          <a:xfrm>
            <a:off x="467543" y="1340767"/>
            <a:ext cx="4475163" cy="4511675"/>
          </a:xfrm>
          <a:prstGeom prst="rect">
            <a:avLst/>
          </a:prstGeom>
          <a:noFill/>
          <a:ln>
            <a:noFill/>
          </a:ln>
        </p:spPr>
      </p:pic>
      <p:sp>
        <p:nvSpPr>
          <p:cNvPr id="186" name="Shape 186"/>
          <p:cNvSpPr txBox="1"/>
          <p:nvPr/>
        </p:nvSpPr>
        <p:spPr>
          <a:xfrm flipH="1">
            <a:off x="1187622" y="5877271"/>
            <a:ext cx="2736303" cy="276998"/>
          </a:xfrm>
          <a:prstGeom prst="rect">
            <a:avLst/>
          </a:prstGeom>
          <a:solidFill>
            <a:srgbClr val="FFFFFF"/>
          </a:solidFill>
          <a:ln>
            <a:noFill/>
          </a:ln>
        </p:spPr>
        <p:txBody>
          <a:bodyPr lIns="91425" tIns="45700" rIns="91425" bIns="45700" anchor="t" anchorCtr="0">
            <a:noAutofit/>
          </a:bodyPr>
          <a:lstStyle/>
          <a:p>
            <a:pPr marL="0" marR="0" lvl="0" indent="0" algn="r" rtl="1">
              <a:lnSpc>
                <a:spcPct val="100000"/>
              </a:lnSpc>
              <a:spcBef>
                <a:spcPts val="0"/>
              </a:spcBef>
              <a:spcAft>
                <a:spcPts val="1000"/>
              </a:spcAft>
              <a:buClr>
                <a:schemeClr val="dk1"/>
              </a:buClr>
              <a:buSzPct val="25000"/>
              <a:buFont typeface="Tahoma"/>
              <a:buNone/>
            </a:pPr>
            <a:r>
              <a:rPr lang="x-none" sz="1200" b="0" i="0" u="none" strike="noStrike" cap="none" baseline="0">
                <a:solidFill>
                  <a:schemeClr val="dk1"/>
                </a:solidFill>
                <a:latin typeface="Tahoma"/>
                <a:ea typeface="Tahoma"/>
                <a:cs typeface="Tahoma"/>
                <a:sym typeface="Tahoma"/>
              </a:rPr>
              <a:t>מיכה קירשנר, </a:t>
            </a:r>
            <a:r>
              <a:rPr lang="x-none" sz="1200" b="1" i="0" u="none" strike="noStrike" cap="none" baseline="0">
                <a:solidFill>
                  <a:schemeClr val="dk1"/>
                </a:solidFill>
                <a:latin typeface="Tahoma"/>
                <a:ea typeface="Tahoma"/>
                <a:cs typeface="Tahoma"/>
                <a:sym typeface="Tahoma"/>
              </a:rPr>
              <a:t>אבא אבן</a:t>
            </a:r>
            <a:r>
              <a:rPr lang="x-none" sz="1200" b="0" i="0" u="none" strike="noStrike" cap="none" baseline="0">
                <a:solidFill>
                  <a:schemeClr val="dk1"/>
                </a:solidFill>
                <a:latin typeface="Tahoma"/>
                <a:ea typeface="Tahoma"/>
                <a:cs typeface="Tahoma"/>
                <a:sym typeface="Tahoma"/>
              </a:rPr>
              <a:t>, צילום, 1996</a:t>
            </a:r>
          </a:p>
        </p:txBody>
      </p:sp>
      <p:sp>
        <p:nvSpPr>
          <p:cNvPr id="187" name="Shape 187"/>
          <p:cNvSpPr txBox="1">
            <a:spLocks noGrp="1"/>
          </p:cNvSpPr>
          <p:nvPr>
            <p:ph type="title"/>
          </p:nvPr>
        </p:nvSpPr>
        <p:spPr>
          <a:xfrm>
            <a:off x="457200" y="228600"/>
            <a:ext cx="8229600" cy="914400"/>
          </a:xfrm>
          <a:prstGeom prst="rect">
            <a:avLst/>
          </a:prstGeom>
          <a:noFill/>
          <a:ln>
            <a:noFill/>
          </a:ln>
        </p:spPr>
        <p:txBody>
          <a:bodyPr lIns="91425" tIns="45700" rIns="91425" bIns="45700" anchor="b" anchorCtr="0">
            <a:noAutofit/>
          </a:bodyPr>
          <a:lstStyle/>
          <a:p>
            <a:pPr marL="0" marR="0" lvl="0" indent="0" algn="r" rtl="1">
              <a:spcBef>
                <a:spcPts val="0"/>
              </a:spcBef>
              <a:buClr>
                <a:schemeClr val="dk2"/>
              </a:buClr>
              <a:buSzPct val="25000"/>
              <a:buFont typeface="Domine"/>
              <a:buNone/>
            </a:pPr>
            <a:r>
              <a:rPr lang="x-none" sz="3200" b="0" i="0" u="none" strike="noStrike" cap="none" baseline="0">
                <a:solidFill>
                  <a:schemeClr val="dk2"/>
                </a:solidFill>
                <a:latin typeface="Domine"/>
                <a:ea typeface="Domine"/>
                <a:cs typeface="Domine"/>
                <a:sym typeface="Domine"/>
              </a:rPr>
              <a:t>הצבר – דיאלוג בין בני הארץ לעולים חדשים</a:t>
            </a:r>
          </a:p>
        </p:txBody>
      </p:sp>
      <p:sp>
        <p:nvSpPr>
          <p:cNvPr id="188" name="Shape 188"/>
          <p:cNvSpPr txBox="1">
            <a:spLocks noGrp="1"/>
          </p:cNvSpPr>
          <p:nvPr>
            <p:ph type="body" idx="1"/>
          </p:nvPr>
        </p:nvSpPr>
        <p:spPr>
          <a:xfrm>
            <a:off x="5580112" y="1216151"/>
            <a:ext cx="3093733" cy="4937760"/>
          </a:xfrm>
          <a:prstGeom prst="rect">
            <a:avLst/>
          </a:prstGeom>
          <a:noFill/>
          <a:ln>
            <a:noFill/>
          </a:ln>
        </p:spPr>
        <p:txBody>
          <a:bodyPr lIns="91425" tIns="45700" rIns="91425" bIns="45700" anchor="t" anchorCtr="0">
            <a:noAutofit/>
          </a:bodyPr>
          <a:lstStyle/>
          <a:p>
            <a:pPr marL="274320" marR="0" lvl="0" indent="-274320" algn="r" rtl="1">
              <a:lnSpc>
                <a:spcPct val="150000"/>
              </a:lnSpc>
              <a:spcBef>
                <a:spcPts val="0"/>
              </a:spcBef>
              <a:buClr>
                <a:schemeClr val="accent1"/>
              </a:buClr>
              <a:buSzPct val="73076"/>
              <a:buFont typeface="Cabin"/>
              <a:buChar char=""/>
            </a:pPr>
            <a:r>
              <a:rPr lang="x-none" sz="1250" b="0" i="0" u="none" strike="noStrike" cap="none" baseline="0">
                <a:solidFill>
                  <a:schemeClr val="dk1"/>
                </a:solidFill>
                <a:latin typeface="Cabin"/>
                <a:ea typeface="Cabin"/>
                <a:cs typeface="Cabin"/>
                <a:sym typeface="Cabin"/>
              </a:rPr>
              <a:t>ב-1996 צילם </a:t>
            </a:r>
            <a:r>
              <a:rPr lang="x-none" sz="1250" b="0" i="0" u="sng" strike="noStrike" cap="none" baseline="0">
                <a:solidFill>
                  <a:schemeClr val="dk1"/>
                </a:solidFill>
                <a:latin typeface="Cabin"/>
                <a:ea typeface="Cabin"/>
                <a:cs typeface="Cabin"/>
                <a:sym typeface="Cabin"/>
              </a:rPr>
              <a:t>מיכה קירשנר</a:t>
            </a:r>
            <a:r>
              <a:rPr lang="x-none" sz="1250" b="1" i="0" u="none" strike="noStrike" cap="none" baseline="0">
                <a:solidFill>
                  <a:schemeClr val="dk1"/>
                </a:solidFill>
                <a:latin typeface="Cabin"/>
                <a:ea typeface="Cabin"/>
                <a:cs typeface="Cabin"/>
                <a:sym typeface="Cabin"/>
              </a:rPr>
              <a:t> </a:t>
            </a:r>
            <a:r>
              <a:rPr lang="x-none" sz="1250" b="0" i="0" u="none" strike="noStrike" cap="none" baseline="0">
                <a:solidFill>
                  <a:schemeClr val="dk1"/>
                </a:solidFill>
                <a:latin typeface="Cabin"/>
                <a:ea typeface="Cabin"/>
                <a:cs typeface="Cabin"/>
                <a:sym typeface="Cabin"/>
              </a:rPr>
              <a:t>את אבא אבן מחזיק בצבר קטן בעציץ.  אבא אבן</a:t>
            </a:r>
            <a:r>
              <a:rPr lang="x-none" sz="1250" b="1" i="0" u="none" strike="noStrike" cap="none" baseline="0">
                <a:solidFill>
                  <a:schemeClr val="dk1"/>
                </a:solidFill>
                <a:latin typeface="Cabin"/>
                <a:ea typeface="Cabin"/>
                <a:cs typeface="Cabin"/>
                <a:sym typeface="Cabin"/>
              </a:rPr>
              <a:t> </a:t>
            </a:r>
            <a:r>
              <a:rPr lang="x-none" sz="1250" b="0" i="0" u="none" strike="noStrike" cap="none" baseline="0">
                <a:solidFill>
                  <a:schemeClr val="dk1"/>
                </a:solidFill>
                <a:latin typeface="Cabin"/>
                <a:ea typeface="Cabin"/>
                <a:cs typeface="Cabin"/>
                <a:sym typeface="Cabin"/>
              </a:rPr>
              <a:t>היה שר החוץ של מדינת ישראל במשך שנים רבות וייצג את ישראל בעולם.  בתמונה אבא אבן מחזיק צמח צבר.  השר לובש כובע טמבל בצבע חקי מעל חליפה רשמית הראויה למעמדו הבכיר של שר החוץ כשליח ונציג של מדינת ישראל בעולם.  קיימות סתירות בין הכובע הפשוט והעציץ הקטן לבין הופעתו הכוללת כדיפלומט.  בתמונה הצלם יצר קשר בין דמות המנהיג,  הדיפלומט,  לדמותו של "שרוליק" שחובש כובע טמבל,  לובש מכנסי חאקי ונועל סנדלי שורש תנכיים.  באופן זה מובעת ההזדהות של המנהיג שאינו  "צבר" עם דמותו של יליד הארץ,  כמייצג של הרוח והאופי הישראלים.</a:t>
            </a:r>
          </a:p>
          <a:p>
            <a:pPr marL="274320" marR="0" lvl="0" indent="-214718" algn="r" rtl="1">
              <a:lnSpc>
                <a:spcPct val="150000"/>
              </a:lnSpc>
              <a:spcBef>
                <a:spcPts val="600"/>
              </a:spcBef>
              <a:buClr>
                <a:schemeClr val="accent1"/>
              </a:buClr>
              <a:buFont typeface="Cabin"/>
              <a:buNone/>
            </a:pPr>
            <a:endParaRPr sz="1250" b="0" i="0" u="none" strike="noStrike" cap="none" baseline="0">
              <a:solidFill>
                <a:schemeClr val="dk1"/>
              </a:solidFill>
              <a:latin typeface="Cabin"/>
              <a:ea typeface="Cabin"/>
              <a:cs typeface="Cabin"/>
              <a:sym typeface="Cabin"/>
            </a:endParaRP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457200" y="152400"/>
            <a:ext cx="8229600" cy="990599"/>
          </a:xfrm>
          <a:prstGeom prst="rect">
            <a:avLst/>
          </a:prstGeom>
          <a:noFill/>
          <a:ln>
            <a:noFill/>
          </a:ln>
        </p:spPr>
        <p:txBody>
          <a:bodyPr lIns="91425" tIns="45700" rIns="91425" bIns="45700" anchor="b" anchorCtr="0">
            <a:noAutofit/>
          </a:bodyPr>
          <a:lstStyle/>
          <a:p>
            <a:pPr marL="0" marR="0" lvl="0" indent="0" algn="r" rtl="1">
              <a:spcBef>
                <a:spcPts val="0"/>
              </a:spcBef>
              <a:buClr>
                <a:schemeClr val="dk2"/>
              </a:buClr>
              <a:buSzPct val="25000"/>
              <a:buFont typeface="Domine"/>
              <a:buNone/>
            </a:pPr>
            <a:r>
              <a:rPr lang="x-none" sz="3200" b="0" i="0" u="none" strike="noStrike" cap="none" baseline="0">
                <a:solidFill>
                  <a:schemeClr val="dk2"/>
                </a:solidFill>
                <a:latin typeface="Domine"/>
                <a:ea typeface="Domine"/>
                <a:cs typeface="Domine"/>
                <a:sym typeface="Domine"/>
              </a:rPr>
              <a:t>עלייתו ונפילתו של הצבר המיתולוגי</a:t>
            </a:r>
          </a:p>
        </p:txBody>
      </p:sp>
      <p:sp>
        <p:nvSpPr>
          <p:cNvPr id="194" name="Shape 194"/>
          <p:cNvSpPr txBox="1">
            <a:spLocks noGrp="1"/>
          </p:cNvSpPr>
          <p:nvPr>
            <p:ph type="body" idx="1"/>
          </p:nvPr>
        </p:nvSpPr>
        <p:spPr>
          <a:xfrm>
            <a:off x="457200" y="1219200"/>
            <a:ext cx="8229600" cy="4937760"/>
          </a:xfrm>
          <a:prstGeom prst="rect">
            <a:avLst/>
          </a:prstGeom>
          <a:noFill/>
          <a:ln>
            <a:noFill/>
          </a:ln>
        </p:spPr>
        <p:txBody>
          <a:bodyPr lIns="91425" tIns="45700" rIns="91425" bIns="45700" anchor="t" anchorCtr="0">
            <a:noAutofit/>
          </a:bodyPr>
          <a:lstStyle/>
          <a:p>
            <a:pPr marL="274320" marR="0" lvl="0" indent="-274320" algn="r" rtl="1">
              <a:lnSpc>
                <a:spcPct val="90000"/>
              </a:lnSpc>
              <a:spcBef>
                <a:spcPts val="0"/>
              </a:spcBef>
              <a:buClr>
                <a:schemeClr val="accent1"/>
              </a:buClr>
              <a:buSzPct val="76000"/>
              <a:buFont typeface="Cabin"/>
              <a:buChar char=""/>
            </a:pPr>
            <a:r>
              <a:rPr lang="x-none" sz="2600" b="0" i="0" u="none" strike="noStrike" cap="none" baseline="0">
                <a:solidFill>
                  <a:schemeClr val="dk1"/>
                </a:solidFill>
                <a:latin typeface="Cabin"/>
                <a:ea typeface="Cabin"/>
                <a:cs typeface="Cabin"/>
                <a:sym typeface="Cabin"/>
              </a:rPr>
              <a:t>"בשנות השבעים מיתוס הצבר – הישראליות – מתחיל לשקוע, ומאז למעשה הוא נתון במשבר מתמשך. באותן שנים, עם היחלשות המרכיבים הישראליים בזהותנו, מתחילים להתחזק המרכיבים היהודיים. אז מתרחשת נפילתו של הצבר החילוני. דווקא אז עולה דמותו של "הצבר הדתי" – איש "גוש אמונים", המתנחל המשיחי-פוליטי המטפח את המיתוס החדש של ארץ ישראל השלמה, הנבדל מאידיאל ההתיישבות הציונית והחילונית והדתית בהיעדר מיתוס העבודה הגופנית והחזון החברתי. גם הוא מעורר סביבו, לפחות בתחילה, עניין רב ואהדה רבה (מעין סוג חדש של "חלוץ"), בחוגים רחבים בהרבה ממסגרת צמיחתו הדתית. (יאיר אורון, "זהויות ישראליות", 2010, עמ' 29).</a:t>
            </a:r>
          </a:p>
          <a:p>
            <a:pPr marL="274320" marR="0" lvl="0" indent="-274320" algn="r" rtl="1">
              <a:lnSpc>
                <a:spcPct val="90000"/>
              </a:lnSpc>
              <a:spcBef>
                <a:spcPts val="600"/>
              </a:spcBef>
              <a:buClr>
                <a:schemeClr val="accent1"/>
              </a:buClr>
              <a:buSzPct val="25000"/>
              <a:buFont typeface="Cabin"/>
              <a:buNone/>
            </a:pPr>
            <a:r>
              <a:rPr lang="x-none" sz="2600" b="0" i="0" u="none" strike="noStrike" cap="none" baseline="0">
                <a:solidFill>
                  <a:schemeClr val="dk1"/>
                </a:solidFill>
                <a:latin typeface="Cabin"/>
                <a:ea typeface="Cabin"/>
                <a:cs typeface="Cabin"/>
                <a:sym typeface="Cabin"/>
              </a:rPr>
              <a:t> </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Shape 199"/>
          <p:cNvPicPr preferRelativeResize="0"/>
          <p:nvPr/>
        </p:nvPicPr>
        <p:blipFill rotWithShape="1">
          <a:blip r:embed="rId3">
            <a:alphaModFix/>
          </a:blip>
          <a:srcRect/>
          <a:stretch/>
        </p:blipFill>
        <p:spPr>
          <a:xfrm>
            <a:off x="395536" y="1268759"/>
            <a:ext cx="3851920" cy="5189656"/>
          </a:xfrm>
          <a:prstGeom prst="rect">
            <a:avLst/>
          </a:prstGeom>
          <a:noFill/>
          <a:ln>
            <a:noFill/>
          </a:ln>
        </p:spPr>
      </p:pic>
      <p:sp>
        <p:nvSpPr>
          <p:cNvPr id="200" name="Shape 200"/>
          <p:cNvSpPr txBox="1"/>
          <p:nvPr/>
        </p:nvSpPr>
        <p:spPr>
          <a:xfrm>
            <a:off x="4572000" y="5589239"/>
            <a:ext cx="1933574" cy="717550"/>
          </a:xfrm>
          <a:prstGeom prst="rect">
            <a:avLst/>
          </a:prstGeom>
          <a:solidFill>
            <a:srgbClr val="FFFFFF"/>
          </a:solidFill>
          <a:ln>
            <a:noFill/>
          </a:ln>
        </p:spPr>
        <p:txBody>
          <a:bodyPr lIns="91425" tIns="45700" rIns="91425" bIns="45700" anchor="t" anchorCtr="0">
            <a:noAutofit/>
          </a:bodyPr>
          <a:lstStyle/>
          <a:p>
            <a:pPr marL="0" marR="0" lvl="0" indent="0" algn="ctr" rtl="1">
              <a:lnSpc>
                <a:spcPct val="100000"/>
              </a:lnSpc>
              <a:spcBef>
                <a:spcPts val="0"/>
              </a:spcBef>
              <a:spcAft>
                <a:spcPts val="0"/>
              </a:spcAft>
              <a:buClr>
                <a:schemeClr val="dk1"/>
              </a:buClr>
              <a:buSzPct val="25000"/>
              <a:buFont typeface="Tahoma"/>
              <a:buNone/>
            </a:pPr>
            <a:r>
              <a:rPr lang="x-none" sz="1200" b="0" i="0" u="none" strike="noStrike" cap="none" baseline="0">
                <a:solidFill>
                  <a:schemeClr val="dk1"/>
                </a:solidFill>
                <a:latin typeface="Tahoma"/>
                <a:ea typeface="Tahoma"/>
                <a:cs typeface="Tahoma"/>
                <a:sym typeface="Tahoma"/>
              </a:rPr>
              <a:t>בנימין וודו</a:t>
            </a:r>
            <a:r>
              <a:rPr lang="x-none" sz="1200" b="1" i="0" u="none" strike="noStrike" cap="none" baseline="0">
                <a:solidFill>
                  <a:schemeClr val="dk1"/>
                </a:solidFill>
                <a:latin typeface="Tahoma"/>
                <a:ea typeface="Tahoma"/>
                <a:cs typeface="Tahoma"/>
                <a:sym typeface="Tahoma"/>
              </a:rPr>
              <a:t>, זהות</a:t>
            </a:r>
            <a:r>
              <a:rPr lang="x-none" sz="1200" b="0" i="0" u="none" strike="noStrike" cap="none" baseline="0">
                <a:solidFill>
                  <a:schemeClr val="dk1"/>
                </a:solidFill>
                <a:latin typeface="Tahoma"/>
                <a:ea typeface="Tahoma"/>
                <a:cs typeface="Tahoma"/>
                <a:sym typeface="Tahoma"/>
              </a:rPr>
              <a:t>, פורטרט עצמי, רחובות, צילום, 2009</a:t>
            </a:r>
          </a:p>
          <a:p>
            <a:pPr marL="0" marR="0" lvl="0" indent="0" algn="r" rtl="1">
              <a:lnSpc>
                <a:spcPct val="100000"/>
              </a:lnSpc>
              <a:spcBef>
                <a:spcPts val="1000"/>
              </a:spcBef>
              <a:spcAft>
                <a:spcPts val="0"/>
              </a:spcAft>
              <a:buClr>
                <a:srgbClr val="000000"/>
              </a:buClr>
              <a:buFont typeface="Arial"/>
              <a:buNone/>
            </a:pPr>
            <a:endParaRPr sz="1800" b="0" i="0" u="none" strike="noStrike" cap="none" baseline="0">
              <a:solidFill>
                <a:schemeClr val="dk1"/>
              </a:solidFill>
              <a:latin typeface="Arial"/>
              <a:ea typeface="Arial"/>
              <a:cs typeface="Arial"/>
              <a:sym typeface="Arial"/>
            </a:endParaRPr>
          </a:p>
        </p:txBody>
      </p:sp>
      <p:sp>
        <p:nvSpPr>
          <p:cNvPr id="201" name="Shape 201"/>
          <p:cNvSpPr txBox="1">
            <a:spLocks noGrp="1"/>
          </p:cNvSpPr>
          <p:nvPr>
            <p:ph type="title"/>
          </p:nvPr>
        </p:nvSpPr>
        <p:spPr>
          <a:xfrm>
            <a:off x="457200" y="228600"/>
            <a:ext cx="8229600" cy="914400"/>
          </a:xfrm>
          <a:prstGeom prst="rect">
            <a:avLst/>
          </a:prstGeom>
          <a:noFill/>
          <a:ln>
            <a:noFill/>
          </a:ln>
        </p:spPr>
        <p:txBody>
          <a:bodyPr lIns="91425" tIns="45700" rIns="91425" bIns="45700" anchor="b" anchorCtr="0">
            <a:noAutofit/>
          </a:bodyPr>
          <a:lstStyle/>
          <a:p>
            <a:pPr marL="0" marR="0" lvl="0" indent="0" algn="r" rtl="1">
              <a:spcBef>
                <a:spcPts val="0"/>
              </a:spcBef>
              <a:buClr>
                <a:schemeClr val="dk2"/>
              </a:buClr>
              <a:buSzPct val="25000"/>
              <a:buFont typeface="Domine"/>
              <a:buNone/>
            </a:pPr>
            <a:r>
              <a:rPr lang="x-none" sz="3200" b="0" i="0" u="none" strike="noStrike" cap="none" baseline="0">
                <a:solidFill>
                  <a:schemeClr val="dk2"/>
                </a:solidFill>
                <a:latin typeface="Domine"/>
                <a:ea typeface="Domine"/>
                <a:cs typeface="Domine"/>
                <a:sym typeface="Domine"/>
              </a:rPr>
              <a:t>הצבר כיעד להתרסה חברתית-פוליטית</a:t>
            </a:r>
          </a:p>
        </p:txBody>
      </p:sp>
      <p:sp>
        <p:nvSpPr>
          <p:cNvPr id="202" name="Shape 202"/>
          <p:cNvSpPr txBox="1">
            <a:spLocks noGrp="1"/>
          </p:cNvSpPr>
          <p:nvPr>
            <p:ph type="body" idx="1"/>
          </p:nvPr>
        </p:nvSpPr>
        <p:spPr>
          <a:xfrm>
            <a:off x="4632198" y="1216151"/>
            <a:ext cx="4041648" cy="4937760"/>
          </a:xfrm>
          <a:prstGeom prst="rect">
            <a:avLst/>
          </a:prstGeom>
          <a:noFill/>
          <a:ln>
            <a:noFill/>
          </a:ln>
        </p:spPr>
        <p:txBody>
          <a:bodyPr lIns="91425" tIns="45700" rIns="91425" bIns="45700" anchor="t" anchorCtr="0">
            <a:noAutofit/>
          </a:bodyPr>
          <a:lstStyle/>
          <a:p>
            <a:pPr marL="274320" marR="0" lvl="0" indent="-274320" algn="r" rtl="1">
              <a:lnSpc>
                <a:spcPct val="80000"/>
              </a:lnSpc>
              <a:spcBef>
                <a:spcPts val="0"/>
              </a:spcBef>
              <a:buClr>
                <a:schemeClr val="accent1"/>
              </a:buClr>
              <a:buSzPct val="76000"/>
              <a:buFont typeface="Cabin"/>
              <a:buChar char=""/>
            </a:pPr>
            <a:r>
              <a:rPr lang="x-none" sz="2200" b="0" i="0" u="none" strike="noStrike" cap="none" baseline="0">
                <a:solidFill>
                  <a:schemeClr val="dk1"/>
                </a:solidFill>
                <a:latin typeface="Cabin"/>
                <a:ea typeface="Cabin"/>
                <a:cs typeface="Cabin"/>
                <a:sym typeface="Cabin"/>
              </a:rPr>
              <a:t>הצבר של</a:t>
            </a:r>
            <a:r>
              <a:rPr lang="x-none" sz="2200" b="0" i="0" u="sng" strike="noStrike" cap="none" baseline="0">
                <a:solidFill>
                  <a:schemeClr val="dk1"/>
                </a:solidFill>
                <a:latin typeface="Cabin"/>
                <a:ea typeface="Cabin"/>
                <a:cs typeface="Cabin"/>
                <a:sym typeface="Cabin"/>
              </a:rPr>
              <a:t> בנימין וודו</a:t>
            </a:r>
            <a:r>
              <a:rPr lang="x-none" sz="2200" b="0" i="0" u="none" strike="noStrike" cap="none" baseline="0">
                <a:solidFill>
                  <a:schemeClr val="dk1"/>
                </a:solidFill>
                <a:latin typeface="Cabin"/>
                <a:ea typeface="Cabin"/>
                <a:cs typeface="Cabin"/>
                <a:sym typeface="Cabin"/>
              </a:rPr>
              <a:t>: </a:t>
            </a:r>
          </a:p>
          <a:p>
            <a:pPr marL="274320" marR="0" lvl="0" indent="-274320" algn="r" rtl="1">
              <a:lnSpc>
                <a:spcPct val="80000"/>
              </a:lnSpc>
              <a:spcBef>
                <a:spcPts val="600"/>
              </a:spcBef>
              <a:buClr>
                <a:schemeClr val="accent1"/>
              </a:buClr>
              <a:buSzPct val="76000"/>
              <a:buFont typeface="Cabin"/>
              <a:buChar char=""/>
            </a:pPr>
            <a:r>
              <a:rPr lang="x-none" sz="2200" b="0" i="0" u="none" strike="noStrike" cap="none" baseline="0">
                <a:solidFill>
                  <a:schemeClr val="dk1"/>
                </a:solidFill>
                <a:latin typeface="Cabin"/>
                <a:ea typeface="Cabin"/>
                <a:cs typeface="Cabin"/>
                <a:sym typeface="Cabin"/>
              </a:rPr>
              <a:t>"האם אנחנו) יוצאי אתיופיה(מתחברים לזהות הישראלית או לזהויות אחרות, והאם מילים כדוגמת 'מלח הארץ' 'צ-בר', 'יפי הבלורית והתואר' וכדומה,  יכולות להיאמר על יהודי אתיופיה בישראל? – ".</a:t>
            </a:r>
          </a:p>
          <a:p>
            <a:pPr marL="274320" marR="0" lvl="0" indent="-274320" algn="r" rtl="1">
              <a:lnSpc>
                <a:spcPct val="80000"/>
              </a:lnSpc>
              <a:spcBef>
                <a:spcPts val="600"/>
              </a:spcBef>
              <a:buClr>
                <a:schemeClr val="accent1"/>
              </a:buClr>
              <a:buSzPct val="76000"/>
              <a:buFont typeface="Cabin"/>
              <a:buChar char=""/>
            </a:pPr>
            <a:r>
              <a:rPr lang="x-none" sz="2200" b="0" i="0" u="none" strike="noStrike" cap="none" baseline="0">
                <a:solidFill>
                  <a:schemeClr val="dk1"/>
                </a:solidFill>
                <a:latin typeface="Cabin"/>
                <a:ea typeface="Cabin"/>
                <a:cs typeface="Cabin"/>
                <a:sym typeface="Cabin"/>
              </a:rPr>
              <a:t>בעבודה זו מופיע הצבר במקום פניו של האמן. בנימין (באבו (וודו הוא אמן ישראלי,  בן לקהילת ביתא ישראל,  ופעיל למען הנצחת מורשת קהילת יוצאי אתיופיה בישראל באמצעות יצירתו האמנותית.</a:t>
            </a:r>
          </a:p>
          <a:p>
            <a:pPr marL="274320" marR="0" lvl="0" indent="-274320" algn="r" rtl="1">
              <a:lnSpc>
                <a:spcPct val="80000"/>
              </a:lnSpc>
              <a:spcBef>
                <a:spcPts val="600"/>
              </a:spcBef>
              <a:buClr>
                <a:schemeClr val="accent1"/>
              </a:buClr>
              <a:buSzPct val="76000"/>
              <a:buFont typeface="Cabin"/>
              <a:buChar char=""/>
            </a:pPr>
            <a:r>
              <a:rPr lang="x-none" sz="2200" b="0" i="0" u="none" strike="noStrike" cap="none" baseline="0">
                <a:solidFill>
                  <a:schemeClr val="dk1"/>
                </a:solidFill>
                <a:latin typeface="Cabin"/>
                <a:ea typeface="Cabin"/>
                <a:cs typeface="Cabin"/>
                <a:sym typeface="Cabin"/>
              </a:rPr>
              <a:t> </a:t>
            </a:r>
          </a:p>
          <a:p>
            <a:pPr marL="274320" marR="0" lvl="0" indent="-167665" algn="r" rtl="1">
              <a:lnSpc>
                <a:spcPct val="80000"/>
              </a:lnSpc>
              <a:spcBef>
                <a:spcPts val="600"/>
              </a:spcBef>
              <a:buClr>
                <a:schemeClr val="accent1"/>
              </a:buClr>
              <a:buFont typeface="Cabin"/>
              <a:buNone/>
            </a:pPr>
            <a:endParaRPr sz="2200" b="0" i="0" u="none" strike="noStrike" cap="none" baseline="0">
              <a:solidFill>
                <a:schemeClr val="dk1"/>
              </a:solidFill>
              <a:latin typeface="Cabin"/>
              <a:ea typeface="Cabin"/>
              <a:cs typeface="Cabin"/>
              <a:sym typeface="Cabin"/>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2">
                                            <p:txEl>
                                              <p:pRg st="0" end="0"/>
                                            </p:txEl>
                                          </p:spTgt>
                                        </p:tgtEl>
                                        <p:attrNameLst>
                                          <p:attrName>style.visibility</p:attrName>
                                        </p:attrNameLst>
                                      </p:cBhvr>
                                      <p:to>
                                        <p:strVal val="visible"/>
                                      </p:to>
                                    </p:set>
                                    <p:animEffect transition="in" filter="fade">
                                      <p:cBhvr>
                                        <p:cTn id="7" dur="2000"/>
                                        <p:tgtEl>
                                          <p:spTgt spid="2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2">
                                            <p:txEl>
                                              <p:pRg st="1" end="1"/>
                                            </p:txEl>
                                          </p:spTgt>
                                        </p:tgtEl>
                                        <p:attrNameLst>
                                          <p:attrName>style.visibility</p:attrName>
                                        </p:attrNameLst>
                                      </p:cBhvr>
                                      <p:to>
                                        <p:strVal val="visible"/>
                                      </p:to>
                                    </p:set>
                                    <p:animEffect transition="in" filter="fade">
                                      <p:cBhvr>
                                        <p:cTn id="12" dur="2000"/>
                                        <p:tgtEl>
                                          <p:spTgt spid="2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2">
                                            <p:txEl>
                                              <p:pRg st="2" end="2"/>
                                            </p:txEl>
                                          </p:spTgt>
                                        </p:tgtEl>
                                        <p:attrNameLst>
                                          <p:attrName>style.visibility</p:attrName>
                                        </p:attrNameLst>
                                      </p:cBhvr>
                                      <p:to>
                                        <p:strVal val="visible"/>
                                      </p:to>
                                    </p:set>
                                    <p:animEffect transition="in" filter="fade">
                                      <p:cBhvr>
                                        <p:cTn id="17" dur="2000"/>
                                        <p:tgtEl>
                                          <p:spTgt spid="20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2">
                                            <p:txEl>
                                              <p:pRg st="3" end="3"/>
                                            </p:txEl>
                                          </p:spTgt>
                                        </p:tgtEl>
                                        <p:attrNameLst>
                                          <p:attrName>style.visibility</p:attrName>
                                        </p:attrNameLst>
                                      </p:cBhvr>
                                      <p:to>
                                        <p:strVal val="visible"/>
                                      </p:to>
                                    </p:set>
                                    <p:animEffect transition="in" filter="fade">
                                      <p:cBhvr>
                                        <p:cTn id="22" dur="2000"/>
                                        <p:tgtEl>
                                          <p:spTgt spid="20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2">
                                            <p:txEl>
                                              <p:pRg st="4" end="4"/>
                                            </p:txEl>
                                          </p:spTgt>
                                        </p:tgtEl>
                                        <p:attrNameLst>
                                          <p:attrName>style.visibility</p:attrName>
                                        </p:attrNameLst>
                                      </p:cBhvr>
                                      <p:to>
                                        <p:strVal val="visible"/>
                                      </p:to>
                                    </p:set>
                                    <p:animEffect transition="in" filter="fade">
                                      <p:cBhvr>
                                        <p:cTn id="27" dur="2000"/>
                                        <p:tgtEl>
                                          <p:spTgt spid="20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p:nvPr/>
        </p:nvSpPr>
        <p:spPr>
          <a:xfrm>
            <a:off x="1115616" y="1484783"/>
            <a:ext cx="2856871" cy="369332"/>
          </a:xfrm>
          <a:prstGeom prst="rect">
            <a:avLst/>
          </a:prstGeom>
          <a:noFill/>
          <a:ln>
            <a:noFill/>
          </a:ln>
        </p:spPr>
        <p:txBody>
          <a:bodyPr lIns="91425" tIns="45700" rIns="91425" bIns="45700" anchor="t" anchorCtr="0">
            <a:noAutofit/>
          </a:bodyPr>
          <a:lstStyle/>
          <a:p>
            <a:pPr marL="0" marR="0" lvl="0" indent="0" algn="r" rtl="1">
              <a:lnSpc>
                <a:spcPct val="100000"/>
              </a:lnSpc>
              <a:spcBef>
                <a:spcPts val="0"/>
              </a:spcBef>
              <a:spcAft>
                <a:spcPts val="0"/>
              </a:spcAft>
              <a:buClr>
                <a:schemeClr val="dk1"/>
              </a:buClr>
              <a:buSzPct val="25000"/>
              <a:buFont typeface="Calibri"/>
              <a:buNone/>
            </a:pPr>
            <a:r>
              <a:rPr lang="x-none" sz="1800" b="0" i="0" u="none" strike="noStrike" cap="none" baseline="0">
                <a:solidFill>
                  <a:schemeClr val="dk1"/>
                </a:solidFill>
                <a:latin typeface="Calibri"/>
                <a:ea typeface="Calibri"/>
                <a:cs typeface="Calibri"/>
                <a:sym typeface="Calibri"/>
              </a:rPr>
              <a:t>דוד ריב, גן פסלים, ציור, 2008</a:t>
            </a:r>
          </a:p>
        </p:txBody>
      </p:sp>
      <p:sp>
        <p:nvSpPr>
          <p:cNvPr id="208" name="Shape 208"/>
          <p:cNvSpPr/>
          <p:nvPr/>
        </p:nvSpPr>
        <p:spPr>
          <a:xfrm>
            <a:off x="109730" y="5157192"/>
            <a:ext cx="5326366" cy="1477328"/>
          </a:xfrm>
          <a:prstGeom prst="rect">
            <a:avLst/>
          </a:prstGeom>
          <a:noFill/>
          <a:ln>
            <a:noFill/>
          </a:ln>
        </p:spPr>
        <p:txBody>
          <a:bodyPr lIns="91425" tIns="45700" rIns="91425" bIns="45700" anchor="t" anchorCtr="0">
            <a:noAutofit/>
          </a:bodyPr>
          <a:lstStyle/>
          <a:p>
            <a:pPr marL="0" marR="0" lvl="0" indent="0" algn="r" rtl="1">
              <a:lnSpc>
                <a:spcPct val="100000"/>
              </a:lnSpc>
              <a:spcBef>
                <a:spcPts val="0"/>
              </a:spcBef>
              <a:spcAft>
                <a:spcPts val="0"/>
              </a:spcAft>
              <a:buClr>
                <a:srgbClr val="000000"/>
              </a:buClr>
              <a:buFont typeface="Arial"/>
              <a:buNone/>
            </a:pPr>
            <a:endParaRPr sz="1800" b="0" i="0" u="none" strike="noStrike" cap="none" baseline="0">
              <a:solidFill>
                <a:schemeClr val="dk1"/>
              </a:solidFill>
              <a:latin typeface="Calibri"/>
              <a:ea typeface="Calibri"/>
              <a:cs typeface="Calibri"/>
              <a:sym typeface="Calibri"/>
            </a:endParaRPr>
          </a:p>
        </p:txBody>
      </p:sp>
      <p:sp>
        <p:nvSpPr>
          <p:cNvPr id="209" name="Shape 209"/>
          <p:cNvSpPr/>
          <p:nvPr/>
        </p:nvSpPr>
        <p:spPr>
          <a:xfrm>
            <a:off x="107504" y="5301207"/>
            <a:ext cx="4427984" cy="954106"/>
          </a:xfrm>
          <a:prstGeom prst="rect">
            <a:avLst/>
          </a:prstGeom>
          <a:noFill/>
          <a:ln>
            <a:noFill/>
          </a:ln>
        </p:spPr>
        <p:txBody>
          <a:bodyPr lIns="91425" tIns="45700" rIns="91425" bIns="45700" anchor="t" anchorCtr="0">
            <a:noAutofit/>
          </a:bodyPr>
          <a:lstStyle/>
          <a:p>
            <a:pPr marL="0" marR="0" lvl="0" indent="0" algn="r" rtl="1">
              <a:lnSpc>
                <a:spcPct val="100000"/>
              </a:lnSpc>
              <a:spcBef>
                <a:spcPts val="0"/>
              </a:spcBef>
              <a:spcAft>
                <a:spcPts val="0"/>
              </a:spcAft>
              <a:buClr>
                <a:schemeClr val="dk1"/>
              </a:buClr>
              <a:buSzPct val="25000"/>
              <a:buFont typeface="Calibri"/>
              <a:buNone/>
            </a:pPr>
            <a:r>
              <a:rPr lang="x-none" sz="1400" b="0" i="0" u="none" strike="noStrike" cap="none" baseline="0">
                <a:solidFill>
                  <a:schemeClr val="dk1"/>
                </a:solidFill>
                <a:latin typeface="Calibri"/>
                <a:ea typeface="Calibri"/>
                <a:cs typeface="Calibri"/>
                <a:sym typeface="Calibri"/>
              </a:rPr>
              <a:t>"גן פסלים - פסלי ברזל חלודים ומופשטים ולפניהם משוכת שיחי צבר,  גן הפסלים של שמי בכברי.  התרבות הקאנונית מוצגת אצל ריב כהסוואה,  ההפשטה היא הכחשה,  היופי הוא הטעיה" (רותי דירקטור, בלוג "הצופה").</a:t>
            </a:r>
          </a:p>
        </p:txBody>
      </p:sp>
      <p:sp>
        <p:nvSpPr>
          <p:cNvPr id="210" name="Shape 210"/>
          <p:cNvSpPr txBox="1">
            <a:spLocks noGrp="1"/>
          </p:cNvSpPr>
          <p:nvPr>
            <p:ph type="title"/>
          </p:nvPr>
        </p:nvSpPr>
        <p:spPr>
          <a:xfrm>
            <a:off x="457200" y="228600"/>
            <a:ext cx="8229600" cy="914400"/>
          </a:xfrm>
          <a:prstGeom prst="rect">
            <a:avLst/>
          </a:prstGeom>
          <a:noFill/>
          <a:ln>
            <a:noFill/>
          </a:ln>
        </p:spPr>
        <p:txBody>
          <a:bodyPr lIns="91425" tIns="45700" rIns="91425" bIns="45700" anchor="b" anchorCtr="0">
            <a:noAutofit/>
          </a:bodyPr>
          <a:lstStyle/>
          <a:p>
            <a:pPr marL="0" marR="0" lvl="0" indent="0" algn="r" rtl="1">
              <a:spcBef>
                <a:spcPts val="0"/>
              </a:spcBef>
              <a:buClr>
                <a:schemeClr val="dk2"/>
              </a:buClr>
              <a:buSzPct val="25000"/>
              <a:buFont typeface="Domine"/>
              <a:buNone/>
            </a:pPr>
            <a:r>
              <a:rPr lang="x-none" sz="3200" b="0" i="0" u="none" strike="noStrike" cap="none" baseline="0">
                <a:solidFill>
                  <a:schemeClr val="dk2"/>
                </a:solidFill>
                <a:latin typeface="Domine"/>
                <a:ea typeface="Domine"/>
                <a:cs typeface="Domine"/>
                <a:sym typeface="Domine"/>
              </a:rPr>
              <a:t>אמנים מקעקעים את המיתוס</a:t>
            </a:r>
          </a:p>
        </p:txBody>
      </p:sp>
      <p:sp>
        <p:nvSpPr>
          <p:cNvPr id="211" name="Shape 211"/>
          <p:cNvSpPr txBox="1">
            <a:spLocks noGrp="1"/>
          </p:cNvSpPr>
          <p:nvPr>
            <p:ph type="body" idx="1"/>
          </p:nvPr>
        </p:nvSpPr>
        <p:spPr>
          <a:xfrm>
            <a:off x="4860032" y="1556791"/>
            <a:ext cx="3816424" cy="4608512"/>
          </a:xfrm>
          <a:prstGeom prst="rect">
            <a:avLst/>
          </a:prstGeom>
          <a:noFill/>
          <a:ln>
            <a:noFill/>
          </a:ln>
        </p:spPr>
        <p:txBody>
          <a:bodyPr lIns="91425" tIns="45700" rIns="91425" bIns="45700" anchor="t" anchorCtr="0">
            <a:noAutofit/>
          </a:bodyPr>
          <a:lstStyle/>
          <a:p>
            <a:pPr marL="274320" marR="0" lvl="0" indent="-274320" algn="r" rtl="1">
              <a:lnSpc>
                <a:spcPct val="80000"/>
              </a:lnSpc>
              <a:spcBef>
                <a:spcPts val="0"/>
              </a:spcBef>
              <a:buClr>
                <a:schemeClr val="accent1"/>
              </a:buClr>
              <a:buSzPct val="76000"/>
              <a:buFont typeface="Cabin"/>
              <a:buChar char=""/>
            </a:pPr>
            <a:r>
              <a:rPr lang="x-none" sz="2200" b="0" i="0" u="none" strike="noStrike" cap="none" baseline="0">
                <a:solidFill>
                  <a:schemeClr val="dk1"/>
                </a:solidFill>
                <a:latin typeface="Cabin"/>
                <a:ea typeface="Cabin"/>
                <a:cs typeface="Cabin"/>
                <a:sym typeface="Cabin"/>
              </a:rPr>
              <a:t>"השינוי העמוק בתפקידה של האמנות החזותית מכלי המעצב מיתוסים לאומיים לכלי המפרק אותם, ולא אחת רומס אותם בציניות, התרחש לא רק בשל תמורה ערכית ופוליטית שחלה באמנים עצמם או בהבשלתו של דור צעיר שגדל בסביבה קונפליקטואלית וחונך להיות ספקן וביקורתי יותר מהוריו ומוריו, אלא גם בשל התפתחות אוריינטציה סוציוגרפית והיסטוריוגרפית בקרב אוצרי האמנות". </a:t>
            </a:r>
          </a:p>
          <a:p>
            <a:pPr marL="274320" marR="0" lvl="0" indent="-274320" algn="r" rtl="1">
              <a:lnSpc>
                <a:spcPct val="80000"/>
              </a:lnSpc>
              <a:spcBef>
                <a:spcPts val="600"/>
              </a:spcBef>
              <a:buClr>
                <a:schemeClr val="accent1"/>
              </a:buClr>
              <a:buSzPct val="25000"/>
              <a:buFont typeface="Cabin"/>
              <a:buNone/>
            </a:pPr>
            <a:r>
              <a:rPr lang="x-none" sz="2200" b="0" i="0" u="none" strike="noStrike" cap="none" baseline="0">
                <a:solidFill>
                  <a:schemeClr val="dk1"/>
                </a:solidFill>
                <a:latin typeface="Cabin"/>
                <a:ea typeface="Cabin"/>
                <a:cs typeface="Cabin"/>
                <a:sym typeface="Cabin"/>
              </a:rPr>
              <a:t>   (עוז אלמוג, "פרידה משרוליק", 2004, עמ' 785). </a:t>
            </a:r>
          </a:p>
          <a:p>
            <a:pPr marL="274320" marR="0" lvl="0" indent="-167665" algn="r" rtl="1">
              <a:lnSpc>
                <a:spcPct val="80000"/>
              </a:lnSpc>
              <a:spcBef>
                <a:spcPts val="600"/>
              </a:spcBef>
              <a:buClr>
                <a:schemeClr val="accent1"/>
              </a:buClr>
              <a:buFont typeface="Cabin"/>
              <a:buNone/>
            </a:pPr>
            <a:endParaRPr sz="2200" b="0" i="0" u="none" strike="noStrike" cap="none" baseline="0">
              <a:solidFill>
                <a:schemeClr val="dk1"/>
              </a:solidFill>
              <a:latin typeface="Cabin"/>
              <a:ea typeface="Cabin"/>
              <a:cs typeface="Cabin"/>
              <a:sym typeface="Cabin"/>
            </a:endParaRPr>
          </a:p>
        </p:txBody>
      </p:sp>
      <p:pic>
        <p:nvPicPr>
          <p:cNvPr id="212" name="Shape 212"/>
          <p:cNvPicPr preferRelativeResize="0">
            <a:picLocks noGrp="1"/>
          </p:cNvPicPr>
          <p:nvPr>
            <p:ph type="body" idx="2"/>
          </p:nvPr>
        </p:nvPicPr>
        <p:blipFill rotWithShape="1">
          <a:blip r:embed="rId3">
            <a:alphaModFix/>
          </a:blip>
          <a:srcRect/>
          <a:stretch/>
        </p:blipFill>
        <p:spPr>
          <a:xfrm>
            <a:off x="323528" y="2132856"/>
            <a:ext cx="4175446" cy="3071918"/>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457200" y="228600"/>
            <a:ext cx="8229600" cy="914400"/>
          </a:xfrm>
          <a:prstGeom prst="rect">
            <a:avLst/>
          </a:prstGeom>
          <a:noFill/>
          <a:ln>
            <a:noFill/>
          </a:ln>
        </p:spPr>
        <p:txBody>
          <a:bodyPr lIns="91425" tIns="45700" rIns="91425" bIns="45700" anchor="b" anchorCtr="0">
            <a:noAutofit/>
          </a:bodyPr>
          <a:lstStyle/>
          <a:p>
            <a:pPr marL="0" marR="0" lvl="0" indent="0" algn="r" rtl="1">
              <a:spcBef>
                <a:spcPts val="0"/>
              </a:spcBef>
              <a:buClr>
                <a:schemeClr val="dk2"/>
              </a:buClr>
              <a:buSzPct val="25000"/>
              <a:buFont typeface="Domine"/>
              <a:buNone/>
            </a:pPr>
            <a:r>
              <a:rPr lang="x-none" sz="3200" b="0" i="0" u="none" strike="noStrike" cap="none" baseline="0">
                <a:solidFill>
                  <a:schemeClr val="dk2"/>
                </a:solidFill>
                <a:latin typeface="Domine"/>
                <a:ea typeface="Domine"/>
                <a:cs typeface="Domine"/>
                <a:sym typeface="Domine"/>
              </a:rPr>
              <a:t>מושא לביקורת פוליטית</a:t>
            </a:r>
          </a:p>
        </p:txBody>
      </p:sp>
      <p:sp>
        <p:nvSpPr>
          <p:cNvPr id="218" name="Shape 218"/>
          <p:cNvSpPr txBox="1">
            <a:spLocks noGrp="1"/>
          </p:cNvSpPr>
          <p:nvPr>
            <p:ph type="body" idx="1"/>
          </p:nvPr>
        </p:nvSpPr>
        <p:spPr>
          <a:xfrm>
            <a:off x="467543" y="1219200"/>
            <a:ext cx="4176464" cy="4937760"/>
          </a:xfrm>
          <a:prstGeom prst="rect">
            <a:avLst/>
          </a:prstGeom>
          <a:noFill/>
          <a:ln>
            <a:noFill/>
          </a:ln>
        </p:spPr>
        <p:txBody>
          <a:bodyPr lIns="91425" tIns="45700" rIns="91425" bIns="45700" anchor="t" anchorCtr="0">
            <a:noAutofit/>
          </a:bodyPr>
          <a:lstStyle/>
          <a:p>
            <a:pPr marL="274320" marR="0" lvl="0" indent="-274320" algn="r" rtl="1">
              <a:lnSpc>
                <a:spcPct val="150000"/>
              </a:lnSpc>
              <a:spcBef>
                <a:spcPts val="0"/>
              </a:spcBef>
              <a:buClr>
                <a:schemeClr val="accent1"/>
              </a:buClr>
              <a:buSzPct val="76000"/>
              <a:buFont typeface="Cabin"/>
              <a:buChar char=""/>
            </a:pPr>
            <a:r>
              <a:rPr lang="x-none" sz="1400" b="0" i="0" u="none" strike="noStrike" cap="none" baseline="0">
                <a:solidFill>
                  <a:schemeClr val="dk1"/>
                </a:solidFill>
                <a:latin typeface="Cabin"/>
                <a:ea typeface="Cabin"/>
                <a:cs typeface="Cabin"/>
                <a:sym typeface="Cabin"/>
              </a:rPr>
              <a:t>"דמויות מיתולוגיות משמשות פעמים רבות אספקלריה לדמותה של התרבות שטיפחה אותן. איזו תרבות משתקפת אפוא באספקלריה של מיתוס הצבר? חוקרים ועיתונאים רבים תיארו בשנים האחרונות את מיתוס הצבר כמיתוס לאומי-כוחני, פרי תעמולה מילטריסטית בעלת יסודות פוליטיים. אמנם קיימים במיתוס הצבר גם יסודות של שוביניזם לאומני ומיליטריזם המאפיינים חברה החיה על חרבה; אולם בעיקרו של דבר הפרופיל המיתולוגי של הצבר-הלוחם מורכב מיסודות אנטי-שוביניסטיים ואנטי-מיליטריסטיים מובהקים. דבר זה בולט ביותר בספרות ההנצחה, שהיה לה תפקיד מרכזי בעיצוב דמותו האמיתית והמיתולוגית של הצבר". (עוז אלמוג, "הצבר – דיוקן", 1997, עמ' 388). </a:t>
            </a:r>
          </a:p>
          <a:p>
            <a:pPr marL="274320" marR="0" lvl="0" indent="-274320" algn="r" rtl="1">
              <a:lnSpc>
                <a:spcPct val="150000"/>
              </a:lnSpc>
              <a:spcBef>
                <a:spcPts val="0"/>
              </a:spcBef>
              <a:buClr>
                <a:schemeClr val="accent1"/>
              </a:buClr>
              <a:buSzPct val="25000"/>
              <a:buFont typeface="Cabin"/>
              <a:buNone/>
            </a:pPr>
            <a:r>
              <a:rPr lang="x-none" sz="1600" b="0" i="0" u="none" strike="noStrike" cap="none" baseline="0">
                <a:solidFill>
                  <a:schemeClr val="dk1"/>
                </a:solidFill>
                <a:latin typeface="Cabin"/>
                <a:ea typeface="Cabin"/>
                <a:cs typeface="Cabin"/>
                <a:sym typeface="Cabin"/>
              </a:rPr>
              <a:t> </a:t>
            </a:r>
          </a:p>
          <a:p>
            <a:pPr marL="274320" marR="0" lvl="0" indent="-197104" algn="r" rtl="1">
              <a:lnSpc>
                <a:spcPct val="150000"/>
              </a:lnSpc>
              <a:spcBef>
                <a:spcPts val="0"/>
              </a:spcBef>
              <a:buClr>
                <a:schemeClr val="accent1"/>
              </a:buClr>
              <a:buFont typeface="Cabin"/>
              <a:buNone/>
            </a:pPr>
            <a:endParaRPr sz="1600" b="0" i="0" u="none" strike="noStrike" cap="none" baseline="0">
              <a:solidFill>
                <a:schemeClr val="dk1"/>
              </a:solidFill>
              <a:latin typeface="Cabin"/>
              <a:ea typeface="Cabin"/>
              <a:cs typeface="Cabin"/>
              <a:sym typeface="Cabin"/>
            </a:endParaRPr>
          </a:p>
        </p:txBody>
      </p:sp>
      <p:pic>
        <p:nvPicPr>
          <p:cNvPr id="219" name="Shape 219"/>
          <p:cNvPicPr preferRelativeResize="0">
            <a:picLocks noGrp="1"/>
          </p:cNvPicPr>
          <p:nvPr>
            <p:ph type="body" idx="2"/>
          </p:nvPr>
        </p:nvPicPr>
        <p:blipFill rotWithShape="1">
          <a:blip r:embed="rId3">
            <a:alphaModFix/>
          </a:blip>
          <a:srcRect/>
          <a:stretch/>
        </p:blipFill>
        <p:spPr>
          <a:xfrm>
            <a:off x="5107435" y="1216025"/>
            <a:ext cx="3091554" cy="4937124"/>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p:nvPr/>
        </p:nvSpPr>
        <p:spPr>
          <a:xfrm>
            <a:off x="4499992" y="5157192"/>
            <a:ext cx="4104456" cy="646331"/>
          </a:xfrm>
          <a:prstGeom prst="rect">
            <a:avLst/>
          </a:prstGeom>
          <a:noFill/>
          <a:ln>
            <a:noFill/>
          </a:ln>
        </p:spPr>
        <p:txBody>
          <a:bodyPr lIns="91425" tIns="45700" rIns="91425" bIns="45700" anchor="t" anchorCtr="0">
            <a:noAutofit/>
          </a:bodyPr>
          <a:lstStyle/>
          <a:p>
            <a:pPr marL="0" marR="0" lvl="0" indent="0" algn="r" rtl="1">
              <a:lnSpc>
                <a:spcPct val="100000"/>
              </a:lnSpc>
              <a:spcBef>
                <a:spcPts val="0"/>
              </a:spcBef>
              <a:spcAft>
                <a:spcPts val="0"/>
              </a:spcAft>
              <a:buClr>
                <a:schemeClr val="dk1"/>
              </a:buClr>
              <a:buSzPct val="25000"/>
              <a:buFont typeface="Calibri"/>
              <a:buNone/>
            </a:pPr>
            <a:r>
              <a:rPr lang="x-none" sz="1200" b="0" i="0" u="sng" strike="noStrike" cap="none" baseline="0">
                <a:solidFill>
                  <a:schemeClr val="hlink"/>
                </a:solidFill>
                <a:latin typeface="Calibri"/>
                <a:ea typeface="Calibri"/>
                <a:cs typeface="Calibri"/>
                <a:sym typeface="Calibri"/>
                <a:hlinkClick r:id="rId3"/>
              </a:rPr>
              <a:t>נטי שמיע-עופר</a:t>
            </a:r>
            <a:r>
              <a:rPr lang="x-none" sz="1200" b="0" i="0" u="none" strike="noStrike" cap="none" baseline="0">
                <a:solidFill>
                  <a:schemeClr val="dk1"/>
                </a:solidFill>
                <a:latin typeface="Calibri"/>
                <a:ea typeface="Calibri"/>
                <a:cs typeface="Calibri"/>
                <a:sym typeface="Calibri"/>
              </a:rPr>
              <a:t>, מתוך התערוכה: "ארץ מקלט"  הגלריה האוניברסיטאית, תל אביב , יציקות בטון ועלי צבר, 2011 </a:t>
            </a:r>
          </a:p>
        </p:txBody>
      </p:sp>
      <p:sp>
        <p:nvSpPr>
          <p:cNvPr id="225" name="Shape 225"/>
          <p:cNvSpPr txBox="1">
            <a:spLocks noGrp="1"/>
          </p:cNvSpPr>
          <p:nvPr>
            <p:ph type="title"/>
          </p:nvPr>
        </p:nvSpPr>
        <p:spPr>
          <a:xfrm>
            <a:off x="457200" y="228600"/>
            <a:ext cx="8229600" cy="914400"/>
          </a:xfrm>
          <a:prstGeom prst="rect">
            <a:avLst/>
          </a:prstGeom>
          <a:noFill/>
          <a:ln>
            <a:noFill/>
          </a:ln>
        </p:spPr>
        <p:txBody>
          <a:bodyPr lIns="91425" tIns="45700" rIns="91425" bIns="45700" anchor="b" anchorCtr="0">
            <a:noAutofit/>
          </a:bodyPr>
          <a:lstStyle/>
          <a:p>
            <a:pPr marL="0" marR="0" lvl="0" indent="0" algn="r" rtl="1">
              <a:spcBef>
                <a:spcPts val="0"/>
              </a:spcBef>
              <a:buClr>
                <a:schemeClr val="dk2"/>
              </a:buClr>
              <a:buSzPct val="25000"/>
              <a:buFont typeface="Domine"/>
              <a:buNone/>
            </a:pPr>
            <a:r>
              <a:rPr lang="x-none" sz="3200" b="0" i="0" u="none" strike="noStrike" cap="none" baseline="0">
                <a:solidFill>
                  <a:schemeClr val="dk2"/>
                </a:solidFill>
                <a:latin typeface="Domine"/>
                <a:ea typeface="Domine"/>
                <a:cs typeface="Domine"/>
                <a:sym typeface="Domine"/>
              </a:rPr>
              <a:t>הצבר מיצג את הסכסוך הערבי-ישראלי</a:t>
            </a:r>
          </a:p>
        </p:txBody>
      </p:sp>
      <p:pic>
        <p:nvPicPr>
          <p:cNvPr id="226" name="Shape 226"/>
          <p:cNvPicPr preferRelativeResize="0">
            <a:picLocks noGrp="1"/>
          </p:cNvPicPr>
          <p:nvPr>
            <p:ph type="body" idx="1"/>
          </p:nvPr>
        </p:nvPicPr>
        <p:blipFill rotWithShape="1">
          <a:blip r:embed="rId4">
            <a:alphaModFix/>
          </a:blip>
          <a:srcRect/>
          <a:stretch/>
        </p:blipFill>
        <p:spPr>
          <a:xfrm>
            <a:off x="251519" y="1988840"/>
            <a:ext cx="4134674" cy="3097015"/>
          </a:xfrm>
          <a:prstGeom prst="rect">
            <a:avLst/>
          </a:prstGeom>
          <a:noFill/>
          <a:ln>
            <a:noFill/>
          </a:ln>
        </p:spPr>
      </p:pic>
      <p:pic>
        <p:nvPicPr>
          <p:cNvPr id="227" name="Shape 227"/>
          <p:cNvPicPr preferRelativeResize="0">
            <a:picLocks noGrp="1"/>
          </p:cNvPicPr>
          <p:nvPr>
            <p:ph type="body" idx="2"/>
          </p:nvPr>
        </p:nvPicPr>
        <p:blipFill rotWithShape="1">
          <a:blip r:embed="rId5">
            <a:alphaModFix/>
          </a:blip>
          <a:srcRect/>
          <a:stretch/>
        </p:blipFill>
        <p:spPr>
          <a:xfrm>
            <a:off x="4499992" y="1988840"/>
            <a:ext cx="4096320" cy="3024335"/>
          </a:xfrm>
          <a:prstGeom prst="rect">
            <a:avLst/>
          </a:prstGeom>
          <a:noFill/>
          <a:ln>
            <a:noFill/>
          </a:ln>
        </p:spPr>
      </p:pic>
      <p:sp>
        <p:nvSpPr>
          <p:cNvPr id="228" name="Shape 228"/>
          <p:cNvSpPr/>
          <p:nvPr/>
        </p:nvSpPr>
        <p:spPr>
          <a:xfrm>
            <a:off x="395536" y="5229200"/>
            <a:ext cx="4032448" cy="646331"/>
          </a:xfrm>
          <a:prstGeom prst="rect">
            <a:avLst/>
          </a:prstGeom>
          <a:noFill/>
          <a:ln>
            <a:noFill/>
          </a:ln>
        </p:spPr>
        <p:txBody>
          <a:bodyPr lIns="91425" tIns="45700" rIns="91425" bIns="45700" anchor="t" anchorCtr="0">
            <a:noAutofit/>
          </a:bodyPr>
          <a:lstStyle/>
          <a:p>
            <a:pPr marL="0" marR="0" lvl="0" indent="0" algn="r" rtl="1">
              <a:lnSpc>
                <a:spcPct val="100000"/>
              </a:lnSpc>
              <a:spcBef>
                <a:spcPts val="0"/>
              </a:spcBef>
              <a:spcAft>
                <a:spcPts val="0"/>
              </a:spcAft>
              <a:buClr>
                <a:schemeClr val="dk1"/>
              </a:buClr>
              <a:buSzPct val="25000"/>
              <a:buFont typeface="Calibri"/>
              <a:buNone/>
            </a:pPr>
            <a:r>
              <a:rPr lang="x-none" sz="1200" b="0" i="0" u="sng" strike="noStrike" cap="none" baseline="0">
                <a:solidFill>
                  <a:schemeClr val="hlink"/>
                </a:solidFill>
                <a:latin typeface="Calibri"/>
                <a:ea typeface="Calibri"/>
                <a:cs typeface="Calibri"/>
                <a:sym typeface="Calibri"/>
                <a:hlinkClick r:id="rId3"/>
              </a:rPr>
              <a:t>נטי שמיע-עופר</a:t>
            </a:r>
            <a:r>
              <a:rPr lang="x-none" sz="1200" b="0" i="0" u="none" strike="noStrike" cap="none" baseline="0">
                <a:solidFill>
                  <a:schemeClr val="dk1"/>
                </a:solidFill>
                <a:latin typeface="Calibri"/>
                <a:ea typeface="Calibri"/>
                <a:cs typeface="Calibri"/>
                <a:sym typeface="Calibri"/>
              </a:rPr>
              <a:t>, מתוך הביאנלה הים תיכונית, חיפה, מתכת ועלי צבר, 2011 </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457200" y="228600"/>
            <a:ext cx="8229600" cy="914400"/>
          </a:xfrm>
          <a:prstGeom prst="rect">
            <a:avLst/>
          </a:prstGeom>
          <a:noFill/>
          <a:ln>
            <a:noFill/>
          </a:ln>
        </p:spPr>
        <p:txBody>
          <a:bodyPr lIns="91425" tIns="45700" rIns="91425" bIns="45700" anchor="b" anchorCtr="0">
            <a:noAutofit/>
          </a:bodyPr>
          <a:lstStyle/>
          <a:p>
            <a:pPr marL="0" marR="0" lvl="0" indent="0" algn="r" rtl="1">
              <a:spcBef>
                <a:spcPts val="0"/>
              </a:spcBef>
              <a:buClr>
                <a:schemeClr val="dk2"/>
              </a:buClr>
              <a:buSzPct val="25000"/>
              <a:buFont typeface="Domine"/>
              <a:buNone/>
            </a:pPr>
            <a:r>
              <a:rPr lang="x-none" sz="3200" b="0" i="0" u="none" strike="noStrike" cap="none" baseline="0">
                <a:solidFill>
                  <a:schemeClr val="dk2"/>
                </a:solidFill>
                <a:latin typeface="Domine"/>
                <a:ea typeface="Domine"/>
                <a:cs typeface="Domine"/>
                <a:sym typeface="Domine"/>
              </a:rPr>
              <a:t>ייצוגים גרפיים ותקשורתיים</a:t>
            </a:r>
          </a:p>
        </p:txBody>
      </p:sp>
      <p:pic>
        <p:nvPicPr>
          <p:cNvPr id="234" name="Shape 234"/>
          <p:cNvPicPr preferRelativeResize="0">
            <a:picLocks noGrp="1"/>
          </p:cNvPicPr>
          <p:nvPr>
            <p:ph type="body" idx="1"/>
          </p:nvPr>
        </p:nvPicPr>
        <p:blipFill rotWithShape="1">
          <a:blip r:embed="rId3">
            <a:alphaModFix/>
          </a:blip>
          <a:srcRect/>
          <a:stretch/>
        </p:blipFill>
        <p:spPr>
          <a:xfrm>
            <a:off x="777875" y="1306512"/>
            <a:ext cx="3400424" cy="4762499"/>
          </a:xfrm>
          <a:prstGeom prst="rect">
            <a:avLst/>
          </a:prstGeom>
          <a:noFill/>
          <a:ln>
            <a:noFill/>
          </a:ln>
        </p:spPr>
      </p:pic>
      <p:pic>
        <p:nvPicPr>
          <p:cNvPr id="235" name="Shape 235"/>
          <p:cNvPicPr preferRelativeResize="0">
            <a:picLocks noGrp="1"/>
          </p:cNvPicPr>
          <p:nvPr>
            <p:ph type="body" idx="2"/>
          </p:nvPr>
        </p:nvPicPr>
        <p:blipFill rotWithShape="1">
          <a:blip r:embed="rId4">
            <a:alphaModFix/>
          </a:blip>
          <a:srcRect/>
          <a:stretch/>
        </p:blipFill>
        <p:spPr>
          <a:xfrm>
            <a:off x="4499992" y="1484783"/>
            <a:ext cx="4041774" cy="2627153"/>
          </a:xfrm>
          <a:prstGeom prst="rect">
            <a:avLst/>
          </a:prstGeom>
          <a:noFill/>
          <a:ln>
            <a:noFill/>
          </a:ln>
        </p:spPr>
      </p:pic>
      <p:sp>
        <p:nvSpPr>
          <p:cNvPr id="236" name="Shape 236"/>
          <p:cNvSpPr txBox="1"/>
          <p:nvPr/>
        </p:nvSpPr>
        <p:spPr>
          <a:xfrm>
            <a:off x="6660232" y="4293096"/>
            <a:ext cx="1800199" cy="307777"/>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r>
              <a:rPr lang="x-none" sz="1400" b="0" i="0" u="none" strike="noStrike" cap="none" baseline="0">
                <a:solidFill>
                  <a:srgbClr val="000000"/>
                </a:solidFill>
                <a:latin typeface="Arial"/>
                <a:ea typeface="Arial"/>
                <a:cs typeface="Arial"/>
                <a:sym typeface="Arial"/>
              </a:rPr>
              <a:t>דוד טרטקובר, כרזה</a:t>
            </a:r>
          </a:p>
        </p:txBody>
      </p:sp>
      <p:sp>
        <p:nvSpPr>
          <p:cNvPr id="237" name="Shape 237"/>
          <p:cNvSpPr txBox="1"/>
          <p:nvPr/>
        </p:nvSpPr>
        <p:spPr>
          <a:xfrm>
            <a:off x="1691680" y="6021287"/>
            <a:ext cx="1800199" cy="307777"/>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r>
              <a:rPr lang="x-none" sz="1400" b="0" i="0" u="none" strike="noStrike" cap="none" baseline="0">
                <a:solidFill>
                  <a:srgbClr val="000000"/>
                </a:solidFill>
                <a:latin typeface="Arial"/>
                <a:ea typeface="Arial"/>
                <a:cs typeface="Arial"/>
                <a:sym typeface="Arial"/>
              </a:rPr>
              <a:t>יוסי למל, כרזה</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title"/>
          </p:nvPr>
        </p:nvSpPr>
        <p:spPr>
          <a:xfrm>
            <a:off x="457200" y="228600"/>
            <a:ext cx="8229600" cy="914400"/>
          </a:xfrm>
          <a:prstGeom prst="rect">
            <a:avLst/>
          </a:prstGeom>
          <a:noFill/>
          <a:ln>
            <a:noFill/>
          </a:ln>
        </p:spPr>
        <p:txBody>
          <a:bodyPr lIns="91425" tIns="45700" rIns="91425" bIns="45700" anchor="b" anchorCtr="0">
            <a:noAutofit/>
          </a:bodyPr>
          <a:lstStyle/>
          <a:p>
            <a:pPr marL="0" marR="0" lvl="0" indent="0" algn="r" rtl="1">
              <a:spcBef>
                <a:spcPts val="0"/>
              </a:spcBef>
              <a:buClr>
                <a:schemeClr val="dk2"/>
              </a:buClr>
              <a:buSzPct val="25000"/>
              <a:buFont typeface="Domine"/>
              <a:buNone/>
            </a:pPr>
            <a:r>
              <a:rPr lang="x-none" sz="3200" b="0" i="0" u="none" strike="noStrike" cap="none" baseline="0">
                <a:solidFill>
                  <a:schemeClr val="dk2"/>
                </a:solidFill>
                <a:latin typeface="Domine"/>
                <a:ea typeface="Domine"/>
                <a:cs typeface="Domine"/>
                <a:sym typeface="Domine"/>
              </a:rPr>
              <a:t>הצבר בקולנוע</a:t>
            </a:r>
          </a:p>
        </p:txBody>
      </p:sp>
      <p:pic>
        <p:nvPicPr>
          <p:cNvPr id="243" name="Shape 243"/>
          <p:cNvPicPr preferRelativeResize="0">
            <a:picLocks noGrp="1"/>
          </p:cNvPicPr>
          <p:nvPr>
            <p:ph type="body" idx="1"/>
          </p:nvPr>
        </p:nvPicPr>
        <p:blipFill rotWithShape="1">
          <a:blip r:embed="rId3">
            <a:alphaModFix/>
          </a:blip>
          <a:srcRect/>
          <a:stretch/>
        </p:blipFill>
        <p:spPr>
          <a:xfrm>
            <a:off x="4632325" y="1829413"/>
            <a:ext cx="4041774" cy="3710349"/>
          </a:xfrm>
          <a:prstGeom prst="rect">
            <a:avLst/>
          </a:prstGeom>
          <a:noFill/>
          <a:ln>
            <a:noFill/>
          </a:ln>
        </p:spPr>
      </p:pic>
      <p:sp>
        <p:nvSpPr>
          <p:cNvPr id="244" name="Shape 244"/>
          <p:cNvSpPr txBox="1"/>
          <p:nvPr/>
        </p:nvSpPr>
        <p:spPr>
          <a:xfrm>
            <a:off x="4644007" y="5733257"/>
            <a:ext cx="4104456" cy="307777"/>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r>
              <a:rPr lang="x-none" sz="1400" b="0" i="0" u="none" strike="noStrike" cap="none" baseline="0">
                <a:solidFill>
                  <a:srgbClr val="000000"/>
                </a:solidFill>
                <a:latin typeface="Arial"/>
                <a:ea typeface="Arial"/>
                <a:cs typeface="Arial"/>
                <a:sym typeface="Arial"/>
              </a:rPr>
              <a:t>אסתי סגל, כרזה</a:t>
            </a:r>
          </a:p>
        </p:txBody>
      </p:sp>
      <p:pic>
        <p:nvPicPr>
          <p:cNvPr id="245" name="Shape 245"/>
          <p:cNvPicPr preferRelativeResize="0">
            <a:picLocks noGrp="1"/>
          </p:cNvPicPr>
          <p:nvPr>
            <p:ph type="body" idx="2"/>
          </p:nvPr>
        </p:nvPicPr>
        <p:blipFill rotWithShape="1">
          <a:blip r:embed="rId4">
            <a:alphaModFix/>
          </a:blip>
          <a:srcRect/>
          <a:stretch/>
        </p:blipFill>
        <p:spPr>
          <a:xfrm>
            <a:off x="539552" y="1012478"/>
            <a:ext cx="3727278" cy="5143847"/>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a:spLocks noGrp="1"/>
          </p:cNvSpPr>
          <p:nvPr>
            <p:ph type="title"/>
          </p:nvPr>
        </p:nvSpPr>
        <p:spPr>
          <a:xfrm>
            <a:off x="457200" y="228600"/>
            <a:ext cx="8229600" cy="914400"/>
          </a:xfrm>
          <a:prstGeom prst="rect">
            <a:avLst/>
          </a:prstGeom>
          <a:noFill/>
          <a:ln>
            <a:noFill/>
          </a:ln>
        </p:spPr>
        <p:txBody>
          <a:bodyPr lIns="91425" tIns="45700" rIns="91425" bIns="45700" anchor="b" anchorCtr="0">
            <a:noAutofit/>
          </a:bodyPr>
          <a:lstStyle/>
          <a:p>
            <a:pPr marL="0" marR="0" lvl="0" indent="0" algn="r" rtl="1">
              <a:spcBef>
                <a:spcPts val="0"/>
              </a:spcBef>
              <a:buClr>
                <a:schemeClr val="dk2"/>
              </a:buClr>
              <a:buSzPct val="25000"/>
              <a:buFont typeface="Domine"/>
              <a:buNone/>
            </a:pPr>
            <a:r>
              <a:rPr lang="x-none" sz="3200" b="0" i="0" u="none" strike="noStrike" cap="none" baseline="0">
                <a:solidFill>
                  <a:schemeClr val="dk2"/>
                </a:solidFill>
                <a:latin typeface="Domine"/>
                <a:ea typeface="Domine"/>
                <a:cs typeface="Domine"/>
                <a:sym typeface="Domine"/>
              </a:rPr>
              <a:t>הצבר ודמות הפלסטיני</a:t>
            </a:r>
          </a:p>
        </p:txBody>
      </p:sp>
      <p:pic>
        <p:nvPicPr>
          <p:cNvPr id="251" name="Shape 251"/>
          <p:cNvPicPr preferRelativeResize="0">
            <a:picLocks noGrp="1"/>
          </p:cNvPicPr>
          <p:nvPr>
            <p:ph type="body" idx="1"/>
          </p:nvPr>
        </p:nvPicPr>
        <p:blipFill rotWithShape="1">
          <a:blip r:embed="rId3">
            <a:alphaModFix/>
          </a:blip>
          <a:srcRect/>
          <a:stretch/>
        </p:blipFill>
        <p:spPr>
          <a:xfrm>
            <a:off x="457200" y="1680258"/>
            <a:ext cx="4041774" cy="4015007"/>
          </a:xfrm>
          <a:prstGeom prst="rect">
            <a:avLst/>
          </a:prstGeom>
          <a:noFill/>
          <a:ln>
            <a:noFill/>
          </a:ln>
        </p:spPr>
      </p:pic>
      <p:sp>
        <p:nvSpPr>
          <p:cNvPr id="252" name="Shape 252"/>
          <p:cNvSpPr txBox="1">
            <a:spLocks noGrp="1"/>
          </p:cNvSpPr>
          <p:nvPr>
            <p:ph type="body" idx="2"/>
          </p:nvPr>
        </p:nvSpPr>
        <p:spPr>
          <a:xfrm>
            <a:off x="4632198" y="1216151"/>
            <a:ext cx="4041648" cy="4937760"/>
          </a:xfrm>
          <a:prstGeom prst="rect">
            <a:avLst/>
          </a:prstGeom>
          <a:noFill/>
          <a:ln>
            <a:noFill/>
          </a:ln>
        </p:spPr>
        <p:txBody>
          <a:bodyPr lIns="91425" tIns="45700" rIns="91425" bIns="45700" anchor="t" anchorCtr="0">
            <a:noAutofit/>
          </a:bodyPr>
          <a:lstStyle/>
          <a:p>
            <a:pPr marL="274320" marR="0" lvl="0" indent="-274320" algn="r" rtl="1">
              <a:lnSpc>
                <a:spcPct val="80000"/>
              </a:lnSpc>
              <a:spcBef>
                <a:spcPts val="0"/>
              </a:spcBef>
              <a:buClr>
                <a:schemeClr val="accent1"/>
              </a:buClr>
              <a:buSzPct val="73466"/>
              <a:buFont typeface="Cabin"/>
              <a:buChar char=""/>
            </a:pPr>
            <a:r>
              <a:rPr lang="x-none" sz="1450" b="0" i="0" u="none" strike="noStrike" cap="none" baseline="0">
                <a:solidFill>
                  <a:schemeClr val="dk1"/>
                </a:solidFill>
                <a:latin typeface="Cabin"/>
                <a:ea typeface="Cabin"/>
                <a:cs typeface="Cabin"/>
                <a:sym typeface="Cabin"/>
              </a:rPr>
              <a:t>אחת מהדמויות המעניינות שפגש ברוך בשטח היא חליל, רועה צאן בדואי. </a:t>
            </a:r>
          </a:p>
          <a:p>
            <a:pPr marL="274320" marR="0" lvl="0" indent="-274320" algn="r" rtl="1">
              <a:lnSpc>
                <a:spcPct val="80000"/>
              </a:lnSpc>
              <a:spcBef>
                <a:spcPts val="600"/>
              </a:spcBef>
              <a:buClr>
                <a:schemeClr val="accent1"/>
              </a:buClr>
              <a:buSzPct val="73466"/>
              <a:buFont typeface="Cabin"/>
              <a:buChar char=""/>
            </a:pPr>
            <a:r>
              <a:rPr lang="x-none" sz="1450" b="0" i="0" u="none" strike="noStrike" cap="none" baseline="0">
                <a:solidFill>
                  <a:schemeClr val="dk1"/>
                </a:solidFill>
                <a:latin typeface="Cabin"/>
                <a:ea typeface="Cabin"/>
                <a:cs typeface="Cabin"/>
                <a:sym typeface="Cabin"/>
              </a:rPr>
              <a:t>"לפני זה לא הייתה לי אינטראקציה עם ערבים. במפגשי הציור איתו התגלה לי אדם אחר ממה שנראה היה בתחילה – רגיש, אצילי, מרתק מבחינת העולם שלו, שהיה זר לי. הוא לא מדבר עברית, לא יודע קרוא וכתוב בערבית, לא שולח את ילדיו לבית הספר, אבל בעל עולם שפה מדוברת עשיר מאוד".</a:t>
            </a:r>
          </a:p>
          <a:p>
            <a:pPr marL="274320" marR="0" lvl="0" indent="-274320" algn="r" rtl="1">
              <a:lnSpc>
                <a:spcPct val="80000"/>
              </a:lnSpc>
              <a:spcBef>
                <a:spcPts val="600"/>
              </a:spcBef>
              <a:buClr>
                <a:schemeClr val="accent1"/>
              </a:buClr>
              <a:buSzPct val="73466"/>
              <a:buFont typeface="Cabin"/>
              <a:buChar char=""/>
            </a:pPr>
            <a:r>
              <a:rPr lang="x-none" sz="1450" b="1" i="1" u="none" strike="noStrike" cap="none" baseline="0">
                <a:solidFill>
                  <a:schemeClr val="dk1"/>
                </a:solidFill>
                <a:latin typeface="Cabin"/>
                <a:ea typeface="Cabin"/>
                <a:cs typeface="Cabin"/>
                <a:sym typeface="Cabin"/>
              </a:rPr>
              <a:t>מה</a:t>
            </a:r>
            <a:r>
              <a:rPr lang="x-none" sz="1450" b="1" i="0" u="none" strike="noStrike" cap="none" baseline="0">
                <a:solidFill>
                  <a:schemeClr val="dk1"/>
                </a:solidFill>
                <a:latin typeface="Cabin"/>
                <a:ea typeface="Cabin"/>
                <a:cs typeface="Cabin"/>
                <a:sym typeface="Cabin"/>
              </a:rPr>
              <a:t> </a:t>
            </a:r>
            <a:r>
              <a:rPr lang="x-none" sz="1450" b="1" i="1" u="none" strike="noStrike" cap="none" baseline="0">
                <a:solidFill>
                  <a:schemeClr val="dk1"/>
                </a:solidFill>
                <a:latin typeface="Cabin"/>
                <a:ea typeface="Cabin"/>
                <a:cs typeface="Cabin"/>
                <a:sym typeface="Cabin"/>
              </a:rPr>
              <a:t>השתנה</a:t>
            </a:r>
            <a:r>
              <a:rPr lang="x-none" sz="1450" b="1" i="0" u="none" strike="noStrike" cap="none" baseline="0">
                <a:solidFill>
                  <a:schemeClr val="dk1"/>
                </a:solidFill>
                <a:latin typeface="Cabin"/>
                <a:ea typeface="Cabin"/>
                <a:cs typeface="Cabin"/>
                <a:sym typeface="Cabin"/>
              </a:rPr>
              <a:t> </a:t>
            </a:r>
            <a:r>
              <a:rPr lang="x-none" sz="1450" b="1" i="1" u="none" strike="noStrike" cap="none" baseline="0">
                <a:solidFill>
                  <a:schemeClr val="dk1"/>
                </a:solidFill>
                <a:latin typeface="Cabin"/>
                <a:ea typeface="Cabin"/>
                <a:cs typeface="Cabin"/>
                <a:sym typeface="Cabin"/>
              </a:rPr>
              <a:t>אצלך</a:t>
            </a:r>
            <a:r>
              <a:rPr lang="x-none" sz="1450" b="1" i="0" u="none" strike="noStrike" cap="none" baseline="0">
                <a:solidFill>
                  <a:schemeClr val="dk1"/>
                </a:solidFill>
                <a:latin typeface="Cabin"/>
                <a:ea typeface="Cabin"/>
                <a:cs typeface="Cabin"/>
                <a:sym typeface="Cabin"/>
              </a:rPr>
              <a:t> </a:t>
            </a:r>
            <a:r>
              <a:rPr lang="x-none" sz="1450" b="1" i="1" u="none" strike="noStrike" cap="none" baseline="0">
                <a:solidFill>
                  <a:schemeClr val="dk1"/>
                </a:solidFill>
                <a:latin typeface="Cabin"/>
                <a:ea typeface="Cabin"/>
                <a:cs typeface="Cabin"/>
                <a:sym typeface="Cabin"/>
              </a:rPr>
              <a:t>בעקבות</a:t>
            </a:r>
            <a:r>
              <a:rPr lang="x-none" sz="1450" b="1" i="0" u="none" strike="noStrike" cap="none" baseline="0">
                <a:solidFill>
                  <a:schemeClr val="dk1"/>
                </a:solidFill>
                <a:latin typeface="Cabin"/>
                <a:ea typeface="Cabin"/>
                <a:cs typeface="Cabin"/>
                <a:sym typeface="Cabin"/>
              </a:rPr>
              <a:t> </a:t>
            </a:r>
            <a:r>
              <a:rPr lang="x-none" sz="1450" b="1" i="1" u="none" strike="noStrike" cap="none" baseline="0">
                <a:solidFill>
                  <a:schemeClr val="dk1"/>
                </a:solidFill>
                <a:latin typeface="Cabin"/>
                <a:ea typeface="Cabin"/>
                <a:cs typeface="Cabin"/>
                <a:sym typeface="Cabin"/>
              </a:rPr>
              <a:t>המפגש</a:t>
            </a:r>
            <a:r>
              <a:rPr lang="x-none" sz="1450" b="1" i="0" u="none" strike="noStrike" cap="none" baseline="0">
                <a:solidFill>
                  <a:schemeClr val="dk1"/>
                </a:solidFill>
                <a:latin typeface="Cabin"/>
                <a:ea typeface="Cabin"/>
                <a:cs typeface="Cabin"/>
                <a:sym typeface="Cabin"/>
              </a:rPr>
              <a:t> </a:t>
            </a:r>
            <a:r>
              <a:rPr lang="x-none" sz="1450" b="1" i="1" u="none" strike="noStrike" cap="none" baseline="0">
                <a:solidFill>
                  <a:schemeClr val="dk1"/>
                </a:solidFill>
                <a:latin typeface="Cabin"/>
                <a:ea typeface="Cabin"/>
                <a:cs typeface="Cabin"/>
                <a:sym typeface="Cabin"/>
              </a:rPr>
              <a:t>הזה</a:t>
            </a:r>
            <a:r>
              <a:rPr lang="x-none" sz="1450" b="1" i="0" u="none" strike="noStrike" cap="none" baseline="0">
                <a:solidFill>
                  <a:schemeClr val="dk1"/>
                </a:solidFill>
                <a:latin typeface="Cabin"/>
                <a:ea typeface="Cabin"/>
                <a:cs typeface="Cabin"/>
                <a:sym typeface="Cabin"/>
              </a:rPr>
              <a:t>?</a:t>
            </a:r>
          </a:p>
          <a:p>
            <a:pPr marL="274320" marR="0" lvl="0" indent="-274320" algn="r" rtl="1">
              <a:lnSpc>
                <a:spcPct val="80000"/>
              </a:lnSpc>
              <a:spcBef>
                <a:spcPts val="600"/>
              </a:spcBef>
              <a:buClr>
                <a:schemeClr val="accent1"/>
              </a:buClr>
              <a:buSzPct val="73466"/>
              <a:buFont typeface="Cabin"/>
              <a:buChar char=""/>
            </a:pPr>
            <a:r>
              <a:rPr lang="x-none" sz="1450" b="0" i="0" u="none" strike="noStrike" cap="none" baseline="0">
                <a:solidFill>
                  <a:schemeClr val="dk1"/>
                </a:solidFill>
                <a:latin typeface="Cabin"/>
                <a:ea typeface="Cabin"/>
                <a:cs typeface="Cabin"/>
                <a:sym typeface="Cabin"/>
              </a:rPr>
              <a:t>"אני אדם הרבה יותר שלם. דרך השיחות איתו, החיטוט במבט ובסביבה שלו, יכולתי להתמלא בערכים. שמתי לב שאוטומטית ציירתי אותו עם הצבר. בעבר הייתה לי תערוכה גדולה של צברים במוזיאון תל אביב. הייתה בה שאלה של חיפוש אחר הישראליות, כשהצבר מייצג את זה. יש לי קשר מיוחד לשיח הצבר. מבחינה ציורית הוא מעניין מאוד – יש לו שבירה מאוד מעניינת של אור וצל, ואני יכול ליצור ממנו איזו צורה שאני רוצה ולעשות איתו מה שבא לי. איתו יכולתי להסתכל על המציאות ובעצם להסתכל פנימה, כי יכולתי לשחק עם הצורות ועם ההפשטה, ולהתמודד עם הבשרניות של הצמח לעומת הקוצניות שיש בו, התוקפנות שבו. ניתקתי אותו מהנוף וידעתי לייחס אותו לעצמי, לעצמנו, סביב הישראליות, האדמה. המפגש עם חליל עשה לי מהבחינה הזו מהפכה, שאני לא יודע להסביר עד הסוף. הצבר זה הוא. הרכות העגלגלה, הארוטיות הגברית, הקוצניות הזו, האגרסיבית. החיבור היה אוטומטי".</a:t>
            </a:r>
          </a:p>
          <a:p>
            <a:pPr marL="274320" marR="0" lvl="0" indent="-205308" algn="r" rtl="1">
              <a:lnSpc>
                <a:spcPct val="80000"/>
              </a:lnSpc>
              <a:spcBef>
                <a:spcPts val="600"/>
              </a:spcBef>
              <a:buClr>
                <a:schemeClr val="accent1"/>
              </a:buClr>
              <a:buFont typeface="Cabin"/>
              <a:buNone/>
            </a:pPr>
            <a:endParaRPr sz="1450" b="0" i="0" u="none" strike="noStrike" cap="none" baseline="0">
              <a:solidFill>
                <a:schemeClr val="dk1"/>
              </a:solidFill>
              <a:latin typeface="Cabin"/>
              <a:ea typeface="Cabin"/>
              <a:cs typeface="Cabin"/>
              <a:sym typeface="Cabin"/>
            </a:endParaRPr>
          </a:p>
        </p:txBody>
      </p:sp>
      <p:sp>
        <p:nvSpPr>
          <p:cNvPr id="253" name="Shape 253"/>
          <p:cNvSpPr/>
          <p:nvPr/>
        </p:nvSpPr>
        <p:spPr>
          <a:xfrm>
            <a:off x="251519" y="5733255"/>
            <a:ext cx="4248472" cy="307777"/>
          </a:xfrm>
          <a:prstGeom prst="rect">
            <a:avLst/>
          </a:prstGeom>
          <a:noFill/>
          <a:ln>
            <a:noFill/>
          </a:ln>
        </p:spPr>
        <p:txBody>
          <a:bodyPr lIns="91425" tIns="45700" rIns="91425" bIns="45700" anchor="t" anchorCtr="0">
            <a:noAutofit/>
          </a:bodyPr>
          <a:lstStyle/>
          <a:p>
            <a:pPr marL="0" marR="0" lvl="0" indent="0" algn="r" rtl="1">
              <a:lnSpc>
                <a:spcPct val="100000"/>
              </a:lnSpc>
              <a:spcBef>
                <a:spcPts val="0"/>
              </a:spcBef>
              <a:spcAft>
                <a:spcPts val="0"/>
              </a:spcAft>
              <a:buClr>
                <a:srgbClr val="000000"/>
              </a:buClr>
              <a:buSzPct val="25000"/>
              <a:buFont typeface="Arial"/>
              <a:buNone/>
            </a:pPr>
            <a:r>
              <a:rPr lang="x-none" sz="1400" b="0" i="0" u="none" strike="noStrike" cap="none" baseline="0">
                <a:solidFill>
                  <a:srgbClr val="000000"/>
                </a:solidFill>
                <a:latin typeface="Arial"/>
                <a:ea typeface="Arial"/>
                <a:cs typeface="Arial"/>
                <a:sym typeface="Arial"/>
              </a:rPr>
              <a:t>אילן ברוך, "חליל בצל צבר", שמן על בד,  2006-2007</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Shape 109"/>
          <p:cNvPicPr preferRelativeResize="0">
            <a:picLocks noGrp="1"/>
          </p:cNvPicPr>
          <p:nvPr>
            <p:ph type="body" idx="1"/>
          </p:nvPr>
        </p:nvPicPr>
        <p:blipFill rotWithShape="1">
          <a:blip r:embed="rId3">
            <a:alphaModFix/>
          </a:blip>
          <a:srcRect/>
          <a:stretch/>
        </p:blipFill>
        <p:spPr>
          <a:xfrm>
            <a:off x="755575" y="260647"/>
            <a:ext cx="6974546" cy="4937124"/>
          </a:xfrm>
          <a:prstGeom prst="rect">
            <a:avLst/>
          </a:prstGeom>
          <a:noFill/>
          <a:ln>
            <a:noFill/>
          </a:ln>
        </p:spPr>
      </p:pic>
      <p:sp>
        <p:nvSpPr>
          <p:cNvPr id="110" name="Shape 110"/>
          <p:cNvSpPr txBox="1"/>
          <p:nvPr/>
        </p:nvSpPr>
        <p:spPr>
          <a:xfrm>
            <a:off x="7884367" y="1124744"/>
            <a:ext cx="1008112" cy="954106"/>
          </a:xfrm>
          <a:prstGeom prst="rect">
            <a:avLst/>
          </a:prstGeom>
          <a:noFill/>
          <a:ln>
            <a:noFill/>
          </a:ln>
        </p:spPr>
        <p:txBody>
          <a:bodyPr lIns="91425" tIns="45700" rIns="91425" bIns="45700" anchor="t" anchorCtr="0">
            <a:noAutofit/>
          </a:bodyPr>
          <a:lstStyle/>
          <a:p>
            <a:pPr marL="0" marR="0" lvl="0" indent="0" algn="r" rtl="1">
              <a:lnSpc>
                <a:spcPct val="100000"/>
              </a:lnSpc>
              <a:spcBef>
                <a:spcPts val="0"/>
              </a:spcBef>
              <a:spcAft>
                <a:spcPts val="0"/>
              </a:spcAft>
              <a:buClr>
                <a:srgbClr val="000000"/>
              </a:buClr>
              <a:buSzPct val="25000"/>
              <a:buFont typeface="Arial"/>
              <a:buNone/>
            </a:pPr>
            <a:r>
              <a:rPr lang="x-none" sz="1400" b="0" i="0" u="none" strike="noStrike" cap="none" baseline="0">
                <a:solidFill>
                  <a:srgbClr val="000000"/>
                </a:solidFill>
                <a:latin typeface="Arial"/>
                <a:ea typeface="Arial"/>
                <a:cs typeface="Arial"/>
                <a:sym typeface="Arial"/>
              </a:rPr>
              <a:t>לודביג בלום, "שיח צבר", ללא תאריך.</a:t>
            </a:r>
          </a:p>
        </p:txBody>
      </p:sp>
      <p:sp>
        <p:nvSpPr>
          <p:cNvPr id="111" name="Shape 111"/>
          <p:cNvSpPr/>
          <p:nvPr/>
        </p:nvSpPr>
        <p:spPr>
          <a:xfrm>
            <a:off x="611560" y="5373216"/>
            <a:ext cx="7128792" cy="954106"/>
          </a:xfrm>
          <a:prstGeom prst="rect">
            <a:avLst/>
          </a:prstGeom>
          <a:noFill/>
          <a:ln>
            <a:noFill/>
          </a:ln>
        </p:spPr>
        <p:txBody>
          <a:bodyPr lIns="91425" tIns="45700" rIns="91425" bIns="45700" anchor="t" anchorCtr="0">
            <a:noAutofit/>
          </a:bodyPr>
          <a:lstStyle/>
          <a:p>
            <a:pPr marL="0" marR="0" lvl="0" indent="0" algn="r" rtl="1">
              <a:lnSpc>
                <a:spcPct val="100000"/>
              </a:lnSpc>
              <a:spcBef>
                <a:spcPts val="0"/>
              </a:spcBef>
              <a:spcAft>
                <a:spcPts val="0"/>
              </a:spcAft>
              <a:buClr>
                <a:srgbClr val="000000"/>
              </a:buClr>
              <a:buSzPct val="25000"/>
              <a:buFont typeface="Arial"/>
              <a:buNone/>
            </a:pPr>
            <a:r>
              <a:rPr lang="x-none" sz="1400" b="0" i="0" u="none" strike="noStrike" cap="none" baseline="0">
                <a:solidFill>
                  <a:srgbClr val="000000"/>
                </a:solidFill>
                <a:latin typeface="Arial"/>
                <a:ea typeface="Arial"/>
                <a:cs typeface="Arial"/>
                <a:sym typeface="Arial"/>
              </a:rPr>
              <a:t>"חם, מה חם! מרחוק מאפיר/ חורש זיתים, ציבור כיפות/ מוקף הוא במשוכת צבר/ אולי אשים פני שמה? / אולי אקטוף פרי הצבר/ ואזרוק הלאה את קליפתו/ (הדוקרת, שנואת נפשי)/ ואבלע תוכו האדמדם/ (תאוות ליבי, מחמד עיני) תוך עסיסי וחלקלק/  שיצנן גרוני ניחר?/ ..." (דוד שמעוני, האידיליה "כרמית", בתוך: </a:t>
            </a:r>
            <a:r>
              <a:rPr lang="x-none" sz="1400" b="0" i="0" u="sng" strike="noStrike" cap="none" baseline="0">
                <a:solidFill>
                  <a:srgbClr val="000000"/>
                </a:solidFill>
                <a:latin typeface="Arial"/>
                <a:ea typeface="Arial"/>
                <a:cs typeface="Arial"/>
                <a:sym typeface="Arial"/>
              </a:rPr>
              <a:t>ספר האידיליות</a:t>
            </a:r>
            <a:r>
              <a:rPr lang="x-none" sz="1400" b="0" i="0" u="none" strike="noStrike" cap="none" baseline="0">
                <a:solidFill>
                  <a:srgbClr val="000000"/>
                </a:solidFill>
                <a:latin typeface="Arial"/>
                <a:ea typeface="Arial"/>
                <a:cs typeface="Arial"/>
                <a:sym typeface="Arial"/>
              </a:rPr>
              <a:t>, מסדה, תשט"ו,  1916.)</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pic>
        <p:nvPicPr>
          <p:cNvPr id="258" name="Shape 258"/>
          <p:cNvPicPr preferRelativeResize="0"/>
          <p:nvPr/>
        </p:nvPicPr>
        <p:blipFill rotWithShape="1">
          <a:blip r:embed="rId3">
            <a:alphaModFix/>
          </a:blip>
          <a:srcRect/>
          <a:stretch/>
        </p:blipFill>
        <p:spPr>
          <a:xfrm>
            <a:off x="4660135" y="1196753"/>
            <a:ext cx="4016320" cy="5122934"/>
          </a:xfrm>
          <a:prstGeom prst="rect">
            <a:avLst/>
          </a:prstGeom>
          <a:noFill/>
          <a:ln>
            <a:noFill/>
          </a:ln>
        </p:spPr>
      </p:pic>
      <p:sp>
        <p:nvSpPr>
          <p:cNvPr id="259" name="Shape 259"/>
          <p:cNvSpPr txBox="1"/>
          <p:nvPr/>
        </p:nvSpPr>
        <p:spPr>
          <a:xfrm>
            <a:off x="467543" y="6362585"/>
            <a:ext cx="7704854" cy="369332"/>
          </a:xfrm>
          <a:prstGeom prst="rect">
            <a:avLst/>
          </a:prstGeom>
          <a:noFill/>
          <a:ln>
            <a:noFill/>
          </a:ln>
        </p:spPr>
        <p:txBody>
          <a:bodyPr lIns="91425" tIns="45700" rIns="91425" bIns="45700" anchor="t" anchorCtr="0">
            <a:noAutofit/>
          </a:bodyPr>
          <a:lstStyle/>
          <a:p>
            <a:pPr marL="0" marR="0" lvl="0" indent="0" algn="r" rtl="1">
              <a:lnSpc>
                <a:spcPct val="100000"/>
              </a:lnSpc>
              <a:spcBef>
                <a:spcPts val="0"/>
              </a:spcBef>
              <a:spcAft>
                <a:spcPts val="0"/>
              </a:spcAft>
              <a:buClr>
                <a:schemeClr val="hlink"/>
              </a:buClr>
              <a:buSzPct val="25000"/>
              <a:buFont typeface="Calibri"/>
              <a:buNone/>
            </a:pPr>
            <a:r>
              <a:rPr lang="x-none" sz="1800" b="0" i="0" u="sng" strike="noStrike" cap="none" baseline="0">
                <a:solidFill>
                  <a:schemeClr val="hlink"/>
                </a:solidFill>
                <a:latin typeface="Calibri"/>
                <a:ea typeface="Calibri"/>
                <a:cs typeface="Calibri"/>
                <a:sym typeface="Calibri"/>
                <a:hlinkClick r:id="rId4"/>
              </a:rPr>
              <a:t>צברים של עסאם אבו שקרה </a:t>
            </a:r>
            <a:r>
              <a:rPr lang="x-none" sz="1800" b="0" i="0" u="none" strike="noStrike" cap="none" baseline="0">
                <a:solidFill>
                  <a:schemeClr val="dk1"/>
                </a:solidFill>
                <a:latin typeface="Calibri"/>
                <a:ea typeface="Calibri"/>
                <a:cs typeface="Calibri"/>
                <a:sym typeface="Calibri"/>
              </a:rPr>
              <a:t>– הצבר כמיצג של ה"אחר" הערבי</a:t>
            </a:r>
          </a:p>
        </p:txBody>
      </p:sp>
      <p:sp>
        <p:nvSpPr>
          <p:cNvPr id="260" name="Shape 260"/>
          <p:cNvSpPr txBox="1">
            <a:spLocks noGrp="1"/>
          </p:cNvSpPr>
          <p:nvPr>
            <p:ph type="title"/>
          </p:nvPr>
        </p:nvSpPr>
        <p:spPr>
          <a:xfrm>
            <a:off x="457200" y="228600"/>
            <a:ext cx="8229600" cy="914400"/>
          </a:xfrm>
          <a:prstGeom prst="rect">
            <a:avLst/>
          </a:prstGeom>
          <a:noFill/>
          <a:ln>
            <a:noFill/>
          </a:ln>
        </p:spPr>
        <p:txBody>
          <a:bodyPr lIns="91425" tIns="45700" rIns="91425" bIns="45700" anchor="b" anchorCtr="0">
            <a:noAutofit/>
          </a:bodyPr>
          <a:lstStyle/>
          <a:p>
            <a:pPr marL="0" marR="0" lvl="0" indent="0" algn="r" rtl="1">
              <a:spcBef>
                <a:spcPts val="0"/>
              </a:spcBef>
              <a:buClr>
                <a:schemeClr val="dk2"/>
              </a:buClr>
              <a:buSzPct val="25000"/>
              <a:buFont typeface="Domine"/>
              <a:buNone/>
            </a:pPr>
            <a:r>
              <a:rPr lang="x-none" sz="3200" b="0" i="0" u="none" strike="noStrike" cap="none" baseline="0">
                <a:solidFill>
                  <a:schemeClr val="dk2"/>
                </a:solidFill>
                <a:latin typeface="Domine"/>
                <a:ea typeface="Domine"/>
                <a:cs typeface="Domine"/>
                <a:sym typeface="Domine"/>
              </a:rPr>
              <a:t>מאבק בין נרטיבים</a:t>
            </a:r>
          </a:p>
        </p:txBody>
      </p:sp>
      <p:sp>
        <p:nvSpPr>
          <p:cNvPr id="261" name="Shape 261"/>
          <p:cNvSpPr txBox="1">
            <a:spLocks noGrp="1"/>
          </p:cNvSpPr>
          <p:nvPr>
            <p:ph type="body" idx="1"/>
          </p:nvPr>
        </p:nvSpPr>
        <p:spPr>
          <a:xfrm>
            <a:off x="457200" y="1219200"/>
            <a:ext cx="4041648" cy="4937760"/>
          </a:xfrm>
          <a:prstGeom prst="rect">
            <a:avLst/>
          </a:prstGeom>
          <a:noFill/>
          <a:ln>
            <a:noFill/>
          </a:ln>
        </p:spPr>
        <p:txBody>
          <a:bodyPr lIns="91425" tIns="45700" rIns="91425" bIns="45700" anchor="t" anchorCtr="0">
            <a:noAutofit/>
          </a:bodyPr>
          <a:lstStyle/>
          <a:p>
            <a:pPr marL="274320" marR="0" lvl="0" indent="-274320" algn="r" rtl="1">
              <a:lnSpc>
                <a:spcPct val="80000"/>
              </a:lnSpc>
              <a:spcBef>
                <a:spcPts val="0"/>
              </a:spcBef>
              <a:buClr>
                <a:schemeClr val="accent1"/>
              </a:buClr>
              <a:buSzPct val="76000"/>
              <a:buFont typeface="Cabin"/>
              <a:buChar char=""/>
            </a:pPr>
            <a:r>
              <a:rPr lang="x-none" sz="1800" b="0" i="0" u="none" strike="noStrike" cap="none" baseline="0">
                <a:solidFill>
                  <a:schemeClr val="dk1"/>
                </a:solidFill>
                <a:latin typeface="Cabin"/>
                <a:ea typeface="Cabin"/>
                <a:cs typeface="Cabin"/>
                <a:sym typeface="Cabin"/>
              </a:rPr>
              <a:t>"הצבר הוא חלק בלתי נפרד מהתרבות הפלסטינית שאנחנו 'השאלנו' מהם, ממש כשם ש'השאלנו' את עצי הזית. זה סמל וחלק יומיומי מהחיים הפלסטיניים שמשמש להם, בין היתר, כדי לסמן גבולות של חלקות אדמה. יש לצבר תכונות ייחודיות לו. הוא עקשן ושורד וגם אם מנסים לחתוך או לשרש אותו, הוא יחזור לצמוח מחדש, ימשיך ויתרבה".</a:t>
            </a:r>
          </a:p>
          <a:p>
            <a:pPr marL="274320" marR="0" lvl="0" indent="-274320" algn="r" rtl="1">
              <a:lnSpc>
                <a:spcPct val="80000"/>
              </a:lnSpc>
              <a:spcBef>
                <a:spcPts val="600"/>
              </a:spcBef>
              <a:buClr>
                <a:schemeClr val="accent1"/>
              </a:buClr>
              <a:buSzPct val="76000"/>
              <a:buFont typeface="Cabin"/>
              <a:buChar char=""/>
            </a:pPr>
            <a:r>
              <a:rPr lang="x-none" sz="1800" b="0" i="0" u="none" strike="noStrike" cap="none" baseline="0">
                <a:solidFill>
                  <a:schemeClr val="dk1"/>
                </a:solidFill>
                <a:latin typeface="Cabin"/>
                <a:ea typeface="Cabin"/>
                <a:cs typeface="Cabin"/>
                <a:sym typeface="Cabin"/>
              </a:rPr>
              <a:t>"אבו שקרה החזיר את הצבר שנוכס על ידי הישראלים בחזרה לעם הפלסטיני. הוא מראה את הצבר עקור משורש במקומות שאינם טבעיים לו, אבל מצד שני אפשר לראות אותו גם גאה כמו בציור 'משוכת הצבר' שבו הוא פורח בכל תפארתו". </a:t>
            </a:r>
          </a:p>
          <a:p>
            <a:pPr marL="274320" marR="0" lvl="0" indent="-186486" algn="r" rtl="1">
              <a:lnSpc>
                <a:spcPct val="80000"/>
              </a:lnSpc>
              <a:spcBef>
                <a:spcPts val="600"/>
              </a:spcBef>
              <a:buClr>
                <a:schemeClr val="accent1"/>
              </a:buClr>
              <a:buFont typeface="Cabin"/>
              <a:buNone/>
            </a:pPr>
            <a:endParaRPr sz="1800" b="0" i="0" u="none" strike="noStrike" cap="none" baseline="0">
              <a:solidFill>
                <a:schemeClr val="dk1"/>
              </a:solidFill>
              <a:latin typeface="Cabin"/>
              <a:ea typeface="Cabin"/>
              <a:cs typeface="Cabin"/>
              <a:sym typeface="Cabin"/>
            </a:endParaRPr>
          </a:p>
          <a:p>
            <a:pPr marL="274320" marR="0" lvl="0" indent="-274320" algn="r" rtl="1">
              <a:lnSpc>
                <a:spcPct val="80000"/>
              </a:lnSpc>
              <a:spcBef>
                <a:spcPts val="600"/>
              </a:spcBef>
              <a:buClr>
                <a:schemeClr val="accent1"/>
              </a:buClr>
              <a:buSzPct val="76000"/>
              <a:buFont typeface="Cabin"/>
              <a:buChar char=""/>
            </a:pPr>
            <a:r>
              <a:rPr lang="x-none" sz="1800" b="0" i="0" u="none" strike="noStrike" cap="none" baseline="0">
                <a:solidFill>
                  <a:schemeClr val="dk1"/>
                </a:solidFill>
                <a:latin typeface="Cabin"/>
                <a:ea typeface="Cabin"/>
                <a:cs typeface="Cabin"/>
                <a:sym typeface="Cabin"/>
              </a:rPr>
              <a:t>(בתוך: "ארץ הצבר" רוני פורר על אמנותו של עסאם אבו שקרה, מירב יודילביץ, ynet, 2008).</a:t>
            </a:r>
          </a:p>
          <a:p>
            <a:pPr marL="274320" marR="0" lvl="0" indent="-274320" algn="r" rtl="1">
              <a:lnSpc>
                <a:spcPct val="80000"/>
              </a:lnSpc>
              <a:spcBef>
                <a:spcPts val="600"/>
              </a:spcBef>
              <a:buClr>
                <a:schemeClr val="accent1"/>
              </a:buClr>
              <a:buFont typeface="Cabin"/>
              <a:buNone/>
            </a:pPr>
            <a:endParaRPr sz="1800" b="0" i="0" u="none" strike="noStrike" cap="none" baseline="0">
              <a:solidFill>
                <a:schemeClr val="dk1"/>
              </a:solidFill>
              <a:latin typeface="Cabin"/>
              <a:ea typeface="Cabin"/>
              <a:cs typeface="Cabin"/>
              <a:sym typeface="Cabin"/>
            </a:endParaRP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6" name="Shape 266"/>
          <p:cNvPicPr preferRelativeResize="0"/>
          <p:nvPr/>
        </p:nvPicPr>
        <p:blipFill rotWithShape="1">
          <a:blip r:embed="rId3">
            <a:alphaModFix/>
          </a:blip>
          <a:srcRect/>
          <a:stretch/>
        </p:blipFill>
        <p:spPr>
          <a:xfrm>
            <a:off x="1475654" y="332656"/>
            <a:ext cx="6225357" cy="4658640"/>
          </a:xfrm>
          <a:prstGeom prst="rect">
            <a:avLst/>
          </a:prstGeom>
          <a:noFill/>
          <a:ln>
            <a:noFill/>
          </a:ln>
        </p:spPr>
      </p:pic>
      <p:sp>
        <p:nvSpPr>
          <p:cNvPr id="267" name="Shape 267"/>
          <p:cNvSpPr/>
          <p:nvPr/>
        </p:nvSpPr>
        <p:spPr>
          <a:xfrm>
            <a:off x="611560" y="5157192"/>
            <a:ext cx="7488831" cy="1661993"/>
          </a:xfrm>
          <a:prstGeom prst="rect">
            <a:avLst/>
          </a:prstGeom>
          <a:noFill/>
          <a:ln>
            <a:noFill/>
          </a:ln>
        </p:spPr>
        <p:txBody>
          <a:bodyPr lIns="91425" tIns="45700" rIns="91425" bIns="45700" anchor="t" anchorCtr="0">
            <a:noAutofit/>
          </a:bodyPr>
          <a:lstStyle/>
          <a:p>
            <a:pPr marL="0" marR="0" lvl="0" indent="0" algn="r" rtl="1">
              <a:lnSpc>
                <a:spcPct val="100000"/>
              </a:lnSpc>
              <a:spcBef>
                <a:spcPts val="0"/>
              </a:spcBef>
              <a:spcAft>
                <a:spcPts val="0"/>
              </a:spcAft>
              <a:buClr>
                <a:schemeClr val="dk1"/>
              </a:buClr>
              <a:buSzPct val="25000"/>
              <a:buFont typeface="Calibri"/>
              <a:buNone/>
            </a:pPr>
            <a:r>
              <a:rPr lang="x-none" sz="2000" b="0" i="0" u="none" strike="noStrike" cap="none" baseline="0">
                <a:solidFill>
                  <a:schemeClr val="dk1"/>
                </a:solidFill>
                <a:latin typeface="Calibri"/>
                <a:ea typeface="Calibri"/>
                <a:cs typeface="Calibri"/>
                <a:sym typeface="Calibri"/>
              </a:rPr>
              <a:t>"מישהו היה צריך להעביר את הצבר לעציץ'' , כך פותח אנטון שמאס את ההקדמה הנפלאה שלו לספר האמן של עסאם אבו שקרה.  פעולה מתמדת זו, של העתקת הקקטוס, מדגישה לא את תכונתו השורשית של הצמח, אלא דווקא את </a:t>
            </a:r>
            <a:r>
              <a:rPr lang="x-none" sz="2000" b="0" i="0" u="sng" strike="noStrike" cap="none" baseline="0">
                <a:solidFill>
                  <a:schemeClr val="dk1"/>
                </a:solidFill>
                <a:latin typeface="Calibri"/>
                <a:ea typeface="Calibri"/>
                <a:cs typeface="Calibri"/>
                <a:sym typeface="Calibri"/>
              </a:rPr>
              <a:t>עקירתו והעתקתו</a:t>
            </a:r>
            <a:r>
              <a:rPr lang="x-none" sz="2000" b="0" i="0" u="none" strike="noStrike" cap="none" baseline="0">
                <a:solidFill>
                  <a:schemeClr val="dk1"/>
                </a:solidFill>
                <a:latin typeface="Calibri"/>
                <a:ea typeface="Calibri"/>
                <a:cs typeface="Calibri"/>
                <a:sym typeface="Calibri"/>
              </a:rPr>
              <a:t>.  </a:t>
            </a: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chemeClr val="dk1"/>
              </a:solidFill>
              <a:latin typeface="Calibri"/>
              <a:ea typeface="Calibri"/>
              <a:cs typeface="Calibri"/>
              <a:sym typeface="Calibri"/>
            </a:endParaRP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272" name="Shape 272"/>
          <p:cNvPicPr preferRelativeResize="0"/>
          <p:nvPr/>
        </p:nvPicPr>
        <p:blipFill rotWithShape="1">
          <a:blip r:embed="rId3">
            <a:alphaModFix/>
          </a:blip>
          <a:srcRect/>
          <a:stretch/>
        </p:blipFill>
        <p:spPr>
          <a:xfrm>
            <a:off x="1187624" y="1036508"/>
            <a:ext cx="7030380" cy="4304313"/>
          </a:xfrm>
          <a:prstGeom prst="rect">
            <a:avLst/>
          </a:prstGeom>
          <a:noFill/>
          <a:ln>
            <a:noFill/>
          </a:ln>
        </p:spPr>
      </p:pic>
      <p:sp>
        <p:nvSpPr>
          <p:cNvPr id="273" name="Shape 273"/>
          <p:cNvSpPr/>
          <p:nvPr/>
        </p:nvSpPr>
        <p:spPr>
          <a:xfrm>
            <a:off x="6156176" y="5457112"/>
            <a:ext cx="2267744" cy="646331"/>
          </a:xfrm>
          <a:prstGeom prst="rect">
            <a:avLst/>
          </a:prstGeom>
          <a:noFill/>
          <a:ln>
            <a:noFill/>
          </a:ln>
        </p:spPr>
        <p:txBody>
          <a:bodyPr lIns="91425" tIns="45700" rIns="91425" bIns="45700" anchor="t" anchorCtr="0">
            <a:noAutofit/>
          </a:bodyPr>
          <a:lstStyle/>
          <a:p>
            <a:pPr marL="0" marR="0" lvl="0" indent="0" algn="r" rtl="1">
              <a:lnSpc>
                <a:spcPct val="100000"/>
              </a:lnSpc>
              <a:spcBef>
                <a:spcPts val="0"/>
              </a:spcBef>
              <a:spcAft>
                <a:spcPts val="0"/>
              </a:spcAft>
              <a:buClr>
                <a:schemeClr val="dk1"/>
              </a:buClr>
              <a:buSzPct val="25000"/>
              <a:buFont typeface="Calibri"/>
              <a:buNone/>
            </a:pPr>
            <a:r>
              <a:rPr lang="x-none" sz="1800" b="0" i="0" u="none" strike="noStrike" cap="none" baseline="0">
                <a:solidFill>
                  <a:schemeClr val="dk1"/>
                </a:solidFill>
                <a:latin typeface="Calibri"/>
                <a:ea typeface="Calibri"/>
                <a:cs typeface="Calibri"/>
                <a:sym typeface="Calibri"/>
              </a:rPr>
              <a:t>מיכאל חלאק, </a:t>
            </a:r>
          </a:p>
          <a:p>
            <a:pPr marL="0" marR="0" lvl="0" indent="0" algn="r" rtl="1">
              <a:lnSpc>
                <a:spcPct val="100000"/>
              </a:lnSpc>
              <a:spcBef>
                <a:spcPts val="0"/>
              </a:spcBef>
              <a:spcAft>
                <a:spcPts val="0"/>
              </a:spcAft>
              <a:buClr>
                <a:schemeClr val="dk1"/>
              </a:buClr>
              <a:buSzPct val="25000"/>
              <a:buFont typeface="Calibri"/>
              <a:buNone/>
            </a:pPr>
            <a:r>
              <a:rPr lang="x-none" sz="1800" b="0" i="0" u="none" strike="noStrike" cap="none" baseline="0">
                <a:solidFill>
                  <a:schemeClr val="dk1"/>
                </a:solidFill>
                <a:latin typeface="Calibri"/>
                <a:ea typeface="Calibri"/>
                <a:cs typeface="Calibri"/>
                <a:sym typeface="Calibri"/>
              </a:rPr>
              <a:t>שמן על בד, 2011</a:t>
            </a:r>
          </a:p>
        </p:txBody>
      </p:sp>
      <p:sp>
        <p:nvSpPr>
          <p:cNvPr id="274" name="Shape 274"/>
          <p:cNvSpPr/>
          <p:nvPr/>
        </p:nvSpPr>
        <p:spPr>
          <a:xfrm>
            <a:off x="755575" y="5445223"/>
            <a:ext cx="5400598" cy="923328"/>
          </a:xfrm>
          <a:prstGeom prst="rect">
            <a:avLst/>
          </a:prstGeom>
          <a:noFill/>
          <a:ln>
            <a:noFill/>
          </a:ln>
        </p:spPr>
        <p:txBody>
          <a:bodyPr lIns="91425" tIns="45700" rIns="91425" bIns="45700" anchor="t" anchorCtr="0">
            <a:noAutofit/>
          </a:bodyPr>
          <a:lstStyle/>
          <a:p>
            <a:pPr marL="0" marR="0" lvl="0" indent="0" algn="r" rtl="1">
              <a:lnSpc>
                <a:spcPct val="100000"/>
              </a:lnSpc>
              <a:spcBef>
                <a:spcPts val="0"/>
              </a:spcBef>
              <a:spcAft>
                <a:spcPts val="0"/>
              </a:spcAft>
              <a:buClr>
                <a:schemeClr val="dk1"/>
              </a:buClr>
              <a:buSzPct val="25000"/>
              <a:buFont typeface="Calibri"/>
              <a:buNone/>
            </a:pPr>
            <a:r>
              <a:rPr lang="x-none" sz="1800" b="0" i="0" u="none" strike="noStrike" cap="none" baseline="0">
                <a:solidFill>
                  <a:schemeClr val="dk1"/>
                </a:solidFill>
                <a:latin typeface="Calibri"/>
                <a:ea typeface="Calibri"/>
                <a:cs typeface="Calibri"/>
                <a:sym typeface="Calibri"/>
              </a:rPr>
              <a:t>מתוך סדרת הדיוקנאות וציורי הנוף של חלאק,  זוכה פרס רפופרט, מוזיאון תל אביב, 2011: "הטעונים במתח שבין נוכחות והעדר,  בין הזדהות לאי-הזדהות,  בין עדות להשתקה ובין זיכרון להשכחה". </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pic>
        <p:nvPicPr>
          <p:cNvPr id="279" name="Shape 279"/>
          <p:cNvPicPr preferRelativeResize="0"/>
          <p:nvPr/>
        </p:nvPicPr>
        <p:blipFill rotWithShape="1">
          <a:blip r:embed="rId3">
            <a:alphaModFix/>
          </a:blip>
          <a:srcRect/>
          <a:stretch/>
        </p:blipFill>
        <p:spPr>
          <a:xfrm>
            <a:off x="0" y="1700808"/>
            <a:ext cx="4667428" cy="3143370"/>
          </a:xfrm>
          <a:prstGeom prst="rect">
            <a:avLst/>
          </a:prstGeom>
          <a:noFill/>
          <a:ln>
            <a:noFill/>
          </a:ln>
        </p:spPr>
      </p:pic>
      <p:sp>
        <p:nvSpPr>
          <p:cNvPr id="280" name="Shape 280"/>
          <p:cNvSpPr txBox="1"/>
          <p:nvPr/>
        </p:nvSpPr>
        <p:spPr>
          <a:xfrm>
            <a:off x="1115616" y="5157192"/>
            <a:ext cx="6984776" cy="523219"/>
          </a:xfrm>
          <a:prstGeom prst="rect">
            <a:avLst/>
          </a:prstGeom>
          <a:noFill/>
          <a:ln>
            <a:noFill/>
          </a:ln>
        </p:spPr>
        <p:txBody>
          <a:bodyPr lIns="91425" tIns="45700" rIns="91425" bIns="45700" anchor="t" anchorCtr="0">
            <a:noAutofit/>
          </a:bodyPr>
          <a:lstStyle/>
          <a:p>
            <a:pPr marL="0" marR="0" lvl="0" indent="0" algn="r" rtl="1">
              <a:lnSpc>
                <a:spcPct val="100000"/>
              </a:lnSpc>
              <a:spcBef>
                <a:spcPts val="0"/>
              </a:spcBef>
              <a:spcAft>
                <a:spcPts val="0"/>
              </a:spcAft>
              <a:buClr>
                <a:srgbClr val="000000"/>
              </a:buClr>
              <a:buSzPct val="25000"/>
              <a:buFont typeface="Arial"/>
              <a:buNone/>
            </a:pPr>
            <a:r>
              <a:rPr lang="x-none" sz="1400" b="0" i="0" u="none" strike="noStrike" cap="none" baseline="0">
                <a:solidFill>
                  <a:srgbClr val="000000"/>
                </a:solidFill>
                <a:latin typeface="Arial"/>
                <a:ea typeface="Arial"/>
                <a:cs typeface="Arial"/>
                <a:sym typeface="Arial"/>
              </a:rPr>
              <a:t>פואד אגבארייה, "שיחי צבר", שמן על בד, 2009, 2010. מתוך תערוכת הקבע שמוצגת ב"סלון יפו לאמנות פלסטינית", נמל יפו.</a:t>
            </a:r>
          </a:p>
        </p:txBody>
      </p:sp>
      <p:sp>
        <p:nvSpPr>
          <p:cNvPr id="281" name="Shape 281"/>
          <p:cNvSpPr txBox="1">
            <a:spLocks noGrp="1"/>
          </p:cNvSpPr>
          <p:nvPr>
            <p:ph type="title"/>
          </p:nvPr>
        </p:nvSpPr>
        <p:spPr>
          <a:xfrm>
            <a:off x="457200" y="228600"/>
            <a:ext cx="8229600" cy="914400"/>
          </a:xfrm>
          <a:prstGeom prst="rect">
            <a:avLst/>
          </a:prstGeom>
          <a:noFill/>
          <a:ln>
            <a:noFill/>
          </a:ln>
        </p:spPr>
        <p:txBody>
          <a:bodyPr lIns="91425" tIns="45700" rIns="91425" bIns="45700" anchor="b" anchorCtr="0">
            <a:noAutofit/>
          </a:bodyPr>
          <a:lstStyle/>
          <a:p>
            <a:pPr marL="0" marR="0" lvl="0" indent="0" algn="r" rtl="1">
              <a:spcBef>
                <a:spcPts val="0"/>
              </a:spcBef>
              <a:buClr>
                <a:schemeClr val="dk2"/>
              </a:buClr>
              <a:buSzPct val="25000"/>
              <a:buFont typeface="Domine"/>
              <a:buNone/>
            </a:pPr>
            <a:r>
              <a:rPr lang="x-none" sz="3200" b="0" i="0" u="none" strike="noStrike" cap="none" baseline="0">
                <a:solidFill>
                  <a:schemeClr val="dk2"/>
                </a:solidFill>
                <a:latin typeface="Domine"/>
                <a:ea typeface="Domine"/>
                <a:cs typeface="Domine"/>
                <a:sym typeface="Domine"/>
              </a:rPr>
              <a:t>הצבר בנוף הכפר הערבי</a:t>
            </a:r>
          </a:p>
        </p:txBody>
      </p:sp>
      <p:pic>
        <p:nvPicPr>
          <p:cNvPr id="282" name="Shape 282"/>
          <p:cNvPicPr preferRelativeResize="0">
            <a:picLocks noGrp="1"/>
          </p:cNvPicPr>
          <p:nvPr>
            <p:ph type="body" idx="1"/>
          </p:nvPr>
        </p:nvPicPr>
        <p:blipFill rotWithShape="1">
          <a:blip r:embed="rId4">
            <a:alphaModFix/>
          </a:blip>
          <a:srcRect/>
          <a:stretch/>
        </p:blipFill>
        <p:spPr>
          <a:xfrm>
            <a:off x="4499992" y="1700808"/>
            <a:ext cx="4041774" cy="2870485"/>
          </a:xfrm>
          <a:prstGeom prst="rect">
            <a:avLst/>
          </a:prstGeom>
          <a:noFill/>
          <a:ln>
            <a:noFill/>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title"/>
          </p:nvPr>
        </p:nvSpPr>
        <p:spPr>
          <a:xfrm>
            <a:off x="457200" y="228600"/>
            <a:ext cx="8229600" cy="914400"/>
          </a:xfrm>
          <a:prstGeom prst="rect">
            <a:avLst/>
          </a:prstGeom>
          <a:noFill/>
          <a:ln>
            <a:noFill/>
          </a:ln>
        </p:spPr>
        <p:txBody>
          <a:bodyPr lIns="91425" tIns="45700" rIns="91425" bIns="45700" anchor="b" anchorCtr="0">
            <a:noAutofit/>
          </a:bodyPr>
          <a:lstStyle/>
          <a:p>
            <a:pPr marL="0" marR="0" lvl="0" indent="0" algn="r" rtl="1">
              <a:spcBef>
                <a:spcPts val="0"/>
              </a:spcBef>
              <a:buClr>
                <a:schemeClr val="dk2"/>
              </a:buClr>
              <a:buSzPct val="25000"/>
              <a:buFont typeface="Domine"/>
              <a:buNone/>
            </a:pPr>
            <a:r>
              <a:rPr lang="x-none" sz="3200" b="0" i="0" u="none" strike="noStrike" cap="none" baseline="0">
                <a:solidFill>
                  <a:schemeClr val="dk2"/>
                </a:solidFill>
                <a:latin typeface="Domine"/>
                <a:ea typeface="Domine"/>
                <a:cs typeface="Domine"/>
                <a:sym typeface="Domine"/>
              </a:rPr>
              <a:t>הצבר בעין האמן העכשווי</a:t>
            </a:r>
          </a:p>
        </p:txBody>
      </p:sp>
      <p:sp>
        <p:nvSpPr>
          <p:cNvPr id="288" name="Shape 288"/>
          <p:cNvSpPr txBox="1">
            <a:spLocks noGrp="1"/>
          </p:cNvSpPr>
          <p:nvPr>
            <p:ph type="body" idx="1"/>
          </p:nvPr>
        </p:nvSpPr>
        <p:spPr>
          <a:xfrm>
            <a:off x="5796135" y="1216151"/>
            <a:ext cx="2877710" cy="4937760"/>
          </a:xfrm>
          <a:prstGeom prst="rect">
            <a:avLst/>
          </a:prstGeom>
          <a:noFill/>
          <a:ln>
            <a:noFill/>
          </a:ln>
        </p:spPr>
        <p:txBody>
          <a:bodyPr lIns="91425" tIns="45700" rIns="91425" bIns="45700" anchor="t" anchorCtr="0">
            <a:noAutofit/>
          </a:bodyPr>
          <a:lstStyle/>
          <a:p>
            <a:pPr marL="274320" marR="0" lvl="0" indent="-274320" algn="r" rtl="1">
              <a:lnSpc>
                <a:spcPct val="80000"/>
              </a:lnSpc>
              <a:spcBef>
                <a:spcPts val="0"/>
              </a:spcBef>
              <a:buClr>
                <a:schemeClr val="accent1"/>
              </a:buClr>
              <a:buSzPct val="76000"/>
              <a:buFont typeface="Cabin"/>
              <a:buChar char=""/>
            </a:pPr>
            <a:r>
              <a:rPr lang="x-none" sz="1800" b="0" i="0" u="none" strike="noStrike" cap="none" baseline="0">
                <a:solidFill>
                  <a:schemeClr val="dk1"/>
                </a:solidFill>
                <a:latin typeface="Cabin"/>
                <a:ea typeface="Cabin"/>
                <a:cs typeface="Cabin"/>
                <a:sym typeface="Cabin"/>
              </a:rPr>
              <a:t>התערוכה "מגדיר" של דוד עדיקא מציעה להתבונן בדימוי הפרח כמוטיב, כ"מוליך יופי", כביטוי רגשי בעל משמעויות רבות ומנוגדות, וכמחווה אסתטית.  </a:t>
            </a:r>
          </a:p>
          <a:p>
            <a:pPr marL="274320" marR="0" lvl="0" indent="-274320" algn="r" rtl="1">
              <a:lnSpc>
                <a:spcPct val="80000"/>
              </a:lnSpc>
              <a:spcBef>
                <a:spcPts val="600"/>
              </a:spcBef>
              <a:buClr>
                <a:schemeClr val="accent1"/>
              </a:buClr>
              <a:buSzPct val="76000"/>
              <a:buFont typeface="Cabin"/>
              <a:buChar char=""/>
            </a:pPr>
            <a:r>
              <a:rPr lang="x-none" sz="1800" b="0" i="0" u="none" strike="noStrike" cap="none" baseline="0">
                <a:solidFill>
                  <a:schemeClr val="dk1"/>
                </a:solidFill>
                <a:latin typeface="Cabin"/>
                <a:ea typeface="Cabin"/>
                <a:cs typeface="Cabin"/>
                <a:sym typeface="Cabin"/>
              </a:rPr>
              <a:t>"קיימת שאלת המוסר. מי אנחנו? מה אנחנו עושים במרחב הזה? איך אנחנו מגיבים כלפיו? העבודה היא סופר פוליטית, אבל רחוקה מלהיות ישירה כמו העבודות של מיקי קרצמן ודוד ריב. עבורי החיים, תיעוד היומיום, הרבה יותר חזקים מעקרונות או מתיעוד עוולות". </a:t>
            </a:r>
          </a:p>
          <a:p>
            <a:pPr marL="274320" marR="0" lvl="0" indent="-274320" algn="r" rtl="1">
              <a:lnSpc>
                <a:spcPct val="80000"/>
              </a:lnSpc>
              <a:spcBef>
                <a:spcPts val="600"/>
              </a:spcBef>
              <a:buClr>
                <a:schemeClr val="accent1"/>
              </a:buClr>
              <a:buSzPct val="76000"/>
              <a:buFont typeface="Cabin"/>
              <a:buChar char=""/>
            </a:pPr>
            <a:r>
              <a:rPr lang="x-none" sz="1800" b="0" i="0" u="none" strike="noStrike" cap="none" baseline="0">
                <a:solidFill>
                  <a:schemeClr val="dk1"/>
                </a:solidFill>
                <a:latin typeface="Cabin"/>
                <a:ea typeface="Cabin"/>
                <a:cs typeface="Cabin"/>
                <a:sym typeface="Cabin"/>
              </a:rPr>
              <a:t>(</a:t>
            </a:r>
            <a:r>
              <a:rPr lang="x-none" sz="1250" b="0" i="0" u="none" strike="noStrike" cap="none" baseline="0">
                <a:solidFill>
                  <a:schemeClr val="dk1"/>
                </a:solidFill>
                <a:latin typeface="Cabin"/>
                <a:ea typeface="Cabin"/>
                <a:cs typeface="Cabin"/>
                <a:sym typeface="Cabin"/>
              </a:rPr>
              <a:t>דוד עדיקא בתוך: "הנסיך והעדשה: ראיון עם הצלם דוד עדיקא", nrg, אלון הדר,  2009).</a:t>
            </a:r>
          </a:p>
          <a:p>
            <a:pPr marL="274320" marR="0" lvl="0" indent="-186486" algn="r" rtl="1">
              <a:lnSpc>
                <a:spcPct val="80000"/>
              </a:lnSpc>
              <a:spcBef>
                <a:spcPts val="600"/>
              </a:spcBef>
              <a:buClr>
                <a:schemeClr val="accent1"/>
              </a:buClr>
              <a:buFont typeface="Cabin"/>
              <a:buNone/>
            </a:pPr>
            <a:endParaRPr sz="1800" b="0" i="0" u="none" strike="noStrike" cap="none" baseline="0">
              <a:solidFill>
                <a:schemeClr val="dk1"/>
              </a:solidFill>
              <a:latin typeface="Cabin"/>
              <a:ea typeface="Cabin"/>
              <a:cs typeface="Cabin"/>
              <a:sym typeface="Cabin"/>
            </a:endParaRPr>
          </a:p>
        </p:txBody>
      </p:sp>
      <p:pic>
        <p:nvPicPr>
          <p:cNvPr id="289" name="Shape 289"/>
          <p:cNvPicPr preferRelativeResize="0">
            <a:picLocks noGrp="1"/>
          </p:cNvPicPr>
          <p:nvPr>
            <p:ph type="body" idx="2"/>
          </p:nvPr>
        </p:nvPicPr>
        <p:blipFill rotWithShape="1">
          <a:blip r:embed="rId3">
            <a:alphaModFix/>
          </a:blip>
          <a:srcRect/>
          <a:stretch/>
        </p:blipFill>
        <p:spPr>
          <a:xfrm>
            <a:off x="107504" y="1772816"/>
            <a:ext cx="5544615" cy="3600399"/>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457200" y="228600"/>
            <a:ext cx="8229600" cy="914400"/>
          </a:xfrm>
          <a:prstGeom prst="rect">
            <a:avLst/>
          </a:prstGeom>
          <a:noFill/>
          <a:ln>
            <a:noFill/>
          </a:ln>
        </p:spPr>
        <p:txBody>
          <a:bodyPr lIns="91425" tIns="45700" rIns="91425" bIns="45700" anchor="b" anchorCtr="0">
            <a:noAutofit/>
          </a:bodyPr>
          <a:lstStyle/>
          <a:p>
            <a:pPr marL="0" marR="0" lvl="0" indent="0" algn="r" rtl="1">
              <a:spcBef>
                <a:spcPts val="0"/>
              </a:spcBef>
              <a:buClr>
                <a:schemeClr val="dk2"/>
              </a:buClr>
              <a:buSzPct val="25000"/>
              <a:buFont typeface="Domine"/>
              <a:buNone/>
            </a:pPr>
            <a:r>
              <a:rPr lang="x-none" sz="3200" b="0" i="0" u="none" strike="noStrike" cap="none" baseline="0">
                <a:solidFill>
                  <a:schemeClr val="dk2"/>
                </a:solidFill>
                <a:latin typeface="Domine"/>
                <a:ea typeface="Domine"/>
                <a:cs typeface="Domine"/>
                <a:sym typeface="Domine"/>
              </a:rPr>
              <a:t>אבל פן, </a:t>
            </a:r>
            <a:r>
              <a:rPr lang="x-none" sz="3200" b="0" i="1" u="none" strike="noStrike" cap="none" baseline="0">
                <a:solidFill>
                  <a:schemeClr val="dk2"/>
                </a:solidFill>
                <a:latin typeface="Domine"/>
                <a:ea typeface="Domine"/>
                <a:cs typeface="Domine"/>
                <a:sym typeface="Domine"/>
              </a:rPr>
              <a:t>חטיפתה של דינה</a:t>
            </a:r>
            <a:r>
              <a:rPr lang="x-none" sz="3200" b="0" i="0" u="none" strike="noStrike" cap="none" baseline="0">
                <a:solidFill>
                  <a:schemeClr val="dk2"/>
                </a:solidFill>
                <a:latin typeface="Domine"/>
                <a:ea typeface="Domine"/>
                <a:cs typeface="Domine"/>
                <a:sym typeface="Domine"/>
              </a:rPr>
              <a:t>, פסטל, 1923</a:t>
            </a:r>
          </a:p>
        </p:txBody>
      </p:sp>
      <p:pic>
        <p:nvPicPr>
          <p:cNvPr id="117" name="Shape 117"/>
          <p:cNvPicPr preferRelativeResize="0">
            <a:picLocks noGrp="1"/>
          </p:cNvPicPr>
          <p:nvPr>
            <p:ph type="body" idx="1"/>
          </p:nvPr>
        </p:nvPicPr>
        <p:blipFill rotWithShape="1">
          <a:blip r:embed="rId3">
            <a:alphaModFix/>
          </a:blip>
          <a:srcRect/>
          <a:stretch/>
        </p:blipFill>
        <p:spPr>
          <a:xfrm>
            <a:off x="457200" y="2262315"/>
            <a:ext cx="4041774" cy="2850894"/>
          </a:xfrm>
          <a:prstGeom prst="rect">
            <a:avLst/>
          </a:prstGeom>
          <a:noFill/>
          <a:ln>
            <a:noFill/>
          </a:ln>
        </p:spPr>
      </p:pic>
      <p:sp>
        <p:nvSpPr>
          <p:cNvPr id="118" name="Shape 118"/>
          <p:cNvSpPr txBox="1">
            <a:spLocks noGrp="1"/>
          </p:cNvSpPr>
          <p:nvPr>
            <p:ph type="body" idx="2"/>
          </p:nvPr>
        </p:nvSpPr>
        <p:spPr>
          <a:xfrm>
            <a:off x="4632198" y="1216151"/>
            <a:ext cx="4041648" cy="4937760"/>
          </a:xfrm>
          <a:prstGeom prst="rect">
            <a:avLst/>
          </a:prstGeom>
          <a:noFill/>
          <a:ln>
            <a:noFill/>
          </a:ln>
        </p:spPr>
        <p:txBody>
          <a:bodyPr lIns="91425" tIns="45700" rIns="91425" bIns="45700" anchor="t" anchorCtr="0">
            <a:noAutofit/>
          </a:bodyPr>
          <a:lstStyle/>
          <a:p>
            <a:pPr marL="274320" marR="0" lvl="0" indent="-274320" algn="r" rtl="1">
              <a:lnSpc>
                <a:spcPct val="80000"/>
              </a:lnSpc>
              <a:spcBef>
                <a:spcPts val="0"/>
              </a:spcBef>
              <a:buClr>
                <a:schemeClr val="accent1"/>
              </a:buClr>
              <a:buSzPct val="73764"/>
              <a:buFont typeface="Cabin"/>
              <a:buChar char=""/>
            </a:pPr>
            <a:r>
              <a:rPr lang="x-none" sz="1650" b="0" i="0" u="none" strike="noStrike" cap="none" baseline="0">
                <a:solidFill>
                  <a:schemeClr val="dk1"/>
                </a:solidFill>
                <a:latin typeface="Cabin"/>
                <a:ea typeface="Cabin"/>
                <a:cs typeface="Cabin"/>
                <a:sym typeface="Cabin"/>
              </a:rPr>
              <a:t>אבל פן התמקד ברגע חטיפת דינה, תחילת אירוע האונס. אלכסון דרמטי, שמקורו בציורים יפניים, מהם הושפע פן, מפגיש אותנו עם החוטף, בעל החזות הבדואית, ועם הנחטפת, אף היא בדואית למהדרין, המקושטת בקרסולה, ראשה וזרועה בתכשיטים בדואיים. </a:t>
            </a:r>
          </a:p>
          <a:p>
            <a:pPr marL="274320" marR="0" lvl="0" indent="-274320" algn="r" rtl="1">
              <a:lnSpc>
                <a:spcPct val="80000"/>
              </a:lnSpc>
              <a:spcBef>
                <a:spcPts val="600"/>
              </a:spcBef>
              <a:buClr>
                <a:schemeClr val="accent1"/>
              </a:buClr>
              <a:buSzPct val="73764"/>
              <a:buFont typeface="Cabin"/>
              <a:buChar char=""/>
            </a:pPr>
            <a:r>
              <a:rPr lang="x-none" sz="1650" b="1" i="0" u="none" strike="noStrike" cap="none" baseline="0">
                <a:solidFill>
                  <a:srgbClr val="C00000"/>
                </a:solidFill>
                <a:latin typeface="Cabin"/>
                <a:ea typeface="Cabin"/>
                <a:cs typeface="Cabin"/>
                <a:sym typeface="Cabin"/>
              </a:rPr>
              <a:t>שיח הצבר שבקדמה נועד לסמל, הן תחושה קוצנית-אלימה והן את "תאור המקום": ארץ ישראל. חשוב היה לאבל פן לצייר את התנ"ך על הרקע המקומי ה"אותנטי". </a:t>
            </a:r>
          </a:p>
          <a:p>
            <a:pPr marL="274320" marR="0" lvl="0" indent="-274320" algn="r" rtl="1">
              <a:lnSpc>
                <a:spcPct val="80000"/>
              </a:lnSpc>
              <a:spcBef>
                <a:spcPts val="600"/>
              </a:spcBef>
              <a:buClr>
                <a:schemeClr val="accent1"/>
              </a:buClr>
              <a:buSzPct val="73764"/>
              <a:buFont typeface="Cabin"/>
              <a:buChar char=""/>
            </a:pPr>
            <a:r>
              <a:rPr lang="x-none" sz="1650" b="0" i="0" u="none" strike="noStrike" cap="none" baseline="0">
                <a:solidFill>
                  <a:schemeClr val="dk1"/>
                </a:solidFill>
                <a:latin typeface="Cabin"/>
                <a:ea typeface="Cabin"/>
                <a:cs typeface="Cabin"/>
                <a:sym typeface="Cabin"/>
              </a:rPr>
              <a:t>"האותנטיות של הצבר לא סתרה את סמליותו: קוציו ייצגו את השממה ואת הסבל [...] כל אותה עת תפקד צמח הצבר כסתירתו של האדם, כמכשול על דרכו, כמכאוב הקוצני הצפוי לו בשיבתו אל מולדתו הצחיחה".</a:t>
            </a:r>
          </a:p>
          <a:p>
            <a:pPr marL="274320" marR="0" lvl="0" indent="-274320" algn="r" rtl="1">
              <a:lnSpc>
                <a:spcPct val="80000"/>
              </a:lnSpc>
              <a:spcBef>
                <a:spcPts val="600"/>
              </a:spcBef>
              <a:buClr>
                <a:schemeClr val="accent1"/>
              </a:buClr>
              <a:buSzPct val="73764"/>
              <a:buFont typeface="Cabin"/>
              <a:buChar char=""/>
            </a:pPr>
            <a:r>
              <a:rPr lang="x-none" sz="1650" b="0" i="0" u="none" strike="noStrike" cap="none" baseline="0">
                <a:solidFill>
                  <a:schemeClr val="dk1"/>
                </a:solidFill>
                <a:latin typeface="Cabin"/>
                <a:ea typeface="Cabin"/>
                <a:cs typeface="Cabin"/>
                <a:sym typeface="Cabin"/>
              </a:rPr>
              <a:t>"יחלפו עשרות שנים עד שיאוחדו הצבר והאדם המקומיים ויולידו את מיתוס הצבר כאגדת ילידי הארץ, שתוכם מתוק ועסיסי אך חיצוניותם דוקרת ומחוספסה. אגדה שנמשכה כארבעים וחמש שנה, לא יותר"</a:t>
            </a:r>
          </a:p>
          <a:p>
            <a:pPr marL="274320" marR="0" lvl="0" indent="-274320" algn="r" rtl="1">
              <a:lnSpc>
                <a:spcPct val="80000"/>
              </a:lnSpc>
              <a:spcBef>
                <a:spcPts val="600"/>
              </a:spcBef>
              <a:buClr>
                <a:schemeClr val="accent1"/>
              </a:buClr>
              <a:buSzPct val="25000"/>
              <a:buFont typeface="Cabin"/>
              <a:buNone/>
            </a:pPr>
            <a:r>
              <a:rPr lang="x-none" sz="1650" b="0" i="0" u="none" strike="noStrike" cap="none" baseline="0">
                <a:solidFill>
                  <a:schemeClr val="dk1"/>
                </a:solidFill>
                <a:latin typeface="Cabin"/>
                <a:ea typeface="Cabin"/>
                <a:cs typeface="Cabin"/>
                <a:sym typeface="Cabin"/>
              </a:rPr>
              <a:t> (ג. עפרת, </a:t>
            </a:r>
            <a:r>
              <a:rPr lang="x-none" sz="1650" b="0" i="0" u="sng" strike="noStrike" cap="none" baseline="0">
                <a:solidFill>
                  <a:schemeClr val="dk1"/>
                </a:solidFill>
                <a:latin typeface="Cabin"/>
                <a:ea typeface="Cabin"/>
                <a:cs typeface="Cabin"/>
                <a:sym typeface="Cabin"/>
              </a:rPr>
              <a:t>בהקשר מקומי</a:t>
            </a:r>
            <a:r>
              <a:rPr lang="x-none" sz="1650" b="0" i="0" u="none" strike="noStrike" cap="none" baseline="0">
                <a:solidFill>
                  <a:schemeClr val="dk1"/>
                </a:solidFill>
                <a:latin typeface="Cabin"/>
                <a:ea typeface="Cabin"/>
                <a:cs typeface="Cabin"/>
                <a:sym typeface="Cabin"/>
              </a:rPr>
              <a:t>, עמ' 199).</a:t>
            </a:r>
          </a:p>
        </p:txBody>
      </p:sp>
      <p:sp>
        <p:nvSpPr>
          <p:cNvPr id="119" name="Shape 119"/>
          <p:cNvSpPr/>
          <p:nvPr/>
        </p:nvSpPr>
        <p:spPr>
          <a:xfrm>
            <a:off x="467543" y="5229200"/>
            <a:ext cx="4104456" cy="738664"/>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r>
              <a:rPr lang="x-none" sz="1400" b="0" i="0" u="none" strike="noStrike" cap="none" baseline="0">
                <a:solidFill>
                  <a:srgbClr val="000000"/>
                </a:solidFill>
                <a:latin typeface="Arial"/>
                <a:ea typeface="Arial"/>
                <a:cs typeface="Arial"/>
                <a:sym typeface="Arial"/>
              </a:rPr>
              <a:t>"בראשית" ל"ד: שכם בן-חמור אנס את דינה בת יעקב, וכנקמה, שחטו בני יעקב את בני שכם מיד לאחר שאלה מָלו את בשרם. מהדרמות הקשות יותר בסיפורי התנ"ך.</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8">
                                            <p:txEl>
                                              <p:pRg st="0" end="0"/>
                                            </p:txEl>
                                          </p:spTgt>
                                        </p:tgtEl>
                                        <p:attrNameLst>
                                          <p:attrName>style.visibility</p:attrName>
                                        </p:attrNameLst>
                                      </p:cBhvr>
                                      <p:to>
                                        <p:strVal val="visible"/>
                                      </p:to>
                                    </p:set>
                                    <p:animEffect transition="in" filter="fade">
                                      <p:cBhvr>
                                        <p:cTn id="7" dur="2000"/>
                                        <p:tgtEl>
                                          <p:spTgt spid="1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8">
                                            <p:txEl>
                                              <p:pRg st="1" end="1"/>
                                            </p:txEl>
                                          </p:spTgt>
                                        </p:tgtEl>
                                        <p:attrNameLst>
                                          <p:attrName>style.visibility</p:attrName>
                                        </p:attrNameLst>
                                      </p:cBhvr>
                                      <p:to>
                                        <p:strVal val="visible"/>
                                      </p:to>
                                    </p:set>
                                    <p:animEffect transition="in" filter="fade">
                                      <p:cBhvr>
                                        <p:cTn id="12" dur="2000"/>
                                        <p:tgtEl>
                                          <p:spTgt spid="1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8">
                                            <p:txEl>
                                              <p:pRg st="2" end="2"/>
                                            </p:txEl>
                                          </p:spTgt>
                                        </p:tgtEl>
                                        <p:attrNameLst>
                                          <p:attrName>style.visibility</p:attrName>
                                        </p:attrNameLst>
                                      </p:cBhvr>
                                      <p:to>
                                        <p:strVal val="visible"/>
                                      </p:to>
                                    </p:set>
                                    <p:animEffect transition="in" filter="fade">
                                      <p:cBhvr>
                                        <p:cTn id="17" dur="2000"/>
                                        <p:tgtEl>
                                          <p:spTgt spid="1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8">
                                            <p:txEl>
                                              <p:pRg st="3" end="3"/>
                                            </p:txEl>
                                          </p:spTgt>
                                        </p:tgtEl>
                                        <p:attrNameLst>
                                          <p:attrName>style.visibility</p:attrName>
                                        </p:attrNameLst>
                                      </p:cBhvr>
                                      <p:to>
                                        <p:strVal val="visible"/>
                                      </p:to>
                                    </p:set>
                                    <p:animEffect transition="in" filter="fade">
                                      <p:cBhvr>
                                        <p:cTn id="22" dur="2000"/>
                                        <p:tgtEl>
                                          <p:spTgt spid="11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8">
                                            <p:txEl>
                                              <p:pRg st="4" end="4"/>
                                            </p:txEl>
                                          </p:spTgt>
                                        </p:tgtEl>
                                        <p:attrNameLst>
                                          <p:attrName>style.visibility</p:attrName>
                                        </p:attrNameLst>
                                      </p:cBhvr>
                                      <p:to>
                                        <p:strVal val="visible"/>
                                      </p:to>
                                    </p:set>
                                    <p:animEffect transition="in" filter="fade">
                                      <p:cBhvr>
                                        <p:cTn id="27" dur="2000"/>
                                        <p:tgtEl>
                                          <p:spTgt spid="1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457200" y="228600"/>
            <a:ext cx="8229600" cy="914400"/>
          </a:xfrm>
          <a:prstGeom prst="rect">
            <a:avLst/>
          </a:prstGeom>
          <a:noFill/>
          <a:ln>
            <a:noFill/>
          </a:ln>
        </p:spPr>
        <p:txBody>
          <a:bodyPr lIns="91425" tIns="45700" rIns="91425" bIns="45700" anchor="b" anchorCtr="0">
            <a:noAutofit/>
          </a:bodyPr>
          <a:lstStyle/>
          <a:p>
            <a:pPr marL="0" marR="0" lvl="0" indent="0" algn="r" rtl="1">
              <a:spcBef>
                <a:spcPts val="0"/>
              </a:spcBef>
              <a:buClr>
                <a:schemeClr val="dk2"/>
              </a:buClr>
              <a:buSzPct val="25000"/>
              <a:buFont typeface="Domine"/>
              <a:buNone/>
            </a:pPr>
            <a:r>
              <a:rPr lang="x-none" sz="3200" b="0" i="0" u="none" strike="noStrike" cap="none" baseline="0">
                <a:solidFill>
                  <a:schemeClr val="dk2"/>
                </a:solidFill>
                <a:latin typeface="Domine"/>
                <a:ea typeface="Domine"/>
                <a:cs typeface="Domine"/>
                <a:sym typeface="Domine"/>
              </a:rPr>
              <a:t>לידתו של מיתוס הצבר</a:t>
            </a:r>
          </a:p>
        </p:txBody>
      </p:sp>
      <p:sp>
        <p:nvSpPr>
          <p:cNvPr id="125" name="Shape 125"/>
          <p:cNvSpPr txBox="1">
            <a:spLocks noGrp="1"/>
          </p:cNvSpPr>
          <p:nvPr>
            <p:ph type="body" idx="1"/>
          </p:nvPr>
        </p:nvSpPr>
        <p:spPr>
          <a:xfrm>
            <a:off x="4632198" y="1216151"/>
            <a:ext cx="4041648" cy="4937760"/>
          </a:xfrm>
          <a:prstGeom prst="rect">
            <a:avLst/>
          </a:prstGeom>
          <a:noFill/>
          <a:ln>
            <a:noFill/>
          </a:ln>
        </p:spPr>
        <p:txBody>
          <a:bodyPr lIns="91425" tIns="45700" rIns="91425" bIns="45700" anchor="t" anchorCtr="0">
            <a:noAutofit/>
          </a:bodyPr>
          <a:lstStyle/>
          <a:p>
            <a:pPr marL="274320" marR="0" lvl="0" indent="-274320" algn="r" rtl="1">
              <a:lnSpc>
                <a:spcPct val="80000"/>
              </a:lnSpc>
              <a:spcBef>
                <a:spcPts val="0"/>
              </a:spcBef>
              <a:buClr>
                <a:schemeClr val="accent1"/>
              </a:buClr>
              <a:buSzPct val="76000"/>
              <a:buFont typeface="Cabin"/>
              <a:buChar char=""/>
            </a:pPr>
            <a:r>
              <a:rPr lang="x-none" sz="2200" b="0" i="0" u="none" strike="noStrike" cap="none" baseline="0">
                <a:solidFill>
                  <a:schemeClr val="dk1"/>
                </a:solidFill>
                <a:latin typeface="Cabin"/>
                <a:ea typeface="Cabin"/>
                <a:cs typeface="Cabin"/>
                <a:sym typeface="Cabin"/>
              </a:rPr>
              <a:t>רק בראשית שנות השלושים הפך הצבר, ובעיקר פריו, לסמל קולקטיבי מקומי. העיתונאי אורי קיסרי פרסם מאמר בשם "אנו עלי הצבר" שעסק בקיפוח בני הארץ לעומת העדפת העולים מרוסיה, "הייקים" וכל ה"שיכנזים". </a:t>
            </a:r>
          </a:p>
          <a:p>
            <a:pPr marL="274320" marR="0" lvl="0" indent="-274320" algn="r" rtl="1">
              <a:lnSpc>
                <a:spcPct val="80000"/>
              </a:lnSpc>
              <a:spcBef>
                <a:spcPts val="600"/>
              </a:spcBef>
              <a:buClr>
                <a:schemeClr val="accent1"/>
              </a:buClr>
              <a:buSzPct val="76000"/>
              <a:buFont typeface="Cabin"/>
              <a:buChar char=""/>
            </a:pPr>
            <a:r>
              <a:rPr lang="x-none" sz="2200" b="0" i="0" u="none" strike="noStrike" cap="none" baseline="0">
                <a:solidFill>
                  <a:schemeClr val="dk1"/>
                </a:solidFill>
                <a:latin typeface="Cabin"/>
                <a:ea typeface="Cabin"/>
                <a:cs typeface="Cabin"/>
                <a:sym typeface="Cabin"/>
              </a:rPr>
              <a:t>(א. קיסרי, "זכרונות ליום מחר", 1975). </a:t>
            </a:r>
          </a:p>
          <a:p>
            <a:pPr marL="274320" marR="0" lvl="0" indent="-274320" algn="r" rtl="1">
              <a:lnSpc>
                <a:spcPct val="80000"/>
              </a:lnSpc>
              <a:spcBef>
                <a:spcPts val="600"/>
              </a:spcBef>
              <a:buClr>
                <a:schemeClr val="accent1"/>
              </a:buClr>
              <a:buSzPct val="76000"/>
              <a:buFont typeface="Cabin"/>
              <a:buChar char=""/>
            </a:pPr>
            <a:r>
              <a:rPr lang="x-none" sz="2200" b="0" i="0" u="none" strike="noStrike" cap="none" baseline="0">
                <a:solidFill>
                  <a:schemeClr val="dk1"/>
                </a:solidFill>
                <a:latin typeface="Cabin"/>
                <a:ea typeface="Cabin"/>
                <a:cs typeface="Cabin"/>
                <a:sym typeface="Cabin"/>
              </a:rPr>
              <a:t>מיד לאחר מכן החלו להופיע בעיתונות קריקטורות, הומורסקות, שירים וסרטי קולנוע אשר עסקו בדמות ה"צבר". ב-1932 כבר דובר על "רוח צברית". המיתוס קם על רגליו (עפרת. שם.)</a:t>
            </a:r>
          </a:p>
        </p:txBody>
      </p:sp>
      <p:sp>
        <p:nvSpPr>
          <p:cNvPr id="126" name="Shape 126"/>
          <p:cNvSpPr txBox="1"/>
          <p:nvPr/>
        </p:nvSpPr>
        <p:spPr>
          <a:xfrm flipH="1">
            <a:off x="3203848" y="5733255"/>
            <a:ext cx="1512167" cy="648071"/>
          </a:xfrm>
          <a:prstGeom prst="rect">
            <a:avLst/>
          </a:prstGeom>
          <a:solidFill>
            <a:srgbClr val="FFFFFF"/>
          </a:solidFill>
          <a:ln>
            <a:noFill/>
          </a:ln>
        </p:spPr>
        <p:txBody>
          <a:bodyPr lIns="91425" tIns="45700" rIns="91425" bIns="45700" anchor="t" anchorCtr="0">
            <a:noAutofit/>
          </a:bodyPr>
          <a:lstStyle/>
          <a:p>
            <a:pPr marL="0" marR="0" lvl="0" indent="0" algn="r" rtl="1">
              <a:lnSpc>
                <a:spcPct val="115000"/>
              </a:lnSpc>
              <a:spcBef>
                <a:spcPts val="0"/>
              </a:spcBef>
              <a:spcAft>
                <a:spcPts val="1000"/>
              </a:spcAft>
              <a:buClr>
                <a:srgbClr val="000000"/>
              </a:buClr>
              <a:buSzPct val="25000"/>
              <a:buFont typeface="Cabin"/>
              <a:buNone/>
            </a:pPr>
            <a:r>
              <a:rPr lang="x-none" sz="1200" b="1" i="0" u="none" strike="noStrike" cap="none" baseline="0">
                <a:solidFill>
                  <a:srgbClr val="000000"/>
                </a:solidFill>
                <a:latin typeface="Cabin"/>
                <a:ea typeface="Cabin"/>
                <a:cs typeface="Cabin"/>
                <a:sym typeface="Cabin"/>
              </a:rPr>
              <a:t>קריאל גרדוש, "שרוליק"</a:t>
            </a:r>
            <a:r>
              <a:rPr lang="x-none" sz="1200" b="0" i="0" u="none" strike="noStrike" cap="none" baseline="0">
                <a:solidFill>
                  <a:srgbClr val="000000"/>
                </a:solidFill>
                <a:latin typeface="Cabin"/>
                <a:ea typeface="Cabin"/>
                <a:cs typeface="Cabin"/>
                <a:sym typeface="Cabin"/>
              </a:rPr>
              <a:t>, איור, 1956</a:t>
            </a:r>
          </a:p>
        </p:txBody>
      </p:sp>
      <p:pic>
        <p:nvPicPr>
          <p:cNvPr id="127" name="Shape 127"/>
          <p:cNvPicPr preferRelativeResize="0">
            <a:picLocks noGrp="1"/>
          </p:cNvPicPr>
          <p:nvPr>
            <p:ph type="body" idx="2"/>
          </p:nvPr>
        </p:nvPicPr>
        <p:blipFill rotWithShape="1">
          <a:blip r:embed="rId3">
            <a:alphaModFix/>
          </a:blip>
          <a:srcRect/>
          <a:stretch/>
        </p:blipFill>
        <p:spPr>
          <a:xfrm>
            <a:off x="179511" y="188640"/>
            <a:ext cx="2664295" cy="6131225"/>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457200" y="228600"/>
            <a:ext cx="8229600" cy="914400"/>
          </a:xfrm>
          <a:prstGeom prst="rect">
            <a:avLst/>
          </a:prstGeom>
          <a:noFill/>
          <a:ln>
            <a:noFill/>
          </a:ln>
        </p:spPr>
        <p:txBody>
          <a:bodyPr lIns="91425" tIns="45700" rIns="91425" bIns="45700" anchor="b" anchorCtr="0">
            <a:noAutofit/>
          </a:bodyPr>
          <a:lstStyle/>
          <a:p>
            <a:pPr marL="0" marR="0" lvl="0" indent="0" algn="r" rtl="1">
              <a:spcBef>
                <a:spcPts val="0"/>
              </a:spcBef>
              <a:buClr>
                <a:schemeClr val="dk2"/>
              </a:buClr>
              <a:buSzPct val="25000"/>
              <a:buFont typeface="Domine"/>
              <a:buNone/>
            </a:pPr>
            <a:r>
              <a:rPr lang="x-none" sz="3200" b="0" i="0" u="none" strike="noStrike" cap="none" baseline="0">
                <a:solidFill>
                  <a:schemeClr val="dk2"/>
                </a:solidFill>
                <a:latin typeface="Domine"/>
                <a:ea typeface="Domine"/>
                <a:cs typeface="Domine"/>
                <a:sym typeface="Domine"/>
              </a:rPr>
              <a:t>הצבר מזוהה עם הלוחם והפלמחנ"יק</a:t>
            </a:r>
          </a:p>
        </p:txBody>
      </p:sp>
      <p:pic>
        <p:nvPicPr>
          <p:cNvPr id="133" name="Shape 133"/>
          <p:cNvPicPr preferRelativeResize="0">
            <a:picLocks noGrp="1"/>
          </p:cNvPicPr>
          <p:nvPr>
            <p:ph type="body" idx="1"/>
          </p:nvPr>
        </p:nvPicPr>
        <p:blipFill rotWithShape="1">
          <a:blip r:embed="rId3">
            <a:alphaModFix/>
          </a:blip>
          <a:srcRect/>
          <a:stretch/>
        </p:blipFill>
        <p:spPr>
          <a:xfrm>
            <a:off x="663002" y="1543494"/>
            <a:ext cx="3630167" cy="4288536"/>
          </a:xfrm>
          <a:prstGeom prst="rect">
            <a:avLst/>
          </a:prstGeom>
          <a:noFill/>
          <a:ln>
            <a:noFill/>
          </a:ln>
        </p:spPr>
      </p:pic>
      <p:sp>
        <p:nvSpPr>
          <p:cNvPr id="134" name="Shape 134"/>
          <p:cNvSpPr txBox="1"/>
          <p:nvPr/>
        </p:nvSpPr>
        <p:spPr>
          <a:xfrm>
            <a:off x="179511" y="5949280"/>
            <a:ext cx="4464496" cy="276998"/>
          </a:xfrm>
          <a:prstGeom prst="rect">
            <a:avLst/>
          </a:prstGeom>
          <a:noFill/>
          <a:ln>
            <a:noFill/>
          </a:ln>
        </p:spPr>
        <p:txBody>
          <a:bodyPr lIns="91425" tIns="45700" rIns="91425" bIns="45700" anchor="t" anchorCtr="0">
            <a:noAutofit/>
          </a:bodyPr>
          <a:lstStyle/>
          <a:p>
            <a:pPr marL="0" marR="0" lvl="0" indent="0" algn="r" rtl="1">
              <a:lnSpc>
                <a:spcPct val="100000"/>
              </a:lnSpc>
              <a:spcBef>
                <a:spcPts val="0"/>
              </a:spcBef>
              <a:spcAft>
                <a:spcPts val="0"/>
              </a:spcAft>
              <a:buClr>
                <a:srgbClr val="000000"/>
              </a:buClr>
              <a:buSzPct val="25000"/>
              <a:buFont typeface="Arial"/>
              <a:buNone/>
            </a:pPr>
            <a:r>
              <a:rPr lang="x-none" sz="1200" b="0" i="0" u="none" strike="noStrike" cap="none" baseline="0">
                <a:solidFill>
                  <a:srgbClr val="000000"/>
                </a:solidFill>
                <a:latin typeface="Arial"/>
                <a:ea typeface="Arial"/>
                <a:cs typeface="Arial"/>
                <a:sym typeface="Arial"/>
              </a:rPr>
              <a:t>איור של נחום גוטמן לספר "הבחורים לא הכזיבו", מנחם תלמי, 1952.</a:t>
            </a:r>
          </a:p>
        </p:txBody>
      </p:sp>
      <p:pic>
        <p:nvPicPr>
          <p:cNvPr id="135" name="Shape 135"/>
          <p:cNvPicPr preferRelativeResize="0">
            <a:picLocks noGrp="1"/>
          </p:cNvPicPr>
          <p:nvPr>
            <p:ph type="body" idx="2"/>
          </p:nvPr>
        </p:nvPicPr>
        <p:blipFill rotWithShape="1">
          <a:blip r:embed="rId4">
            <a:alphaModFix/>
          </a:blip>
          <a:srcRect/>
          <a:stretch/>
        </p:blipFill>
        <p:spPr>
          <a:xfrm>
            <a:off x="4572000" y="1412775"/>
            <a:ext cx="4041774" cy="3294121"/>
          </a:xfrm>
          <a:prstGeom prst="rect">
            <a:avLst/>
          </a:prstGeom>
          <a:noFill/>
          <a:ln>
            <a:noFill/>
          </a:ln>
        </p:spPr>
      </p:pic>
      <p:sp>
        <p:nvSpPr>
          <p:cNvPr id="136" name="Shape 136"/>
          <p:cNvSpPr txBox="1"/>
          <p:nvPr/>
        </p:nvSpPr>
        <p:spPr>
          <a:xfrm>
            <a:off x="4716016" y="4826675"/>
            <a:ext cx="4176464" cy="1600437"/>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r>
              <a:rPr lang="x-none" sz="1400" b="0" i="0" u="none" strike="noStrike" cap="none" baseline="0">
                <a:solidFill>
                  <a:srgbClr val="000000"/>
                </a:solidFill>
                <a:latin typeface="Arial"/>
                <a:ea typeface="Arial"/>
                <a:cs typeface="Arial"/>
                <a:sym typeface="Arial"/>
              </a:rPr>
              <a:t>"</a:t>
            </a:r>
            <a:r>
              <a:rPr lang="x-none" sz="1200" b="0" i="0" u="none" strike="noStrike" cap="none" baseline="0">
                <a:solidFill>
                  <a:srgbClr val="000000"/>
                </a:solidFill>
                <a:latin typeface="Arial"/>
                <a:ea typeface="Arial"/>
                <a:cs typeface="Arial"/>
                <a:sym typeface="Arial"/>
              </a:rPr>
              <a:t>תפקיד מרכזי ביצירת המיתולוגיה של בן הארץ ובקיבוע המושג "צבר" נודע לתרבות ההנצחה שהתפתחה בארץ לאחר מלחמת השחרור. [...] שם התואר "צבר" הופיע שוב ושוב בקבצי הזיכרון של נופלי תש"ח ונהפך למעין קוד לשוני-לאומי המבטא את אהבת העם לנעריו המסורים. באותה תקופה נעשה הצבר לגיבור תרבותי גם באמנות הישראלית (ספרות, שירה, פזמון, ציור, פיסול, קולנוע, תיאטרון ובידור)".</a:t>
            </a:r>
          </a:p>
          <a:p>
            <a:pPr marL="0" marR="0" lvl="0" indent="0" algn="r" rtl="0">
              <a:lnSpc>
                <a:spcPct val="100000"/>
              </a:lnSpc>
              <a:spcBef>
                <a:spcPts val="0"/>
              </a:spcBef>
              <a:spcAft>
                <a:spcPts val="0"/>
              </a:spcAft>
              <a:buClr>
                <a:srgbClr val="000000"/>
              </a:buClr>
              <a:buSzPct val="25000"/>
              <a:buFont typeface="Arial"/>
              <a:buNone/>
            </a:pPr>
            <a:r>
              <a:rPr lang="x-none" sz="1200" b="0" i="0" u="none" strike="noStrike" cap="none" baseline="0">
                <a:solidFill>
                  <a:srgbClr val="000000"/>
                </a:solidFill>
                <a:latin typeface="Arial"/>
                <a:ea typeface="Arial"/>
                <a:cs typeface="Arial"/>
                <a:sym typeface="Arial"/>
              </a:rPr>
              <a:t> (עוז אלמוג", </a:t>
            </a:r>
            <a:r>
              <a:rPr lang="x-none" sz="1200" b="0" i="0" u="sng" strike="noStrike" cap="none" baseline="0">
                <a:solidFill>
                  <a:srgbClr val="000000"/>
                </a:solidFill>
                <a:latin typeface="Arial"/>
                <a:ea typeface="Arial"/>
                <a:cs typeface="Arial"/>
                <a:sym typeface="Arial"/>
              </a:rPr>
              <a:t>הצבר - דיוקן</a:t>
            </a:r>
            <a:r>
              <a:rPr lang="x-none" sz="1200" b="0" i="0" u="none" strike="noStrike" cap="none" baseline="0">
                <a:solidFill>
                  <a:srgbClr val="000000"/>
                </a:solidFill>
                <a:latin typeface="Arial"/>
                <a:ea typeface="Arial"/>
                <a:cs typeface="Arial"/>
                <a:sym typeface="Arial"/>
              </a:rPr>
              <a:t>, 1997, עמ' 18). </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457200" y="228600"/>
            <a:ext cx="8229600" cy="914400"/>
          </a:xfrm>
          <a:prstGeom prst="rect">
            <a:avLst/>
          </a:prstGeom>
          <a:noFill/>
          <a:ln>
            <a:noFill/>
          </a:ln>
        </p:spPr>
        <p:txBody>
          <a:bodyPr lIns="91425" tIns="45700" rIns="91425" bIns="45700" anchor="b" anchorCtr="0">
            <a:noAutofit/>
          </a:bodyPr>
          <a:lstStyle/>
          <a:p>
            <a:pPr marL="0" marR="0" lvl="0" indent="0" algn="r" rtl="1">
              <a:spcBef>
                <a:spcPts val="0"/>
              </a:spcBef>
              <a:buClr>
                <a:schemeClr val="dk2"/>
              </a:buClr>
              <a:buSzPct val="25000"/>
              <a:buFont typeface="Domine"/>
              <a:buNone/>
            </a:pPr>
            <a:r>
              <a:rPr lang="x-none" sz="2900" b="0" i="0" u="none" strike="noStrike" cap="none" baseline="0">
                <a:solidFill>
                  <a:schemeClr val="dk2"/>
                </a:solidFill>
                <a:latin typeface="Domine"/>
                <a:ea typeface="Domine"/>
                <a:cs typeface="Domine"/>
                <a:sym typeface="Domine"/>
              </a:rPr>
              <a:t>איורים וקריקטורות תורמים לעיצוב דמות ה"צבר" המיתולוגי</a:t>
            </a:r>
          </a:p>
        </p:txBody>
      </p:sp>
      <p:pic>
        <p:nvPicPr>
          <p:cNvPr id="142" name="Shape 142"/>
          <p:cNvPicPr preferRelativeResize="0">
            <a:picLocks noGrp="1"/>
          </p:cNvPicPr>
          <p:nvPr>
            <p:ph type="body" idx="1"/>
          </p:nvPr>
        </p:nvPicPr>
        <p:blipFill rotWithShape="1">
          <a:blip r:embed="rId3">
            <a:alphaModFix/>
          </a:blip>
          <a:srcRect/>
          <a:stretch/>
        </p:blipFill>
        <p:spPr>
          <a:xfrm>
            <a:off x="395536" y="1484783"/>
            <a:ext cx="4065461" cy="2716729"/>
          </a:xfrm>
          <a:prstGeom prst="rect">
            <a:avLst/>
          </a:prstGeom>
          <a:noFill/>
          <a:ln>
            <a:noFill/>
          </a:ln>
        </p:spPr>
      </p:pic>
      <p:sp>
        <p:nvSpPr>
          <p:cNvPr id="143" name="Shape 143"/>
          <p:cNvSpPr txBox="1"/>
          <p:nvPr/>
        </p:nvSpPr>
        <p:spPr>
          <a:xfrm>
            <a:off x="395536" y="1124744"/>
            <a:ext cx="3816424" cy="307777"/>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r>
              <a:rPr lang="x-none" sz="1400" b="0" i="0" u="none" strike="noStrike" cap="none" baseline="0">
                <a:solidFill>
                  <a:srgbClr val="000000"/>
                </a:solidFill>
                <a:latin typeface="Arial"/>
                <a:ea typeface="Arial"/>
                <a:cs typeface="Arial"/>
                <a:sym typeface="Arial"/>
              </a:rPr>
              <a:t>יוסי שטרן מצייר צבר וצברית, 1957</a:t>
            </a:r>
          </a:p>
        </p:txBody>
      </p:sp>
      <p:pic>
        <p:nvPicPr>
          <p:cNvPr id="144" name="Shape 144"/>
          <p:cNvPicPr preferRelativeResize="0">
            <a:picLocks noGrp="1"/>
          </p:cNvPicPr>
          <p:nvPr>
            <p:ph type="body" idx="2"/>
          </p:nvPr>
        </p:nvPicPr>
        <p:blipFill rotWithShape="1">
          <a:blip r:embed="rId4">
            <a:alphaModFix/>
          </a:blip>
          <a:srcRect/>
          <a:stretch/>
        </p:blipFill>
        <p:spPr>
          <a:xfrm>
            <a:off x="4890442" y="1196751"/>
            <a:ext cx="3641998" cy="5140029"/>
          </a:xfrm>
          <a:prstGeom prst="rect">
            <a:avLst/>
          </a:prstGeom>
          <a:noFill/>
          <a:ln>
            <a:noFill/>
          </a:ln>
        </p:spPr>
      </p:pic>
      <p:sp>
        <p:nvSpPr>
          <p:cNvPr id="145" name="Shape 145"/>
          <p:cNvSpPr txBox="1"/>
          <p:nvPr/>
        </p:nvSpPr>
        <p:spPr>
          <a:xfrm>
            <a:off x="683568" y="5949280"/>
            <a:ext cx="4104456" cy="307777"/>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r>
              <a:rPr lang="x-none" sz="1400" b="0" i="0" u="none" strike="noStrike" cap="none" baseline="0">
                <a:solidFill>
                  <a:srgbClr val="000000"/>
                </a:solidFill>
                <a:latin typeface="Arial"/>
                <a:ea typeface="Arial"/>
                <a:cs typeface="Arial"/>
                <a:sym typeface="Arial"/>
              </a:rPr>
              <a:t>שמואל כ"ץ, פלמחניק קורא את "הוא הלך בשדות", 1948</a:t>
            </a:r>
          </a:p>
        </p:txBody>
      </p:sp>
      <p:sp>
        <p:nvSpPr>
          <p:cNvPr id="146" name="Shape 146"/>
          <p:cNvSpPr/>
          <p:nvPr/>
        </p:nvSpPr>
        <p:spPr>
          <a:xfrm>
            <a:off x="179511" y="4365103"/>
            <a:ext cx="4572000" cy="1815881"/>
          </a:xfrm>
          <a:prstGeom prst="rect">
            <a:avLst/>
          </a:prstGeom>
          <a:noFill/>
          <a:ln>
            <a:noFill/>
          </a:ln>
        </p:spPr>
        <p:txBody>
          <a:bodyPr lIns="91425" tIns="45700" rIns="91425" bIns="45700" anchor="t" anchorCtr="0">
            <a:noAutofit/>
          </a:bodyPr>
          <a:lstStyle/>
          <a:p>
            <a:pPr marL="0" marR="0" lvl="0" indent="0" algn="r" rtl="1">
              <a:lnSpc>
                <a:spcPct val="100000"/>
              </a:lnSpc>
              <a:spcBef>
                <a:spcPts val="0"/>
              </a:spcBef>
              <a:spcAft>
                <a:spcPts val="0"/>
              </a:spcAft>
              <a:buClr>
                <a:srgbClr val="000000"/>
              </a:buClr>
              <a:buSzPct val="25000"/>
              <a:buFont typeface="Arial"/>
              <a:buNone/>
            </a:pPr>
            <a:r>
              <a:rPr lang="x-none" sz="1400" b="0" i="0" u="none" strike="noStrike" cap="none" baseline="0">
                <a:solidFill>
                  <a:srgbClr val="000000"/>
                </a:solidFill>
                <a:latin typeface="Arial"/>
                <a:ea typeface="Arial"/>
                <a:cs typeface="Arial"/>
                <a:sym typeface="Arial"/>
              </a:rPr>
              <a:t>"בד בבד עם התהוותו של הארכיטיפ והסטריאוטיפ של דמות הצבר הצעיר - בן הארץ העברית החדשה - התחילה מתגבשת בקרב חניכי הגימנסיות העבריות, בני הקיבוצים והמושבים וחניכי תנועות הנוער והפלמ"ח מורעות לייחודם התרבותי, ועמה צצו ושוכללו סמלי זהות ילידיים וסגנון חיים ארצישראלי מיוחד בשפה, בלבוש ובתרבות הבילוי בצוותא". (עוז אלמוג, "מיתוס הצבר כמודל חברתי", בתוך: </a:t>
            </a:r>
            <a:r>
              <a:rPr lang="x-none" sz="1400" b="0" i="0" u="sng" strike="noStrike" cap="none" baseline="0">
                <a:solidFill>
                  <a:schemeClr val="hlink"/>
                </a:solidFill>
                <a:latin typeface="Arial"/>
                <a:ea typeface="Arial"/>
                <a:cs typeface="Arial"/>
                <a:sym typeface="Arial"/>
                <a:hlinkClick r:id="rId5"/>
              </a:rPr>
              <a:t>מחקר דור ה-Y: צבר הולך ונעלם</a:t>
            </a:r>
            <a:r>
              <a:rPr lang="x-none" sz="1400" b="0" i="0" u="none" strike="noStrike" cap="none" baseline="0">
                <a:solidFill>
                  <a:srgbClr val="000000"/>
                </a:solidFill>
                <a:latin typeface="Arial"/>
                <a:ea typeface="Arial"/>
                <a:cs typeface="Arial"/>
                <a:sym typeface="Arial"/>
              </a:rPr>
              <a:t>(</a:t>
            </a:r>
          </a:p>
          <a:p>
            <a:pPr marL="0" marR="0" lvl="0" indent="0" algn="r" rtl="1">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457200" y="228600"/>
            <a:ext cx="8229600" cy="914400"/>
          </a:xfrm>
          <a:prstGeom prst="rect">
            <a:avLst/>
          </a:prstGeom>
          <a:noFill/>
          <a:ln>
            <a:noFill/>
          </a:ln>
        </p:spPr>
        <p:txBody>
          <a:bodyPr lIns="91425" tIns="45700" rIns="91425" bIns="45700" anchor="b" anchorCtr="0">
            <a:noAutofit/>
          </a:bodyPr>
          <a:lstStyle/>
          <a:p>
            <a:pPr marL="0" marR="0" lvl="0" indent="0" algn="r" rtl="1">
              <a:spcBef>
                <a:spcPts val="0"/>
              </a:spcBef>
              <a:buClr>
                <a:schemeClr val="dk2"/>
              </a:buClr>
              <a:buSzPct val="25000"/>
              <a:buFont typeface="Domine"/>
              <a:buNone/>
            </a:pPr>
            <a:r>
              <a:rPr lang="x-none" sz="2900" b="0" i="0" u="none" strike="noStrike" cap="none" baseline="0">
                <a:solidFill>
                  <a:schemeClr val="dk2"/>
                </a:solidFill>
                <a:latin typeface="Domine"/>
                <a:ea typeface="Domine"/>
                <a:cs typeface="Domine"/>
                <a:sym typeface="Domine"/>
              </a:rPr>
              <a:t>הצבר כסמל לאהבת הארץ ונופיה – מייצג שורשיות ישראלית</a:t>
            </a:r>
          </a:p>
        </p:txBody>
      </p:sp>
      <p:pic>
        <p:nvPicPr>
          <p:cNvPr id="152" name="Shape 152"/>
          <p:cNvPicPr preferRelativeResize="0">
            <a:picLocks noGrp="1"/>
          </p:cNvPicPr>
          <p:nvPr>
            <p:ph type="body" idx="1"/>
          </p:nvPr>
        </p:nvPicPr>
        <p:blipFill rotWithShape="1">
          <a:blip r:embed="rId3">
            <a:alphaModFix/>
          </a:blip>
          <a:srcRect/>
          <a:stretch/>
        </p:blipFill>
        <p:spPr>
          <a:xfrm>
            <a:off x="792102" y="1219200"/>
            <a:ext cx="3371969" cy="4937124"/>
          </a:xfrm>
          <a:prstGeom prst="rect">
            <a:avLst/>
          </a:prstGeom>
          <a:noFill/>
          <a:ln>
            <a:noFill/>
          </a:ln>
        </p:spPr>
      </p:pic>
      <p:sp>
        <p:nvSpPr>
          <p:cNvPr id="153" name="Shape 153"/>
          <p:cNvSpPr txBox="1">
            <a:spLocks noGrp="1"/>
          </p:cNvSpPr>
          <p:nvPr>
            <p:ph type="body" idx="2"/>
          </p:nvPr>
        </p:nvSpPr>
        <p:spPr>
          <a:xfrm>
            <a:off x="4632198" y="1216151"/>
            <a:ext cx="4041648" cy="4937760"/>
          </a:xfrm>
          <a:prstGeom prst="rect">
            <a:avLst/>
          </a:prstGeom>
          <a:noFill/>
          <a:ln>
            <a:noFill/>
          </a:ln>
        </p:spPr>
        <p:txBody>
          <a:bodyPr lIns="91425" tIns="45700" rIns="91425" bIns="45700" anchor="t" anchorCtr="0">
            <a:noAutofit/>
          </a:bodyPr>
          <a:lstStyle/>
          <a:p>
            <a:pPr marL="274320" marR="0" lvl="0" indent="-274320" algn="r" rtl="1">
              <a:lnSpc>
                <a:spcPct val="80000"/>
              </a:lnSpc>
              <a:spcBef>
                <a:spcPts val="0"/>
              </a:spcBef>
              <a:buClr>
                <a:schemeClr val="accent1"/>
              </a:buClr>
              <a:buSzPct val="76000"/>
              <a:buFont typeface="Cabin"/>
              <a:buChar char=""/>
            </a:pPr>
            <a:r>
              <a:rPr lang="x-none" sz="1800" b="1" i="0" u="none" strike="noStrike" cap="none" baseline="0">
                <a:solidFill>
                  <a:schemeClr val="dk1"/>
                </a:solidFill>
                <a:latin typeface="Cabin"/>
                <a:ea typeface="Cabin"/>
                <a:cs typeface="Cabin"/>
                <a:sym typeface="Cabin"/>
              </a:rPr>
              <a:t>מתוך הספר "יפה את ארצנו", של המחנך והסופר אליעזר שמאלי. איורים: צבי לבני, 1962. </a:t>
            </a:r>
          </a:p>
          <a:p>
            <a:pPr marL="274320" marR="0" lvl="0" indent="-274320" algn="r" rtl="1">
              <a:lnSpc>
                <a:spcPct val="80000"/>
              </a:lnSpc>
              <a:spcBef>
                <a:spcPts val="600"/>
              </a:spcBef>
              <a:buClr>
                <a:schemeClr val="accent1"/>
              </a:buClr>
              <a:buSzPct val="76000"/>
              <a:buFont typeface="Cabin"/>
              <a:buChar char=""/>
            </a:pPr>
            <a:r>
              <a:rPr lang="x-none" sz="1800" b="0" i="0" u="none" strike="noStrike" cap="none" baseline="0">
                <a:solidFill>
                  <a:schemeClr val="dk1"/>
                </a:solidFill>
                <a:latin typeface="Cabin"/>
                <a:ea typeface="Cabin"/>
                <a:cs typeface="Cabin"/>
                <a:sym typeface="Cabin"/>
              </a:rPr>
              <a:t>אליעזר שמאלי עלה לארץ בשנת 1920 ישראל ולמד הוראה בבית המדרש למורים העברי בירושלים. החל משנת 1923 לימד בבתי ספר שונים של זרם העובדים ברחבי הארץ, בכפר יחזקאל, בכפר גלעדי, כפר מלל ועוד. היה ממקימי בית החינוך לילדי עובדים בתל אביב וביקש לחנך את הנוער העירוני לאהבת האדמה וחיי החקלאות.</a:t>
            </a:r>
            <a:br>
              <a:rPr lang="x-none" sz="1800" b="0" i="0" u="none" strike="noStrike" cap="none" baseline="0">
                <a:solidFill>
                  <a:schemeClr val="dk1"/>
                </a:solidFill>
                <a:latin typeface="Cabin"/>
                <a:ea typeface="Cabin"/>
                <a:cs typeface="Cabin"/>
                <a:sym typeface="Cabin"/>
              </a:rPr>
            </a:br>
            <a:r>
              <a:rPr lang="x-none" sz="1800" b="0" i="0" u="none" strike="noStrike" cap="none" baseline="0">
                <a:solidFill>
                  <a:schemeClr val="dk1"/>
                </a:solidFill>
                <a:latin typeface="Cabin"/>
                <a:ea typeface="Cabin"/>
                <a:cs typeface="Cabin"/>
                <a:sym typeface="Cabin"/>
              </a:rPr>
              <a:t>בבית החינוך היה שמאלי מחנכו של יצחק רבין הנער. </a:t>
            </a:r>
          </a:p>
          <a:p>
            <a:pPr marL="274320" marR="0" lvl="0" indent="-274320" algn="r" rtl="1">
              <a:lnSpc>
                <a:spcPct val="80000"/>
              </a:lnSpc>
              <a:spcBef>
                <a:spcPts val="600"/>
              </a:spcBef>
              <a:buClr>
                <a:schemeClr val="accent1"/>
              </a:buClr>
              <a:buSzPct val="76000"/>
              <a:buFont typeface="Cabin"/>
              <a:buChar char=""/>
            </a:pPr>
            <a:r>
              <a:rPr lang="x-none" sz="1800" b="0" i="0" u="sng" strike="noStrike" cap="none" baseline="0">
                <a:solidFill>
                  <a:schemeClr val="dk1"/>
                </a:solidFill>
                <a:latin typeface="Cabin"/>
                <a:ea typeface="Cabin"/>
                <a:cs typeface="Cabin"/>
                <a:sym typeface="Cabin"/>
              </a:rPr>
              <a:t>יצחק רבין כתב עליו לימים</a:t>
            </a:r>
            <a:r>
              <a:rPr lang="x-none" sz="1800" b="0" i="0" u="none" strike="noStrike" cap="none" baseline="0">
                <a:solidFill>
                  <a:schemeClr val="dk1"/>
                </a:solidFill>
                <a:latin typeface="Cabin"/>
                <a:ea typeface="Cabin"/>
                <a:cs typeface="Cabin"/>
                <a:sym typeface="Cabin"/>
              </a:rPr>
              <a:t>:</a:t>
            </a:r>
          </a:p>
          <a:p>
            <a:pPr marL="274320" marR="0" lvl="0" indent="-274320" algn="r" rtl="1">
              <a:lnSpc>
                <a:spcPct val="80000"/>
              </a:lnSpc>
              <a:spcBef>
                <a:spcPts val="600"/>
              </a:spcBef>
              <a:buClr>
                <a:schemeClr val="accent1"/>
              </a:buClr>
              <a:buSzPct val="25000"/>
              <a:buFont typeface="Cabin"/>
              <a:buNone/>
            </a:pPr>
            <a:r>
              <a:rPr lang="x-none" sz="1550" b="0" i="0" u="none" strike="noStrike" cap="none" baseline="0">
                <a:solidFill>
                  <a:schemeClr val="dk1"/>
                </a:solidFill>
                <a:latin typeface="Cabin"/>
                <a:ea typeface="Cabin"/>
                <a:cs typeface="Cabin"/>
                <a:sym typeface="Cabin"/>
              </a:rPr>
              <a:t/>
            </a:r>
            <a:br>
              <a:rPr lang="x-none" sz="1550" b="0" i="0" u="none" strike="noStrike" cap="none" baseline="0">
                <a:solidFill>
                  <a:schemeClr val="dk1"/>
                </a:solidFill>
                <a:latin typeface="Cabin"/>
                <a:ea typeface="Cabin"/>
                <a:cs typeface="Cabin"/>
                <a:sym typeface="Cabin"/>
              </a:rPr>
            </a:br>
            <a:r>
              <a:rPr lang="x-none" sz="1550" b="0" i="0" u="none" strike="noStrike" cap="none" baseline="0">
                <a:solidFill>
                  <a:schemeClr val="dk1"/>
                </a:solidFill>
                <a:latin typeface="Cabin"/>
                <a:ea typeface="Cabin"/>
                <a:cs typeface="Cabin"/>
                <a:sym typeface="Cabin"/>
              </a:rPr>
              <a:t>"הבית השני שלי היה דומני, בית החינוך. בעיקר השפיעה עלי דמותו של אותו מורה ומחנך, שלימד אותי מכיתה ד' ועד כיתה ז' הוא אליעזר שמאלי, שהצליח להטביע בי את התחושה לנוף הארץ, לטבע, לחיי החקלאות ולחיי החברה</a:t>
            </a:r>
            <a:r>
              <a:rPr lang="x-none" sz="1550" b="0" i="1" u="none" strike="noStrike" cap="none" baseline="0">
                <a:solidFill>
                  <a:schemeClr val="dk1"/>
                </a:solidFill>
                <a:latin typeface="Cabin"/>
                <a:ea typeface="Cabin"/>
                <a:cs typeface="Cabin"/>
                <a:sym typeface="Cabin"/>
              </a:rPr>
              <a:t>".</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457200" y="228600"/>
            <a:ext cx="8229600" cy="914400"/>
          </a:xfrm>
          <a:prstGeom prst="rect">
            <a:avLst/>
          </a:prstGeom>
          <a:noFill/>
          <a:ln>
            <a:noFill/>
          </a:ln>
        </p:spPr>
        <p:txBody>
          <a:bodyPr lIns="91425" tIns="45700" rIns="91425" bIns="45700" anchor="b" anchorCtr="0">
            <a:noAutofit/>
          </a:bodyPr>
          <a:lstStyle/>
          <a:p>
            <a:pPr marL="0" marR="0" lvl="0" indent="0" algn="r" rtl="1">
              <a:spcBef>
                <a:spcPts val="0"/>
              </a:spcBef>
              <a:buClr>
                <a:schemeClr val="dk2"/>
              </a:buClr>
              <a:buSzPct val="25000"/>
              <a:buFont typeface="Domine"/>
              <a:buNone/>
            </a:pPr>
            <a:r>
              <a:rPr lang="x-none" sz="3200" b="0" i="0" u="none" strike="noStrike" cap="none" baseline="0">
                <a:solidFill>
                  <a:schemeClr val="dk2"/>
                </a:solidFill>
                <a:latin typeface="Domine"/>
                <a:ea typeface="Domine"/>
                <a:cs typeface="Domine"/>
                <a:sym typeface="Domine"/>
              </a:rPr>
              <a:t>פלמ"חניקים מסוג "אחר" באמנות</a:t>
            </a:r>
          </a:p>
        </p:txBody>
      </p:sp>
      <p:pic>
        <p:nvPicPr>
          <p:cNvPr id="159" name="Shape 159"/>
          <p:cNvPicPr preferRelativeResize="0">
            <a:picLocks noGrp="1"/>
          </p:cNvPicPr>
          <p:nvPr>
            <p:ph type="body" idx="1"/>
          </p:nvPr>
        </p:nvPicPr>
        <p:blipFill rotWithShape="1">
          <a:blip r:embed="rId3">
            <a:alphaModFix/>
          </a:blip>
          <a:srcRect/>
          <a:stretch/>
        </p:blipFill>
        <p:spPr>
          <a:xfrm>
            <a:off x="4572000" y="1700808"/>
            <a:ext cx="4041774" cy="2726663"/>
          </a:xfrm>
          <a:prstGeom prst="rect">
            <a:avLst/>
          </a:prstGeom>
          <a:noFill/>
          <a:ln>
            <a:noFill/>
          </a:ln>
        </p:spPr>
      </p:pic>
      <p:pic>
        <p:nvPicPr>
          <p:cNvPr id="160" name="Shape 160"/>
          <p:cNvPicPr preferRelativeResize="0">
            <a:picLocks noGrp="1"/>
          </p:cNvPicPr>
          <p:nvPr>
            <p:ph type="body" idx="2"/>
          </p:nvPr>
        </p:nvPicPr>
        <p:blipFill rotWithShape="1">
          <a:blip r:embed="rId4">
            <a:alphaModFix/>
          </a:blip>
          <a:srcRect/>
          <a:stretch/>
        </p:blipFill>
        <p:spPr>
          <a:xfrm>
            <a:off x="827583" y="1196751"/>
            <a:ext cx="2808310" cy="5110570"/>
          </a:xfrm>
          <a:prstGeom prst="rect">
            <a:avLst/>
          </a:prstGeom>
          <a:noFill/>
          <a:ln>
            <a:noFill/>
          </a:ln>
        </p:spPr>
      </p:pic>
      <p:sp>
        <p:nvSpPr>
          <p:cNvPr id="161" name="Shape 161"/>
          <p:cNvSpPr txBox="1"/>
          <p:nvPr/>
        </p:nvSpPr>
        <p:spPr>
          <a:xfrm>
            <a:off x="3707903" y="5805264"/>
            <a:ext cx="1584175" cy="523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r>
              <a:rPr lang="x-none" sz="1400" b="0" i="0" u="none" strike="noStrike" cap="none" baseline="0">
                <a:solidFill>
                  <a:srgbClr val="000000"/>
                </a:solidFill>
                <a:latin typeface="Arial"/>
                <a:ea typeface="Arial"/>
                <a:cs typeface="Arial"/>
                <a:sym typeface="Arial"/>
              </a:rPr>
              <a:t>"אמנון הפצוע", משה טמיר, 1949</a:t>
            </a:r>
          </a:p>
        </p:txBody>
      </p:sp>
      <p:sp>
        <p:nvSpPr>
          <p:cNvPr id="162" name="Shape 162"/>
          <p:cNvSpPr txBox="1"/>
          <p:nvPr/>
        </p:nvSpPr>
        <p:spPr>
          <a:xfrm>
            <a:off x="6876256" y="4581128"/>
            <a:ext cx="1656183" cy="523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r>
              <a:rPr lang="x-none" sz="1400" b="0" i="0" u="none" strike="noStrike" cap="none" baseline="0">
                <a:solidFill>
                  <a:srgbClr val="000000"/>
                </a:solidFill>
                <a:latin typeface="Arial"/>
                <a:ea typeface="Arial"/>
                <a:cs typeface="Arial"/>
                <a:sym typeface="Arial"/>
              </a:rPr>
              <a:t>לודביג בלום, "פרץ, בחור ישיבה", 1948</a:t>
            </a:r>
          </a:p>
        </p:txBody>
      </p:sp>
      <p:sp>
        <p:nvSpPr>
          <p:cNvPr id="163" name="Shape 163"/>
          <p:cNvSpPr txBox="1"/>
          <p:nvPr/>
        </p:nvSpPr>
        <p:spPr>
          <a:xfrm>
            <a:off x="4499992" y="4581128"/>
            <a:ext cx="2088232" cy="738664"/>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r>
              <a:rPr lang="x-none" sz="1400" b="0" i="0" u="none" strike="noStrike" cap="none" baseline="0">
                <a:solidFill>
                  <a:srgbClr val="000000"/>
                </a:solidFill>
                <a:latin typeface="Arial"/>
                <a:ea typeface="Arial"/>
                <a:cs typeface="Arial"/>
                <a:sym typeface="Arial"/>
              </a:rPr>
              <a:t>לודביג בלום, "פרנק, חייל מח"ל (מתנדבי חוץ לארץ)", מקנדה, 1949</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457200" y="228600"/>
            <a:ext cx="8229600" cy="914400"/>
          </a:xfrm>
          <a:prstGeom prst="rect">
            <a:avLst/>
          </a:prstGeom>
          <a:noFill/>
          <a:ln>
            <a:noFill/>
          </a:ln>
        </p:spPr>
        <p:txBody>
          <a:bodyPr lIns="91425" tIns="45700" rIns="91425" bIns="45700" anchor="b" anchorCtr="0">
            <a:noAutofit/>
          </a:bodyPr>
          <a:lstStyle/>
          <a:p>
            <a:pPr marL="0" marR="0" lvl="0" indent="0" algn="r" rtl="1">
              <a:spcBef>
                <a:spcPts val="0"/>
              </a:spcBef>
              <a:buClr>
                <a:schemeClr val="dk2"/>
              </a:buClr>
              <a:buSzPct val="25000"/>
              <a:buFont typeface="Domine"/>
              <a:buNone/>
            </a:pPr>
            <a:r>
              <a:rPr lang="x-none" sz="3200" b="0" i="0" u="none" strike="noStrike" cap="none" baseline="0">
                <a:solidFill>
                  <a:schemeClr val="dk2"/>
                </a:solidFill>
                <a:latin typeface="Domine"/>
                <a:ea typeface="Domine"/>
                <a:cs typeface="Domine"/>
                <a:sym typeface="Domine"/>
              </a:rPr>
              <a:t>שיח הצבר ומערכת הסמלים והדימויים שלו באמנות</a:t>
            </a:r>
          </a:p>
        </p:txBody>
      </p:sp>
      <p:pic>
        <p:nvPicPr>
          <p:cNvPr id="169" name="Shape 169"/>
          <p:cNvPicPr preferRelativeResize="0">
            <a:picLocks noGrp="1"/>
          </p:cNvPicPr>
          <p:nvPr>
            <p:ph type="body" idx="1"/>
          </p:nvPr>
        </p:nvPicPr>
        <p:blipFill rotWithShape="1">
          <a:blip r:embed="rId3">
            <a:alphaModFix/>
          </a:blip>
          <a:srcRect/>
          <a:stretch/>
        </p:blipFill>
        <p:spPr>
          <a:xfrm>
            <a:off x="4700587" y="2189161"/>
            <a:ext cx="3905249" cy="2990849"/>
          </a:xfrm>
          <a:prstGeom prst="rect">
            <a:avLst/>
          </a:prstGeom>
          <a:noFill/>
          <a:ln>
            <a:noFill/>
          </a:ln>
        </p:spPr>
      </p:pic>
      <p:sp>
        <p:nvSpPr>
          <p:cNvPr id="170" name="Shape 170"/>
          <p:cNvSpPr txBox="1"/>
          <p:nvPr/>
        </p:nvSpPr>
        <p:spPr>
          <a:xfrm>
            <a:off x="4716016" y="5445223"/>
            <a:ext cx="3888432" cy="954106"/>
          </a:xfrm>
          <a:prstGeom prst="rect">
            <a:avLst/>
          </a:prstGeom>
          <a:noFill/>
          <a:ln>
            <a:noFill/>
          </a:ln>
        </p:spPr>
        <p:txBody>
          <a:bodyPr lIns="91425" tIns="45700" rIns="91425" bIns="45700" anchor="t" anchorCtr="0">
            <a:noAutofit/>
          </a:bodyPr>
          <a:lstStyle/>
          <a:p>
            <a:pPr marL="0" marR="0" lvl="0" indent="0" algn="r" rtl="1">
              <a:lnSpc>
                <a:spcPct val="100000"/>
              </a:lnSpc>
              <a:spcBef>
                <a:spcPts val="0"/>
              </a:spcBef>
              <a:spcAft>
                <a:spcPts val="0"/>
              </a:spcAft>
              <a:buClr>
                <a:srgbClr val="000000"/>
              </a:buClr>
              <a:buSzPct val="25000"/>
              <a:buFont typeface="Arial"/>
              <a:buNone/>
            </a:pPr>
            <a:r>
              <a:rPr lang="x-none" sz="1400" b="0" i="0" u="none" strike="noStrike" cap="none" baseline="0">
                <a:solidFill>
                  <a:srgbClr val="000000"/>
                </a:solidFill>
                <a:latin typeface="Arial"/>
                <a:ea typeface="Arial"/>
                <a:cs typeface="Arial"/>
                <a:sym typeface="Arial"/>
              </a:rPr>
              <a:t>  </a:t>
            </a:r>
            <a:r>
              <a:rPr lang="x-none" sz="1400" b="1" i="0" u="none" strike="noStrike" cap="none" baseline="0">
                <a:solidFill>
                  <a:srgbClr val="000000"/>
                </a:solidFill>
                <a:latin typeface="Arial"/>
                <a:ea typeface="Arial"/>
                <a:cs typeface="Arial"/>
                <a:sym typeface="Arial"/>
              </a:rPr>
              <a:t>נפתלי בזם, "הצבר", שנות השבעים</a:t>
            </a:r>
            <a:r>
              <a:rPr lang="x-none" sz="1400" b="0" i="0" u="none" strike="noStrike" cap="none" baseline="0">
                <a:solidFill>
                  <a:srgbClr val="000000"/>
                </a:solidFill>
                <a:latin typeface="Arial"/>
                <a:ea typeface="Arial"/>
                <a:cs typeface="Arial"/>
                <a:sym typeface="Arial"/>
              </a:rPr>
              <a:t>.</a:t>
            </a:r>
          </a:p>
          <a:p>
            <a:pPr marL="0" marR="0" lvl="0" indent="0" algn="r" rtl="1">
              <a:lnSpc>
                <a:spcPct val="100000"/>
              </a:lnSpc>
              <a:spcBef>
                <a:spcPts val="0"/>
              </a:spcBef>
              <a:spcAft>
                <a:spcPts val="0"/>
              </a:spcAft>
              <a:buClr>
                <a:srgbClr val="000000"/>
              </a:buClr>
              <a:buSzPct val="25000"/>
              <a:buFont typeface="Arial"/>
              <a:buNone/>
            </a:pPr>
            <a:r>
              <a:rPr lang="x-none" sz="1400" b="0" i="0" u="none" strike="noStrike" cap="none" baseline="0">
                <a:solidFill>
                  <a:srgbClr val="000000"/>
                </a:solidFill>
                <a:latin typeface="Arial"/>
                <a:ea typeface="Arial"/>
                <a:cs typeface="Arial"/>
                <a:sym typeface="Arial"/>
              </a:rPr>
              <a:t>"בשנות השבעים חוזר הצבר [של בזם] אל המזבח והפעם כסמל טרגי לבנים שנפלו בארץ, ובהם בנו של האמן". (עפרת, שם.)</a:t>
            </a:r>
          </a:p>
        </p:txBody>
      </p:sp>
      <p:pic>
        <p:nvPicPr>
          <p:cNvPr id="171" name="Shape 171"/>
          <p:cNvPicPr preferRelativeResize="0">
            <a:picLocks noGrp="1"/>
          </p:cNvPicPr>
          <p:nvPr>
            <p:ph type="body" idx="2"/>
          </p:nvPr>
        </p:nvPicPr>
        <p:blipFill rotWithShape="1">
          <a:blip r:embed="rId4">
            <a:alphaModFix/>
          </a:blip>
          <a:srcRect/>
          <a:stretch/>
        </p:blipFill>
        <p:spPr>
          <a:xfrm>
            <a:off x="457200" y="2115960"/>
            <a:ext cx="4041774" cy="3143602"/>
          </a:xfrm>
          <a:prstGeom prst="rect">
            <a:avLst/>
          </a:prstGeom>
          <a:noFill/>
          <a:ln>
            <a:noFill/>
          </a:ln>
        </p:spPr>
      </p:pic>
      <p:sp>
        <p:nvSpPr>
          <p:cNvPr id="172" name="Shape 172"/>
          <p:cNvSpPr txBox="1"/>
          <p:nvPr/>
        </p:nvSpPr>
        <p:spPr>
          <a:xfrm>
            <a:off x="395536" y="5373216"/>
            <a:ext cx="4104456" cy="1384995"/>
          </a:xfrm>
          <a:prstGeom prst="rect">
            <a:avLst/>
          </a:prstGeom>
          <a:noFill/>
          <a:ln>
            <a:noFill/>
          </a:ln>
        </p:spPr>
        <p:txBody>
          <a:bodyPr lIns="91425" tIns="45700" rIns="91425" bIns="45700" anchor="t" anchorCtr="0">
            <a:noAutofit/>
          </a:bodyPr>
          <a:lstStyle/>
          <a:p>
            <a:pPr marL="0" marR="0" lvl="0" indent="0" algn="r" rtl="1">
              <a:lnSpc>
                <a:spcPct val="100000"/>
              </a:lnSpc>
              <a:spcBef>
                <a:spcPts val="0"/>
              </a:spcBef>
              <a:spcAft>
                <a:spcPts val="0"/>
              </a:spcAft>
              <a:buClr>
                <a:srgbClr val="000000"/>
              </a:buClr>
              <a:buSzPct val="25000"/>
              <a:buFont typeface="Arial"/>
              <a:buNone/>
            </a:pPr>
            <a:r>
              <a:rPr lang="x-none" sz="1400" b="1" i="0" u="none" strike="noStrike" cap="none" baseline="0">
                <a:solidFill>
                  <a:srgbClr val="000000"/>
                </a:solidFill>
                <a:latin typeface="Arial"/>
                <a:ea typeface="Arial"/>
                <a:cs typeface="Arial"/>
                <a:sym typeface="Arial"/>
              </a:rPr>
              <a:t>אברהם אופק, "נוף עם שיח צבר",  1955</a:t>
            </a:r>
            <a:r>
              <a:rPr lang="x-none" sz="1400" b="0" i="0" u="none" strike="noStrike" cap="none" baseline="0">
                <a:solidFill>
                  <a:srgbClr val="000000"/>
                </a:solidFill>
                <a:latin typeface="Arial"/>
                <a:ea typeface="Arial"/>
                <a:cs typeface="Arial"/>
                <a:sym typeface="Arial"/>
              </a:rPr>
              <a:t> </a:t>
            </a:r>
          </a:p>
          <a:p>
            <a:pPr marL="0" marR="0" lvl="0" indent="0" algn="r" rtl="1">
              <a:lnSpc>
                <a:spcPct val="100000"/>
              </a:lnSpc>
              <a:spcBef>
                <a:spcPts val="0"/>
              </a:spcBef>
              <a:spcAft>
                <a:spcPts val="0"/>
              </a:spcAft>
              <a:buClr>
                <a:srgbClr val="000000"/>
              </a:buClr>
              <a:buSzPct val="25000"/>
              <a:buFont typeface="Arial"/>
              <a:buNone/>
            </a:pPr>
            <a:r>
              <a:rPr lang="x-none" sz="1400" b="0" i="0" u="none" strike="noStrike" cap="none" baseline="0">
                <a:solidFill>
                  <a:srgbClr val="000000"/>
                </a:solidFill>
                <a:latin typeface="Arial"/>
                <a:ea typeface="Arial"/>
                <a:cs typeface="Arial"/>
                <a:sym typeface="Arial"/>
              </a:rPr>
              <a:t>"צבר הצומח בבית קברות לחוף הים, מרחוק ניבטים צריפי המגורים של קיבוץ עין המפרץ. ריאליזם וסימבוליזם מתמזגים ויוצרים מתח בין חיים ומוות. הצבר הוא סמל החיים החדשים, התשובה לבית הקברות ולמבט אל הים ואל הזיכרונות הקשורים בארץ אחרת" (שם).</a:t>
            </a:r>
          </a:p>
        </p:txBody>
      </p:sp>
    </p:spTree>
  </p:cSld>
  <p:clrMapOvr>
    <a:masterClrMapping/>
  </p:clrMapOvr>
  <p:transition spd="slow">
    <p:cut/>
  </p:transition>
</p:sld>
</file>

<file path=ppt/theme/theme1.xml><?xml version="1.0" encoding="utf-8"?>
<a:theme xmlns:a="http://schemas.openxmlformats.org/drawingml/2006/main" name="מקור">
  <a:themeElements>
    <a:clrScheme name="מקור">
      <a:dk1>
        <a:srgbClr val="000000"/>
      </a:dk1>
      <a:lt1>
        <a:srgbClr val="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1938</Words>
  <Application>Microsoft Office PowerPoint</Application>
  <PresentationFormat>‫הצגה על המסך (4:3)</PresentationFormat>
  <Paragraphs>97</Paragraphs>
  <Slides>24</Slides>
  <Notes>24</Notes>
  <HiddenSlides>0</HiddenSlides>
  <MMClips>0</MMClips>
  <ScaleCrop>false</ScaleCrop>
  <HeadingPairs>
    <vt:vector size="4" baseType="variant">
      <vt:variant>
        <vt:lpstr>ערכת נושא</vt:lpstr>
      </vt:variant>
      <vt:variant>
        <vt:i4>1</vt:i4>
      </vt:variant>
      <vt:variant>
        <vt:lpstr>כותרות שקופיות</vt:lpstr>
      </vt:variant>
      <vt:variant>
        <vt:i4>24</vt:i4>
      </vt:variant>
    </vt:vector>
  </HeadingPairs>
  <TitlesOfParts>
    <vt:vector size="25" baseType="lpstr">
      <vt:lpstr>מקור</vt:lpstr>
      <vt:lpstr> דמות הצבר באמנות הישראלית – דגם הוראה המבוסס על פיתוח חשיבה והדגשת ערכים. </vt:lpstr>
      <vt:lpstr>מצגת של PowerPoint</vt:lpstr>
      <vt:lpstr>אבל פן, חטיפתה של דינה, פסטל, 1923</vt:lpstr>
      <vt:lpstr>לידתו של מיתוס הצבר</vt:lpstr>
      <vt:lpstr>הצבר מזוהה עם הלוחם והפלמחנ"יק</vt:lpstr>
      <vt:lpstr>איורים וקריקטורות תורמים לעיצוב דמות ה"צבר" המיתולוגי</vt:lpstr>
      <vt:lpstr>הצבר כסמל לאהבת הארץ ונופיה – מייצג שורשיות ישראלית</vt:lpstr>
      <vt:lpstr>פלמ"חניקים מסוג "אחר" באמנות</vt:lpstr>
      <vt:lpstr>שיח הצבר ומערכת הסמלים והדימויים שלו באמנות</vt:lpstr>
      <vt:lpstr>הצבר מייצג דילמות מוסריות-פוליטיות</vt:lpstr>
      <vt:lpstr>הצבר – דיאלוג בין בני הארץ לעולים חדשים</vt:lpstr>
      <vt:lpstr>עלייתו ונפילתו של הצבר המיתולוגי</vt:lpstr>
      <vt:lpstr>הצבר כיעד להתרסה חברתית-פוליטית</vt:lpstr>
      <vt:lpstr>אמנים מקעקעים את המיתוס</vt:lpstr>
      <vt:lpstr>מושא לביקורת פוליטית</vt:lpstr>
      <vt:lpstr>הצבר מיצג את הסכסוך הערבי-ישראלי</vt:lpstr>
      <vt:lpstr>ייצוגים גרפיים ותקשורתיים</vt:lpstr>
      <vt:lpstr>הצבר בקולנוע</vt:lpstr>
      <vt:lpstr>הצבר ודמות הפלסטיני</vt:lpstr>
      <vt:lpstr>מאבק בין נרטיבים</vt:lpstr>
      <vt:lpstr>מצגת של PowerPoint</vt:lpstr>
      <vt:lpstr>מצגת של PowerPoint</vt:lpstr>
      <vt:lpstr>הצבר בנוף הכפר הערבי</vt:lpstr>
      <vt:lpstr>הצבר בעין האמן העכשווי</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דמות הצבר באמנות הישראלית – דגם הוראה המבוסס על פיתוח חשיבה והדגשת ערכים.</dc:title>
  <dc:creator>tamar zarmi</dc:creator>
  <cp:lastModifiedBy>User</cp:lastModifiedBy>
  <cp:revision>2</cp:revision>
  <dcterms:modified xsi:type="dcterms:W3CDTF">2018-05-19T09:28:40Z</dcterms:modified>
</cp:coreProperties>
</file>