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7B1378-2C66-430E-B022-2CF5AD937C11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CB3FAC-2D13-459A-BB57-A72A680F786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895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27F8-49F7-4319-B51B-B3977CCE430B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1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320" y="1676400"/>
            <a:ext cx="3886200" cy="15240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320" y="3203574"/>
            <a:ext cx="3886200" cy="182562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685800" y="1600200"/>
            <a:ext cx="7772400" cy="45259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376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99792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r">
              <a:defRPr sz="40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Freeform 6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2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00346" y="6416675"/>
            <a:ext cx="1981200" cy="365125"/>
          </a:xfrm>
        </p:spPr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2160" y="6416675"/>
            <a:ext cx="2895600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416675"/>
            <a:ext cx="457200" cy="365125"/>
          </a:xfrm>
        </p:spPr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858672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5718761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346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3D3BE2-E99A-4E2C-8ED7-ADED8DE73AC6}" type="datetimeFigureOut">
              <a:rPr lang="he-IL" smtClean="0"/>
              <a:t>י"א/אלול/תשע"ד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216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rtl="1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sz="1100" b="1" baseline="0">
                <a:solidFill>
                  <a:srgbClr val="4D4D4D"/>
                </a:solidFill>
              </a:defRPr>
            </a:lvl1pPr>
          </a:lstStyle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%D7%AA%D7%A8%D7%91%D7%95%D7%AA%20%D7%99%D7%A9%D7%A8%D7%90%D7%9C&amp;source=images&amp;cd=&amp;cad=rja&amp;docid=bKmSxP7x9mj39M&amp;tbnid=U1MglfBh3bdfEM:&amp;ved=0CAUQjRw&amp;url=http://beeri.hartman.org.il/SHINews_View.asp?Article_Id=52&amp;Cat_Id=145&amp;Cat_Type=Article&amp;ei=nQoCUvPNGInjOozsgMgC&amp;bvm=bv.50310824,d.ZWU&amp;psig=AFQjCNHZIXdDI4LY_oAxtealThWNRVRAKg&amp;ust=137595187763672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il/url?sa=i&amp;rct=j&amp;q=%D7%96%D7%94%D7%95%D7%AA%20%D7%99%D7%94%D7%95%D7%93%D7%99%D7%AA&amp;source=images&amp;cd=&amp;cad=rja&amp;docid=ZpMmYN7ejngRVM&amp;tbnid=7ghoKEd_FqbW-M:&amp;ved=0CAUQjRw&amp;url=http://www.golan.org.il/1889/&amp;ei=aB4rUtD8LsPdtAbzoYHQDw&amp;psig=AFQjCNFiMU8zRSUwUe5S3nyHCFecDc05JQ&amp;ust=1378643941521889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.il/url?sa=i&amp;rct=j&amp;q=&amp;esrc=s&amp;source=images&amp;cd=&amp;cad=rja&amp;uact=8&amp;docid=ibrMOZptCqbUSM&amp;tbnid=KetYSdWpsFIVWM:&amp;ved=0CAUQjRw&amp;url=http%3A%2F%2Fwww.kinbooks.co.il%2Fpage_7377&amp;ei=tCULVMPcG47mPNmvgdAN&amp;bvm=bv.74649129,d.ZGU&amp;psig=AFQjCNESXG3xDoZrURqHbaiKnLIyoORlSg&amp;ust=141010308409165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source=images&amp;cd=&amp;cad=rja&amp;uact=8&amp;docid=mtGTI3D_yOaw6M&amp;tbnid=Bc9mkdYEpl0SBM:&amp;ved=&amp;url=http%3A%2F%2Fwww.text.org.il%2Findex.php%3Fbook%3D0710032&amp;ei=ECYLVIjnDdKp7Ab-qIDYCQ&amp;bvm=bv.74649129,d.ZGU&amp;psig=AFQjCNEJlOhoS2JR03WwQgRiNLsX8bEjbg&amp;ust=1410103184597638" TargetMode="External"/><Relationship Id="rId2" Type="http://schemas.openxmlformats.org/officeDocument/2006/relationships/hyperlink" Target="http://www.google.co.il/url?sa=i&amp;rct=j&amp;q=&amp;esrc=s&amp;source=images&amp;cd=&amp;cad=rja&amp;uact=8&amp;docid=ibrMOZptCqbUSM&amp;tbnid=KetYSdWpsFIVWM:&amp;ved=0CAUQjRw&amp;url=http%3A%2F%2Fwww.kinbooks.co.il%2Fpage_7377&amp;ei=tCULVMPcG47mPNmvgdAN&amp;bvm=bv.74649129,d.ZGU&amp;psig=AFQjCNESXG3xDoZrURqHbaiKnLIyoORlSg&amp;ust=14101030840916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%D7%AA%D7%99%D7%A0%D7%95%D7%A7%20%D7%9C%D7%91%D7%9F&amp;source=images&amp;cd=&amp;cad=rja&amp;docid=1nnJNbPGhLYpPM&amp;tbnid=2r31G9-JJ5fWuM:&amp;ved=0CAUQjRw&amp;url=http://www.tapuz.co.il/blog/net/viewentry.aspx?entryId%3D1729050&amp;ei=CB0rUpDtOsjAtAb_y4DIDQ&amp;bvm=bv.51773540,d.Yms&amp;psig=AFQjCNHNw8tpDDPcweGSGcwkALUsmAHL5Q&amp;ust=13786435803427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%D7%9E%D7%A0%D7%92%D7%9C&amp;source=images&amp;cd=&amp;cad=rja&amp;docid=X1s24Ms_EkyxyM&amp;tbnid=_LMiekx3fh7toM:&amp;ved=0CAUQjRw&amp;url=http://www.tapuz.co.il/blog/net/viewentry.aspx?entryId%3D111448&amp;ei=yTIWUsrxLYz40gWVyICQDQ&amp;bvm=bv.51156542,d.ZGU&amp;psig=AFQjCNFiY3fYSB9X53OsfASefXEDGi4RZg&amp;ust=1377272895770940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%D7%A4%D7%9C%D7%90%D7%A4%D7%9C%20%D7%91%D7%A4%D7%99%D7%AA%D7%94&amp;source=images&amp;cd=&amp;cad=rja&amp;docid=80F8kDRx8ydJhM&amp;tbnid=lX4v9xItU9z6eM:&amp;ved=0CAUQjRw&amp;url=http://o.ashdodnet.com/%D7%9E%D7%A9%D7%9C%D7%95%D7%97%D7%99%D7%9D-%D7%91%D7%90%D7%A9%D7%93%D7%95%D7%93/%D7%A9%D7%A0%D7%99%D7%A6%D7%9C-%D7%91%D7%95%D7%90%D7%A8%D7%95%D7%9F&amp;ei=ezIWUreVKNC20QXd1oCoAQ&amp;bvm=bv.51156542,d.ZGU&amp;psig=AFQjCNEanYYecO7gml_mImEKSy3q7eidlQ&amp;ust=1377272823201307" TargetMode="External"/><Relationship Id="rId11" Type="http://schemas.openxmlformats.org/officeDocument/2006/relationships/hyperlink" Target="http://www.google.co.il/url?sa=i&amp;rct=j&amp;q=%D7%94%D7%AA%D7%A7%D7%95%D7%95%D7%94&amp;source=images&amp;cd=&amp;cad=rja&amp;docid=OT5_NaNRTruq4M&amp;tbnid=weeDpY5yLl7jbM:&amp;ved=0CAUQjRw&amp;url=http://bgu.uniclass.co.il/me08/index.php?id%3D47&amp;ei=ITQWUv2iLMea0AXa6oCoAw&amp;psig=AFQjCNFqM4xRzq5E5d5k31Xl5FMZzKKLkA&amp;ust=1377273244916558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://www.google.co.il/url?sa=i&amp;rct=j&amp;q=%D7%A9%D7%99%D7%A8%D7%AA%20%D7%94%D7%AA%D7%A7%D7%95%D7%95%D7%94&amp;source=images&amp;cd=&amp;cad=rja&amp;docid=5Fj9iALTPnUkdM&amp;tbnid=DKsAtrNxaRLXfM:&amp;ved=0CAUQjRw&amp;url=http://www.qword.co.il/Question.asp?qId%3D619%26Title%3D%D7%9E%D7%94%D7%95_%D7%94%D7%94%D7%9E%D7%A0%D7%95%D7%9F_%D7%94%D7%AA%D7%A7%D7%95%D7%95%D7%94&amp;ei=4TMWUpXyB4yc0wWY7IHABA&amp;bvm=bv.51156542,d.ZGU&amp;psig=AFQjCNEiRBIV07XWAzS_iJoqRnSedvDe-g&amp;ust=1377273179450379" TargetMode="External"/><Relationship Id="rId4" Type="http://schemas.openxmlformats.org/officeDocument/2006/relationships/hyperlink" Target="http://www.google.co.il/url?sa=i&amp;rct=j&amp;q=%D7%AA%D7%A8%D7%91%D7%95%D7%AA%20%D7%A2%D7%9D%20%D7%99%D7%A9%D7%A8%D7%90%D7%9C&amp;source=images&amp;cd=&amp;cad=rja&amp;docid=V8rBoG2HudxDMM&amp;tbnid=sVr5uuboN-aY7M:&amp;ved=0CAUQjRw&amp;url=https://sites.google.com/a/vradeem.tzafonet.org.il/tarbut1/mavo-2&amp;ei=UDEWUuz7Au-o0wWA74DgBg&amp;bvm=bv.51156542,d.ZGU&amp;psig=AFQjCNHXXKi0wgnYQK3IbPlZB37R3qAeJQ&amp;ust=1377272478006121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-RcTxJYL5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eri.hartman.org.il/Fck_Uploads/Image/dere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3777208"/>
            <a:ext cx="7704856" cy="1524000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 smtClean="0">
                <a:latin typeface="David" pitchFamily="34" charset="-79"/>
                <a:cs typeface="David" pitchFamily="34" charset="-79"/>
              </a:rPr>
              <a:t>תרבות ישראל ומורשתו</a:t>
            </a:r>
            <a:endParaRPr lang="he-IL" sz="60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07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מטלה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268760"/>
            <a:ext cx="8276456" cy="4853135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מיהו ישראלי בעינייך?</a:t>
            </a:r>
          </a:p>
          <a:p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מיהו יהודי בעינייך?</a:t>
            </a:r>
          </a:p>
          <a:p>
            <a:pPr lvl="0"/>
            <a:r>
              <a:rPr lang="he-IL" sz="4000" b="1" dirty="0">
                <a:latin typeface="David" pitchFamily="34" charset="-79"/>
                <a:cs typeface="David" pitchFamily="34" charset="-79"/>
              </a:rPr>
              <a:t>הצג בצורה 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יצירתית מיהו ישראלי/יהודי בעינייך</a:t>
            </a:r>
            <a:r>
              <a:rPr lang="he-IL" sz="4000" b="1" dirty="0">
                <a:latin typeface="David" pitchFamily="34" charset="-79"/>
                <a:cs typeface="David" pitchFamily="34" charset="-79"/>
              </a:rPr>
              <a:t>. </a:t>
            </a:r>
            <a:endParaRPr lang="en-US" sz="4000" b="1" dirty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r>
              <a:rPr lang="he-IL" sz="4000" b="1" dirty="0">
                <a:latin typeface="David" pitchFamily="34" charset="-79"/>
                <a:cs typeface="David" pitchFamily="34" charset="-79"/>
              </a:rPr>
              <a:t>ניתן להציג ע"י תמונה, ציור, סיפור, שיר, חפץ 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מצגת וכד</a:t>
            </a:r>
            <a:r>
              <a:rPr lang="he-IL" sz="4000" b="1" dirty="0">
                <a:latin typeface="David" pitchFamily="34" charset="-79"/>
                <a:cs typeface="David" pitchFamily="34" charset="-79"/>
              </a:rPr>
              <a:t>'.</a:t>
            </a:r>
            <a:endParaRPr lang="en-US" sz="4000" b="1" dirty="0">
              <a:latin typeface="David" pitchFamily="34" charset="-79"/>
              <a:cs typeface="David" pitchFamily="34" charset="-79"/>
            </a:endParaRPr>
          </a:p>
          <a:p>
            <a:pPr marL="68580" indent="0" algn="ctr">
              <a:buNone/>
            </a:pPr>
            <a:r>
              <a:rPr lang="he-IL" sz="4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בהצלחה</a:t>
            </a:r>
            <a:endParaRPr lang="he-IL" sz="4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4000" b="1" dirty="0" smtClean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60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338722" y="981867"/>
            <a:ext cx="59137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יוצאים למסע הזהות</a:t>
            </a:r>
            <a:endParaRPr lang="he-IL" sz="60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32" name="Picture 8" descr="http://www.golan.org.il/sites/golan/_media/menuItems2/1889_14_mi_image_strip_03cd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82" y="2204864"/>
            <a:ext cx="57510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4217" y="57943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8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מהי זהות?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3621382" y="1196752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/>
              <a:t>יהודי</a:t>
            </a:r>
            <a:endParaRPr lang="he-IL" b="1" dirty="0"/>
          </a:p>
        </p:txBody>
      </p:sp>
      <p:sp>
        <p:nvSpPr>
          <p:cNvPr id="5" name="אליפסה 4"/>
          <p:cNvSpPr/>
          <p:nvPr/>
        </p:nvSpPr>
        <p:spPr>
          <a:xfrm>
            <a:off x="4417842" y="3022397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/>
              <a:t>דתי</a:t>
            </a:r>
            <a:endParaRPr lang="he-IL" sz="5400" b="1" dirty="0"/>
          </a:p>
        </p:txBody>
      </p:sp>
      <p:sp>
        <p:nvSpPr>
          <p:cNvPr id="6" name="אליפסה 5"/>
          <p:cNvSpPr/>
          <p:nvPr/>
        </p:nvSpPr>
        <p:spPr>
          <a:xfrm>
            <a:off x="1447889" y="3009393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פעיל בתנועת נוער</a:t>
            </a:r>
            <a:endParaRPr lang="he-IL" sz="2800" b="1" dirty="0"/>
          </a:p>
        </p:txBody>
      </p:sp>
      <p:sp>
        <p:nvSpPr>
          <p:cNvPr id="7" name="אליפסה 6"/>
          <p:cNvSpPr/>
          <p:nvPr/>
        </p:nvSpPr>
        <p:spPr>
          <a:xfrm>
            <a:off x="467544" y="1122310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100" b="1" dirty="0" smtClean="0"/>
              <a:t>ישראלי</a:t>
            </a:r>
            <a:endParaRPr lang="he-IL" sz="3100" b="1" dirty="0"/>
          </a:p>
        </p:txBody>
      </p:sp>
      <p:sp>
        <p:nvSpPr>
          <p:cNvPr id="8" name="אליפסה 7"/>
          <p:cNvSpPr/>
          <p:nvPr/>
        </p:nvSpPr>
        <p:spPr>
          <a:xfrm>
            <a:off x="6876256" y="944724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/>
              <a:t>עולה חדש</a:t>
            </a:r>
            <a:endParaRPr lang="he-IL" sz="3200" b="1" dirty="0"/>
          </a:p>
        </p:txBody>
      </p:sp>
      <p:sp>
        <p:nvSpPr>
          <p:cNvPr id="9" name="אליפסה 8"/>
          <p:cNvSpPr/>
          <p:nvPr/>
        </p:nvSpPr>
        <p:spPr>
          <a:xfrm>
            <a:off x="6801162" y="3068960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/>
              <a:t>אוהב כדורגל</a:t>
            </a:r>
            <a:endParaRPr lang="he-IL" sz="1200" b="1" dirty="0"/>
          </a:p>
        </p:txBody>
      </p:sp>
      <p:sp>
        <p:nvSpPr>
          <p:cNvPr id="10" name="אליפסה 9"/>
          <p:cNvSpPr/>
          <p:nvPr/>
        </p:nvSpPr>
        <p:spPr>
          <a:xfrm>
            <a:off x="3491880" y="4908309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 smtClean="0"/>
              <a:t>?</a:t>
            </a:r>
            <a:endParaRPr lang="he-IL" dirty="0"/>
          </a:p>
        </p:txBody>
      </p:sp>
      <p:sp>
        <p:nvSpPr>
          <p:cNvPr id="11" name="אליפסה 10"/>
          <p:cNvSpPr/>
          <p:nvPr/>
        </p:nvSpPr>
        <p:spPr>
          <a:xfrm>
            <a:off x="6801162" y="5085184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dirty="0" smtClean="0"/>
              <a:t>?</a:t>
            </a:r>
            <a:endParaRPr lang="he-IL" dirty="0"/>
          </a:p>
        </p:txBody>
      </p:sp>
      <p:sp>
        <p:nvSpPr>
          <p:cNvPr id="13" name="אליפסה 12"/>
          <p:cNvSpPr/>
          <p:nvPr/>
        </p:nvSpPr>
        <p:spPr>
          <a:xfrm>
            <a:off x="511785" y="4792240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 smtClean="0"/>
              <a:t>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96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he-IL" sz="9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מהי זהות?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e-IL" sz="4800" dirty="0" smtClean="0"/>
              <a:t> </a:t>
            </a: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זהות הינה המאפיינים של האדם אשר מייחדים אותו ומבחינים אותו מאחרים.  </a:t>
            </a:r>
            <a:endParaRPr lang="en-US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זהות היא הדרך שבה אדם נתפס בעיני עצמו ובעיני החברה.  במילים אחרות, זהות היא תשובה לשאלה "מי אני?"</a:t>
            </a:r>
            <a:endParaRPr lang="en-US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61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331640" y="1120839"/>
            <a:ext cx="66582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"יומנו של חנון" עמוד 8</a:t>
            </a:r>
            <a:endParaRPr lang="he-IL" sz="72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AutoShape 2" descr="data:image/jpeg;base64,/9j/4AAQSkZJRgABAQAAAQABAAD/2wCEAAkGBxQTEhQUEhQUFRQVGBQVFBQVGBcUGBgXGBUWGBcXFBgYHSggGBwlHBQVITEhJSkrLi4uFx8zODMtNygtLiwBCgoKDg0OGhAQGywkHyQvLC8sLCwsLCwsLCwuLCwsLCwsLCwsLCwsLCwsLCwsLCwsLCwsLCwsLCwsLCwsLCwsLP/AABEIAREAuAMBIgACEQEDEQH/xAAcAAAABwEBAAAAAAAAAAAAAAAAAQIDBAUGBwj/xABKEAACAQIEAgYGBwUEBwkAAAABAgMAEQQSITEFQQYTUWFxkRQiMoGh8AdCUpKxwdEjYqKy4TNygsIVFiU0Q1ODFyRUY2RzdLPx/8QAGwEAAgMBAQEAAAAAAAAAAAAAAgMAAQQFBgf/xAAwEQACAgEDAgQFAwQDAAAAAAAAAQIDEQQhMQUSE0FRYRQiMnHwgZGxI6HB0QZSYv/aAAwDAQACEQMRAD8ApVOnz30grTGY6eBp+NtB88q4jWD6FHfYWunZ8aS8nf8ACiaWkKb1Ei8egrP30jN3/CjJormrwUET82NILfNqcJPyKQTVoBgzjv8AImiDePkaDNTJkosAN4JDEdp8qaMluZ8jSBIabLkGr7QHIf649p8qIOe0+VNlyacVtN6mMBpv1FiQ8/wNDrO/4UjrKPPVYGJv1FiTv+FKD958jVnP0bxSRdc0TBLZjqpZV5MyA5gO+qpW0qOLXJK7Yz+mSf2Dz9/woy3efKiLUtaEPcSJO/4b/pUV2u299u76wqcRVbOfwP8AOtMhyIvWI5J7bUKrAxtud+2jo+wQ9Sn5Fj+hoxt5fhQYfgaQT6tvnYUnk2cCZGoRvTeaiY1eBfcWvDOGTYgkQxs9rEkWCgHmWYgVPxXRjERozkxN1YzSJG6yOi82ZV5DuvR8bxbnh2FaNssbyTjEFfVzSjLk6zLbTIGIFWS4SPCTvhcHDLLi5IzF1zuAmWRAS6oNLWO57K3/AAtcalOUnvwjgy6pqJamVVcViPP2MgZf3qQx7/xq+HRK944sVh5cSoJ9HQkkgC5CudGYAHS3Ks2b3IOltCDuLbg1klVKH1I69WqruT8OWcCnfTcVI4Jws4meOEFVznVvsqBdm79AbD8KimtP0EmELYjEWuMPCZMv2mJyxqTyF77b350VUe6aQrV2OuqU/REPinCcMYGxGDklZIpFikWVQCc3sOluR7N6psNh2ZgqgszEBVUXJJ2AFa/pBjI34fhmiiTDLLLMzxRgBXZfV6wnc6i1v0FQegrWxLy8oIJ5h3ELlH858qbdWvG7I7GHSaifwfjWPL3K/i3RzFYdM80LIlwM10IBO17E2v386k4boZiXRXBhzOudIWkCzMlr3VCLajUAnyp3geMd8FxMyuzDqI/aOb12cgGx50fTuZkxiPGxUrDhmRgbEDJdde3etcNAna62/IwT61b4EbUknnH6FfwTg0mJZgmVFQZpXkORYxe12vz0OlS8XwOXCzwFwssbyIY3jYMsgDLcDmCb7Gr7GY6PEcMxWIUBJ3OHTEoNBnVzaQAcmDeYNMcIjvFwcW9rEzG3/W/pS56Tsr7nznA+vq0rr+xJdri3/bJbPwxoeIYrGviI2hQSGVFYvLlZLCKSMDQAleeyg1mMB0RnlRHzQxGUZoYpHyu6nUFRY1J4Y15eLuf+RirnvaUW/A1E6WTsBw/ED2vRYT/ihNvxrVbQrblCT4RztLq56XTStguZYZU4uDJI6XJyMVNxl1UkHQ7bbUB21ddOIgMdMVGkmSQf40BqjzVxJxxJo9rp7PErjP1SY6ra1XTC/vFv41qdG1QpDr8/bWpXyVqPpD9EOXfnQqT1otuN6FH3MTKmr8YfZ4GmpToPAfhTnIeFMm5sfClo0TeENrRE0vISaeSHTXSiykIwXfR5C+B4gjm0QSKVSdlmViAB3uDb/CK0cMxk4TJjFJ69YBhHYGzALLq+bcHIw9xFUmGiZ+GukS52ixSTTRqLs0WSykqNStxY1Y9HuJ+i4TFytCRh8ROqxwSaF42BEoW+9kIGba612KHGOnUpb4eTyGuU566UILDawVvRvDxRmHFIHdcJGZ8Vb7ZJWOKMHTTQk9l/ConSfBxAwzxZ+rxSvKFksWRs5DgkaEZql/6Mw2VxHxER4VyGeEqxm01Csg0cjkdu2qjpDxVJTHHCpSDDr1cIb2iCbs797HW1BrrK5x2eX/g09Gp1FVzzHEfPPn6EEkVd4A5eGYxh9efDx3/dVc5HxrOVr+D8LfFcMMOHyGQYoySqWCkKY8qsb8v0rLo8K6LZ1est/CSSXOCF0wfJDw+LYLhusPIZpnJP8nxpPRhwMHxKQHXqYogR/wCbKFPwNa7r1MmLfB5ZsVhocNBFlAeyr/atELesQzEe6s9xbinEpIngmgkyvlL2wzKxysGW7KvaorZVQ7LfFyuTi6jW+Hpfhu157Vv/AHIvD1C8Lx5P15MNHfvDFjVnxyINxXCKQCCuDVgRcEZRcHxBNV/HojBw+DDP6s0sjYmROaoUZIxIOR1varkYrCSYiLHviVXq0hL4a15esjWwVRsQTzo/GitRNt+QqWlsloq+2OcybKLpfwg4OV0iYnDzglCDcMFYXRu9GA8x31fdGEzJwY/Zmxp+71jflVRwvikU6YjD4pxFHK7YiCRgW6mVmJI0+qQTf39tTI+PYbCyYOOJnniwrTF5QAufrldWEQ5gZ7672obNVCyhJ85Qyrp11OpkorKxLH6ohdHZbpxR974ZzrzzyUrBcRwcmGhhxgnvAZMvVBSHR2ByknUbf1qRjjhMPhMQMNiBM2JMK2tlZI1fO2cfav6tvCsfekanUf1u+t+Ru6boVPSuFyx82cfoXPHuK+kztLkyKQqql75VUWAvUGo6PUlTpXNk23lno6YxjFRjwgg1QZzv4H+ZamVFKakfPtrRQ5A1G8cDCjT30Kn+irbnvRUxzRlell7fuPym3lTJfb3fhSpTqPA027UhGubFo16XemYmtSwajRPIew+NkicPE7I42ZDY/wBacx/EZZ2DzSPIw0BY3I/ugbVCkax/Sl4Rruova5ABtm1JsAR2HbXTWiWXshU1HPe1v6+Y1I9qQxrc4zDcOTEHBPh5GbOEbEdZlcO1gCgBC5PW2+BrIYrhUi4mXDxq0rxu6DIpYkK1r2FPnp51pZXJk03Uar21Hy9S14f0fh6hJsViRAspYRKEMjEKbFnA2AP5VXdIeCthpTGzKwKq6uvsujbEd3drVr0qhdMLw5WVkZYplZWFiGEutwfdRdN/7TDDswmG/lNabqIwpjNcsw6PXWXaydUt4rODO4V2jIZHZGGgKEqbeIq0j6R4sCy4mb75P40/0d4dC6Tz4nOYsOEukZszs7ZVXNyF97VoeE8HwGLSTERxTRLhgzTQBy4kUKxXK7G6k21seVJhRZKPdHg1ajXaWqx12LL+xhsTOzsXkYsx3ZjcnsuTSG03+fOtI3SiGIZsJgoIZDo0jkz2G4CB9F2ol6bY4DMxjdP34IspHZcKDbwrSumWNZbRhl/yCmLxCDx+xnXQj2gQSAdQRp2i/KkCte8MPEUJgUQ4tQW6jNmWYAC4iZtVsBomwubbk1k2Qg66EGxB0IPYRy7LVjtplVLtkjraTWV6qHdB/cK9Ia9GDrRqNaUaWggDUhDpSBSxQsKOwV6YLcz4/wAQp81Gf2W8D/MKOAu5/K39yV6WMul96KoK+yfGhRdiM/xU3gsZB8+VMc/cPwqRJ+R+fnsqO/6fhSomt8hxClM/fSFo1OtWR8CXNJWS2vZr5a0c/dTXLerQuW6Nb0xOXiavtn9Flv2ZlS/8tXnEI5C/FkwgIxJxETN1ekhgZASEO9sxubdprPdOzdsLIP8AiYOBr965h+Qpvp/KRjVmRmQzQYeUMhKnWMKdVP7grs6ifbCufoeQ0VHi2205xnz/AFJPTFMSMLgvS83W2nsH9vJePLnPbTHTU+thD24PD2PbYMDR9IGLYLhpLFiUxBLMSxv1ouCTqaR0w/suHf8AxF/+xqHVPu08Ze47pcXXrZQ55QrhbW4ZjD2z4VPK7GtF9FxXqMUrbTMkI/vOj2HnWawR/wBk4jvxcQHuhBPwNWXRfE9VghJ/6/CeQGv40VL7dJn3Fa6Ls6hJfnBC6DRgTYhSkbzLh5TCJFzqJYyL6HQm2bypCdOMbcHrgyneNo48hW3s5ctwLd96seDx9TxwodvSJk90gcj4MKxuIjyO6n6ruv3WI/Kl9Qcu6Mk+Ua+hwrnGcZxTw/M0XH4kT0XG4UCES3bIpNo54nGYJ2LqCB48qHTaNTLFiIxZMXEs1uyT2ZB5gH/EaLiRvwvA2/5uLH8Qo+k3+7cMB3GHkP3pBbztU1L79LGcuSunrwuozrhxuZ4UsU3Sg4rlHqR5BRCivR3oQsBEa0wnz94U8TTCH1Se7/MKKIm3gsAgy7DfsoVE9LOXYbijqdsi5X1/iJci/h7uVQ5Br7hU08/A/lTLrS4sJoYPZRhdKAWx1o1NqIoTKaZXWn5BcU3GlEuAWjSdKDfC8NY/+HdfuSW/Omel4LYbhsnNsOYz/wBN8op/jfrcN4e2+VsTEfdJcDyAouMtm4XgDzV8SnuDX/Suvd82jizyukTj1OS92DhHGMMcIsOKw8kpgcmHq3szGVjdPgumtWvSfh8DvGMViFwrRxrGmGijbEdUurASPcXbXXQVhVYggg2IIK9xBuD51reJ47AYyQzzS4jDyuF6xFjEiZgALqd7aVmonCfy2vZG/X6aymXi6aPzPl+ZG4hJhocC2GhnM7POsxbq2jCqIwltTqdO3nSFYrwhz9rGR5e/q4iTb3mlDh3Dd/TpbcwcO2Y+HKoXSLjCzZIoU6vDQZhCh1ZiTdpJDzZiTWm+6qNHh1mLRaXU26tW2rHm8l9xwEcVgmQEiY4SZLAnRlQNbt9k+dZrpVCFxuKUbCeW3Pdy351J4b0uxcMQiilsguFzKrMgP/LYi61SyNckk3JJJPaSbkn31kv1CsjFeh0+n9PnprJyb2fBq+GRR4vBQ4YTRwywSStlmOVZBKb5lbtW1stQ+m2JU4hYYzdMLFHhgftFL528Lm3uqg+b0bMSSxJJOpJ1JPeaXK+Uq1W+EaKtDCvUO9csJzSVpSntpYFIN+A4jpTtJjpV6ENAIqOq+qbdn+YVIFMx7eX8wooi7Vt+4kRNl2O/ZQqy+r76FV3lPSIEo39/5Uns91LxB399KVbgeApGdhkkR5BUcVNkSojDWmRexWNgiulIU041EBREwaGXXhCfuYt/4owR+dFjR/srC92JxA81vT3AEjnwc+FeVIXMkU0bymyMVFil9wbU30gaKLDQYOORZWR3mmkS5TOy5QiE72U/D3V0nbD4Ttzvk83HT2Lqnck8c58jMNvQtRyGncHhnlcJEpdiQAB2m9hfYbHe21c/GT0UpKO7YyaQTWxwP0d4x2j6wJGjH1znBdF71tv4E1rF+jfBi1+tb/qEfgtMVUmYbeo0QeM5+xzLhXDOtDMxygaKRbU+/lVpB0GxjhisahV1Bc5M++igju59tdd4Z0ew0CgRRLpzb1z36t21aeVMjR6s5tvVZZ+RfuecuIYOSGQxzIUcWJUkHQ7EFSQRTF6730g6LQ4xQJRZhfK66Mt/Hcbad1cn6UdEJcEQSRJGTYOND26rckDvoLK3Hg36PXxu+WW0jPKKO1GppXOk5OoBaURRClCqCQaio7H1T4X/AIqlLUeQaEd1v4hVx5FX/SNpiGy7nejpxMG2XlvQo8xMnZdhck/Ea+R/LenIjoB3U3MPwOlLVfVHuvWR8G9kzh2D6xtfZA1/K3vpa8AOcsfWiHne+x7qs+jyB1yg6g3fu+RWswnDHb2ENtNToLfnTa4t8HN1GqdcmsmIbg0bbKQdfZuffao69FMQ7hYo3YEbsMgHiTp5V2DAcJWAMUHrNbMTrfw7B3U5ck6n4f1rUtP6s5z6tNfSjlQ+jzGE2/YgaG5k0+C3qywH0aNf9viBb7MKm/3n0t7q6QsfPN8BRliPrfh+lMVMUZ59T1Ets4+xncF0HwUQ/sVlJtczftDoBsDoKuZSsSlmKRqPaY2RQB2k6CnGNzuT8+FU+M4Dh8TKkso6/qwVRGbPErA6sE9nPpa51FqNRSMcrJy+p5I3+u+BPszZx9qNJJF0/eVbVnsR00wmExDTpiBLhcQHMkaNmaPEItwVU6qJFGUjYNlPbXQB6otfKB+8QANu3Sq3jvRiLFr66hZVIMc6gdZGw1DK3Ox+qdDrRbCyl6JdKhipszYzDAup6vAxEMVvY5pJTq7gD2VAAud623WdtUfRfE+kI6YmOP0nCymKb1RbOo9SWO/sh0IYdma160HVr9keQq8EEZ77EedZ3prhc0Svf2GsRfSzaXt23rSZByrP9PiwwcjLuhDbgC22t/G9LsWYs0aZ/wBWP3OQccy9aQoAsPWt9rf8LVAFAtzPPW9AVhPZRj2pIK9OJTYpyoWg1OtMnn8/WFSUqG+zeB/mqR5Au4J6kW5b0Kq0Hq++jovDFvWexbSc/A6eVGuw91NStr7j+Xz5UuM6DwFZ/If5s0PDnRVHVtc7sdjf9K6Z0SnL4ZSzAkFh2WsbAeP61xEyEG6mxHMVuPoz42zzyQuUAMedUym7MpsWDcrA7Ht02NaNO8SOP1PTN1uS8tzpnWkbjSo8gVtVI8LinQ47vKo8kHMfCt7POICuNrjzFJY99EQ1Oq1+etUWUHEuNyLP6PhYBNMqCWQu/VRxqWIXM2ViWJVrAD6ppvolgngR4zho8OhYyKIpZJ8zOSXJzxrlG1t/hT/F+BzmVsThJljxBi6tlkTPHKFJaMOLgqQWNmB+sb0z0Ixk2Ijd8RNGZFIWSFYjC+HkF86y5na/cdARqKvyKJfHeBxYyEwzB8hZGOQ5TdGzDXUW91W8WgAAIAAHLl76o5emWBUlVmaS2hMMM863G4zxIVv76k4PpLhZUd0njyxDNLmzRtGvbKjgMg8RUwWUWO9KHFZBg+pUy4WJ5jOGZV6uVkQhUYXY58up2Xuq66O8YmkaaGdEWfDmMSGMt1brIpaN0DXK3ysCpvYjc1zrinTARGbiUeJyPiCcPBhuqWUtDAbB5AdYmzlm1+0BY2qm6I/S0cPJIcRCZeucPPOG/algAoOWwTKAAAq2tRFHeRIewef9KjcShEsUiSBSrKwYHXQjsouGcVixMSTQOHjcXVhp7iPqkcwakqutDuWnjdHnEbd3InS/fTgtWh+kPghw2KdgFEMzF4gumWwXMhHKxJPvrNqawSjh4PZ6e1WVqS9BVLApsGlg0I/I8tRWG/z9an1NRr6E/PtVcBdr2JCYMW3O9ClLily78+yhVNyC7aPYOXf3HXxt8+6lIxsPAfhSJRrz2P5UL6UBctmKdqvfo5xqx4+POQA6vGL/AGmsVA7DdbctzWdIp/gMd8VALA/tEsC5QXDAi7DbUDytTKtmhGqXdTJex6DH9340Rv2Dz/pQOIPYKScSK6B40BjbuppgRzFJfE37fdSMx5DzqixZLcm93yap+K9HkxDdYGkinylOuhsGZfsSqRllXU6ODvVzEvbYe+pIZe0edWkyjL4bg3EolCRYvCiNQAubClGAGmqxSBPICqnpH0anAXFzzHGNAwklwwijijkiX2girqzLo6h2YEqBXQM47RRPbtPkfjRFM4d9JXDoMbjIvQ1BmmhjZXWyiZpAzRZuQyxwvc76ovhyV1IJBBBBIIOhBG4I5GukdL8BJgcbiMhYJCYcXhH1sgzuRCxt6qnNKo5XRB9an/po6MqjRcQgW0WKAMota0rLmDW55gTc9oPbVoohfQ30n9HxQw0h/Y4llUX2SY6I3dm9k+I7K9CrhgN68cxSFWDLoVIZT2EG4r1zwLifpOGgmANpY0fkNSovz7b1GWmVnTngi4rCuqgdZHeSI7eso1HgVuK4jG2njXpFdNl+Nef+lUSR43EpGLIkrAL2HTMB3BiQKy3x8ztdJuak6/1IJFCmg1OqazHoExwVGb2W8P8ANTyGm11B+frVcRVyysff+BiP2ffQqyGHW21Cr8RCXopbbhzDUeBoiNKWTf4/lTDtYUlbm6SyE235U3hpSHRhoQ6EEbg5htell9KYL/O1MjsxM0nFo9G+j33JHv8AntovRk5kt7zVb0QneTBYd5c7O0YJJ1J3sSfC1XYPYp+H610Fujxc1iTQhYRyUClLCOweQpWvYfMUrN3fEUWAQBB2CjApFzyA8/6UPW7vM1Ch0mipAY/u/H9aJpj3eR/M1CGY6Q4dP9JYJnAZMRFi8JIDYhgVWUKb/wDtn41gunfQqGMywxiR74MzYQyO8rRthXHWxxlybK0brp+6K3XThiDgXB9ZMdBbT7ccyEfxDyprpshVsHiGOkeJSJrgC8WJ/YuO/Uo3+Gpkh5jhiLsqoCzMQqqNySbADxJFeruimDOFwWGgc3eKNFa22a1z8SRWM+j7A8PwoSKQJDj1eSFutBR2ZXZQY3cZTmABAU63ro3UDtPnVNkRIR7iuKfSdDCuPfqb52AacG9hIwBBBPatibd1di20H4n9a4r08xaS4+YpslombfM8YysfP1f8NJueInR6ZFyvWDOrTqUVqArIz1C2FimkOhPYP81Gq60QHqt4fmaJCrW8bfmw+MZ6u1CoYU5aFX2ozvUW/iLQDTzpkpoPdTse3nrTDvy+dqSuTozewh20tTQoMb0KNCUzsv0S8RaXCMjG/UvkW++QqGA8NTb+lbbSuHdAuky4N5RJ1pWQLZE6sAML3Zs5FtLDetz/AK/JcDqMRe9vaw45nX29vVOu2ldWvT29qyjxmssqV8lF+Ztie8UMorBTfSHEAxOHnOTVhnh29XUAPcj111HbRcF6fx4ieOCOKZWkJAzFSBoTrZr8qP4ezGcGfxoZxk3xorVDAf7F/En9aI5l9pR7hSMjSWV76Rcdo86bR0O4HlT4iA2AqEOc/TXxYYfBwtGxWcYmN4StjYoj5mYG4YANa3awrDYbp+PRfSsXP6VxFSUwsDRgRwds7KqhGY33OvIc6rvpo6Q+lcQaNSerwoMQG13v+0YDx0v3Vgc1tezY0WAT0V0n4pKTi4pxFLFDHhMTLC6A5sPIrJiEVt1ZWXOrXvcWq86CY8mGWFmMvo0zwJKQSXjypJEWPNgsgUk6+rfnVKvRGfEZpMXi2zYiOJMTHDGsatGvrCLMbsurNmIIvflWl4ZwlIIxFAuSNbkKMx1JuSSbkk8yaFsvBM4tOywStGpLiOQoLW9YKSN689Rdvb2737T316D9DvoxNjp56fnXBMZD1ckiC1keRB4K5UfhWa/yO10jHdIbNGi0QFLjFZz0IpVplNvn7VPioxNlPh/mq4irdl+5YqPV99FVcMY2Xcb9lCp4cinra/cnR7edR5D8+6n4zp7j+VNsKWuR8t0RwtExpZWktGTWrS1wssUZvY5+uttpoc6lmW38kjCYEOwzs0cbX/adXJINBfQJ7Wx8q0LJEAP+9ki4YE4PEWIGtlu9rG/KqXDSswiihBErOnrXtdgWyAchYt7X6VpIOjONvHeMWjvoJozcGNEKsGuMpCG4/e7q9CpRxju2/T/R4a2M+/Mo4b+/+ytnw8LA3xTWYMgy4Ka2uQWF31t1Sjmd6d6Ny4PB4qKdsTI4jucgwroTmVlFiX7/AIVaR9E8dnLdStibkdeu/WO9721NnC3t9Wo/FOg+MlkzBYgALazKx9pmuSFtux07qLvg1hv+BXbJb4/k69w3iCTRRyx5skiq63ABswuLi9Ssx+yfh+tUXRnCyQYTDxSWzxxqjWNxcdh51arPXIljuaXB0Y5wshyYe/1be8U0zvGCSAVUFiQeQFzyqUJu0VTdMeI5MDi2G64eYjxEbWqtizmsXBExy4WPEKMuIXHcUmZdHKs9oQWtcACVdL2qm6J/R1BLPw4l3YSwNjJ0NioVXQRoOdmJIN+ytjCwjbEW06ng2GSPuDB81uy+RPKp/QqDLiwl9I+GcPVfAl838gqyjckHu9y/1pJVjzA7rUotbcj8KZ9KvoMp99qosUI+1iD4CuL/AEk8MSDGERgKJF61gDf1mZsxt9W515867WrjmR7jeuO/Spis2OK8o40Ud+a7XHd+lJu+k6XS8/Ebe5jgaWhpK0aViPUCkemhqh9/8xqRHHTKDQ/P1quIqxbfuI9FbLtzoVZDb30VX4kiS0NYhBYeetNb0+m3uqPeloeJtSJxoLX91OWpYp9FvhWKeM4Mus0/xFMqs4z5j7tGI0PVxs3qgqM2Y3WTOW1016sg91EURQP2aOR1NwobW6nrACNtcp7ia0H0cRk49LagK+e9vZtzvtrauxCRRooXwFq7Nev7lntPGavp7pscO7J58lK5UvErMVYtlRlC30W4v7Qy5j3G1NcahXQxoBpJogbT1jlvfW+UDxr0KSW3sB3Wo/Roxrv770fxv/kzfDe5FwMidVFqxORPD2R3U91jclPxqSjKNreRNOdcO/yb9Kwvd5NS2RCETnfQd9z+dQek+GzYPEoQDmhlWwvfVG5VL43x2PDR55M5uQiIqlnkkPspGvMn4ak7VRegY3Fi+Jc4OFrj0eDqzMVPKac3AJB9lBptc1MEyZLgazu/7Zo39M4SGiMaMlhHlyq2Zjma0xudNtqd6FcWWbF4PKsgMvDlidnRkUyQdWSI2YWktdtr71I4zgsNw2TDPhpJmnhKxrhHc4lnwzkLKiRi7JYWYHQerbnUXBT4iFMIfQsYI8Hi53VzGP8AcpesABUNnuFZDYC/qVCHUIeHqN/W8dRUoIBsKjYHHrNGksLK8bgMjqdCDzGlP+t3edTBBRrin0qm/EX1JtHECDy0Og7ufnXZpJrcx4amuZ/S0pJw8mUW9dGbY3NioPdYNSr18hu6bLtvXvsc5jHYKXkpamlMtYMnq0hEdRj7LeB/E1LQVFddGHu/iooci7vp/PQZEhy7mhUgYH1d+dCm90DG6b9tiUNPI+HKmqW/5H/9+e2kDas6On5h0Qog1KBqyy36J8WGGxKO3sH1HG+jEd3I2ruUMemgFed4oS5soubE2GmgrvfRuUnCwWH/AA030+qBtbStWnfKPO9YqUZqa5fJaIKUBTJL/u/E/lQu/wC78a1HEFNek60rK3aPL+tA37fgKmCFD0j4ZNJJhp4DH1uHMhWObN1bdYmQnMoJRgL2ax9pqqOkPFOKLhpCMNEjWW8kExndEzAO8cTICzBCxA7ue1bGUEAszhVG50HmTtQw7KyhlfMDsylSD4EVCGb6MYrhkMd8NNBdtZJXkBmduZmZzmzXvodqtMT0pwUalnxeHUDc9Yv4A3J8KhmGCbFypJBh3WMRr1jxozmV7nJcqb+qvzys8LwnCqbxQwqQSMyIim4NiLqNwQRROLQKeeCo6BArDO+Vo4psTNNh42UqVibLY5TquZw72NvbG1aFg7baDtP6U6Ix8k028A7KEIJcIv1jf4VmfpI4ckmCIBCsroygfWbUZT26MfKtSkAPIeVVnSnBI2Ge4Hq+sLaWYc9u80Fi+VjaJdtsX7nCcThHjPrDTkRsaJa1GJlRVJe1uze/dY1m5CCxsMoOw7O6uZk9nRJz5Q2RrUW+h+frVMIqDP7L/P1qOsq/aOfuTFmW243o6qgPV9/5UKZ4SM710vRFlIfwpIjo2X8Dr5U4dPIUg3pZbGmSgacNNmryRo0HRzChV6xhfNsNvVHfyvXZuFXMMZIC3UWVdgLaDytXCcDxVowFYZlHLmB3foa7J0J4nHPhlyG5T1WGuh1IrTpnuzzvVq5YUnwXmWjFKyA8qQcOvYPKthw8hk+FRsemZQA4SzI9wb3CMGKmx2IFj401xTi0OHQySsiqtr7XudgANSTY27awf/aouf8A3YiO/tZwXAvvkAt7r0MrIx5Y2vT2WLMVk0csmePET5yer9IEQZfVYBI3VsrDXK6G2nbVvgoQskrjKqyCMgLfUhfWc2GhNwP8A9zeD4zBiIesDo0TAgliALbEODsbaWNSJeJwpH1jSxiIHKXLDICDlsTfSx0PZR96aE9jT3Kn/Rz9bimDZFmQKjC49bfNYWINy19db1a8LjMaZSioBeyx5soB13YC5JudhvXOfpc4lDPBhhFNG9nMuVPWutmUPcGwAIPjy2rAtxKcoIzNL1a2ypnawttbWl2ajGxv0/TJWw708Ho8SHsPlSOsb7J+Fedn4pOWLtNKzFcjEu1ylycpsdtT51qsD0jknUIZX9UWKFj+P1vfSnqF6Dp9KnHfKOxJN3VVdKMTlhHewBF+46GsJN03lgREGVmUqR25Psv3WO+9Rj0jSUPIzFbsWyE3IuTbKOehobNQnHYlXTrVJN8FN0gwjB8+6HbsT90d1VVWHEuLtJdV9VOzcn+8fyFVimsR6elSUEpAAqIRcH3fzVLY1CD6Enu/mplYN7WPz0JPoi2oUn01cvOhVpTAlLTew4BfyNLGw8BSgBcHx528qIqLaXGm1xpSjVkbY0Rk0o3TvIPbcU26Xtqw8CKIXLIOvqw4P0gmwzFoHy3tcGxVrcmB/pVW0Pe3mBSOo31bzBq1hbiLF3LEllHTIvpNeQBAqRNaxb2gT2rf2fA3qn470jlUXEjdY2t7m4HaBWGkgPItt2jypt42O5c6W9rs2FMcnLlmGOlrrlmMS3xXE5JSTI7OTYksSdQCBv2XPnUY4g1X9U373mNKdhQ8833vjQ4RqjPGyiPviLix2uCRyJGxI7aMT3ULrlBJAubAncgbXpp4gftfeoCHx+9vVk8/pHmbSmr0ZgPf96mzCb8/vbd1RBObS4HL0qFiDcGx7RSOr29rv9bagIz+997lVF9zfkSjOWNzqTzO9LLVFEf9771PBfHz/rQvAyLfoOg0pqTlHftff4UoptvqL+1tQDkxOtQHHqN4f5qmhT2H71MOu+lhdf5qZW9xF67o/noQifVoVbvGMuw50KcrkY56CX/YN6QKFCsp0/MS1EaFCiDiJo2oUKtCp8gOxpS0VCrAYGpBo6FRACEpyLaioVGMQ5TbUKFUi5CxRUKFQtBGgaKhVDEA0/H+VHQoSeYsUxiPzX8aOhVw5Jb9A7yFFQoVYc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35688" y="-1584325"/>
            <a:ext cx="2238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data:image/jpeg;base64,/9j/4AAQSkZJRgABAQAAAQABAAD/2wCEAAkGBxQTEhQUEhQUFRQVGBQVFBQVGBcUGBgXGBUWGBcXFBgYHSggGBwlHBQVITEhJSkrLi4uFx8zODMtNygtLiwBCgoKDg0OGhAQGywkHyQvLC8sLCwsLCwsLCwuLCwsLCwsLCwsLCwsLCwsLCwsLCwsLCwsLCwsLCwsLCwsLCwsLP/AABEIAREAuAMBIgACEQEDEQH/xAAcAAAABwEBAAAAAAAAAAAAAAAAAQIDBAUGBwj/xABKEAACAQIEAgYGBwUEBwkAAAABAgMAEQQSITEFQQYTUWFxkRQiMoGh8AdCUpKxwdEjYqKy4TNygsIVFiU0Q1ODFyRUY2RzdLPx/8QAGwEAAgMBAQEAAAAAAAAAAAAAAgMAAQQFBgf/xAAwEQACAgEDAgQFAwQDAAAAAAAAAQIDEQQhMQUSE0FRYRQiMnHwgZGxI6HB0QZSYv/aAAwDAQACEQMRAD8ApVOnz30grTGY6eBp+NtB88q4jWD6FHfYWunZ8aS8nf8ACiaWkKb1Ei8egrP30jN3/CjJormrwUET82NILfNqcJPyKQTVoBgzjv8AImiDePkaDNTJkosAN4JDEdp8qaMluZ8jSBIabLkGr7QHIf649p8qIOe0+VNlyacVtN6mMBpv1FiQ8/wNDrO/4UjrKPPVYGJv1FiTv+FKD958jVnP0bxSRdc0TBLZjqpZV5MyA5gO+qpW0qOLXJK7Yz+mSf2Dz9/woy3efKiLUtaEPcSJO/4b/pUV2u299u76wqcRVbOfwP8AOtMhyIvWI5J7bUKrAxtud+2jo+wQ9Sn5Fj+hoxt5fhQYfgaQT6tvnYUnk2cCZGoRvTeaiY1eBfcWvDOGTYgkQxs9rEkWCgHmWYgVPxXRjERozkxN1YzSJG6yOi82ZV5DuvR8bxbnh2FaNssbyTjEFfVzSjLk6zLbTIGIFWS4SPCTvhcHDLLi5IzF1zuAmWRAS6oNLWO57K3/AAtcalOUnvwjgy6pqJamVVcViPP2MgZf3qQx7/xq+HRK944sVh5cSoJ9HQkkgC5CudGYAHS3Ks2b3IOltCDuLbg1klVKH1I69WqruT8OWcCnfTcVI4Jws4meOEFVznVvsqBdm79AbD8KimtP0EmELYjEWuMPCZMv2mJyxqTyF77b350VUe6aQrV2OuqU/REPinCcMYGxGDklZIpFikWVQCc3sOluR7N6psNh2ZgqgszEBVUXJJ2AFa/pBjI34fhmiiTDLLLMzxRgBXZfV6wnc6i1v0FQegrWxLy8oIJ5h3ELlH858qbdWvG7I7GHSaifwfjWPL3K/i3RzFYdM80LIlwM10IBO17E2v386k4boZiXRXBhzOudIWkCzMlr3VCLajUAnyp3geMd8FxMyuzDqI/aOb12cgGx50fTuZkxiPGxUrDhmRgbEDJdde3etcNAna62/IwT61b4EbUknnH6FfwTg0mJZgmVFQZpXkORYxe12vz0OlS8XwOXCzwFwssbyIY3jYMsgDLcDmCb7Gr7GY6PEcMxWIUBJ3OHTEoNBnVzaQAcmDeYNMcIjvFwcW9rEzG3/W/pS56Tsr7nznA+vq0rr+xJdri3/bJbPwxoeIYrGviI2hQSGVFYvLlZLCKSMDQAleeyg1mMB0RnlRHzQxGUZoYpHyu6nUFRY1J4Y15eLuf+RirnvaUW/A1E6WTsBw/ED2vRYT/ihNvxrVbQrblCT4RztLq56XTStguZYZU4uDJI6XJyMVNxl1UkHQ7bbUB21ddOIgMdMVGkmSQf40BqjzVxJxxJo9rp7PErjP1SY6ra1XTC/vFv41qdG1QpDr8/bWpXyVqPpD9EOXfnQqT1otuN6FH3MTKmr8YfZ4GmpToPAfhTnIeFMm5sfClo0TeENrRE0vISaeSHTXSiykIwXfR5C+B4gjm0QSKVSdlmViAB3uDb/CK0cMxk4TJjFJ69YBhHYGzALLq+bcHIw9xFUmGiZ+GukS52ixSTTRqLs0WSykqNStxY1Y9HuJ+i4TFytCRh8ROqxwSaF42BEoW+9kIGba612KHGOnUpb4eTyGuU566UILDawVvRvDxRmHFIHdcJGZ8Vb7ZJWOKMHTTQk9l/ConSfBxAwzxZ+rxSvKFksWRs5DgkaEZql/6Mw2VxHxER4VyGeEqxm01Csg0cjkdu2qjpDxVJTHHCpSDDr1cIb2iCbs797HW1BrrK5x2eX/g09Gp1FVzzHEfPPn6EEkVd4A5eGYxh9efDx3/dVc5HxrOVr+D8LfFcMMOHyGQYoySqWCkKY8qsb8v0rLo8K6LZ1est/CSSXOCF0wfJDw+LYLhusPIZpnJP8nxpPRhwMHxKQHXqYogR/wCbKFPwNa7r1MmLfB5ZsVhocNBFlAeyr/atELesQzEe6s9xbinEpIngmgkyvlL2wzKxysGW7KvaorZVQ7LfFyuTi6jW+Hpfhu157Vv/AHIvD1C8Lx5P15MNHfvDFjVnxyINxXCKQCCuDVgRcEZRcHxBNV/HojBw+DDP6s0sjYmROaoUZIxIOR1varkYrCSYiLHviVXq0hL4a15esjWwVRsQTzo/GitRNt+QqWlsloq+2OcybKLpfwg4OV0iYnDzglCDcMFYXRu9GA8x31fdGEzJwY/Zmxp+71jflVRwvikU6YjD4pxFHK7YiCRgW6mVmJI0+qQTf39tTI+PYbCyYOOJnniwrTF5QAufrldWEQ5gZ7672obNVCyhJ85Qyrp11OpkorKxLH6ohdHZbpxR974ZzrzzyUrBcRwcmGhhxgnvAZMvVBSHR2ByknUbf1qRjjhMPhMQMNiBM2JMK2tlZI1fO2cfav6tvCsfekanUf1u+t+Ru6boVPSuFyx82cfoXPHuK+kztLkyKQqql75VUWAvUGo6PUlTpXNk23lno6YxjFRjwgg1QZzv4H+ZamVFKakfPtrRQ5A1G8cDCjT30Kn+irbnvRUxzRlell7fuPym3lTJfb3fhSpTqPA027UhGubFo16XemYmtSwajRPIew+NkicPE7I42ZDY/wBacx/EZZ2DzSPIw0BY3I/ugbVCkax/Sl4Rruova5ABtm1JsAR2HbXTWiWXshU1HPe1v6+Y1I9qQxrc4zDcOTEHBPh5GbOEbEdZlcO1gCgBC5PW2+BrIYrhUi4mXDxq0rxu6DIpYkK1r2FPnp51pZXJk03Uar21Hy9S14f0fh6hJsViRAspYRKEMjEKbFnA2AP5VXdIeCthpTGzKwKq6uvsujbEd3drVr0qhdMLw5WVkZYplZWFiGEutwfdRdN/7TDDswmG/lNabqIwpjNcsw6PXWXaydUt4rODO4V2jIZHZGGgKEqbeIq0j6R4sCy4mb75P40/0d4dC6Tz4nOYsOEukZszs7ZVXNyF97VoeE8HwGLSTERxTRLhgzTQBy4kUKxXK7G6k21seVJhRZKPdHg1ajXaWqx12LL+xhsTOzsXkYsx3ZjcnsuTSG03+fOtI3SiGIZsJgoIZDo0jkz2G4CB9F2ol6bY4DMxjdP34IspHZcKDbwrSumWNZbRhl/yCmLxCDx+xnXQj2gQSAdQRp2i/KkCte8MPEUJgUQ4tQW6jNmWYAC4iZtVsBomwubbk1k2Qg66EGxB0IPYRy7LVjtplVLtkjraTWV6qHdB/cK9Ia9GDrRqNaUaWggDUhDpSBSxQsKOwV6YLcz4/wAQp81Gf2W8D/MKOAu5/K39yV6WMul96KoK+yfGhRdiM/xU3gsZB8+VMc/cPwqRJ+R+fnsqO/6fhSomt8hxClM/fSFo1OtWR8CXNJWS2vZr5a0c/dTXLerQuW6Nb0xOXiavtn9Flv2ZlS/8tXnEI5C/FkwgIxJxETN1ekhgZASEO9sxubdprPdOzdsLIP8AiYOBr965h+Qpvp/KRjVmRmQzQYeUMhKnWMKdVP7grs6ifbCufoeQ0VHi2205xnz/AFJPTFMSMLgvS83W2nsH9vJePLnPbTHTU+thD24PD2PbYMDR9IGLYLhpLFiUxBLMSxv1ouCTqaR0w/suHf8AxF/+xqHVPu08Ze47pcXXrZQ55QrhbW4ZjD2z4VPK7GtF9FxXqMUrbTMkI/vOj2HnWawR/wBk4jvxcQHuhBPwNWXRfE9VghJ/6/CeQGv40VL7dJn3Fa6Ls6hJfnBC6DRgTYhSkbzLh5TCJFzqJYyL6HQm2bypCdOMbcHrgyneNo48hW3s5ctwLd96seDx9TxwodvSJk90gcj4MKxuIjyO6n6ruv3WI/Kl9Qcu6Mk+Ua+hwrnGcZxTw/M0XH4kT0XG4UCES3bIpNo54nGYJ2LqCB48qHTaNTLFiIxZMXEs1uyT2ZB5gH/EaLiRvwvA2/5uLH8Qo+k3+7cMB3GHkP3pBbztU1L79LGcuSunrwuozrhxuZ4UsU3Sg4rlHqR5BRCivR3oQsBEa0wnz94U8TTCH1Se7/MKKIm3gsAgy7DfsoVE9LOXYbijqdsi5X1/iJci/h7uVQ5Br7hU08/A/lTLrS4sJoYPZRhdKAWx1o1NqIoTKaZXWn5BcU3GlEuAWjSdKDfC8NY/+HdfuSW/Omel4LYbhsnNsOYz/wBN8op/jfrcN4e2+VsTEfdJcDyAouMtm4XgDzV8SnuDX/Suvd82jizyukTj1OS92DhHGMMcIsOKw8kpgcmHq3szGVjdPgumtWvSfh8DvGMViFwrRxrGmGijbEdUurASPcXbXXQVhVYggg2IIK9xBuD51reJ47AYyQzzS4jDyuF6xFjEiZgALqd7aVmonCfy2vZG/X6aymXi6aPzPl+ZG4hJhocC2GhnM7POsxbq2jCqIwltTqdO3nSFYrwhz9rGR5e/q4iTb3mlDh3Dd/TpbcwcO2Y+HKoXSLjCzZIoU6vDQZhCh1ZiTdpJDzZiTWm+6qNHh1mLRaXU26tW2rHm8l9xwEcVgmQEiY4SZLAnRlQNbt9k+dZrpVCFxuKUbCeW3Pdy351J4b0uxcMQiilsguFzKrMgP/LYi61SyNckk3JJJPaSbkn31kv1CsjFeh0+n9PnprJyb2fBq+GRR4vBQ4YTRwywSStlmOVZBKb5lbtW1stQ+m2JU4hYYzdMLFHhgftFL528Lm3uqg+b0bMSSxJJOpJ1JPeaXK+Uq1W+EaKtDCvUO9csJzSVpSntpYFIN+A4jpTtJjpV6ENAIqOq+qbdn+YVIFMx7eX8wooi7Vt+4kRNl2O/ZQqy+r76FV3lPSIEo39/5Uns91LxB399KVbgeApGdhkkR5BUcVNkSojDWmRexWNgiulIU041EBREwaGXXhCfuYt/4owR+dFjR/srC92JxA81vT3AEjnwc+FeVIXMkU0bymyMVFil9wbU30gaKLDQYOORZWR3mmkS5TOy5QiE72U/D3V0nbD4Ttzvk83HT2Lqnck8c58jMNvQtRyGncHhnlcJEpdiQAB2m9hfYbHe21c/GT0UpKO7YyaQTWxwP0d4x2j6wJGjH1znBdF71tv4E1rF+jfBi1+tb/qEfgtMVUmYbeo0QeM5+xzLhXDOtDMxygaKRbU+/lVpB0GxjhisahV1Bc5M++igju59tdd4Z0ew0CgRRLpzb1z36t21aeVMjR6s5tvVZZ+RfuecuIYOSGQxzIUcWJUkHQ7EFSQRTF6730g6LQ4xQJRZhfK66Mt/Hcbad1cn6UdEJcEQSRJGTYOND26rckDvoLK3Hg36PXxu+WW0jPKKO1GppXOk5OoBaURRClCqCQaio7H1T4X/AIqlLUeQaEd1v4hVx5FX/SNpiGy7nejpxMG2XlvQo8xMnZdhck/Ea+R/LenIjoB3U3MPwOlLVfVHuvWR8G9kzh2D6xtfZA1/K3vpa8AOcsfWiHne+x7qs+jyB1yg6g3fu+RWswnDHb2ENtNToLfnTa4t8HN1GqdcmsmIbg0bbKQdfZuffao69FMQ7hYo3YEbsMgHiTp5V2DAcJWAMUHrNbMTrfw7B3U5ck6n4f1rUtP6s5z6tNfSjlQ+jzGE2/YgaG5k0+C3qywH0aNf9viBb7MKm/3n0t7q6QsfPN8BRliPrfh+lMVMUZ59T1Ets4+xncF0HwUQ/sVlJtczftDoBsDoKuZSsSlmKRqPaY2RQB2k6CnGNzuT8+FU+M4Dh8TKkso6/qwVRGbPErA6sE9nPpa51FqNRSMcrJy+p5I3+u+BPszZx9qNJJF0/eVbVnsR00wmExDTpiBLhcQHMkaNmaPEItwVU6qJFGUjYNlPbXQB6otfKB+8QANu3Sq3jvRiLFr66hZVIMc6gdZGw1DK3Ox+qdDrRbCyl6JdKhipszYzDAup6vAxEMVvY5pJTq7gD2VAAud623WdtUfRfE+kI6YmOP0nCymKb1RbOo9SWO/sh0IYdma160HVr9keQq8EEZ77EedZ3prhc0Svf2GsRfSzaXt23rSZByrP9PiwwcjLuhDbgC22t/G9LsWYs0aZ/wBWP3OQccy9aQoAsPWt9rf8LVAFAtzPPW9AVhPZRj2pIK9OJTYpyoWg1OtMnn8/WFSUqG+zeB/mqR5Au4J6kW5b0Kq0Hq++jovDFvWexbSc/A6eVGuw91NStr7j+Xz5UuM6DwFZ/If5s0PDnRVHVtc7sdjf9K6Z0SnL4ZSzAkFh2WsbAeP61xEyEG6mxHMVuPoz42zzyQuUAMedUym7MpsWDcrA7Ht02NaNO8SOP1PTN1uS8tzpnWkbjSo8gVtVI8LinQ47vKo8kHMfCt7POICuNrjzFJY99EQ1Oq1+etUWUHEuNyLP6PhYBNMqCWQu/VRxqWIXM2ViWJVrAD6ppvolgngR4zho8OhYyKIpZJ8zOSXJzxrlG1t/hT/F+BzmVsThJljxBi6tlkTPHKFJaMOLgqQWNmB+sb0z0Ixk2Ijd8RNGZFIWSFYjC+HkF86y5na/cdARqKvyKJfHeBxYyEwzB8hZGOQ5TdGzDXUW91W8WgAAIAAHLl76o5emWBUlVmaS2hMMM863G4zxIVv76k4PpLhZUd0njyxDNLmzRtGvbKjgMg8RUwWUWO9KHFZBg+pUy4WJ5jOGZV6uVkQhUYXY58up2Xuq66O8YmkaaGdEWfDmMSGMt1brIpaN0DXK3ysCpvYjc1zrinTARGbiUeJyPiCcPBhuqWUtDAbB5AdYmzlm1+0BY2qm6I/S0cPJIcRCZeucPPOG/algAoOWwTKAAAq2tRFHeRIewef9KjcShEsUiSBSrKwYHXQjsouGcVixMSTQOHjcXVhp7iPqkcwakqutDuWnjdHnEbd3InS/fTgtWh+kPghw2KdgFEMzF4gumWwXMhHKxJPvrNqawSjh4PZ6e1WVqS9BVLApsGlg0I/I8tRWG/z9an1NRr6E/PtVcBdr2JCYMW3O9ClLily78+yhVNyC7aPYOXf3HXxt8+6lIxsPAfhSJRrz2P5UL6UBctmKdqvfo5xqx4+POQA6vGL/AGmsVA7DdbctzWdIp/gMd8VALA/tEsC5QXDAi7DbUDytTKtmhGqXdTJex6DH9340Rv2Dz/pQOIPYKScSK6B40BjbuppgRzFJfE37fdSMx5DzqixZLcm93yap+K9HkxDdYGkinylOuhsGZfsSqRllXU6ODvVzEvbYe+pIZe0edWkyjL4bg3EolCRYvCiNQAubClGAGmqxSBPICqnpH0anAXFzzHGNAwklwwijijkiX2girqzLo6h2YEqBXQM47RRPbtPkfjRFM4d9JXDoMbjIvQ1BmmhjZXWyiZpAzRZuQyxwvc76ovhyV1IJBBBBIIOhBG4I5GukdL8BJgcbiMhYJCYcXhH1sgzuRCxt6qnNKo5XRB9an/po6MqjRcQgW0WKAMota0rLmDW55gTc9oPbVoohfQ30n9HxQw0h/Y4llUX2SY6I3dm9k+I7K9CrhgN68cxSFWDLoVIZT2EG4r1zwLifpOGgmANpY0fkNSovz7b1GWmVnTngi4rCuqgdZHeSI7eso1HgVuK4jG2njXpFdNl+Nef+lUSR43EpGLIkrAL2HTMB3BiQKy3x8ztdJuak6/1IJFCmg1OqazHoExwVGb2W8P8ANTyGm11B+frVcRVyysff+BiP2ffQqyGHW21Cr8RCXopbbhzDUeBoiNKWTf4/lTDtYUlbm6SyE235U3hpSHRhoQ6EEbg5htell9KYL/O1MjsxM0nFo9G+j33JHv8AntovRk5kt7zVb0QneTBYd5c7O0YJJ1J3sSfC1XYPYp+H610Fujxc1iTQhYRyUClLCOweQpWvYfMUrN3fEUWAQBB2CjApFzyA8/6UPW7vM1Ch0mipAY/u/H9aJpj3eR/M1CGY6Q4dP9JYJnAZMRFi8JIDYhgVWUKb/wDtn41gunfQqGMywxiR74MzYQyO8rRthXHWxxlybK0brp+6K3XThiDgXB9ZMdBbT7ccyEfxDyprpshVsHiGOkeJSJrgC8WJ/YuO/Uo3+Gpkh5jhiLsqoCzMQqqNySbADxJFeruimDOFwWGgc3eKNFa22a1z8SRWM+j7A8PwoSKQJDj1eSFutBR2ZXZQY3cZTmABAU63ro3UDtPnVNkRIR7iuKfSdDCuPfqb52AacG9hIwBBBPatibd1di20H4n9a4r08xaS4+YpslombfM8YysfP1f8NJueInR6ZFyvWDOrTqUVqArIz1C2FimkOhPYP81Gq60QHqt4fmaJCrW8bfmw+MZ6u1CoYU5aFX2ozvUW/iLQDTzpkpoPdTse3nrTDvy+dqSuTozewh20tTQoMb0KNCUzsv0S8RaXCMjG/UvkW++QqGA8NTb+lbbSuHdAuky4N5RJ1pWQLZE6sAML3Zs5FtLDetz/AK/JcDqMRe9vaw45nX29vVOu2ldWvT29qyjxmssqV8lF+Ztie8UMorBTfSHEAxOHnOTVhnh29XUAPcj111HbRcF6fx4ieOCOKZWkJAzFSBoTrZr8qP4ezGcGfxoZxk3xorVDAf7F/En9aI5l9pR7hSMjSWV76Rcdo86bR0O4HlT4iA2AqEOc/TXxYYfBwtGxWcYmN4StjYoj5mYG4YANa3awrDYbp+PRfSsXP6VxFSUwsDRgRwds7KqhGY33OvIc6rvpo6Q+lcQaNSerwoMQG13v+0YDx0v3Vgc1tezY0WAT0V0n4pKTi4pxFLFDHhMTLC6A5sPIrJiEVt1ZWXOrXvcWq86CY8mGWFmMvo0zwJKQSXjypJEWPNgsgUk6+rfnVKvRGfEZpMXi2zYiOJMTHDGsatGvrCLMbsurNmIIvflWl4ZwlIIxFAuSNbkKMx1JuSSbkk8yaFsvBM4tOywStGpLiOQoLW9YKSN689Rdvb2737T316D9DvoxNjp56fnXBMZD1ckiC1keRB4K5UfhWa/yO10jHdIbNGi0QFLjFZz0IpVplNvn7VPioxNlPh/mq4irdl+5YqPV99FVcMY2Xcb9lCp4cinra/cnR7edR5D8+6n4zp7j+VNsKWuR8t0RwtExpZWktGTWrS1wssUZvY5+uttpoc6lmW38kjCYEOwzs0cbX/adXJINBfQJ7Wx8q0LJEAP+9ki4YE4PEWIGtlu9rG/KqXDSswiihBErOnrXtdgWyAchYt7X6VpIOjONvHeMWjvoJozcGNEKsGuMpCG4/e7q9CpRxju2/T/R4a2M+/Mo4b+/+ytnw8LA3xTWYMgy4Ka2uQWF31t1Sjmd6d6Ny4PB4qKdsTI4jucgwroTmVlFiX7/AIVaR9E8dnLdStibkdeu/WO9721NnC3t9Wo/FOg+MlkzBYgALazKx9pmuSFtux07qLvg1hv+BXbJb4/k69w3iCTRRyx5skiq63ABswuLi9Ssx+yfh+tUXRnCyQYTDxSWzxxqjWNxcdh51arPXIljuaXB0Y5wshyYe/1be8U0zvGCSAVUFiQeQFzyqUJu0VTdMeI5MDi2G64eYjxEbWqtizmsXBExy4WPEKMuIXHcUmZdHKs9oQWtcACVdL2qm6J/R1BLPw4l3YSwNjJ0NioVXQRoOdmJIN+ytjCwjbEW06ng2GSPuDB81uy+RPKp/QqDLiwl9I+GcPVfAl838gqyjckHu9y/1pJVjzA7rUotbcj8KZ9KvoMp99qosUI+1iD4CuL/AEk8MSDGERgKJF61gDf1mZsxt9W515867WrjmR7jeuO/Spis2OK8o40Ud+a7XHd+lJu+k6XS8/Ebe5jgaWhpK0aViPUCkemhqh9/8xqRHHTKDQ/P1quIqxbfuI9FbLtzoVZDb30VX4kiS0NYhBYeetNb0+m3uqPeloeJtSJxoLX91OWpYp9FvhWKeM4Mus0/xFMqs4z5j7tGI0PVxs3qgqM2Y3WTOW1016sg91EURQP2aOR1NwobW6nrACNtcp7ia0H0cRk49LagK+e9vZtzvtrauxCRRooXwFq7Nev7lntPGavp7pscO7J58lK5UvErMVYtlRlC30W4v7Qy5j3G1NcahXQxoBpJogbT1jlvfW+UDxr0KSW3sB3Wo/Roxrv770fxv/kzfDe5FwMidVFqxORPD2R3U91jclPxqSjKNreRNOdcO/yb9Kwvd5NS2RCETnfQd9z+dQek+GzYPEoQDmhlWwvfVG5VL43x2PDR55M5uQiIqlnkkPspGvMn4ak7VRegY3Fi+Jc4OFrj0eDqzMVPKac3AJB9lBptc1MEyZLgazu/7Zo39M4SGiMaMlhHlyq2Zjma0xudNtqd6FcWWbF4PKsgMvDlidnRkUyQdWSI2YWktdtr71I4zgsNw2TDPhpJmnhKxrhHc4lnwzkLKiRi7JYWYHQerbnUXBT4iFMIfQsYI8Hi53VzGP8AcpesABUNnuFZDYC/qVCHUIeHqN/W8dRUoIBsKjYHHrNGksLK8bgMjqdCDzGlP+t3edTBBRrin0qm/EX1JtHECDy0Og7ufnXZpJrcx4amuZ/S0pJw8mUW9dGbY3NioPdYNSr18hu6bLtvXvsc5jHYKXkpamlMtYMnq0hEdRj7LeB/E1LQVFddGHu/iooci7vp/PQZEhy7mhUgYH1d+dCm90DG6b9tiUNPI+HKmqW/5H/9+e2kDas6On5h0Qog1KBqyy36J8WGGxKO3sH1HG+jEd3I2ruUMemgFed4oS5soubE2GmgrvfRuUnCwWH/AA030+qBtbStWnfKPO9YqUZqa5fJaIKUBTJL/u/E/lQu/wC78a1HEFNek60rK3aPL+tA37fgKmCFD0j4ZNJJhp4DH1uHMhWObN1bdYmQnMoJRgL2ax9pqqOkPFOKLhpCMNEjWW8kExndEzAO8cTICzBCxA7ue1bGUEAszhVG50HmTtQw7KyhlfMDsylSD4EVCGb6MYrhkMd8NNBdtZJXkBmduZmZzmzXvodqtMT0pwUalnxeHUDc9Yv4A3J8KhmGCbFypJBh3WMRr1jxozmV7nJcqb+qvzys8LwnCqbxQwqQSMyIim4NiLqNwQRROLQKeeCo6BArDO+Vo4psTNNh42UqVibLY5TquZw72NvbG1aFg7baDtP6U6Ix8k028A7KEIJcIv1jf4VmfpI4ckmCIBCsroygfWbUZT26MfKtSkAPIeVVnSnBI2Ge4Hq+sLaWYc9u80Fi+VjaJdtsX7nCcThHjPrDTkRsaJa1GJlRVJe1uze/dY1m5CCxsMoOw7O6uZk9nRJz5Q2RrUW+h+frVMIqDP7L/P1qOsq/aOfuTFmW243o6qgPV9/5UKZ4SM710vRFlIfwpIjo2X8Dr5U4dPIUg3pZbGmSgacNNmryRo0HRzChV6xhfNsNvVHfyvXZuFXMMZIC3UWVdgLaDytXCcDxVowFYZlHLmB3foa7J0J4nHPhlyG5T1WGuh1IrTpnuzzvVq5YUnwXmWjFKyA8qQcOvYPKthw8hk+FRsemZQA4SzI9wb3CMGKmx2IFj401xTi0OHQySsiqtr7XudgANSTY27awf/aouf8A3YiO/tZwXAvvkAt7r0MrIx5Y2vT2WLMVk0csmePET5yer9IEQZfVYBI3VsrDXK6G2nbVvgoQskrjKqyCMgLfUhfWc2GhNwP8A9zeD4zBiIesDo0TAgliALbEODsbaWNSJeJwpH1jSxiIHKXLDICDlsTfSx0PZR96aE9jT3Kn/Rz9bimDZFmQKjC49bfNYWINy19db1a8LjMaZSioBeyx5soB13YC5JudhvXOfpc4lDPBhhFNG9nMuVPWutmUPcGwAIPjy2rAtxKcoIzNL1a2ypnawttbWl2ajGxv0/TJWw708Ho8SHsPlSOsb7J+Fedn4pOWLtNKzFcjEu1ylycpsdtT51qsD0jknUIZX9UWKFj+P1vfSnqF6Dp9KnHfKOxJN3VVdKMTlhHewBF+46GsJN03lgREGVmUqR25Psv3WO+9Rj0jSUPIzFbsWyE3IuTbKOehobNQnHYlXTrVJN8FN0gwjB8+6HbsT90d1VVWHEuLtJdV9VOzcn+8fyFVimsR6elSUEpAAqIRcH3fzVLY1CD6Enu/mplYN7WPz0JPoi2oUn01cvOhVpTAlLTew4BfyNLGw8BSgBcHx528qIqLaXGm1xpSjVkbY0Rk0o3TvIPbcU26Xtqw8CKIXLIOvqw4P0gmwzFoHy3tcGxVrcmB/pVW0Pe3mBSOo31bzBq1hbiLF3LEllHTIvpNeQBAqRNaxb2gT2rf2fA3qn470jlUXEjdY2t7m4HaBWGkgPItt2jypt42O5c6W9rs2FMcnLlmGOlrrlmMS3xXE5JSTI7OTYksSdQCBv2XPnUY4g1X9U373mNKdhQ8833vjQ4RqjPGyiPviLix2uCRyJGxI7aMT3ULrlBJAubAncgbXpp4gftfeoCHx+9vVk8/pHmbSmr0ZgPf96mzCb8/vbd1RBObS4HL0qFiDcGx7RSOr29rv9bagIz+997lVF9zfkSjOWNzqTzO9LLVFEf9771PBfHz/rQvAyLfoOg0pqTlHftff4UoptvqL+1tQDkxOtQHHqN4f5qmhT2H71MOu+lhdf5qZW9xF67o/noQifVoVbvGMuw50KcrkY56CX/YN6QKFCsp0/MS1EaFCiDiJo2oUKtCp8gOxpS0VCrAYGpBo6FRACEpyLaioVGMQ5TbUKFUi5CxRUKFQtBGgaKhVDEA0/H+VHQoSeYsUxiPzX8aOhVw5Jb9A7yFFQoVYc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288088" y="-1431925"/>
            <a:ext cx="2238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570">
            <a:off x="855046" y="2545074"/>
            <a:ext cx="2448272" cy="36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9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11561" y="1120839"/>
            <a:ext cx="791490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"יומנה של אנה פרנק" עמוד 10</a:t>
            </a:r>
            <a:endParaRPr lang="he-IL" sz="72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AutoShape 2" descr="data:image/jpeg;base64,/9j/4AAQSkZJRgABAQAAAQABAAD/2wCEAAkGBxQTEhQUEhQUFRQVGBQVFBQVGBcUGBgXGBUWGBcXFBgYHSggGBwlHBQVITEhJSkrLi4uFx8zODMtNygtLiwBCgoKDg0OGhAQGywkHyQvLC8sLCwsLCwsLCwuLCwsLCwsLCwsLCwsLCwsLCwsLCwsLCwsLCwsLCwsLCwsLCwsLP/AABEIAREAuAMBIgACEQEDEQH/xAAcAAAABwEBAAAAAAAAAAAAAAAAAQIDBAUGBwj/xABKEAACAQIEAgYGBwUEBwkAAAABAgMAEQQSITEFQQYTUWFxkRQiMoGh8AdCUpKxwdEjYqKy4TNygsIVFiU0Q1ODFyRUY2RzdLPx/8QAGwEAAgMBAQEAAAAAAAAAAAAAAgMAAQQFBgf/xAAwEQACAgEDAgQFAwQDAAAAAAAAAQIDEQQhMQUSE0FRYRQiMnHwgZGxI6HB0QZSYv/aAAwDAQACEQMRAD8ApVOnz30grTGY6eBp+NtB88q4jWD6FHfYWunZ8aS8nf8ACiaWkKb1Ei8egrP30jN3/CjJormrwUET82NILfNqcJPyKQTVoBgzjv8AImiDePkaDNTJkosAN4JDEdp8qaMluZ8jSBIabLkGr7QHIf649p8qIOe0+VNlyacVtN6mMBpv1FiQ8/wNDrO/4UjrKPPVYGJv1FiTv+FKD958jVnP0bxSRdc0TBLZjqpZV5MyA5gO+qpW0qOLXJK7Yz+mSf2Dz9/woy3efKiLUtaEPcSJO/4b/pUV2u299u76wqcRVbOfwP8AOtMhyIvWI5J7bUKrAxtud+2jo+wQ9Sn5Fj+hoxt5fhQYfgaQT6tvnYUnk2cCZGoRvTeaiY1eBfcWvDOGTYgkQxs9rEkWCgHmWYgVPxXRjERozkxN1YzSJG6yOi82ZV5DuvR8bxbnh2FaNssbyTjEFfVzSjLk6zLbTIGIFWS4SPCTvhcHDLLi5IzF1zuAmWRAS6oNLWO57K3/AAtcalOUnvwjgy6pqJamVVcViPP2MgZf3qQx7/xq+HRK944sVh5cSoJ9HQkkgC5CudGYAHS3Ks2b3IOltCDuLbg1klVKH1I69WqruT8OWcCnfTcVI4Jws4meOEFVznVvsqBdm79AbD8KimtP0EmELYjEWuMPCZMv2mJyxqTyF77b350VUe6aQrV2OuqU/REPinCcMYGxGDklZIpFikWVQCc3sOluR7N6psNh2ZgqgszEBVUXJJ2AFa/pBjI34fhmiiTDLLLMzxRgBXZfV6wnc6i1v0FQegrWxLy8oIJ5h3ELlH858qbdWvG7I7GHSaifwfjWPL3K/i3RzFYdM80LIlwM10IBO17E2v386k4boZiXRXBhzOudIWkCzMlr3VCLajUAnyp3geMd8FxMyuzDqI/aOb12cgGx50fTuZkxiPGxUrDhmRgbEDJdde3etcNAna62/IwT61b4EbUknnH6FfwTg0mJZgmVFQZpXkORYxe12vz0OlS8XwOXCzwFwssbyIY3jYMsgDLcDmCb7Gr7GY6PEcMxWIUBJ3OHTEoNBnVzaQAcmDeYNMcIjvFwcW9rEzG3/W/pS56Tsr7nznA+vq0rr+xJdri3/bJbPwxoeIYrGviI2hQSGVFYvLlZLCKSMDQAleeyg1mMB0RnlRHzQxGUZoYpHyu6nUFRY1J4Y15eLuf+RirnvaUW/A1E6WTsBw/ED2vRYT/ihNvxrVbQrblCT4RztLq56XTStguZYZU4uDJI6XJyMVNxl1UkHQ7bbUB21ddOIgMdMVGkmSQf40BqjzVxJxxJo9rp7PErjP1SY6ra1XTC/vFv41qdG1QpDr8/bWpXyVqPpD9EOXfnQqT1otuN6FH3MTKmr8YfZ4GmpToPAfhTnIeFMm5sfClo0TeENrRE0vISaeSHTXSiykIwXfR5C+B4gjm0QSKVSdlmViAB3uDb/CK0cMxk4TJjFJ69YBhHYGzALLq+bcHIw9xFUmGiZ+GukS52ixSTTRqLs0WSykqNStxY1Y9HuJ+i4TFytCRh8ROqxwSaF42BEoW+9kIGba612KHGOnUpb4eTyGuU566UILDawVvRvDxRmHFIHdcJGZ8Vb7ZJWOKMHTTQk9l/ConSfBxAwzxZ+rxSvKFksWRs5DgkaEZql/6Mw2VxHxER4VyGeEqxm01Csg0cjkdu2qjpDxVJTHHCpSDDr1cIb2iCbs797HW1BrrK5x2eX/g09Gp1FVzzHEfPPn6EEkVd4A5eGYxh9efDx3/dVc5HxrOVr+D8LfFcMMOHyGQYoySqWCkKY8qsb8v0rLo8K6LZ1est/CSSXOCF0wfJDw+LYLhusPIZpnJP8nxpPRhwMHxKQHXqYogR/wCbKFPwNa7r1MmLfB5ZsVhocNBFlAeyr/atELesQzEe6s9xbinEpIngmgkyvlL2wzKxysGW7KvaorZVQ7LfFyuTi6jW+Hpfhu157Vv/AHIvD1C8Lx5P15MNHfvDFjVnxyINxXCKQCCuDVgRcEZRcHxBNV/HojBw+DDP6s0sjYmROaoUZIxIOR1varkYrCSYiLHviVXq0hL4a15esjWwVRsQTzo/GitRNt+QqWlsloq+2OcybKLpfwg4OV0iYnDzglCDcMFYXRu9GA8x31fdGEzJwY/Zmxp+71jflVRwvikU6YjD4pxFHK7YiCRgW6mVmJI0+qQTf39tTI+PYbCyYOOJnniwrTF5QAufrldWEQ5gZ7672obNVCyhJ85Qyrp11OpkorKxLH6ohdHZbpxR974ZzrzzyUrBcRwcmGhhxgnvAZMvVBSHR2ByknUbf1qRjjhMPhMQMNiBM2JMK2tlZI1fO2cfav6tvCsfekanUf1u+t+Ru6boVPSuFyx82cfoXPHuK+kztLkyKQqql75VUWAvUGo6PUlTpXNk23lno6YxjFRjwgg1QZzv4H+ZamVFKakfPtrRQ5A1G8cDCjT30Kn+irbnvRUxzRlell7fuPym3lTJfb3fhSpTqPA027UhGubFo16XemYmtSwajRPIew+NkicPE7I42ZDY/wBacx/EZZ2DzSPIw0BY3I/ugbVCkax/Sl4Rruova5ABtm1JsAR2HbXTWiWXshU1HPe1v6+Y1I9qQxrc4zDcOTEHBPh5GbOEbEdZlcO1gCgBC5PW2+BrIYrhUi4mXDxq0rxu6DIpYkK1r2FPnp51pZXJk03Uar21Hy9S14f0fh6hJsViRAspYRKEMjEKbFnA2AP5VXdIeCthpTGzKwKq6uvsujbEd3drVr0qhdMLw5WVkZYplZWFiGEutwfdRdN/7TDDswmG/lNabqIwpjNcsw6PXWXaydUt4rODO4V2jIZHZGGgKEqbeIq0j6R4sCy4mb75P40/0d4dC6Tz4nOYsOEukZszs7ZVXNyF97VoeE8HwGLSTERxTRLhgzTQBy4kUKxXK7G6k21seVJhRZKPdHg1ajXaWqx12LL+xhsTOzsXkYsx3ZjcnsuTSG03+fOtI3SiGIZsJgoIZDo0jkz2G4CB9F2ol6bY4DMxjdP34IspHZcKDbwrSumWNZbRhl/yCmLxCDx+xnXQj2gQSAdQRp2i/KkCte8MPEUJgUQ4tQW6jNmWYAC4iZtVsBomwubbk1k2Qg66EGxB0IPYRy7LVjtplVLtkjraTWV6qHdB/cK9Ia9GDrRqNaUaWggDUhDpSBSxQsKOwV6YLcz4/wAQp81Gf2W8D/MKOAu5/K39yV6WMul96KoK+yfGhRdiM/xU3gsZB8+VMc/cPwqRJ+R+fnsqO/6fhSomt8hxClM/fSFo1OtWR8CXNJWS2vZr5a0c/dTXLerQuW6Nb0xOXiavtn9Flv2ZlS/8tXnEI5C/FkwgIxJxETN1ekhgZASEO9sxubdprPdOzdsLIP8AiYOBr965h+Qpvp/KRjVmRmQzQYeUMhKnWMKdVP7grs6ifbCufoeQ0VHi2205xnz/AFJPTFMSMLgvS83W2nsH9vJePLnPbTHTU+thD24PD2PbYMDR9IGLYLhpLFiUxBLMSxv1ouCTqaR0w/suHf8AxF/+xqHVPu08Ze47pcXXrZQ55QrhbW4ZjD2z4VPK7GtF9FxXqMUrbTMkI/vOj2HnWawR/wBk4jvxcQHuhBPwNWXRfE9VghJ/6/CeQGv40VL7dJn3Fa6Ls6hJfnBC6DRgTYhSkbzLh5TCJFzqJYyL6HQm2bypCdOMbcHrgyneNo48hW3s5ctwLd96seDx9TxwodvSJk90gcj4MKxuIjyO6n6ruv3WI/Kl9Qcu6Mk+Ua+hwrnGcZxTw/M0XH4kT0XG4UCES3bIpNo54nGYJ2LqCB48qHTaNTLFiIxZMXEs1uyT2ZB5gH/EaLiRvwvA2/5uLH8Qo+k3+7cMB3GHkP3pBbztU1L79LGcuSunrwuozrhxuZ4UsU3Sg4rlHqR5BRCivR3oQsBEa0wnz94U8TTCH1Se7/MKKIm3gsAgy7DfsoVE9LOXYbijqdsi5X1/iJci/h7uVQ5Br7hU08/A/lTLrS4sJoYPZRhdKAWx1o1NqIoTKaZXWn5BcU3GlEuAWjSdKDfC8NY/+HdfuSW/Omel4LYbhsnNsOYz/wBN8op/jfrcN4e2+VsTEfdJcDyAouMtm4XgDzV8SnuDX/Suvd82jizyukTj1OS92DhHGMMcIsOKw8kpgcmHq3szGVjdPgumtWvSfh8DvGMViFwrRxrGmGijbEdUurASPcXbXXQVhVYggg2IIK9xBuD51reJ47AYyQzzS4jDyuF6xFjEiZgALqd7aVmonCfy2vZG/X6aymXi6aPzPl+ZG4hJhocC2GhnM7POsxbq2jCqIwltTqdO3nSFYrwhz9rGR5e/q4iTb3mlDh3Dd/TpbcwcO2Y+HKoXSLjCzZIoU6vDQZhCh1ZiTdpJDzZiTWm+6qNHh1mLRaXU26tW2rHm8l9xwEcVgmQEiY4SZLAnRlQNbt9k+dZrpVCFxuKUbCeW3Pdy351J4b0uxcMQiilsguFzKrMgP/LYi61SyNckk3JJJPaSbkn31kv1CsjFeh0+n9PnprJyb2fBq+GRR4vBQ4YTRwywSStlmOVZBKb5lbtW1stQ+m2JU4hYYzdMLFHhgftFL528Lm3uqg+b0bMSSxJJOpJ1JPeaXK+Uq1W+EaKtDCvUO9csJzSVpSntpYFIN+A4jpTtJjpV6ENAIqOq+qbdn+YVIFMx7eX8wooi7Vt+4kRNl2O/ZQqy+r76FV3lPSIEo39/5Uns91LxB399KVbgeApGdhkkR5BUcVNkSojDWmRexWNgiulIU041EBREwaGXXhCfuYt/4owR+dFjR/srC92JxA81vT3AEjnwc+FeVIXMkU0bymyMVFil9wbU30gaKLDQYOORZWR3mmkS5TOy5QiE72U/D3V0nbD4Ttzvk83HT2Lqnck8c58jMNvQtRyGncHhnlcJEpdiQAB2m9hfYbHe21c/GT0UpKO7YyaQTWxwP0d4x2j6wJGjH1znBdF71tv4E1rF+jfBi1+tb/qEfgtMVUmYbeo0QeM5+xzLhXDOtDMxygaKRbU+/lVpB0GxjhisahV1Bc5M++igju59tdd4Z0ew0CgRRLpzb1z36t21aeVMjR6s5tvVZZ+RfuecuIYOSGQxzIUcWJUkHQ7EFSQRTF6730g6LQ4xQJRZhfK66Mt/Hcbad1cn6UdEJcEQSRJGTYOND26rckDvoLK3Hg36PXxu+WW0jPKKO1GppXOk5OoBaURRClCqCQaio7H1T4X/AIqlLUeQaEd1v4hVx5FX/SNpiGy7nejpxMG2XlvQo8xMnZdhck/Ea+R/LenIjoB3U3MPwOlLVfVHuvWR8G9kzh2D6xtfZA1/K3vpa8AOcsfWiHne+x7qs+jyB1yg6g3fu+RWswnDHb2ENtNToLfnTa4t8HN1GqdcmsmIbg0bbKQdfZuffao69FMQ7hYo3YEbsMgHiTp5V2DAcJWAMUHrNbMTrfw7B3U5ck6n4f1rUtP6s5z6tNfSjlQ+jzGE2/YgaG5k0+C3qywH0aNf9viBb7MKm/3n0t7q6QsfPN8BRliPrfh+lMVMUZ59T1Ets4+xncF0HwUQ/sVlJtczftDoBsDoKuZSsSlmKRqPaY2RQB2k6CnGNzuT8+FU+M4Dh8TKkso6/qwVRGbPErA6sE9nPpa51FqNRSMcrJy+p5I3+u+BPszZx9qNJJF0/eVbVnsR00wmExDTpiBLhcQHMkaNmaPEItwVU6qJFGUjYNlPbXQB6otfKB+8QANu3Sq3jvRiLFr66hZVIMc6gdZGw1DK3Ox+qdDrRbCyl6JdKhipszYzDAup6vAxEMVvY5pJTq7gD2VAAud623WdtUfRfE+kI6YmOP0nCymKb1RbOo9SWO/sh0IYdma160HVr9keQq8EEZ77EedZ3prhc0Svf2GsRfSzaXt23rSZByrP9PiwwcjLuhDbgC22t/G9LsWYs0aZ/wBWP3OQccy9aQoAsPWt9rf8LVAFAtzPPW9AVhPZRj2pIK9OJTYpyoWg1OtMnn8/WFSUqG+zeB/mqR5Au4J6kW5b0Kq0Hq++jovDFvWexbSc/A6eVGuw91NStr7j+Xz5UuM6DwFZ/If5s0PDnRVHVtc7sdjf9K6Z0SnL4ZSzAkFh2WsbAeP61xEyEG6mxHMVuPoz42zzyQuUAMedUym7MpsWDcrA7Ht02NaNO8SOP1PTN1uS8tzpnWkbjSo8gVtVI8LinQ47vKo8kHMfCt7POICuNrjzFJY99EQ1Oq1+etUWUHEuNyLP6PhYBNMqCWQu/VRxqWIXM2ViWJVrAD6ppvolgngR4zho8OhYyKIpZJ8zOSXJzxrlG1t/hT/F+BzmVsThJljxBi6tlkTPHKFJaMOLgqQWNmB+sb0z0Ixk2Ijd8RNGZFIWSFYjC+HkF86y5na/cdARqKvyKJfHeBxYyEwzB8hZGOQ5TdGzDXUW91W8WgAAIAAHLl76o5emWBUlVmaS2hMMM863G4zxIVv76k4PpLhZUd0njyxDNLmzRtGvbKjgMg8RUwWUWO9KHFZBg+pUy4WJ5jOGZV6uVkQhUYXY58up2Xuq66O8YmkaaGdEWfDmMSGMt1brIpaN0DXK3ysCpvYjc1zrinTARGbiUeJyPiCcPBhuqWUtDAbB5AdYmzlm1+0BY2qm6I/S0cPJIcRCZeucPPOG/algAoOWwTKAAAq2tRFHeRIewef9KjcShEsUiSBSrKwYHXQjsouGcVixMSTQOHjcXVhp7iPqkcwakqutDuWnjdHnEbd3InS/fTgtWh+kPghw2KdgFEMzF4gumWwXMhHKxJPvrNqawSjh4PZ6e1WVqS9BVLApsGlg0I/I8tRWG/z9an1NRr6E/PtVcBdr2JCYMW3O9ClLily78+yhVNyC7aPYOXf3HXxt8+6lIxsPAfhSJRrz2P5UL6UBctmKdqvfo5xqx4+POQA6vGL/AGmsVA7DdbctzWdIp/gMd8VALA/tEsC5QXDAi7DbUDytTKtmhGqXdTJex6DH9340Rv2Dz/pQOIPYKScSK6B40BjbuppgRzFJfE37fdSMx5DzqixZLcm93yap+K9HkxDdYGkinylOuhsGZfsSqRllXU6ODvVzEvbYe+pIZe0edWkyjL4bg3EolCRYvCiNQAubClGAGmqxSBPICqnpH0anAXFzzHGNAwklwwijijkiX2girqzLo6h2YEqBXQM47RRPbtPkfjRFM4d9JXDoMbjIvQ1BmmhjZXWyiZpAzRZuQyxwvc76ovhyV1IJBBBBIIOhBG4I5GukdL8BJgcbiMhYJCYcXhH1sgzuRCxt6qnNKo5XRB9an/po6MqjRcQgW0WKAMota0rLmDW55gTc9oPbVoohfQ30n9HxQw0h/Y4llUX2SY6I3dm9k+I7K9CrhgN68cxSFWDLoVIZT2EG4r1zwLifpOGgmANpY0fkNSovz7b1GWmVnTngi4rCuqgdZHeSI7eso1HgVuK4jG2njXpFdNl+Nef+lUSR43EpGLIkrAL2HTMB3BiQKy3x8ztdJuak6/1IJFCmg1OqazHoExwVGb2W8P8ANTyGm11B+frVcRVyysff+BiP2ffQqyGHW21Cr8RCXopbbhzDUeBoiNKWTf4/lTDtYUlbm6SyE235U3hpSHRhoQ6EEbg5htell9KYL/O1MjsxM0nFo9G+j33JHv8AntovRk5kt7zVb0QneTBYd5c7O0YJJ1J3sSfC1XYPYp+H610Fujxc1iTQhYRyUClLCOweQpWvYfMUrN3fEUWAQBB2CjApFzyA8/6UPW7vM1Ch0mipAY/u/H9aJpj3eR/M1CGY6Q4dP9JYJnAZMRFi8JIDYhgVWUKb/wDtn41gunfQqGMywxiR74MzYQyO8rRthXHWxxlybK0brp+6K3XThiDgXB9ZMdBbT7ccyEfxDyprpshVsHiGOkeJSJrgC8WJ/YuO/Uo3+Gpkh5jhiLsqoCzMQqqNySbADxJFeruimDOFwWGgc3eKNFa22a1z8SRWM+j7A8PwoSKQJDj1eSFutBR2ZXZQY3cZTmABAU63ro3UDtPnVNkRIR7iuKfSdDCuPfqb52AacG9hIwBBBPatibd1di20H4n9a4r08xaS4+YpslombfM8YysfP1f8NJueInR6ZFyvWDOrTqUVqArIz1C2FimkOhPYP81Gq60QHqt4fmaJCrW8bfmw+MZ6u1CoYU5aFX2ozvUW/iLQDTzpkpoPdTse3nrTDvy+dqSuTozewh20tTQoMb0KNCUzsv0S8RaXCMjG/UvkW++QqGA8NTb+lbbSuHdAuky4N5RJ1pWQLZE6sAML3Zs5FtLDetz/AK/JcDqMRe9vaw45nX29vVOu2ldWvT29qyjxmssqV8lF+Ztie8UMorBTfSHEAxOHnOTVhnh29XUAPcj111HbRcF6fx4ieOCOKZWkJAzFSBoTrZr8qP4ezGcGfxoZxk3xorVDAf7F/En9aI5l9pR7hSMjSWV76Rcdo86bR0O4HlT4iA2AqEOc/TXxYYfBwtGxWcYmN4StjYoj5mYG4YANa3awrDYbp+PRfSsXP6VxFSUwsDRgRwds7KqhGY33OvIc6rvpo6Q+lcQaNSerwoMQG13v+0YDx0v3Vgc1tezY0WAT0V0n4pKTi4pxFLFDHhMTLC6A5sPIrJiEVt1ZWXOrXvcWq86CY8mGWFmMvo0zwJKQSXjypJEWPNgsgUk6+rfnVKvRGfEZpMXi2zYiOJMTHDGsatGvrCLMbsurNmIIvflWl4ZwlIIxFAuSNbkKMx1JuSSbkk8yaFsvBM4tOywStGpLiOQoLW9YKSN689Rdvb2737T316D9DvoxNjp56fnXBMZD1ckiC1keRB4K5UfhWa/yO10jHdIbNGi0QFLjFZz0IpVplNvn7VPioxNlPh/mq4irdl+5YqPV99FVcMY2Xcb9lCp4cinra/cnR7edR5D8+6n4zp7j+VNsKWuR8t0RwtExpZWktGTWrS1wssUZvY5+uttpoc6lmW38kjCYEOwzs0cbX/adXJINBfQJ7Wx8q0LJEAP+9ki4YE4PEWIGtlu9rG/KqXDSswiihBErOnrXtdgWyAchYt7X6VpIOjONvHeMWjvoJozcGNEKsGuMpCG4/e7q9CpRxju2/T/R4a2M+/Mo4b+/+ytnw8LA3xTWYMgy4Ka2uQWF31t1Sjmd6d6Ny4PB4qKdsTI4jucgwroTmVlFiX7/AIVaR9E8dnLdStibkdeu/WO9721NnC3t9Wo/FOg+MlkzBYgALazKx9pmuSFtux07qLvg1hv+BXbJb4/k69w3iCTRRyx5skiq63ABswuLi9Ssx+yfh+tUXRnCyQYTDxSWzxxqjWNxcdh51arPXIljuaXB0Y5wshyYe/1be8U0zvGCSAVUFiQeQFzyqUJu0VTdMeI5MDi2G64eYjxEbWqtizmsXBExy4WPEKMuIXHcUmZdHKs9oQWtcACVdL2qm6J/R1BLPw4l3YSwNjJ0NioVXQRoOdmJIN+ytjCwjbEW06ng2GSPuDB81uy+RPKp/QqDLiwl9I+GcPVfAl838gqyjckHu9y/1pJVjzA7rUotbcj8KZ9KvoMp99qosUI+1iD4CuL/AEk8MSDGERgKJF61gDf1mZsxt9W515867WrjmR7jeuO/Spis2OK8o40Ud+a7XHd+lJu+k6XS8/Ebe5jgaWhpK0aViPUCkemhqh9/8xqRHHTKDQ/P1quIqxbfuI9FbLtzoVZDb30VX4kiS0NYhBYeetNb0+m3uqPeloeJtSJxoLX91OWpYp9FvhWKeM4Mus0/xFMqs4z5j7tGI0PVxs3qgqM2Y3WTOW1016sg91EURQP2aOR1NwobW6nrACNtcp7ia0H0cRk49LagK+e9vZtzvtrauxCRRooXwFq7Nev7lntPGavp7pscO7J58lK5UvErMVYtlRlC30W4v7Qy5j3G1NcahXQxoBpJogbT1jlvfW+UDxr0KSW3sB3Wo/Roxrv770fxv/kzfDe5FwMidVFqxORPD2R3U91jclPxqSjKNreRNOdcO/yb9Kwvd5NS2RCETnfQd9z+dQek+GzYPEoQDmhlWwvfVG5VL43x2PDR55M5uQiIqlnkkPspGvMn4ak7VRegY3Fi+Jc4OFrj0eDqzMVPKac3AJB9lBptc1MEyZLgazu/7Zo39M4SGiMaMlhHlyq2Zjma0xudNtqd6FcWWbF4PKsgMvDlidnRkUyQdWSI2YWktdtr71I4zgsNw2TDPhpJmnhKxrhHc4lnwzkLKiRi7JYWYHQerbnUXBT4iFMIfQsYI8Hi53VzGP8AcpesABUNnuFZDYC/qVCHUIeHqN/W8dRUoIBsKjYHHrNGksLK8bgMjqdCDzGlP+t3edTBBRrin0qm/EX1JtHECDy0Og7ufnXZpJrcx4amuZ/S0pJw8mUW9dGbY3NioPdYNSr18hu6bLtvXvsc5jHYKXkpamlMtYMnq0hEdRj7LeB/E1LQVFddGHu/iooci7vp/PQZEhy7mhUgYH1d+dCm90DG6b9tiUNPI+HKmqW/5H/9+e2kDas6On5h0Qog1KBqyy36J8WGGxKO3sH1HG+jEd3I2ruUMemgFed4oS5soubE2GmgrvfRuUnCwWH/AA030+qBtbStWnfKPO9YqUZqa5fJaIKUBTJL/u/E/lQu/wC78a1HEFNek60rK3aPL+tA37fgKmCFD0j4ZNJJhp4DH1uHMhWObN1bdYmQnMoJRgL2ax9pqqOkPFOKLhpCMNEjWW8kExndEzAO8cTICzBCxA7ue1bGUEAszhVG50HmTtQw7KyhlfMDsylSD4EVCGb6MYrhkMd8NNBdtZJXkBmduZmZzmzXvodqtMT0pwUalnxeHUDc9Yv4A3J8KhmGCbFypJBh3WMRr1jxozmV7nJcqb+qvzys8LwnCqbxQwqQSMyIim4NiLqNwQRROLQKeeCo6BArDO+Vo4psTNNh42UqVibLY5TquZw72NvbG1aFg7baDtP6U6Ix8k028A7KEIJcIv1jf4VmfpI4ckmCIBCsroygfWbUZT26MfKtSkAPIeVVnSnBI2Ge4Hq+sLaWYc9u80Fi+VjaJdtsX7nCcThHjPrDTkRsaJa1GJlRVJe1uze/dY1m5CCxsMoOw7O6uZk9nRJz5Q2RrUW+h+frVMIqDP7L/P1qOsq/aOfuTFmW243o6qgPV9/5UKZ4SM710vRFlIfwpIjo2X8Dr5U4dPIUg3pZbGmSgacNNmryRo0HRzChV6xhfNsNvVHfyvXZuFXMMZIC3UWVdgLaDytXCcDxVowFYZlHLmB3foa7J0J4nHPhlyG5T1WGuh1IrTpnuzzvVq5YUnwXmWjFKyA8qQcOvYPKthw8hk+FRsemZQA4SzI9wb3CMGKmx2IFj401xTi0OHQySsiqtr7XudgANSTY27awf/aouf8A3YiO/tZwXAvvkAt7r0MrIx5Y2vT2WLMVk0csmePET5yer9IEQZfVYBI3VsrDXK6G2nbVvgoQskrjKqyCMgLfUhfWc2GhNwP8A9zeD4zBiIesDo0TAgliALbEODsbaWNSJeJwpH1jSxiIHKXLDICDlsTfSx0PZR96aE9jT3Kn/Rz9bimDZFmQKjC49bfNYWINy19db1a8LjMaZSioBeyx5soB13YC5JudhvXOfpc4lDPBhhFNG9nMuVPWutmUPcGwAIPjy2rAtxKcoIzNL1a2ypnawttbWl2ajGxv0/TJWw708Ho8SHsPlSOsb7J+Fedn4pOWLtNKzFcjEu1ylycpsdtT51qsD0jknUIZX9UWKFj+P1vfSnqF6Dp9KnHfKOxJN3VVdKMTlhHewBF+46GsJN03lgREGVmUqR25Psv3WO+9Rj0jSUPIzFbsWyE3IuTbKOehobNQnHYlXTrVJN8FN0gwjB8+6HbsT90d1VVWHEuLtJdV9VOzcn+8fyFVimsR6elSUEpAAqIRcH3fzVLY1CD6Enu/mplYN7WPz0JPoi2oUn01cvOhVpTAlLTew4BfyNLGw8BSgBcHx528qIqLaXGm1xpSjVkbY0Rk0o3TvIPbcU26Xtqw8CKIXLIOvqw4P0gmwzFoHy3tcGxVrcmB/pVW0Pe3mBSOo31bzBq1hbiLF3LEllHTIvpNeQBAqRNaxb2gT2rf2fA3qn470jlUXEjdY2t7m4HaBWGkgPItt2jypt42O5c6W9rs2FMcnLlmGOlrrlmMS3xXE5JSTI7OTYksSdQCBv2XPnUY4g1X9U373mNKdhQ8833vjQ4RqjPGyiPviLix2uCRyJGxI7aMT3ULrlBJAubAncgbXpp4gftfeoCHx+9vVk8/pHmbSmr0ZgPf96mzCb8/vbd1RBObS4HL0qFiDcGx7RSOr29rv9bagIz+997lVF9zfkSjOWNzqTzO9LLVFEf9771PBfHz/rQvAyLfoOg0pqTlHftff4UoptvqL+1tQDkxOtQHHqN4f5qmhT2H71MOu+lhdf5qZW9xF67o/noQifVoVbvGMuw50KcrkY56CX/YN6QKFCsp0/MS1EaFCiDiJo2oUKtCp8gOxpS0VCrAYGpBo6FRACEpyLaioVGMQ5TbUKFUi5CxRUKFQtBGgaKhVDEA0/H+VHQoSeYsUxiPzX8aOhVw5Jb9A7yFFQoVYc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135688" y="-1584325"/>
            <a:ext cx="2238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data:image/jpeg;base64,/9j/4AAQSkZJRgABAQAAAQABAAD/2wCEAAkGBxQTEhQUEhQUFRQVGBQVFBQVGBcUGBgXGBUWGBcXFBgYHSggGBwlHBQVITEhJSkrLi4uFx8zODMtNygtLiwBCgoKDg0OGhAQGywkHyQvLC8sLCwsLCwsLCwuLCwsLCwsLCwsLCwsLCwsLCwsLCwsLCwsLCwsLCwsLCwsLCwsLP/AABEIAREAuAMBIgACEQEDEQH/xAAcAAAABwEBAAAAAAAAAAAAAAAAAQIDBAUGBwj/xABKEAACAQIEAgYGBwUEBwkAAAABAgMAEQQSITEFQQYTUWFxkRQiMoGh8AdCUpKxwdEjYqKy4TNygsIVFiU0Q1ODFyRUY2RzdLPx/8QAGwEAAgMBAQEAAAAAAAAAAAAAAgMAAQQFBgf/xAAwEQACAgEDAgQFAwQDAAAAAAAAAQIDEQQhMQUSE0FRYRQiMnHwgZGxI6HB0QZSYv/aAAwDAQACEQMRAD8ApVOnz30grTGY6eBp+NtB88q4jWD6FHfYWunZ8aS8nf8ACiaWkKb1Ei8egrP30jN3/CjJormrwUET82NILfNqcJPyKQTVoBgzjv8AImiDePkaDNTJkosAN4JDEdp8qaMluZ8jSBIabLkGr7QHIf649p8qIOe0+VNlyacVtN6mMBpv1FiQ8/wNDrO/4UjrKPPVYGJv1FiTv+FKD958jVnP0bxSRdc0TBLZjqpZV5MyA5gO+qpW0qOLXJK7Yz+mSf2Dz9/woy3efKiLUtaEPcSJO/4b/pUV2u299u76wqcRVbOfwP8AOtMhyIvWI5J7bUKrAxtud+2jo+wQ9Sn5Fj+hoxt5fhQYfgaQT6tvnYUnk2cCZGoRvTeaiY1eBfcWvDOGTYgkQxs9rEkWCgHmWYgVPxXRjERozkxN1YzSJG6yOi82ZV5DuvR8bxbnh2FaNssbyTjEFfVzSjLk6zLbTIGIFWS4SPCTvhcHDLLi5IzF1zuAmWRAS6oNLWO57K3/AAtcalOUnvwjgy6pqJamVVcViPP2MgZf3qQx7/xq+HRK944sVh5cSoJ9HQkkgC5CudGYAHS3Ks2b3IOltCDuLbg1klVKH1I69WqruT8OWcCnfTcVI4Jws4meOEFVznVvsqBdm79AbD8KimtP0EmELYjEWuMPCZMv2mJyxqTyF77b350VUe6aQrV2OuqU/REPinCcMYGxGDklZIpFikWVQCc3sOluR7N6psNh2ZgqgszEBVUXJJ2AFa/pBjI34fhmiiTDLLLMzxRgBXZfV6wnc6i1v0FQegrWxLy8oIJ5h3ELlH858qbdWvG7I7GHSaifwfjWPL3K/i3RzFYdM80LIlwM10IBO17E2v386k4boZiXRXBhzOudIWkCzMlr3VCLajUAnyp3geMd8FxMyuzDqI/aOb12cgGx50fTuZkxiPGxUrDhmRgbEDJdde3etcNAna62/IwT61b4EbUknnH6FfwTg0mJZgmVFQZpXkORYxe12vz0OlS8XwOXCzwFwssbyIY3jYMsgDLcDmCb7Gr7GY6PEcMxWIUBJ3OHTEoNBnVzaQAcmDeYNMcIjvFwcW9rEzG3/W/pS56Tsr7nznA+vq0rr+xJdri3/bJbPwxoeIYrGviI2hQSGVFYvLlZLCKSMDQAleeyg1mMB0RnlRHzQxGUZoYpHyu6nUFRY1J4Y15eLuf+RirnvaUW/A1E6WTsBw/ED2vRYT/ihNvxrVbQrblCT4RztLq56XTStguZYZU4uDJI6XJyMVNxl1UkHQ7bbUB21ddOIgMdMVGkmSQf40BqjzVxJxxJo9rp7PErjP1SY6ra1XTC/vFv41qdG1QpDr8/bWpXyVqPpD9EOXfnQqT1otuN6FH3MTKmr8YfZ4GmpToPAfhTnIeFMm5sfClo0TeENrRE0vISaeSHTXSiykIwXfR5C+B4gjm0QSKVSdlmViAB3uDb/CK0cMxk4TJjFJ69YBhHYGzALLq+bcHIw9xFUmGiZ+GukS52ixSTTRqLs0WSykqNStxY1Y9HuJ+i4TFytCRh8ROqxwSaF42BEoW+9kIGba612KHGOnUpb4eTyGuU566UILDawVvRvDxRmHFIHdcJGZ8Vb7ZJWOKMHTTQk9l/ConSfBxAwzxZ+rxSvKFksWRs5DgkaEZql/6Mw2VxHxER4VyGeEqxm01Csg0cjkdu2qjpDxVJTHHCpSDDr1cIb2iCbs797HW1BrrK5x2eX/g09Gp1FVzzHEfPPn6EEkVd4A5eGYxh9efDx3/dVc5HxrOVr+D8LfFcMMOHyGQYoySqWCkKY8qsb8v0rLo8K6LZ1est/CSSXOCF0wfJDw+LYLhusPIZpnJP8nxpPRhwMHxKQHXqYogR/wCbKFPwNa7r1MmLfB5ZsVhocNBFlAeyr/atELesQzEe6s9xbinEpIngmgkyvlL2wzKxysGW7KvaorZVQ7LfFyuTi6jW+Hpfhu157Vv/AHIvD1C8Lx5P15MNHfvDFjVnxyINxXCKQCCuDVgRcEZRcHxBNV/HojBw+DDP6s0sjYmROaoUZIxIOR1varkYrCSYiLHviVXq0hL4a15esjWwVRsQTzo/GitRNt+QqWlsloq+2OcybKLpfwg4OV0iYnDzglCDcMFYXRu9GA8x31fdGEzJwY/Zmxp+71jflVRwvikU6YjD4pxFHK7YiCRgW6mVmJI0+qQTf39tTI+PYbCyYOOJnniwrTF5QAufrldWEQ5gZ7672obNVCyhJ85Qyrp11OpkorKxLH6ohdHZbpxR974ZzrzzyUrBcRwcmGhhxgnvAZMvVBSHR2ByknUbf1qRjjhMPhMQMNiBM2JMK2tlZI1fO2cfav6tvCsfekanUf1u+t+Ru6boVPSuFyx82cfoXPHuK+kztLkyKQqql75VUWAvUGo6PUlTpXNk23lno6YxjFRjwgg1QZzv4H+ZamVFKakfPtrRQ5A1G8cDCjT30Kn+irbnvRUxzRlell7fuPym3lTJfb3fhSpTqPA027UhGubFo16XemYmtSwajRPIew+NkicPE7I42ZDY/wBacx/EZZ2DzSPIw0BY3I/ugbVCkax/Sl4Rruova5ABtm1JsAR2HbXTWiWXshU1HPe1v6+Y1I9qQxrc4zDcOTEHBPh5GbOEbEdZlcO1gCgBC5PW2+BrIYrhUi4mXDxq0rxu6DIpYkK1r2FPnp51pZXJk03Uar21Hy9S14f0fh6hJsViRAspYRKEMjEKbFnA2AP5VXdIeCthpTGzKwKq6uvsujbEd3drVr0qhdMLw5WVkZYplZWFiGEutwfdRdN/7TDDswmG/lNabqIwpjNcsw6PXWXaydUt4rODO4V2jIZHZGGgKEqbeIq0j6R4sCy4mb75P40/0d4dC6Tz4nOYsOEukZszs7ZVXNyF97VoeE8HwGLSTERxTRLhgzTQBy4kUKxXK7G6k21seVJhRZKPdHg1ajXaWqx12LL+xhsTOzsXkYsx3ZjcnsuTSG03+fOtI3SiGIZsJgoIZDo0jkz2G4CB9F2ol6bY4DMxjdP34IspHZcKDbwrSumWNZbRhl/yCmLxCDx+xnXQj2gQSAdQRp2i/KkCte8MPEUJgUQ4tQW6jNmWYAC4iZtVsBomwubbk1k2Qg66EGxB0IPYRy7LVjtplVLtkjraTWV6qHdB/cK9Ia9GDrRqNaUaWggDUhDpSBSxQsKOwV6YLcz4/wAQp81Gf2W8D/MKOAu5/K39yV6WMul96KoK+yfGhRdiM/xU3gsZB8+VMc/cPwqRJ+R+fnsqO/6fhSomt8hxClM/fSFo1OtWR8CXNJWS2vZr5a0c/dTXLerQuW6Nb0xOXiavtn9Flv2ZlS/8tXnEI5C/FkwgIxJxETN1ekhgZASEO9sxubdprPdOzdsLIP8AiYOBr965h+Qpvp/KRjVmRmQzQYeUMhKnWMKdVP7grs6ifbCufoeQ0VHi2205xnz/AFJPTFMSMLgvS83W2nsH9vJePLnPbTHTU+thD24PD2PbYMDR9IGLYLhpLFiUxBLMSxv1ouCTqaR0w/suHf8AxF/+xqHVPu08Ze47pcXXrZQ55QrhbW4ZjD2z4VPK7GtF9FxXqMUrbTMkI/vOj2HnWawR/wBk4jvxcQHuhBPwNWXRfE9VghJ/6/CeQGv40VL7dJn3Fa6Ls6hJfnBC6DRgTYhSkbzLh5TCJFzqJYyL6HQm2bypCdOMbcHrgyneNo48hW3s5ctwLd96seDx9TxwodvSJk90gcj4MKxuIjyO6n6ruv3WI/Kl9Qcu6Mk+Ua+hwrnGcZxTw/M0XH4kT0XG4UCES3bIpNo54nGYJ2LqCB48qHTaNTLFiIxZMXEs1uyT2ZB5gH/EaLiRvwvA2/5uLH8Qo+k3+7cMB3GHkP3pBbztU1L79LGcuSunrwuozrhxuZ4UsU3Sg4rlHqR5BRCivR3oQsBEa0wnz94U8TTCH1Se7/MKKIm3gsAgy7DfsoVE9LOXYbijqdsi5X1/iJci/h7uVQ5Br7hU08/A/lTLrS4sJoYPZRhdKAWx1o1NqIoTKaZXWn5BcU3GlEuAWjSdKDfC8NY/+HdfuSW/Omel4LYbhsnNsOYz/wBN8op/jfrcN4e2+VsTEfdJcDyAouMtm4XgDzV8SnuDX/Suvd82jizyukTj1OS92DhHGMMcIsOKw8kpgcmHq3szGVjdPgumtWvSfh8DvGMViFwrRxrGmGijbEdUurASPcXbXXQVhVYggg2IIK9xBuD51reJ47AYyQzzS4jDyuF6xFjEiZgALqd7aVmonCfy2vZG/X6aymXi6aPzPl+ZG4hJhocC2GhnM7POsxbq2jCqIwltTqdO3nSFYrwhz9rGR5e/q4iTb3mlDh3Dd/TpbcwcO2Y+HKoXSLjCzZIoU6vDQZhCh1ZiTdpJDzZiTWm+6qNHh1mLRaXU26tW2rHm8l9xwEcVgmQEiY4SZLAnRlQNbt9k+dZrpVCFxuKUbCeW3Pdy351J4b0uxcMQiilsguFzKrMgP/LYi61SyNckk3JJJPaSbkn31kv1CsjFeh0+n9PnprJyb2fBq+GRR4vBQ4YTRwywSStlmOVZBKb5lbtW1stQ+m2JU4hYYzdMLFHhgftFL528Lm3uqg+b0bMSSxJJOpJ1JPeaXK+Uq1W+EaKtDCvUO9csJzSVpSntpYFIN+A4jpTtJjpV6ENAIqOq+qbdn+YVIFMx7eX8wooi7Vt+4kRNl2O/ZQqy+r76FV3lPSIEo39/5Uns91LxB399KVbgeApGdhkkR5BUcVNkSojDWmRexWNgiulIU041EBREwaGXXhCfuYt/4owR+dFjR/srC92JxA81vT3AEjnwc+FeVIXMkU0bymyMVFil9wbU30gaKLDQYOORZWR3mmkS5TOy5QiE72U/D3V0nbD4Ttzvk83HT2Lqnck8c58jMNvQtRyGncHhnlcJEpdiQAB2m9hfYbHe21c/GT0UpKO7YyaQTWxwP0d4x2j6wJGjH1znBdF71tv4E1rF+jfBi1+tb/qEfgtMVUmYbeo0QeM5+xzLhXDOtDMxygaKRbU+/lVpB0GxjhisahV1Bc5M++igju59tdd4Z0ew0CgRRLpzb1z36t21aeVMjR6s5tvVZZ+RfuecuIYOSGQxzIUcWJUkHQ7EFSQRTF6730g6LQ4xQJRZhfK66Mt/Hcbad1cn6UdEJcEQSRJGTYOND26rckDvoLK3Hg36PXxu+WW0jPKKO1GppXOk5OoBaURRClCqCQaio7H1T4X/AIqlLUeQaEd1v4hVx5FX/SNpiGy7nejpxMG2XlvQo8xMnZdhck/Ea+R/LenIjoB3U3MPwOlLVfVHuvWR8G9kzh2D6xtfZA1/K3vpa8AOcsfWiHne+x7qs+jyB1yg6g3fu+RWswnDHb2ENtNToLfnTa4t8HN1GqdcmsmIbg0bbKQdfZuffao69FMQ7hYo3YEbsMgHiTp5V2DAcJWAMUHrNbMTrfw7B3U5ck6n4f1rUtP6s5z6tNfSjlQ+jzGE2/YgaG5k0+C3qywH0aNf9viBb7MKm/3n0t7q6QsfPN8BRliPrfh+lMVMUZ59T1Ets4+xncF0HwUQ/sVlJtczftDoBsDoKuZSsSlmKRqPaY2RQB2k6CnGNzuT8+FU+M4Dh8TKkso6/qwVRGbPErA6sE9nPpa51FqNRSMcrJy+p5I3+u+BPszZx9qNJJF0/eVbVnsR00wmExDTpiBLhcQHMkaNmaPEItwVU6qJFGUjYNlPbXQB6otfKB+8QANu3Sq3jvRiLFr66hZVIMc6gdZGw1DK3Ox+qdDrRbCyl6JdKhipszYzDAup6vAxEMVvY5pJTq7gD2VAAud623WdtUfRfE+kI6YmOP0nCymKb1RbOo9SWO/sh0IYdma160HVr9keQq8EEZ77EedZ3prhc0Svf2GsRfSzaXt23rSZByrP9PiwwcjLuhDbgC22t/G9LsWYs0aZ/wBWP3OQccy9aQoAsPWt9rf8LVAFAtzPPW9AVhPZRj2pIK9OJTYpyoWg1OtMnn8/WFSUqG+zeB/mqR5Au4J6kW5b0Kq0Hq++jovDFvWexbSc/A6eVGuw91NStr7j+Xz5UuM6DwFZ/If5s0PDnRVHVtc7sdjf9K6Z0SnL4ZSzAkFh2WsbAeP61xEyEG6mxHMVuPoz42zzyQuUAMedUym7MpsWDcrA7Ht02NaNO8SOP1PTN1uS8tzpnWkbjSo8gVtVI8LinQ47vKo8kHMfCt7POICuNrjzFJY99EQ1Oq1+etUWUHEuNyLP6PhYBNMqCWQu/VRxqWIXM2ViWJVrAD6ppvolgngR4zho8OhYyKIpZJ8zOSXJzxrlG1t/hT/F+BzmVsThJljxBi6tlkTPHKFJaMOLgqQWNmB+sb0z0Ixk2Ijd8RNGZFIWSFYjC+HkF86y5na/cdARqKvyKJfHeBxYyEwzB8hZGOQ5TdGzDXUW91W8WgAAIAAHLl76o5emWBUlVmaS2hMMM863G4zxIVv76k4PpLhZUd0njyxDNLmzRtGvbKjgMg8RUwWUWO9KHFZBg+pUy4WJ5jOGZV6uVkQhUYXY58up2Xuq66O8YmkaaGdEWfDmMSGMt1brIpaN0DXK3ysCpvYjc1zrinTARGbiUeJyPiCcPBhuqWUtDAbB5AdYmzlm1+0BY2qm6I/S0cPJIcRCZeucPPOG/algAoOWwTKAAAq2tRFHeRIewef9KjcShEsUiSBSrKwYHXQjsouGcVixMSTQOHjcXVhp7iPqkcwakqutDuWnjdHnEbd3InS/fTgtWh+kPghw2KdgFEMzF4gumWwXMhHKxJPvrNqawSjh4PZ6e1WVqS9BVLApsGlg0I/I8tRWG/z9an1NRr6E/PtVcBdr2JCYMW3O9ClLily78+yhVNyC7aPYOXf3HXxt8+6lIxsPAfhSJRrz2P5UL6UBctmKdqvfo5xqx4+POQA6vGL/AGmsVA7DdbctzWdIp/gMd8VALA/tEsC5QXDAi7DbUDytTKtmhGqXdTJex6DH9340Rv2Dz/pQOIPYKScSK6B40BjbuppgRzFJfE37fdSMx5DzqixZLcm93yap+K9HkxDdYGkinylOuhsGZfsSqRllXU6ODvVzEvbYe+pIZe0edWkyjL4bg3EolCRYvCiNQAubClGAGmqxSBPICqnpH0anAXFzzHGNAwklwwijijkiX2girqzLo6h2YEqBXQM47RRPbtPkfjRFM4d9JXDoMbjIvQ1BmmhjZXWyiZpAzRZuQyxwvc76ovhyV1IJBBBBIIOhBG4I5GukdL8BJgcbiMhYJCYcXhH1sgzuRCxt6qnNKo5XRB9an/po6MqjRcQgW0WKAMota0rLmDW55gTc9oPbVoohfQ30n9HxQw0h/Y4llUX2SY6I3dm9k+I7K9CrhgN68cxSFWDLoVIZT2EG4r1zwLifpOGgmANpY0fkNSovz7b1GWmVnTngi4rCuqgdZHeSI7eso1HgVuK4jG2njXpFdNl+Nef+lUSR43EpGLIkrAL2HTMB3BiQKy3x8ztdJuak6/1IJFCmg1OqazHoExwVGb2W8P8ANTyGm11B+frVcRVyysff+BiP2ffQqyGHW21Cr8RCXopbbhzDUeBoiNKWTf4/lTDtYUlbm6SyE235U3hpSHRhoQ6EEbg5htell9KYL/O1MjsxM0nFo9G+j33JHv8AntovRk5kt7zVb0QneTBYd5c7O0YJJ1J3sSfC1XYPYp+H610Fujxc1iTQhYRyUClLCOweQpWvYfMUrN3fEUWAQBB2CjApFzyA8/6UPW7vM1Ch0mipAY/u/H9aJpj3eR/M1CGY6Q4dP9JYJnAZMRFi8JIDYhgVWUKb/wDtn41gunfQqGMywxiR74MzYQyO8rRthXHWxxlybK0brp+6K3XThiDgXB9ZMdBbT7ccyEfxDyprpshVsHiGOkeJSJrgC8WJ/YuO/Uo3+Gpkh5jhiLsqoCzMQqqNySbADxJFeruimDOFwWGgc3eKNFa22a1z8SRWM+j7A8PwoSKQJDj1eSFutBR2ZXZQY3cZTmABAU63ro3UDtPnVNkRIR7iuKfSdDCuPfqb52AacG9hIwBBBPatibd1di20H4n9a4r08xaS4+YpslombfM8YysfP1f8NJueInR6ZFyvWDOrTqUVqArIz1C2FimkOhPYP81Gq60QHqt4fmaJCrW8bfmw+MZ6u1CoYU5aFX2ozvUW/iLQDTzpkpoPdTse3nrTDvy+dqSuTozewh20tTQoMb0KNCUzsv0S8RaXCMjG/UvkW++QqGA8NTb+lbbSuHdAuky4N5RJ1pWQLZE6sAML3Zs5FtLDetz/AK/JcDqMRe9vaw45nX29vVOu2ldWvT29qyjxmssqV8lF+Ztie8UMorBTfSHEAxOHnOTVhnh29XUAPcj111HbRcF6fx4ieOCOKZWkJAzFSBoTrZr8qP4ezGcGfxoZxk3xorVDAf7F/En9aI5l9pR7hSMjSWV76Rcdo86bR0O4HlT4iA2AqEOc/TXxYYfBwtGxWcYmN4StjYoj5mYG4YANa3awrDYbp+PRfSsXP6VxFSUwsDRgRwds7KqhGY33OvIc6rvpo6Q+lcQaNSerwoMQG13v+0YDx0v3Vgc1tezY0WAT0V0n4pKTi4pxFLFDHhMTLC6A5sPIrJiEVt1ZWXOrXvcWq86CY8mGWFmMvo0zwJKQSXjypJEWPNgsgUk6+rfnVKvRGfEZpMXi2zYiOJMTHDGsatGvrCLMbsurNmIIvflWl4ZwlIIxFAuSNbkKMx1JuSSbkk8yaFsvBM4tOywStGpLiOQoLW9YKSN689Rdvb2737T316D9DvoxNjp56fnXBMZD1ckiC1keRB4K5UfhWa/yO10jHdIbNGi0QFLjFZz0IpVplNvn7VPioxNlPh/mq4irdl+5YqPV99FVcMY2Xcb9lCp4cinra/cnR7edR5D8+6n4zp7j+VNsKWuR8t0RwtExpZWktGTWrS1wssUZvY5+uttpoc6lmW38kjCYEOwzs0cbX/adXJINBfQJ7Wx8q0LJEAP+9ki4YE4PEWIGtlu9rG/KqXDSswiihBErOnrXtdgWyAchYt7X6VpIOjONvHeMWjvoJozcGNEKsGuMpCG4/e7q9CpRxju2/T/R4a2M+/Mo4b+/+ytnw8LA3xTWYMgy4Ka2uQWF31t1Sjmd6d6Ny4PB4qKdsTI4jucgwroTmVlFiX7/AIVaR9E8dnLdStibkdeu/WO9721NnC3t9Wo/FOg+MlkzBYgALazKx9pmuSFtux07qLvg1hv+BXbJb4/k69w3iCTRRyx5skiq63ABswuLi9Ssx+yfh+tUXRnCyQYTDxSWzxxqjWNxcdh51arPXIljuaXB0Y5wshyYe/1be8U0zvGCSAVUFiQeQFzyqUJu0VTdMeI5MDi2G64eYjxEbWqtizmsXBExy4WPEKMuIXHcUmZdHKs9oQWtcACVdL2qm6J/R1BLPw4l3YSwNjJ0NioVXQRoOdmJIN+ytjCwjbEW06ng2GSPuDB81uy+RPKp/QqDLiwl9I+GcPVfAl838gqyjckHu9y/1pJVjzA7rUotbcj8KZ9KvoMp99qosUI+1iD4CuL/AEk8MSDGERgKJF61gDf1mZsxt9W515867WrjmR7jeuO/Spis2OK8o40Ud+a7XHd+lJu+k6XS8/Ebe5jgaWhpK0aViPUCkemhqh9/8xqRHHTKDQ/P1quIqxbfuI9FbLtzoVZDb30VX4kiS0NYhBYeetNb0+m3uqPeloeJtSJxoLX91OWpYp9FvhWKeM4Mus0/xFMqs4z5j7tGI0PVxs3qgqM2Y3WTOW1016sg91EURQP2aOR1NwobW6nrACNtcp7ia0H0cRk49LagK+e9vZtzvtrauxCRRooXwFq7Nev7lntPGavp7pscO7J58lK5UvErMVYtlRlC30W4v7Qy5j3G1NcahXQxoBpJogbT1jlvfW+UDxr0KSW3sB3Wo/Roxrv770fxv/kzfDe5FwMidVFqxORPD2R3U91jclPxqSjKNreRNOdcO/yb9Kwvd5NS2RCETnfQd9z+dQek+GzYPEoQDmhlWwvfVG5VL43x2PDR55M5uQiIqlnkkPspGvMn4ak7VRegY3Fi+Jc4OFrj0eDqzMVPKac3AJB9lBptc1MEyZLgazu/7Zo39M4SGiMaMlhHlyq2Zjma0xudNtqd6FcWWbF4PKsgMvDlidnRkUyQdWSI2YWktdtr71I4zgsNw2TDPhpJmnhKxrhHc4lnwzkLKiRi7JYWYHQerbnUXBT4iFMIfQsYI8Hi53VzGP8AcpesABUNnuFZDYC/qVCHUIeHqN/W8dRUoIBsKjYHHrNGksLK8bgMjqdCDzGlP+t3edTBBRrin0qm/EX1JtHECDy0Og7ufnXZpJrcx4amuZ/S0pJw8mUW9dGbY3NioPdYNSr18hu6bLtvXvsc5jHYKXkpamlMtYMnq0hEdRj7LeB/E1LQVFddGHu/iooci7vp/PQZEhy7mhUgYH1d+dCm90DG6b9tiUNPI+HKmqW/5H/9+e2kDas6On5h0Qog1KBqyy36J8WGGxKO3sH1HG+jEd3I2ruUMemgFed4oS5soubE2GmgrvfRuUnCwWH/AA030+qBtbStWnfKPO9YqUZqa5fJaIKUBTJL/u/E/lQu/wC78a1HEFNek60rK3aPL+tA37fgKmCFD0j4ZNJJhp4DH1uHMhWObN1bdYmQnMoJRgL2ax9pqqOkPFOKLhpCMNEjWW8kExndEzAO8cTICzBCxA7ue1bGUEAszhVG50HmTtQw7KyhlfMDsylSD4EVCGb6MYrhkMd8NNBdtZJXkBmduZmZzmzXvodqtMT0pwUalnxeHUDc9Yv4A3J8KhmGCbFypJBh3WMRr1jxozmV7nJcqb+qvzys8LwnCqbxQwqQSMyIim4NiLqNwQRROLQKeeCo6BArDO+Vo4psTNNh42UqVibLY5TquZw72NvbG1aFg7baDtP6U6Ix8k028A7KEIJcIv1jf4VmfpI4ckmCIBCsroygfWbUZT26MfKtSkAPIeVVnSnBI2Ge4Hq+sLaWYc9u80Fi+VjaJdtsX7nCcThHjPrDTkRsaJa1GJlRVJe1uze/dY1m5CCxsMoOw7O6uZk9nRJz5Q2RrUW+h+frVMIqDP7L/P1qOsq/aOfuTFmW243o6qgPV9/5UKZ4SM710vRFlIfwpIjo2X8Dr5U4dPIUg3pZbGmSgacNNmryRo0HRzChV6xhfNsNvVHfyvXZuFXMMZIC3UWVdgLaDytXCcDxVowFYZlHLmB3foa7J0J4nHPhlyG5T1WGuh1IrTpnuzzvVq5YUnwXmWjFKyA8qQcOvYPKthw8hk+FRsemZQA4SzI9wb3CMGKmx2IFj401xTi0OHQySsiqtr7XudgANSTY27awf/aouf8A3YiO/tZwXAvvkAt7r0MrIx5Y2vT2WLMVk0csmePET5yer9IEQZfVYBI3VsrDXK6G2nbVvgoQskrjKqyCMgLfUhfWc2GhNwP8A9zeD4zBiIesDo0TAgliALbEODsbaWNSJeJwpH1jSxiIHKXLDICDlsTfSx0PZR96aE9jT3Kn/Rz9bimDZFmQKjC49bfNYWINy19db1a8LjMaZSioBeyx5soB13YC5JudhvXOfpc4lDPBhhFNG9nMuVPWutmUPcGwAIPjy2rAtxKcoIzNL1a2ypnawttbWl2ajGxv0/TJWw708Ho8SHsPlSOsb7J+Fedn4pOWLtNKzFcjEu1ylycpsdtT51qsD0jknUIZX9UWKFj+P1vfSnqF6Dp9KnHfKOxJN3VVdKMTlhHewBF+46GsJN03lgREGVmUqR25Psv3WO+9Rj0jSUPIzFbsWyE3IuTbKOehobNQnHYlXTrVJN8FN0gwjB8+6HbsT90d1VVWHEuLtJdV9VOzcn+8fyFVimsR6elSUEpAAqIRcH3fzVLY1CD6Enu/mplYN7WPz0JPoi2oUn01cvOhVpTAlLTew4BfyNLGw8BSgBcHx528qIqLaXGm1xpSjVkbY0Rk0o3TvIPbcU26Xtqw8CKIXLIOvqw4P0gmwzFoHy3tcGxVrcmB/pVW0Pe3mBSOo31bzBq1hbiLF3LEllHTIvpNeQBAqRNaxb2gT2rf2fA3qn470jlUXEjdY2t7m4HaBWGkgPItt2jypt42O5c6W9rs2FMcnLlmGOlrrlmMS3xXE5JSTI7OTYksSdQCBv2XPnUY4g1X9U373mNKdhQ8833vjQ4RqjPGyiPviLix2uCRyJGxI7aMT3ULrlBJAubAncgbXpp4gftfeoCHx+9vVk8/pHmbSmr0ZgPf96mzCb8/vbd1RBObS4HL0qFiDcGx7RSOr29rv9bagIz+997lVF9zfkSjOWNzqTzO9LLVFEf9771PBfHz/rQvAyLfoOg0pqTlHftff4UoptvqL+1tQDkxOtQHHqN4f5qmhT2H71MOu+lhdf5qZW9xF67o/noQifVoVbvGMuw50KcrkY56CX/YN6QKFCsp0/MS1EaFCiDiJo2oUKtCp8gOxpS0VCrAYGpBo6FRACEpyLaioVGMQ5TbUKFUi5CxRUKFQtBGgaKhVDEA0/H+VHQoSeYsUxiPzX8aOhVw5Jb9A7yFFQoVYc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288088" y="-1431925"/>
            <a:ext cx="22383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xQSEhUUExQUFRUXGCAaFhYYGRoeFxwaHxkYFxocHRwaHCggHR0nHhoYIjEjJSkrLi4vHh8zODQsNygtLiwBCgoKDg0OGhAQGy0lHyQsLCwsLC4sLCwsLCwsLywsLCwsLCwsLDQ0LCwsLCwsLCwsNCwsLCwsLCwsLCwsLCwsLP/AABEIALYAeAMBIgACEQEDEQH/xAAcAAAABwEBAAAAAAAAAAAAAAAAAgMEBQYHAQj/xAA/EAABAwIDBgQDBgQDCQAAAAABAgMRACEEEjEFBiJBUWEHE3GBFDKRI0KhscHwM1Jy0UPh8RYXJCVigpKisv/EABoBAAMBAQEBAAAAAAAAAAAAAAACAwEEBQb/xAArEQACAgECBAUDBQAAAAAAAAAAAQIRAxIhBBMxURRBYZGxUnHwBSIygcH/2gAMAwEAAhEDEQA/ACNOpzdxzP5ini1j2i/WosIPDGvIelTeGwSsvrXlHaM2sOnvrN/1oqmkg8afQ8u8dqmsLhJtGlv32pviUBPBmEemnI0ARQSkQIBEHlzpZpLSdUggg2FdxK9QNB0pk65y1tpQA5IYQgrcShKBeSBesy3g2ql5xXlpShAJCYFyOp709322mlxTbSFSlA4o0zf5VXIn0roxwpWxJMTgUkoilctEyV0ImIKoopZbdE8lUTBjrFqomhGmEmjIN7UPLMTyotaKLutuDUL/ABoVPbG24VBLa8ogQlR19PWhXO8ji6aKKKfmagAnOItHP9RU9h2SoiDGo51DIYlQMa6k2HtUrhHFAGdNJBriOgeuqCAZEzzBvPeoLaeGMFSJkainmNxgNtTI/tTZ7GBQ+aMokgzegCBLxJv9KrO9W31Ny02eIg5j/KDyHc1Ydr4tKJc0HP8AWswxuK8xxSz94k/2q2GFuxJMTSIpdmSYAknQCmiV1efCjYZxeNA+6hOY2tXRPZCIuO4vhO0+0l3FLXJvkTAt0Jia0Jnw12YhIAwqLczJV7km9WTBMBCco5U4JrIJV+4SUnexTNpeGuDdiE+WkckACRzE9T1qB328K04gN/Dr8tDaSA1Fjpeevc1pq3KSOI5daVqPkapSPJ+8WwXWW0lw2SSmOl9B+dVg16o3q3YaxKFJKBChBPQ8jXlzFYdTa1IUIUlRSR3Bg0+GTdpmZO4klUGRyoVyhVqTJm8L5XKgTBA5VI4Z9IChcR19PyqNcRJzBXsnlf8AOmzrnuOteWdo5xLgV8tjOnP2pg+7AKpn+3WhClSq8coNxTLbePDLOYpE8r3PS/efatSAq++W1sx8pHMcZ/IVUxalMS+VrUpWqjJozyYCTzI/DlXdCOlJEW7CMtyYq47kbbxOGW58MtpsqAClOCbDpJph4d7JTjNoMsqHATKvQCT+lajvN4Uo+Ka+FWltCyStLiQoJiPlFs3oaTI9wVDTBeLOKwiwnGpZfQf8RkgED6kE9jFafsXednGNJdZVKVcjYjsRWIYvw52itLxeZZQGgVJcTl+0g2SgIvpJhXapbwfwGIZexLSwUhspJB6mTb2pHsgpM2NT8i9Ir/CsO3/8RXg8pnDKKMhIUsXM9B0iqxs/fbaIUD8W4Eg6qEpHrahQk1YNpbHpDGv5UKJJ0515X3pxHmYt9cRKzb0tWjbQ8TnnMOWHm0+cv+G+0ZQr1TyOlZftRGVxQnMdVHubmnwpqQs+g0oUKFdJI3bDiQo6aQLe/wCNFw2FmRPoOVIuMqJuOevTnrT1tpQMmB6XM8q8o7RJvC8MiJm55x6dJrPt+8UFLQgKzEDiHJJFhHrr9K03I582bLHUT+RuKybfFrLil9Tc9+VVw/yFl0IRtI1MkcvWk3FE0p6UHUxa1dSe5Mu3goj/AJiFfyoMT1MV6TxOEQ8nK4kKGo6g9QRoa8x+GeI8vEFcG2XTXU16Dwu30qhKQcx5X151KU0pOwcW1sL7SYbZRmlcjQFRifrTXDYcNsqIupfEpRNyfWoTa+8TKsYjCOqyrJTlBsDJnXTlVlxotAtyqTNKbtXY7bJQ98G28EHMYErBNyY+8KqL3hjhXitzDYsy4SUNnLCCTMK5kDSIBrV8NiwOdKHFICpATOsgCiLa6M17mXYbwqRgP+IeeC8gmIhM950rGMdiS44tZtmUTHqdK3jxX2wpxLeDaWELeJzqPypbHzKURoKwN9ACiAQoAkBQ0InX3rpw7tslPokJ0KFCrkzf1iLHQa8hPpTnBoOpva0m09KIm4nTWLXt251at2t2lSVPJKU2ITOvO/T0rzIwcnSOyUkluV9xpWvQ66x+EVmm/wBspxavOSklKU8XUDr6TXpxDQAgAAdItVb3o3Lw+LYW3kShZByrTYg+2o7V0LA4O0yXNT2Z5OvRiK0pnwexxWtJCAlIkKJsrWAnvTBPhZtDOUloABvOVTb+n+q2lPrAhNxcf5WKAVBS5wmdJBkVum9uy38jeNwCoebRdlQlDiNSLXChXnMtlJiCkg9IINeg/CfeYY1nyl/xWRCu4MwY+tTkrdm+RRcbt9va6kpdwr2HxTYzBbSVOEQZnJGfKD2NT+Aw+BzIcxu01uLGgUpbSLRIggT3q/bV3ZC5W2EZzcyNY0hSSFJ9jUD/ALumHiDiGiQkmB5zyhfX51mJ7UrW/QE1Q22/vDhfs/IxLKllQCUoWlRINtEmozGbcWj7pCjb36+lWPaOzMDs9iW8OynLcWGaesm9YlvjveXVLQ0QAqylJ07gUvL1SpG6qVsi9vbzOrxLjjbhAIyBXMpGpB71XTQrld8YqKpHO22ChQoVph6+2Ju0lIC3hmVyT91P9zVlrgrtJCCiqRspN9QUKFCnMBFFIo1cNZQGJ787iZ8S+402tIMqJWoZZy8IaSBcEhUgmQRpFUXYu13dm4lLzQnkpJ0Uk8q9G7wN2Cg2pxaTnQIUpKSBkMRocqzbnfpWN777rLZSHWkl3DK4kKgylJvCuYjlNcc1pkdEXaND2T4qYB0DO55KoEhdh9dK5t7xRwLCT5bnnrjhS3e/c6CsIawyVnT2rQ90NyGnONV41HLvWPI+gaEUbejbWMx+d16UNCSEJBA9L1RjXqTEbqMvFAWglhBSSlIu4ZEf9g1NZNvt4XYllxst/bOPrIytNKDaVSfvSUpEXgxF6thlXUSe/QzOhVg3w3QxGzHEN4kIlacyShUpI0N4FxVfroJAoUKFAHuGgDXCJ9Rp601U+EuJBkqXwgA2EAkmJ66nuKm5UbQ9rlcmgk01mBqFcJoTW3uAhjWcwHEpMEGxAmDOUyNDpUa3gVIS4pH8V4glLqypA/mAGgAE2GtSjwBIBCTzg9uYHrFFCRdRFxoTf3HSpySbsZMre1tzsG4VTh8hjMlTRyqURMiBadNdZpZvCoaSUMtlWUA8RABJIlJi+YJv0qedb4VAKIJ56x6Tb2phIWq+aCCkoiUgjWSNFQet6jNKx4tnBhiVGSlahdBWjRJM5SRYiQIiDYVJtgCY5mTTJpMDKBYCw5DkBR2lAXn986IujGhtt/dvDY1OXEtJcGgnUCZsRce1ZnvV4OYMKbOHLqCtyC3mBGW5MSJ5azaa1cYqElRsKgmMfJOIXz4GB2+8feiU+xqiyuYbwu2Vh0KQtpTy1CFKUpRUP6YjL+dCrRhMKhhJjMVLUVnMokzzidBQpdcu5ulE/mhXY/nTZ5tIeQo6qkCTpA+70nn1imzW2WHmfOZdQ6hN8yVA/wClJ7dflpt1BEBYM9jaqykqfuIkSDeKClOAEcBCfQxP6inKdKqW7uLTkWof42JVc84sf/mrPh3ZAPWT7VkJ2bKNCyzXaRxC4y91Clpp9W4lCF86jlEADKfvHmR2GlHCeHSJGnrTRTozuWWmAnMuDBEH5e45wKfUtmiZPBoTbQam2lNUCCkSpJyngF02gXVHzac+utKp/hkcXS3ze3ekUuAKCQsqhIMGCSCbKmOxFKxkKuKiw1NJrb4CAY70YKvyrriZjvSmla3lfWtKWmzrY/lTn4bLkIcIQ0MqkEDKe4OoV+lJJeT8QtozmSkOAHRSSSJHUgiCOVutM9s+W4Ph3IKXQrMg5gVJjigjoSByqXqygfGY5Cl5VuJQcpXBICi2NVAHRHU0Kh8c4pSWbpabQjKWlpStQiAmHJsbdSDQpWxjK96N5dmrKlYFnFYVavmKVgNq9USe9P8AdPxLfbw/wiwFpJlLitUpHERHPS1WvaPgC0QfIxaweQcQCPqmKrivBbHtKUQ5h1iITxKBM9im31rsnGKRGMid2Rt0tYDBrJHEt5fvc6e9atst27SOjAUfcj/OsU21unj0YLCsjDrUtoLCwghQEkQbGp/xH3txWzn2FYfKAtnIorRmTKYMC4vepYsbnk0x8/8ABptKNmnbYxGUtcvtQD+NSJXWEq3k29iEtqGHSoSFoKWk35g/PpFFa8QNuKS0pLKCl4w0ryRlWYJgHNEwCYPSutcHkt7r3I82NGufGAvEeYUKLkIS4CM0ABxKQYBSQBBveTU0t0A3t+VYIN69uJeS0tgLeXK20rYBMDUovEAdK5tbxH2zhylOIbbaKrpzMwCBrBzQfatXBZO69weWJuYc4bFV1Wy/W9rAxFJ4hZzGViJTwACUEzzGs9+lYtsvfDbzjSVsNBaDJBSyk5vbNP0FN3/ELbBZ89TTQZC8pc8jhCgYhXFwmZF4o8FkqrXuHNjZvDsC80ih7jisSe3/ANthxbSmUBxCC4tHkCQgCSv5vljmKkt1vER1eGxOIxJRLakhGVOUGUkxz6CpZeGnjjqdV6DQmpOix73bwJw+JxKrfYMNEKsTxuLJHuE13YctYZJXOdw58knhKuLKmb2m5rCMbvQ684+twz57iFL/AKUEkJHa4+lXdG+5exqFghDCj5aM41SNYg2UTAuOVc08ckVjJFp2i4rzCFKERKWxrHO5Ppc0KgMJsp1aczx8lS1nzQtIUVtgnInmQBM60Ki0kUNvTtVm589F9ASLU1e2q0VAeYiOZmqgtwC2WwtrSQVcKyj0qT4yT8ii4ZLzLo5tBvMftED3rJ/HnEIU1gwhSVEKdmP6W6s/mHoAdbif361n/iuTlw0/zOfk3XX+ncQ5cTFV3+GR4nCo4m/t8jgP4LAY/C4okI8rCNLS00iS66ttaVSoWSZIknr2qtnHMI2QcMl3O85iEvKRkUAgBBQRmNidNKrIFCvpFi7v8R5msu+yt5kNsbPQh4NOMfFB1S2lrSlLxRlACbmQDppUftjaOHRs9rBMOqxBS+p5TpQUJTKMgQgKvB+Y96j91cMh3EpQ4kKSW3TB0lLLik/+wBqzLGzlRmGFSAEhBbJBUfhXFOlwBUAB3ygmYOaQLTStKMvPv8mp2iJZ2jhUK2WtsZVsqCsWoIIUSHUKmfvnKDp6VKObaweTah89RVjXQUNhtYIQHlrzFRGW6VTGoqm7RebW4VNI8tBCYR0IQkKPuoE+9Nqflp/n9majSNrb6YdxvFMMkMpQjy8E8GyVqYgZ2FlUrTmInNrVGwmHxDrKm2WnHE5wpeQEiQkgA/iaYVovhUr7LECAeNHtwqri4+sPDykvT5Rfh1ryJfcoLm7OMJJ+Fe/8DV43L3bDCCp5pZdXFlDgSBex/mq/pXlMxNFQ9/0i37/Zr52fGykqo9KPDpOyMxGJygKSy69KssAHMkCZVCtU+lCpYPRfKNIGsUKlz/QflC5CTyOnYUlIBmCb2mjPIKZuknle09+l6qrG3ngtSpRlTAKJBkaKywJBqcMbl0HlJItbjiFSSFEnTt2qG3i2Xg3gg4nOlKVQiCQZVGbSZskXqYSySYkWOtFxOHSUQtKVgm8wYjT3oxzcJKSdfbqEopqmUsbs7MzCfPAMRdzQiQdNIi9He3U2aFeWPOzgkEZl3PDpaD8w+oq4IwiFSVJSbWECTEW9K47s9JUSUIJI4jAvpz58q6fG5/rl7kuRDsint7tbKypMvjQk5l/KoFQOnywDfsaJit1dnISVKDiEpVlVmWuQroRGun1FXBvBNzlKUAfLoNBIgdv70dez0n7rcFU5bROknvFHjc31y9w5EOyKd/sxswKyFOISonLBK7EZdbRBzJg6XFcxW6+zUpCwHgmYPEuZy5jaNIvOkVc28IkcRQ2TNicpuSJ97D6UUYEERlbi/DbWI09LelHjc31y9w5EOyKg3uvswTmD0g/zr0EgnS4sb1O7u7NwjCVpYDhGcZ8xMkgWiRpB5VLOYFBHytzEmybnn6mk0MpTIAA6hMfpSZeKyTjplJterGhiinaSHKoCTFio8+namgFO1JBE2nS/IelFcYgACCed/wAK5miiZxb0zKeUfvvXKTCJjlPOhW2bSOlIMggEGxnvUczu8yhWcAm4gE8IMzQoUqk10NaTJTLXCj8a7QoA4lqZ7UTLzoUKAOzzoAaUKFACoYhOY6cvrSMUKFawQ5Vh4OW2sT7UiUcWUHnE0KFDRiY4wrIEHWBmP6CmwTNqFChmIVfbjnMD89KFChW0aj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215188" y="-1036638"/>
            <a:ext cx="1428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5059">
            <a:off x="755576" y="2768287"/>
            <a:ext cx="2160240" cy="32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octor2008.files.wordpress.com/2009/03/black-and-white-baby-together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7" y="116632"/>
            <a:ext cx="792088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450157" y="5229200"/>
            <a:ext cx="82809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450157" y="2711236"/>
            <a:ext cx="8280920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מהם הדברים המשותפים לשני הילדים בתמונה?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במה הם שונים לדעתכם?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מה יהיה משמעותי יותר בחייהם של התינוקות: מה שמשותף להם או מה שמבדיל ביניהם?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כיצד התמונה קשורה למושג </a:t>
            </a:r>
            <a:r>
              <a:rPr lang="he-IL" sz="2800" b="1" u="sng" dirty="0" smtClean="0">
                <a:latin typeface="David" pitchFamily="34" charset="-79"/>
                <a:cs typeface="David" pitchFamily="34" charset="-79"/>
              </a:rPr>
              <a:t>"זהות</a:t>
            </a:r>
            <a:r>
              <a:rPr lang="he-IL" sz="2800" b="1" u="sng" dirty="0" smtClean="0">
                <a:latin typeface="David" pitchFamily="34" charset="-79"/>
                <a:cs typeface="David" pitchFamily="34" charset="-79"/>
              </a:rPr>
              <a:t>?</a:t>
            </a:r>
          </a:p>
          <a:p>
            <a:endParaRPr lang="he-IL" sz="2800" b="1" u="sng" dirty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2800" b="1" dirty="0" smtClean="0"/>
              <a:t>הזהות </a:t>
            </a:r>
            <a:r>
              <a:rPr lang="he-IL" sz="2800" b="1" dirty="0"/>
              <a:t>של כל אחד מאתנו זה לא בהכרח משהו ייחודי רק לנו או משהו שמשותף לנו עם אנשים נוספים, אלא זה שילוב בין השניים.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endParaRPr lang="he-IL" sz="2800" b="1" u="sng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5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28419"/>
            <a:ext cx="8591550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"אני"/דתיה בן דור</a:t>
            </a:r>
            <a:endParaRPr lang="he-IL" sz="5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4294967295"/>
          </p:nvPr>
        </p:nvSpPr>
        <p:spPr>
          <a:xfrm>
            <a:off x="6802662" y="1268760"/>
            <a:ext cx="2353464" cy="5805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אני עצוב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ולפעמים - שמח.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אני זוכר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ולפעמים - שוכח.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אני שבע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- רעב,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לפעמים אני כועס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ולפעמים - אוהב.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אבל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 תמיד נשאר אני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תמיד נשאר אני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תמיד נשאר </a:t>
            </a:r>
            <a:b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אני! </a:t>
            </a: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1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18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268760"/>
            <a:ext cx="2232248" cy="52322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כינור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תופים.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קייצי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חורפי.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עצלן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חרוץ,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מתוק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חמוץ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אבל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אני תמיד נשאר אני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אני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אני!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>. 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73313" y="1268760"/>
            <a:ext cx="1800200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חכם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טיפשי.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ראשון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שלישי.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תופס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תפוס,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ענק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פספוס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אבל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אני תמיד נשאר אני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אני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אני!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268760"/>
            <a:ext cx="1800200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גדול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קטן.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גיבור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ולפעמים - פחדן.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ביחד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- לבד,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אני באמצע </a:t>
            </a:r>
            <a:b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לפעמים - בצד. </a:t>
            </a:r>
            <a:endParaRPr lang="he-IL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אבל </a:t>
            </a:r>
            <a:b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אני תמיד נשאר אני </a:t>
            </a:r>
            <a:b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אני </a:t>
            </a:r>
            <a:b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תמיד נשאר </a:t>
            </a:r>
            <a:b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spc="30" dirty="0">
                <a:latin typeface="David" panose="020E0502060401010101" pitchFamily="34" charset="-79"/>
                <a:cs typeface="David" panose="020E0502060401010101" pitchFamily="34" charset="-79"/>
              </a:rPr>
              <a:t>אני! </a:t>
            </a:r>
            <a:r>
              <a:rPr lang="he-IL" sz="2000" b="1" dirty="0"/>
              <a:t/>
            </a:r>
            <a:br>
              <a:rPr lang="he-IL" sz="2000" b="1" dirty="0"/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8" name="השיר אני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11616" y="5891362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2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2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"תרבות ישראל ומורשתו"</a:t>
            </a:r>
            <a:endParaRPr lang="he-IL" sz="6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03649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4400" b="1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4400" b="1" dirty="0" smtClean="0">
                <a:latin typeface="David" pitchFamily="34" charset="-79"/>
                <a:cs typeface="David" pitchFamily="34" charset="-79"/>
              </a:rPr>
              <a:t>מכלול הערכים, האמונות ותפיסות העולם, כפי שהן באות לידי ביטוי בהתנהגותם של בני אדם.</a:t>
            </a:r>
          </a:p>
          <a:p>
            <a:r>
              <a:rPr lang="he-IL" sz="4400" b="1" dirty="0" smtClean="0">
                <a:latin typeface="David" pitchFamily="34" charset="-79"/>
                <a:cs typeface="David" pitchFamily="34" charset="-79"/>
              </a:rPr>
              <a:t>אבני היסוד של התרבות הן בין השאר : הסמלים, הטקסים והמיתוסים.</a:t>
            </a:r>
            <a:endParaRPr lang="he-IL" sz="4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8248" y="1348799"/>
            <a:ext cx="4464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>
                <a:latin typeface="David" pitchFamily="34" charset="-79"/>
                <a:cs typeface="David" pitchFamily="34" charset="-79"/>
              </a:rPr>
              <a:t>מהי תרבות?</a:t>
            </a:r>
          </a:p>
        </p:txBody>
      </p:sp>
    </p:spTree>
    <p:extLst>
      <p:ext uri="{BB962C8B-B14F-4D97-AF65-F5344CB8AC3E}">
        <p14:creationId xmlns:p14="http://schemas.microsoft.com/office/powerpoint/2010/main" val="40958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77564" y="548680"/>
            <a:ext cx="6776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אבני היסוד של התרבות</a:t>
            </a:r>
            <a:endParaRPr lang="he-IL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4" name="מחבר חץ ישר 3"/>
          <p:cNvCxnSpPr/>
          <p:nvPr/>
        </p:nvCxnSpPr>
        <p:spPr>
          <a:xfrm>
            <a:off x="5076056" y="1628800"/>
            <a:ext cx="208823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4735978" y="1611288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2771800" y="1628800"/>
            <a:ext cx="1584176" cy="117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מלבן 13"/>
          <p:cNvSpPr/>
          <p:nvPr/>
        </p:nvSpPr>
        <p:spPr>
          <a:xfrm>
            <a:off x="6899484" y="2780928"/>
            <a:ext cx="2004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השפ</a:t>
            </a:r>
            <a:r>
              <a:rPr lang="he-I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ה</a:t>
            </a:r>
          </a:p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והכתב</a:t>
            </a:r>
          </a:p>
        </p:txBody>
      </p:sp>
      <p:sp>
        <p:nvSpPr>
          <p:cNvPr id="16" name="מלבן 15"/>
          <p:cNvSpPr/>
          <p:nvPr/>
        </p:nvSpPr>
        <p:spPr>
          <a:xfrm>
            <a:off x="3851920" y="2802239"/>
            <a:ext cx="21403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אמנות,</a:t>
            </a:r>
          </a:p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ספרות</a:t>
            </a:r>
            <a:endParaRPr lang="he-I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25182" y="2802239"/>
            <a:ext cx="318228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פולקלור</a:t>
            </a:r>
            <a:r>
              <a:rPr lang="he-IL" sz="2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he-I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(סיפורי עם, שירי עם,</a:t>
            </a:r>
          </a:p>
          <a:p>
            <a:pPr algn="ctr"/>
            <a:r>
              <a:rPr lang="he-IL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ריקודי עם)</a:t>
            </a:r>
            <a:endParaRPr lang="he-IL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467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7539"/>
            <a:ext cx="2507523" cy="189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6729" y="4208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תרבות ישראלית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018" y="5459159"/>
            <a:ext cx="8280920" cy="1354217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תרבות ישראלית זה כל מה שהיה, כל מה שקיים וכל מה שעתיד להיווצר כאן במדינת ישראל.</a:t>
            </a:r>
          </a:p>
          <a:p>
            <a:endParaRPr lang="he-I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08" y="1321352"/>
            <a:ext cx="257175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torage.cet.ac.il/SharvitNew/Storage/591370/40115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4" y="135099"/>
            <a:ext cx="2051720" cy="25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.ashdodnet.com/dyncontent/dyncontent/DealTab/2012/12/24/63629471423143591943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1" y="2852936"/>
            <a:ext cx="2540818" cy="19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TikKEuOJj7zNE3k-w4X7tHzc9v8UZDEGWT0iRY3CAYjmffRzV_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2" y="1185081"/>
            <a:ext cx="2551842" cy="19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386513" y="-9604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4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538913" y="-8080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16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691313" y="-6556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AutoShape 18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843713" y="-5032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4" name="Picture 20" descr="http://bgu.uniclass.co.il/me08/uploader.php?file=tikva.JPG&amp;id=4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78715"/>
            <a:ext cx="2133994" cy="21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מהי מורשת?</a:t>
            </a:r>
            <a:endParaRPr lang="he-IL" sz="6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6561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he-IL" dirty="0"/>
          </a:p>
          <a:p>
            <a:pPr marL="68580" indent="0" algn="ctr">
              <a:buNone/>
            </a:pPr>
            <a:r>
              <a:rPr lang="he-IL" sz="4800" dirty="0" smtClean="0">
                <a:latin typeface="David" pitchFamily="34" charset="-79"/>
                <a:cs typeface="David" pitchFamily="34" charset="-79"/>
              </a:rPr>
              <a:t>איזה שורש מסתתר במילה מורשת?</a:t>
            </a:r>
          </a:p>
          <a:p>
            <a:pPr marL="68580" indent="0">
              <a:buNone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849694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endParaRPr lang="he-IL" sz="4800" dirty="0" smtClean="0">
              <a:cs typeface="David" pitchFamily="34" charset="-79"/>
            </a:endParaRPr>
          </a:p>
          <a:p>
            <a:pPr algn="ctr">
              <a:buNone/>
            </a:pPr>
            <a:r>
              <a:rPr lang="he-IL" sz="7200" dirty="0" smtClean="0">
                <a:cs typeface="David" pitchFamily="34" charset="-79"/>
              </a:rPr>
              <a:t>י-ר-ש</a:t>
            </a:r>
            <a:endParaRPr lang="he-IL" sz="7200" dirty="0">
              <a:cs typeface="David" pitchFamily="34" charset="-79"/>
            </a:endParaRPr>
          </a:p>
          <a:p>
            <a:pPr algn="ctr">
              <a:buNone/>
            </a:pPr>
            <a:r>
              <a:rPr lang="he-IL" sz="4800" dirty="0">
                <a:latin typeface="David" pitchFamily="34" charset="-79"/>
                <a:cs typeface="David" pitchFamily="34" charset="-79"/>
              </a:rPr>
              <a:t>לדוגמא: יורש, יורשים, תורשה, ירושה, ועוד..</a:t>
            </a:r>
          </a:p>
          <a:p>
            <a:pPr marL="68580" indent="0">
              <a:buNone/>
            </a:pPr>
            <a:endParaRPr lang="he-IL" sz="4800" dirty="0"/>
          </a:p>
          <a:p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0320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מורשת - הגדרה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49309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e-IL" sz="3400" b="1" dirty="0">
                <a:cs typeface="David" pitchFamily="34" charset="-79"/>
              </a:rPr>
              <a:t>ירושה, </a:t>
            </a:r>
            <a:r>
              <a:rPr lang="he-IL" sz="3400" b="1" dirty="0" smtClean="0">
                <a:cs typeface="David" pitchFamily="34" charset="-79"/>
              </a:rPr>
              <a:t>נחלה, אחוזה.</a:t>
            </a:r>
          </a:p>
          <a:p>
            <a:pPr marL="68580" indent="0">
              <a:buNone/>
            </a:pPr>
            <a:r>
              <a:rPr lang="he-IL" sz="3400" b="1" dirty="0" smtClean="0">
                <a:cs typeface="David" pitchFamily="34" charset="-79"/>
              </a:rPr>
              <a:t>מורשת אבות, ירושה רוחנית, דברים רוחניים חשובים </a:t>
            </a:r>
            <a:r>
              <a:rPr lang="he-IL" sz="3400" b="1" dirty="0">
                <a:cs typeface="David" pitchFamily="34" charset="-79"/>
              </a:rPr>
              <a:t>ובעלי ערך העוברים מדור לדור </a:t>
            </a:r>
            <a:r>
              <a:rPr lang="he-IL" sz="3400" b="1" dirty="0" smtClean="0">
                <a:cs typeface="David" pitchFamily="34" charset="-79"/>
              </a:rPr>
              <a:t>(מתוך מילון אבן שושן).</a:t>
            </a:r>
            <a:endParaRPr lang="he-IL" sz="3400" b="1" dirty="0"/>
          </a:p>
        </p:txBody>
      </p:sp>
      <p:sp>
        <p:nvSpPr>
          <p:cNvPr id="4" name="מלבן 3"/>
          <p:cNvSpPr/>
          <p:nvPr/>
        </p:nvSpPr>
        <p:spPr>
          <a:xfrm>
            <a:off x="107504" y="3933056"/>
            <a:ext cx="87484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400" b="1" dirty="0">
                <a:solidFill>
                  <a:srgbClr val="FF0000"/>
                </a:solidFill>
                <a:cs typeface="David" pitchFamily="34" charset="-79"/>
              </a:rPr>
              <a:t>הערה</a:t>
            </a:r>
            <a:r>
              <a:rPr lang="he-IL" sz="3400" b="1" dirty="0">
                <a:cs typeface="David" pitchFamily="34" charset="-79"/>
              </a:rPr>
              <a:t>- דברים העוברים בירושה אינם חייבים להיות יקרים מבחינה כספית אלא, בעלי ערך (חשיבות) ממעלה ראשונה. </a:t>
            </a:r>
          </a:p>
        </p:txBody>
      </p:sp>
    </p:spTree>
    <p:extLst>
      <p:ext uri="{BB962C8B-B14F-4D97-AF65-F5344CB8AC3E}">
        <p14:creationId xmlns:p14="http://schemas.microsoft.com/office/powerpoint/2010/main" val="38482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מה נהוג להעביר בירושה?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e-IL" sz="4000" b="1" dirty="0">
                <a:cs typeface="David" pitchFamily="34" charset="-79"/>
              </a:rPr>
              <a:t>מנהגים, חפצים, סמלים, אגדות, שירים, תרבות, קרקעות, מסורת, ערכים, סיפורים, חפצים, כלים, סיפורי חיים, חוקים, מצוות ועוד...</a:t>
            </a:r>
          </a:p>
          <a:p>
            <a:pPr marL="68580" indent="0">
              <a:buNone/>
            </a:pP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7303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01979" y="476672"/>
            <a:ext cx="79367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e-IL" sz="6000" b="1" cap="all" dirty="0">
                <a:solidFill>
                  <a:srgbClr val="FF0000"/>
                </a:solidFill>
                <a:latin typeface="David" pitchFamily="34" charset="-79"/>
                <a:ea typeface="+mj-ea"/>
                <a:cs typeface="David" pitchFamily="34" charset="-79"/>
              </a:rPr>
              <a:t>מהי מורשת תרבות ישראל?</a:t>
            </a:r>
          </a:p>
        </p:txBody>
      </p:sp>
      <p:sp>
        <p:nvSpPr>
          <p:cNvPr id="4" name="מלבן 3"/>
          <p:cNvSpPr/>
          <p:nvPr/>
        </p:nvSpPr>
        <p:spPr>
          <a:xfrm>
            <a:off x="777318" y="1772816"/>
            <a:ext cx="78213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r>
              <a:rPr lang="he-IL" sz="4000" b="1" dirty="0">
                <a:cs typeface="David" pitchFamily="34" charset="-79"/>
              </a:rPr>
              <a:t>מכלול המורשת והיצירה היהודית המכוננת את זהותנו כאומה ויחידים."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he-I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David" pitchFamily="34" charset="-79"/>
                <a:cs typeface="David" pitchFamily="34" charset="-79"/>
              </a:rPr>
              <a:t>המטה לתרבות ישראל)</a:t>
            </a:r>
          </a:p>
        </p:txBody>
      </p:sp>
    </p:spTree>
    <p:extLst>
      <p:ext uri="{BB962C8B-B14F-4D97-AF65-F5344CB8AC3E}">
        <p14:creationId xmlns:p14="http://schemas.microsoft.com/office/powerpoint/2010/main" val="1013534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3905"/>
            <a:ext cx="7772400" cy="96682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אני </a:t>
            </a:r>
            <a:r>
              <a:rPr lang="he-IL" sz="6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ישראלי</a:t>
            </a:r>
            <a:endParaRPr lang="he-IL" sz="6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04048" y="881336"/>
            <a:ext cx="3816424" cy="218762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מה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זה אומר להיות ישראלי?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זה עם באמת, כמו שאר העמים?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לדבר זה עם זה באותה השפה,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לנפח חזה בשירת התקווה,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לנסוע רחוק כדי למצוא קרבה,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לחכות לשקט שאף פעם לא בא?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endParaRPr lang="he-IL" b="1" dirty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1800" b="1" dirty="0" smtClean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1800" b="1" dirty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1800" b="1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לחצן פעולה: צליל 3">
            <a:hlinkClick r:id="rId3" highlightClick="1">
              <a:snd r:embed="rId2" name="applause.wav"/>
            </a:hlinkClick>
          </p:cNvPr>
          <p:cNvSpPr/>
          <p:nvPr/>
        </p:nvSpPr>
        <p:spPr>
          <a:xfrm>
            <a:off x="113892" y="4860471"/>
            <a:ext cx="936104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30378" y="908720"/>
            <a:ext cx="352839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itchFamily="34" charset="-79"/>
                <a:cs typeface="David" pitchFamily="34" charset="-79"/>
              </a:rPr>
              <a:t>אז מה זה בכלל להיות ישראלי?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מקום במפה או משהו בי?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לשרת בצבא, לספר בדיחה,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לעמוד בצפירה, לחפש אהבה,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לנתק בטוב, לחבק ברע,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לחכות ביחד למבול הבא?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endParaRPr lang="he-I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013501"/>
            <a:ext cx="756084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David" pitchFamily="34" charset="-79"/>
                <a:cs typeface="David" pitchFamily="34" charset="-79"/>
              </a:rPr>
              <a:t>או ללכת ישר אל, ללכת ישר אל , ללכת ישר אל, ללכת ישר אל האור </a:t>
            </a:r>
            <a:endParaRPr lang="he-IL" sz="20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2000" b="1" dirty="0">
                <a:latin typeface="David" pitchFamily="34" charset="-79"/>
                <a:cs typeface="David" pitchFamily="34" charset="-79"/>
              </a:rPr>
              <a:t>לעלות ישר אל, לעלות ישר אל, לעלות ישר אל, לעלות ישר אל האור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endParaRPr lang="he-IL" sz="2000" b="1" dirty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2316278" y="3840743"/>
            <a:ext cx="4040336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itchFamily="34" charset="-79"/>
                <a:cs typeface="David" pitchFamily="34" charset="-79"/>
              </a:rPr>
              <a:t>מה זה אומר לחיות בישראל?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לעשות על האש עם הסנה הבוער?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לחכות בתור, לעמוד בפקקים,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לסדר את הכול אחרי החגים,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אולי שבת אחים על רכבת הרים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שנוסעת בחושך לימים טובים?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endParaRPr lang="he-IL" sz="2000" b="1" dirty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96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_TP1018598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432</Words>
  <Application>Microsoft Office PowerPoint</Application>
  <PresentationFormat>‫הצגה על המסך (4:3)</PresentationFormat>
  <Paragraphs>77</Paragraphs>
  <Slides>17</Slides>
  <Notes>1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urban pop_TP101859860</vt:lpstr>
      <vt:lpstr>תרבות ישראל ומורשתו</vt:lpstr>
      <vt:lpstr>"תרבות ישראל ומורשתו"</vt:lpstr>
      <vt:lpstr>מצגת של PowerPoint</vt:lpstr>
      <vt:lpstr>תרבות ישראלית</vt:lpstr>
      <vt:lpstr>מהי מורשת?</vt:lpstr>
      <vt:lpstr>מורשת - הגדרה</vt:lpstr>
      <vt:lpstr>מה נהוג להעביר בירושה?</vt:lpstr>
      <vt:lpstr>מצגת של PowerPoint</vt:lpstr>
      <vt:lpstr>אני ישראלי</vt:lpstr>
      <vt:lpstr>מטלה</vt:lpstr>
      <vt:lpstr>מצגת של PowerPoint</vt:lpstr>
      <vt:lpstr>מהי זהות?</vt:lpstr>
      <vt:lpstr>מהי זהות?</vt:lpstr>
      <vt:lpstr>מצגת של PowerPoint</vt:lpstr>
      <vt:lpstr>מצגת של PowerPoint</vt:lpstr>
      <vt:lpstr>מצגת של PowerPoint</vt:lpstr>
      <vt:lpstr>"אני"/דתיה בן דור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תרבות ישראל ומורשתו</dc:title>
  <dc:creator>User</dc:creator>
  <cp:lastModifiedBy>User</cp:lastModifiedBy>
  <cp:revision>26</cp:revision>
  <dcterms:created xsi:type="dcterms:W3CDTF">2013-08-07T08:45:01Z</dcterms:created>
  <dcterms:modified xsi:type="dcterms:W3CDTF">2014-09-06T15:45:14Z</dcterms:modified>
</cp:coreProperties>
</file>