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9" Type="http://schemas.openxmlformats.org/officeDocument/2006/relationships/image" Target="../media/image31.jpg"/><Relationship Id="rId10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bWGiLz4qsjI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lay.kahoot.it/#/k/cdd11f2c-b4a2-4aeb-a633-a3460c4799f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3557" y="2149502"/>
            <a:ext cx="9068586" cy="2590800"/>
          </a:xfrm>
        </p:spPr>
        <p:txBody>
          <a:bodyPr/>
          <a:lstStyle/>
          <a:p>
            <a:r>
              <a:rPr lang="en-US" sz="7000" b="1" dirty="0" smtClean="0">
                <a:solidFill>
                  <a:schemeClr val="accent2">
                    <a:lumMod val="75000"/>
                  </a:schemeClr>
                </a:solidFill>
                <a:latin typeface="Dancing Script" charset="0"/>
                <a:ea typeface="Dancing Script" charset="0"/>
                <a:cs typeface="Dancing Script" charset="0"/>
              </a:rPr>
              <a:t>Welcome to </a:t>
            </a:r>
            <a:r>
              <a:rPr lang="en-US" sz="7000" b="1" dirty="0" err="1" smtClean="0">
                <a:solidFill>
                  <a:schemeClr val="accent2">
                    <a:lumMod val="75000"/>
                  </a:schemeClr>
                </a:solidFill>
                <a:latin typeface="Dancing Script" charset="0"/>
                <a:ea typeface="Dancing Script" charset="0"/>
                <a:cs typeface="Dancing Script" charset="0"/>
              </a:rPr>
              <a:t>israel</a:t>
            </a:r>
            <a:endParaRPr lang="en-US" sz="7000" b="1" dirty="0">
              <a:solidFill>
                <a:schemeClr val="accent2">
                  <a:lumMod val="75000"/>
                </a:schemeClr>
              </a:solidFill>
              <a:latin typeface="Dancing Script" charset="0"/>
              <a:ea typeface="Dancing Script" charset="0"/>
              <a:cs typeface="Dancing Scrip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4645">
            <a:off x="625136" y="4392417"/>
            <a:ext cx="2885307" cy="192528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0160">
            <a:off x="579242" y="421290"/>
            <a:ext cx="2435312" cy="16235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6486">
            <a:off x="8774924" y="4127156"/>
            <a:ext cx="2899719" cy="21747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3862">
            <a:off x="9026449" y="478119"/>
            <a:ext cx="2674685" cy="19276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3799">
            <a:off x="4527738" y="412249"/>
            <a:ext cx="2462435" cy="16416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1063">
            <a:off x="4604316" y="4588763"/>
            <a:ext cx="2567069" cy="19232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51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2496"/>
            <a:ext cx="6270546" cy="68192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41514" y="830311"/>
            <a:ext cx="6662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charset="0"/>
                <a:ea typeface="Snell Roundhand" charset="0"/>
                <a:cs typeface="Snell Roundhand" charset="0"/>
              </a:rPr>
              <a:t>Israel is 70 years old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nell Roundhand" charset="0"/>
              <a:ea typeface="Snell Roundhand" charset="0"/>
              <a:cs typeface="Snell Roundhan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0" y="4109913"/>
            <a:ext cx="3390705" cy="19666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12" y="4100141"/>
            <a:ext cx="3066616" cy="19666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20" y="1842255"/>
            <a:ext cx="2039692" cy="1466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80" y="4109913"/>
            <a:ext cx="3130129" cy="19192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43" y="4118323"/>
            <a:ext cx="3200680" cy="19497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86" y="1671137"/>
            <a:ext cx="2636795" cy="1757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7" y="1699153"/>
            <a:ext cx="2980482" cy="1676521"/>
          </a:xfrm>
          <a:prstGeom prst="rect">
            <a:avLst/>
          </a:prstGeom>
          <a:ln w="571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8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946" y="251179"/>
            <a:ext cx="10058400" cy="1371600"/>
          </a:xfrm>
        </p:spPr>
        <p:txBody>
          <a:bodyPr/>
          <a:lstStyle/>
          <a:p>
            <a:pPr algn="ctr"/>
            <a:r>
              <a:rPr lang="en-US" dirty="0" smtClean="0"/>
              <a:t>Who are they?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516">
            <a:off x="3061524" y="3740540"/>
            <a:ext cx="2098439" cy="265670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579">
            <a:off x="5710634" y="3990313"/>
            <a:ext cx="3025984" cy="23171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718">
            <a:off x="560173" y="2137760"/>
            <a:ext cx="2414611" cy="15816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405">
            <a:off x="642410" y="4534929"/>
            <a:ext cx="2077077" cy="15596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273">
            <a:off x="4081615" y="1491117"/>
            <a:ext cx="3144620" cy="19389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419">
            <a:off x="8408087" y="1528882"/>
            <a:ext cx="3036042" cy="18634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74">
            <a:off x="9285415" y="3896421"/>
            <a:ext cx="1992027" cy="26560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0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56" y="-736189"/>
            <a:ext cx="12564278" cy="8330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803" y="0"/>
            <a:ext cx="5919677" cy="636173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167662"/>
            <a:ext cx="10058400" cy="1371600"/>
          </a:xfrm>
        </p:spPr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Who are they?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5481">
            <a:off x="8849795" y="4148757"/>
            <a:ext cx="2974374" cy="20797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1998">
            <a:off x="779449" y="530850"/>
            <a:ext cx="2170469" cy="21656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647">
            <a:off x="473674" y="3225115"/>
            <a:ext cx="2381201" cy="30768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826">
            <a:off x="3465784" y="4342186"/>
            <a:ext cx="2564455" cy="20934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7285">
            <a:off x="6429291" y="4068109"/>
            <a:ext cx="1958282" cy="25058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979">
            <a:off x="8038425" y="1682809"/>
            <a:ext cx="2891880" cy="18074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308">
            <a:off x="3882870" y="1694233"/>
            <a:ext cx="2610265" cy="19612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401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18639"/>
            <a:ext cx="10058400" cy="1371600"/>
          </a:xfrm>
        </p:spPr>
        <p:txBody>
          <a:bodyPr/>
          <a:lstStyle/>
          <a:p>
            <a:pPr algn="ctr"/>
            <a:r>
              <a:rPr lang="en-US" dirty="0" smtClean="0"/>
              <a:t>Let's </a:t>
            </a:r>
            <a:r>
              <a:rPr lang="en-US" dirty="0" smtClean="0"/>
              <a:t>watch a video clip</a:t>
            </a:r>
            <a:endParaRPr lang="en-US" dirty="0"/>
          </a:p>
        </p:txBody>
      </p:sp>
      <p:sp>
        <p:nvSpPr>
          <p:cNvPr id="4" name="Triangle 3">
            <a:hlinkClick r:id="rId2"/>
          </p:cNvPr>
          <p:cNvSpPr/>
          <p:nvPr/>
        </p:nvSpPr>
        <p:spPr>
          <a:xfrm rot="5400000">
            <a:off x="5407631" y="3616506"/>
            <a:ext cx="1376737" cy="11868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5393933" y="4025261"/>
            <a:ext cx="108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PLAY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Let’s </a:t>
            </a:r>
            <a:r>
              <a:rPr lang="en-US" dirty="0" smtClean="0"/>
              <a:t>play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Kahoot</a:t>
            </a:r>
            <a:r>
              <a:rPr lang="en-US" dirty="0" smtClean="0"/>
              <a:t> </a:t>
            </a:r>
            <a:r>
              <a:rPr lang="en-US" dirty="0" smtClean="0"/>
              <a:t>Game</a:t>
            </a:r>
            <a:endParaRPr lang="en-US" dirty="0"/>
          </a:p>
        </p:txBody>
      </p:sp>
      <p:sp>
        <p:nvSpPr>
          <p:cNvPr id="3" name="Triangle 2">
            <a:hlinkClick r:id="rId2"/>
          </p:cNvPr>
          <p:cNvSpPr/>
          <p:nvPr/>
        </p:nvSpPr>
        <p:spPr>
          <a:xfrm rot="5400000">
            <a:off x="5219272" y="3657600"/>
            <a:ext cx="1654139" cy="14259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5208998" y="4047425"/>
            <a:ext cx="117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/>
            <a:r>
              <a:rPr lang="en-US" b="1" dirty="0" smtClean="0">
                <a:solidFill>
                  <a:srgbClr val="FFFF00"/>
                </a:solidFill>
              </a:rPr>
              <a:t>Play game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1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2044" y="580767"/>
            <a:ext cx="9996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B0F0"/>
                </a:solidFill>
              </a:rPr>
              <a:t>Happy International Women Day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627">
            <a:off x="461438" y="2957127"/>
            <a:ext cx="2234555" cy="22345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96" y="2088921"/>
            <a:ext cx="6179544" cy="39411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941">
            <a:off x="9556107" y="2978291"/>
            <a:ext cx="2162432" cy="21624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27287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79</TotalTime>
  <Words>33</Words>
  <Application>Microsoft Macintosh PowerPoint</Application>
  <PresentationFormat>Widescreen</PresentationFormat>
  <Paragraphs>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Century Gothic</vt:lpstr>
      <vt:lpstr>Dancing Script</vt:lpstr>
      <vt:lpstr>Garamond</vt:lpstr>
      <vt:lpstr>Snell Roundhand</vt:lpstr>
      <vt:lpstr>Savon</vt:lpstr>
      <vt:lpstr>Welcome to israel</vt:lpstr>
      <vt:lpstr>PowerPoint Presentation</vt:lpstr>
      <vt:lpstr>Who are they?</vt:lpstr>
      <vt:lpstr>Who are they?</vt:lpstr>
      <vt:lpstr>Let's watch a video clip</vt:lpstr>
      <vt:lpstr>Let’s play a Kahoot Game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 to israel</dc:title>
  <dc:creator>Microsoft Office User</dc:creator>
  <cp:lastModifiedBy>Microsoft Office User</cp:lastModifiedBy>
  <cp:revision>12</cp:revision>
  <dcterms:created xsi:type="dcterms:W3CDTF">2018-03-11T20:51:14Z</dcterms:created>
  <dcterms:modified xsi:type="dcterms:W3CDTF">2018-03-13T16:48:06Z</dcterms:modified>
</cp:coreProperties>
</file>