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6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952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17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46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454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32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4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441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844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358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6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2305-3DAD-4333-859E-E87F9B8A39B3}" type="datetimeFigureOut">
              <a:rPr lang="he-IL" smtClean="0"/>
              <a:t>כ"ז/אלול/תשע"ו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2121-072B-4D98-BD61-85E783F1A3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337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68"/>
            <a:ext cx="9144000" cy="63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64"/>
            <a:ext cx="9144000" cy="63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3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50"/>
            <a:ext cx="9144000" cy="62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503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‫הצגה על המסך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4" baseType="lpstr">
      <vt:lpstr>ערכת נושא Office</vt:lpstr>
      <vt:lpstr>מצגת של PowerPoint</vt:lpstr>
      <vt:lpstr>מצגת של PowerPoint</vt:lpstr>
      <vt:lpstr>מצגת של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2</cp:revision>
  <dcterms:created xsi:type="dcterms:W3CDTF">2016-09-30T09:04:49Z</dcterms:created>
  <dcterms:modified xsi:type="dcterms:W3CDTF">2016-09-30T14:10:34Z</dcterms:modified>
</cp:coreProperties>
</file>