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1"/>
    <p:sldMasterId id="2147483687" r:id="rId2"/>
  </p:sldMasterIdLst>
  <p:notesMasterIdLst>
    <p:notesMasterId r:id="rId7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300" y="7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080569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1315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6abce28ee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46abce28ee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3891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49bff210be_0_16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49bff210be_0_16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6915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49bff210be_0_17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49bff210be_0_17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13623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49bff210be_0_1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49bff210be_0_1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1408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49bff210be_0_1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49bff210be_0_17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3366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46abce28e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46abce28e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1767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46b45718d4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46b45718d4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0506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49bff210be_0_7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49bff210be_0_7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84329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49bff210be_0_74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 name="Google Shape;364;g49bff210be_0_74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71431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46abce28ee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 name="Google Shape;370;g46abce28ee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961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4397e5c7d9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4397e5c7d9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79237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463e57985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463e57985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1488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g463e57985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 name="Google Shape;387;g463e57985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5773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463f53639a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 name="Google Shape;393;g463f53639a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0790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46abce28ee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8" name="Google Shape;398;g46abce28e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7346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460a3e82b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 name="Google Shape;411;g460a3e82b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41623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46abce28ee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46abce28ee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0127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46b45718d4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46b45718d4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8050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g46b45718d4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7" name="Google Shape;437;g46b45718d4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70900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46abce28ee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46abce28ee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9817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g46abce28ee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3" name="Google Shape;453;g46abce28ee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163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463f53639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463f53639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24436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49c4072f0e_0_5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 name="Google Shape;458;g49c4072f0e_0_5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0336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49c4072f0e_0_6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5" name="Google Shape;465;g49c4072f0e_0_6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68876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46abce28ee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2" name="Google Shape;472;g46abce28ee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5119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49c4072f0e_0_14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2" name="Google Shape;482;g49c4072f0e_0_14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99950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g49bff210be_0_7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2" name="Google Shape;492;g49bff210be_0_7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585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49bb49ba77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49bb49ba7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60782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4a32ed48cc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4a32ed48cc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81184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4"/>
        <p:cNvGrpSpPr/>
        <p:nvPr/>
      </p:nvGrpSpPr>
      <p:grpSpPr>
        <a:xfrm>
          <a:off x="0" y="0"/>
          <a:ext cx="0" cy="0"/>
          <a:chOff x="0" y="0"/>
          <a:chExt cx="0" cy="0"/>
        </a:xfrm>
      </p:grpSpPr>
      <p:sp>
        <p:nvSpPr>
          <p:cNvPr id="515" name="Google Shape;515;g463f53639a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6" name="Google Shape;516;g463f53639a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8353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g46abce28e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1" name="Google Shape;521;g46abce28e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44512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46abce28ee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 name="Google Shape;528;g46abce28ee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8800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463f53639a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463f53639a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20321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49bff210be_0_40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4" name="Google Shape;534;g49bff210be_0_40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89864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46abce28ee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46abce28ee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67776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49bff210be_0_74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49bff210be_0_7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36885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49bff210be_0_74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g49bff210be_0_7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553217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4"/>
        <p:cNvGrpSpPr/>
        <p:nvPr/>
      </p:nvGrpSpPr>
      <p:grpSpPr>
        <a:xfrm>
          <a:off x="0" y="0"/>
          <a:ext cx="0" cy="0"/>
          <a:chOff x="0" y="0"/>
          <a:chExt cx="0" cy="0"/>
        </a:xfrm>
      </p:grpSpPr>
      <p:sp>
        <p:nvSpPr>
          <p:cNvPr id="575" name="Google Shape;575;g49bff210be_0_7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6" name="Google Shape;576;g49bff210be_0_7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8422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1"/>
        <p:cNvGrpSpPr/>
        <p:nvPr/>
      </p:nvGrpSpPr>
      <p:grpSpPr>
        <a:xfrm>
          <a:off x="0" y="0"/>
          <a:ext cx="0" cy="0"/>
          <a:chOff x="0" y="0"/>
          <a:chExt cx="0" cy="0"/>
        </a:xfrm>
      </p:grpSpPr>
      <p:sp>
        <p:nvSpPr>
          <p:cNvPr id="582" name="Google Shape;582;g49bff210be_0_7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3" name="Google Shape;583;g49bff210be_0_7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07092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49c4072f0e_0_17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9" name="Google Shape;589;g49c4072f0e_0_17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77785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3ef385f3fa5ec7a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7" name="Google Shape;597;g13ef385f3fa5ec7a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80763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463f53639a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3" name="Google Shape;603;g463f53639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6787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463f53639a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0" name="Google Shape;610;g463f53639a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5340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4397e5c7d9_2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4397e5c7d9_2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12760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463f53639a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5" name="Google Shape;615;g463f53639a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87154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49bff210be_0_76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1" name="Google Shape;621;g49bff210be_0_76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3445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49bff210be_0_76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49bff210be_0_76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366841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4626d57b76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4626d57b76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20924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4626d57b76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4626d57b76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38223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4626d57b76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4626d57b76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91422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4626d57b7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2" name="Google Shape;672;g4626d57b7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4212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13ef385f3fa5ec7a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9" name="Google Shape;679;g13ef385f3fa5ec7a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370563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Google Shape;689;g4626d57b76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0" name="Google Shape;690;g4626d57b76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098850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4626d57b76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4626d57b76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7475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49bff210be_0_70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49bff210be_0_70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14798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g4626d57b76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6" name="Google Shape;706;g4626d57b76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33992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4626d57b7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4626d57b7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293229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g463e579851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2" name="Google Shape;722;g463e579851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72841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
        <p:cNvGrpSpPr/>
        <p:nvPr/>
      </p:nvGrpSpPr>
      <p:grpSpPr>
        <a:xfrm>
          <a:off x="0" y="0"/>
          <a:ext cx="0" cy="0"/>
          <a:chOff x="0" y="0"/>
          <a:chExt cx="0" cy="0"/>
        </a:xfrm>
      </p:grpSpPr>
      <p:sp>
        <p:nvSpPr>
          <p:cNvPr id="728" name="Google Shape;728;g463e579851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9" name="Google Shape;729;g463e579851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31021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4626d57b76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4626d57b7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086025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9"/>
        <p:cNvGrpSpPr/>
        <p:nvPr/>
      </p:nvGrpSpPr>
      <p:grpSpPr>
        <a:xfrm>
          <a:off x="0" y="0"/>
          <a:ext cx="0" cy="0"/>
          <a:chOff x="0" y="0"/>
          <a:chExt cx="0" cy="0"/>
        </a:xfrm>
      </p:grpSpPr>
      <p:sp>
        <p:nvSpPr>
          <p:cNvPr id="740" name="Google Shape;740;g4626d57b76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 name="Google Shape;741;g4626d57b76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0951448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6"/>
        <p:cNvGrpSpPr/>
        <p:nvPr/>
      </p:nvGrpSpPr>
      <p:grpSpPr>
        <a:xfrm>
          <a:off x="0" y="0"/>
          <a:ext cx="0" cy="0"/>
          <a:chOff x="0" y="0"/>
          <a:chExt cx="0" cy="0"/>
        </a:xfrm>
      </p:grpSpPr>
      <p:sp>
        <p:nvSpPr>
          <p:cNvPr id="747" name="Google Shape;747;g49bb49ba77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8" name="Google Shape;748;g49bb49ba77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95636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4641ad185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4641ad185d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5811186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4626d57b76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9" name="Google Shape;759;g4626d57b76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62703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4626d57b76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4626d57b76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70231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397e5c7d9_2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397e5c7d9_2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034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4626d57b76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2" name="Google Shape;772;g4626d57b76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66125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g49c75873bb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8" name="Google Shape;778;g49c75873bb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24574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49c75873bb_1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49c75873bb_1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70330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4626d57b76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 name="Google Shape;789;g4626d57b76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54334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49bff210be_0_68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49bff210be_0_6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5110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49bff210be_0_16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49bff210be_0_16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5256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פריסה מותאמת אישית">
  <p:cSld name="AUTOLAYOUT">
    <p:bg>
      <p:bgPr>
        <a:solidFill>
          <a:srgbClr val="FFFFFF"/>
        </a:solidFill>
        <a:effectLst/>
      </p:bgPr>
    </p:bg>
    <p:spTree>
      <p:nvGrpSpPr>
        <p:cNvPr id="1" name="Shape 50"/>
        <p:cNvGrpSpPr/>
        <p:nvPr/>
      </p:nvGrpSpPr>
      <p:grpSpPr>
        <a:xfrm>
          <a:off x="0" y="0"/>
          <a:ext cx="0" cy="0"/>
          <a:chOff x="0" y="0"/>
          <a:chExt cx="0" cy="0"/>
        </a:xfrm>
      </p:grpSpPr>
      <p:sp>
        <p:nvSpPr>
          <p:cNvPr id="51" name="Google Shape;51;p1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13"/>
          <p:cNvSpPr/>
          <p:nvPr/>
        </p:nvSpPr>
        <p:spPr>
          <a:xfrm>
            <a:off x="-29" y="0"/>
            <a:ext cx="9144000" cy="1741500"/>
          </a:xfrm>
          <a:prstGeom prst="rect">
            <a:avLst/>
          </a:prstGeom>
          <a:solidFill>
            <a:srgbClr val="336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3"/>
          <p:cNvSpPr/>
          <p:nvPr/>
        </p:nvSpPr>
        <p:spPr>
          <a:xfrm rot="-5400000">
            <a:off x="7406225" y="300"/>
            <a:ext cx="1738200" cy="1737300"/>
          </a:xfrm>
          <a:prstGeom prst="rtTriangle">
            <a:avLst/>
          </a:prstGeom>
          <a:solidFill>
            <a:srgbClr val="FFFFFF">
              <a:alpha val="4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txBox="1">
            <a:spLocks noGrp="1"/>
          </p:cNvSpPr>
          <p:nvPr>
            <p:ph type="title"/>
          </p:nvPr>
        </p:nvSpPr>
        <p:spPr>
          <a:xfrm>
            <a:off x="324475" y="148225"/>
            <a:ext cx="5244900" cy="13737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None/>
              <a:defRPr sz="2800" b="1">
                <a:solidFill>
                  <a:srgbClr val="FFFFFF"/>
                </a:solidFill>
              </a:defRPr>
            </a:lvl1pPr>
            <a:lvl2pPr lvl="1" algn="l">
              <a:lnSpc>
                <a:spcPct val="100000"/>
              </a:lnSpc>
              <a:spcBef>
                <a:spcPts val="0"/>
              </a:spcBef>
              <a:spcAft>
                <a:spcPts val="0"/>
              </a:spcAft>
              <a:buNone/>
              <a:defRPr sz="2800" b="1">
                <a:solidFill>
                  <a:srgbClr val="FFFFFF"/>
                </a:solidFill>
              </a:defRPr>
            </a:lvl2pPr>
            <a:lvl3pPr lvl="2" algn="l">
              <a:lnSpc>
                <a:spcPct val="100000"/>
              </a:lnSpc>
              <a:spcBef>
                <a:spcPts val="0"/>
              </a:spcBef>
              <a:spcAft>
                <a:spcPts val="0"/>
              </a:spcAft>
              <a:buNone/>
              <a:defRPr sz="2800" b="1">
                <a:solidFill>
                  <a:srgbClr val="FFFFFF"/>
                </a:solidFill>
              </a:defRPr>
            </a:lvl3pPr>
            <a:lvl4pPr lvl="3" algn="l">
              <a:lnSpc>
                <a:spcPct val="100000"/>
              </a:lnSpc>
              <a:spcBef>
                <a:spcPts val="0"/>
              </a:spcBef>
              <a:spcAft>
                <a:spcPts val="0"/>
              </a:spcAft>
              <a:buNone/>
              <a:defRPr sz="2800" b="1">
                <a:solidFill>
                  <a:srgbClr val="FFFFFF"/>
                </a:solidFill>
              </a:defRPr>
            </a:lvl4pPr>
            <a:lvl5pPr lvl="4" algn="l">
              <a:lnSpc>
                <a:spcPct val="100000"/>
              </a:lnSpc>
              <a:spcBef>
                <a:spcPts val="0"/>
              </a:spcBef>
              <a:spcAft>
                <a:spcPts val="0"/>
              </a:spcAft>
              <a:buNone/>
              <a:defRPr sz="2800" b="1">
                <a:solidFill>
                  <a:srgbClr val="FFFFFF"/>
                </a:solidFill>
              </a:defRPr>
            </a:lvl5pPr>
            <a:lvl6pPr lvl="5" algn="l">
              <a:lnSpc>
                <a:spcPct val="100000"/>
              </a:lnSpc>
              <a:spcBef>
                <a:spcPts val="0"/>
              </a:spcBef>
              <a:spcAft>
                <a:spcPts val="0"/>
              </a:spcAft>
              <a:buNone/>
              <a:defRPr sz="2800" b="1">
                <a:solidFill>
                  <a:srgbClr val="FFFFFF"/>
                </a:solidFill>
              </a:defRPr>
            </a:lvl6pPr>
            <a:lvl7pPr lvl="6" algn="l">
              <a:lnSpc>
                <a:spcPct val="100000"/>
              </a:lnSpc>
              <a:spcBef>
                <a:spcPts val="0"/>
              </a:spcBef>
              <a:spcAft>
                <a:spcPts val="0"/>
              </a:spcAft>
              <a:buNone/>
              <a:defRPr sz="2800" b="1">
                <a:solidFill>
                  <a:srgbClr val="FFFFFF"/>
                </a:solidFill>
              </a:defRPr>
            </a:lvl7pPr>
            <a:lvl8pPr lvl="7" algn="l">
              <a:lnSpc>
                <a:spcPct val="100000"/>
              </a:lnSpc>
              <a:spcBef>
                <a:spcPts val="0"/>
              </a:spcBef>
              <a:spcAft>
                <a:spcPts val="0"/>
              </a:spcAft>
              <a:buNone/>
              <a:defRPr sz="2800" b="1">
                <a:solidFill>
                  <a:srgbClr val="FFFFFF"/>
                </a:solidFill>
              </a:defRPr>
            </a:lvl8pPr>
            <a:lvl9pPr lvl="8" algn="l">
              <a:lnSpc>
                <a:spcPct val="100000"/>
              </a:lnSpc>
              <a:spcBef>
                <a:spcPts val="0"/>
              </a:spcBef>
              <a:spcAft>
                <a:spcPts val="0"/>
              </a:spcAft>
              <a:buNone/>
              <a:defRPr sz="2800" b="1">
                <a:solidFill>
                  <a:srgbClr val="FFFFFF"/>
                </a:solidFill>
              </a:defRPr>
            </a:lvl9pPr>
          </a:lstStyle>
          <a:p>
            <a:endParaRPr/>
          </a:p>
        </p:txBody>
      </p:sp>
      <p:sp>
        <p:nvSpPr>
          <p:cNvPr id="55" name="Google Shape;55;p13"/>
          <p:cNvSpPr txBox="1">
            <a:spLocks noGrp="1"/>
          </p:cNvSpPr>
          <p:nvPr>
            <p:ph type="body" idx="1"/>
          </p:nvPr>
        </p:nvSpPr>
        <p:spPr>
          <a:xfrm>
            <a:off x="324475" y="1920450"/>
            <a:ext cx="8494800" cy="2704200"/>
          </a:xfrm>
          <a:prstGeom prst="rect">
            <a:avLst/>
          </a:prstGeom>
          <a:noFill/>
        </p:spPr>
        <p:txBody>
          <a:bodyPr spcFirstLastPara="1" wrap="square" lIns="91425" tIns="91425" rIns="91425" bIns="91425" anchor="t" anchorCtr="0"/>
          <a:lstStyle>
            <a:lvl1pPr marL="457200" lvl="0" indent="-342900" algn="l">
              <a:lnSpc>
                <a:spcPct val="115000"/>
              </a:lnSpc>
              <a:spcBef>
                <a:spcPts val="0"/>
              </a:spcBef>
              <a:spcAft>
                <a:spcPts val="0"/>
              </a:spcAft>
              <a:buClr>
                <a:srgbClr val="616161"/>
              </a:buClr>
              <a:buSzPts val="1800"/>
              <a:buChar char="●"/>
              <a:defRPr sz="1800">
                <a:solidFill>
                  <a:srgbClr val="616161"/>
                </a:solidFill>
              </a:defRPr>
            </a:lvl1pPr>
            <a:lvl2pPr marL="914400" lvl="1" indent="-317500" algn="l">
              <a:lnSpc>
                <a:spcPct val="115000"/>
              </a:lnSpc>
              <a:spcBef>
                <a:spcPts val="1600"/>
              </a:spcBef>
              <a:spcAft>
                <a:spcPts val="0"/>
              </a:spcAft>
              <a:buClr>
                <a:srgbClr val="616161"/>
              </a:buClr>
              <a:buSzPts val="1400"/>
              <a:buChar char="○"/>
              <a:defRPr sz="1400">
                <a:solidFill>
                  <a:srgbClr val="616161"/>
                </a:solidFill>
              </a:defRPr>
            </a:lvl2pPr>
            <a:lvl3pPr marL="1371600" lvl="2" indent="-317500" algn="l">
              <a:lnSpc>
                <a:spcPct val="115000"/>
              </a:lnSpc>
              <a:spcBef>
                <a:spcPts val="1600"/>
              </a:spcBef>
              <a:spcAft>
                <a:spcPts val="0"/>
              </a:spcAft>
              <a:buClr>
                <a:srgbClr val="616161"/>
              </a:buClr>
              <a:buSzPts val="1400"/>
              <a:buChar char="■"/>
              <a:defRPr sz="1400">
                <a:solidFill>
                  <a:srgbClr val="616161"/>
                </a:solidFill>
              </a:defRPr>
            </a:lvl3pPr>
            <a:lvl4pPr marL="1828800" lvl="3" indent="-317500" algn="l">
              <a:lnSpc>
                <a:spcPct val="115000"/>
              </a:lnSpc>
              <a:spcBef>
                <a:spcPts val="1600"/>
              </a:spcBef>
              <a:spcAft>
                <a:spcPts val="0"/>
              </a:spcAft>
              <a:buClr>
                <a:srgbClr val="616161"/>
              </a:buClr>
              <a:buSzPts val="1400"/>
              <a:buChar char="●"/>
              <a:defRPr sz="1400">
                <a:solidFill>
                  <a:srgbClr val="616161"/>
                </a:solidFill>
              </a:defRPr>
            </a:lvl4pPr>
            <a:lvl5pPr marL="2286000" lvl="4" indent="-317500" algn="l">
              <a:lnSpc>
                <a:spcPct val="115000"/>
              </a:lnSpc>
              <a:spcBef>
                <a:spcPts val="1600"/>
              </a:spcBef>
              <a:spcAft>
                <a:spcPts val="0"/>
              </a:spcAft>
              <a:buClr>
                <a:srgbClr val="616161"/>
              </a:buClr>
              <a:buSzPts val="1400"/>
              <a:buChar char="○"/>
              <a:defRPr sz="1400">
                <a:solidFill>
                  <a:srgbClr val="616161"/>
                </a:solidFill>
              </a:defRPr>
            </a:lvl5pPr>
            <a:lvl6pPr marL="2743200" lvl="5" indent="-317500" algn="l">
              <a:lnSpc>
                <a:spcPct val="115000"/>
              </a:lnSpc>
              <a:spcBef>
                <a:spcPts val="1600"/>
              </a:spcBef>
              <a:spcAft>
                <a:spcPts val="0"/>
              </a:spcAft>
              <a:buClr>
                <a:srgbClr val="616161"/>
              </a:buClr>
              <a:buSzPts val="1400"/>
              <a:buChar char="■"/>
              <a:defRPr sz="1400">
                <a:solidFill>
                  <a:srgbClr val="616161"/>
                </a:solidFill>
              </a:defRPr>
            </a:lvl6pPr>
            <a:lvl7pPr marL="3200400" lvl="6" indent="-317500" algn="l">
              <a:lnSpc>
                <a:spcPct val="115000"/>
              </a:lnSpc>
              <a:spcBef>
                <a:spcPts val="1600"/>
              </a:spcBef>
              <a:spcAft>
                <a:spcPts val="0"/>
              </a:spcAft>
              <a:buClr>
                <a:srgbClr val="616161"/>
              </a:buClr>
              <a:buSzPts val="1400"/>
              <a:buChar char="●"/>
              <a:defRPr sz="1400">
                <a:solidFill>
                  <a:srgbClr val="616161"/>
                </a:solidFill>
              </a:defRPr>
            </a:lvl7pPr>
            <a:lvl8pPr marL="3657600" lvl="7" indent="-317500" algn="l">
              <a:lnSpc>
                <a:spcPct val="115000"/>
              </a:lnSpc>
              <a:spcBef>
                <a:spcPts val="1600"/>
              </a:spcBef>
              <a:spcAft>
                <a:spcPts val="0"/>
              </a:spcAft>
              <a:buClr>
                <a:srgbClr val="616161"/>
              </a:buClr>
              <a:buSzPts val="1400"/>
              <a:buChar char="○"/>
              <a:defRPr sz="1400">
                <a:solidFill>
                  <a:srgbClr val="616161"/>
                </a:solidFill>
              </a:defRPr>
            </a:lvl8pPr>
            <a:lvl9pPr marL="4114800" lvl="8" indent="-317500" algn="l">
              <a:lnSpc>
                <a:spcPct val="115000"/>
              </a:lnSpc>
              <a:spcBef>
                <a:spcPts val="1600"/>
              </a:spcBef>
              <a:spcAft>
                <a:spcPts val="1600"/>
              </a:spcAft>
              <a:buClr>
                <a:srgbClr val="616161"/>
              </a:buClr>
              <a:buSzPts val="1400"/>
              <a:buChar char="■"/>
              <a:defRPr sz="1400">
                <a:solidFill>
                  <a:srgbClr val="616161"/>
                </a:solidFill>
              </a:defRPr>
            </a:lvl9pPr>
          </a:lstStyle>
          <a:p>
            <a:endParaRPr/>
          </a:p>
        </p:txBody>
      </p:sp>
      <p:sp>
        <p:nvSpPr>
          <p:cNvPr id="56" name="Google Shape;56;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פריסה מותאמת אישית 2">
  <p:cSld name="AUTOLAYOUT_2">
    <p:bg>
      <p:bgPr>
        <a:solidFill>
          <a:srgbClr val="FFFFFF"/>
        </a:solidFill>
        <a:effectLst/>
      </p:bgPr>
    </p:bg>
    <p:spTree>
      <p:nvGrpSpPr>
        <p:cNvPr id="1"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a:off x="479000" y="695200"/>
            <a:ext cx="548700" cy="59100"/>
          </a:xfrm>
          <a:prstGeom prst="rect">
            <a:avLst/>
          </a:prstGeom>
          <a:solidFill>
            <a:srgbClr val="336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txBox="1">
            <a:spLocks noGrp="1"/>
          </p:cNvSpPr>
          <p:nvPr>
            <p:ph type="title"/>
          </p:nvPr>
        </p:nvSpPr>
        <p:spPr>
          <a:xfrm>
            <a:off x="326600" y="847600"/>
            <a:ext cx="2607300" cy="29739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None/>
              <a:defRPr sz="3000">
                <a:solidFill>
                  <a:srgbClr val="616161"/>
                </a:solidFill>
              </a:defRPr>
            </a:lvl1pPr>
            <a:lvl2pPr lvl="1" algn="l">
              <a:lnSpc>
                <a:spcPct val="100000"/>
              </a:lnSpc>
              <a:spcBef>
                <a:spcPts val="0"/>
              </a:spcBef>
              <a:spcAft>
                <a:spcPts val="0"/>
              </a:spcAft>
              <a:buNone/>
              <a:defRPr sz="3000">
                <a:solidFill>
                  <a:srgbClr val="616161"/>
                </a:solidFill>
              </a:defRPr>
            </a:lvl2pPr>
            <a:lvl3pPr lvl="2" algn="l">
              <a:lnSpc>
                <a:spcPct val="100000"/>
              </a:lnSpc>
              <a:spcBef>
                <a:spcPts val="0"/>
              </a:spcBef>
              <a:spcAft>
                <a:spcPts val="0"/>
              </a:spcAft>
              <a:buNone/>
              <a:defRPr sz="3000">
                <a:solidFill>
                  <a:srgbClr val="616161"/>
                </a:solidFill>
              </a:defRPr>
            </a:lvl3pPr>
            <a:lvl4pPr lvl="3" algn="l">
              <a:lnSpc>
                <a:spcPct val="100000"/>
              </a:lnSpc>
              <a:spcBef>
                <a:spcPts val="0"/>
              </a:spcBef>
              <a:spcAft>
                <a:spcPts val="0"/>
              </a:spcAft>
              <a:buNone/>
              <a:defRPr sz="3000">
                <a:solidFill>
                  <a:srgbClr val="616161"/>
                </a:solidFill>
              </a:defRPr>
            </a:lvl4pPr>
            <a:lvl5pPr lvl="4" algn="l">
              <a:lnSpc>
                <a:spcPct val="100000"/>
              </a:lnSpc>
              <a:spcBef>
                <a:spcPts val="0"/>
              </a:spcBef>
              <a:spcAft>
                <a:spcPts val="0"/>
              </a:spcAft>
              <a:buNone/>
              <a:defRPr sz="3000">
                <a:solidFill>
                  <a:srgbClr val="616161"/>
                </a:solidFill>
              </a:defRPr>
            </a:lvl5pPr>
            <a:lvl6pPr lvl="5" algn="l">
              <a:lnSpc>
                <a:spcPct val="100000"/>
              </a:lnSpc>
              <a:spcBef>
                <a:spcPts val="0"/>
              </a:spcBef>
              <a:spcAft>
                <a:spcPts val="0"/>
              </a:spcAft>
              <a:buNone/>
              <a:defRPr sz="3000">
                <a:solidFill>
                  <a:srgbClr val="616161"/>
                </a:solidFill>
              </a:defRPr>
            </a:lvl6pPr>
            <a:lvl7pPr lvl="6" algn="l">
              <a:lnSpc>
                <a:spcPct val="100000"/>
              </a:lnSpc>
              <a:spcBef>
                <a:spcPts val="0"/>
              </a:spcBef>
              <a:spcAft>
                <a:spcPts val="0"/>
              </a:spcAft>
              <a:buNone/>
              <a:defRPr sz="3000">
                <a:solidFill>
                  <a:srgbClr val="616161"/>
                </a:solidFill>
              </a:defRPr>
            </a:lvl7pPr>
            <a:lvl8pPr lvl="7" algn="l">
              <a:lnSpc>
                <a:spcPct val="100000"/>
              </a:lnSpc>
              <a:spcBef>
                <a:spcPts val="0"/>
              </a:spcBef>
              <a:spcAft>
                <a:spcPts val="0"/>
              </a:spcAft>
              <a:buNone/>
              <a:defRPr sz="3000">
                <a:solidFill>
                  <a:srgbClr val="616161"/>
                </a:solidFill>
              </a:defRPr>
            </a:lvl8pPr>
            <a:lvl9pPr lvl="8" algn="l">
              <a:lnSpc>
                <a:spcPct val="100000"/>
              </a:lnSpc>
              <a:spcBef>
                <a:spcPts val="0"/>
              </a:spcBef>
              <a:spcAft>
                <a:spcPts val="0"/>
              </a:spcAft>
              <a:buNone/>
              <a:defRPr sz="3000">
                <a:solidFill>
                  <a:srgbClr val="616161"/>
                </a:solidFill>
              </a:defRPr>
            </a:lvl9pPr>
          </a:lstStyle>
          <a:p>
            <a:endParaRPr/>
          </a:p>
        </p:txBody>
      </p:sp>
      <p:sp>
        <p:nvSpPr>
          <p:cNvPr id="61" name="Google Shape;61;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434343"/>
                </a:solidFill>
              </a:defRPr>
            </a:lvl1pPr>
            <a:lvl2pPr lvl="1" algn="r">
              <a:lnSpc>
                <a:spcPct val="100000"/>
              </a:lnSpc>
              <a:spcAft>
                <a:spcPts val="0"/>
              </a:spcAft>
              <a:buNone/>
              <a:defRPr sz="1000">
                <a:solidFill>
                  <a:srgbClr val="434343"/>
                </a:solidFill>
              </a:defRPr>
            </a:lvl2pPr>
            <a:lvl3pPr lvl="2" algn="r">
              <a:lnSpc>
                <a:spcPct val="100000"/>
              </a:lnSpc>
              <a:spcAft>
                <a:spcPts val="0"/>
              </a:spcAft>
              <a:buNone/>
              <a:defRPr sz="1000">
                <a:solidFill>
                  <a:srgbClr val="434343"/>
                </a:solidFill>
              </a:defRPr>
            </a:lvl3pPr>
            <a:lvl4pPr lvl="3" algn="r">
              <a:lnSpc>
                <a:spcPct val="100000"/>
              </a:lnSpc>
              <a:spcAft>
                <a:spcPts val="0"/>
              </a:spcAft>
              <a:buNone/>
              <a:defRPr sz="1000">
                <a:solidFill>
                  <a:srgbClr val="434343"/>
                </a:solidFill>
              </a:defRPr>
            </a:lvl4pPr>
            <a:lvl5pPr lvl="4" algn="r">
              <a:lnSpc>
                <a:spcPct val="100000"/>
              </a:lnSpc>
              <a:spcAft>
                <a:spcPts val="0"/>
              </a:spcAft>
              <a:buNone/>
              <a:defRPr sz="1000">
                <a:solidFill>
                  <a:srgbClr val="434343"/>
                </a:solidFill>
              </a:defRPr>
            </a:lvl5pPr>
            <a:lvl6pPr lvl="5" algn="r">
              <a:lnSpc>
                <a:spcPct val="100000"/>
              </a:lnSpc>
              <a:spcAft>
                <a:spcPts val="0"/>
              </a:spcAft>
              <a:buNone/>
              <a:defRPr sz="1000">
                <a:solidFill>
                  <a:srgbClr val="434343"/>
                </a:solidFill>
              </a:defRPr>
            </a:lvl6pPr>
            <a:lvl7pPr lvl="6" algn="r">
              <a:lnSpc>
                <a:spcPct val="100000"/>
              </a:lnSpc>
              <a:spcAft>
                <a:spcPts val="0"/>
              </a:spcAft>
              <a:buNone/>
              <a:defRPr sz="1000">
                <a:solidFill>
                  <a:srgbClr val="434343"/>
                </a:solidFill>
              </a:defRPr>
            </a:lvl7pPr>
            <a:lvl8pPr lvl="7" algn="r">
              <a:lnSpc>
                <a:spcPct val="100000"/>
              </a:lnSpc>
              <a:spcAft>
                <a:spcPts val="0"/>
              </a:spcAft>
              <a:buNone/>
              <a:defRPr sz="1000">
                <a:solidFill>
                  <a:srgbClr val="434343"/>
                </a:solidFill>
              </a:defRPr>
            </a:lvl8pPr>
            <a:lvl9pPr lvl="8" algn="r">
              <a:lnSpc>
                <a:spcPct val="100000"/>
              </a:lnSpc>
              <a:spcAft>
                <a:spcPts val="0"/>
              </a:spcAft>
              <a:buNone/>
              <a:defRPr sz="1000">
                <a:solidFill>
                  <a:srgbClr val="434343"/>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פריסה מותאמת אישית 14">
  <p:cSld name="AUTOLAYOUT_29">
    <p:bg>
      <p:bgPr>
        <a:solidFill>
          <a:srgbClr val="FFFFFF"/>
        </a:solidFill>
        <a:effectLst/>
      </p:bgPr>
    </p:bg>
    <p:spTree>
      <p:nvGrpSpPr>
        <p:cNvPr id="1" name="Shape 62"/>
        <p:cNvGrpSpPr/>
        <p:nvPr/>
      </p:nvGrpSpPr>
      <p:grpSpPr>
        <a:xfrm>
          <a:off x="0" y="0"/>
          <a:ext cx="0" cy="0"/>
          <a:chOff x="0" y="0"/>
          <a:chExt cx="0" cy="0"/>
        </a:xfrm>
      </p:grpSpPr>
      <p:sp>
        <p:nvSpPr>
          <p:cNvPr id="63" name="Google Shape;63;p1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5"/>
          <p:cNvSpPr txBox="1">
            <a:spLocks noGrp="1"/>
          </p:cNvSpPr>
          <p:nvPr>
            <p:ph type="title"/>
          </p:nvPr>
        </p:nvSpPr>
        <p:spPr>
          <a:xfrm>
            <a:off x="311700" y="2518975"/>
            <a:ext cx="3119700" cy="2144100"/>
          </a:xfrm>
          <a:prstGeom prst="rect">
            <a:avLst/>
          </a:prstGeom>
          <a:noFill/>
        </p:spPr>
        <p:txBody>
          <a:bodyPr spcFirstLastPara="1" wrap="square" lIns="91425" tIns="91425" rIns="91425" bIns="91425" anchor="t" anchorCtr="0"/>
          <a:lstStyle>
            <a:lvl1pPr lvl="0" algn="l" rtl="0">
              <a:lnSpc>
                <a:spcPct val="100000"/>
              </a:lnSpc>
              <a:spcBef>
                <a:spcPts val="0"/>
              </a:spcBef>
              <a:spcAft>
                <a:spcPts val="0"/>
              </a:spcAft>
              <a:buClr>
                <a:schemeClr val="dk1"/>
              </a:buClr>
              <a:buSzPts val="2800"/>
              <a:buNone/>
              <a:defRPr sz="2800" b="1">
                <a:solidFill>
                  <a:schemeClr val="dk2"/>
                </a:solidFill>
              </a:defRPr>
            </a:lvl1pPr>
            <a:lvl2pPr lvl="1" algn="l" rtl="0">
              <a:lnSpc>
                <a:spcPct val="100000"/>
              </a:lnSpc>
              <a:spcBef>
                <a:spcPts val="0"/>
              </a:spcBef>
              <a:spcAft>
                <a:spcPts val="0"/>
              </a:spcAft>
              <a:buClr>
                <a:schemeClr val="dk1"/>
              </a:buClr>
              <a:buSzPts val="2800"/>
              <a:buNone/>
              <a:defRPr sz="2800" b="1">
                <a:solidFill>
                  <a:schemeClr val="dk2"/>
                </a:solidFill>
              </a:defRPr>
            </a:lvl2pPr>
            <a:lvl3pPr lvl="2" algn="l" rtl="0">
              <a:lnSpc>
                <a:spcPct val="100000"/>
              </a:lnSpc>
              <a:spcBef>
                <a:spcPts val="0"/>
              </a:spcBef>
              <a:spcAft>
                <a:spcPts val="0"/>
              </a:spcAft>
              <a:buClr>
                <a:schemeClr val="dk1"/>
              </a:buClr>
              <a:buSzPts val="2800"/>
              <a:buNone/>
              <a:defRPr sz="2800" b="1">
                <a:solidFill>
                  <a:schemeClr val="dk2"/>
                </a:solidFill>
              </a:defRPr>
            </a:lvl3pPr>
            <a:lvl4pPr lvl="3" algn="l" rtl="0">
              <a:lnSpc>
                <a:spcPct val="100000"/>
              </a:lnSpc>
              <a:spcBef>
                <a:spcPts val="0"/>
              </a:spcBef>
              <a:spcAft>
                <a:spcPts val="0"/>
              </a:spcAft>
              <a:buClr>
                <a:schemeClr val="dk1"/>
              </a:buClr>
              <a:buSzPts val="2800"/>
              <a:buNone/>
              <a:defRPr sz="2800" b="1">
                <a:solidFill>
                  <a:schemeClr val="dk2"/>
                </a:solidFill>
              </a:defRPr>
            </a:lvl4pPr>
            <a:lvl5pPr lvl="4" algn="l" rtl="0">
              <a:lnSpc>
                <a:spcPct val="100000"/>
              </a:lnSpc>
              <a:spcBef>
                <a:spcPts val="0"/>
              </a:spcBef>
              <a:spcAft>
                <a:spcPts val="0"/>
              </a:spcAft>
              <a:buClr>
                <a:schemeClr val="dk1"/>
              </a:buClr>
              <a:buSzPts val="2800"/>
              <a:buNone/>
              <a:defRPr sz="2800" b="1">
                <a:solidFill>
                  <a:schemeClr val="dk2"/>
                </a:solidFill>
              </a:defRPr>
            </a:lvl5pPr>
            <a:lvl6pPr lvl="5" algn="l" rtl="0">
              <a:lnSpc>
                <a:spcPct val="100000"/>
              </a:lnSpc>
              <a:spcBef>
                <a:spcPts val="0"/>
              </a:spcBef>
              <a:spcAft>
                <a:spcPts val="0"/>
              </a:spcAft>
              <a:buClr>
                <a:schemeClr val="dk1"/>
              </a:buClr>
              <a:buSzPts val="2800"/>
              <a:buNone/>
              <a:defRPr sz="2800" b="1">
                <a:solidFill>
                  <a:schemeClr val="dk2"/>
                </a:solidFill>
              </a:defRPr>
            </a:lvl6pPr>
            <a:lvl7pPr lvl="6" algn="l" rtl="0">
              <a:lnSpc>
                <a:spcPct val="100000"/>
              </a:lnSpc>
              <a:spcBef>
                <a:spcPts val="0"/>
              </a:spcBef>
              <a:spcAft>
                <a:spcPts val="0"/>
              </a:spcAft>
              <a:buClr>
                <a:schemeClr val="dk1"/>
              </a:buClr>
              <a:buSzPts val="2800"/>
              <a:buNone/>
              <a:defRPr sz="2800" b="1">
                <a:solidFill>
                  <a:schemeClr val="dk2"/>
                </a:solidFill>
              </a:defRPr>
            </a:lvl7pPr>
            <a:lvl8pPr lvl="7" algn="l" rtl="0">
              <a:lnSpc>
                <a:spcPct val="100000"/>
              </a:lnSpc>
              <a:spcBef>
                <a:spcPts val="0"/>
              </a:spcBef>
              <a:spcAft>
                <a:spcPts val="0"/>
              </a:spcAft>
              <a:buClr>
                <a:schemeClr val="dk1"/>
              </a:buClr>
              <a:buSzPts val="2800"/>
              <a:buNone/>
              <a:defRPr sz="2800" b="1">
                <a:solidFill>
                  <a:schemeClr val="dk2"/>
                </a:solidFill>
              </a:defRPr>
            </a:lvl8pPr>
            <a:lvl9pPr lvl="8" algn="l" rtl="0">
              <a:lnSpc>
                <a:spcPct val="100000"/>
              </a:lnSpc>
              <a:spcBef>
                <a:spcPts val="0"/>
              </a:spcBef>
              <a:spcAft>
                <a:spcPts val="0"/>
              </a:spcAft>
              <a:buClr>
                <a:schemeClr val="dk1"/>
              </a:buClr>
              <a:buSzPts val="2800"/>
              <a:buNone/>
              <a:defRPr sz="2800" b="1">
                <a:solidFill>
                  <a:schemeClr val="dk2"/>
                </a:solidFill>
              </a:defRPr>
            </a:lvl9pPr>
          </a:lstStyle>
          <a:p>
            <a:endParaRPr/>
          </a:p>
        </p:txBody>
      </p:sp>
      <p:sp>
        <p:nvSpPr>
          <p:cNvPr id="65" name="Google Shape;65;p15"/>
          <p:cNvSpPr txBox="1">
            <a:spLocks noGrp="1"/>
          </p:cNvSpPr>
          <p:nvPr>
            <p:ph type="body" idx="1"/>
          </p:nvPr>
        </p:nvSpPr>
        <p:spPr>
          <a:xfrm>
            <a:off x="3529200" y="2518975"/>
            <a:ext cx="2616300" cy="2144100"/>
          </a:xfrm>
          <a:prstGeom prst="rect">
            <a:avLst/>
          </a:prstGeom>
          <a:noFill/>
        </p:spPr>
        <p:txBody>
          <a:bodyPr spcFirstLastPara="1" wrap="square" lIns="91425" tIns="91425" rIns="91425" bIns="91425" anchor="t" anchorCtr="0"/>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66" name="Google Shape;66;p15"/>
          <p:cNvSpPr txBox="1">
            <a:spLocks noGrp="1"/>
          </p:cNvSpPr>
          <p:nvPr>
            <p:ph type="body" idx="2"/>
          </p:nvPr>
        </p:nvSpPr>
        <p:spPr>
          <a:xfrm>
            <a:off x="6220075" y="2518975"/>
            <a:ext cx="2616300" cy="2144100"/>
          </a:xfrm>
          <a:prstGeom prst="rect">
            <a:avLst/>
          </a:prstGeom>
          <a:noFill/>
        </p:spPr>
        <p:txBody>
          <a:bodyPr spcFirstLastPara="1" wrap="square" lIns="91425" tIns="91425" rIns="91425" bIns="91425" anchor="t" anchorCtr="0"/>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67" name="Google Shape;67;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פריסה מותאמת אישית 15">
  <p:cSld name="AUTOLAYOUT_31">
    <p:bg>
      <p:bgPr>
        <a:solidFill>
          <a:srgbClr val="FFFFFF"/>
        </a:solidFill>
        <a:effectLst/>
      </p:bgPr>
    </p:bg>
    <p:spTree>
      <p:nvGrpSpPr>
        <p:cNvPr id="1" name="Shape 68"/>
        <p:cNvGrpSpPr/>
        <p:nvPr/>
      </p:nvGrpSpPr>
      <p:grpSpPr>
        <a:xfrm>
          <a:off x="0" y="0"/>
          <a:ext cx="0" cy="0"/>
          <a:chOff x="0" y="0"/>
          <a:chExt cx="0" cy="0"/>
        </a:xfrm>
      </p:grpSpPr>
      <p:sp>
        <p:nvSpPr>
          <p:cNvPr id="69" name="Google Shape;69;p16"/>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616161"/>
                </a:solidFill>
              </a:defRPr>
            </a:lvl1pPr>
            <a:lvl2pPr lvl="1" algn="r" rtl="0">
              <a:lnSpc>
                <a:spcPct val="100000"/>
              </a:lnSpc>
              <a:spcAft>
                <a:spcPts val="0"/>
              </a:spcAft>
              <a:buNone/>
              <a:defRPr sz="1000">
                <a:solidFill>
                  <a:srgbClr val="616161"/>
                </a:solidFill>
              </a:defRPr>
            </a:lvl2pPr>
            <a:lvl3pPr lvl="2" algn="r" rtl="0">
              <a:lnSpc>
                <a:spcPct val="100000"/>
              </a:lnSpc>
              <a:spcAft>
                <a:spcPts val="0"/>
              </a:spcAft>
              <a:buNone/>
              <a:defRPr sz="1000">
                <a:solidFill>
                  <a:srgbClr val="616161"/>
                </a:solidFill>
              </a:defRPr>
            </a:lvl3pPr>
            <a:lvl4pPr lvl="3" algn="r" rtl="0">
              <a:lnSpc>
                <a:spcPct val="100000"/>
              </a:lnSpc>
              <a:spcAft>
                <a:spcPts val="0"/>
              </a:spcAft>
              <a:buNone/>
              <a:defRPr sz="1000">
                <a:solidFill>
                  <a:srgbClr val="616161"/>
                </a:solidFill>
              </a:defRPr>
            </a:lvl4pPr>
            <a:lvl5pPr lvl="4" algn="r" rtl="0">
              <a:lnSpc>
                <a:spcPct val="100000"/>
              </a:lnSpc>
              <a:spcAft>
                <a:spcPts val="0"/>
              </a:spcAft>
              <a:buNone/>
              <a:defRPr sz="1000">
                <a:solidFill>
                  <a:srgbClr val="616161"/>
                </a:solidFill>
              </a:defRPr>
            </a:lvl5pPr>
            <a:lvl6pPr lvl="5" algn="r" rtl="0">
              <a:lnSpc>
                <a:spcPct val="100000"/>
              </a:lnSpc>
              <a:spcAft>
                <a:spcPts val="0"/>
              </a:spcAft>
              <a:buNone/>
              <a:defRPr sz="1000">
                <a:solidFill>
                  <a:srgbClr val="616161"/>
                </a:solidFill>
              </a:defRPr>
            </a:lvl6pPr>
            <a:lvl7pPr lvl="6" algn="r" rtl="0">
              <a:lnSpc>
                <a:spcPct val="100000"/>
              </a:lnSpc>
              <a:spcAft>
                <a:spcPts val="0"/>
              </a:spcAft>
              <a:buNone/>
              <a:defRPr sz="1000">
                <a:solidFill>
                  <a:srgbClr val="616161"/>
                </a:solidFill>
              </a:defRPr>
            </a:lvl7pPr>
            <a:lvl8pPr lvl="7" algn="r" rtl="0">
              <a:lnSpc>
                <a:spcPct val="100000"/>
              </a:lnSpc>
              <a:spcAft>
                <a:spcPts val="0"/>
              </a:spcAft>
              <a:buNone/>
              <a:defRPr sz="1000">
                <a:solidFill>
                  <a:srgbClr val="616161"/>
                </a:solidFill>
              </a:defRPr>
            </a:lvl8pPr>
            <a:lvl9pPr lvl="8" algn="r" rtl="0">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פריסה מותאמת אישית 1">
  <p:cSld name="AUTOLAYOUT_32">
    <p:bg>
      <p:bgPr>
        <a:solidFill>
          <a:srgbClr val="FFFFFF"/>
        </a:solidFill>
        <a:effectLst/>
      </p:bgPr>
    </p:bg>
    <p:spTree>
      <p:nvGrpSpPr>
        <p:cNvPr id="1" name="Shape 71"/>
        <p:cNvGrpSpPr/>
        <p:nvPr/>
      </p:nvGrpSpPr>
      <p:grpSpPr>
        <a:xfrm>
          <a:off x="0" y="0"/>
          <a:ext cx="0" cy="0"/>
          <a:chOff x="0" y="0"/>
          <a:chExt cx="0" cy="0"/>
        </a:xfrm>
      </p:grpSpPr>
      <p:sp>
        <p:nvSpPr>
          <p:cNvPr id="72" name="Google Shape;72;p1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7"/>
          <p:cNvSpPr txBox="1">
            <a:spLocks noGrp="1"/>
          </p:cNvSpPr>
          <p:nvPr>
            <p:ph type="title"/>
          </p:nvPr>
        </p:nvSpPr>
        <p:spPr>
          <a:xfrm>
            <a:off x="291875" y="559300"/>
            <a:ext cx="4813500" cy="13887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chemeClr val="dk1"/>
              </a:buClr>
              <a:buSzPts val="3000"/>
              <a:buNone/>
              <a:defRPr sz="3000">
                <a:solidFill>
                  <a:schemeClr val="dk1"/>
                </a:solidFill>
              </a:defRPr>
            </a:lvl1pPr>
            <a:lvl2pPr lvl="1" algn="l">
              <a:lnSpc>
                <a:spcPct val="100000"/>
              </a:lnSpc>
              <a:spcBef>
                <a:spcPts val="0"/>
              </a:spcBef>
              <a:spcAft>
                <a:spcPts val="0"/>
              </a:spcAft>
              <a:buClr>
                <a:schemeClr val="dk1"/>
              </a:buClr>
              <a:buSzPts val="3000"/>
              <a:buNone/>
              <a:defRPr sz="3000">
                <a:solidFill>
                  <a:schemeClr val="dk1"/>
                </a:solidFill>
              </a:defRPr>
            </a:lvl2pPr>
            <a:lvl3pPr lvl="2" algn="l">
              <a:lnSpc>
                <a:spcPct val="100000"/>
              </a:lnSpc>
              <a:spcBef>
                <a:spcPts val="0"/>
              </a:spcBef>
              <a:spcAft>
                <a:spcPts val="0"/>
              </a:spcAft>
              <a:buClr>
                <a:schemeClr val="dk1"/>
              </a:buClr>
              <a:buSzPts val="3000"/>
              <a:buNone/>
              <a:defRPr sz="3000">
                <a:solidFill>
                  <a:schemeClr val="dk1"/>
                </a:solidFill>
              </a:defRPr>
            </a:lvl3pPr>
            <a:lvl4pPr lvl="3" algn="l">
              <a:lnSpc>
                <a:spcPct val="100000"/>
              </a:lnSpc>
              <a:spcBef>
                <a:spcPts val="0"/>
              </a:spcBef>
              <a:spcAft>
                <a:spcPts val="0"/>
              </a:spcAft>
              <a:buClr>
                <a:schemeClr val="dk1"/>
              </a:buClr>
              <a:buSzPts val="3000"/>
              <a:buNone/>
              <a:defRPr sz="3000">
                <a:solidFill>
                  <a:schemeClr val="dk1"/>
                </a:solidFill>
              </a:defRPr>
            </a:lvl4pPr>
            <a:lvl5pPr lvl="4" algn="l">
              <a:lnSpc>
                <a:spcPct val="100000"/>
              </a:lnSpc>
              <a:spcBef>
                <a:spcPts val="0"/>
              </a:spcBef>
              <a:spcAft>
                <a:spcPts val="0"/>
              </a:spcAft>
              <a:buClr>
                <a:schemeClr val="dk1"/>
              </a:buClr>
              <a:buSzPts val="3000"/>
              <a:buNone/>
              <a:defRPr sz="3000">
                <a:solidFill>
                  <a:schemeClr val="dk1"/>
                </a:solidFill>
              </a:defRPr>
            </a:lvl5pPr>
            <a:lvl6pPr lvl="5" algn="l">
              <a:lnSpc>
                <a:spcPct val="100000"/>
              </a:lnSpc>
              <a:spcBef>
                <a:spcPts val="0"/>
              </a:spcBef>
              <a:spcAft>
                <a:spcPts val="0"/>
              </a:spcAft>
              <a:buClr>
                <a:schemeClr val="dk1"/>
              </a:buClr>
              <a:buSzPts val="3000"/>
              <a:buNone/>
              <a:defRPr sz="3000">
                <a:solidFill>
                  <a:schemeClr val="dk1"/>
                </a:solidFill>
              </a:defRPr>
            </a:lvl6pPr>
            <a:lvl7pPr lvl="6" algn="l">
              <a:lnSpc>
                <a:spcPct val="100000"/>
              </a:lnSpc>
              <a:spcBef>
                <a:spcPts val="0"/>
              </a:spcBef>
              <a:spcAft>
                <a:spcPts val="0"/>
              </a:spcAft>
              <a:buClr>
                <a:schemeClr val="dk1"/>
              </a:buClr>
              <a:buSzPts val="3000"/>
              <a:buNone/>
              <a:defRPr sz="3000">
                <a:solidFill>
                  <a:schemeClr val="dk1"/>
                </a:solidFill>
              </a:defRPr>
            </a:lvl7pPr>
            <a:lvl8pPr lvl="7" algn="l">
              <a:lnSpc>
                <a:spcPct val="100000"/>
              </a:lnSpc>
              <a:spcBef>
                <a:spcPts val="0"/>
              </a:spcBef>
              <a:spcAft>
                <a:spcPts val="0"/>
              </a:spcAft>
              <a:buClr>
                <a:schemeClr val="dk1"/>
              </a:buClr>
              <a:buSzPts val="3000"/>
              <a:buNone/>
              <a:defRPr sz="3000">
                <a:solidFill>
                  <a:schemeClr val="dk1"/>
                </a:solidFill>
              </a:defRPr>
            </a:lvl8pPr>
            <a:lvl9pPr lvl="8" algn="l">
              <a:lnSpc>
                <a:spcPct val="100000"/>
              </a:lnSpc>
              <a:spcBef>
                <a:spcPts val="0"/>
              </a:spcBef>
              <a:spcAft>
                <a:spcPts val="0"/>
              </a:spcAft>
              <a:buClr>
                <a:schemeClr val="dk1"/>
              </a:buClr>
              <a:buSzPts val="3000"/>
              <a:buNone/>
              <a:defRPr sz="3000">
                <a:solidFill>
                  <a:schemeClr val="dk1"/>
                </a:solidFill>
              </a:defRPr>
            </a:lvl9pPr>
          </a:lstStyle>
          <a:p>
            <a:endParaRPr/>
          </a:p>
        </p:txBody>
      </p:sp>
      <p:sp>
        <p:nvSpPr>
          <p:cNvPr id="74" name="Google Shape;74;p17"/>
          <p:cNvSpPr txBox="1">
            <a:spLocks noGrp="1"/>
          </p:cNvSpPr>
          <p:nvPr>
            <p:ph type="body" idx="1"/>
          </p:nvPr>
        </p:nvSpPr>
        <p:spPr>
          <a:xfrm>
            <a:off x="291900" y="2053713"/>
            <a:ext cx="2367600" cy="2530500"/>
          </a:xfrm>
          <a:prstGeom prst="rect">
            <a:avLst/>
          </a:prstGeom>
          <a:noFill/>
        </p:spPr>
        <p:txBody>
          <a:bodyPr spcFirstLastPara="1" wrap="square" lIns="91425" tIns="91425" rIns="91425" bIns="91425" anchor="t" anchorCtr="0"/>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75" name="Google Shape;75;p17"/>
          <p:cNvSpPr txBox="1">
            <a:spLocks noGrp="1"/>
          </p:cNvSpPr>
          <p:nvPr>
            <p:ph type="body" idx="2"/>
          </p:nvPr>
        </p:nvSpPr>
        <p:spPr>
          <a:xfrm>
            <a:off x="2737929" y="2053713"/>
            <a:ext cx="2367600" cy="2530500"/>
          </a:xfrm>
          <a:prstGeom prst="rect">
            <a:avLst/>
          </a:prstGeom>
          <a:noFill/>
        </p:spPr>
        <p:txBody>
          <a:bodyPr spcFirstLastPara="1" wrap="square" lIns="91425" tIns="91425" rIns="91425" bIns="91425" anchor="t" anchorCtr="0"/>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76" name="Google Shape;76;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פריסה מותאמת אישית 3">
  <p:cSld name="AUTOLAYOUT_33">
    <p:bg>
      <p:bgPr>
        <a:solidFill>
          <a:srgbClr val="FFFFFF"/>
        </a:solidFill>
        <a:effectLst/>
      </p:bgPr>
    </p:bg>
    <p:spTree>
      <p:nvGrpSpPr>
        <p:cNvPr id="1" name="Shape 77"/>
        <p:cNvGrpSpPr/>
        <p:nvPr/>
      </p:nvGrpSpPr>
      <p:grpSpPr>
        <a:xfrm>
          <a:off x="0" y="0"/>
          <a:ext cx="0" cy="0"/>
          <a:chOff x="0" y="0"/>
          <a:chExt cx="0" cy="0"/>
        </a:xfrm>
      </p:grpSpPr>
      <p:sp>
        <p:nvSpPr>
          <p:cNvPr id="78" name="Google Shape;78;p18"/>
          <p:cNvSpPr/>
          <p:nvPr/>
        </p:nvSpPr>
        <p:spPr>
          <a:xfrm>
            <a:off x="3047650" y="0"/>
            <a:ext cx="60963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8"/>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18"/>
          <p:cNvGrpSpPr/>
          <p:nvPr/>
        </p:nvGrpSpPr>
        <p:grpSpPr>
          <a:xfrm>
            <a:off x="2" y="4713898"/>
            <a:ext cx="3047923" cy="429600"/>
            <a:chOff x="-73" y="4713898"/>
            <a:chExt cx="3047923" cy="429600"/>
          </a:xfrm>
        </p:grpSpPr>
        <p:sp>
          <p:nvSpPr>
            <p:cNvPr id="81" name="Google Shape;81;p18"/>
            <p:cNvSpPr/>
            <p:nvPr/>
          </p:nvSpPr>
          <p:spPr>
            <a:xfrm rot="-5400000">
              <a:off x="2452050" y="4547698"/>
              <a:ext cx="429600" cy="762000"/>
            </a:xfrm>
            <a:prstGeom prst="rtTriangle">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8"/>
            <p:cNvSpPr/>
            <p:nvPr/>
          </p:nvSpPr>
          <p:spPr>
            <a:xfrm rot="-5400000">
              <a:off x="928119" y="4547698"/>
              <a:ext cx="4296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8"/>
            <p:cNvSpPr/>
            <p:nvPr/>
          </p:nvSpPr>
          <p:spPr>
            <a:xfrm rot="5400000" flipH="1">
              <a:off x="1689952"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8"/>
            <p:cNvSpPr/>
            <p:nvPr/>
          </p:nvSpPr>
          <p:spPr>
            <a:xfrm rot="5400000" flipH="1">
              <a:off x="166127" y="4547698"/>
              <a:ext cx="4296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18"/>
          <p:cNvSpPr txBox="1">
            <a:spLocks noGrp="1"/>
          </p:cNvSpPr>
          <p:nvPr>
            <p:ph type="title"/>
          </p:nvPr>
        </p:nvSpPr>
        <p:spPr>
          <a:xfrm>
            <a:off x="185350" y="679625"/>
            <a:ext cx="2683200" cy="10425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None/>
              <a:defRPr sz="2400" b="1">
                <a:solidFill>
                  <a:srgbClr val="212121"/>
                </a:solidFill>
              </a:defRPr>
            </a:lvl1pPr>
            <a:lvl2pPr lvl="1" algn="l">
              <a:lnSpc>
                <a:spcPct val="100000"/>
              </a:lnSpc>
              <a:spcBef>
                <a:spcPts val="0"/>
              </a:spcBef>
              <a:spcAft>
                <a:spcPts val="0"/>
              </a:spcAft>
              <a:buNone/>
              <a:defRPr sz="2400" b="1">
                <a:solidFill>
                  <a:srgbClr val="212121"/>
                </a:solidFill>
              </a:defRPr>
            </a:lvl2pPr>
            <a:lvl3pPr lvl="2" algn="l">
              <a:lnSpc>
                <a:spcPct val="100000"/>
              </a:lnSpc>
              <a:spcBef>
                <a:spcPts val="0"/>
              </a:spcBef>
              <a:spcAft>
                <a:spcPts val="0"/>
              </a:spcAft>
              <a:buNone/>
              <a:defRPr sz="2400" b="1">
                <a:solidFill>
                  <a:srgbClr val="212121"/>
                </a:solidFill>
              </a:defRPr>
            </a:lvl3pPr>
            <a:lvl4pPr lvl="3" algn="l">
              <a:lnSpc>
                <a:spcPct val="100000"/>
              </a:lnSpc>
              <a:spcBef>
                <a:spcPts val="0"/>
              </a:spcBef>
              <a:spcAft>
                <a:spcPts val="0"/>
              </a:spcAft>
              <a:buNone/>
              <a:defRPr sz="2400" b="1">
                <a:solidFill>
                  <a:srgbClr val="212121"/>
                </a:solidFill>
              </a:defRPr>
            </a:lvl4pPr>
            <a:lvl5pPr lvl="4" algn="l">
              <a:lnSpc>
                <a:spcPct val="100000"/>
              </a:lnSpc>
              <a:spcBef>
                <a:spcPts val="0"/>
              </a:spcBef>
              <a:spcAft>
                <a:spcPts val="0"/>
              </a:spcAft>
              <a:buNone/>
              <a:defRPr sz="2400" b="1">
                <a:solidFill>
                  <a:srgbClr val="212121"/>
                </a:solidFill>
              </a:defRPr>
            </a:lvl5pPr>
            <a:lvl6pPr lvl="5" algn="l">
              <a:lnSpc>
                <a:spcPct val="100000"/>
              </a:lnSpc>
              <a:spcBef>
                <a:spcPts val="0"/>
              </a:spcBef>
              <a:spcAft>
                <a:spcPts val="0"/>
              </a:spcAft>
              <a:buNone/>
              <a:defRPr sz="2400" b="1">
                <a:solidFill>
                  <a:srgbClr val="212121"/>
                </a:solidFill>
              </a:defRPr>
            </a:lvl6pPr>
            <a:lvl7pPr lvl="6" algn="l">
              <a:lnSpc>
                <a:spcPct val="100000"/>
              </a:lnSpc>
              <a:spcBef>
                <a:spcPts val="0"/>
              </a:spcBef>
              <a:spcAft>
                <a:spcPts val="0"/>
              </a:spcAft>
              <a:buNone/>
              <a:defRPr sz="2400" b="1">
                <a:solidFill>
                  <a:srgbClr val="212121"/>
                </a:solidFill>
              </a:defRPr>
            </a:lvl7pPr>
            <a:lvl8pPr lvl="7" algn="l">
              <a:lnSpc>
                <a:spcPct val="100000"/>
              </a:lnSpc>
              <a:spcBef>
                <a:spcPts val="0"/>
              </a:spcBef>
              <a:spcAft>
                <a:spcPts val="0"/>
              </a:spcAft>
              <a:buNone/>
              <a:defRPr sz="2400" b="1">
                <a:solidFill>
                  <a:srgbClr val="212121"/>
                </a:solidFill>
              </a:defRPr>
            </a:lvl8pPr>
            <a:lvl9pPr lvl="8" algn="l">
              <a:lnSpc>
                <a:spcPct val="100000"/>
              </a:lnSpc>
              <a:spcBef>
                <a:spcPts val="0"/>
              </a:spcBef>
              <a:spcAft>
                <a:spcPts val="0"/>
              </a:spcAft>
              <a:buNone/>
              <a:defRPr sz="2400" b="1">
                <a:solidFill>
                  <a:srgbClr val="212121"/>
                </a:solidFill>
              </a:defRPr>
            </a:lvl9pPr>
          </a:lstStyle>
          <a:p>
            <a:endParaRPr/>
          </a:p>
        </p:txBody>
      </p:sp>
      <p:sp>
        <p:nvSpPr>
          <p:cNvPr id="86" name="Google Shape;86;p18"/>
          <p:cNvSpPr txBox="1">
            <a:spLocks noGrp="1"/>
          </p:cNvSpPr>
          <p:nvPr>
            <p:ph type="body" idx="1"/>
          </p:nvPr>
        </p:nvSpPr>
        <p:spPr>
          <a:xfrm>
            <a:off x="185350" y="1798300"/>
            <a:ext cx="2683200" cy="2540100"/>
          </a:xfrm>
          <a:prstGeom prst="rect">
            <a:avLst/>
          </a:prstGeom>
          <a:noFill/>
        </p:spPr>
        <p:txBody>
          <a:bodyPr spcFirstLastPara="1" wrap="square" lIns="91425" tIns="91425" rIns="91425" bIns="91425" anchor="t" anchorCtr="0"/>
          <a:lstStyle>
            <a:lvl1pPr marL="457200" lvl="0" indent="-330200" algn="l">
              <a:lnSpc>
                <a:spcPct val="115000"/>
              </a:lnSpc>
              <a:spcBef>
                <a:spcPts val="0"/>
              </a:spcBef>
              <a:spcAft>
                <a:spcPts val="0"/>
              </a:spcAft>
              <a:buClr>
                <a:srgbClr val="616161"/>
              </a:buClr>
              <a:buSzPts val="1600"/>
              <a:buChar char="●"/>
              <a:defRPr sz="1600">
                <a:solidFill>
                  <a:srgbClr val="616161"/>
                </a:solidFill>
              </a:defRPr>
            </a:lvl1pPr>
            <a:lvl2pPr marL="914400" lvl="1" indent="-317500" algn="l">
              <a:lnSpc>
                <a:spcPct val="115000"/>
              </a:lnSpc>
              <a:spcBef>
                <a:spcPts val="1600"/>
              </a:spcBef>
              <a:spcAft>
                <a:spcPts val="0"/>
              </a:spcAft>
              <a:buClr>
                <a:srgbClr val="616161"/>
              </a:buClr>
              <a:buSzPts val="1400"/>
              <a:buChar char="○"/>
              <a:defRPr sz="1400">
                <a:solidFill>
                  <a:srgbClr val="616161"/>
                </a:solidFill>
              </a:defRPr>
            </a:lvl2pPr>
            <a:lvl3pPr marL="1371600" lvl="2" indent="-317500" algn="l">
              <a:lnSpc>
                <a:spcPct val="115000"/>
              </a:lnSpc>
              <a:spcBef>
                <a:spcPts val="1600"/>
              </a:spcBef>
              <a:spcAft>
                <a:spcPts val="0"/>
              </a:spcAft>
              <a:buClr>
                <a:srgbClr val="616161"/>
              </a:buClr>
              <a:buSzPts val="1400"/>
              <a:buChar char="■"/>
              <a:defRPr sz="1400">
                <a:solidFill>
                  <a:srgbClr val="616161"/>
                </a:solidFill>
              </a:defRPr>
            </a:lvl3pPr>
            <a:lvl4pPr marL="1828800" lvl="3" indent="-317500" algn="l">
              <a:lnSpc>
                <a:spcPct val="115000"/>
              </a:lnSpc>
              <a:spcBef>
                <a:spcPts val="1600"/>
              </a:spcBef>
              <a:spcAft>
                <a:spcPts val="0"/>
              </a:spcAft>
              <a:buClr>
                <a:srgbClr val="616161"/>
              </a:buClr>
              <a:buSzPts val="1400"/>
              <a:buChar char="●"/>
              <a:defRPr sz="1400">
                <a:solidFill>
                  <a:srgbClr val="616161"/>
                </a:solidFill>
              </a:defRPr>
            </a:lvl4pPr>
            <a:lvl5pPr marL="2286000" lvl="4" indent="-317500" algn="l">
              <a:lnSpc>
                <a:spcPct val="115000"/>
              </a:lnSpc>
              <a:spcBef>
                <a:spcPts val="1600"/>
              </a:spcBef>
              <a:spcAft>
                <a:spcPts val="0"/>
              </a:spcAft>
              <a:buClr>
                <a:srgbClr val="616161"/>
              </a:buClr>
              <a:buSzPts val="1400"/>
              <a:buChar char="○"/>
              <a:defRPr sz="1400">
                <a:solidFill>
                  <a:srgbClr val="616161"/>
                </a:solidFill>
              </a:defRPr>
            </a:lvl5pPr>
            <a:lvl6pPr marL="2743200" lvl="5" indent="-317500" algn="l">
              <a:lnSpc>
                <a:spcPct val="115000"/>
              </a:lnSpc>
              <a:spcBef>
                <a:spcPts val="1600"/>
              </a:spcBef>
              <a:spcAft>
                <a:spcPts val="0"/>
              </a:spcAft>
              <a:buClr>
                <a:srgbClr val="616161"/>
              </a:buClr>
              <a:buSzPts val="1400"/>
              <a:buChar char="■"/>
              <a:defRPr sz="1400">
                <a:solidFill>
                  <a:srgbClr val="616161"/>
                </a:solidFill>
              </a:defRPr>
            </a:lvl6pPr>
            <a:lvl7pPr marL="3200400" lvl="6" indent="-317500" algn="l">
              <a:lnSpc>
                <a:spcPct val="115000"/>
              </a:lnSpc>
              <a:spcBef>
                <a:spcPts val="1600"/>
              </a:spcBef>
              <a:spcAft>
                <a:spcPts val="0"/>
              </a:spcAft>
              <a:buClr>
                <a:srgbClr val="616161"/>
              </a:buClr>
              <a:buSzPts val="1400"/>
              <a:buChar char="●"/>
              <a:defRPr sz="1400">
                <a:solidFill>
                  <a:srgbClr val="616161"/>
                </a:solidFill>
              </a:defRPr>
            </a:lvl7pPr>
            <a:lvl8pPr marL="3657600" lvl="7" indent="-317500" algn="l">
              <a:lnSpc>
                <a:spcPct val="115000"/>
              </a:lnSpc>
              <a:spcBef>
                <a:spcPts val="1600"/>
              </a:spcBef>
              <a:spcAft>
                <a:spcPts val="0"/>
              </a:spcAft>
              <a:buClr>
                <a:srgbClr val="616161"/>
              </a:buClr>
              <a:buSzPts val="1400"/>
              <a:buChar char="○"/>
              <a:defRPr sz="1400">
                <a:solidFill>
                  <a:srgbClr val="616161"/>
                </a:solidFill>
              </a:defRPr>
            </a:lvl8pPr>
            <a:lvl9pPr marL="4114800" lvl="8" indent="-317500" algn="l">
              <a:lnSpc>
                <a:spcPct val="115000"/>
              </a:lnSpc>
              <a:spcBef>
                <a:spcPts val="1600"/>
              </a:spcBef>
              <a:spcAft>
                <a:spcPts val="1600"/>
              </a:spcAft>
              <a:buClr>
                <a:srgbClr val="616161"/>
              </a:buClr>
              <a:buSzPts val="1400"/>
              <a:buChar char="■"/>
              <a:defRPr sz="1400">
                <a:solidFill>
                  <a:srgbClr val="616161"/>
                </a:solidFill>
              </a:defRPr>
            </a:lvl9pPr>
          </a:lstStyle>
          <a:p>
            <a:endParaRPr/>
          </a:p>
        </p:txBody>
      </p:sp>
      <p:sp>
        <p:nvSpPr>
          <p:cNvPr id="87" name="Google Shape;87;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פריסה מותאמת אישית 4">
  <p:cSld name="AUTOLAYOUT_34">
    <p:bg>
      <p:bgPr>
        <a:solidFill>
          <a:srgbClr val="FFFFFF"/>
        </a:solidFill>
        <a:effectLst/>
      </p:bgPr>
    </p:bg>
    <p:spTree>
      <p:nvGrpSpPr>
        <p:cNvPr id="1" name="Shape 88"/>
        <p:cNvGrpSpPr/>
        <p:nvPr/>
      </p:nvGrpSpPr>
      <p:grpSpPr>
        <a:xfrm>
          <a:off x="0" y="0"/>
          <a:ext cx="0" cy="0"/>
          <a:chOff x="0" y="0"/>
          <a:chExt cx="0" cy="0"/>
        </a:xfrm>
      </p:grpSpPr>
      <p:sp>
        <p:nvSpPr>
          <p:cNvPr id="89" name="Google Shape;89;p19"/>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9"/>
          <p:cNvSpPr txBox="1">
            <a:spLocks noGrp="1"/>
          </p:cNvSpPr>
          <p:nvPr>
            <p:ph type="body" idx="1"/>
          </p:nvPr>
        </p:nvSpPr>
        <p:spPr>
          <a:xfrm>
            <a:off x="317425" y="942975"/>
            <a:ext cx="2350800" cy="3124800"/>
          </a:xfrm>
          <a:prstGeom prst="rect">
            <a:avLst/>
          </a:prstGeom>
          <a:noFill/>
        </p:spPr>
        <p:txBody>
          <a:bodyPr spcFirstLastPara="1" wrap="square" lIns="91425" tIns="91425" rIns="91425" bIns="91425" anchor="t" anchorCtr="0"/>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91" name="Google Shape;91;p19"/>
          <p:cNvSpPr txBox="1">
            <a:spLocks noGrp="1"/>
          </p:cNvSpPr>
          <p:nvPr>
            <p:ph type="body" idx="2"/>
          </p:nvPr>
        </p:nvSpPr>
        <p:spPr>
          <a:xfrm>
            <a:off x="2745898" y="942975"/>
            <a:ext cx="2350800" cy="3124800"/>
          </a:xfrm>
          <a:prstGeom prst="rect">
            <a:avLst/>
          </a:prstGeom>
          <a:noFill/>
        </p:spPr>
        <p:txBody>
          <a:bodyPr spcFirstLastPara="1" wrap="square" lIns="91425" tIns="91425" rIns="91425" bIns="91425" anchor="t" anchorCtr="0"/>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92" name="Google Shape;92;p1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פריסה מותאמת אישית 5">
  <p:cSld name="AUTOLAYOUT_35">
    <p:bg>
      <p:bgPr>
        <a:solidFill>
          <a:srgbClr val="FFFFFF"/>
        </a:solidFill>
        <a:effectLst/>
      </p:bgPr>
    </p:bg>
    <p:spTree>
      <p:nvGrpSpPr>
        <p:cNvPr id="1" name="Shape 93"/>
        <p:cNvGrpSpPr/>
        <p:nvPr/>
      </p:nvGrpSpPr>
      <p:grpSpPr>
        <a:xfrm>
          <a:off x="0" y="0"/>
          <a:ext cx="0" cy="0"/>
          <a:chOff x="0" y="0"/>
          <a:chExt cx="0" cy="0"/>
        </a:xfrm>
      </p:grpSpPr>
      <p:sp>
        <p:nvSpPr>
          <p:cNvPr id="94" name="Google Shape;94;p20"/>
          <p:cNvSpPr/>
          <p:nvPr/>
        </p:nvSpPr>
        <p:spPr>
          <a:xfrm>
            <a:off x="0" y="0"/>
            <a:ext cx="9144000" cy="5143500"/>
          </a:xfrm>
          <a:prstGeom prst="rect">
            <a:avLst/>
          </a:prstGeom>
          <a:solidFill>
            <a:srgbClr val="015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4616476" y="1983926"/>
            <a:ext cx="2090400" cy="264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0"/>
          <p:cNvSpPr/>
          <p:nvPr/>
        </p:nvSpPr>
        <p:spPr>
          <a:xfrm>
            <a:off x="308750" y="1983926"/>
            <a:ext cx="2090400" cy="264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0"/>
          <p:cNvSpPr/>
          <p:nvPr/>
        </p:nvSpPr>
        <p:spPr>
          <a:xfrm>
            <a:off x="308750" y="1443175"/>
            <a:ext cx="2090400" cy="492900"/>
          </a:xfrm>
          <a:prstGeom prst="rect">
            <a:avLst/>
          </a:prstGeom>
          <a:solidFill>
            <a:srgbClr val="039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0"/>
          <p:cNvSpPr/>
          <p:nvPr/>
        </p:nvSpPr>
        <p:spPr>
          <a:xfrm>
            <a:off x="2461391" y="1983926"/>
            <a:ext cx="2080800" cy="264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0"/>
          <p:cNvSpPr/>
          <p:nvPr/>
        </p:nvSpPr>
        <p:spPr>
          <a:xfrm>
            <a:off x="2471331" y="1443175"/>
            <a:ext cx="2080800" cy="492900"/>
          </a:xfrm>
          <a:prstGeom prst="rect">
            <a:avLst/>
          </a:prstGeom>
          <a:solidFill>
            <a:srgbClr val="039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0"/>
          <p:cNvSpPr/>
          <p:nvPr/>
        </p:nvSpPr>
        <p:spPr>
          <a:xfrm>
            <a:off x="4614202" y="1443175"/>
            <a:ext cx="2090400" cy="492900"/>
          </a:xfrm>
          <a:prstGeom prst="rect">
            <a:avLst/>
          </a:prstGeom>
          <a:solidFill>
            <a:srgbClr val="039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0"/>
          <p:cNvSpPr/>
          <p:nvPr/>
        </p:nvSpPr>
        <p:spPr>
          <a:xfrm>
            <a:off x="6769117" y="1983926"/>
            <a:ext cx="2090400" cy="2646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0"/>
          <p:cNvSpPr/>
          <p:nvPr/>
        </p:nvSpPr>
        <p:spPr>
          <a:xfrm>
            <a:off x="6769147" y="1443175"/>
            <a:ext cx="2090400" cy="492900"/>
          </a:xfrm>
          <a:prstGeom prst="rect">
            <a:avLst/>
          </a:prstGeom>
          <a:solidFill>
            <a:srgbClr val="039B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0"/>
          <p:cNvSpPr txBox="1"/>
          <p:nvPr/>
        </p:nvSpPr>
        <p:spPr>
          <a:xfrm>
            <a:off x="308750" y="1487225"/>
            <a:ext cx="3768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x-none" sz="1600" b="1">
                <a:solidFill>
                  <a:srgbClr val="FFFFFF"/>
                </a:solidFill>
              </a:rPr>
              <a:t>4</a:t>
            </a:r>
            <a:endParaRPr sz="1600" b="1">
              <a:solidFill>
                <a:srgbClr val="FFFFFF"/>
              </a:solidFill>
            </a:endParaRPr>
          </a:p>
        </p:txBody>
      </p:sp>
      <p:sp>
        <p:nvSpPr>
          <p:cNvPr id="104" name="Google Shape;104;p20"/>
          <p:cNvSpPr txBox="1"/>
          <p:nvPr/>
        </p:nvSpPr>
        <p:spPr>
          <a:xfrm>
            <a:off x="2482825" y="1487225"/>
            <a:ext cx="3768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x-none" sz="1600" b="1">
                <a:solidFill>
                  <a:srgbClr val="FFFFFF"/>
                </a:solidFill>
              </a:rPr>
              <a:t>3</a:t>
            </a:r>
            <a:endParaRPr sz="1600" b="1">
              <a:solidFill>
                <a:srgbClr val="FFFFFF"/>
              </a:solidFill>
            </a:endParaRPr>
          </a:p>
        </p:txBody>
      </p:sp>
      <p:sp>
        <p:nvSpPr>
          <p:cNvPr id="105" name="Google Shape;105;p20"/>
          <p:cNvSpPr txBox="1"/>
          <p:nvPr/>
        </p:nvSpPr>
        <p:spPr>
          <a:xfrm>
            <a:off x="4630421" y="1487225"/>
            <a:ext cx="3768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x-none" sz="1600" b="1">
                <a:solidFill>
                  <a:srgbClr val="FFFFFF"/>
                </a:solidFill>
              </a:rPr>
              <a:t>2</a:t>
            </a:r>
            <a:endParaRPr sz="1600" b="1">
              <a:solidFill>
                <a:srgbClr val="FFFFFF"/>
              </a:solidFill>
            </a:endParaRPr>
          </a:p>
        </p:txBody>
      </p:sp>
      <p:sp>
        <p:nvSpPr>
          <p:cNvPr id="106" name="Google Shape;106;p20"/>
          <p:cNvSpPr txBox="1"/>
          <p:nvPr/>
        </p:nvSpPr>
        <p:spPr>
          <a:xfrm>
            <a:off x="6778021" y="1487225"/>
            <a:ext cx="376800" cy="393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x-none" sz="1600" b="1">
                <a:solidFill>
                  <a:srgbClr val="FFFFFF"/>
                </a:solidFill>
              </a:rPr>
              <a:t>1</a:t>
            </a:r>
            <a:endParaRPr sz="1600" b="1">
              <a:solidFill>
                <a:srgbClr val="FFFFFF"/>
              </a:solidFill>
            </a:endParaRPr>
          </a:p>
        </p:txBody>
      </p:sp>
      <p:sp>
        <p:nvSpPr>
          <p:cNvPr id="107" name="Google Shape;107;p20"/>
          <p:cNvSpPr txBox="1">
            <a:spLocks noGrp="1"/>
          </p:cNvSpPr>
          <p:nvPr>
            <p:ph type="title"/>
          </p:nvPr>
        </p:nvSpPr>
        <p:spPr>
          <a:xfrm>
            <a:off x="306850" y="665675"/>
            <a:ext cx="8550900" cy="596400"/>
          </a:xfrm>
          <a:prstGeom prst="rect">
            <a:avLst/>
          </a:prstGeom>
          <a:noFill/>
        </p:spPr>
        <p:txBody>
          <a:bodyPr spcFirstLastPara="1" wrap="square" lIns="91425" tIns="91425" rIns="91425" bIns="91425" anchor="ctr" anchorCtr="0"/>
          <a:lstStyle>
            <a:lvl1pPr lvl="0" algn="ctr">
              <a:lnSpc>
                <a:spcPct val="100000"/>
              </a:lnSpc>
              <a:spcBef>
                <a:spcPts val="0"/>
              </a:spcBef>
              <a:spcAft>
                <a:spcPts val="0"/>
              </a:spcAft>
              <a:buNone/>
              <a:defRPr sz="2800" b="1">
                <a:solidFill>
                  <a:srgbClr val="FFFFFF"/>
                </a:solidFill>
              </a:defRPr>
            </a:lvl1pPr>
            <a:lvl2pPr lvl="1" algn="ctr">
              <a:lnSpc>
                <a:spcPct val="100000"/>
              </a:lnSpc>
              <a:spcBef>
                <a:spcPts val="0"/>
              </a:spcBef>
              <a:spcAft>
                <a:spcPts val="0"/>
              </a:spcAft>
              <a:buNone/>
              <a:defRPr sz="2800" b="1">
                <a:solidFill>
                  <a:srgbClr val="FFFFFF"/>
                </a:solidFill>
              </a:defRPr>
            </a:lvl2pPr>
            <a:lvl3pPr lvl="2" algn="ctr">
              <a:lnSpc>
                <a:spcPct val="100000"/>
              </a:lnSpc>
              <a:spcBef>
                <a:spcPts val="0"/>
              </a:spcBef>
              <a:spcAft>
                <a:spcPts val="0"/>
              </a:spcAft>
              <a:buNone/>
              <a:defRPr sz="2800" b="1">
                <a:solidFill>
                  <a:srgbClr val="FFFFFF"/>
                </a:solidFill>
              </a:defRPr>
            </a:lvl3pPr>
            <a:lvl4pPr lvl="3" algn="ctr">
              <a:lnSpc>
                <a:spcPct val="100000"/>
              </a:lnSpc>
              <a:spcBef>
                <a:spcPts val="0"/>
              </a:spcBef>
              <a:spcAft>
                <a:spcPts val="0"/>
              </a:spcAft>
              <a:buNone/>
              <a:defRPr sz="2800" b="1">
                <a:solidFill>
                  <a:srgbClr val="FFFFFF"/>
                </a:solidFill>
              </a:defRPr>
            </a:lvl4pPr>
            <a:lvl5pPr lvl="4" algn="ctr">
              <a:lnSpc>
                <a:spcPct val="100000"/>
              </a:lnSpc>
              <a:spcBef>
                <a:spcPts val="0"/>
              </a:spcBef>
              <a:spcAft>
                <a:spcPts val="0"/>
              </a:spcAft>
              <a:buNone/>
              <a:defRPr sz="2800" b="1">
                <a:solidFill>
                  <a:srgbClr val="FFFFFF"/>
                </a:solidFill>
              </a:defRPr>
            </a:lvl5pPr>
            <a:lvl6pPr lvl="5" algn="ctr">
              <a:lnSpc>
                <a:spcPct val="100000"/>
              </a:lnSpc>
              <a:spcBef>
                <a:spcPts val="0"/>
              </a:spcBef>
              <a:spcAft>
                <a:spcPts val="0"/>
              </a:spcAft>
              <a:buNone/>
              <a:defRPr sz="2800" b="1">
                <a:solidFill>
                  <a:srgbClr val="FFFFFF"/>
                </a:solidFill>
              </a:defRPr>
            </a:lvl6pPr>
            <a:lvl7pPr lvl="6" algn="ctr">
              <a:lnSpc>
                <a:spcPct val="100000"/>
              </a:lnSpc>
              <a:spcBef>
                <a:spcPts val="0"/>
              </a:spcBef>
              <a:spcAft>
                <a:spcPts val="0"/>
              </a:spcAft>
              <a:buNone/>
              <a:defRPr sz="2800" b="1">
                <a:solidFill>
                  <a:srgbClr val="FFFFFF"/>
                </a:solidFill>
              </a:defRPr>
            </a:lvl7pPr>
            <a:lvl8pPr lvl="7" algn="ctr">
              <a:lnSpc>
                <a:spcPct val="100000"/>
              </a:lnSpc>
              <a:spcBef>
                <a:spcPts val="0"/>
              </a:spcBef>
              <a:spcAft>
                <a:spcPts val="0"/>
              </a:spcAft>
              <a:buNone/>
              <a:defRPr sz="2800" b="1">
                <a:solidFill>
                  <a:srgbClr val="FFFFFF"/>
                </a:solidFill>
              </a:defRPr>
            </a:lvl8pPr>
            <a:lvl9pPr lvl="8" algn="ctr">
              <a:lnSpc>
                <a:spcPct val="100000"/>
              </a:lnSpc>
              <a:spcBef>
                <a:spcPts val="0"/>
              </a:spcBef>
              <a:spcAft>
                <a:spcPts val="0"/>
              </a:spcAft>
              <a:buNone/>
              <a:defRPr sz="2800" b="1">
                <a:solidFill>
                  <a:srgbClr val="FFFFFF"/>
                </a:solidFill>
              </a:defRPr>
            </a:lvl9pPr>
          </a:lstStyle>
          <a:p>
            <a:endParaRPr/>
          </a:p>
        </p:txBody>
      </p:sp>
      <p:sp>
        <p:nvSpPr>
          <p:cNvPr id="108" name="Google Shape;108;p20"/>
          <p:cNvSpPr txBox="1">
            <a:spLocks noGrp="1"/>
          </p:cNvSpPr>
          <p:nvPr>
            <p:ph type="body" idx="1"/>
          </p:nvPr>
        </p:nvSpPr>
        <p:spPr>
          <a:xfrm>
            <a:off x="400625" y="2053525"/>
            <a:ext cx="1914000" cy="2477700"/>
          </a:xfrm>
          <a:prstGeom prst="rect">
            <a:avLst/>
          </a:prstGeom>
          <a:noFill/>
        </p:spPr>
        <p:txBody>
          <a:bodyPr spcFirstLastPara="1" wrap="square" lIns="91425" tIns="91425" rIns="91425" bIns="91425" anchor="t" anchorCtr="0"/>
          <a:lstStyle>
            <a:lvl1pPr marL="457200" lvl="0" indent="-304800" algn="l">
              <a:lnSpc>
                <a:spcPct val="115000"/>
              </a:lnSpc>
              <a:spcBef>
                <a:spcPts val="0"/>
              </a:spcBef>
              <a:spcAft>
                <a:spcPts val="0"/>
              </a:spcAft>
              <a:buClr>
                <a:srgbClr val="434343"/>
              </a:buClr>
              <a:buSzPts val="1200"/>
              <a:buChar char="●"/>
              <a:defRPr sz="1200">
                <a:solidFill>
                  <a:srgbClr val="434343"/>
                </a:solidFill>
              </a:defRPr>
            </a:lvl1pPr>
            <a:lvl2pPr marL="914400" lvl="1" indent="-304800" algn="l">
              <a:lnSpc>
                <a:spcPct val="115000"/>
              </a:lnSpc>
              <a:spcBef>
                <a:spcPts val="1600"/>
              </a:spcBef>
              <a:spcAft>
                <a:spcPts val="0"/>
              </a:spcAft>
              <a:buClr>
                <a:srgbClr val="434343"/>
              </a:buClr>
              <a:buSzPts val="1200"/>
              <a:buChar char="○"/>
              <a:defRPr sz="1200">
                <a:solidFill>
                  <a:srgbClr val="434343"/>
                </a:solidFill>
              </a:defRPr>
            </a:lvl2pPr>
            <a:lvl3pPr marL="1371600" lvl="2" indent="-304800" algn="l">
              <a:lnSpc>
                <a:spcPct val="115000"/>
              </a:lnSpc>
              <a:spcBef>
                <a:spcPts val="1600"/>
              </a:spcBef>
              <a:spcAft>
                <a:spcPts val="0"/>
              </a:spcAft>
              <a:buClr>
                <a:srgbClr val="434343"/>
              </a:buClr>
              <a:buSzPts val="1200"/>
              <a:buChar char="■"/>
              <a:defRPr sz="1200">
                <a:solidFill>
                  <a:srgbClr val="434343"/>
                </a:solidFill>
              </a:defRPr>
            </a:lvl3pPr>
            <a:lvl4pPr marL="1828800" lvl="3" indent="-304800" algn="l">
              <a:lnSpc>
                <a:spcPct val="115000"/>
              </a:lnSpc>
              <a:spcBef>
                <a:spcPts val="1600"/>
              </a:spcBef>
              <a:spcAft>
                <a:spcPts val="0"/>
              </a:spcAft>
              <a:buClr>
                <a:srgbClr val="434343"/>
              </a:buClr>
              <a:buSzPts val="1200"/>
              <a:buChar char="●"/>
              <a:defRPr sz="1200">
                <a:solidFill>
                  <a:srgbClr val="434343"/>
                </a:solidFill>
              </a:defRPr>
            </a:lvl4pPr>
            <a:lvl5pPr marL="2286000" lvl="4" indent="-304800" algn="l">
              <a:lnSpc>
                <a:spcPct val="115000"/>
              </a:lnSpc>
              <a:spcBef>
                <a:spcPts val="1600"/>
              </a:spcBef>
              <a:spcAft>
                <a:spcPts val="0"/>
              </a:spcAft>
              <a:buClr>
                <a:srgbClr val="434343"/>
              </a:buClr>
              <a:buSzPts val="1200"/>
              <a:buChar char="○"/>
              <a:defRPr sz="1200">
                <a:solidFill>
                  <a:srgbClr val="434343"/>
                </a:solidFill>
              </a:defRPr>
            </a:lvl5pPr>
            <a:lvl6pPr marL="2743200" lvl="5" indent="-304800" algn="l">
              <a:lnSpc>
                <a:spcPct val="115000"/>
              </a:lnSpc>
              <a:spcBef>
                <a:spcPts val="1600"/>
              </a:spcBef>
              <a:spcAft>
                <a:spcPts val="0"/>
              </a:spcAft>
              <a:buClr>
                <a:srgbClr val="434343"/>
              </a:buClr>
              <a:buSzPts val="1200"/>
              <a:buChar char="■"/>
              <a:defRPr sz="1200">
                <a:solidFill>
                  <a:srgbClr val="434343"/>
                </a:solidFill>
              </a:defRPr>
            </a:lvl6pPr>
            <a:lvl7pPr marL="3200400" lvl="6" indent="-304800" algn="l">
              <a:lnSpc>
                <a:spcPct val="115000"/>
              </a:lnSpc>
              <a:spcBef>
                <a:spcPts val="1600"/>
              </a:spcBef>
              <a:spcAft>
                <a:spcPts val="0"/>
              </a:spcAft>
              <a:buClr>
                <a:srgbClr val="434343"/>
              </a:buClr>
              <a:buSzPts val="1200"/>
              <a:buChar char="●"/>
              <a:defRPr sz="1200">
                <a:solidFill>
                  <a:srgbClr val="434343"/>
                </a:solidFill>
              </a:defRPr>
            </a:lvl7pPr>
            <a:lvl8pPr marL="3657600" lvl="7" indent="-304800" algn="l">
              <a:lnSpc>
                <a:spcPct val="115000"/>
              </a:lnSpc>
              <a:spcBef>
                <a:spcPts val="1600"/>
              </a:spcBef>
              <a:spcAft>
                <a:spcPts val="0"/>
              </a:spcAft>
              <a:buClr>
                <a:srgbClr val="434343"/>
              </a:buClr>
              <a:buSzPts val="1200"/>
              <a:buChar char="○"/>
              <a:defRPr sz="1200">
                <a:solidFill>
                  <a:srgbClr val="434343"/>
                </a:solidFill>
              </a:defRPr>
            </a:lvl8pPr>
            <a:lvl9pPr marL="4114800" lvl="8" indent="-304800" algn="l">
              <a:lnSpc>
                <a:spcPct val="115000"/>
              </a:lnSpc>
              <a:spcBef>
                <a:spcPts val="1600"/>
              </a:spcBef>
              <a:spcAft>
                <a:spcPts val="1600"/>
              </a:spcAft>
              <a:buClr>
                <a:srgbClr val="434343"/>
              </a:buClr>
              <a:buSzPts val="1200"/>
              <a:buChar char="■"/>
              <a:defRPr sz="1200">
                <a:solidFill>
                  <a:srgbClr val="434343"/>
                </a:solidFill>
              </a:defRPr>
            </a:lvl9pPr>
          </a:lstStyle>
          <a:p>
            <a:endParaRPr/>
          </a:p>
        </p:txBody>
      </p:sp>
      <p:sp>
        <p:nvSpPr>
          <p:cNvPr id="109" name="Google Shape;109;p20"/>
          <p:cNvSpPr txBox="1">
            <a:spLocks noGrp="1"/>
          </p:cNvSpPr>
          <p:nvPr>
            <p:ph type="body" idx="2"/>
          </p:nvPr>
        </p:nvSpPr>
        <p:spPr>
          <a:xfrm>
            <a:off x="2546261" y="2053525"/>
            <a:ext cx="1914000" cy="2477700"/>
          </a:xfrm>
          <a:prstGeom prst="rect">
            <a:avLst/>
          </a:prstGeom>
          <a:noFill/>
        </p:spPr>
        <p:txBody>
          <a:bodyPr spcFirstLastPara="1" wrap="square" lIns="91425" tIns="91425" rIns="91425" bIns="91425" anchor="t" anchorCtr="0"/>
          <a:lstStyle>
            <a:lvl1pPr marL="457200" lvl="0" indent="-304800" algn="l">
              <a:lnSpc>
                <a:spcPct val="115000"/>
              </a:lnSpc>
              <a:spcBef>
                <a:spcPts val="0"/>
              </a:spcBef>
              <a:spcAft>
                <a:spcPts val="0"/>
              </a:spcAft>
              <a:buClr>
                <a:srgbClr val="434343"/>
              </a:buClr>
              <a:buSzPts val="1200"/>
              <a:buChar char="●"/>
              <a:defRPr sz="1200">
                <a:solidFill>
                  <a:srgbClr val="434343"/>
                </a:solidFill>
              </a:defRPr>
            </a:lvl1pPr>
            <a:lvl2pPr marL="914400" lvl="1" indent="-304800" algn="l">
              <a:lnSpc>
                <a:spcPct val="115000"/>
              </a:lnSpc>
              <a:spcBef>
                <a:spcPts val="1600"/>
              </a:spcBef>
              <a:spcAft>
                <a:spcPts val="0"/>
              </a:spcAft>
              <a:buClr>
                <a:srgbClr val="434343"/>
              </a:buClr>
              <a:buSzPts val="1200"/>
              <a:buChar char="○"/>
              <a:defRPr sz="1200">
                <a:solidFill>
                  <a:srgbClr val="434343"/>
                </a:solidFill>
              </a:defRPr>
            </a:lvl2pPr>
            <a:lvl3pPr marL="1371600" lvl="2" indent="-304800" algn="l">
              <a:lnSpc>
                <a:spcPct val="115000"/>
              </a:lnSpc>
              <a:spcBef>
                <a:spcPts val="1600"/>
              </a:spcBef>
              <a:spcAft>
                <a:spcPts val="0"/>
              </a:spcAft>
              <a:buClr>
                <a:srgbClr val="434343"/>
              </a:buClr>
              <a:buSzPts val="1200"/>
              <a:buChar char="■"/>
              <a:defRPr sz="1200">
                <a:solidFill>
                  <a:srgbClr val="434343"/>
                </a:solidFill>
              </a:defRPr>
            </a:lvl3pPr>
            <a:lvl4pPr marL="1828800" lvl="3" indent="-304800" algn="l">
              <a:lnSpc>
                <a:spcPct val="115000"/>
              </a:lnSpc>
              <a:spcBef>
                <a:spcPts val="1600"/>
              </a:spcBef>
              <a:spcAft>
                <a:spcPts val="0"/>
              </a:spcAft>
              <a:buClr>
                <a:srgbClr val="434343"/>
              </a:buClr>
              <a:buSzPts val="1200"/>
              <a:buChar char="●"/>
              <a:defRPr sz="1200">
                <a:solidFill>
                  <a:srgbClr val="434343"/>
                </a:solidFill>
              </a:defRPr>
            </a:lvl4pPr>
            <a:lvl5pPr marL="2286000" lvl="4" indent="-304800" algn="l">
              <a:lnSpc>
                <a:spcPct val="115000"/>
              </a:lnSpc>
              <a:spcBef>
                <a:spcPts val="1600"/>
              </a:spcBef>
              <a:spcAft>
                <a:spcPts val="0"/>
              </a:spcAft>
              <a:buClr>
                <a:srgbClr val="434343"/>
              </a:buClr>
              <a:buSzPts val="1200"/>
              <a:buChar char="○"/>
              <a:defRPr sz="1200">
                <a:solidFill>
                  <a:srgbClr val="434343"/>
                </a:solidFill>
              </a:defRPr>
            </a:lvl5pPr>
            <a:lvl6pPr marL="2743200" lvl="5" indent="-304800" algn="l">
              <a:lnSpc>
                <a:spcPct val="115000"/>
              </a:lnSpc>
              <a:spcBef>
                <a:spcPts val="1600"/>
              </a:spcBef>
              <a:spcAft>
                <a:spcPts val="0"/>
              </a:spcAft>
              <a:buClr>
                <a:srgbClr val="434343"/>
              </a:buClr>
              <a:buSzPts val="1200"/>
              <a:buChar char="■"/>
              <a:defRPr sz="1200">
                <a:solidFill>
                  <a:srgbClr val="434343"/>
                </a:solidFill>
              </a:defRPr>
            </a:lvl6pPr>
            <a:lvl7pPr marL="3200400" lvl="6" indent="-304800" algn="l">
              <a:lnSpc>
                <a:spcPct val="115000"/>
              </a:lnSpc>
              <a:spcBef>
                <a:spcPts val="1600"/>
              </a:spcBef>
              <a:spcAft>
                <a:spcPts val="0"/>
              </a:spcAft>
              <a:buClr>
                <a:srgbClr val="434343"/>
              </a:buClr>
              <a:buSzPts val="1200"/>
              <a:buChar char="●"/>
              <a:defRPr sz="1200">
                <a:solidFill>
                  <a:srgbClr val="434343"/>
                </a:solidFill>
              </a:defRPr>
            </a:lvl7pPr>
            <a:lvl8pPr marL="3657600" lvl="7" indent="-304800" algn="l">
              <a:lnSpc>
                <a:spcPct val="115000"/>
              </a:lnSpc>
              <a:spcBef>
                <a:spcPts val="1600"/>
              </a:spcBef>
              <a:spcAft>
                <a:spcPts val="0"/>
              </a:spcAft>
              <a:buClr>
                <a:srgbClr val="434343"/>
              </a:buClr>
              <a:buSzPts val="1200"/>
              <a:buChar char="○"/>
              <a:defRPr sz="1200">
                <a:solidFill>
                  <a:srgbClr val="434343"/>
                </a:solidFill>
              </a:defRPr>
            </a:lvl8pPr>
            <a:lvl9pPr marL="4114800" lvl="8" indent="-304800" algn="l">
              <a:lnSpc>
                <a:spcPct val="115000"/>
              </a:lnSpc>
              <a:spcBef>
                <a:spcPts val="1600"/>
              </a:spcBef>
              <a:spcAft>
                <a:spcPts val="1600"/>
              </a:spcAft>
              <a:buClr>
                <a:srgbClr val="434343"/>
              </a:buClr>
              <a:buSzPts val="1200"/>
              <a:buChar char="■"/>
              <a:defRPr sz="1200">
                <a:solidFill>
                  <a:srgbClr val="434343"/>
                </a:solidFill>
              </a:defRPr>
            </a:lvl9pPr>
          </a:lstStyle>
          <a:p>
            <a:endParaRPr/>
          </a:p>
        </p:txBody>
      </p:sp>
      <p:sp>
        <p:nvSpPr>
          <p:cNvPr id="110" name="Google Shape;110;p20"/>
          <p:cNvSpPr txBox="1">
            <a:spLocks noGrp="1"/>
          </p:cNvSpPr>
          <p:nvPr>
            <p:ph type="body" idx="3"/>
          </p:nvPr>
        </p:nvSpPr>
        <p:spPr>
          <a:xfrm>
            <a:off x="4709550" y="2053525"/>
            <a:ext cx="1914000" cy="2477700"/>
          </a:xfrm>
          <a:prstGeom prst="rect">
            <a:avLst/>
          </a:prstGeom>
          <a:noFill/>
        </p:spPr>
        <p:txBody>
          <a:bodyPr spcFirstLastPara="1" wrap="square" lIns="91425" tIns="91425" rIns="91425" bIns="91425" anchor="t" anchorCtr="0"/>
          <a:lstStyle>
            <a:lvl1pPr marL="457200" lvl="0" indent="-304800" algn="l">
              <a:lnSpc>
                <a:spcPct val="115000"/>
              </a:lnSpc>
              <a:spcBef>
                <a:spcPts val="0"/>
              </a:spcBef>
              <a:spcAft>
                <a:spcPts val="0"/>
              </a:spcAft>
              <a:buClr>
                <a:srgbClr val="434343"/>
              </a:buClr>
              <a:buSzPts val="1200"/>
              <a:buChar char="●"/>
              <a:defRPr sz="1200">
                <a:solidFill>
                  <a:srgbClr val="434343"/>
                </a:solidFill>
              </a:defRPr>
            </a:lvl1pPr>
            <a:lvl2pPr marL="914400" lvl="1" indent="-304800" algn="l">
              <a:lnSpc>
                <a:spcPct val="115000"/>
              </a:lnSpc>
              <a:spcBef>
                <a:spcPts val="1600"/>
              </a:spcBef>
              <a:spcAft>
                <a:spcPts val="0"/>
              </a:spcAft>
              <a:buClr>
                <a:srgbClr val="434343"/>
              </a:buClr>
              <a:buSzPts val="1200"/>
              <a:buChar char="○"/>
              <a:defRPr sz="1200">
                <a:solidFill>
                  <a:srgbClr val="434343"/>
                </a:solidFill>
              </a:defRPr>
            </a:lvl2pPr>
            <a:lvl3pPr marL="1371600" lvl="2" indent="-304800" algn="l">
              <a:lnSpc>
                <a:spcPct val="115000"/>
              </a:lnSpc>
              <a:spcBef>
                <a:spcPts val="1600"/>
              </a:spcBef>
              <a:spcAft>
                <a:spcPts val="0"/>
              </a:spcAft>
              <a:buClr>
                <a:srgbClr val="434343"/>
              </a:buClr>
              <a:buSzPts val="1200"/>
              <a:buChar char="■"/>
              <a:defRPr sz="1200">
                <a:solidFill>
                  <a:srgbClr val="434343"/>
                </a:solidFill>
              </a:defRPr>
            </a:lvl3pPr>
            <a:lvl4pPr marL="1828800" lvl="3" indent="-304800" algn="l">
              <a:lnSpc>
                <a:spcPct val="115000"/>
              </a:lnSpc>
              <a:spcBef>
                <a:spcPts val="1600"/>
              </a:spcBef>
              <a:spcAft>
                <a:spcPts val="0"/>
              </a:spcAft>
              <a:buClr>
                <a:srgbClr val="434343"/>
              </a:buClr>
              <a:buSzPts val="1200"/>
              <a:buChar char="●"/>
              <a:defRPr sz="1200">
                <a:solidFill>
                  <a:srgbClr val="434343"/>
                </a:solidFill>
              </a:defRPr>
            </a:lvl4pPr>
            <a:lvl5pPr marL="2286000" lvl="4" indent="-304800" algn="l">
              <a:lnSpc>
                <a:spcPct val="115000"/>
              </a:lnSpc>
              <a:spcBef>
                <a:spcPts val="1600"/>
              </a:spcBef>
              <a:spcAft>
                <a:spcPts val="0"/>
              </a:spcAft>
              <a:buClr>
                <a:srgbClr val="434343"/>
              </a:buClr>
              <a:buSzPts val="1200"/>
              <a:buChar char="○"/>
              <a:defRPr sz="1200">
                <a:solidFill>
                  <a:srgbClr val="434343"/>
                </a:solidFill>
              </a:defRPr>
            </a:lvl5pPr>
            <a:lvl6pPr marL="2743200" lvl="5" indent="-304800" algn="l">
              <a:lnSpc>
                <a:spcPct val="115000"/>
              </a:lnSpc>
              <a:spcBef>
                <a:spcPts val="1600"/>
              </a:spcBef>
              <a:spcAft>
                <a:spcPts val="0"/>
              </a:spcAft>
              <a:buClr>
                <a:srgbClr val="434343"/>
              </a:buClr>
              <a:buSzPts val="1200"/>
              <a:buChar char="■"/>
              <a:defRPr sz="1200">
                <a:solidFill>
                  <a:srgbClr val="434343"/>
                </a:solidFill>
              </a:defRPr>
            </a:lvl6pPr>
            <a:lvl7pPr marL="3200400" lvl="6" indent="-304800" algn="l">
              <a:lnSpc>
                <a:spcPct val="115000"/>
              </a:lnSpc>
              <a:spcBef>
                <a:spcPts val="1600"/>
              </a:spcBef>
              <a:spcAft>
                <a:spcPts val="0"/>
              </a:spcAft>
              <a:buClr>
                <a:srgbClr val="434343"/>
              </a:buClr>
              <a:buSzPts val="1200"/>
              <a:buChar char="●"/>
              <a:defRPr sz="1200">
                <a:solidFill>
                  <a:srgbClr val="434343"/>
                </a:solidFill>
              </a:defRPr>
            </a:lvl7pPr>
            <a:lvl8pPr marL="3657600" lvl="7" indent="-304800" algn="l">
              <a:lnSpc>
                <a:spcPct val="115000"/>
              </a:lnSpc>
              <a:spcBef>
                <a:spcPts val="1600"/>
              </a:spcBef>
              <a:spcAft>
                <a:spcPts val="0"/>
              </a:spcAft>
              <a:buClr>
                <a:srgbClr val="434343"/>
              </a:buClr>
              <a:buSzPts val="1200"/>
              <a:buChar char="○"/>
              <a:defRPr sz="1200">
                <a:solidFill>
                  <a:srgbClr val="434343"/>
                </a:solidFill>
              </a:defRPr>
            </a:lvl8pPr>
            <a:lvl9pPr marL="4114800" lvl="8" indent="-304800" algn="l">
              <a:lnSpc>
                <a:spcPct val="115000"/>
              </a:lnSpc>
              <a:spcBef>
                <a:spcPts val="1600"/>
              </a:spcBef>
              <a:spcAft>
                <a:spcPts val="1600"/>
              </a:spcAft>
              <a:buClr>
                <a:srgbClr val="434343"/>
              </a:buClr>
              <a:buSzPts val="1200"/>
              <a:buChar char="■"/>
              <a:defRPr sz="1200">
                <a:solidFill>
                  <a:srgbClr val="434343"/>
                </a:solidFill>
              </a:defRPr>
            </a:lvl9pPr>
          </a:lstStyle>
          <a:p>
            <a:endParaRPr/>
          </a:p>
        </p:txBody>
      </p:sp>
      <p:sp>
        <p:nvSpPr>
          <p:cNvPr id="111" name="Google Shape;111;p20"/>
          <p:cNvSpPr txBox="1">
            <a:spLocks noGrp="1"/>
          </p:cNvSpPr>
          <p:nvPr>
            <p:ph type="body" idx="4"/>
          </p:nvPr>
        </p:nvSpPr>
        <p:spPr>
          <a:xfrm>
            <a:off x="6858525" y="2053525"/>
            <a:ext cx="1914000" cy="2477700"/>
          </a:xfrm>
          <a:prstGeom prst="rect">
            <a:avLst/>
          </a:prstGeom>
          <a:noFill/>
        </p:spPr>
        <p:txBody>
          <a:bodyPr spcFirstLastPara="1" wrap="square" lIns="91425" tIns="91425" rIns="91425" bIns="91425" anchor="t" anchorCtr="0"/>
          <a:lstStyle>
            <a:lvl1pPr marL="457200" lvl="0" indent="-304800" algn="l">
              <a:lnSpc>
                <a:spcPct val="115000"/>
              </a:lnSpc>
              <a:spcBef>
                <a:spcPts val="0"/>
              </a:spcBef>
              <a:spcAft>
                <a:spcPts val="0"/>
              </a:spcAft>
              <a:buClr>
                <a:srgbClr val="434343"/>
              </a:buClr>
              <a:buSzPts val="1200"/>
              <a:buChar char="●"/>
              <a:defRPr sz="1200">
                <a:solidFill>
                  <a:srgbClr val="434343"/>
                </a:solidFill>
              </a:defRPr>
            </a:lvl1pPr>
            <a:lvl2pPr marL="914400" lvl="1" indent="-304800" algn="l">
              <a:lnSpc>
                <a:spcPct val="115000"/>
              </a:lnSpc>
              <a:spcBef>
                <a:spcPts val="1600"/>
              </a:spcBef>
              <a:spcAft>
                <a:spcPts val="0"/>
              </a:spcAft>
              <a:buClr>
                <a:srgbClr val="434343"/>
              </a:buClr>
              <a:buSzPts val="1200"/>
              <a:buChar char="○"/>
              <a:defRPr sz="1200">
                <a:solidFill>
                  <a:srgbClr val="434343"/>
                </a:solidFill>
              </a:defRPr>
            </a:lvl2pPr>
            <a:lvl3pPr marL="1371600" lvl="2" indent="-304800" algn="l">
              <a:lnSpc>
                <a:spcPct val="115000"/>
              </a:lnSpc>
              <a:spcBef>
                <a:spcPts val="1600"/>
              </a:spcBef>
              <a:spcAft>
                <a:spcPts val="0"/>
              </a:spcAft>
              <a:buClr>
                <a:srgbClr val="434343"/>
              </a:buClr>
              <a:buSzPts val="1200"/>
              <a:buChar char="■"/>
              <a:defRPr sz="1200">
                <a:solidFill>
                  <a:srgbClr val="434343"/>
                </a:solidFill>
              </a:defRPr>
            </a:lvl3pPr>
            <a:lvl4pPr marL="1828800" lvl="3" indent="-304800" algn="l">
              <a:lnSpc>
                <a:spcPct val="115000"/>
              </a:lnSpc>
              <a:spcBef>
                <a:spcPts val="1600"/>
              </a:spcBef>
              <a:spcAft>
                <a:spcPts val="0"/>
              </a:spcAft>
              <a:buClr>
                <a:srgbClr val="434343"/>
              </a:buClr>
              <a:buSzPts val="1200"/>
              <a:buChar char="●"/>
              <a:defRPr sz="1200">
                <a:solidFill>
                  <a:srgbClr val="434343"/>
                </a:solidFill>
              </a:defRPr>
            </a:lvl4pPr>
            <a:lvl5pPr marL="2286000" lvl="4" indent="-304800" algn="l">
              <a:lnSpc>
                <a:spcPct val="115000"/>
              </a:lnSpc>
              <a:spcBef>
                <a:spcPts val="1600"/>
              </a:spcBef>
              <a:spcAft>
                <a:spcPts val="0"/>
              </a:spcAft>
              <a:buClr>
                <a:srgbClr val="434343"/>
              </a:buClr>
              <a:buSzPts val="1200"/>
              <a:buChar char="○"/>
              <a:defRPr sz="1200">
                <a:solidFill>
                  <a:srgbClr val="434343"/>
                </a:solidFill>
              </a:defRPr>
            </a:lvl5pPr>
            <a:lvl6pPr marL="2743200" lvl="5" indent="-304800" algn="l">
              <a:lnSpc>
                <a:spcPct val="115000"/>
              </a:lnSpc>
              <a:spcBef>
                <a:spcPts val="1600"/>
              </a:spcBef>
              <a:spcAft>
                <a:spcPts val="0"/>
              </a:spcAft>
              <a:buClr>
                <a:srgbClr val="434343"/>
              </a:buClr>
              <a:buSzPts val="1200"/>
              <a:buChar char="■"/>
              <a:defRPr sz="1200">
                <a:solidFill>
                  <a:srgbClr val="434343"/>
                </a:solidFill>
              </a:defRPr>
            </a:lvl6pPr>
            <a:lvl7pPr marL="3200400" lvl="6" indent="-304800" algn="l">
              <a:lnSpc>
                <a:spcPct val="115000"/>
              </a:lnSpc>
              <a:spcBef>
                <a:spcPts val="1600"/>
              </a:spcBef>
              <a:spcAft>
                <a:spcPts val="0"/>
              </a:spcAft>
              <a:buClr>
                <a:srgbClr val="434343"/>
              </a:buClr>
              <a:buSzPts val="1200"/>
              <a:buChar char="●"/>
              <a:defRPr sz="1200">
                <a:solidFill>
                  <a:srgbClr val="434343"/>
                </a:solidFill>
              </a:defRPr>
            </a:lvl7pPr>
            <a:lvl8pPr marL="3657600" lvl="7" indent="-304800" algn="l">
              <a:lnSpc>
                <a:spcPct val="115000"/>
              </a:lnSpc>
              <a:spcBef>
                <a:spcPts val="1600"/>
              </a:spcBef>
              <a:spcAft>
                <a:spcPts val="0"/>
              </a:spcAft>
              <a:buClr>
                <a:srgbClr val="434343"/>
              </a:buClr>
              <a:buSzPts val="1200"/>
              <a:buChar char="○"/>
              <a:defRPr sz="1200">
                <a:solidFill>
                  <a:srgbClr val="434343"/>
                </a:solidFill>
              </a:defRPr>
            </a:lvl8pPr>
            <a:lvl9pPr marL="4114800" lvl="8" indent="-304800" algn="l">
              <a:lnSpc>
                <a:spcPct val="115000"/>
              </a:lnSpc>
              <a:spcBef>
                <a:spcPts val="1600"/>
              </a:spcBef>
              <a:spcAft>
                <a:spcPts val="1600"/>
              </a:spcAft>
              <a:buClr>
                <a:srgbClr val="434343"/>
              </a:buClr>
              <a:buSzPts val="1200"/>
              <a:buChar char="■"/>
              <a:defRPr sz="1200">
                <a:solidFill>
                  <a:srgbClr val="434343"/>
                </a:solidFill>
              </a:defRPr>
            </a:lvl9pPr>
          </a:lstStyle>
          <a:p>
            <a:endParaRPr/>
          </a:p>
        </p:txBody>
      </p:sp>
      <p:sp>
        <p:nvSpPr>
          <p:cNvPr id="112" name="Google Shape;112;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פריסה מותאמת אישית 6">
  <p:cSld name="AUTOLAYOUT_36">
    <p:bg>
      <p:bgPr>
        <a:solidFill>
          <a:srgbClr val="FFFFFF"/>
        </a:solidFill>
        <a:effectLst/>
      </p:bgPr>
    </p:bg>
    <p:spTree>
      <p:nvGrpSpPr>
        <p:cNvPr id="1" name="Shape 113"/>
        <p:cNvGrpSpPr/>
        <p:nvPr/>
      </p:nvGrpSpPr>
      <p:grpSpPr>
        <a:xfrm>
          <a:off x="0" y="0"/>
          <a:ext cx="0" cy="0"/>
          <a:chOff x="0" y="0"/>
          <a:chExt cx="0" cy="0"/>
        </a:xfrm>
      </p:grpSpPr>
      <p:sp>
        <p:nvSpPr>
          <p:cNvPr id="114" name="Google Shape;114;p21"/>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1"/>
          <p:cNvSpPr/>
          <p:nvPr/>
        </p:nvSpPr>
        <p:spPr>
          <a:xfrm>
            <a:off x="3389100" y="0"/>
            <a:ext cx="57549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
        <p:nvSpPr>
          <p:cNvPr id="117" name="Google Shape;117;p21"/>
          <p:cNvSpPr txBox="1">
            <a:spLocks noGrp="1"/>
          </p:cNvSpPr>
          <p:nvPr>
            <p:ph type="title"/>
          </p:nvPr>
        </p:nvSpPr>
        <p:spPr>
          <a:xfrm>
            <a:off x="321825" y="694100"/>
            <a:ext cx="2651400" cy="17817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None/>
              <a:defRPr sz="2600" b="1">
                <a:solidFill>
                  <a:schemeClr val="dk1"/>
                </a:solidFill>
              </a:defRPr>
            </a:lvl1pPr>
            <a:lvl2pPr lvl="1" algn="l">
              <a:lnSpc>
                <a:spcPct val="100000"/>
              </a:lnSpc>
              <a:spcBef>
                <a:spcPts val="0"/>
              </a:spcBef>
              <a:spcAft>
                <a:spcPts val="0"/>
              </a:spcAft>
              <a:buNone/>
              <a:defRPr sz="2600" b="1">
                <a:solidFill>
                  <a:schemeClr val="dk1"/>
                </a:solidFill>
              </a:defRPr>
            </a:lvl2pPr>
            <a:lvl3pPr lvl="2" algn="l">
              <a:lnSpc>
                <a:spcPct val="100000"/>
              </a:lnSpc>
              <a:spcBef>
                <a:spcPts val="0"/>
              </a:spcBef>
              <a:spcAft>
                <a:spcPts val="0"/>
              </a:spcAft>
              <a:buNone/>
              <a:defRPr sz="2600" b="1">
                <a:solidFill>
                  <a:schemeClr val="dk1"/>
                </a:solidFill>
              </a:defRPr>
            </a:lvl3pPr>
            <a:lvl4pPr lvl="3" algn="l">
              <a:lnSpc>
                <a:spcPct val="100000"/>
              </a:lnSpc>
              <a:spcBef>
                <a:spcPts val="0"/>
              </a:spcBef>
              <a:spcAft>
                <a:spcPts val="0"/>
              </a:spcAft>
              <a:buNone/>
              <a:defRPr sz="2600" b="1">
                <a:solidFill>
                  <a:schemeClr val="dk1"/>
                </a:solidFill>
              </a:defRPr>
            </a:lvl4pPr>
            <a:lvl5pPr lvl="4" algn="l">
              <a:lnSpc>
                <a:spcPct val="100000"/>
              </a:lnSpc>
              <a:spcBef>
                <a:spcPts val="0"/>
              </a:spcBef>
              <a:spcAft>
                <a:spcPts val="0"/>
              </a:spcAft>
              <a:buNone/>
              <a:defRPr sz="2600" b="1">
                <a:solidFill>
                  <a:schemeClr val="dk1"/>
                </a:solidFill>
              </a:defRPr>
            </a:lvl5pPr>
            <a:lvl6pPr lvl="5" algn="l">
              <a:lnSpc>
                <a:spcPct val="100000"/>
              </a:lnSpc>
              <a:spcBef>
                <a:spcPts val="0"/>
              </a:spcBef>
              <a:spcAft>
                <a:spcPts val="0"/>
              </a:spcAft>
              <a:buNone/>
              <a:defRPr sz="2600" b="1">
                <a:solidFill>
                  <a:schemeClr val="dk1"/>
                </a:solidFill>
              </a:defRPr>
            </a:lvl6pPr>
            <a:lvl7pPr lvl="6" algn="l">
              <a:lnSpc>
                <a:spcPct val="100000"/>
              </a:lnSpc>
              <a:spcBef>
                <a:spcPts val="0"/>
              </a:spcBef>
              <a:spcAft>
                <a:spcPts val="0"/>
              </a:spcAft>
              <a:buNone/>
              <a:defRPr sz="2600" b="1">
                <a:solidFill>
                  <a:schemeClr val="dk1"/>
                </a:solidFill>
              </a:defRPr>
            </a:lvl7pPr>
            <a:lvl8pPr lvl="7" algn="l">
              <a:lnSpc>
                <a:spcPct val="100000"/>
              </a:lnSpc>
              <a:spcBef>
                <a:spcPts val="0"/>
              </a:spcBef>
              <a:spcAft>
                <a:spcPts val="0"/>
              </a:spcAft>
              <a:buNone/>
              <a:defRPr sz="2600" b="1">
                <a:solidFill>
                  <a:schemeClr val="dk1"/>
                </a:solidFill>
              </a:defRPr>
            </a:lvl8pPr>
            <a:lvl9pPr lvl="8" algn="l">
              <a:lnSpc>
                <a:spcPct val="100000"/>
              </a:lnSpc>
              <a:spcBef>
                <a:spcPts val="0"/>
              </a:spcBef>
              <a:spcAft>
                <a:spcPts val="0"/>
              </a:spcAft>
              <a:buNone/>
              <a:defRPr sz="2600" b="1">
                <a:solidFill>
                  <a:schemeClr val="dk1"/>
                </a:solidFill>
              </a:defRPr>
            </a:lvl9pPr>
          </a:lstStyle>
          <a:p>
            <a:endParaRPr/>
          </a:p>
        </p:txBody>
      </p:sp>
      <p:cxnSp>
        <p:nvCxnSpPr>
          <p:cNvPr id="118" name="Google Shape;118;p21"/>
          <p:cNvCxnSpPr/>
          <p:nvPr/>
        </p:nvCxnSpPr>
        <p:spPr>
          <a:xfrm>
            <a:off x="372950" y="511683"/>
            <a:ext cx="642300" cy="0"/>
          </a:xfrm>
          <a:prstGeom prst="straightConnector1">
            <a:avLst/>
          </a:prstGeom>
          <a:noFill/>
          <a:ln w="76200" cap="flat" cmpd="sng">
            <a:solidFill>
              <a:schemeClr val="accent5"/>
            </a:solidFill>
            <a:prstDash val="solid"/>
            <a:round/>
            <a:headEnd type="none" w="sm" len="sm"/>
            <a:tailEnd type="none" w="sm" len="sm"/>
          </a:ln>
        </p:spPr>
      </p:cxnSp>
      <p:sp>
        <p:nvSpPr>
          <p:cNvPr id="119" name="Google Shape;119;p21"/>
          <p:cNvSpPr txBox="1">
            <a:spLocks noGrp="1"/>
          </p:cNvSpPr>
          <p:nvPr>
            <p:ph type="body" idx="1"/>
          </p:nvPr>
        </p:nvSpPr>
        <p:spPr>
          <a:xfrm>
            <a:off x="321825" y="2506879"/>
            <a:ext cx="2651400" cy="1937100"/>
          </a:xfrm>
          <a:prstGeom prst="rect">
            <a:avLst/>
          </a:prstGeom>
          <a:noFill/>
        </p:spPr>
        <p:txBody>
          <a:bodyPr spcFirstLastPara="1" wrap="square" lIns="91425" tIns="91425" rIns="91425" bIns="91425" anchor="t" anchorCtr="0"/>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1600"/>
              </a:spcBef>
              <a:spcAft>
                <a:spcPts val="0"/>
              </a:spcAft>
              <a:buClr>
                <a:schemeClr val="dk1"/>
              </a:buClr>
              <a:buSzPts val="1200"/>
              <a:buChar char="○"/>
              <a:defRPr sz="1200">
                <a:solidFill>
                  <a:schemeClr val="dk1"/>
                </a:solidFill>
              </a:defRPr>
            </a:lvl2pPr>
            <a:lvl3pPr marL="1371600" lvl="2" indent="-304800" algn="l">
              <a:lnSpc>
                <a:spcPct val="115000"/>
              </a:lnSpc>
              <a:spcBef>
                <a:spcPts val="1600"/>
              </a:spcBef>
              <a:spcAft>
                <a:spcPts val="0"/>
              </a:spcAft>
              <a:buClr>
                <a:schemeClr val="dk1"/>
              </a:buClr>
              <a:buSzPts val="1200"/>
              <a:buChar char="■"/>
              <a:defRPr sz="1200">
                <a:solidFill>
                  <a:schemeClr val="dk1"/>
                </a:solidFill>
              </a:defRPr>
            </a:lvl3pPr>
            <a:lvl4pPr marL="1828800" lvl="3" indent="-304800" algn="l">
              <a:lnSpc>
                <a:spcPct val="115000"/>
              </a:lnSpc>
              <a:spcBef>
                <a:spcPts val="1600"/>
              </a:spcBef>
              <a:spcAft>
                <a:spcPts val="0"/>
              </a:spcAft>
              <a:buClr>
                <a:schemeClr val="dk1"/>
              </a:buClr>
              <a:buSzPts val="1200"/>
              <a:buChar char="●"/>
              <a:defRPr sz="1200">
                <a:solidFill>
                  <a:schemeClr val="dk1"/>
                </a:solidFill>
              </a:defRPr>
            </a:lvl4pPr>
            <a:lvl5pPr marL="2286000" lvl="4" indent="-304800" algn="l">
              <a:lnSpc>
                <a:spcPct val="115000"/>
              </a:lnSpc>
              <a:spcBef>
                <a:spcPts val="1600"/>
              </a:spcBef>
              <a:spcAft>
                <a:spcPts val="0"/>
              </a:spcAft>
              <a:buClr>
                <a:schemeClr val="dk1"/>
              </a:buClr>
              <a:buSzPts val="1200"/>
              <a:buChar char="○"/>
              <a:defRPr sz="1200">
                <a:solidFill>
                  <a:schemeClr val="dk1"/>
                </a:solidFill>
              </a:defRPr>
            </a:lvl5pPr>
            <a:lvl6pPr marL="2743200" lvl="5" indent="-304800" algn="l">
              <a:lnSpc>
                <a:spcPct val="115000"/>
              </a:lnSpc>
              <a:spcBef>
                <a:spcPts val="1600"/>
              </a:spcBef>
              <a:spcAft>
                <a:spcPts val="0"/>
              </a:spcAft>
              <a:buClr>
                <a:schemeClr val="dk1"/>
              </a:buClr>
              <a:buSzPts val="1200"/>
              <a:buChar char="■"/>
              <a:defRPr sz="1200">
                <a:solidFill>
                  <a:schemeClr val="dk1"/>
                </a:solidFill>
              </a:defRPr>
            </a:lvl6pPr>
            <a:lvl7pPr marL="3200400" lvl="6" indent="-304800" algn="l">
              <a:lnSpc>
                <a:spcPct val="115000"/>
              </a:lnSpc>
              <a:spcBef>
                <a:spcPts val="1600"/>
              </a:spcBef>
              <a:spcAft>
                <a:spcPts val="0"/>
              </a:spcAft>
              <a:buClr>
                <a:schemeClr val="dk1"/>
              </a:buClr>
              <a:buSzPts val="1200"/>
              <a:buChar char="●"/>
              <a:defRPr sz="1200">
                <a:solidFill>
                  <a:schemeClr val="dk1"/>
                </a:solidFill>
              </a:defRPr>
            </a:lvl7pPr>
            <a:lvl8pPr marL="3657600" lvl="7" indent="-304800" algn="l">
              <a:lnSpc>
                <a:spcPct val="115000"/>
              </a:lnSpc>
              <a:spcBef>
                <a:spcPts val="1600"/>
              </a:spcBef>
              <a:spcAft>
                <a:spcPts val="0"/>
              </a:spcAft>
              <a:buClr>
                <a:schemeClr val="dk1"/>
              </a:buClr>
              <a:buSzPts val="1200"/>
              <a:buChar char="○"/>
              <a:defRPr sz="1200">
                <a:solidFill>
                  <a:schemeClr val="dk1"/>
                </a:solidFill>
              </a:defRPr>
            </a:lvl8pPr>
            <a:lvl9pPr marL="4114800" lvl="8" indent="-304800" algn="l">
              <a:lnSpc>
                <a:spcPct val="115000"/>
              </a:lnSpc>
              <a:spcBef>
                <a:spcPts val="1600"/>
              </a:spcBef>
              <a:spcAft>
                <a:spcPts val="1600"/>
              </a:spcAft>
              <a:buClr>
                <a:schemeClr val="dk1"/>
              </a:buClr>
              <a:buSzPts val="1200"/>
              <a:buChar char="■"/>
              <a:defRPr sz="1200">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פריסה מותאמת אישית 7">
  <p:cSld name="AUTOLAYOUT_37">
    <p:bg>
      <p:bgPr>
        <a:solidFill>
          <a:srgbClr val="FFFFFF"/>
        </a:solidFill>
        <a:effectLst/>
      </p:bgPr>
    </p:bg>
    <p:spTree>
      <p:nvGrpSpPr>
        <p:cNvPr id="1" name="Shape 120"/>
        <p:cNvGrpSpPr/>
        <p:nvPr/>
      </p:nvGrpSpPr>
      <p:grpSpPr>
        <a:xfrm>
          <a:off x="0" y="0"/>
          <a:ext cx="0" cy="0"/>
          <a:chOff x="0" y="0"/>
          <a:chExt cx="0" cy="0"/>
        </a:xfrm>
      </p:grpSpPr>
      <p:sp>
        <p:nvSpPr>
          <p:cNvPr id="121" name="Google Shape;121;p2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2"/>
          <p:cNvSpPr txBox="1">
            <a:spLocks noGrp="1"/>
          </p:cNvSpPr>
          <p:nvPr>
            <p:ph type="title"/>
          </p:nvPr>
        </p:nvSpPr>
        <p:spPr>
          <a:xfrm>
            <a:off x="405000" y="2890625"/>
            <a:ext cx="7341300" cy="5874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Clr>
                <a:schemeClr val="dk1"/>
              </a:buClr>
              <a:buSzPts val="2600"/>
              <a:buNone/>
              <a:defRPr sz="2600">
                <a:solidFill>
                  <a:schemeClr val="dk1"/>
                </a:solidFill>
              </a:defRPr>
            </a:lvl1pPr>
            <a:lvl2pPr lvl="1" algn="l">
              <a:lnSpc>
                <a:spcPct val="100000"/>
              </a:lnSpc>
              <a:spcBef>
                <a:spcPts val="0"/>
              </a:spcBef>
              <a:spcAft>
                <a:spcPts val="0"/>
              </a:spcAft>
              <a:buClr>
                <a:schemeClr val="dk1"/>
              </a:buClr>
              <a:buSzPts val="2600"/>
              <a:buNone/>
              <a:defRPr sz="2600">
                <a:solidFill>
                  <a:schemeClr val="dk1"/>
                </a:solidFill>
              </a:defRPr>
            </a:lvl2pPr>
            <a:lvl3pPr lvl="2" algn="l">
              <a:lnSpc>
                <a:spcPct val="100000"/>
              </a:lnSpc>
              <a:spcBef>
                <a:spcPts val="0"/>
              </a:spcBef>
              <a:spcAft>
                <a:spcPts val="0"/>
              </a:spcAft>
              <a:buClr>
                <a:schemeClr val="dk1"/>
              </a:buClr>
              <a:buSzPts val="2600"/>
              <a:buNone/>
              <a:defRPr sz="2600">
                <a:solidFill>
                  <a:schemeClr val="dk1"/>
                </a:solidFill>
              </a:defRPr>
            </a:lvl3pPr>
            <a:lvl4pPr lvl="3" algn="l">
              <a:lnSpc>
                <a:spcPct val="100000"/>
              </a:lnSpc>
              <a:spcBef>
                <a:spcPts val="0"/>
              </a:spcBef>
              <a:spcAft>
                <a:spcPts val="0"/>
              </a:spcAft>
              <a:buClr>
                <a:schemeClr val="dk1"/>
              </a:buClr>
              <a:buSzPts val="2600"/>
              <a:buNone/>
              <a:defRPr sz="2600">
                <a:solidFill>
                  <a:schemeClr val="dk1"/>
                </a:solidFill>
              </a:defRPr>
            </a:lvl4pPr>
            <a:lvl5pPr lvl="4" algn="l">
              <a:lnSpc>
                <a:spcPct val="100000"/>
              </a:lnSpc>
              <a:spcBef>
                <a:spcPts val="0"/>
              </a:spcBef>
              <a:spcAft>
                <a:spcPts val="0"/>
              </a:spcAft>
              <a:buClr>
                <a:schemeClr val="dk1"/>
              </a:buClr>
              <a:buSzPts val="2600"/>
              <a:buNone/>
              <a:defRPr sz="2600">
                <a:solidFill>
                  <a:schemeClr val="dk1"/>
                </a:solidFill>
              </a:defRPr>
            </a:lvl5pPr>
            <a:lvl6pPr lvl="5" algn="l">
              <a:lnSpc>
                <a:spcPct val="100000"/>
              </a:lnSpc>
              <a:spcBef>
                <a:spcPts val="0"/>
              </a:spcBef>
              <a:spcAft>
                <a:spcPts val="0"/>
              </a:spcAft>
              <a:buClr>
                <a:schemeClr val="dk1"/>
              </a:buClr>
              <a:buSzPts val="2600"/>
              <a:buNone/>
              <a:defRPr sz="2600">
                <a:solidFill>
                  <a:schemeClr val="dk1"/>
                </a:solidFill>
              </a:defRPr>
            </a:lvl6pPr>
            <a:lvl7pPr lvl="6" algn="l">
              <a:lnSpc>
                <a:spcPct val="100000"/>
              </a:lnSpc>
              <a:spcBef>
                <a:spcPts val="0"/>
              </a:spcBef>
              <a:spcAft>
                <a:spcPts val="0"/>
              </a:spcAft>
              <a:buClr>
                <a:schemeClr val="dk1"/>
              </a:buClr>
              <a:buSzPts val="2600"/>
              <a:buNone/>
              <a:defRPr sz="2600">
                <a:solidFill>
                  <a:schemeClr val="dk1"/>
                </a:solidFill>
              </a:defRPr>
            </a:lvl7pPr>
            <a:lvl8pPr lvl="7" algn="l">
              <a:lnSpc>
                <a:spcPct val="100000"/>
              </a:lnSpc>
              <a:spcBef>
                <a:spcPts val="0"/>
              </a:spcBef>
              <a:spcAft>
                <a:spcPts val="0"/>
              </a:spcAft>
              <a:buClr>
                <a:schemeClr val="dk1"/>
              </a:buClr>
              <a:buSzPts val="2600"/>
              <a:buNone/>
              <a:defRPr sz="2600">
                <a:solidFill>
                  <a:schemeClr val="dk1"/>
                </a:solidFill>
              </a:defRPr>
            </a:lvl8pPr>
            <a:lvl9pPr lvl="8" algn="l">
              <a:lnSpc>
                <a:spcPct val="100000"/>
              </a:lnSpc>
              <a:spcBef>
                <a:spcPts val="0"/>
              </a:spcBef>
              <a:spcAft>
                <a:spcPts val="0"/>
              </a:spcAft>
              <a:buClr>
                <a:schemeClr val="dk1"/>
              </a:buClr>
              <a:buSzPts val="2600"/>
              <a:buNone/>
              <a:defRPr sz="2600">
                <a:solidFill>
                  <a:schemeClr val="dk1"/>
                </a:solidFill>
              </a:defRPr>
            </a:lvl9pPr>
          </a:lstStyle>
          <a:p>
            <a:endParaRPr/>
          </a:p>
        </p:txBody>
      </p:sp>
      <p:sp>
        <p:nvSpPr>
          <p:cNvPr id="123" name="Google Shape;123;p22"/>
          <p:cNvSpPr txBox="1">
            <a:spLocks noGrp="1"/>
          </p:cNvSpPr>
          <p:nvPr>
            <p:ph type="body" idx="1"/>
          </p:nvPr>
        </p:nvSpPr>
        <p:spPr>
          <a:xfrm>
            <a:off x="405000" y="3598750"/>
            <a:ext cx="4114500" cy="961800"/>
          </a:xfrm>
          <a:prstGeom prst="rect">
            <a:avLst/>
          </a:prstGeom>
          <a:noFill/>
        </p:spPr>
        <p:txBody>
          <a:bodyPr spcFirstLastPara="1" wrap="square" lIns="91425" tIns="91425" rIns="91425" bIns="91425" anchor="t" anchorCtr="0"/>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24" name="Google Shape;124;p22"/>
          <p:cNvSpPr txBox="1">
            <a:spLocks noGrp="1"/>
          </p:cNvSpPr>
          <p:nvPr>
            <p:ph type="body" idx="2"/>
          </p:nvPr>
        </p:nvSpPr>
        <p:spPr>
          <a:xfrm>
            <a:off x="4580224" y="3598750"/>
            <a:ext cx="4114500" cy="961800"/>
          </a:xfrm>
          <a:prstGeom prst="rect">
            <a:avLst/>
          </a:prstGeom>
          <a:noFill/>
        </p:spPr>
        <p:txBody>
          <a:bodyPr spcFirstLastPara="1" wrap="square" lIns="91425" tIns="91425" rIns="91425" bIns="91425" anchor="t" anchorCtr="0"/>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125" name="Google Shape;125;p2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פריסה מותאמת אישית 8">
  <p:cSld name="AUTOLAYOUT_38">
    <p:bg>
      <p:bgPr>
        <a:solidFill>
          <a:srgbClr val="FFFFFF"/>
        </a:solidFill>
        <a:effectLst/>
      </p:bgPr>
    </p:bg>
    <p:spTree>
      <p:nvGrpSpPr>
        <p:cNvPr id="1" name="Shape 126"/>
        <p:cNvGrpSpPr/>
        <p:nvPr/>
      </p:nvGrpSpPr>
      <p:grpSpPr>
        <a:xfrm>
          <a:off x="0" y="0"/>
          <a:ext cx="0" cy="0"/>
          <a:chOff x="0" y="0"/>
          <a:chExt cx="0" cy="0"/>
        </a:xfrm>
      </p:grpSpPr>
      <p:sp>
        <p:nvSpPr>
          <p:cNvPr id="127" name="Google Shape;127;p23"/>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3"/>
          <p:cNvSpPr/>
          <p:nvPr/>
        </p:nvSpPr>
        <p:spPr>
          <a:xfrm>
            <a:off x="-29" y="0"/>
            <a:ext cx="9144000" cy="1741500"/>
          </a:xfrm>
          <a:prstGeom prst="rect">
            <a:avLst/>
          </a:prstGeom>
          <a:solidFill>
            <a:srgbClr val="336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3"/>
          <p:cNvSpPr/>
          <p:nvPr/>
        </p:nvSpPr>
        <p:spPr>
          <a:xfrm rot="-5400000">
            <a:off x="7406225" y="300"/>
            <a:ext cx="1738200" cy="1737300"/>
          </a:xfrm>
          <a:prstGeom prst="rtTriangle">
            <a:avLst/>
          </a:prstGeom>
          <a:solidFill>
            <a:srgbClr val="FFFFFF">
              <a:alpha val="4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3"/>
          <p:cNvSpPr txBox="1">
            <a:spLocks noGrp="1"/>
          </p:cNvSpPr>
          <p:nvPr>
            <p:ph type="title"/>
          </p:nvPr>
        </p:nvSpPr>
        <p:spPr>
          <a:xfrm>
            <a:off x="324475" y="148225"/>
            <a:ext cx="5244900" cy="13737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None/>
              <a:defRPr sz="2800" b="1">
                <a:solidFill>
                  <a:srgbClr val="FFFFFF"/>
                </a:solidFill>
              </a:defRPr>
            </a:lvl1pPr>
            <a:lvl2pPr lvl="1" algn="l">
              <a:lnSpc>
                <a:spcPct val="100000"/>
              </a:lnSpc>
              <a:spcBef>
                <a:spcPts val="0"/>
              </a:spcBef>
              <a:spcAft>
                <a:spcPts val="0"/>
              </a:spcAft>
              <a:buNone/>
              <a:defRPr sz="2800" b="1">
                <a:solidFill>
                  <a:srgbClr val="FFFFFF"/>
                </a:solidFill>
              </a:defRPr>
            </a:lvl2pPr>
            <a:lvl3pPr lvl="2" algn="l">
              <a:lnSpc>
                <a:spcPct val="100000"/>
              </a:lnSpc>
              <a:spcBef>
                <a:spcPts val="0"/>
              </a:spcBef>
              <a:spcAft>
                <a:spcPts val="0"/>
              </a:spcAft>
              <a:buNone/>
              <a:defRPr sz="2800" b="1">
                <a:solidFill>
                  <a:srgbClr val="FFFFFF"/>
                </a:solidFill>
              </a:defRPr>
            </a:lvl3pPr>
            <a:lvl4pPr lvl="3" algn="l">
              <a:lnSpc>
                <a:spcPct val="100000"/>
              </a:lnSpc>
              <a:spcBef>
                <a:spcPts val="0"/>
              </a:spcBef>
              <a:spcAft>
                <a:spcPts val="0"/>
              </a:spcAft>
              <a:buNone/>
              <a:defRPr sz="2800" b="1">
                <a:solidFill>
                  <a:srgbClr val="FFFFFF"/>
                </a:solidFill>
              </a:defRPr>
            </a:lvl4pPr>
            <a:lvl5pPr lvl="4" algn="l">
              <a:lnSpc>
                <a:spcPct val="100000"/>
              </a:lnSpc>
              <a:spcBef>
                <a:spcPts val="0"/>
              </a:spcBef>
              <a:spcAft>
                <a:spcPts val="0"/>
              </a:spcAft>
              <a:buNone/>
              <a:defRPr sz="2800" b="1">
                <a:solidFill>
                  <a:srgbClr val="FFFFFF"/>
                </a:solidFill>
              </a:defRPr>
            </a:lvl5pPr>
            <a:lvl6pPr lvl="5" algn="l">
              <a:lnSpc>
                <a:spcPct val="100000"/>
              </a:lnSpc>
              <a:spcBef>
                <a:spcPts val="0"/>
              </a:spcBef>
              <a:spcAft>
                <a:spcPts val="0"/>
              </a:spcAft>
              <a:buNone/>
              <a:defRPr sz="2800" b="1">
                <a:solidFill>
                  <a:srgbClr val="FFFFFF"/>
                </a:solidFill>
              </a:defRPr>
            </a:lvl6pPr>
            <a:lvl7pPr lvl="6" algn="l">
              <a:lnSpc>
                <a:spcPct val="100000"/>
              </a:lnSpc>
              <a:spcBef>
                <a:spcPts val="0"/>
              </a:spcBef>
              <a:spcAft>
                <a:spcPts val="0"/>
              </a:spcAft>
              <a:buNone/>
              <a:defRPr sz="2800" b="1">
                <a:solidFill>
                  <a:srgbClr val="FFFFFF"/>
                </a:solidFill>
              </a:defRPr>
            </a:lvl7pPr>
            <a:lvl8pPr lvl="7" algn="l">
              <a:lnSpc>
                <a:spcPct val="100000"/>
              </a:lnSpc>
              <a:spcBef>
                <a:spcPts val="0"/>
              </a:spcBef>
              <a:spcAft>
                <a:spcPts val="0"/>
              </a:spcAft>
              <a:buNone/>
              <a:defRPr sz="2800" b="1">
                <a:solidFill>
                  <a:srgbClr val="FFFFFF"/>
                </a:solidFill>
              </a:defRPr>
            </a:lvl8pPr>
            <a:lvl9pPr lvl="8" algn="l">
              <a:lnSpc>
                <a:spcPct val="100000"/>
              </a:lnSpc>
              <a:spcBef>
                <a:spcPts val="0"/>
              </a:spcBef>
              <a:spcAft>
                <a:spcPts val="0"/>
              </a:spcAft>
              <a:buNone/>
              <a:defRPr sz="2800" b="1">
                <a:solidFill>
                  <a:srgbClr val="FFFFFF"/>
                </a:solidFill>
              </a:defRPr>
            </a:lvl9pPr>
          </a:lstStyle>
          <a:p>
            <a:endParaRPr/>
          </a:p>
        </p:txBody>
      </p:sp>
      <p:sp>
        <p:nvSpPr>
          <p:cNvPr id="131" name="Google Shape;131;p23"/>
          <p:cNvSpPr txBox="1">
            <a:spLocks noGrp="1"/>
          </p:cNvSpPr>
          <p:nvPr>
            <p:ph type="body" idx="1"/>
          </p:nvPr>
        </p:nvSpPr>
        <p:spPr>
          <a:xfrm>
            <a:off x="324475" y="1920450"/>
            <a:ext cx="8494800" cy="2704200"/>
          </a:xfrm>
          <a:prstGeom prst="rect">
            <a:avLst/>
          </a:prstGeom>
          <a:noFill/>
        </p:spPr>
        <p:txBody>
          <a:bodyPr spcFirstLastPara="1" wrap="square" lIns="91425" tIns="91425" rIns="91425" bIns="91425" anchor="t" anchorCtr="0"/>
          <a:lstStyle>
            <a:lvl1pPr marL="457200" lvl="0" indent="-342900" algn="l">
              <a:lnSpc>
                <a:spcPct val="115000"/>
              </a:lnSpc>
              <a:spcBef>
                <a:spcPts val="0"/>
              </a:spcBef>
              <a:spcAft>
                <a:spcPts val="0"/>
              </a:spcAft>
              <a:buClr>
                <a:srgbClr val="616161"/>
              </a:buClr>
              <a:buSzPts val="1800"/>
              <a:buChar char="●"/>
              <a:defRPr sz="1800">
                <a:solidFill>
                  <a:srgbClr val="616161"/>
                </a:solidFill>
              </a:defRPr>
            </a:lvl1pPr>
            <a:lvl2pPr marL="914400" lvl="1" indent="-317500" algn="l">
              <a:lnSpc>
                <a:spcPct val="115000"/>
              </a:lnSpc>
              <a:spcBef>
                <a:spcPts val="1600"/>
              </a:spcBef>
              <a:spcAft>
                <a:spcPts val="0"/>
              </a:spcAft>
              <a:buClr>
                <a:srgbClr val="616161"/>
              </a:buClr>
              <a:buSzPts val="1400"/>
              <a:buChar char="○"/>
              <a:defRPr sz="1400">
                <a:solidFill>
                  <a:srgbClr val="616161"/>
                </a:solidFill>
              </a:defRPr>
            </a:lvl2pPr>
            <a:lvl3pPr marL="1371600" lvl="2" indent="-317500" algn="l">
              <a:lnSpc>
                <a:spcPct val="115000"/>
              </a:lnSpc>
              <a:spcBef>
                <a:spcPts val="1600"/>
              </a:spcBef>
              <a:spcAft>
                <a:spcPts val="0"/>
              </a:spcAft>
              <a:buClr>
                <a:srgbClr val="616161"/>
              </a:buClr>
              <a:buSzPts val="1400"/>
              <a:buChar char="■"/>
              <a:defRPr sz="1400">
                <a:solidFill>
                  <a:srgbClr val="616161"/>
                </a:solidFill>
              </a:defRPr>
            </a:lvl3pPr>
            <a:lvl4pPr marL="1828800" lvl="3" indent="-317500" algn="l">
              <a:lnSpc>
                <a:spcPct val="115000"/>
              </a:lnSpc>
              <a:spcBef>
                <a:spcPts val="1600"/>
              </a:spcBef>
              <a:spcAft>
                <a:spcPts val="0"/>
              </a:spcAft>
              <a:buClr>
                <a:srgbClr val="616161"/>
              </a:buClr>
              <a:buSzPts val="1400"/>
              <a:buChar char="●"/>
              <a:defRPr sz="1400">
                <a:solidFill>
                  <a:srgbClr val="616161"/>
                </a:solidFill>
              </a:defRPr>
            </a:lvl4pPr>
            <a:lvl5pPr marL="2286000" lvl="4" indent="-317500" algn="l">
              <a:lnSpc>
                <a:spcPct val="115000"/>
              </a:lnSpc>
              <a:spcBef>
                <a:spcPts val="1600"/>
              </a:spcBef>
              <a:spcAft>
                <a:spcPts val="0"/>
              </a:spcAft>
              <a:buClr>
                <a:srgbClr val="616161"/>
              </a:buClr>
              <a:buSzPts val="1400"/>
              <a:buChar char="○"/>
              <a:defRPr sz="1400">
                <a:solidFill>
                  <a:srgbClr val="616161"/>
                </a:solidFill>
              </a:defRPr>
            </a:lvl5pPr>
            <a:lvl6pPr marL="2743200" lvl="5" indent="-317500" algn="l">
              <a:lnSpc>
                <a:spcPct val="115000"/>
              </a:lnSpc>
              <a:spcBef>
                <a:spcPts val="1600"/>
              </a:spcBef>
              <a:spcAft>
                <a:spcPts val="0"/>
              </a:spcAft>
              <a:buClr>
                <a:srgbClr val="616161"/>
              </a:buClr>
              <a:buSzPts val="1400"/>
              <a:buChar char="■"/>
              <a:defRPr sz="1400">
                <a:solidFill>
                  <a:srgbClr val="616161"/>
                </a:solidFill>
              </a:defRPr>
            </a:lvl6pPr>
            <a:lvl7pPr marL="3200400" lvl="6" indent="-317500" algn="l">
              <a:lnSpc>
                <a:spcPct val="115000"/>
              </a:lnSpc>
              <a:spcBef>
                <a:spcPts val="1600"/>
              </a:spcBef>
              <a:spcAft>
                <a:spcPts val="0"/>
              </a:spcAft>
              <a:buClr>
                <a:srgbClr val="616161"/>
              </a:buClr>
              <a:buSzPts val="1400"/>
              <a:buChar char="●"/>
              <a:defRPr sz="1400">
                <a:solidFill>
                  <a:srgbClr val="616161"/>
                </a:solidFill>
              </a:defRPr>
            </a:lvl7pPr>
            <a:lvl8pPr marL="3657600" lvl="7" indent="-317500" algn="l">
              <a:lnSpc>
                <a:spcPct val="115000"/>
              </a:lnSpc>
              <a:spcBef>
                <a:spcPts val="1600"/>
              </a:spcBef>
              <a:spcAft>
                <a:spcPts val="0"/>
              </a:spcAft>
              <a:buClr>
                <a:srgbClr val="616161"/>
              </a:buClr>
              <a:buSzPts val="1400"/>
              <a:buChar char="○"/>
              <a:defRPr sz="1400">
                <a:solidFill>
                  <a:srgbClr val="616161"/>
                </a:solidFill>
              </a:defRPr>
            </a:lvl8pPr>
            <a:lvl9pPr marL="4114800" lvl="8" indent="-317500" algn="l">
              <a:lnSpc>
                <a:spcPct val="115000"/>
              </a:lnSpc>
              <a:spcBef>
                <a:spcPts val="1600"/>
              </a:spcBef>
              <a:spcAft>
                <a:spcPts val="1600"/>
              </a:spcAft>
              <a:buClr>
                <a:srgbClr val="616161"/>
              </a:buClr>
              <a:buSzPts val="1400"/>
              <a:buChar char="■"/>
              <a:defRPr sz="1400">
                <a:solidFill>
                  <a:srgbClr val="616161"/>
                </a:solidFill>
              </a:defRPr>
            </a:lvl9pPr>
          </a:lstStyle>
          <a:p>
            <a:endParaRPr/>
          </a:p>
        </p:txBody>
      </p:sp>
      <p:sp>
        <p:nvSpPr>
          <p:cNvPr id="132" name="Google Shape;132;p2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פריסה מותאמת אישית 9">
  <p:cSld name="AUTOLAYOUT_39">
    <p:bg>
      <p:bgPr>
        <a:solidFill>
          <a:srgbClr val="FFFFFF"/>
        </a:solidFill>
        <a:effectLst/>
      </p:bgPr>
    </p:bg>
    <p:spTree>
      <p:nvGrpSpPr>
        <p:cNvPr id="1" name="Shape 133"/>
        <p:cNvGrpSpPr/>
        <p:nvPr/>
      </p:nvGrpSpPr>
      <p:grpSpPr>
        <a:xfrm>
          <a:off x="0" y="0"/>
          <a:ext cx="0" cy="0"/>
          <a:chOff x="0" y="0"/>
          <a:chExt cx="0" cy="0"/>
        </a:xfrm>
      </p:grpSpPr>
      <p:sp>
        <p:nvSpPr>
          <p:cNvPr id="134" name="Google Shape;134;p2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4"/>
          <p:cNvSpPr/>
          <p:nvPr/>
        </p:nvSpPr>
        <p:spPr>
          <a:xfrm>
            <a:off x="-25" y="0"/>
            <a:ext cx="9144000" cy="1741500"/>
          </a:xfrm>
          <a:prstGeom prst="rect">
            <a:avLst/>
          </a:prstGeom>
          <a:solidFill>
            <a:srgbClr val="336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4"/>
          <p:cNvSpPr/>
          <p:nvPr/>
        </p:nvSpPr>
        <p:spPr>
          <a:xfrm>
            <a:off x="6551675" y="0"/>
            <a:ext cx="2592300" cy="1741500"/>
          </a:xfrm>
          <a:prstGeom prst="rect">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4"/>
          <p:cNvSpPr/>
          <p:nvPr/>
        </p:nvSpPr>
        <p:spPr>
          <a:xfrm rot="10800000">
            <a:off x="3991228" y="0"/>
            <a:ext cx="1727100" cy="1741500"/>
          </a:xfrm>
          <a:prstGeom prst="flowChartDelay">
            <a:avLst/>
          </a:prstGeom>
          <a:solidFill>
            <a:srgbClr val="336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4"/>
          <p:cNvSpPr/>
          <p:nvPr/>
        </p:nvSpPr>
        <p:spPr>
          <a:xfrm rot="10800000">
            <a:off x="3991228" y="0"/>
            <a:ext cx="1727100" cy="1741500"/>
          </a:xfrm>
          <a:prstGeom prst="flowChartDelay">
            <a:avLst/>
          </a:prstGeom>
          <a:solidFill>
            <a:srgbClr val="FFFFFF">
              <a:alpha val="1254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4"/>
          <p:cNvSpPr/>
          <p:nvPr/>
        </p:nvSpPr>
        <p:spPr>
          <a:xfrm rot="10800000">
            <a:off x="4431837" y="0"/>
            <a:ext cx="1727100" cy="1741500"/>
          </a:xfrm>
          <a:prstGeom prst="flowChartDelay">
            <a:avLst/>
          </a:prstGeom>
          <a:solidFill>
            <a:srgbClr val="336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4"/>
          <p:cNvSpPr/>
          <p:nvPr/>
        </p:nvSpPr>
        <p:spPr>
          <a:xfrm rot="10800000">
            <a:off x="4431837" y="0"/>
            <a:ext cx="1727100" cy="1741500"/>
          </a:xfrm>
          <a:prstGeom prst="flowChartDelay">
            <a:avLst/>
          </a:prstGeom>
          <a:solidFill>
            <a:srgbClr val="FFFFFF">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4"/>
          <p:cNvSpPr/>
          <p:nvPr/>
        </p:nvSpPr>
        <p:spPr>
          <a:xfrm rot="10800000">
            <a:off x="4856511" y="0"/>
            <a:ext cx="1727100" cy="1741500"/>
          </a:xfrm>
          <a:prstGeom prst="flowChartDelay">
            <a:avLst/>
          </a:prstGeom>
          <a:solidFill>
            <a:srgbClr val="3367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4"/>
          <p:cNvSpPr/>
          <p:nvPr/>
        </p:nvSpPr>
        <p:spPr>
          <a:xfrm rot="10800000">
            <a:off x="4856511" y="0"/>
            <a:ext cx="1727100" cy="1741500"/>
          </a:xfrm>
          <a:prstGeom prst="flowChartDelay">
            <a:avLst/>
          </a:prstGeom>
          <a:solidFill>
            <a:srgbClr val="FFFFFF">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4"/>
          <p:cNvSpPr txBox="1">
            <a:spLocks noGrp="1"/>
          </p:cNvSpPr>
          <p:nvPr>
            <p:ph type="title"/>
          </p:nvPr>
        </p:nvSpPr>
        <p:spPr>
          <a:xfrm>
            <a:off x="324475" y="148225"/>
            <a:ext cx="3559500" cy="1373700"/>
          </a:xfrm>
          <a:prstGeom prst="rect">
            <a:avLst/>
          </a:prstGeom>
          <a:noFill/>
        </p:spPr>
        <p:txBody>
          <a:bodyPr spcFirstLastPara="1" wrap="square" lIns="91425" tIns="91425" rIns="91425" bIns="91425" anchor="b" anchorCtr="0"/>
          <a:lstStyle>
            <a:lvl1pPr lvl="0" algn="l">
              <a:lnSpc>
                <a:spcPct val="100000"/>
              </a:lnSpc>
              <a:spcBef>
                <a:spcPts val="0"/>
              </a:spcBef>
              <a:spcAft>
                <a:spcPts val="0"/>
              </a:spcAft>
              <a:buNone/>
              <a:defRPr sz="2800" b="1">
                <a:solidFill>
                  <a:schemeClr val="lt1"/>
                </a:solidFill>
              </a:defRPr>
            </a:lvl1pPr>
            <a:lvl2pPr lvl="1" algn="l">
              <a:lnSpc>
                <a:spcPct val="100000"/>
              </a:lnSpc>
              <a:spcBef>
                <a:spcPts val="0"/>
              </a:spcBef>
              <a:spcAft>
                <a:spcPts val="0"/>
              </a:spcAft>
              <a:buNone/>
              <a:defRPr sz="2800" b="1">
                <a:solidFill>
                  <a:schemeClr val="lt1"/>
                </a:solidFill>
              </a:defRPr>
            </a:lvl2pPr>
            <a:lvl3pPr lvl="2" algn="l">
              <a:lnSpc>
                <a:spcPct val="100000"/>
              </a:lnSpc>
              <a:spcBef>
                <a:spcPts val="0"/>
              </a:spcBef>
              <a:spcAft>
                <a:spcPts val="0"/>
              </a:spcAft>
              <a:buNone/>
              <a:defRPr sz="2800" b="1">
                <a:solidFill>
                  <a:schemeClr val="lt1"/>
                </a:solidFill>
              </a:defRPr>
            </a:lvl3pPr>
            <a:lvl4pPr lvl="3" algn="l">
              <a:lnSpc>
                <a:spcPct val="100000"/>
              </a:lnSpc>
              <a:spcBef>
                <a:spcPts val="0"/>
              </a:spcBef>
              <a:spcAft>
                <a:spcPts val="0"/>
              </a:spcAft>
              <a:buNone/>
              <a:defRPr sz="2800" b="1">
                <a:solidFill>
                  <a:schemeClr val="lt1"/>
                </a:solidFill>
              </a:defRPr>
            </a:lvl4pPr>
            <a:lvl5pPr lvl="4" algn="l">
              <a:lnSpc>
                <a:spcPct val="100000"/>
              </a:lnSpc>
              <a:spcBef>
                <a:spcPts val="0"/>
              </a:spcBef>
              <a:spcAft>
                <a:spcPts val="0"/>
              </a:spcAft>
              <a:buNone/>
              <a:defRPr sz="2800" b="1">
                <a:solidFill>
                  <a:schemeClr val="lt1"/>
                </a:solidFill>
              </a:defRPr>
            </a:lvl5pPr>
            <a:lvl6pPr lvl="5" algn="l">
              <a:lnSpc>
                <a:spcPct val="100000"/>
              </a:lnSpc>
              <a:spcBef>
                <a:spcPts val="0"/>
              </a:spcBef>
              <a:spcAft>
                <a:spcPts val="0"/>
              </a:spcAft>
              <a:buNone/>
              <a:defRPr sz="2800" b="1">
                <a:solidFill>
                  <a:schemeClr val="lt1"/>
                </a:solidFill>
              </a:defRPr>
            </a:lvl6pPr>
            <a:lvl7pPr lvl="6" algn="l">
              <a:lnSpc>
                <a:spcPct val="100000"/>
              </a:lnSpc>
              <a:spcBef>
                <a:spcPts val="0"/>
              </a:spcBef>
              <a:spcAft>
                <a:spcPts val="0"/>
              </a:spcAft>
              <a:buNone/>
              <a:defRPr sz="2800" b="1">
                <a:solidFill>
                  <a:schemeClr val="lt1"/>
                </a:solidFill>
              </a:defRPr>
            </a:lvl7pPr>
            <a:lvl8pPr lvl="7" algn="l">
              <a:lnSpc>
                <a:spcPct val="100000"/>
              </a:lnSpc>
              <a:spcBef>
                <a:spcPts val="0"/>
              </a:spcBef>
              <a:spcAft>
                <a:spcPts val="0"/>
              </a:spcAft>
              <a:buNone/>
              <a:defRPr sz="2800" b="1">
                <a:solidFill>
                  <a:schemeClr val="lt1"/>
                </a:solidFill>
              </a:defRPr>
            </a:lvl8pPr>
            <a:lvl9pPr lvl="8" algn="l">
              <a:lnSpc>
                <a:spcPct val="100000"/>
              </a:lnSpc>
              <a:spcBef>
                <a:spcPts val="0"/>
              </a:spcBef>
              <a:spcAft>
                <a:spcPts val="0"/>
              </a:spcAft>
              <a:buNone/>
              <a:defRPr sz="2800" b="1">
                <a:solidFill>
                  <a:schemeClr val="lt1"/>
                </a:solidFill>
              </a:defRPr>
            </a:lvl9pPr>
          </a:lstStyle>
          <a:p>
            <a:endParaRPr/>
          </a:p>
        </p:txBody>
      </p:sp>
      <p:sp>
        <p:nvSpPr>
          <p:cNvPr id="144" name="Google Shape;144;p24"/>
          <p:cNvSpPr txBox="1">
            <a:spLocks noGrp="1"/>
          </p:cNvSpPr>
          <p:nvPr>
            <p:ph type="body" idx="1"/>
          </p:nvPr>
        </p:nvSpPr>
        <p:spPr>
          <a:xfrm>
            <a:off x="324475" y="1920450"/>
            <a:ext cx="8494800" cy="2704200"/>
          </a:xfrm>
          <a:prstGeom prst="rect">
            <a:avLst/>
          </a:prstGeom>
          <a:noFill/>
        </p:spPr>
        <p:txBody>
          <a:bodyPr spcFirstLastPara="1" wrap="square" lIns="91425" tIns="91425" rIns="91425" bIns="91425" anchor="t" anchorCtr="0"/>
          <a:lstStyle>
            <a:lvl1pPr marL="457200" lvl="0" indent="-342900" algn="l">
              <a:lnSpc>
                <a:spcPct val="115000"/>
              </a:lnSpc>
              <a:spcBef>
                <a:spcPts val="0"/>
              </a:spcBef>
              <a:spcAft>
                <a:spcPts val="0"/>
              </a:spcAft>
              <a:buClr>
                <a:schemeClr val="dk2"/>
              </a:buClr>
              <a:buSzPts val="1800"/>
              <a:buChar char="●"/>
              <a:defRPr sz="18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45" name="Google Shape;145;p2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פריסה מותאמת אישית 10">
  <p:cSld name="AUTOLAYOUT_40">
    <p:spTree>
      <p:nvGrpSpPr>
        <p:cNvPr id="1" name="Shape 146"/>
        <p:cNvGrpSpPr/>
        <p:nvPr/>
      </p:nvGrpSpPr>
      <p:grpSpPr>
        <a:xfrm>
          <a:off x="0" y="0"/>
          <a:ext cx="0" cy="0"/>
          <a:chOff x="0" y="0"/>
          <a:chExt cx="0" cy="0"/>
        </a:xfrm>
      </p:grpSpPr>
      <p:sp>
        <p:nvSpPr>
          <p:cNvPr id="147" name="Google Shape;147;p25"/>
          <p:cNvSpPr/>
          <p:nvPr/>
        </p:nvSpPr>
        <p:spPr>
          <a:xfrm>
            <a:off x="0" y="0"/>
            <a:ext cx="9144000" cy="51435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5"/>
          <p:cNvSpPr/>
          <p:nvPr/>
        </p:nvSpPr>
        <p:spPr>
          <a:xfrm>
            <a:off x="3341300" y="314875"/>
            <a:ext cx="5486400" cy="4513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5"/>
          <p:cNvSpPr/>
          <p:nvPr/>
        </p:nvSpPr>
        <p:spPr>
          <a:xfrm>
            <a:off x="0" y="0"/>
            <a:ext cx="3048000" cy="51435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5"/>
          <p:cNvSpPr/>
          <p:nvPr/>
        </p:nvSpPr>
        <p:spPr>
          <a:xfrm>
            <a:off x="3341300" y="314875"/>
            <a:ext cx="5486400" cy="113400"/>
          </a:xfrm>
          <a:prstGeom prst="rect">
            <a:avLst/>
          </a:prstGeom>
          <a:solidFill>
            <a:srgbClr val="4285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5"/>
          <p:cNvSpPr txBox="1">
            <a:spLocks noGrp="1"/>
          </p:cNvSpPr>
          <p:nvPr>
            <p:ph type="title"/>
          </p:nvPr>
        </p:nvSpPr>
        <p:spPr>
          <a:xfrm>
            <a:off x="348300" y="428200"/>
            <a:ext cx="2351400" cy="4399800"/>
          </a:xfrm>
          <a:prstGeom prst="rect">
            <a:avLst/>
          </a:prstGeom>
          <a:noFill/>
        </p:spPr>
        <p:txBody>
          <a:bodyPr spcFirstLastPara="1" wrap="square" lIns="91425" tIns="91425" rIns="91425" bIns="91425" anchor="t" anchorCtr="0"/>
          <a:lstStyle>
            <a:lvl1pPr lvl="0" algn="l">
              <a:lnSpc>
                <a:spcPct val="100000"/>
              </a:lnSpc>
              <a:spcBef>
                <a:spcPts val="0"/>
              </a:spcBef>
              <a:spcAft>
                <a:spcPts val="0"/>
              </a:spcAft>
              <a:buClr>
                <a:srgbClr val="FFFFFF"/>
              </a:buClr>
              <a:buSzPts val="2800"/>
              <a:buNone/>
              <a:defRPr sz="2800" b="1">
                <a:solidFill>
                  <a:srgbClr val="FFFFFF"/>
                </a:solidFill>
              </a:defRPr>
            </a:lvl1pPr>
            <a:lvl2pPr lvl="1" algn="l">
              <a:lnSpc>
                <a:spcPct val="100000"/>
              </a:lnSpc>
              <a:spcBef>
                <a:spcPts val="0"/>
              </a:spcBef>
              <a:spcAft>
                <a:spcPts val="0"/>
              </a:spcAft>
              <a:buClr>
                <a:srgbClr val="FFFFFF"/>
              </a:buClr>
              <a:buSzPts val="2800"/>
              <a:buNone/>
              <a:defRPr sz="2800" b="1">
                <a:solidFill>
                  <a:srgbClr val="FFFFFF"/>
                </a:solidFill>
              </a:defRPr>
            </a:lvl2pPr>
            <a:lvl3pPr lvl="2" algn="l">
              <a:lnSpc>
                <a:spcPct val="100000"/>
              </a:lnSpc>
              <a:spcBef>
                <a:spcPts val="0"/>
              </a:spcBef>
              <a:spcAft>
                <a:spcPts val="0"/>
              </a:spcAft>
              <a:buClr>
                <a:srgbClr val="FFFFFF"/>
              </a:buClr>
              <a:buSzPts val="2800"/>
              <a:buNone/>
              <a:defRPr sz="2800" b="1">
                <a:solidFill>
                  <a:srgbClr val="FFFFFF"/>
                </a:solidFill>
              </a:defRPr>
            </a:lvl3pPr>
            <a:lvl4pPr lvl="3" algn="l">
              <a:lnSpc>
                <a:spcPct val="100000"/>
              </a:lnSpc>
              <a:spcBef>
                <a:spcPts val="0"/>
              </a:spcBef>
              <a:spcAft>
                <a:spcPts val="0"/>
              </a:spcAft>
              <a:buClr>
                <a:srgbClr val="FFFFFF"/>
              </a:buClr>
              <a:buSzPts val="2800"/>
              <a:buNone/>
              <a:defRPr sz="2800" b="1">
                <a:solidFill>
                  <a:srgbClr val="FFFFFF"/>
                </a:solidFill>
              </a:defRPr>
            </a:lvl4pPr>
            <a:lvl5pPr lvl="4" algn="l">
              <a:lnSpc>
                <a:spcPct val="100000"/>
              </a:lnSpc>
              <a:spcBef>
                <a:spcPts val="0"/>
              </a:spcBef>
              <a:spcAft>
                <a:spcPts val="0"/>
              </a:spcAft>
              <a:buClr>
                <a:srgbClr val="FFFFFF"/>
              </a:buClr>
              <a:buSzPts val="2800"/>
              <a:buNone/>
              <a:defRPr sz="2800" b="1">
                <a:solidFill>
                  <a:srgbClr val="FFFFFF"/>
                </a:solidFill>
              </a:defRPr>
            </a:lvl5pPr>
            <a:lvl6pPr lvl="5" algn="l">
              <a:lnSpc>
                <a:spcPct val="100000"/>
              </a:lnSpc>
              <a:spcBef>
                <a:spcPts val="0"/>
              </a:spcBef>
              <a:spcAft>
                <a:spcPts val="0"/>
              </a:spcAft>
              <a:buClr>
                <a:srgbClr val="FFFFFF"/>
              </a:buClr>
              <a:buSzPts val="2800"/>
              <a:buNone/>
              <a:defRPr sz="2800" b="1">
                <a:solidFill>
                  <a:srgbClr val="FFFFFF"/>
                </a:solidFill>
              </a:defRPr>
            </a:lvl6pPr>
            <a:lvl7pPr lvl="6" algn="l">
              <a:lnSpc>
                <a:spcPct val="100000"/>
              </a:lnSpc>
              <a:spcBef>
                <a:spcPts val="0"/>
              </a:spcBef>
              <a:spcAft>
                <a:spcPts val="0"/>
              </a:spcAft>
              <a:buClr>
                <a:srgbClr val="FFFFFF"/>
              </a:buClr>
              <a:buSzPts val="2800"/>
              <a:buNone/>
              <a:defRPr sz="2800" b="1">
                <a:solidFill>
                  <a:srgbClr val="FFFFFF"/>
                </a:solidFill>
              </a:defRPr>
            </a:lvl7pPr>
            <a:lvl8pPr lvl="7" algn="l">
              <a:lnSpc>
                <a:spcPct val="100000"/>
              </a:lnSpc>
              <a:spcBef>
                <a:spcPts val="0"/>
              </a:spcBef>
              <a:spcAft>
                <a:spcPts val="0"/>
              </a:spcAft>
              <a:buClr>
                <a:srgbClr val="FFFFFF"/>
              </a:buClr>
              <a:buSzPts val="2800"/>
              <a:buNone/>
              <a:defRPr sz="2800" b="1">
                <a:solidFill>
                  <a:srgbClr val="FFFFFF"/>
                </a:solidFill>
              </a:defRPr>
            </a:lvl8pPr>
            <a:lvl9pPr lvl="8" algn="l">
              <a:lnSpc>
                <a:spcPct val="100000"/>
              </a:lnSpc>
              <a:spcBef>
                <a:spcPts val="0"/>
              </a:spcBef>
              <a:spcAft>
                <a:spcPts val="0"/>
              </a:spcAft>
              <a:buClr>
                <a:srgbClr val="FFFFFF"/>
              </a:buClr>
              <a:buSzPts val="2800"/>
              <a:buNone/>
              <a:defRPr sz="2800" b="1">
                <a:solidFill>
                  <a:srgbClr val="FFFFFF"/>
                </a:solidFill>
              </a:defRPr>
            </a:lvl9pPr>
          </a:lstStyle>
          <a:p>
            <a:endParaRPr/>
          </a:p>
        </p:txBody>
      </p:sp>
      <p:sp>
        <p:nvSpPr>
          <p:cNvPr id="152" name="Google Shape;152;p25"/>
          <p:cNvSpPr txBox="1">
            <a:spLocks noGrp="1"/>
          </p:cNvSpPr>
          <p:nvPr>
            <p:ph type="body" idx="1"/>
          </p:nvPr>
        </p:nvSpPr>
        <p:spPr>
          <a:xfrm>
            <a:off x="3539325" y="593900"/>
            <a:ext cx="5090400" cy="4011600"/>
          </a:xfrm>
          <a:prstGeom prst="rect">
            <a:avLst/>
          </a:prstGeom>
          <a:noFill/>
        </p:spPr>
        <p:txBody>
          <a:bodyPr spcFirstLastPara="1" wrap="square" lIns="91425" tIns="91425" rIns="91425" bIns="91425" anchor="t" anchorCtr="0"/>
          <a:lstStyle>
            <a:lvl1pPr marL="457200" lvl="0" indent="-317500" algn="l">
              <a:lnSpc>
                <a:spcPct val="115000"/>
              </a:lnSpc>
              <a:spcBef>
                <a:spcPts val="0"/>
              </a:spcBef>
              <a:spcAft>
                <a:spcPts val="0"/>
              </a:spcAft>
              <a:buClr>
                <a:srgbClr val="666666"/>
              </a:buClr>
              <a:buSzPts val="1400"/>
              <a:buChar char="●"/>
              <a:defRPr sz="1400">
                <a:solidFill>
                  <a:srgbClr val="666666"/>
                </a:solidFill>
              </a:defRPr>
            </a:lvl1pPr>
            <a:lvl2pPr marL="914400" lvl="1" indent="-304800" algn="l">
              <a:lnSpc>
                <a:spcPct val="115000"/>
              </a:lnSpc>
              <a:spcBef>
                <a:spcPts val="1600"/>
              </a:spcBef>
              <a:spcAft>
                <a:spcPts val="0"/>
              </a:spcAft>
              <a:buClr>
                <a:srgbClr val="666666"/>
              </a:buClr>
              <a:buSzPts val="1200"/>
              <a:buChar char="○"/>
              <a:defRPr sz="1200">
                <a:solidFill>
                  <a:srgbClr val="666666"/>
                </a:solidFill>
              </a:defRPr>
            </a:lvl2pPr>
            <a:lvl3pPr marL="1371600" lvl="2" indent="-304800" algn="l">
              <a:lnSpc>
                <a:spcPct val="115000"/>
              </a:lnSpc>
              <a:spcBef>
                <a:spcPts val="1600"/>
              </a:spcBef>
              <a:spcAft>
                <a:spcPts val="0"/>
              </a:spcAft>
              <a:buClr>
                <a:srgbClr val="666666"/>
              </a:buClr>
              <a:buSzPts val="1200"/>
              <a:buChar char="■"/>
              <a:defRPr sz="1200">
                <a:solidFill>
                  <a:srgbClr val="666666"/>
                </a:solidFill>
              </a:defRPr>
            </a:lvl3pPr>
            <a:lvl4pPr marL="1828800" lvl="3" indent="-304800" algn="l">
              <a:lnSpc>
                <a:spcPct val="115000"/>
              </a:lnSpc>
              <a:spcBef>
                <a:spcPts val="1600"/>
              </a:spcBef>
              <a:spcAft>
                <a:spcPts val="0"/>
              </a:spcAft>
              <a:buClr>
                <a:srgbClr val="666666"/>
              </a:buClr>
              <a:buSzPts val="1200"/>
              <a:buChar char="●"/>
              <a:defRPr sz="1200">
                <a:solidFill>
                  <a:srgbClr val="666666"/>
                </a:solidFill>
              </a:defRPr>
            </a:lvl4pPr>
            <a:lvl5pPr marL="2286000" lvl="4" indent="-304800" algn="l">
              <a:lnSpc>
                <a:spcPct val="115000"/>
              </a:lnSpc>
              <a:spcBef>
                <a:spcPts val="1600"/>
              </a:spcBef>
              <a:spcAft>
                <a:spcPts val="0"/>
              </a:spcAft>
              <a:buClr>
                <a:srgbClr val="666666"/>
              </a:buClr>
              <a:buSzPts val="1200"/>
              <a:buChar char="○"/>
              <a:defRPr sz="1200">
                <a:solidFill>
                  <a:srgbClr val="666666"/>
                </a:solidFill>
              </a:defRPr>
            </a:lvl5pPr>
            <a:lvl6pPr marL="2743200" lvl="5" indent="-304800" algn="l">
              <a:lnSpc>
                <a:spcPct val="115000"/>
              </a:lnSpc>
              <a:spcBef>
                <a:spcPts val="1600"/>
              </a:spcBef>
              <a:spcAft>
                <a:spcPts val="0"/>
              </a:spcAft>
              <a:buClr>
                <a:srgbClr val="666666"/>
              </a:buClr>
              <a:buSzPts val="1200"/>
              <a:buChar char="■"/>
              <a:defRPr sz="1200">
                <a:solidFill>
                  <a:srgbClr val="666666"/>
                </a:solidFill>
              </a:defRPr>
            </a:lvl6pPr>
            <a:lvl7pPr marL="3200400" lvl="6" indent="-304800" algn="l">
              <a:lnSpc>
                <a:spcPct val="115000"/>
              </a:lnSpc>
              <a:spcBef>
                <a:spcPts val="1600"/>
              </a:spcBef>
              <a:spcAft>
                <a:spcPts val="0"/>
              </a:spcAft>
              <a:buClr>
                <a:srgbClr val="666666"/>
              </a:buClr>
              <a:buSzPts val="1200"/>
              <a:buChar char="●"/>
              <a:defRPr sz="1200">
                <a:solidFill>
                  <a:srgbClr val="666666"/>
                </a:solidFill>
              </a:defRPr>
            </a:lvl7pPr>
            <a:lvl8pPr marL="3657600" lvl="7" indent="-304800" algn="l">
              <a:lnSpc>
                <a:spcPct val="115000"/>
              </a:lnSpc>
              <a:spcBef>
                <a:spcPts val="1600"/>
              </a:spcBef>
              <a:spcAft>
                <a:spcPts val="0"/>
              </a:spcAft>
              <a:buClr>
                <a:srgbClr val="666666"/>
              </a:buClr>
              <a:buSzPts val="1200"/>
              <a:buChar char="○"/>
              <a:defRPr sz="1200">
                <a:solidFill>
                  <a:srgbClr val="666666"/>
                </a:solidFill>
              </a:defRPr>
            </a:lvl8pPr>
            <a:lvl9pPr marL="4114800" lvl="8" indent="-304800" algn="l">
              <a:lnSpc>
                <a:spcPct val="115000"/>
              </a:lnSpc>
              <a:spcBef>
                <a:spcPts val="1600"/>
              </a:spcBef>
              <a:spcAft>
                <a:spcPts val="1600"/>
              </a:spcAft>
              <a:buClr>
                <a:srgbClr val="666666"/>
              </a:buClr>
              <a:buSzPts val="1200"/>
              <a:buChar char="■"/>
              <a:defRPr sz="1200">
                <a:solidFill>
                  <a:srgbClr val="666666"/>
                </a:solidFill>
              </a:defRPr>
            </a:lvl9pPr>
          </a:lstStyle>
          <a:p>
            <a:endParaRPr/>
          </a:p>
        </p:txBody>
      </p:sp>
      <p:sp>
        <p:nvSpPr>
          <p:cNvPr id="153" name="Google Shape;153;p2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66666"/>
                </a:solidFill>
              </a:defRPr>
            </a:lvl1pPr>
            <a:lvl2pPr lvl="1" algn="r">
              <a:lnSpc>
                <a:spcPct val="100000"/>
              </a:lnSpc>
              <a:spcAft>
                <a:spcPts val="0"/>
              </a:spcAft>
              <a:buNone/>
              <a:defRPr sz="1000">
                <a:solidFill>
                  <a:srgbClr val="666666"/>
                </a:solidFill>
              </a:defRPr>
            </a:lvl2pPr>
            <a:lvl3pPr lvl="2" algn="r">
              <a:lnSpc>
                <a:spcPct val="100000"/>
              </a:lnSpc>
              <a:spcAft>
                <a:spcPts val="0"/>
              </a:spcAft>
              <a:buNone/>
              <a:defRPr sz="1000">
                <a:solidFill>
                  <a:srgbClr val="666666"/>
                </a:solidFill>
              </a:defRPr>
            </a:lvl3pPr>
            <a:lvl4pPr lvl="3" algn="r">
              <a:lnSpc>
                <a:spcPct val="100000"/>
              </a:lnSpc>
              <a:spcAft>
                <a:spcPts val="0"/>
              </a:spcAft>
              <a:buNone/>
              <a:defRPr sz="1000">
                <a:solidFill>
                  <a:srgbClr val="666666"/>
                </a:solidFill>
              </a:defRPr>
            </a:lvl4pPr>
            <a:lvl5pPr lvl="4" algn="r">
              <a:lnSpc>
                <a:spcPct val="100000"/>
              </a:lnSpc>
              <a:spcAft>
                <a:spcPts val="0"/>
              </a:spcAft>
              <a:buNone/>
              <a:defRPr sz="1000">
                <a:solidFill>
                  <a:srgbClr val="666666"/>
                </a:solidFill>
              </a:defRPr>
            </a:lvl5pPr>
            <a:lvl6pPr lvl="5" algn="r">
              <a:lnSpc>
                <a:spcPct val="100000"/>
              </a:lnSpc>
              <a:spcAft>
                <a:spcPts val="0"/>
              </a:spcAft>
              <a:buNone/>
              <a:defRPr sz="1000">
                <a:solidFill>
                  <a:srgbClr val="666666"/>
                </a:solidFill>
              </a:defRPr>
            </a:lvl6pPr>
            <a:lvl7pPr lvl="6" algn="r">
              <a:lnSpc>
                <a:spcPct val="100000"/>
              </a:lnSpc>
              <a:spcAft>
                <a:spcPts val="0"/>
              </a:spcAft>
              <a:buNone/>
              <a:defRPr sz="1000">
                <a:solidFill>
                  <a:srgbClr val="666666"/>
                </a:solidFill>
              </a:defRPr>
            </a:lvl7pPr>
            <a:lvl8pPr lvl="7" algn="r">
              <a:lnSpc>
                <a:spcPct val="100000"/>
              </a:lnSpc>
              <a:spcAft>
                <a:spcPts val="0"/>
              </a:spcAft>
              <a:buNone/>
              <a:defRPr sz="1000">
                <a:solidFill>
                  <a:srgbClr val="666666"/>
                </a:solidFill>
              </a:defRPr>
            </a:lvl8pPr>
            <a:lvl9pPr lvl="8" algn="r">
              <a:lnSpc>
                <a:spcPct val="100000"/>
              </a:lnSpc>
              <a:spcAft>
                <a:spcPts val="0"/>
              </a:spcAft>
              <a:buNone/>
              <a:defRPr sz="1000">
                <a:solidFill>
                  <a:srgbClr val="666666"/>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פריסה מותאמת אישית 9 1">
  <p:cSld name="AUTOLAYOUT_15">
    <p:bg>
      <p:bgPr>
        <a:solidFill>
          <a:srgbClr val="FFFFFF"/>
        </a:solidFill>
        <a:effectLst/>
      </p:bgPr>
    </p:bg>
    <p:spTree>
      <p:nvGrpSpPr>
        <p:cNvPr id="1" name="Shape 154"/>
        <p:cNvGrpSpPr/>
        <p:nvPr/>
      </p:nvGrpSpPr>
      <p:grpSpPr>
        <a:xfrm>
          <a:off x="0" y="0"/>
          <a:ext cx="0" cy="0"/>
          <a:chOff x="0" y="0"/>
          <a:chExt cx="0" cy="0"/>
        </a:xfrm>
      </p:grpSpPr>
      <p:sp>
        <p:nvSpPr>
          <p:cNvPr id="155" name="Google Shape;155;p2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6"/>
          <p:cNvSpPr txBox="1">
            <a:spLocks noGrp="1"/>
          </p:cNvSpPr>
          <p:nvPr>
            <p:ph type="body" idx="1"/>
          </p:nvPr>
        </p:nvSpPr>
        <p:spPr>
          <a:xfrm>
            <a:off x="630075" y="992625"/>
            <a:ext cx="3777600" cy="3172200"/>
          </a:xfrm>
          <a:prstGeom prst="rect">
            <a:avLst/>
          </a:prstGeom>
          <a:noFill/>
        </p:spPr>
        <p:txBody>
          <a:bodyPr spcFirstLastPara="1" wrap="square" lIns="91425" tIns="91425" rIns="91425" bIns="91425" anchor="ctr" anchorCtr="0"/>
          <a:lstStyle>
            <a:lvl1pPr marL="457200" lvl="0" indent="-330200" algn="l" rtl="0">
              <a:lnSpc>
                <a:spcPct val="115000"/>
              </a:lnSpc>
              <a:spcBef>
                <a:spcPts val="0"/>
              </a:spcBef>
              <a:spcAft>
                <a:spcPts val="0"/>
              </a:spcAft>
              <a:buClr>
                <a:schemeClr val="dk2"/>
              </a:buClr>
              <a:buSzPts val="1600"/>
              <a:buChar char="●"/>
              <a:defRPr sz="1600">
                <a:solidFill>
                  <a:schemeClr val="dk2"/>
                </a:solidFill>
              </a:defRPr>
            </a:lvl1pPr>
            <a:lvl2pPr marL="914400" lvl="1" indent="-317500" algn="l" rtl="0">
              <a:lnSpc>
                <a:spcPct val="115000"/>
              </a:lnSpc>
              <a:spcBef>
                <a:spcPts val="1600"/>
              </a:spcBef>
              <a:spcAft>
                <a:spcPts val="0"/>
              </a:spcAft>
              <a:buClr>
                <a:schemeClr val="dk2"/>
              </a:buClr>
              <a:buSzPts val="1400"/>
              <a:buChar char="○"/>
              <a:defRPr sz="1400">
                <a:solidFill>
                  <a:schemeClr val="dk2"/>
                </a:solidFill>
              </a:defRPr>
            </a:lvl2pPr>
            <a:lvl3pPr marL="1371600" lvl="2" indent="-317500" algn="l" rtl="0">
              <a:lnSpc>
                <a:spcPct val="115000"/>
              </a:lnSpc>
              <a:spcBef>
                <a:spcPts val="1600"/>
              </a:spcBef>
              <a:spcAft>
                <a:spcPts val="0"/>
              </a:spcAft>
              <a:buClr>
                <a:schemeClr val="dk2"/>
              </a:buClr>
              <a:buSzPts val="1400"/>
              <a:buChar char="■"/>
              <a:defRPr sz="1400">
                <a:solidFill>
                  <a:schemeClr val="dk2"/>
                </a:solidFill>
              </a:defRPr>
            </a:lvl3pPr>
            <a:lvl4pPr marL="1828800" lvl="3" indent="-317500" algn="l" rtl="0">
              <a:lnSpc>
                <a:spcPct val="115000"/>
              </a:lnSpc>
              <a:spcBef>
                <a:spcPts val="1600"/>
              </a:spcBef>
              <a:spcAft>
                <a:spcPts val="0"/>
              </a:spcAft>
              <a:buClr>
                <a:schemeClr val="dk2"/>
              </a:buClr>
              <a:buSzPts val="1400"/>
              <a:buChar char="●"/>
              <a:defRPr sz="1400">
                <a:solidFill>
                  <a:schemeClr val="dk2"/>
                </a:solidFill>
              </a:defRPr>
            </a:lvl4pPr>
            <a:lvl5pPr marL="2286000" lvl="4" indent="-317500" algn="l" rtl="0">
              <a:lnSpc>
                <a:spcPct val="115000"/>
              </a:lnSpc>
              <a:spcBef>
                <a:spcPts val="1600"/>
              </a:spcBef>
              <a:spcAft>
                <a:spcPts val="0"/>
              </a:spcAft>
              <a:buClr>
                <a:schemeClr val="dk2"/>
              </a:buClr>
              <a:buSzPts val="1400"/>
              <a:buChar char="○"/>
              <a:defRPr sz="1400">
                <a:solidFill>
                  <a:schemeClr val="dk2"/>
                </a:solidFill>
              </a:defRPr>
            </a:lvl5pPr>
            <a:lvl6pPr marL="2743200" lvl="5" indent="-317500" algn="l" rtl="0">
              <a:lnSpc>
                <a:spcPct val="115000"/>
              </a:lnSpc>
              <a:spcBef>
                <a:spcPts val="1600"/>
              </a:spcBef>
              <a:spcAft>
                <a:spcPts val="0"/>
              </a:spcAft>
              <a:buClr>
                <a:schemeClr val="dk2"/>
              </a:buClr>
              <a:buSzPts val="1400"/>
              <a:buChar char="■"/>
              <a:defRPr sz="1400">
                <a:solidFill>
                  <a:schemeClr val="dk2"/>
                </a:solidFill>
              </a:defRPr>
            </a:lvl6pPr>
            <a:lvl7pPr marL="3200400" lvl="6" indent="-317500" algn="l" rtl="0">
              <a:lnSpc>
                <a:spcPct val="115000"/>
              </a:lnSpc>
              <a:spcBef>
                <a:spcPts val="1600"/>
              </a:spcBef>
              <a:spcAft>
                <a:spcPts val="0"/>
              </a:spcAft>
              <a:buClr>
                <a:schemeClr val="dk2"/>
              </a:buClr>
              <a:buSzPts val="1400"/>
              <a:buChar char="●"/>
              <a:defRPr sz="1400">
                <a:solidFill>
                  <a:schemeClr val="dk2"/>
                </a:solidFill>
              </a:defRPr>
            </a:lvl7pPr>
            <a:lvl8pPr marL="3657600" lvl="7" indent="-317500" algn="l" rtl="0">
              <a:lnSpc>
                <a:spcPct val="115000"/>
              </a:lnSpc>
              <a:spcBef>
                <a:spcPts val="1600"/>
              </a:spcBef>
              <a:spcAft>
                <a:spcPts val="0"/>
              </a:spcAft>
              <a:buClr>
                <a:schemeClr val="dk2"/>
              </a:buClr>
              <a:buSzPts val="1400"/>
              <a:buChar char="○"/>
              <a:defRPr sz="1400">
                <a:solidFill>
                  <a:schemeClr val="dk2"/>
                </a:solidFill>
              </a:defRPr>
            </a:lvl8pPr>
            <a:lvl9pPr marL="4114800" lvl="8" indent="-317500" algn="l"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57" name="Google Shape;157;p2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פריסה מותאמת אישית 5 1">
  <p:cSld name="AUTOLAYOUT_14">
    <p:bg>
      <p:bgPr>
        <a:solidFill>
          <a:srgbClr val="FFFFFF"/>
        </a:solidFill>
        <a:effectLst/>
      </p:bgPr>
    </p:bg>
    <p:spTree>
      <p:nvGrpSpPr>
        <p:cNvPr id="1" name="Shape 158"/>
        <p:cNvGrpSpPr/>
        <p:nvPr/>
      </p:nvGrpSpPr>
      <p:grpSpPr>
        <a:xfrm>
          <a:off x="0" y="0"/>
          <a:ext cx="0" cy="0"/>
          <a:chOff x="0" y="0"/>
          <a:chExt cx="0" cy="0"/>
        </a:xfrm>
      </p:grpSpPr>
      <p:sp>
        <p:nvSpPr>
          <p:cNvPr id="159" name="Google Shape;159;p2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7"/>
          <p:cNvSpPr/>
          <p:nvPr/>
        </p:nvSpPr>
        <p:spPr>
          <a:xfrm>
            <a:off x="4574400" y="0"/>
            <a:ext cx="45696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7"/>
          <p:cNvSpPr/>
          <p:nvPr/>
        </p:nvSpPr>
        <p:spPr>
          <a:xfrm>
            <a:off x="4844700" y="1040701"/>
            <a:ext cx="4031700" cy="3062100"/>
          </a:xfrm>
          <a:prstGeom prst="rect">
            <a:avLst/>
          </a:prstGeom>
          <a:solidFill>
            <a:schemeClr val="dk1"/>
          </a:solidFill>
          <a:ln w="9525" cap="flat" cmpd="sng">
            <a:solidFill>
              <a:srgbClr val="BDBDBD"/>
            </a:solidFill>
            <a:prstDash val="solid"/>
            <a:miter lim="8000"/>
            <a:headEnd type="none" w="sm" len="sm"/>
            <a:tailEnd type="none" w="sm" len="sm"/>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62" name="Google Shape;162;p27"/>
          <p:cNvSpPr txBox="1">
            <a:spLocks noGrp="1"/>
          </p:cNvSpPr>
          <p:nvPr>
            <p:ph type="title"/>
          </p:nvPr>
        </p:nvSpPr>
        <p:spPr>
          <a:xfrm>
            <a:off x="291875" y="406900"/>
            <a:ext cx="3978000" cy="1388700"/>
          </a:xfrm>
          <a:prstGeom prst="rect">
            <a:avLst/>
          </a:prstGeom>
          <a:noFill/>
        </p:spPr>
        <p:txBody>
          <a:bodyPr spcFirstLastPara="1" wrap="square" lIns="91425" tIns="91425" rIns="91425" bIns="91425" anchor="b" anchorCtr="0"/>
          <a:lstStyle>
            <a:lvl1pPr lvl="0" algn="l" rtl="0">
              <a:lnSpc>
                <a:spcPct val="100000"/>
              </a:lnSpc>
              <a:spcBef>
                <a:spcPts val="0"/>
              </a:spcBef>
              <a:spcAft>
                <a:spcPts val="0"/>
              </a:spcAft>
              <a:buClr>
                <a:schemeClr val="dk1"/>
              </a:buClr>
              <a:buSzPts val="3000"/>
              <a:buNone/>
              <a:defRPr sz="3000" b="1">
                <a:solidFill>
                  <a:schemeClr val="dk1"/>
                </a:solidFill>
              </a:defRPr>
            </a:lvl1pPr>
            <a:lvl2pPr lvl="1" algn="l" rtl="0">
              <a:lnSpc>
                <a:spcPct val="100000"/>
              </a:lnSpc>
              <a:spcBef>
                <a:spcPts val="0"/>
              </a:spcBef>
              <a:spcAft>
                <a:spcPts val="0"/>
              </a:spcAft>
              <a:buClr>
                <a:schemeClr val="dk1"/>
              </a:buClr>
              <a:buSzPts val="3000"/>
              <a:buNone/>
              <a:defRPr sz="3000" b="1">
                <a:solidFill>
                  <a:schemeClr val="dk1"/>
                </a:solidFill>
              </a:defRPr>
            </a:lvl2pPr>
            <a:lvl3pPr lvl="2" algn="l" rtl="0">
              <a:lnSpc>
                <a:spcPct val="100000"/>
              </a:lnSpc>
              <a:spcBef>
                <a:spcPts val="0"/>
              </a:spcBef>
              <a:spcAft>
                <a:spcPts val="0"/>
              </a:spcAft>
              <a:buClr>
                <a:schemeClr val="dk1"/>
              </a:buClr>
              <a:buSzPts val="3000"/>
              <a:buNone/>
              <a:defRPr sz="3000" b="1">
                <a:solidFill>
                  <a:schemeClr val="dk1"/>
                </a:solidFill>
              </a:defRPr>
            </a:lvl3pPr>
            <a:lvl4pPr lvl="3" algn="l" rtl="0">
              <a:lnSpc>
                <a:spcPct val="100000"/>
              </a:lnSpc>
              <a:spcBef>
                <a:spcPts val="0"/>
              </a:spcBef>
              <a:spcAft>
                <a:spcPts val="0"/>
              </a:spcAft>
              <a:buClr>
                <a:schemeClr val="dk1"/>
              </a:buClr>
              <a:buSzPts val="3000"/>
              <a:buNone/>
              <a:defRPr sz="3000" b="1">
                <a:solidFill>
                  <a:schemeClr val="dk1"/>
                </a:solidFill>
              </a:defRPr>
            </a:lvl4pPr>
            <a:lvl5pPr lvl="4" algn="l" rtl="0">
              <a:lnSpc>
                <a:spcPct val="100000"/>
              </a:lnSpc>
              <a:spcBef>
                <a:spcPts val="0"/>
              </a:spcBef>
              <a:spcAft>
                <a:spcPts val="0"/>
              </a:spcAft>
              <a:buClr>
                <a:schemeClr val="dk1"/>
              </a:buClr>
              <a:buSzPts val="3000"/>
              <a:buNone/>
              <a:defRPr sz="3000" b="1">
                <a:solidFill>
                  <a:schemeClr val="dk1"/>
                </a:solidFill>
              </a:defRPr>
            </a:lvl5pPr>
            <a:lvl6pPr lvl="5" algn="l" rtl="0">
              <a:lnSpc>
                <a:spcPct val="100000"/>
              </a:lnSpc>
              <a:spcBef>
                <a:spcPts val="0"/>
              </a:spcBef>
              <a:spcAft>
                <a:spcPts val="0"/>
              </a:spcAft>
              <a:buClr>
                <a:schemeClr val="dk1"/>
              </a:buClr>
              <a:buSzPts val="3000"/>
              <a:buNone/>
              <a:defRPr sz="3000" b="1">
                <a:solidFill>
                  <a:schemeClr val="dk1"/>
                </a:solidFill>
              </a:defRPr>
            </a:lvl6pPr>
            <a:lvl7pPr lvl="6" algn="l" rtl="0">
              <a:lnSpc>
                <a:spcPct val="100000"/>
              </a:lnSpc>
              <a:spcBef>
                <a:spcPts val="0"/>
              </a:spcBef>
              <a:spcAft>
                <a:spcPts val="0"/>
              </a:spcAft>
              <a:buClr>
                <a:schemeClr val="dk1"/>
              </a:buClr>
              <a:buSzPts val="3000"/>
              <a:buNone/>
              <a:defRPr sz="3000" b="1">
                <a:solidFill>
                  <a:schemeClr val="dk1"/>
                </a:solidFill>
              </a:defRPr>
            </a:lvl7pPr>
            <a:lvl8pPr lvl="7" algn="l" rtl="0">
              <a:lnSpc>
                <a:spcPct val="100000"/>
              </a:lnSpc>
              <a:spcBef>
                <a:spcPts val="0"/>
              </a:spcBef>
              <a:spcAft>
                <a:spcPts val="0"/>
              </a:spcAft>
              <a:buClr>
                <a:schemeClr val="dk1"/>
              </a:buClr>
              <a:buSzPts val="3000"/>
              <a:buNone/>
              <a:defRPr sz="3000" b="1">
                <a:solidFill>
                  <a:schemeClr val="dk1"/>
                </a:solidFill>
              </a:defRPr>
            </a:lvl8pPr>
            <a:lvl9pPr lvl="8" algn="l" rtl="0">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163" name="Google Shape;163;p27"/>
          <p:cNvSpPr txBox="1">
            <a:spLocks noGrp="1"/>
          </p:cNvSpPr>
          <p:nvPr>
            <p:ph type="body" idx="1"/>
          </p:nvPr>
        </p:nvSpPr>
        <p:spPr>
          <a:xfrm>
            <a:off x="291950" y="1854951"/>
            <a:ext cx="3978000" cy="2577000"/>
          </a:xfrm>
          <a:prstGeom prst="rect">
            <a:avLst/>
          </a:prstGeom>
          <a:noFill/>
        </p:spPr>
        <p:txBody>
          <a:bodyPr spcFirstLastPara="1" wrap="square" lIns="91425" tIns="91425" rIns="91425" bIns="91425" anchor="t" anchorCtr="0"/>
          <a:lstStyle>
            <a:lvl1pPr marL="457200" lvl="0" indent="-330200" algn="l" rtl="0">
              <a:lnSpc>
                <a:spcPct val="115000"/>
              </a:lnSpc>
              <a:spcBef>
                <a:spcPts val="0"/>
              </a:spcBef>
              <a:spcAft>
                <a:spcPts val="0"/>
              </a:spcAft>
              <a:buClr>
                <a:schemeClr val="dk2"/>
              </a:buClr>
              <a:buSzPts val="1600"/>
              <a:buChar char="●"/>
              <a:defRPr sz="1600">
                <a:solidFill>
                  <a:schemeClr val="dk2"/>
                </a:solidFill>
              </a:defRPr>
            </a:lvl1pPr>
            <a:lvl2pPr marL="914400" lvl="1" indent="-317500" algn="l" rtl="0">
              <a:lnSpc>
                <a:spcPct val="115000"/>
              </a:lnSpc>
              <a:spcBef>
                <a:spcPts val="1600"/>
              </a:spcBef>
              <a:spcAft>
                <a:spcPts val="0"/>
              </a:spcAft>
              <a:buClr>
                <a:schemeClr val="dk2"/>
              </a:buClr>
              <a:buSzPts val="1400"/>
              <a:buChar char="○"/>
              <a:defRPr sz="1400">
                <a:solidFill>
                  <a:schemeClr val="dk2"/>
                </a:solidFill>
              </a:defRPr>
            </a:lvl2pPr>
            <a:lvl3pPr marL="1371600" lvl="2" indent="-317500" algn="l" rtl="0">
              <a:lnSpc>
                <a:spcPct val="115000"/>
              </a:lnSpc>
              <a:spcBef>
                <a:spcPts val="1600"/>
              </a:spcBef>
              <a:spcAft>
                <a:spcPts val="0"/>
              </a:spcAft>
              <a:buClr>
                <a:schemeClr val="dk2"/>
              </a:buClr>
              <a:buSzPts val="1400"/>
              <a:buChar char="■"/>
              <a:defRPr sz="1400">
                <a:solidFill>
                  <a:schemeClr val="dk2"/>
                </a:solidFill>
              </a:defRPr>
            </a:lvl3pPr>
            <a:lvl4pPr marL="1828800" lvl="3" indent="-317500" algn="l" rtl="0">
              <a:lnSpc>
                <a:spcPct val="115000"/>
              </a:lnSpc>
              <a:spcBef>
                <a:spcPts val="1600"/>
              </a:spcBef>
              <a:spcAft>
                <a:spcPts val="0"/>
              </a:spcAft>
              <a:buClr>
                <a:schemeClr val="dk2"/>
              </a:buClr>
              <a:buSzPts val="1400"/>
              <a:buChar char="●"/>
              <a:defRPr sz="1400">
                <a:solidFill>
                  <a:schemeClr val="dk2"/>
                </a:solidFill>
              </a:defRPr>
            </a:lvl4pPr>
            <a:lvl5pPr marL="2286000" lvl="4" indent="-317500" algn="l" rtl="0">
              <a:lnSpc>
                <a:spcPct val="115000"/>
              </a:lnSpc>
              <a:spcBef>
                <a:spcPts val="1600"/>
              </a:spcBef>
              <a:spcAft>
                <a:spcPts val="0"/>
              </a:spcAft>
              <a:buClr>
                <a:schemeClr val="dk2"/>
              </a:buClr>
              <a:buSzPts val="1400"/>
              <a:buChar char="○"/>
              <a:defRPr sz="1400">
                <a:solidFill>
                  <a:schemeClr val="dk2"/>
                </a:solidFill>
              </a:defRPr>
            </a:lvl5pPr>
            <a:lvl6pPr marL="2743200" lvl="5" indent="-317500" algn="l" rtl="0">
              <a:lnSpc>
                <a:spcPct val="115000"/>
              </a:lnSpc>
              <a:spcBef>
                <a:spcPts val="1600"/>
              </a:spcBef>
              <a:spcAft>
                <a:spcPts val="0"/>
              </a:spcAft>
              <a:buClr>
                <a:schemeClr val="dk2"/>
              </a:buClr>
              <a:buSzPts val="1400"/>
              <a:buChar char="■"/>
              <a:defRPr sz="1400">
                <a:solidFill>
                  <a:schemeClr val="dk2"/>
                </a:solidFill>
              </a:defRPr>
            </a:lvl6pPr>
            <a:lvl7pPr marL="3200400" lvl="6" indent="-317500" algn="l" rtl="0">
              <a:lnSpc>
                <a:spcPct val="115000"/>
              </a:lnSpc>
              <a:spcBef>
                <a:spcPts val="1600"/>
              </a:spcBef>
              <a:spcAft>
                <a:spcPts val="0"/>
              </a:spcAft>
              <a:buClr>
                <a:schemeClr val="dk2"/>
              </a:buClr>
              <a:buSzPts val="1400"/>
              <a:buChar char="●"/>
              <a:defRPr sz="1400">
                <a:solidFill>
                  <a:schemeClr val="dk2"/>
                </a:solidFill>
              </a:defRPr>
            </a:lvl7pPr>
            <a:lvl8pPr marL="3657600" lvl="7" indent="-317500" algn="l" rtl="0">
              <a:lnSpc>
                <a:spcPct val="115000"/>
              </a:lnSpc>
              <a:spcBef>
                <a:spcPts val="1600"/>
              </a:spcBef>
              <a:spcAft>
                <a:spcPts val="0"/>
              </a:spcAft>
              <a:buClr>
                <a:schemeClr val="dk2"/>
              </a:buClr>
              <a:buSzPts val="1400"/>
              <a:buChar char="○"/>
              <a:defRPr sz="1400">
                <a:solidFill>
                  <a:schemeClr val="dk2"/>
                </a:solidFill>
              </a:defRPr>
            </a:lvl8pPr>
            <a:lvl9pPr marL="4114800" lvl="8" indent="-317500" algn="l"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164" name="Google Shape;164;p2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9"/>
        <p:cNvGrpSpPr/>
        <p:nvPr/>
      </p:nvGrpSpPr>
      <p:grpSpPr>
        <a:xfrm>
          <a:off x="0" y="0"/>
          <a:ext cx="0" cy="0"/>
          <a:chOff x="0" y="0"/>
          <a:chExt cx="0" cy="0"/>
        </a:xfrm>
      </p:grpSpPr>
      <p:sp>
        <p:nvSpPr>
          <p:cNvPr id="170" name="Google Shape;170;p2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71" name="Google Shape;171;p2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72" name="Google Shape;172;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3"/>
        <p:cNvGrpSpPr/>
        <p:nvPr/>
      </p:nvGrpSpPr>
      <p:grpSpPr>
        <a:xfrm>
          <a:off x="0" y="0"/>
          <a:ext cx="0" cy="0"/>
          <a:chOff x="0" y="0"/>
          <a:chExt cx="0" cy="0"/>
        </a:xfrm>
      </p:grpSpPr>
      <p:sp>
        <p:nvSpPr>
          <p:cNvPr id="174" name="Google Shape;174;p30"/>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75" name="Google Shape;17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6"/>
        <p:cNvGrpSpPr/>
        <p:nvPr/>
      </p:nvGrpSpPr>
      <p:grpSpPr>
        <a:xfrm>
          <a:off x="0" y="0"/>
          <a:ext cx="0" cy="0"/>
          <a:chOff x="0" y="0"/>
          <a:chExt cx="0" cy="0"/>
        </a:xfrm>
      </p:grpSpPr>
      <p:sp>
        <p:nvSpPr>
          <p:cNvPr id="177" name="Google Shape;17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8" name="Google Shape;178;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79" name="Google Shape;179;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0"/>
        <p:cNvGrpSpPr/>
        <p:nvPr/>
      </p:nvGrpSpPr>
      <p:grpSpPr>
        <a:xfrm>
          <a:off x="0" y="0"/>
          <a:ext cx="0" cy="0"/>
          <a:chOff x="0" y="0"/>
          <a:chExt cx="0" cy="0"/>
        </a:xfrm>
      </p:grpSpPr>
      <p:sp>
        <p:nvSpPr>
          <p:cNvPr id="181" name="Google Shape;181;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3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83" name="Google Shape;183;p3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84" name="Google Shape;184;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7" name="Google Shape;187;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8"/>
        <p:cNvGrpSpPr/>
        <p:nvPr/>
      </p:nvGrpSpPr>
      <p:grpSpPr>
        <a:xfrm>
          <a:off x="0" y="0"/>
          <a:ext cx="0" cy="0"/>
          <a:chOff x="0" y="0"/>
          <a:chExt cx="0" cy="0"/>
        </a:xfrm>
      </p:grpSpPr>
      <p:sp>
        <p:nvSpPr>
          <p:cNvPr id="189" name="Google Shape;189;p34"/>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90" name="Google Shape;190;p34"/>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91" name="Google Shape;19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2"/>
        <p:cNvGrpSpPr/>
        <p:nvPr/>
      </p:nvGrpSpPr>
      <p:grpSpPr>
        <a:xfrm>
          <a:off x="0" y="0"/>
          <a:ext cx="0" cy="0"/>
          <a:chOff x="0" y="0"/>
          <a:chExt cx="0" cy="0"/>
        </a:xfrm>
      </p:grpSpPr>
      <p:sp>
        <p:nvSpPr>
          <p:cNvPr id="193" name="Google Shape;193;p35"/>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94" name="Google Shape;19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95"/>
        <p:cNvGrpSpPr/>
        <p:nvPr/>
      </p:nvGrpSpPr>
      <p:grpSpPr>
        <a:xfrm>
          <a:off x="0" y="0"/>
          <a:ext cx="0" cy="0"/>
          <a:chOff x="0" y="0"/>
          <a:chExt cx="0" cy="0"/>
        </a:xfrm>
      </p:grpSpPr>
      <p:sp>
        <p:nvSpPr>
          <p:cNvPr id="196" name="Google Shape;196;p36"/>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6"/>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98" name="Google Shape;198;p36"/>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99" name="Google Shape;199;p36"/>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00" name="Google Shape;200;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01"/>
        <p:cNvGrpSpPr/>
        <p:nvPr/>
      </p:nvGrpSpPr>
      <p:grpSpPr>
        <a:xfrm>
          <a:off x="0" y="0"/>
          <a:ext cx="0" cy="0"/>
          <a:chOff x="0" y="0"/>
          <a:chExt cx="0" cy="0"/>
        </a:xfrm>
      </p:grpSpPr>
      <p:sp>
        <p:nvSpPr>
          <p:cNvPr id="202" name="Google Shape;202;p37"/>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203" name="Google Shape;203;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04"/>
        <p:cNvGrpSpPr/>
        <p:nvPr/>
      </p:nvGrpSpPr>
      <p:grpSpPr>
        <a:xfrm>
          <a:off x="0" y="0"/>
          <a:ext cx="0" cy="0"/>
          <a:chOff x="0" y="0"/>
          <a:chExt cx="0" cy="0"/>
        </a:xfrm>
      </p:grpSpPr>
      <p:sp>
        <p:nvSpPr>
          <p:cNvPr id="205" name="Google Shape;205;p38"/>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06" name="Google Shape;206;p38"/>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207" name="Google Shape;20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8"/>
        <p:cNvGrpSpPr/>
        <p:nvPr/>
      </p:nvGrpSpPr>
      <p:grpSpPr>
        <a:xfrm>
          <a:off x="0" y="0"/>
          <a:ext cx="0" cy="0"/>
          <a:chOff x="0" y="0"/>
          <a:chExt cx="0" cy="0"/>
        </a:xfrm>
      </p:grpSpPr>
      <p:sp>
        <p:nvSpPr>
          <p:cNvPr id="209" name="Google Shape;20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פריסה מותאמת אישית 18">
  <p:cSld name="AUTOLAYOUT_34">
    <p:bg>
      <p:bgPr>
        <a:solidFill>
          <a:srgbClr val="FFFFFF"/>
        </a:solidFill>
        <a:effectLst/>
      </p:bgPr>
    </p:bg>
    <p:spTree>
      <p:nvGrpSpPr>
        <p:cNvPr id="1" name="Shape 210"/>
        <p:cNvGrpSpPr/>
        <p:nvPr/>
      </p:nvGrpSpPr>
      <p:grpSpPr>
        <a:xfrm>
          <a:off x="0" y="0"/>
          <a:ext cx="0" cy="0"/>
          <a:chOff x="0" y="0"/>
          <a:chExt cx="0" cy="0"/>
        </a:xfrm>
      </p:grpSpPr>
      <p:sp>
        <p:nvSpPr>
          <p:cNvPr id="211" name="Google Shape;211;p40"/>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40"/>
          <p:cNvSpPr txBox="1">
            <a:spLocks noGrp="1"/>
          </p:cNvSpPr>
          <p:nvPr>
            <p:ph type="body" idx="1"/>
          </p:nvPr>
        </p:nvSpPr>
        <p:spPr>
          <a:xfrm>
            <a:off x="3496225" y="2540500"/>
            <a:ext cx="5328300" cy="2036400"/>
          </a:xfrm>
          <a:prstGeom prst="rect">
            <a:avLst/>
          </a:prstGeom>
          <a:noFill/>
        </p:spPr>
        <p:txBody>
          <a:bodyPr spcFirstLastPara="1" wrap="square" lIns="91425" tIns="91425" rIns="91425" bIns="91425" anchor="t" anchorCtr="0"/>
          <a:lstStyle>
            <a:lvl1pPr marL="457200" lvl="0" indent="-330200" algn="l" rtl="0">
              <a:lnSpc>
                <a:spcPct val="115000"/>
              </a:lnSpc>
              <a:spcBef>
                <a:spcPts val="0"/>
              </a:spcBef>
              <a:spcAft>
                <a:spcPts val="0"/>
              </a:spcAft>
              <a:buClr>
                <a:schemeClr val="dk2"/>
              </a:buClr>
              <a:buSzPts val="1600"/>
              <a:buChar char="●"/>
              <a:defRPr sz="1600">
                <a:solidFill>
                  <a:schemeClr val="dk2"/>
                </a:solidFill>
              </a:defRPr>
            </a:lvl1pPr>
            <a:lvl2pPr marL="914400" lvl="1" indent="-317500" algn="l" rtl="0">
              <a:lnSpc>
                <a:spcPct val="115000"/>
              </a:lnSpc>
              <a:spcBef>
                <a:spcPts val="1600"/>
              </a:spcBef>
              <a:spcAft>
                <a:spcPts val="0"/>
              </a:spcAft>
              <a:buClr>
                <a:schemeClr val="dk2"/>
              </a:buClr>
              <a:buSzPts val="1400"/>
              <a:buChar char="○"/>
              <a:defRPr sz="1400">
                <a:solidFill>
                  <a:schemeClr val="dk2"/>
                </a:solidFill>
              </a:defRPr>
            </a:lvl2pPr>
            <a:lvl3pPr marL="1371600" lvl="2" indent="-317500" algn="l" rtl="0">
              <a:lnSpc>
                <a:spcPct val="115000"/>
              </a:lnSpc>
              <a:spcBef>
                <a:spcPts val="1600"/>
              </a:spcBef>
              <a:spcAft>
                <a:spcPts val="0"/>
              </a:spcAft>
              <a:buClr>
                <a:schemeClr val="dk2"/>
              </a:buClr>
              <a:buSzPts val="1400"/>
              <a:buChar char="■"/>
              <a:defRPr sz="1400">
                <a:solidFill>
                  <a:schemeClr val="dk2"/>
                </a:solidFill>
              </a:defRPr>
            </a:lvl3pPr>
            <a:lvl4pPr marL="1828800" lvl="3" indent="-317500" algn="l" rtl="0">
              <a:lnSpc>
                <a:spcPct val="115000"/>
              </a:lnSpc>
              <a:spcBef>
                <a:spcPts val="1600"/>
              </a:spcBef>
              <a:spcAft>
                <a:spcPts val="0"/>
              </a:spcAft>
              <a:buClr>
                <a:schemeClr val="dk2"/>
              </a:buClr>
              <a:buSzPts val="1400"/>
              <a:buChar char="●"/>
              <a:defRPr sz="1400">
                <a:solidFill>
                  <a:schemeClr val="dk2"/>
                </a:solidFill>
              </a:defRPr>
            </a:lvl4pPr>
            <a:lvl5pPr marL="2286000" lvl="4" indent="-317500" algn="l" rtl="0">
              <a:lnSpc>
                <a:spcPct val="115000"/>
              </a:lnSpc>
              <a:spcBef>
                <a:spcPts val="1600"/>
              </a:spcBef>
              <a:spcAft>
                <a:spcPts val="0"/>
              </a:spcAft>
              <a:buClr>
                <a:schemeClr val="dk2"/>
              </a:buClr>
              <a:buSzPts val="1400"/>
              <a:buChar char="○"/>
              <a:defRPr sz="1400">
                <a:solidFill>
                  <a:schemeClr val="dk2"/>
                </a:solidFill>
              </a:defRPr>
            </a:lvl5pPr>
            <a:lvl6pPr marL="2743200" lvl="5" indent="-317500" algn="l" rtl="0">
              <a:lnSpc>
                <a:spcPct val="115000"/>
              </a:lnSpc>
              <a:spcBef>
                <a:spcPts val="1600"/>
              </a:spcBef>
              <a:spcAft>
                <a:spcPts val="0"/>
              </a:spcAft>
              <a:buClr>
                <a:schemeClr val="dk2"/>
              </a:buClr>
              <a:buSzPts val="1400"/>
              <a:buChar char="■"/>
              <a:defRPr sz="1400">
                <a:solidFill>
                  <a:schemeClr val="dk2"/>
                </a:solidFill>
              </a:defRPr>
            </a:lvl6pPr>
            <a:lvl7pPr marL="3200400" lvl="6" indent="-317500" algn="l" rtl="0">
              <a:lnSpc>
                <a:spcPct val="115000"/>
              </a:lnSpc>
              <a:spcBef>
                <a:spcPts val="1600"/>
              </a:spcBef>
              <a:spcAft>
                <a:spcPts val="0"/>
              </a:spcAft>
              <a:buClr>
                <a:schemeClr val="dk2"/>
              </a:buClr>
              <a:buSzPts val="1400"/>
              <a:buChar char="●"/>
              <a:defRPr sz="1400">
                <a:solidFill>
                  <a:schemeClr val="dk2"/>
                </a:solidFill>
              </a:defRPr>
            </a:lvl7pPr>
            <a:lvl8pPr marL="3657600" lvl="7" indent="-317500" algn="l" rtl="0">
              <a:lnSpc>
                <a:spcPct val="115000"/>
              </a:lnSpc>
              <a:spcBef>
                <a:spcPts val="1600"/>
              </a:spcBef>
              <a:spcAft>
                <a:spcPts val="0"/>
              </a:spcAft>
              <a:buClr>
                <a:schemeClr val="dk2"/>
              </a:buClr>
              <a:buSzPts val="1400"/>
              <a:buChar char="○"/>
              <a:defRPr sz="1400">
                <a:solidFill>
                  <a:schemeClr val="dk2"/>
                </a:solidFill>
              </a:defRPr>
            </a:lvl8pPr>
            <a:lvl9pPr marL="4114800" lvl="8" indent="-317500" algn="l" rtl="0">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213" name="Google Shape;213;p4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2.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65"/>
        <p:cNvGrpSpPr/>
        <p:nvPr/>
      </p:nvGrpSpPr>
      <p:grpSpPr>
        <a:xfrm>
          <a:off x="0" y="0"/>
          <a:ext cx="0" cy="0"/>
          <a:chOff x="0" y="0"/>
          <a:chExt cx="0" cy="0"/>
        </a:xfrm>
      </p:grpSpPr>
      <p:sp>
        <p:nvSpPr>
          <p:cNvPr id="166" name="Google Shape;166;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67" name="Google Shape;167;p2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68" name="Google Shape;168;p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x-none"/>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youtube.com/watch?v=SsnyMrYSjwU" TargetMode="External"/><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hyperlink" Target="https://www.youtube.com/watch?v=ysa5OBhXz-Q"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8" Type="http://schemas.openxmlformats.org/officeDocument/2006/relationships/hyperlink" Target="https://he.wikipedia.org/wiki/%D7%A0%D7%9E%D7%9C%D7%AA_%D7%A7%D7%A6%D7%99%D7%A8_%D7%A9%D7%97%D7%95%D7%A8%D7%94" TargetMode="External"/><Relationship Id="rId13" Type="http://schemas.openxmlformats.org/officeDocument/2006/relationships/image" Target="../media/image38.jpeg"/><Relationship Id="rId3" Type="http://schemas.openxmlformats.org/officeDocument/2006/relationships/hyperlink" Target="https://he.wikipedia.org/wiki/%D7%A1%D7%95%D7%92_(%D7%98%D7%A7%D7%A1%D7%95%D7%A0%D7%95%D7%9E%D7%99%D7%94)" TargetMode="External"/><Relationship Id="rId7" Type="http://schemas.openxmlformats.org/officeDocument/2006/relationships/hyperlink" Target="https://he.wikipedia.org/wiki/%D7%99%D7%A9%D7%A8%D7%90%D7%9C" TargetMode="External"/><Relationship Id="rId12" Type="http://schemas.openxmlformats.org/officeDocument/2006/relationships/hyperlink" Target="https://he.wikipedia.org/wiki/%D7%9E%D7%93%D7%91%D7%A8" TargetMode="External"/><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hyperlink" Target="https://he.wikipedia.org/wiki/%D7%9E%D7%99%D7%9F_(%D7%98%D7%A7%D7%A1%D7%95%D7%A0%D7%95%D7%9E%D7%99%D7%94)" TargetMode="External"/><Relationship Id="rId11" Type="http://schemas.openxmlformats.org/officeDocument/2006/relationships/hyperlink" Target="https://he.wikipedia.org/wiki/%D7%9E%D7%99%D7%A9%D7%95%D7%A8_%D7%94%D7%97%D7%95%D7%A3" TargetMode="External"/><Relationship Id="rId5" Type="http://schemas.openxmlformats.org/officeDocument/2006/relationships/hyperlink" Target="https://he.wikipedia.org/wiki/%D7%90%D7%A8%D7%A5_%D7%99%D7%A9%D7%A8%D7%90%D7%9C" TargetMode="External"/><Relationship Id="rId10" Type="http://schemas.openxmlformats.org/officeDocument/2006/relationships/hyperlink" Target="https://he.wikipedia.org/wiki/%D7%A0%D7%9E%D7%9C%D7%AA_%D7%A7%D7%A6%D7%99%D7%A8_%D7%97%D7%95%D7%9C%D7%99%D7%AA" TargetMode="External"/><Relationship Id="rId4" Type="http://schemas.openxmlformats.org/officeDocument/2006/relationships/hyperlink" Target="https://he.wikipedia.org/wiki/%D7%A0%D7%9E%D7%9C%D7%99%D7%99%D7%9D" TargetMode="External"/><Relationship Id="rId9" Type="http://schemas.openxmlformats.org/officeDocument/2006/relationships/hyperlink" Target="https://he.wikipedia.org/wiki/%D7%A9%D7%97%D7%95%D7%A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21.xml"/><Relationship Id="rId5" Type="http://schemas.openxmlformats.org/officeDocument/2006/relationships/hyperlink" Target="https://www.youtube.com/watch?v=SsnyMrYSjwU" TargetMode="Externa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hyperlink" Target="https://sites.google.com/site/onlineesactivities/ant-eco-engineer/introduction" TargetMode="Externa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storage.cet.ac.il/CetForums/Storage/MessageFiles/6766/88152/Forum88152M782623I0.pdf" TargetMode="External"/><Relationship Id="rId4" Type="http://schemas.openxmlformats.org/officeDocument/2006/relationships/hyperlink" Target="https://sites.google.com/site/onlineesactivitiesarab/mohandison"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8.xml"/><Relationship Id="rId5" Type="http://schemas.openxmlformats.org/officeDocument/2006/relationships/image" Target="../media/image30.png"/><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6.xml"/><Relationship Id="rId1" Type="http://schemas.openxmlformats.org/officeDocument/2006/relationships/slideLayout" Target="../slideLayouts/slideLayout38.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8.xml"/><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1.xml"/><Relationship Id="rId1" Type="http://schemas.openxmlformats.org/officeDocument/2006/relationships/slideLayout" Target="../slideLayouts/slideLayout37.xml"/><Relationship Id="rId5" Type="http://schemas.openxmlformats.org/officeDocument/2006/relationships/image" Target="../media/image58.png"/><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2.xml"/><Relationship Id="rId1" Type="http://schemas.openxmlformats.org/officeDocument/2006/relationships/slideLayout" Target="../slideLayouts/slideLayout3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8.xml"/><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eg"/></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hyperlink" Target="https://www.teva.org.il/_Uploads/dbsAttachedFiles/nemala(1).pdf?SearchPara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hyperlink" Target="http://www.youtube.com/watch?v=DcvUAxj67XQ"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41" descr="נמלה בעלת ראש וחזה אדומים, ובטן שחורה, הנפוצה בשפלה, בהרי המרכז ובצפון. אורך הפועלות, בדומה לאורך הפועלות של נמלת הקציר השחורה, נע בין 4-10 מילימטרים.">
            <a:hlinkClick r:id="rId3"/>
          </p:cNvPr>
          <p:cNvPicPr preferRelativeResize="0"/>
          <p:nvPr/>
        </p:nvPicPr>
        <p:blipFill>
          <a:blip r:embed="rId4">
            <a:alphaModFix/>
          </a:blip>
          <a:stretch>
            <a:fillRect/>
          </a:stretch>
        </p:blipFill>
        <p:spPr>
          <a:xfrm>
            <a:off x="4037325" y="695203"/>
            <a:ext cx="4801925" cy="3601444"/>
          </a:xfrm>
          <a:prstGeom prst="rect">
            <a:avLst/>
          </a:prstGeom>
          <a:noFill/>
          <a:ln>
            <a:noFill/>
          </a:ln>
        </p:spPr>
      </p:pic>
      <p:sp>
        <p:nvSpPr>
          <p:cNvPr id="219" name="Google Shape;219;p41"/>
          <p:cNvSpPr txBox="1">
            <a:spLocks noGrp="1"/>
          </p:cNvSpPr>
          <p:nvPr>
            <p:ph type="title"/>
          </p:nvPr>
        </p:nvSpPr>
        <p:spPr>
          <a:xfrm>
            <a:off x="326600" y="847600"/>
            <a:ext cx="3281100" cy="18324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t>דיון במאמר המדעי: </a:t>
            </a:r>
            <a:endParaRPr/>
          </a:p>
          <a:p>
            <a:pPr marL="0" lvl="0" indent="0" algn="r" rtl="1">
              <a:spcBef>
                <a:spcPts val="0"/>
              </a:spcBef>
              <a:spcAft>
                <a:spcPts val="0"/>
              </a:spcAft>
              <a:buNone/>
            </a:pPr>
            <a:r>
              <a:rPr lang="x-none" b="1">
                <a:solidFill>
                  <a:schemeClr val="accent5"/>
                </a:solidFill>
              </a:rPr>
              <a:t>נמלת הקציר כמהנדסת סביבה</a:t>
            </a:r>
            <a:endParaRPr b="1">
              <a:solidFill>
                <a:schemeClr val="accent5"/>
              </a:solidFill>
            </a:endParaRPr>
          </a:p>
        </p:txBody>
      </p:sp>
      <p:sp>
        <p:nvSpPr>
          <p:cNvPr id="220" name="Google Shape;220;p41"/>
          <p:cNvSpPr txBox="1"/>
          <p:nvPr/>
        </p:nvSpPr>
        <p:spPr>
          <a:xfrm>
            <a:off x="4037325" y="4383200"/>
            <a:ext cx="4801800" cy="582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x-none" sz="2400">
                <a:solidFill>
                  <a:srgbClr val="616161"/>
                </a:solidFill>
              </a:rPr>
              <a:t>השתלמות מחוזית תשע"ט: מפגש 2</a:t>
            </a:r>
            <a:endParaRPr sz="2400"/>
          </a:p>
        </p:txBody>
      </p:sp>
      <p:sp>
        <p:nvSpPr>
          <p:cNvPr id="221" name="Google Shape;221;p41"/>
          <p:cNvSpPr txBox="1">
            <a:spLocks noGrp="1"/>
          </p:cNvSpPr>
          <p:nvPr>
            <p:ph type="title"/>
          </p:nvPr>
        </p:nvSpPr>
        <p:spPr>
          <a:xfrm>
            <a:off x="460350" y="2464250"/>
            <a:ext cx="3281100" cy="21165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t>עריכה: </a:t>
            </a:r>
            <a:endParaRPr/>
          </a:p>
          <a:p>
            <a:pPr marL="0" lvl="0" indent="0" algn="r" rtl="1">
              <a:spcBef>
                <a:spcPts val="0"/>
              </a:spcBef>
              <a:spcAft>
                <a:spcPts val="0"/>
              </a:spcAft>
              <a:buNone/>
            </a:pPr>
            <a:r>
              <a:rPr lang="x-none" b="1">
                <a:solidFill>
                  <a:schemeClr val="accent5"/>
                </a:solidFill>
              </a:rPr>
              <a:t>מדריכי מפמ"ר מדעי הסביבה</a:t>
            </a:r>
            <a:endParaRPr b="1">
              <a:solidFill>
                <a:schemeClr val="accent5"/>
              </a:solidFill>
            </a:endParaRPr>
          </a:p>
          <a:p>
            <a:pPr marL="0" lvl="0" indent="0" algn="r" rtl="1">
              <a:spcBef>
                <a:spcPts val="0"/>
              </a:spcBef>
              <a:spcAft>
                <a:spcPts val="0"/>
              </a:spcAft>
              <a:buNone/>
            </a:pPr>
            <a:r>
              <a:rPr lang="x-none" b="1">
                <a:solidFill>
                  <a:schemeClr val="accent5"/>
                </a:solidFill>
              </a:rPr>
              <a:t>תשע"ט</a:t>
            </a:r>
            <a:endParaRPr b="1">
              <a:solidFill>
                <a:schemeClr val="accent5"/>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50" descr="תוצאת תמונה עבור תמונה של זאבים"/>
          <p:cNvPicPr preferRelativeResize="0"/>
          <p:nvPr/>
        </p:nvPicPr>
        <p:blipFill rotWithShape="1">
          <a:blip r:embed="rId3">
            <a:alphaModFix/>
          </a:blip>
          <a:srcRect l="13798" r="13805"/>
          <a:stretch/>
        </p:blipFill>
        <p:spPr>
          <a:xfrm>
            <a:off x="3389000" y="0"/>
            <a:ext cx="5754900" cy="5143500"/>
          </a:xfrm>
          <a:prstGeom prst="rect">
            <a:avLst/>
          </a:prstGeom>
          <a:noFill/>
          <a:ln>
            <a:noFill/>
          </a:ln>
        </p:spPr>
      </p:pic>
      <p:sp>
        <p:nvSpPr>
          <p:cNvPr id="296" name="Google Shape;296;p50"/>
          <p:cNvSpPr txBox="1">
            <a:spLocks noGrp="1"/>
          </p:cNvSpPr>
          <p:nvPr>
            <p:ph type="title"/>
          </p:nvPr>
        </p:nvSpPr>
        <p:spPr>
          <a:xfrm>
            <a:off x="321825" y="694100"/>
            <a:ext cx="2651400" cy="1781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t>סרטון: איך זאבים משנים את פני המערכת האקולוגית?</a:t>
            </a:r>
            <a:endParaRPr/>
          </a:p>
        </p:txBody>
      </p:sp>
      <p:sp>
        <p:nvSpPr>
          <p:cNvPr id="297" name="Google Shape;297;p50"/>
          <p:cNvSpPr txBox="1">
            <a:spLocks noGrp="1"/>
          </p:cNvSpPr>
          <p:nvPr>
            <p:ph type="body" idx="1"/>
          </p:nvPr>
        </p:nvSpPr>
        <p:spPr>
          <a:xfrm>
            <a:off x="321825" y="2506879"/>
            <a:ext cx="2651400" cy="1937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x-none" u="sng">
                <a:solidFill>
                  <a:schemeClr val="hlink"/>
                </a:solidFill>
                <a:hlinkClick r:id="rId4"/>
              </a:rPr>
              <a:t>https://www.youtube.com/watch?v=ysa5OBhXz-Q</a:t>
            </a:r>
            <a:endParaRPr/>
          </a:p>
          <a:p>
            <a:pPr marL="0" lvl="0" indent="0" algn="l" rtl="0">
              <a:spcBef>
                <a:spcPts val="1600"/>
              </a:spcBef>
              <a:spcAft>
                <a:spcPts val="1600"/>
              </a:spcAft>
              <a:buNone/>
            </a:pPr>
            <a:endParaRPr/>
          </a:p>
        </p:txBody>
      </p:sp>
      <p:cxnSp>
        <p:nvCxnSpPr>
          <p:cNvPr id="298" name="Google Shape;298;p50"/>
          <p:cNvCxnSpPr/>
          <p:nvPr/>
        </p:nvCxnSpPr>
        <p:spPr>
          <a:xfrm>
            <a:off x="3389100" y="-2"/>
            <a:ext cx="300" cy="5143500"/>
          </a:xfrm>
          <a:prstGeom prst="straightConnector1">
            <a:avLst/>
          </a:prstGeom>
          <a:noFill/>
          <a:ln w="9525" cap="flat" cmpd="sng">
            <a:solidFill>
              <a:srgbClr val="D9D9D9"/>
            </a:solidFill>
            <a:prstDash val="solid"/>
            <a:round/>
            <a:headEnd type="none" w="sm" len="sm"/>
            <a:tailEnd type="none" w="sm" len="sm"/>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1"/>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Clr>
                <a:schemeClr val="dk1"/>
              </a:buClr>
              <a:buSzPts val="1100"/>
              <a:buFont typeface="Arial"/>
              <a:buNone/>
            </a:pPr>
            <a:r>
              <a:rPr lang="x-none">
                <a:solidFill>
                  <a:srgbClr val="FFFFFF"/>
                </a:solidFill>
              </a:rPr>
              <a:t>מושגי קדם מתבקשים</a:t>
            </a:r>
            <a:endParaRPr>
              <a:solidFill>
                <a:srgbClr val="FFFFFF"/>
              </a:solidFill>
            </a:endParaRPr>
          </a:p>
        </p:txBody>
      </p:sp>
      <p:pic>
        <p:nvPicPr>
          <p:cNvPr id="304" name="Google Shape;304;p51"/>
          <p:cNvPicPr preferRelativeResize="0"/>
          <p:nvPr/>
        </p:nvPicPr>
        <p:blipFill rotWithShape="1">
          <a:blip r:embed="rId3">
            <a:alphaModFix/>
          </a:blip>
          <a:srcRect b="59395"/>
          <a:stretch/>
        </p:blipFill>
        <p:spPr>
          <a:xfrm>
            <a:off x="4605120" y="1828100"/>
            <a:ext cx="4421280" cy="2960200"/>
          </a:xfrm>
          <a:prstGeom prst="rect">
            <a:avLst/>
          </a:prstGeom>
          <a:noFill/>
          <a:ln>
            <a:noFill/>
          </a:ln>
        </p:spPr>
      </p:pic>
      <p:pic>
        <p:nvPicPr>
          <p:cNvPr id="305" name="Google Shape;305;p51"/>
          <p:cNvPicPr preferRelativeResize="0"/>
          <p:nvPr/>
        </p:nvPicPr>
        <p:blipFill rotWithShape="1">
          <a:blip r:embed="rId3">
            <a:alphaModFix/>
          </a:blip>
          <a:srcRect t="40156" b="8721"/>
          <a:stretch/>
        </p:blipFill>
        <p:spPr>
          <a:xfrm>
            <a:off x="716500" y="1877601"/>
            <a:ext cx="3511650" cy="2960200"/>
          </a:xfrm>
          <a:prstGeom prst="rect">
            <a:avLst/>
          </a:prstGeom>
          <a:noFill/>
          <a:ln>
            <a:noFill/>
          </a:ln>
        </p:spPr>
      </p:pic>
      <p:sp>
        <p:nvSpPr>
          <p:cNvPr id="306" name="Google Shape;306;p51"/>
          <p:cNvSpPr txBox="1"/>
          <p:nvPr/>
        </p:nvSpPr>
        <p:spPr>
          <a:xfrm>
            <a:off x="2440200" y="4837800"/>
            <a:ext cx="6586200" cy="355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x-none">
                <a:solidFill>
                  <a:schemeClr val="dk1"/>
                </a:solidFill>
              </a:rPr>
              <a:t>תצורת הצמח בחורש הים תיכוני </a:t>
            </a:r>
            <a:r>
              <a:rPr lang="x-none" sz="1000">
                <a:solidFill>
                  <a:schemeClr val="dk1"/>
                </a:solidFill>
              </a:rPr>
              <a:t>(ע"פ דוד דרום ואבי שמידע, מדריך פרחי הבר בישראל)</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52"/>
          <p:cNvPicPr preferRelativeResize="0"/>
          <p:nvPr/>
        </p:nvPicPr>
        <p:blipFill rotWithShape="1">
          <a:blip r:embed="rId3">
            <a:alphaModFix/>
          </a:blip>
          <a:srcRect l="16541" r="16541"/>
          <a:stretch/>
        </p:blipFill>
        <p:spPr>
          <a:xfrm>
            <a:off x="110650" y="1098963"/>
            <a:ext cx="2945472" cy="2945567"/>
          </a:xfrm>
          <a:prstGeom prst="rect">
            <a:avLst/>
          </a:prstGeom>
          <a:noFill/>
          <a:ln>
            <a:noFill/>
          </a:ln>
        </p:spPr>
      </p:pic>
      <p:pic>
        <p:nvPicPr>
          <p:cNvPr id="312" name="Google Shape;312;p52"/>
          <p:cNvPicPr preferRelativeResize="0"/>
          <p:nvPr/>
        </p:nvPicPr>
        <p:blipFill rotWithShape="1">
          <a:blip r:embed="rId4">
            <a:alphaModFix/>
          </a:blip>
          <a:srcRect t="16666" b="16666"/>
          <a:stretch/>
        </p:blipFill>
        <p:spPr>
          <a:xfrm>
            <a:off x="3099264" y="1098963"/>
            <a:ext cx="2945472" cy="2945565"/>
          </a:xfrm>
          <a:prstGeom prst="rect">
            <a:avLst/>
          </a:prstGeom>
          <a:noFill/>
          <a:ln>
            <a:noFill/>
          </a:ln>
        </p:spPr>
      </p:pic>
      <p:pic>
        <p:nvPicPr>
          <p:cNvPr id="313" name="Google Shape;313;p52"/>
          <p:cNvPicPr preferRelativeResize="0"/>
          <p:nvPr/>
        </p:nvPicPr>
        <p:blipFill rotWithShape="1">
          <a:blip r:embed="rId5">
            <a:alphaModFix/>
          </a:blip>
          <a:srcRect l="12501" r="12501"/>
          <a:stretch/>
        </p:blipFill>
        <p:spPr>
          <a:xfrm>
            <a:off x="6087883" y="1098963"/>
            <a:ext cx="2945472" cy="2945565"/>
          </a:xfrm>
          <a:prstGeom prst="rect">
            <a:avLst/>
          </a:prstGeom>
          <a:noFill/>
          <a:ln>
            <a:noFill/>
          </a:ln>
        </p:spPr>
      </p:pic>
      <p:sp>
        <p:nvSpPr>
          <p:cNvPr id="314" name="Google Shape;314;p52"/>
          <p:cNvSpPr txBox="1"/>
          <p:nvPr/>
        </p:nvSpPr>
        <p:spPr>
          <a:xfrm>
            <a:off x="6087875" y="4101000"/>
            <a:ext cx="2945400" cy="410700"/>
          </a:xfrm>
          <a:prstGeom prst="rect">
            <a:avLst/>
          </a:prstGeom>
          <a:solidFill>
            <a:srgbClr val="4A86E8"/>
          </a:solid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b="1">
                <a:solidFill>
                  <a:srgbClr val="FFFFFF"/>
                </a:solidFill>
              </a:rPr>
              <a:t>قنفذي/ قوص- </a:t>
            </a:r>
            <a:r>
              <a:rPr lang="x-none" sz="1200">
                <a:solidFill>
                  <a:schemeClr val="dk1"/>
                </a:solidFill>
                <a:highlight>
                  <a:srgbClr val="FFFFFF"/>
                </a:highlight>
              </a:rPr>
              <a:t>קיפודן מצוי</a:t>
            </a:r>
            <a:endParaRPr b="1">
              <a:solidFill>
                <a:srgbClr val="FFFFFF"/>
              </a:solidFill>
            </a:endParaRPr>
          </a:p>
        </p:txBody>
      </p:sp>
      <p:sp>
        <p:nvSpPr>
          <p:cNvPr id="315" name="Google Shape;315;p52"/>
          <p:cNvSpPr txBox="1"/>
          <p:nvPr/>
        </p:nvSpPr>
        <p:spPr>
          <a:xfrm>
            <a:off x="123675" y="4101000"/>
            <a:ext cx="2945400" cy="410700"/>
          </a:xfrm>
          <a:prstGeom prst="rect">
            <a:avLst/>
          </a:prstGeom>
          <a:solidFill>
            <a:srgbClr val="4A86E8"/>
          </a:solid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b="1">
                <a:solidFill>
                  <a:srgbClr val="FFFFFF"/>
                </a:solidFill>
              </a:rPr>
              <a:t>مرار شفاف </a:t>
            </a:r>
            <a:r>
              <a:rPr lang="x-none" sz="1200">
                <a:solidFill>
                  <a:schemeClr val="dk1"/>
                </a:solidFill>
                <a:highlight>
                  <a:srgbClr val="FFFFFF"/>
                </a:highlight>
              </a:rPr>
              <a:t>דרדר קרומי</a:t>
            </a:r>
            <a:endParaRPr b="1">
              <a:solidFill>
                <a:srgbClr val="FFFFFF"/>
              </a:solidFill>
            </a:endParaRPr>
          </a:p>
        </p:txBody>
      </p:sp>
      <p:sp>
        <p:nvSpPr>
          <p:cNvPr id="316" name="Google Shape;316;p52"/>
          <p:cNvSpPr txBox="1"/>
          <p:nvPr/>
        </p:nvSpPr>
        <p:spPr>
          <a:xfrm>
            <a:off x="3105775" y="4107225"/>
            <a:ext cx="2945400" cy="410700"/>
          </a:xfrm>
          <a:prstGeom prst="rect">
            <a:avLst/>
          </a:prstGeom>
          <a:solidFill>
            <a:srgbClr val="4A86E8"/>
          </a:solid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b="1">
                <a:solidFill>
                  <a:srgbClr val="FFFFFF"/>
                </a:solidFill>
              </a:rPr>
              <a:t>عنصل/ عويصلان- </a:t>
            </a:r>
            <a:r>
              <a:rPr lang="x-none" sz="1200">
                <a:solidFill>
                  <a:schemeClr val="dk1"/>
                </a:solidFill>
                <a:highlight>
                  <a:srgbClr val="FFFFFF"/>
                </a:highlight>
              </a:rPr>
              <a:t>עירית גדולה</a:t>
            </a:r>
            <a:endParaRPr b="1">
              <a:solidFill>
                <a:srgbClr val="FFFFFF"/>
              </a:solidFill>
            </a:endParaRPr>
          </a:p>
        </p:txBody>
      </p:sp>
      <p:sp>
        <p:nvSpPr>
          <p:cNvPr id="317" name="Google Shape;317;p52"/>
          <p:cNvSpPr txBox="1"/>
          <p:nvPr/>
        </p:nvSpPr>
        <p:spPr>
          <a:xfrm>
            <a:off x="879450" y="428650"/>
            <a:ext cx="7941300" cy="239700"/>
          </a:xfrm>
          <a:prstGeom prst="rect">
            <a:avLst/>
          </a:prstGeom>
          <a:noFill/>
          <a:ln>
            <a:noFill/>
          </a:ln>
        </p:spPr>
        <p:txBody>
          <a:bodyPr spcFirstLastPara="1" wrap="square" lIns="91425" tIns="91425" rIns="91425" bIns="91425" anchor="ctr" anchorCtr="0">
            <a:noAutofit/>
          </a:bodyPr>
          <a:lstStyle/>
          <a:p>
            <a:pPr marL="0" lvl="0" indent="0" algn="ctr" rtl="1">
              <a:spcBef>
                <a:spcPts val="0"/>
              </a:spcBef>
              <a:spcAft>
                <a:spcPts val="0"/>
              </a:spcAft>
              <a:buNone/>
            </a:pPr>
            <a:r>
              <a:rPr lang="x-none" sz="2400" b="1">
                <a:solidFill>
                  <a:srgbClr val="FF9900"/>
                </a:solidFill>
                <a:highlight>
                  <a:srgbClr val="FFFFFF"/>
                </a:highlight>
              </a:rPr>
              <a:t>עשבוני רב שנתי- أعشاب معمرة</a:t>
            </a:r>
            <a:endParaRPr sz="2400" b="1"/>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53"/>
          <p:cNvSpPr txBox="1"/>
          <p:nvPr/>
        </p:nvSpPr>
        <p:spPr>
          <a:xfrm>
            <a:off x="152400" y="360200"/>
            <a:ext cx="8748300" cy="832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2400" b="1">
                <a:solidFill>
                  <a:srgbClr val="FF9900"/>
                </a:solidFill>
              </a:rPr>
              <a:t>חד שנתיים:  </a:t>
            </a:r>
            <a:r>
              <a:rPr lang="x-none" sz="2400" b="1"/>
              <a:t>צמח המשלים את מחזור הגידול תוך שנה אחת</a:t>
            </a:r>
            <a:endParaRPr sz="2400" b="1"/>
          </a:p>
          <a:p>
            <a:pPr marL="0" lvl="0" indent="0" algn="r" rtl="1">
              <a:spcBef>
                <a:spcPts val="0"/>
              </a:spcBef>
              <a:spcAft>
                <a:spcPts val="0"/>
              </a:spcAft>
              <a:buNone/>
            </a:pPr>
            <a:r>
              <a:rPr lang="x-none" sz="2400" b="1">
                <a:solidFill>
                  <a:srgbClr val="FF9900"/>
                </a:solidFill>
              </a:rPr>
              <a:t>أعشاب حولية:</a:t>
            </a:r>
            <a:r>
              <a:rPr lang="x-none" sz="1800" b="1">
                <a:solidFill>
                  <a:schemeClr val="dk1"/>
                </a:solidFill>
              </a:rPr>
              <a:t> </a:t>
            </a:r>
            <a:r>
              <a:rPr lang="x-none" sz="1800" b="1">
                <a:solidFill>
                  <a:srgbClr val="222222"/>
                </a:solidFill>
                <a:highlight>
                  <a:srgbClr val="FFFFFF"/>
                </a:highlight>
              </a:rPr>
              <a:t>يكمل النبات دورة حياته خلال أقل من سنة يقوم خلالها بالإنتاش والنمو وتكوين البذور. </a:t>
            </a:r>
            <a:endParaRPr sz="1800" b="1"/>
          </a:p>
        </p:txBody>
      </p:sp>
      <p:pic>
        <p:nvPicPr>
          <p:cNvPr id="323" name="Google Shape;323;p53"/>
          <p:cNvPicPr preferRelativeResize="0"/>
          <p:nvPr/>
        </p:nvPicPr>
        <p:blipFill>
          <a:blip r:embed="rId3">
            <a:alphaModFix/>
          </a:blip>
          <a:stretch>
            <a:fillRect/>
          </a:stretch>
        </p:blipFill>
        <p:spPr>
          <a:xfrm>
            <a:off x="152400" y="1573300"/>
            <a:ext cx="2857500" cy="1743075"/>
          </a:xfrm>
          <a:prstGeom prst="rect">
            <a:avLst/>
          </a:prstGeom>
          <a:noFill/>
          <a:ln>
            <a:noFill/>
          </a:ln>
        </p:spPr>
      </p:pic>
      <p:sp>
        <p:nvSpPr>
          <p:cNvPr id="324" name="Google Shape;324;p53"/>
          <p:cNvSpPr txBox="1"/>
          <p:nvPr/>
        </p:nvSpPr>
        <p:spPr>
          <a:xfrm>
            <a:off x="171450" y="3364350"/>
            <a:ext cx="2819400" cy="399300"/>
          </a:xfrm>
          <a:prstGeom prst="rect">
            <a:avLst/>
          </a:prstGeom>
          <a:solidFill>
            <a:srgbClr val="4A86E8"/>
          </a:solid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x-none" b="1">
                <a:solidFill>
                  <a:srgbClr val="FFFFFF"/>
                </a:solidFill>
              </a:rPr>
              <a:t>النفل</a:t>
            </a:r>
            <a:endParaRPr b="1">
              <a:solidFill>
                <a:srgbClr val="FFFFFF"/>
              </a:solidFill>
            </a:endParaRPr>
          </a:p>
        </p:txBody>
      </p:sp>
      <p:pic>
        <p:nvPicPr>
          <p:cNvPr id="325" name="Google Shape;325;p53"/>
          <p:cNvPicPr preferRelativeResize="0"/>
          <p:nvPr/>
        </p:nvPicPr>
        <p:blipFill>
          <a:blip r:embed="rId4">
            <a:alphaModFix/>
          </a:blip>
          <a:stretch>
            <a:fillRect/>
          </a:stretch>
        </p:blipFill>
        <p:spPr>
          <a:xfrm>
            <a:off x="3162300" y="1573300"/>
            <a:ext cx="2857500" cy="1724025"/>
          </a:xfrm>
          <a:prstGeom prst="rect">
            <a:avLst/>
          </a:prstGeom>
          <a:noFill/>
          <a:ln>
            <a:noFill/>
          </a:ln>
        </p:spPr>
      </p:pic>
      <p:sp>
        <p:nvSpPr>
          <p:cNvPr id="326" name="Google Shape;326;p53"/>
          <p:cNvSpPr txBox="1"/>
          <p:nvPr/>
        </p:nvSpPr>
        <p:spPr>
          <a:xfrm>
            <a:off x="3181350" y="3316375"/>
            <a:ext cx="2819400" cy="399300"/>
          </a:xfrm>
          <a:prstGeom prst="rect">
            <a:avLst/>
          </a:prstGeom>
          <a:solidFill>
            <a:srgbClr val="4A86E8"/>
          </a:solid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x-none" b="1">
                <a:solidFill>
                  <a:srgbClr val="FFFFFF"/>
                </a:solidFill>
              </a:rPr>
              <a:t>بسباس يافا</a:t>
            </a:r>
            <a:endParaRPr b="1">
              <a:solidFill>
                <a:srgbClr val="FFFFFF"/>
              </a:solidFill>
            </a:endParaRPr>
          </a:p>
        </p:txBody>
      </p:sp>
      <p:pic>
        <p:nvPicPr>
          <p:cNvPr id="327" name="Google Shape;327;p53"/>
          <p:cNvPicPr preferRelativeResize="0"/>
          <p:nvPr/>
        </p:nvPicPr>
        <p:blipFill>
          <a:blip r:embed="rId5">
            <a:alphaModFix/>
          </a:blip>
          <a:stretch>
            <a:fillRect/>
          </a:stretch>
        </p:blipFill>
        <p:spPr>
          <a:xfrm>
            <a:off x="6172200" y="1573300"/>
            <a:ext cx="2819400" cy="1701038"/>
          </a:xfrm>
          <a:prstGeom prst="rect">
            <a:avLst/>
          </a:prstGeom>
          <a:noFill/>
          <a:ln>
            <a:noFill/>
          </a:ln>
        </p:spPr>
      </p:pic>
      <p:sp>
        <p:nvSpPr>
          <p:cNvPr id="328" name="Google Shape;328;p53"/>
          <p:cNvSpPr txBox="1"/>
          <p:nvPr/>
        </p:nvSpPr>
        <p:spPr>
          <a:xfrm>
            <a:off x="6172200" y="3297325"/>
            <a:ext cx="2819400" cy="342000"/>
          </a:xfrm>
          <a:prstGeom prst="rect">
            <a:avLst/>
          </a:prstGeom>
          <a:solidFill>
            <a:srgbClr val="4A86E8"/>
          </a:solid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x-none" b="1">
                <a:solidFill>
                  <a:srgbClr val="FFFFFF"/>
                </a:solidFill>
              </a:rPr>
              <a:t>الكحل</a:t>
            </a:r>
            <a:endParaRPr b="1">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54"/>
          <p:cNvPicPr preferRelativeResize="0"/>
          <p:nvPr/>
        </p:nvPicPr>
        <p:blipFill rotWithShape="1">
          <a:blip r:embed="rId3">
            <a:alphaModFix/>
          </a:blip>
          <a:srcRect l="4262" r="4262"/>
          <a:stretch/>
        </p:blipFill>
        <p:spPr>
          <a:xfrm>
            <a:off x="2505864" y="1528516"/>
            <a:ext cx="2075557" cy="2006355"/>
          </a:xfrm>
          <a:prstGeom prst="rect">
            <a:avLst/>
          </a:prstGeom>
          <a:noFill/>
          <a:ln>
            <a:noFill/>
          </a:ln>
        </p:spPr>
      </p:pic>
      <p:pic>
        <p:nvPicPr>
          <p:cNvPr id="334" name="Google Shape;334;p54"/>
          <p:cNvPicPr preferRelativeResize="0"/>
          <p:nvPr/>
        </p:nvPicPr>
        <p:blipFill rotWithShape="1">
          <a:blip r:embed="rId4">
            <a:alphaModFix/>
          </a:blip>
          <a:srcRect l="11203" r="11211"/>
          <a:stretch/>
        </p:blipFill>
        <p:spPr>
          <a:xfrm>
            <a:off x="4653835" y="1528516"/>
            <a:ext cx="2075547" cy="2006353"/>
          </a:xfrm>
          <a:prstGeom prst="rect">
            <a:avLst/>
          </a:prstGeom>
          <a:noFill/>
          <a:ln>
            <a:noFill/>
          </a:ln>
        </p:spPr>
      </p:pic>
      <p:pic>
        <p:nvPicPr>
          <p:cNvPr id="335" name="Google Shape;335;p54"/>
          <p:cNvPicPr preferRelativeResize="0"/>
          <p:nvPr/>
        </p:nvPicPr>
        <p:blipFill rotWithShape="1">
          <a:blip r:embed="rId5">
            <a:alphaModFix/>
          </a:blip>
          <a:srcRect l="14240" r="14233"/>
          <a:stretch/>
        </p:blipFill>
        <p:spPr>
          <a:xfrm>
            <a:off x="6801796" y="1528516"/>
            <a:ext cx="2075556" cy="2006353"/>
          </a:xfrm>
          <a:prstGeom prst="rect">
            <a:avLst/>
          </a:prstGeom>
          <a:noFill/>
          <a:ln>
            <a:noFill/>
          </a:ln>
        </p:spPr>
      </p:pic>
      <p:sp>
        <p:nvSpPr>
          <p:cNvPr id="336" name="Google Shape;336;p54"/>
          <p:cNvSpPr txBox="1">
            <a:spLocks noGrp="1"/>
          </p:cNvSpPr>
          <p:nvPr>
            <p:ph type="title"/>
          </p:nvPr>
        </p:nvSpPr>
        <p:spPr>
          <a:xfrm>
            <a:off x="6801900" y="3613825"/>
            <a:ext cx="2075700" cy="419100"/>
          </a:xfrm>
          <a:prstGeom prst="rect">
            <a:avLst/>
          </a:prstGeom>
          <a:solidFill>
            <a:srgbClr val="0000FF"/>
          </a:solidFill>
        </p:spPr>
        <p:txBody>
          <a:bodyPr spcFirstLastPara="1" wrap="square" lIns="91425" tIns="91425" rIns="91425" bIns="91425" anchor="t" anchorCtr="0">
            <a:noAutofit/>
          </a:bodyPr>
          <a:lstStyle/>
          <a:p>
            <a:pPr marL="0" lvl="0" indent="0" algn="r" rtl="1">
              <a:spcBef>
                <a:spcPts val="0"/>
              </a:spcBef>
              <a:spcAft>
                <a:spcPts val="0"/>
              </a:spcAft>
              <a:buNone/>
            </a:pPr>
            <a:r>
              <a:rPr lang="x-none" sz="1400">
                <a:solidFill>
                  <a:srgbClr val="FFFFFF"/>
                </a:solidFill>
              </a:rPr>
              <a:t>סירה קוצנית - البلان</a:t>
            </a:r>
            <a:endParaRPr sz="1400">
              <a:solidFill>
                <a:srgbClr val="FFFFFF"/>
              </a:solidFill>
            </a:endParaRPr>
          </a:p>
        </p:txBody>
      </p:sp>
      <p:sp>
        <p:nvSpPr>
          <p:cNvPr id="337" name="Google Shape;337;p54"/>
          <p:cNvSpPr txBox="1">
            <a:spLocks noGrp="1"/>
          </p:cNvSpPr>
          <p:nvPr>
            <p:ph type="body" idx="2"/>
          </p:nvPr>
        </p:nvSpPr>
        <p:spPr>
          <a:xfrm>
            <a:off x="2505875" y="3582350"/>
            <a:ext cx="2036100" cy="419100"/>
          </a:xfrm>
          <a:prstGeom prst="rect">
            <a:avLst/>
          </a:prstGeom>
          <a:solidFill>
            <a:srgbClr val="0000FF"/>
          </a:solidFill>
        </p:spPr>
        <p:txBody>
          <a:bodyPr spcFirstLastPara="1" wrap="square" lIns="91425" tIns="91425" rIns="91425" bIns="91425" anchor="t" anchorCtr="0">
            <a:noAutofit/>
          </a:bodyPr>
          <a:lstStyle/>
          <a:p>
            <a:pPr marL="0" lvl="0" indent="0" algn="r" rtl="1">
              <a:spcBef>
                <a:spcPts val="0"/>
              </a:spcBef>
              <a:spcAft>
                <a:spcPts val="1600"/>
              </a:spcAft>
              <a:buNone/>
            </a:pPr>
            <a:r>
              <a:rPr lang="x-none" b="1">
                <a:solidFill>
                  <a:srgbClr val="FFFFFF"/>
                </a:solidFill>
              </a:rPr>
              <a:t>נואית קיצונית </a:t>
            </a:r>
            <a:endParaRPr b="1">
              <a:solidFill>
                <a:srgbClr val="FFFFFF"/>
              </a:solidFill>
            </a:endParaRPr>
          </a:p>
        </p:txBody>
      </p:sp>
      <p:sp>
        <p:nvSpPr>
          <p:cNvPr id="338" name="Google Shape;338;p54"/>
          <p:cNvSpPr txBox="1">
            <a:spLocks noGrp="1"/>
          </p:cNvSpPr>
          <p:nvPr>
            <p:ph type="title"/>
          </p:nvPr>
        </p:nvSpPr>
        <p:spPr>
          <a:xfrm>
            <a:off x="4667450" y="3582500"/>
            <a:ext cx="2075700" cy="419100"/>
          </a:xfrm>
          <a:prstGeom prst="rect">
            <a:avLst/>
          </a:prstGeom>
          <a:solidFill>
            <a:srgbClr val="0000FF"/>
          </a:solidFill>
        </p:spPr>
        <p:txBody>
          <a:bodyPr spcFirstLastPara="1" wrap="square" lIns="91425" tIns="91425" rIns="91425" bIns="91425" anchor="t" anchorCtr="0">
            <a:noAutofit/>
          </a:bodyPr>
          <a:lstStyle/>
          <a:p>
            <a:pPr marL="0" lvl="0" indent="0" algn="r" rtl="1">
              <a:spcBef>
                <a:spcPts val="0"/>
              </a:spcBef>
              <a:spcAft>
                <a:spcPts val="0"/>
              </a:spcAft>
              <a:buNone/>
            </a:pPr>
            <a:r>
              <a:rPr lang="x-none" sz="1400">
                <a:solidFill>
                  <a:srgbClr val="FFFFFF"/>
                </a:solidFill>
              </a:rPr>
              <a:t> مثنان أهلب- מתנן שעיר</a:t>
            </a:r>
            <a:endParaRPr sz="1400">
              <a:solidFill>
                <a:srgbClr val="FFFFFF"/>
              </a:solidFill>
            </a:endParaRPr>
          </a:p>
        </p:txBody>
      </p:sp>
      <p:sp>
        <p:nvSpPr>
          <p:cNvPr id="339" name="Google Shape;339;p54"/>
          <p:cNvSpPr txBox="1"/>
          <p:nvPr/>
        </p:nvSpPr>
        <p:spPr>
          <a:xfrm>
            <a:off x="309875" y="102625"/>
            <a:ext cx="8716500" cy="12954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x-none" sz="1800" b="1">
                <a:solidFill>
                  <a:srgbClr val="FF9900"/>
                </a:solidFill>
              </a:rPr>
              <a:t>בני שיח : </a:t>
            </a:r>
            <a:r>
              <a:rPr lang="x-none" sz="1800" b="1">
                <a:solidFill>
                  <a:schemeClr val="dk1"/>
                </a:solidFill>
                <a:highlight>
                  <a:srgbClr val="FFFFFF"/>
                </a:highlight>
              </a:rPr>
              <a:t>(שיחים נמוכים שגובה הגזע שלהם לא עולה על 50 ס"מ)</a:t>
            </a:r>
            <a:endParaRPr sz="1800" b="1">
              <a:solidFill>
                <a:schemeClr val="dk1"/>
              </a:solidFill>
              <a:highlight>
                <a:srgbClr val="FFFFFF"/>
              </a:highlight>
            </a:endParaRPr>
          </a:p>
          <a:p>
            <a:pPr marL="0" lvl="0" indent="0" algn="r" rtl="1">
              <a:spcBef>
                <a:spcPts val="0"/>
              </a:spcBef>
              <a:spcAft>
                <a:spcPts val="0"/>
              </a:spcAft>
              <a:buNone/>
            </a:pPr>
            <a:r>
              <a:rPr lang="x-none" sz="1800" b="1">
                <a:solidFill>
                  <a:srgbClr val="FF9900"/>
                </a:solidFill>
              </a:rPr>
              <a:t>تحت جنبة =جنبات قصيره (شجيرات  قصيره):</a:t>
            </a:r>
            <a:r>
              <a:rPr lang="x-none" sz="1800" b="1">
                <a:solidFill>
                  <a:schemeClr val="accent2"/>
                </a:solidFill>
              </a:rPr>
              <a:t> طول جذعها لا يزيد عن 50 سم </a:t>
            </a:r>
            <a:endParaRPr sz="1800" b="1">
              <a:solidFill>
                <a:schemeClr val="accent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5"/>
          <p:cNvSpPr txBox="1">
            <a:spLocks noGrp="1"/>
          </p:cNvSpPr>
          <p:nvPr>
            <p:ph type="title"/>
          </p:nvPr>
        </p:nvSpPr>
        <p:spPr>
          <a:xfrm>
            <a:off x="467550" y="0"/>
            <a:ext cx="8520600" cy="8700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latin typeface="David"/>
                <a:ea typeface="David"/>
                <a:cs typeface="David"/>
                <a:sym typeface="David"/>
              </a:rPr>
              <a:t>רעיית יתר: </a:t>
            </a:r>
            <a:r>
              <a:rPr lang="x-none" sz="2400">
                <a:solidFill>
                  <a:schemeClr val="dk2"/>
                </a:solidFill>
                <a:latin typeface="David"/>
                <a:ea typeface="David"/>
                <a:cs typeface="David"/>
                <a:sym typeface="David"/>
              </a:rPr>
              <a:t>רעייה מוגברת ממושכת של צמחים ופגיעה בקצב התחדשות הצמחייה</a:t>
            </a:r>
            <a:endParaRPr>
              <a:latin typeface="David"/>
              <a:ea typeface="David"/>
              <a:cs typeface="David"/>
              <a:sym typeface="David"/>
            </a:endParaRPr>
          </a:p>
        </p:txBody>
      </p:sp>
      <p:sp>
        <p:nvSpPr>
          <p:cNvPr id="345" name="Google Shape;345;p55"/>
          <p:cNvSpPr txBox="1">
            <a:spLocks noGrp="1"/>
          </p:cNvSpPr>
          <p:nvPr>
            <p:ph type="body" idx="1"/>
          </p:nvPr>
        </p:nvSpPr>
        <p:spPr>
          <a:xfrm>
            <a:off x="311700" y="1152475"/>
            <a:ext cx="8832300" cy="38073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sz="2400">
              <a:latin typeface="David"/>
              <a:ea typeface="David"/>
              <a:cs typeface="David"/>
              <a:sym typeface="David"/>
            </a:endParaRPr>
          </a:p>
          <a:p>
            <a:pPr marL="0" lvl="0" indent="0" algn="r" rtl="1">
              <a:spcBef>
                <a:spcPts val="1600"/>
              </a:spcBef>
              <a:spcAft>
                <a:spcPts val="1600"/>
              </a:spcAft>
              <a:buNone/>
            </a:pPr>
            <a:endParaRPr b="1"/>
          </a:p>
        </p:txBody>
      </p:sp>
      <p:pic>
        <p:nvPicPr>
          <p:cNvPr id="346" name="Google Shape;346;p55"/>
          <p:cNvPicPr preferRelativeResize="0"/>
          <p:nvPr/>
        </p:nvPicPr>
        <p:blipFill>
          <a:blip r:embed="rId3">
            <a:alphaModFix/>
          </a:blip>
          <a:stretch>
            <a:fillRect/>
          </a:stretch>
        </p:blipFill>
        <p:spPr>
          <a:xfrm>
            <a:off x="580688" y="1429500"/>
            <a:ext cx="8294326" cy="3424375"/>
          </a:xfrm>
          <a:prstGeom prst="rect">
            <a:avLst/>
          </a:prstGeom>
          <a:noFill/>
          <a:ln>
            <a:noFill/>
          </a:ln>
        </p:spPr>
      </p:pic>
      <p:sp>
        <p:nvSpPr>
          <p:cNvPr id="347" name="Google Shape;347;p55"/>
          <p:cNvSpPr txBox="1"/>
          <p:nvPr/>
        </p:nvSpPr>
        <p:spPr>
          <a:xfrm>
            <a:off x="2798750" y="870000"/>
            <a:ext cx="6189300" cy="665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2400">
                <a:latin typeface="David"/>
                <a:ea typeface="David"/>
                <a:cs typeface="David"/>
                <a:sym typeface="David"/>
              </a:rPr>
              <a:t>קטע מרמת הנדיב </a:t>
            </a:r>
            <a:r>
              <a:rPr lang="x-none" sz="2400" b="1">
                <a:latin typeface="David"/>
                <a:ea typeface="David"/>
                <a:cs typeface="David"/>
                <a:sym typeface="David"/>
              </a:rPr>
              <a:t>בשנת 2004</a:t>
            </a:r>
            <a:endParaRPr sz="2400" b="1">
              <a:latin typeface="David"/>
              <a:ea typeface="David"/>
              <a:cs typeface="David"/>
              <a:sym typeface="Davi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x-none" sz="2400">
                <a:latin typeface="David"/>
                <a:ea typeface="David"/>
                <a:cs typeface="David"/>
                <a:sym typeface="David"/>
              </a:rPr>
              <a:t>קטע מרמת הנדיב </a:t>
            </a:r>
            <a:r>
              <a:rPr lang="x-none" sz="2400" b="1">
                <a:latin typeface="David"/>
                <a:ea typeface="David"/>
                <a:cs typeface="David"/>
                <a:sym typeface="David"/>
              </a:rPr>
              <a:t>בשנת 2010</a:t>
            </a:r>
            <a:endParaRPr b="1">
              <a:latin typeface="David"/>
              <a:ea typeface="David"/>
              <a:cs typeface="David"/>
              <a:sym typeface="David"/>
            </a:endParaRPr>
          </a:p>
        </p:txBody>
      </p:sp>
      <p:sp>
        <p:nvSpPr>
          <p:cNvPr id="353" name="Google Shape;353;p56"/>
          <p:cNvSpPr txBox="1">
            <a:spLocks noGrp="1"/>
          </p:cNvSpPr>
          <p:nvPr>
            <p:ph type="body" idx="1"/>
          </p:nvPr>
        </p:nvSpPr>
        <p:spPr>
          <a:xfrm>
            <a:off x="311700" y="1152475"/>
            <a:ext cx="8832300" cy="34164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endParaRPr/>
          </a:p>
        </p:txBody>
      </p:sp>
      <p:pic>
        <p:nvPicPr>
          <p:cNvPr id="354" name="Google Shape;354;p56"/>
          <p:cNvPicPr preferRelativeResize="0"/>
          <p:nvPr/>
        </p:nvPicPr>
        <p:blipFill>
          <a:blip r:embed="rId3">
            <a:alphaModFix/>
          </a:blip>
          <a:stretch>
            <a:fillRect/>
          </a:stretch>
        </p:blipFill>
        <p:spPr>
          <a:xfrm>
            <a:off x="681450" y="1152475"/>
            <a:ext cx="7682650" cy="35199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7"/>
          <p:cNvSpPr txBox="1">
            <a:spLocks noGrp="1"/>
          </p:cNvSpPr>
          <p:nvPr>
            <p:ph type="body" idx="1"/>
          </p:nvPr>
        </p:nvSpPr>
        <p:spPr>
          <a:xfrm>
            <a:off x="201750" y="1963900"/>
            <a:ext cx="5491200" cy="2704200"/>
          </a:xfrm>
          <a:prstGeom prst="rect">
            <a:avLst/>
          </a:prstGeom>
        </p:spPr>
        <p:txBody>
          <a:bodyPr spcFirstLastPara="1" wrap="square" lIns="91425" tIns="91425" rIns="91425" bIns="91425" anchor="t" anchorCtr="0">
            <a:noAutofit/>
          </a:bodyPr>
          <a:lstStyle/>
          <a:p>
            <a:pPr marL="457200" lvl="0" indent="0" algn="just" rtl="1">
              <a:lnSpc>
                <a:spcPct val="180000"/>
              </a:lnSpc>
              <a:spcBef>
                <a:spcPts val="0"/>
              </a:spcBef>
              <a:spcAft>
                <a:spcPts val="0"/>
              </a:spcAft>
              <a:buClr>
                <a:schemeClr val="dk1"/>
              </a:buClr>
              <a:buSzPts val="1100"/>
              <a:buFont typeface="Arial"/>
              <a:buNone/>
            </a:pPr>
            <a:r>
              <a:rPr lang="x-none" i="1">
                <a:solidFill>
                  <a:schemeClr val="dk1"/>
                </a:solidFill>
              </a:rPr>
              <a:t>5. כיצד יכול להשפיע כיסוי צמחי נמוך על תופעת סחף הקרקעות?</a:t>
            </a:r>
            <a:endParaRPr i="1">
              <a:solidFill>
                <a:schemeClr val="dk1"/>
              </a:solidFill>
            </a:endParaRPr>
          </a:p>
          <a:p>
            <a:pPr marL="457200" lvl="0" indent="0" algn="just" rtl="1">
              <a:lnSpc>
                <a:spcPct val="180000"/>
              </a:lnSpc>
              <a:spcBef>
                <a:spcPts val="0"/>
              </a:spcBef>
              <a:spcAft>
                <a:spcPts val="0"/>
              </a:spcAft>
              <a:buClr>
                <a:schemeClr val="dk1"/>
              </a:buClr>
              <a:buSzPts val="1100"/>
              <a:buFont typeface="Arial"/>
              <a:buNone/>
            </a:pPr>
            <a:r>
              <a:rPr lang="x-none" i="1">
                <a:solidFill>
                  <a:schemeClr val="dk1"/>
                </a:solidFill>
              </a:rPr>
              <a:t>6. א. כיצד רעייה בת קיימא שונה מרעיית יתר?</a:t>
            </a:r>
            <a:endParaRPr i="1">
              <a:solidFill>
                <a:schemeClr val="dk1"/>
              </a:solidFill>
            </a:endParaRPr>
          </a:p>
          <a:p>
            <a:pPr marL="457200" lvl="0" indent="0" algn="just" rtl="1">
              <a:lnSpc>
                <a:spcPct val="180000"/>
              </a:lnSpc>
              <a:spcBef>
                <a:spcPts val="0"/>
              </a:spcBef>
              <a:spcAft>
                <a:spcPts val="0"/>
              </a:spcAft>
              <a:buClr>
                <a:schemeClr val="dk1"/>
              </a:buClr>
              <a:buSzPts val="1100"/>
              <a:buFont typeface="Arial"/>
              <a:buNone/>
            </a:pPr>
            <a:r>
              <a:rPr lang="x-none" i="1">
                <a:solidFill>
                  <a:schemeClr val="dk1"/>
                </a:solidFill>
              </a:rPr>
              <a:t>ב. כיצד רעייה בת-קיימא יכולה להגן על קרקע מפני סחיפה?</a:t>
            </a:r>
            <a:endParaRPr/>
          </a:p>
        </p:txBody>
      </p:sp>
      <p:pic>
        <p:nvPicPr>
          <p:cNvPr id="360" name="Google Shape;360;p57" descr="תוצאת תמונה עבור רעיית יתר"/>
          <p:cNvPicPr preferRelativeResize="0"/>
          <p:nvPr/>
        </p:nvPicPr>
        <p:blipFill rotWithShape="1">
          <a:blip r:embed="rId3">
            <a:alphaModFix/>
          </a:blip>
          <a:srcRect l="15701" r="15701"/>
          <a:stretch/>
        </p:blipFill>
        <p:spPr>
          <a:xfrm>
            <a:off x="5871375" y="1880950"/>
            <a:ext cx="3125476" cy="2636975"/>
          </a:xfrm>
          <a:prstGeom prst="rect">
            <a:avLst/>
          </a:prstGeom>
          <a:noFill/>
          <a:ln>
            <a:noFill/>
          </a:ln>
        </p:spPr>
      </p:pic>
      <p:pic>
        <p:nvPicPr>
          <p:cNvPr id="361" name="Google Shape;361;p57"/>
          <p:cNvPicPr preferRelativeResize="0"/>
          <p:nvPr/>
        </p:nvPicPr>
        <p:blipFill>
          <a:blip r:embed="rId4">
            <a:alphaModFix/>
          </a:blip>
          <a:stretch>
            <a:fillRect/>
          </a:stretch>
        </p:blipFill>
        <p:spPr>
          <a:xfrm>
            <a:off x="7237975" y="27075"/>
            <a:ext cx="1616000" cy="1616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5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latin typeface="David"/>
                <a:ea typeface="David"/>
                <a:cs typeface="David"/>
                <a:sym typeface="David"/>
              </a:rPr>
              <a:t>תשובות</a:t>
            </a:r>
            <a:endParaRPr>
              <a:latin typeface="David"/>
              <a:ea typeface="David"/>
              <a:cs typeface="David"/>
              <a:sym typeface="David"/>
            </a:endParaRPr>
          </a:p>
        </p:txBody>
      </p:sp>
      <p:pic>
        <p:nvPicPr>
          <p:cNvPr id="367" name="Google Shape;367;p58"/>
          <p:cNvPicPr preferRelativeResize="0"/>
          <p:nvPr/>
        </p:nvPicPr>
        <p:blipFill>
          <a:blip r:embed="rId3">
            <a:alphaModFix/>
          </a:blip>
          <a:stretch>
            <a:fillRect/>
          </a:stretch>
        </p:blipFill>
        <p:spPr>
          <a:xfrm>
            <a:off x="1089750" y="1017725"/>
            <a:ext cx="7303925" cy="3695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59" descr="תוצאת תמונה עבור רעיית יתר"/>
          <p:cNvPicPr preferRelativeResize="0"/>
          <p:nvPr/>
        </p:nvPicPr>
        <p:blipFill rotWithShape="1">
          <a:blip r:embed="rId3">
            <a:alphaModFix/>
          </a:blip>
          <a:srcRect l="15701" r="15701"/>
          <a:stretch/>
        </p:blipFill>
        <p:spPr>
          <a:xfrm>
            <a:off x="3047650" y="0"/>
            <a:ext cx="6096350" cy="5143501"/>
          </a:xfrm>
          <a:prstGeom prst="rect">
            <a:avLst/>
          </a:prstGeom>
          <a:noFill/>
          <a:ln>
            <a:noFill/>
          </a:ln>
        </p:spPr>
      </p:pic>
      <p:sp>
        <p:nvSpPr>
          <p:cNvPr id="373" name="Google Shape;373;p59"/>
          <p:cNvSpPr txBox="1">
            <a:spLocks noGrp="1"/>
          </p:cNvSpPr>
          <p:nvPr>
            <p:ph type="title"/>
          </p:nvPr>
        </p:nvSpPr>
        <p:spPr>
          <a:xfrm>
            <a:off x="-111025" y="679625"/>
            <a:ext cx="2979600" cy="10425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a:t>השלכות של רעיית יתר </a:t>
            </a:r>
            <a:endParaRPr/>
          </a:p>
        </p:txBody>
      </p:sp>
      <p:sp>
        <p:nvSpPr>
          <p:cNvPr id="374" name="Google Shape;374;p59"/>
          <p:cNvSpPr txBox="1">
            <a:spLocks noGrp="1"/>
          </p:cNvSpPr>
          <p:nvPr>
            <p:ph type="body" idx="1"/>
          </p:nvPr>
        </p:nvSpPr>
        <p:spPr>
          <a:xfrm>
            <a:off x="36675" y="1798300"/>
            <a:ext cx="2928000" cy="2540100"/>
          </a:xfrm>
          <a:prstGeom prst="rect">
            <a:avLst/>
          </a:prstGeom>
        </p:spPr>
        <p:txBody>
          <a:bodyPr spcFirstLastPara="1" wrap="square" lIns="91425" tIns="91425" rIns="91425" bIns="91425" anchor="t" anchorCtr="0">
            <a:noAutofit/>
          </a:bodyPr>
          <a:lstStyle/>
          <a:p>
            <a:pPr marL="0" lvl="0" indent="0" algn="just" rtl="1">
              <a:spcBef>
                <a:spcPts val="0"/>
              </a:spcBef>
              <a:spcAft>
                <a:spcPts val="0"/>
              </a:spcAft>
              <a:buNone/>
            </a:pPr>
            <a:endParaRPr sz="1800">
              <a:solidFill>
                <a:srgbClr val="000000"/>
              </a:solidFill>
            </a:endParaRPr>
          </a:p>
          <a:p>
            <a:pPr marL="0" lvl="0" indent="0" algn="just" rtl="1">
              <a:spcBef>
                <a:spcPts val="1600"/>
              </a:spcBef>
              <a:spcAft>
                <a:spcPts val="0"/>
              </a:spcAft>
              <a:buNone/>
            </a:pPr>
            <a:r>
              <a:rPr lang="x-none" sz="1800">
                <a:solidFill>
                  <a:srgbClr val="000000"/>
                </a:solidFill>
              </a:rPr>
              <a:t>א. ירידה במגוון מיני הצומח</a:t>
            </a:r>
            <a:endParaRPr sz="1800">
              <a:solidFill>
                <a:srgbClr val="000000"/>
              </a:solidFill>
            </a:endParaRPr>
          </a:p>
          <a:p>
            <a:pPr marL="0" lvl="0" indent="0" algn="just" rtl="1">
              <a:spcBef>
                <a:spcPts val="1600"/>
              </a:spcBef>
              <a:spcAft>
                <a:spcPts val="0"/>
              </a:spcAft>
              <a:buNone/>
            </a:pPr>
            <a:r>
              <a:rPr lang="x-none" sz="1800">
                <a:solidFill>
                  <a:srgbClr val="000000"/>
                </a:solidFill>
              </a:rPr>
              <a:t>ב. פגיעה בתכונות הקרקע </a:t>
            </a:r>
            <a:endParaRPr sz="1800">
              <a:solidFill>
                <a:srgbClr val="000000"/>
              </a:solidFill>
            </a:endParaRPr>
          </a:p>
          <a:p>
            <a:pPr marL="0" lvl="0" indent="0" algn="just" rtl="1">
              <a:spcBef>
                <a:spcPts val="1600"/>
              </a:spcBef>
              <a:spcAft>
                <a:spcPts val="0"/>
              </a:spcAft>
              <a:buNone/>
            </a:pPr>
            <a:r>
              <a:rPr lang="x-none" sz="1800">
                <a:solidFill>
                  <a:srgbClr val="000000"/>
                </a:solidFill>
              </a:rPr>
              <a:t>(מנירלים/ פוריות הקרקע)</a:t>
            </a:r>
            <a:endParaRPr sz="1800">
              <a:solidFill>
                <a:srgbClr val="000000"/>
              </a:solidFill>
            </a:endParaRPr>
          </a:p>
          <a:p>
            <a:pPr marL="0" lvl="0" indent="0" algn="just" rtl="1">
              <a:spcBef>
                <a:spcPts val="1600"/>
              </a:spcBef>
              <a:spcAft>
                <a:spcPts val="1600"/>
              </a:spcAft>
              <a:buNone/>
            </a:pPr>
            <a:r>
              <a:rPr lang="x-none" sz="1800">
                <a:solidFill>
                  <a:srgbClr val="000000"/>
                </a:solidFill>
              </a:rPr>
              <a:t>ג. ירידה במגוון מיני בעלי חיים</a:t>
            </a:r>
            <a:endParaRPr sz="18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2"/>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a:t>חלוקת זמן והמלצות למורים בנושא המאמר:</a:t>
            </a:r>
            <a:endParaRPr/>
          </a:p>
        </p:txBody>
      </p:sp>
      <p:sp>
        <p:nvSpPr>
          <p:cNvPr id="227" name="Google Shape;227;p42"/>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457200" lvl="0" indent="-342900" algn="r" rtl="1">
              <a:lnSpc>
                <a:spcPct val="150000"/>
              </a:lnSpc>
              <a:spcBef>
                <a:spcPts val="0"/>
              </a:spcBef>
              <a:spcAft>
                <a:spcPts val="0"/>
              </a:spcAft>
              <a:buSzPts val="1800"/>
              <a:buChar char="●"/>
            </a:pPr>
            <a:r>
              <a:rPr lang="x-none"/>
              <a:t>מומלץ להקדיש למאמר לפחות 10-15 שיעורים </a:t>
            </a:r>
            <a:endParaRPr/>
          </a:p>
          <a:p>
            <a:pPr marL="457200" lvl="0" indent="-342900" algn="r" rtl="1">
              <a:lnSpc>
                <a:spcPct val="150000"/>
              </a:lnSpc>
              <a:spcBef>
                <a:spcPts val="0"/>
              </a:spcBef>
              <a:spcAft>
                <a:spcPts val="0"/>
              </a:spcAft>
              <a:buSzPts val="1800"/>
              <a:buChar char="●"/>
            </a:pPr>
            <a:r>
              <a:rPr lang="x-none"/>
              <a:t>מומלץ ללמד את המאמר בסמסטר השני ללימודים לפני תחילת בחינות הבגרות.</a:t>
            </a:r>
            <a:endParaRPr/>
          </a:p>
          <a:p>
            <a:pPr marL="457200" lvl="0" indent="-342900" algn="r" rtl="1">
              <a:lnSpc>
                <a:spcPct val="150000"/>
              </a:lnSpc>
              <a:spcBef>
                <a:spcPts val="0"/>
              </a:spcBef>
              <a:spcAft>
                <a:spcPts val="0"/>
              </a:spcAft>
              <a:buSzPts val="1800"/>
              <a:buChar char="●"/>
            </a:pPr>
            <a:r>
              <a:rPr lang="x-none"/>
              <a:t>מומלץ לבחון את התלמידים על נושא המאמר.</a:t>
            </a:r>
            <a:endParaRPr/>
          </a:p>
          <a:p>
            <a:pPr marL="457200" lvl="0" indent="-342900" algn="r" rtl="1">
              <a:lnSpc>
                <a:spcPct val="150000"/>
              </a:lnSpc>
              <a:spcBef>
                <a:spcPts val="0"/>
              </a:spcBef>
              <a:spcAft>
                <a:spcPts val="0"/>
              </a:spcAft>
              <a:buSzPts val="1800"/>
              <a:buChar char="●"/>
            </a:pPr>
            <a:r>
              <a:rPr lang="x-none"/>
              <a:t>הפעילויות במאמר מומלצות מאוד.</a:t>
            </a:r>
            <a:endParaRPr/>
          </a:p>
          <a:p>
            <a:pPr marL="457200" lvl="0" indent="-342900" algn="r" rtl="1">
              <a:lnSpc>
                <a:spcPct val="150000"/>
              </a:lnSpc>
              <a:spcBef>
                <a:spcPts val="0"/>
              </a:spcBef>
              <a:spcAft>
                <a:spcPts val="0"/>
              </a:spcAft>
              <a:buSzPts val="1800"/>
              <a:buChar char="●"/>
            </a:pPr>
            <a:r>
              <a:rPr lang="x-none"/>
              <a:t>יש לתרגל את כל השאלות ולהקפיד על הבנה נכונה של גרפים, איורים וטבלאות אשר מופיעים במאמר.</a:t>
            </a:r>
            <a:endParaRPr/>
          </a:p>
          <a:p>
            <a:pPr marL="457200" lvl="0" indent="0" algn="r" rtl="1">
              <a:lnSpc>
                <a:spcPct val="150000"/>
              </a:lnSpc>
              <a:spcBef>
                <a:spcPts val="1600"/>
              </a:spcBef>
              <a:spcAft>
                <a:spcPts val="1600"/>
              </a:spcAft>
              <a:buNone/>
            </a:pPr>
            <a:endParaRPr/>
          </a:p>
        </p:txBody>
      </p:sp>
      <p:pic>
        <p:nvPicPr>
          <p:cNvPr id="228" name="Google Shape;228;p42"/>
          <p:cNvPicPr preferRelativeResize="0"/>
          <p:nvPr/>
        </p:nvPicPr>
        <p:blipFill>
          <a:blip r:embed="rId3">
            <a:alphaModFix/>
          </a:blip>
          <a:stretch>
            <a:fillRect/>
          </a:stretch>
        </p:blipFill>
        <p:spPr>
          <a:xfrm>
            <a:off x="6121425" y="95550"/>
            <a:ext cx="2585040" cy="16156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60"/>
          <p:cNvSpPr txBox="1">
            <a:spLocks noGrp="1"/>
          </p:cNvSpPr>
          <p:nvPr>
            <p:ph type="title"/>
          </p:nvPr>
        </p:nvSpPr>
        <p:spPr>
          <a:xfrm>
            <a:off x="306850" y="665675"/>
            <a:ext cx="8550900" cy="596400"/>
          </a:xfrm>
          <a:prstGeom prst="rect">
            <a:avLst/>
          </a:prstGeom>
        </p:spPr>
        <p:txBody>
          <a:bodyPr spcFirstLastPara="1" wrap="square" lIns="91425" tIns="91425" rIns="91425" bIns="91425" anchor="ctr" anchorCtr="0">
            <a:noAutofit/>
          </a:bodyPr>
          <a:lstStyle/>
          <a:p>
            <a:pPr marL="0" lvl="0" indent="0" algn="ctr" rtl="1">
              <a:spcBef>
                <a:spcPts val="0"/>
              </a:spcBef>
              <a:spcAft>
                <a:spcPts val="0"/>
              </a:spcAft>
              <a:buNone/>
            </a:pPr>
            <a:r>
              <a:rPr lang="x-none"/>
              <a:t>שאלות נבחרות מתוך המאמר</a:t>
            </a:r>
            <a:endParaRPr/>
          </a:p>
        </p:txBody>
      </p:sp>
      <p:sp>
        <p:nvSpPr>
          <p:cNvPr id="380" name="Google Shape;380;p60"/>
          <p:cNvSpPr txBox="1">
            <a:spLocks noGrp="1"/>
          </p:cNvSpPr>
          <p:nvPr>
            <p:ph type="body" idx="1"/>
          </p:nvPr>
        </p:nvSpPr>
        <p:spPr>
          <a:xfrm>
            <a:off x="400625" y="2053525"/>
            <a:ext cx="1914000" cy="2477700"/>
          </a:xfrm>
          <a:prstGeom prst="rect">
            <a:avLst/>
          </a:prstGeom>
        </p:spPr>
        <p:txBody>
          <a:bodyPr spcFirstLastPara="1" wrap="square" lIns="91425" tIns="91425" rIns="91425" bIns="91425" anchor="t" anchorCtr="0">
            <a:noAutofit/>
          </a:bodyPr>
          <a:lstStyle/>
          <a:p>
            <a:pPr marL="0" lvl="0" indent="0" algn="r" rtl="1">
              <a:spcBef>
                <a:spcPts val="0"/>
              </a:spcBef>
              <a:spcAft>
                <a:spcPts val="1600"/>
              </a:spcAft>
              <a:buNone/>
            </a:pPr>
            <a:r>
              <a:rPr lang="x-none" sz="1800" i="1"/>
              <a:t>הציעו הסבר לקשר אפשרי בין נוכחות קני נמלים לריכוז חומר אורגני בקרקע.</a:t>
            </a:r>
            <a:endParaRPr sz="1800"/>
          </a:p>
        </p:txBody>
      </p:sp>
      <p:sp>
        <p:nvSpPr>
          <p:cNvPr id="381" name="Google Shape;381;p60"/>
          <p:cNvSpPr txBox="1">
            <a:spLocks noGrp="1"/>
          </p:cNvSpPr>
          <p:nvPr>
            <p:ph type="body" idx="2"/>
          </p:nvPr>
        </p:nvSpPr>
        <p:spPr>
          <a:xfrm>
            <a:off x="2546261" y="2053525"/>
            <a:ext cx="1914000" cy="2477700"/>
          </a:xfrm>
          <a:prstGeom prst="rect">
            <a:avLst/>
          </a:prstGeom>
        </p:spPr>
        <p:txBody>
          <a:bodyPr spcFirstLastPara="1" wrap="square" lIns="91425" tIns="91425" rIns="91425" bIns="91425" anchor="t" anchorCtr="0">
            <a:noAutofit/>
          </a:bodyPr>
          <a:lstStyle/>
          <a:p>
            <a:pPr marL="0" lvl="0" indent="0" algn="r" rtl="1">
              <a:spcBef>
                <a:spcPts val="0"/>
              </a:spcBef>
              <a:spcAft>
                <a:spcPts val="1600"/>
              </a:spcAft>
              <a:buNone/>
            </a:pPr>
            <a:r>
              <a:rPr lang="x-none" sz="1800" i="1"/>
              <a:t>מהם היתרונות שבשילוב מהנדסי סביבה לשיקום אזורים פגועים בעקבות רעיית יתר?</a:t>
            </a:r>
            <a:endParaRPr sz="1800"/>
          </a:p>
        </p:txBody>
      </p:sp>
      <p:sp>
        <p:nvSpPr>
          <p:cNvPr id="382" name="Google Shape;382;p60"/>
          <p:cNvSpPr txBox="1">
            <a:spLocks noGrp="1"/>
          </p:cNvSpPr>
          <p:nvPr>
            <p:ph type="body" idx="3"/>
          </p:nvPr>
        </p:nvSpPr>
        <p:spPr>
          <a:xfrm>
            <a:off x="4709550" y="2053525"/>
            <a:ext cx="1914000" cy="2477700"/>
          </a:xfrm>
          <a:prstGeom prst="rect">
            <a:avLst/>
          </a:prstGeom>
        </p:spPr>
        <p:txBody>
          <a:bodyPr spcFirstLastPara="1" wrap="square" lIns="91425" tIns="91425" rIns="91425" bIns="91425" anchor="t" anchorCtr="0">
            <a:noAutofit/>
          </a:bodyPr>
          <a:lstStyle/>
          <a:p>
            <a:pPr marL="0" lvl="0" indent="0" algn="r" rtl="1">
              <a:spcBef>
                <a:spcPts val="0"/>
              </a:spcBef>
              <a:spcAft>
                <a:spcPts val="1600"/>
              </a:spcAft>
              <a:buNone/>
            </a:pPr>
            <a:r>
              <a:rPr lang="x-none" sz="1800" i="1"/>
              <a:t>לאלו נזקים עלולה לגרום רעיית יתר?</a:t>
            </a:r>
            <a:endParaRPr sz="1800"/>
          </a:p>
        </p:txBody>
      </p:sp>
      <p:sp>
        <p:nvSpPr>
          <p:cNvPr id="383" name="Google Shape;383;p60"/>
          <p:cNvSpPr txBox="1">
            <a:spLocks noGrp="1"/>
          </p:cNvSpPr>
          <p:nvPr>
            <p:ph type="body" idx="4"/>
          </p:nvPr>
        </p:nvSpPr>
        <p:spPr>
          <a:xfrm>
            <a:off x="6858525" y="2053525"/>
            <a:ext cx="1914000" cy="2477700"/>
          </a:xfrm>
          <a:prstGeom prst="rect">
            <a:avLst/>
          </a:prstGeom>
        </p:spPr>
        <p:txBody>
          <a:bodyPr spcFirstLastPara="1" wrap="square" lIns="91425" tIns="91425" rIns="91425" bIns="91425" anchor="t" anchorCtr="0">
            <a:noAutofit/>
          </a:bodyPr>
          <a:lstStyle/>
          <a:p>
            <a:pPr marL="0" lvl="0" indent="0" algn="r" rtl="1">
              <a:spcBef>
                <a:spcPts val="0"/>
              </a:spcBef>
              <a:spcAft>
                <a:spcPts val="1600"/>
              </a:spcAft>
              <a:buNone/>
            </a:pPr>
            <a:r>
              <a:rPr lang="x-none" sz="1800" i="1"/>
              <a:t>מהו הגורם לרעיית יתר?</a:t>
            </a:r>
            <a:endParaRPr sz="1800"/>
          </a:p>
        </p:txBody>
      </p:sp>
      <p:pic>
        <p:nvPicPr>
          <p:cNvPr id="384" name="Google Shape;384;p60"/>
          <p:cNvPicPr preferRelativeResize="0"/>
          <p:nvPr/>
        </p:nvPicPr>
        <p:blipFill>
          <a:blip r:embed="rId3">
            <a:alphaModFix/>
          </a:blip>
          <a:stretch>
            <a:fillRect/>
          </a:stretch>
        </p:blipFill>
        <p:spPr>
          <a:xfrm>
            <a:off x="7237975" y="27075"/>
            <a:ext cx="1313275" cy="1313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61"/>
          <p:cNvSpPr txBox="1">
            <a:spLocks noGrp="1"/>
          </p:cNvSpPr>
          <p:nvPr>
            <p:ph type="title"/>
          </p:nvPr>
        </p:nvSpPr>
        <p:spPr>
          <a:xfrm>
            <a:off x="447750" y="218050"/>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latin typeface="David"/>
                <a:ea typeface="David"/>
                <a:cs typeface="David"/>
                <a:sym typeface="David"/>
              </a:rPr>
              <a:t>תשובות</a:t>
            </a:r>
            <a:endParaRPr>
              <a:latin typeface="David"/>
              <a:ea typeface="David"/>
              <a:cs typeface="David"/>
              <a:sym typeface="David"/>
            </a:endParaRPr>
          </a:p>
        </p:txBody>
      </p:sp>
      <p:pic>
        <p:nvPicPr>
          <p:cNvPr id="390" name="Google Shape;390;p61"/>
          <p:cNvPicPr preferRelativeResize="0"/>
          <p:nvPr/>
        </p:nvPicPr>
        <p:blipFill>
          <a:blip r:embed="rId3">
            <a:alphaModFix/>
          </a:blip>
          <a:stretch>
            <a:fillRect/>
          </a:stretch>
        </p:blipFill>
        <p:spPr>
          <a:xfrm>
            <a:off x="817500" y="896650"/>
            <a:ext cx="7954300" cy="35187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pic>
        <p:nvPicPr>
          <p:cNvPr id="395" name="Google Shape;395;p62"/>
          <p:cNvPicPr preferRelativeResize="0"/>
          <p:nvPr/>
        </p:nvPicPr>
        <p:blipFill>
          <a:blip r:embed="rId3">
            <a:alphaModFix/>
          </a:blip>
          <a:stretch>
            <a:fillRect/>
          </a:stretch>
        </p:blipFill>
        <p:spPr>
          <a:xfrm>
            <a:off x="846275" y="573350"/>
            <a:ext cx="7756000" cy="41438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3"/>
          <p:cNvSpPr txBox="1">
            <a:spLocks noGrp="1"/>
          </p:cNvSpPr>
          <p:nvPr>
            <p:ph type="body" idx="1"/>
          </p:nvPr>
        </p:nvSpPr>
        <p:spPr>
          <a:xfrm>
            <a:off x="311700" y="861325"/>
            <a:ext cx="8520600" cy="41136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a:p>
          <a:p>
            <a:pPr marL="0" lvl="0" indent="0" algn="r" rtl="1">
              <a:spcBef>
                <a:spcPts val="1600"/>
              </a:spcBef>
              <a:spcAft>
                <a:spcPts val="0"/>
              </a:spcAft>
              <a:buNone/>
            </a:pPr>
            <a:r>
              <a:rPr lang="x-none"/>
              <a:t>  </a:t>
            </a:r>
            <a:endParaRPr/>
          </a:p>
          <a:p>
            <a:pPr marL="0" lvl="0" indent="0" algn="r" rtl="1">
              <a:spcBef>
                <a:spcPts val="1600"/>
              </a:spcBef>
              <a:spcAft>
                <a:spcPts val="0"/>
              </a:spcAft>
              <a:buNone/>
            </a:pPr>
            <a:endParaRPr/>
          </a:p>
          <a:p>
            <a:pPr marL="0" lvl="0" indent="0" algn="r" rtl="1">
              <a:spcBef>
                <a:spcPts val="1600"/>
              </a:spcBef>
              <a:spcAft>
                <a:spcPts val="1600"/>
              </a:spcAft>
              <a:buNone/>
            </a:pPr>
            <a:endParaRPr/>
          </a:p>
        </p:txBody>
      </p:sp>
      <p:sp>
        <p:nvSpPr>
          <p:cNvPr id="401" name="Google Shape;401;p63"/>
          <p:cNvSpPr txBox="1"/>
          <p:nvPr/>
        </p:nvSpPr>
        <p:spPr>
          <a:xfrm>
            <a:off x="3312825" y="1269650"/>
            <a:ext cx="2616300" cy="665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a:t>שיקום</a:t>
            </a:r>
            <a:endParaRPr/>
          </a:p>
        </p:txBody>
      </p:sp>
      <p:sp>
        <p:nvSpPr>
          <p:cNvPr id="402" name="Google Shape;402;p63"/>
          <p:cNvSpPr/>
          <p:nvPr/>
        </p:nvSpPr>
        <p:spPr>
          <a:xfrm>
            <a:off x="3554900" y="803075"/>
            <a:ext cx="2370600" cy="784200"/>
          </a:xfrm>
          <a:prstGeom prst="roundRect">
            <a:avLst>
              <a:gd name="adj" fmla="val 16667"/>
            </a:avLst>
          </a:prstGeom>
          <a:solidFill>
            <a:srgbClr val="D9EAD3"/>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x-none" sz="2400" b="1"/>
              <a:t>שיקום</a:t>
            </a:r>
            <a:endParaRPr sz="2400" b="1"/>
          </a:p>
        </p:txBody>
      </p:sp>
      <p:sp>
        <p:nvSpPr>
          <p:cNvPr id="403" name="Google Shape;403;p63"/>
          <p:cNvSpPr/>
          <p:nvPr/>
        </p:nvSpPr>
        <p:spPr>
          <a:xfrm>
            <a:off x="5218500" y="2058275"/>
            <a:ext cx="1965900" cy="1285500"/>
          </a:xfrm>
          <a:prstGeom prst="roundRect">
            <a:avLst>
              <a:gd name="adj" fmla="val 16667"/>
            </a:avLst>
          </a:prstGeom>
          <a:solidFill>
            <a:srgbClr val="FFF2CC"/>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x-none" sz="2400"/>
              <a:t>התערבות חיובית של האדם</a:t>
            </a:r>
            <a:endParaRPr sz="2400"/>
          </a:p>
        </p:txBody>
      </p:sp>
      <p:sp>
        <p:nvSpPr>
          <p:cNvPr id="404" name="Google Shape;404;p63"/>
          <p:cNvSpPr/>
          <p:nvPr/>
        </p:nvSpPr>
        <p:spPr>
          <a:xfrm>
            <a:off x="2680500" y="2058275"/>
            <a:ext cx="1891500" cy="1285500"/>
          </a:xfrm>
          <a:prstGeom prst="roundRect">
            <a:avLst>
              <a:gd name="adj" fmla="val 16667"/>
            </a:avLst>
          </a:prstGeom>
          <a:solidFill>
            <a:srgbClr val="FFF2CC"/>
          </a:solidFill>
          <a:ln w="9525"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x-none" sz="2400"/>
              <a:t>שיקום טבעי</a:t>
            </a:r>
            <a:endParaRPr sz="2400"/>
          </a:p>
        </p:txBody>
      </p:sp>
      <p:sp>
        <p:nvSpPr>
          <p:cNvPr id="405" name="Google Shape;405;p63"/>
          <p:cNvSpPr/>
          <p:nvPr/>
        </p:nvSpPr>
        <p:spPr>
          <a:xfrm>
            <a:off x="257900" y="3674300"/>
            <a:ext cx="8469300" cy="12099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x-none" sz="2400" b="1"/>
              <a:t>ממשק (خطة تدخل): התערבות יזומה של האדם במערכת האקולוגית. מטרתה לשנות או לתקן מגמה לא רצויה במערכת כגון התרבות יתר/ מחסור במזון</a:t>
            </a:r>
            <a:endParaRPr sz="2400" b="1"/>
          </a:p>
        </p:txBody>
      </p:sp>
      <p:cxnSp>
        <p:nvCxnSpPr>
          <p:cNvPr id="406" name="Google Shape;406;p63"/>
          <p:cNvCxnSpPr>
            <a:stCxn id="402" idx="2"/>
          </p:cNvCxnSpPr>
          <p:nvPr/>
        </p:nvCxnSpPr>
        <p:spPr>
          <a:xfrm>
            <a:off x="4740200" y="1587275"/>
            <a:ext cx="1366200" cy="471000"/>
          </a:xfrm>
          <a:prstGeom prst="straightConnector1">
            <a:avLst/>
          </a:prstGeom>
          <a:noFill/>
          <a:ln w="9525" cap="flat" cmpd="sng">
            <a:solidFill>
              <a:schemeClr val="dk2"/>
            </a:solidFill>
            <a:prstDash val="solid"/>
            <a:round/>
            <a:headEnd type="none" w="med" len="med"/>
            <a:tailEnd type="triangle" w="med" len="med"/>
          </a:ln>
        </p:spPr>
      </p:cxnSp>
      <p:cxnSp>
        <p:nvCxnSpPr>
          <p:cNvPr id="407" name="Google Shape;407;p63"/>
          <p:cNvCxnSpPr>
            <a:stCxn id="402" idx="2"/>
            <a:endCxn id="404" idx="0"/>
          </p:cNvCxnSpPr>
          <p:nvPr/>
        </p:nvCxnSpPr>
        <p:spPr>
          <a:xfrm flipH="1">
            <a:off x="3626300" y="1587275"/>
            <a:ext cx="1113900" cy="471000"/>
          </a:xfrm>
          <a:prstGeom prst="straightConnector1">
            <a:avLst/>
          </a:prstGeom>
          <a:noFill/>
          <a:ln w="9525" cap="flat" cmpd="sng">
            <a:solidFill>
              <a:schemeClr val="dk2"/>
            </a:solidFill>
            <a:prstDash val="solid"/>
            <a:round/>
            <a:headEnd type="none" w="med" len="med"/>
            <a:tailEnd type="triangle" w="med" len="med"/>
          </a:ln>
        </p:spPr>
      </p:cxnSp>
      <p:sp>
        <p:nvSpPr>
          <p:cNvPr id="408" name="Google Shape;408;p63"/>
          <p:cNvSpPr txBox="1"/>
          <p:nvPr/>
        </p:nvSpPr>
        <p:spPr>
          <a:xfrm>
            <a:off x="7834775" y="4022125"/>
            <a:ext cx="7333200" cy="8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x-none"/>
              <a:t> (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pic>
        <p:nvPicPr>
          <p:cNvPr id="413" name="Google Shape;413;p64" descr="תוצאת תמונה עבור רעייה מתונה ברמת הנדיב"/>
          <p:cNvPicPr preferRelativeResize="0"/>
          <p:nvPr/>
        </p:nvPicPr>
        <p:blipFill rotWithShape="1">
          <a:blip r:embed="rId3">
            <a:alphaModFix/>
          </a:blip>
          <a:srcRect l="15695" r="15702"/>
          <a:stretch/>
        </p:blipFill>
        <p:spPr>
          <a:xfrm>
            <a:off x="3591603" y="57103"/>
            <a:ext cx="5491600" cy="5315800"/>
          </a:xfrm>
          <a:prstGeom prst="rect">
            <a:avLst/>
          </a:prstGeom>
          <a:noFill/>
          <a:ln>
            <a:noFill/>
          </a:ln>
        </p:spPr>
      </p:pic>
      <p:sp>
        <p:nvSpPr>
          <p:cNvPr id="414" name="Google Shape;414;p64"/>
          <p:cNvSpPr txBox="1">
            <a:spLocks noGrp="1"/>
          </p:cNvSpPr>
          <p:nvPr>
            <p:ph type="body" idx="2"/>
          </p:nvPr>
        </p:nvSpPr>
        <p:spPr>
          <a:xfrm>
            <a:off x="193075" y="1740675"/>
            <a:ext cx="3206100" cy="312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sz="1800">
                <a:solidFill>
                  <a:srgbClr val="000000"/>
                </a:solidFill>
              </a:rPr>
              <a:t>בעיות כתוצאה משיקום השטח:</a:t>
            </a:r>
            <a:endParaRPr sz="1800">
              <a:solidFill>
                <a:srgbClr val="000000"/>
              </a:solidFill>
            </a:endParaRPr>
          </a:p>
          <a:p>
            <a:pPr marL="457200" lvl="0" indent="-342900" algn="r" rtl="1">
              <a:spcBef>
                <a:spcPts val="1600"/>
              </a:spcBef>
              <a:spcAft>
                <a:spcPts val="0"/>
              </a:spcAft>
              <a:buClr>
                <a:srgbClr val="000000"/>
              </a:buClr>
              <a:buSzPts val="1800"/>
              <a:buChar char="●"/>
            </a:pPr>
            <a:r>
              <a:rPr lang="x-none" sz="1800">
                <a:solidFill>
                  <a:srgbClr val="000000"/>
                </a:solidFill>
              </a:rPr>
              <a:t>זמן שיקום רב</a:t>
            </a:r>
            <a:endParaRPr sz="1800">
              <a:solidFill>
                <a:srgbClr val="000000"/>
              </a:solidFill>
            </a:endParaRPr>
          </a:p>
          <a:p>
            <a:pPr marL="457200" lvl="0" indent="-342900" algn="r" rtl="1">
              <a:spcBef>
                <a:spcPts val="1600"/>
              </a:spcBef>
              <a:spcAft>
                <a:spcPts val="0"/>
              </a:spcAft>
              <a:buClr>
                <a:srgbClr val="000000"/>
              </a:buClr>
              <a:buSzPts val="1800"/>
              <a:buChar char="●"/>
            </a:pPr>
            <a:r>
              <a:rPr lang="x-none" sz="1800">
                <a:solidFill>
                  <a:srgbClr val="000000"/>
                </a:solidFill>
              </a:rPr>
              <a:t>עלות גבוהה</a:t>
            </a:r>
            <a:endParaRPr sz="1800">
              <a:solidFill>
                <a:srgbClr val="000000"/>
              </a:solidFill>
            </a:endParaRPr>
          </a:p>
          <a:p>
            <a:pPr marL="457200" lvl="0" indent="-342900" algn="r" rtl="1">
              <a:spcBef>
                <a:spcPts val="1600"/>
              </a:spcBef>
              <a:spcAft>
                <a:spcPts val="0"/>
              </a:spcAft>
              <a:buClr>
                <a:srgbClr val="000000"/>
              </a:buClr>
              <a:buSzPts val="1800"/>
              <a:buChar char="●"/>
            </a:pPr>
            <a:r>
              <a:rPr lang="x-none" sz="1800">
                <a:solidFill>
                  <a:srgbClr val="000000"/>
                </a:solidFill>
              </a:rPr>
              <a:t>תלות התושבים באזור לפרנסתם</a:t>
            </a:r>
            <a:endParaRPr sz="1800">
              <a:solidFill>
                <a:srgbClr val="000000"/>
              </a:solidFill>
            </a:endParaRPr>
          </a:p>
          <a:p>
            <a:pPr marL="0" lvl="0" indent="0" algn="r" rtl="0">
              <a:spcBef>
                <a:spcPts val="1600"/>
              </a:spcBef>
              <a:spcAft>
                <a:spcPts val="1600"/>
              </a:spcAft>
              <a:buNone/>
            </a:pPr>
            <a:endParaRPr sz="1800"/>
          </a:p>
        </p:txBody>
      </p:sp>
      <p:sp>
        <p:nvSpPr>
          <p:cNvPr id="415" name="Google Shape;415;p64"/>
          <p:cNvSpPr txBox="1"/>
          <p:nvPr/>
        </p:nvSpPr>
        <p:spPr>
          <a:xfrm>
            <a:off x="0" y="160650"/>
            <a:ext cx="3591600" cy="1225200"/>
          </a:xfrm>
          <a:prstGeom prst="rect">
            <a:avLst/>
          </a:prstGeom>
          <a:noFill/>
          <a:ln>
            <a:noFill/>
          </a:ln>
        </p:spPr>
        <p:txBody>
          <a:bodyPr spcFirstLastPara="1" wrap="square" lIns="91425" tIns="91425" rIns="91425" bIns="91425" anchor="t" anchorCtr="0">
            <a:noAutofit/>
          </a:bodyPr>
          <a:lstStyle/>
          <a:p>
            <a:pPr marL="0" lvl="0" indent="0" algn="r" rtl="1">
              <a:lnSpc>
                <a:spcPct val="115000"/>
              </a:lnSpc>
              <a:spcBef>
                <a:spcPts val="0"/>
              </a:spcBef>
              <a:spcAft>
                <a:spcPts val="1600"/>
              </a:spcAft>
              <a:buClr>
                <a:schemeClr val="dk1"/>
              </a:buClr>
              <a:buSzPts val="1100"/>
              <a:buFont typeface="Arial"/>
              <a:buNone/>
            </a:pPr>
            <a:r>
              <a:rPr lang="x-none" sz="2400" b="1">
                <a:solidFill>
                  <a:schemeClr val="accent5"/>
                </a:solidFill>
              </a:rPr>
              <a:t>שיקום השטח על ידי האדם: תיחום השטח בגדר ומניעת רעייה במשך מספר שנים</a:t>
            </a:r>
            <a:endParaRPr sz="2400">
              <a:solidFill>
                <a:schemeClr val="accent5"/>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5"/>
          <p:cNvSpPr txBox="1">
            <a:spLocks noGrp="1"/>
          </p:cNvSpPr>
          <p:nvPr>
            <p:ph type="title"/>
          </p:nvPr>
        </p:nvSpPr>
        <p:spPr>
          <a:xfrm>
            <a:off x="384450" y="81950"/>
            <a:ext cx="87594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b="1">
                <a:solidFill>
                  <a:srgbClr val="000000"/>
                </a:solidFill>
              </a:rPr>
              <a:t>גישה משלימה</a:t>
            </a:r>
            <a:r>
              <a:rPr lang="x-none">
                <a:solidFill>
                  <a:schemeClr val="accent5"/>
                </a:solidFill>
              </a:rPr>
              <a:t>- </a:t>
            </a:r>
            <a:r>
              <a:rPr lang="x-none" b="1">
                <a:solidFill>
                  <a:schemeClr val="accent5"/>
                </a:solidFill>
              </a:rPr>
              <a:t>מהנדסי סביבה (שיקום טבעי)</a:t>
            </a:r>
            <a:endParaRPr b="1">
              <a:solidFill>
                <a:schemeClr val="accent5"/>
              </a:solidFill>
            </a:endParaRPr>
          </a:p>
        </p:txBody>
      </p:sp>
      <p:sp>
        <p:nvSpPr>
          <p:cNvPr id="421" name="Google Shape;421;p65"/>
          <p:cNvSpPr txBox="1">
            <a:spLocks noGrp="1"/>
          </p:cNvSpPr>
          <p:nvPr>
            <p:ph type="body" idx="1"/>
          </p:nvPr>
        </p:nvSpPr>
        <p:spPr>
          <a:xfrm>
            <a:off x="185175" y="831000"/>
            <a:ext cx="8857200" cy="40779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sz="2400" b="1">
                <a:solidFill>
                  <a:srgbClr val="0000FF"/>
                </a:solidFill>
              </a:rPr>
              <a:t>מהנדס סביבה</a:t>
            </a:r>
            <a:r>
              <a:rPr lang="x-none" sz="2400" b="1"/>
              <a:t>: אורגניזם שמשנה, יוצר או הורס את בית הגידול ומשפיע בצורה ישירה/ עקיפה על זמינות המשאבים למינים אחרים על ידי שינוי גורמים ביוטיים ואביוטיים.</a:t>
            </a:r>
            <a:endParaRPr sz="2400" b="1"/>
          </a:p>
          <a:p>
            <a:pPr marL="0" lvl="0" indent="0" algn="r" rtl="1">
              <a:spcBef>
                <a:spcPts val="1600"/>
              </a:spcBef>
              <a:spcAft>
                <a:spcPts val="0"/>
              </a:spcAft>
              <a:buNone/>
            </a:pPr>
            <a:endParaRPr/>
          </a:p>
          <a:p>
            <a:pPr marL="0" lvl="0" indent="0" algn="r" rtl="1">
              <a:spcBef>
                <a:spcPts val="1600"/>
              </a:spcBef>
              <a:spcAft>
                <a:spcPts val="0"/>
              </a:spcAft>
              <a:buNone/>
            </a:pPr>
            <a:endParaRPr/>
          </a:p>
          <a:p>
            <a:pPr marL="0" lvl="0" indent="0" algn="r" rtl="1">
              <a:spcBef>
                <a:spcPts val="1600"/>
              </a:spcBef>
              <a:spcAft>
                <a:spcPts val="0"/>
              </a:spcAft>
              <a:buNone/>
            </a:pPr>
            <a:endParaRPr sz="1200">
              <a:solidFill>
                <a:schemeClr val="dk1"/>
              </a:solidFill>
            </a:endParaRPr>
          </a:p>
          <a:p>
            <a:pPr marL="0" lvl="0" indent="0" algn="r" rtl="1">
              <a:spcBef>
                <a:spcPts val="1600"/>
              </a:spcBef>
              <a:spcAft>
                <a:spcPts val="0"/>
              </a:spcAft>
              <a:buNone/>
            </a:pPr>
            <a:endParaRPr sz="1200">
              <a:solidFill>
                <a:schemeClr val="dk1"/>
              </a:solidFill>
            </a:endParaRPr>
          </a:p>
          <a:p>
            <a:pPr marL="0" lvl="0" indent="0" algn="r" rtl="1">
              <a:spcBef>
                <a:spcPts val="1600"/>
              </a:spcBef>
              <a:spcAft>
                <a:spcPts val="1600"/>
              </a:spcAft>
              <a:buClr>
                <a:srgbClr val="000000"/>
              </a:buClr>
              <a:buSzPts val="1100"/>
              <a:buFont typeface="Arial"/>
              <a:buNone/>
            </a:pPr>
            <a:endParaRPr/>
          </a:p>
        </p:txBody>
      </p:sp>
      <p:pic>
        <p:nvPicPr>
          <p:cNvPr id="422" name="Google Shape;422;p65" descr="תוצאת תמונה עבור דרבן מצוי"/>
          <p:cNvPicPr preferRelativeResize="0"/>
          <p:nvPr/>
        </p:nvPicPr>
        <p:blipFill>
          <a:blip r:embed="rId3">
            <a:alphaModFix/>
          </a:blip>
          <a:stretch>
            <a:fillRect/>
          </a:stretch>
        </p:blipFill>
        <p:spPr>
          <a:xfrm>
            <a:off x="485125" y="2987725"/>
            <a:ext cx="2371725" cy="1581150"/>
          </a:xfrm>
          <a:prstGeom prst="rect">
            <a:avLst/>
          </a:prstGeom>
          <a:noFill/>
          <a:ln>
            <a:noFill/>
          </a:ln>
        </p:spPr>
      </p:pic>
      <p:sp>
        <p:nvSpPr>
          <p:cNvPr id="423" name="Google Shape;423;p65"/>
          <p:cNvSpPr/>
          <p:nvPr/>
        </p:nvSpPr>
        <p:spPr>
          <a:xfrm>
            <a:off x="593250" y="2282825"/>
            <a:ext cx="2371800" cy="43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x-none" sz="1800" b="1"/>
              <a:t>דרבן מצוי</a:t>
            </a:r>
            <a:endParaRPr sz="1800" b="1"/>
          </a:p>
        </p:txBody>
      </p:sp>
      <p:sp>
        <p:nvSpPr>
          <p:cNvPr id="424" name="Google Shape;424;p65"/>
          <p:cNvSpPr/>
          <p:nvPr/>
        </p:nvSpPr>
        <p:spPr>
          <a:xfrm>
            <a:off x="6611650" y="2352450"/>
            <a:ext cx="2371800" cy="43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x-none" sz="1800" b="1"/>
              <a:t>חולד</a:t>
            </a:r>
            <a:endParaRPr sz="1800" b="1"/>
          </a:p>
        </p:txBody>
      </p:sp>
      <p:sp>
        <p:nvSpPr>
          <p:cNvPr id="425" name="Google Shape;425;p65"/>
          <p:cNvSpPr/>
          <p:nvPr/>
        </p:nvSpPr>
        <p:spPr>
          <a:xfrm>
            <a:off x="3602450" y="2352450"/>
            <a:ext cx="2371800" cy="4386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x-none" sz="1800" b="1"/>
              <a:t>חזירי בר</a:t>
            </a:r>
            <a:endParaRPr sz="1800" b="1"/>
          </a:p>
        </p:txBody>
      </p:sp>
      <p:pic>
        <p:nvPicPr>
          <p:cNvPr id="426" name="Google Shape;426;p65" descr="תוצאת תמונה עבור חזיר בר"/>
          <p:cNvPicPr preferRelativeResize="0"/>
          <p:nvPr/>
        </p:nvPicPr>
        <p:blipFill>
          <a:blip r:embed="rId4">
            <a:alphaModFix/>
          </a:blip>
          <a:stretch>
            <a:fillRect/>
          </a:stretch>
        </p:blipFill>
        <p:spPr>
          <a:xfrm>
            <a:off x="3661050" y="2987725"/>
            <a:ext cx="2381250" cy="1581150"/>
          </a:xfrm>
          <a:prstGeom prst="rect">
            <a:avLst/>
          </a:prstGeom>
          <a:noFill/>
          <a:ln>
            <a:noFill/>
          </a:ln>
        </p:spPr>
      </p:pic>
      <p:pic>
        <p:nvPicPr>
          <p:cNvPr id="427" name="Google Shape;427;p65" descr="תוצאת תמונה עבור חולד"/>
          <p:cNvPicPr preferRelativeResize="0"/>
          <p:nvPr/>
        </p:nvPicPr>
        <p:blipFill>
          <a:blip r:embed="rId5">
            <a:alphaModFix/>
          </a:blip>
          <a:stretch>
            <a:fillRect/>
          </a:stretch>
        </p:blipFill>
        <p:spPr>
          <a:xfrm>
            <a:off x="6606925" y="3006775"/>
            <a:ext cx="2381250" cy="15430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66"/>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a:solidFill>
                  <a:srgbClr val="FFFFFF"/>
                </a:solidFill>
              </a:rPr>
              <a:t>מידע על נמלת הקציר</a:t>
            </a:r>
            <a:endParaRPr>
              <a:solidFill>
                <a:srgbClr val="FFFFFF"/>
              </a:solidFill>
            </a:endParaRPr>
          </a:p>
        </p:txBody>
      </p:sp>
      <p:sp>
        <p:nvSpPr>
          <p:cNvPr id="433" name="Google Shape;433;p66"/>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solidFill>
                  <a:srgbClr val="000000"/>
                </a:solidFill>
              </a:rPr>
              <a:t>היא</a:t>
            </a:r>
            <a:r>
              <a:rPr lang="x-none">
                <a:solidFill>
                  <a:srgbClr val="000000"/>
                </a:solidFill>
                <a:uFill>
                  <a:noFill/>
                </a:uFill>
                <a:hlinkClick r:id="rId3"/>
              </a:rPr>
              <a:t> סוג</a:t>
            </a:r>
            <a:r>
              <a:rPr lang="x-none">
                <a:solidFill>
                  <a:srgbClr val="000000"/>
                </a:solidFill>
              </a:rPr>
              <a:t> במשפחת ה</a:t>
            </a:r>
            <a:r>
              <a:rPr lang="x-none">
                <a:solidFill>
                  <a:srgbClr val="000000"/>
                </a:solidFill>
                <a:uFill>
                  <a:noFill/>
                </a:uFill>
                <a:hlinkClick r:id="rId4"/>
              </a:rPr>
              <a:t>נמלים</a:t>
            </a:r>
            <a:r>
              <a:rPr lang="x-none">
                <a:solidFill>
                  <a:srgbClr val="000000"/>
                </a:solidFill>
              </a:rPr>
              <a:t>. זהו סוג עשיר במינים ואחד מסוגי הנמלים הבולטים ביותר בנוף</a:t>
            </a:r>
            <a:r>
              <a:rPr lang="x-none">
                <a:solidFill>
                  <a:srgbClr val="000000"/>
                </a:solidFill>
                <a:uFill>
                  <a:noFill/>
                </a:uFill>
                <a:hlinkClick r:id="rId5"/>
              </a:rPr>
              <a:t> ארץ ישראל</a:t>
            </a:r>
            <a:r>
              <a:rPr lang="x-none">
                <a:solidFill>
                  <a:srgbClr val="000000"/>
                </a:solidFill>
              </a:rPr>
              <a:t>.</a:t>
            </a:r>
            <a:endParaRPr>
              <a:solidFill>
                <a:srgbClr val="000000"/>
              </a:solidFill>
            </a:endParaRPr>
          </a:p>
          <a:p>
            <a:pPr marL="0" lvl="0" indent="0" algn="r" rtl="1">
              <a:spcBef>
                <a:spcPts val="1600"/>
              </a:spcBef>
              <a:spcAft>
                <a:spcPts val="0"/>
              </a:spcAft>
              <a:buNone/>
            </a:pPr>
            <a:r>
              <a:rPr lang="x-none">
                <a:solidFill>
                  <a:srgbClr val="000000"/>
                </a:solidFill>
              </a:rPr>
              <a:t>נמלת הקציר כוללת יותר ממאה</a:t>
            </a:r>
            <a:r>
              <a:rPr lang="x-none">
                <a:solidFill>
                  <a:srgbClr val="000000"/>
                </a:solidFill>
                <a:uFill>
                  <a:noFill/>
                </a:uFill>
                <a:hlinkClick r:id="rId6"/>
              </a:rPr>
              <a:t> מינים</a:t>
            </a:r>
            <a:r>
              <a:rPr lang="x-none">
                <a:solidFill>
                  <a:srgbClr val="000000"/>
                </a:solidFill>
              </a:rPr>
              <a:t>. ב</a:t>
            </a:r>
            <a:r>
              <a:rPr lang="x-none">
                <a:solidFill>
                  <a:srgbClr val="000000"/>
                </a:solidFill>
                <a:uFill>
                  <a:noFill/>
                </a:uFill>
                <a:hlinkClick r:id="rId7"/>
              </a:rPr>
              <a:t>ישראל</a:t>
            </a:r>
            <a:r>
              <a:rPr lang="x-none">
                <a:solidFill>
                  <a:srgbClr val="000000"/>
                </a:solidFill>
              </a:rPr>
              <a:t> יש כ-20, וביניהם ניתן למנות:</a:t>
            </a:r>
            <a:endParaRPr>
              <a:solidFill>
                <a:srgbClr val="000000"/>
              </a:solidFill>
            </a:endParaRPr>
          </a:p>
          <a:p>
            <a:pPr marL="457200" lvl="0" indent="0" algn="r" rtl="0">
              <a:spcBef>
                <a:spcPts val="1600"/>
              </a:spcBef>
              <a:spcAft>
                <a:spcPts val="0"/>
              </a:spcAft>
              <a:buNone/>
            </a:pPr>
            <a:r>
              <a:rPr lang="x-none" b="1">
                <a:solidFill>
                  <a:srgbClr val="000000"/>
                </a:solidFill>
                <a:uFill>
                  <a:noFill/>
                </a:uFill>
                <a:hlinkClick r:id="rId8"/>
              </a:rPr>
              <a:t>נמלת קציר שחורה</a:t>
            </a:r>
            <a:r>
              <a:rPr lang="x-none">
                <a:solidFill>
                  <a:srgbClr val="000000"/>
                </a:solidFill>
              </a:rPr>
              <a:t>:  נמלה</a:t>
            </a:r>
            <a:r>
              <a:rPr lang="x-none">
                <a:solidFill>
                  <a:srgbClr val="000000"/>
                </a:solidFill>
                <a:uFill>
                  <a:noFill/>
                </a:uFill>
                <a:hlinkClick r:id="rId9"/>
              </a:rPr>
              <a:t> שחורה</a:t>
            </a:r>
            <a:r>
              <a:rPr lang="x-none">
                <a:solidFill>
                  <a:srgbClr val="000000"/>
                </a:solidFill>
              </a:rPr>
              <a:t> ומבריקה הנפוצה באזורים רבים בארץ</a:t>
            </a:r>
            <a:endParaRPr>
              <a:solidFill>
                <a:srgbClr val="000000"/>
              </a:solidFill>
            </a:endParaRPr>
          </a:p>
          <a:p>
            <a:pPr marL="457200" lvl="0" indent="0" algn="r" rtl="0">
              <a:spcBef>
                <a:spcPts val="0"/>
              </a:spcBef>
              <a:spcAft>
                <a:spcPts val="0"/>
              </a:spcAft>
              <a:buNone/>
            </a:pPr>
            <a:r>
              <a:rPr lang="x-none" b="1">
                <a:solidFill>
                  <a:srgbClr val="000000"/>
                </a:solidFill>
                <a:uFill>
                  <a:noFill/>
                </a:uFill>
                <a:hlinkClick r:id="rId10"/>
              </a:rPr>
              <a:t>נמלת קציר חולית</a:t>
            </a:r>
            <a:r>
              <a:rPr lang="x-none">
                <a:solidFill>
                  <a:srgbClr val="000000"/>
                </a:solidFill>
              </a:rPr>
              <a:t>: נמלה שחורה ושעירה, הנפוצה ב</a:t>
            </a:r>
            <a:r>
              <a:rPr lang="x-none">
                <a:solidFill>
                  <a:srgbClr val="000000"/>
                </a:solidFill>
                <a:uFill>
                  <a:noFill/>
                </a:uFill>
                <a:hlinkClick r:id="rId11"/>
              </a:rPr>
              <a:t>מישור החוף</a:t>
            </a:r>
            <a:r>
              <a:rPr lang="x-none">
                <a:solidFill>
                  <a:srgbClr val="000000"/>
                </a:solidFill>
              </a:rPr>
              <a:t> ובאזורים ה</a:t>
            </a:r>
            <a:r>
              <a:rPr lang="x-none">
                <a:solidFill>
                  <a:srgbClr val="000000"/>
                </a:solidFill>
                <a:uFill>
                  <a:noFill/>
                </a:uFill>
                <a:hlinkClick r:id="rId12"/>
              </a:rPr>
              <a:t>מדבריים</a:t>
            </a:r>
            <a:r>
              <a:rPr lang="x-none">
                <a:solidFill>
                  <a:srgbClr val="000000"/>
                </a:solidFill>
              </a:rPr>
              <a:t> בארץ</a:t>
            </a:r>
            <a:endParaRPr/>
          </a:p>
        </p:txBody>
      </p:sp>
      <p:pic>
        <p:nvPicPr>
          <p:cNvPr id="434" name="Google Shape;434;p66" descr="תוצאת תמונה עבור נמלת הקציר מידע"/>
          <p:cNvPicPr preferRelativeResize="0"/>
          <p:nvPr/>
        </p:nvPicPr>
        <p:blipFill rotWithShape="1">
          <a:blip r:embed="rId13">
            <a:alphaModFix/>
          </a:blip>
          <a:srcRect t="8200" b="8200"/>
          <a:stretch/>
        </p:blipFill>
        <p:spPr>
          <a:xfrm>
            <a:off x="6135875" y="64800"/>
            <a:ext cx="2744200" cy="15405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pic>
        <p:nvPicPr>
          <p:cNvPr id="439" name="Google Shape;439;p67" descr="תוצאת תמונה עבור נמלת הקציר מידע"/>
          <p:cNvPicPr preferRelativeResize="0"/>
          <p:nvPr/>
        </p:nvPicPr>
        <p:blipFill rotWithShape="1">
          <a:blip r:embed="rId3">
            <a:alphaModFix/>
          </a:blip>
          <a:srcRect t="8354" b="8354"/>
          <a:stretch/>
        </p:blipFill>
        <p:spPr>
          <a:xfrm>
            <a:off x="199825" y="916576"/>
            <a:ext cx="4147946" cy="2328600"/>
          </a:xfrm>
          <a:prstGeom prst="rect">
            <a:avLst/>
          </a:prstGeom>
          <a:noFill/>
          <a:ln>
            <a:noFill/>
          </a:ln>
        </p:spPr>
      </p:pic>
      <p:pic>
        <p:nvPicPr>
          <p:cNvPr id="440" name="Google Shape;440;p67" descr="תוצאת תמונה עבור נמלת הקציר מידע"/>
          <p:cNvPicPr preferRelativeResize="0"/>
          <p:nvPr/>
        </p:nvPicPr>
        <p:blipFill rotWithShape="1">
          <a:blip r:embed="rId4">
            <a:alphaModFix/>
          </a:blip>
          <a:srcRect t="8200" b="8200"/>
          <a:stretch/>
        </p:blipFill>
        <p:spPr>
          <a:xfrm>
            <a:off x="4481450" y="916575"/>
            <a:ext cx="4147950" cy="2328600"/>
          </a:xfrm>
          <a:prstGeom prst="rect">
            <a:avLst/>
          </a:prstGeom>
          <a:noFill/>
          <a:ln>
            <a:noFill/>
          </a:ln>
        </p:spPr>
      </p:pic>
      <p:sp>
        <p:nvSpPr>
          <p:cNvPr id="441" name="Google Shape;441;p67"/>
          <p:cNvSpPr txBox="1">
            <a:spLocks noGrp="1"/>
          </p:cNvSpPr>
          <p:nvPr>
            <p:ph type="title"/>
          </p:nvPr>
        </p:nvSpPr>
        <p:spPr>
          <a:xfrm>
            <a:off x="-38975" y="132125"/>
            <a:ext cx="9144000" cy="5874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b="1">
                <a:solidFill>
                  <a:schemeClr val="accent5"/>
                </a:solidFill>
              </a:rPr>
              <a:t>נמלת הקציר</a:t>
            </a:r>
            <a:endParaRPr b="1">
              <a:solidFill>
                <a:schemeClr val="accent5"/>
              </a:solidFill>
            </a:endParaRPr>
          </a:p>
        </p:txBody>
      </p:sp>
      <p:sp>
        <p:nvSpPr>
          <p:cNvPr id="442" name="Google Shape;442;p67"/>
          <p:cNvSpPr txBox="1">
            <a:spLocks noGrp="1"/>
          </p:cNvSpPr>
          <p:nvPr>
            <p:ph type="body" idx="1"/>
          </p:nvPr>
        </p:nvSpPr>
        <p:spPr>
          <a:xfrm>
            <a:off x="405000" y="3598750"/>
            <a:ext cx="4114500" cy="96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x-none" u="sng">
                <a:solidFill>
                  <a:schemeClr val="hlink"/>
                </a:solidFill>
                <a:hlinkClick r:id="rId5"/>
              </a:rPr>
              <a:t>https://www.youtube.com/watch?v=SsnyMrYSjwU</a:t>
            </a:r>
            <a:endParaRPr/>
          </a:p>
        </p:txBody>
      </p:sp>
      <p:sp>
        <p:nvSpPr>
          <p:cNvPr id="443" name="Google Shape;443;p67"/>
          <p:cNvSpPr txBox="1"/>
          <p:nvPr/>
        </p:nvSpPr>
        <p:spPr>
          <a:xfrm>
            <a:off x="4572000" y="3245175"/>
            <a:ext cx="4071300" cy="488100"/>
          </a:xfrm>
          <a:prstGeom prst="rect">
            <a:avLst/>
          </a:prstGeom>
          <a:solidFill>
            <a:srgbClr val="FFFF00"/>
          </a:solidFill>
          <a:ln>
            <a:noFill/>
          </a:ln>
        </p:spPr>
        <p:txBody>
          <a:bodyPr spcFirstLastPara="1" wrap="square" lIns="91425" tIns="91425" rIns="91425" bIns="91425" anchor="ctr" anchorCtr="0">
            <a:noAutofit/>
          </a:bodyPr>
          <a:lstStyle/>
          <a:p>
            <a:pPr marL="0" lvl="0" indent="0" algn="r" rtl="1">
              <a:lnSpc>
                <a:spcPct val="115000"/>
              </a:lnSpc>
              <a:spcBef>
                <a:spcPts val="0"/>
              </a:spcBef>
              <a:spcAft>
                <a:spcPts val="1600"/>
              </a:spcAft>
              <a:buNone/>
            </a:pPr>
            <a:r>
              <a:rPr lang="x-none">
                <a:solidFill>
                  <a:schemeClr val="dk2"/>
                </a:solidFill>
              </a:rPr>
              <a:t> </a:t>
            </a:r>
            <a:r>
              <a:rPr lang="x-none" b="1">
                <a:solidFill>
                  <a:schemeClr val="dk2"/>
                </a:solidFill>
              </a:rPr>
              <a:t>נמלת קציר שחורה</a:t>
            </a:r>
            <a:r>
              <a:rPr lang="x-none">
                <a:solidFill>
                  <a:schemeClr val="dk2"/>
                </a:solidFill>
              </a:rPr>
              <a:t>       </a:t>
            </a:r>
            <a:endParaRPr/>
          </a:p>
        </p:txBody>
      </p:sp>
      <p:sp>
        <p:nvSpPr>
          <p:cNvPr id="444" name="Google Shape;444;p67"/>
          <p:cNvSpPr txBox="1"/>
          <p:nvPr/>
        </p:nvSpPr>
        <p:spPr>
          <a:xfrm>
            <a:off x="199900" y="3266775"/>
            <a:ext cx="4147800" cy="444900"/>
          </a:xfrm>
          <a:prstGeom prst="rect">
            <a:avLst/>
          </a:prstGeom>
          <a:solidFill>
            <a:srgbClr val="FFFF00"/>
          </a:solidFill>
          <a:ln>
            <a:noFill/>
          </a:ln>
        </p:spPr>
        <p:txBody>
          <a:bodyPr spcFirstLastPara="1" wrap="square" lIns="91425" tIns="91425" rIns="91425" bIns="91425" anchor="t" anchorCtr="0">
            <a:noAutofit/>
          </a:bodyPr>
          <a:lstStyle/>
          <a:p>
            <a:pPr marL="0" lvl="0" indent="0" algn="r" rtl="1">
              <a:lnSpc>
                <a:spcPct val="115000"/>
              </a:lnSpc>
              <a:spcBef>
                <a:spcPts val="0"/>
              </a:spcBef>
              <a:spcAft>
                <a:spcPts val="0"/>
              </a:spcAft>
              <a:buClr>
                <a:schemeClr val="dk1"/>
              </a:buClr>
              <a:buSzPts val="1100"/>
              <a:buFont typeface="Arial"/>
              <a:buNone/>
            </a:pPr>
            <a:r>
              <a:rPr lang="x-none" b="1">
                <a:solidFill>
                  <a:schemeClr val="dk2"/>
                </a:solidFill>
              </a:rPr>
              <a:t>נמלת קציר חולית</a:t>
            </a:r>
            <a:endParaRPr b="1">
              <a:solidFill>
                <a:schemeClr val="dk2"/>
              </a:solidFill>
            </a:endParaRPr>
          </a:p>
          <a:p>
            <a:pPr marL="0" lvl="0" indent="0" algn="l" rtl="0">
              <a:spcBef>
                <a:spcPts val="160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68"/>
          <p:cNvSpPr txBox="1">
            <a:spLocks noGrp="1"/>
          </p:cNvSpPr>
          <p:nvPr>
            <p:ph type="title"/>
          </p:nvPr>
        </p:nvSpPr>
        <p:spPr>
          <a:xfrm>
            <a:off x="1758500" y="226400"/>
            <a:ext cx="52449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a:solidFill>
                  <a:srgbClr val="FFFFFF"/>
                </a:solidFill>
              </a:rPr>
              <a:t>מבוא</a:t>
            </a:r>
            <a:endParaRPr>
              <a:solidFill>
                <a:srgbClr val="FFFFFF"/>
              </a:solidFill>
            </a:endParaRPr>
          </a:p>
        </p:txBody>
      </p:sp>
      <p:sp>
        <p:nvSpPr>
          <p:cNvPr id="450" name="Google Shape;450;p68"/>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just" rtl="1">
              <a:spcBef>
                <a:spcPts val="0"/>
              </a:spcBef>
              <a:spcAft>
                <a:spcPts val="1600"/>
              </a:spcAft>
              <a:buNone/>
            </a:pPr>
            <a:r>
              <a:rPr lang="x-none" sz="2400"/>
              <a:t>רעיית יתר הינה בעיה מוכרת באזורים בהן האוכלוסייה המקומית עוסקת בגידול צאן למחייתה. רעייה אינטנסיבית בשטח מדברי המוגבל בגודלו פוגעת בצמחייה המקומית, ורעייה בלתי מבוקרת עלולה להזיק לאזור באופן בלתי הפיך עקב חוסר היכולת של הצמחייה להתאושש. לכן, יש ניסיון לשיקום הדרגתי של הנוף ושל המערכת האקולוגית. אחת מהדרכים לשיקום היא באמצעות</a:t>
            </a:r>
            <a:r>
              <a:rPr lang="x-none" sz="2400" b="1"/>
              <a:t> אורגניזמים מהנדסי סביבה</a:t>
            </a:r>
            <a:r>
              <a:rPr lang="x-none" sz="2400"/>
              <a:t>. </a:t>
            </a:r>
            <a:endParaRPr sz="24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69"/>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just" rtl="1">
              <a:spcBef>
                <a:spcPts val="0"/>
              </a:spcBef>
              <a:spcAft>
                <a:spcPts val="0"/>
              </a:spcAft>
              <a:buClr>
                <a:schemeClr val="dk1"/>
              </a:buClr>
              <a:buSzPts val="1100"/>
              <a:buFont typeface="Arial"/>
              <a:buNone/>
            </a:pPr>
            <a:r>
              <a:rPr lang="x-none" sz="2400"/>
              <a:t>המחקר המוצג במאמר בוחן את היכולת של נמלת הקציר לשמש כאורגניזם מהנדס סביבה אשר מעודד את התאוששות הצמחייה לאחר תקופה של רעיית יתר ומעבר לניהול השטח דרך רעייה מתונה. בנוסף, המחקר מאפשר להיחשף לאופן בו אורגניזמים בסביבה מאפשרים התאוששות של המערכת האקולוגית לאחר פגיעה בה.</a:t>
            </a:r>
            <a:endParaRPr sz="2400"/>
          </a:p>
          <a:p>
            <a:pPr marL="0" lvl="0" indent="0" algn="l" rtl="0">
              <a:spcBef>
                <a:spcPts val="160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3"/>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457200" lvl="0" indent="-342900" algn="r" rtl="1">
              <a:spcBef>
                <a:spcPts val="0"/>
              </a:spcBef>
              <a:spcAft>
                <a:spcPts val="0"/>
              </a:spcAft>
              <a:buSzPts val="1800"/>
              <a:buChar char="●"/>
            </a:pPr>
            <a:r>
              <a:rPr lang="x-none" u="sng">
                <a:solidFill>
                  <a:schemeClr val="hlink"/>
                </a:solidFill>
                <a:hlinkClick r:id="rId3"/>
              </a:rPr>
              <a:t>נמלת הקציר כמהנדסת סביבה</a:t>
            </a:r>
            <a:endParaRPr u="sng">
              <a:solidFill>
                <a:schemeClr val="hlink"/>
              </a:solidFill>
              <a:hlinkClick r:id="rId3"/>
            </a:endParaRPr>
          </a:p>
          <a:p>
            <a:pPr marL="457200" lvl="0" indent="-342900" algn="r" rtl="1">
              <a:spcBef>
                <a:spcPts val="0"/>
              </a:spcBef>
              <a:spcAft>
                <a:spcPts val="0"/>
              </a:spcAft>
              <a:buSzPts val="1800"/>
              <a:buChar char="●"/>
            </a:pPr>
            <a:r>
              <a:rPr lang="x-none"/>
              <a:t> </a:t>
            </a:r>
            <a:r>
              <a:rPr lang="x-none" u="sng">
                <a:solidFill>
                  <a:schemeClr val="hlink"/>
                </a:solidFill>
                <a:hlinkClick r:id="rId4"/>
              </a:rPr>
              <a:t>نملة الحصاد كمهندسة في البيئة المحيطة</a:t>
            </a:r>
            <a:endParaRPr u="sng">
              <a:solidFill>
                <a:schemeClr val="hlink"/>
              </a:solidFill>
              <a:hlinkClick r:id="rId4"/>
            </a:endParaRPr>
          </a:p>
          <a:p>
            <a:pPr marL="457200" lvl="0" indent="-342900" algn="r" rtl="1">
              <a:spcBef>
                <a:spcPts val="0"/>
              </a:spcBef>
              <a:spcAft>
                <a:spcPts val="0"/>
              </a:spcAft>
              <a:buSzPts val="1800"/>
              <a:buChar char="●"/>
            </a:pPr>
            <a:r>
              <a:rPr lang="x-none"/>
              <a:t>מדריך למורה כולל תשובון: </a:t>
            </a:r>
            <a:r>
              <a:rPr lang="x-none" u="sng">
                <a:solidFill>
                  <a:schemeClr val="hlink"/>
                </a:solidFill>
                <a:hlinkClick r:id="rId5"/>
              </a:rPr>
              <a:t>אקולוגיה בסביבה מתוקשבת</a:t>
            </a:r>
            <a:endParaRPr/>
          </a:p>
          <a:p>
            <a:pPr marL="0" lvl="0" indent="0" algn="r" rtl="1">
              <a:spcBef>
                <a:spcPts val="1600"/>
              </a:spcBef>
              <a:spcAft>
                <a:spcPts val="1600"/>
              </a:spcAft>
              <a:buNone/>
            </a:pPr>
            <a:endParaRPr/>
          </a:p>
        </p:txBody>
      </p:sp>
      <p:sp>
        <p:nvSpPr>
          <p:cNvPr id="234" name="Google Shape;234;p43"/>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r" rtl="1">
              <a:lnSpc>
                <a:spcPct val="115000"/>
              </a:lnSpc>
              <a:spcBef>
                <a:spcPts val="0"/>
              </a:spcBef>
              <a:spcAft>
                <a:spcPts val="1600"/>
              </a:spcAft>
              <a:buClr>
                <a:schemeClr val="dk1"/>
              </a:buClr>
              <a:buSzPts val="1100"/>
              <a:buFont typeface="Arial"/>
              <a:buNone/>
            </a:pPr>
            <a:r>
              <a:rPr lang="x-none" sz="2400">
                <a:solidFill>
                  <a:srgbClr val="FFFFFF"/>
                </a:solidFill>
              </a:rPr>
              <a:t>קישורים לפעילות המתוקשבת באתר "אקולוגיה בסביבה מתוקשבת"</a:t>
            </a:r>
            <a:endParaRPr sz="2400">
              <a:solidFill>
                <a:srgbClr val="FFFFFF"/>
              </a:solidFill>
            </a:endParaRPr>
          </a:p>
        </p:txBody>
      </p:sp>
      <p:pic>
        <p:nvPicPr>
          <p:cNvPr id="235" name="Google Shape;235;p43"/>
          <p:cNvPicPr preferRelativeResize="0"/>
          <p:nvPr/>
        </p:nvPicPr>
        <p:blipFill>
          <a:blip r:embed="rId6">
            <a:alphaModFix/>
          </a:blip>
          <a:stretch>
            <a:fillRect/>
          </a:stretch>
        </p:blipFill>
        <p:spPr>
          <a:xfrm>
            <a:off x="6656950" y="69491"/>
            <a:ext cx="2438101" cy="1638035"/>
          </a:xfrm>
          <a:prstGeom prst="rect">
            <a:avLst/>
          </a:prstGeom>
          <a:noFill/>
          <a:ln w="9525" cap="flat" cmpd="sng">
            <a:solidFill>
              <a:srgbClr val="0097A7"/>
            </a:solidFill>
            <a:prstDash val="solid"/>
            <a:round/>
            <a:headEnd type="none" w="sm" len="sm"/>
            <a:tailEnd type="none" w="sm" len="s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pic>
        <p:nvPicPr>
          <p:cNvPr id="460" name="Google Shape;460;p70"/>
          <p:cNvPicPr preferRelativeResize="0"/>
          <p:nvPr/>
        </p:nvPicPr>
        <p:blipFill>
          <a:blip r:embed="rId3">
            <a:alphaModFix/>
          </a:blip>
          <a:stretch>
            <a:fillRect/>
          </a:stretch>
        </p:blipFill>
        <p:spPr>
          <a:xfrm>
            <a:off x="1420275" y="430025"/>
            <a:ext cx="7375149" cy="4148525"/>
          </a:xfrm>
          <a:prstGeom prst="rect">
            <a:avLst/>
          </a:prstGeom>
          <a:noFill/>
          <a:ln>
            <a:noFill/>
          </a:ln>
        </p:spPr>
      </p:pic>
      <p:sp>
        <p:nvSpPr>
          <p:cNvPr id="461" name="Google Shape;461;p70"/>
          <p:cNvSpPr txBox="1"/>
          <p:nvPr/>
        </p:nvSpPr>
        <p:spPr>
          <a:xfrm>
            <a:off x="5726200" y="4310900"/>
            <a:ext cx="2751300" cy="412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a:highlight>
                  <a:srgbClr val="FFFF00"/>
                </a:highlight>
              </a:rPr>
              <a:t>אזור המחקר - אם חיראן</a:t>
            </a:r>
            <a:endParaRPr>
              <a:highlight>
                <a:srgbClr val="FFFF00"/>
              </a:highlight>
            </a:endParaRPr>
          </a:p>
        </p:txBody>
      </p:sp>
      <p:sp>
        <p:nvSpPr>
          <p:cNvPr id="462" name="Google Shape;462;p70"/>
          <p:cNvSpPr txBox="1"/>
          <p:nvPr/>
        </p:nvSpPr>
        <p:spPr>
          <a:xfrm>
            <a:off x="106175" y="3166825"/>
            <a:ext cx="3909900" cy="1642200"/>
          </a:xfrm>
          <a:prstGeom prst="rect">
            <a:avLst/>
          </a:prstGeom>
          <a:solidFill>
            <a:srgbClr val="FFF2CC"/>
          </a:solidFill>
          <a:ln>
            <a:noFill/>
          </a:ln>
        </p:spPr>
        <p:txBody>
          <a:bodyPr spcFirstLastPara="1" wrap="square" lIns="91425" tIns="91425" rIns="91425" bIns="91425" anchor="t" anchorCtr="0">
            <a:noAutofit/>
          </a:bodyPr>
          <a:lstStyle/>
          <a:p>
            <a:pPr marL="457200" lvl="0" indent="0" algn="r" rtl="1">
              <a:spcBef>
                <a:spcPts val="0"/>
              </a:spcBef>
              <a:spcAft>
                <a:spcPts val="0"/>
              </a:spcAft>
              <a:buNone/>
            </a:pPr>
            <a:r>
              <a:rPr lang="x-none" sz="2400"/>
              <a:t>מאפייני המדבר</a:t>
            </a:r>
            <a:endParaRPr sz="2400"/>
          </a:p>
          <a:p>
            <a:pPr marL="457200" lvl="0" indent="-381000" algn="r" rtl="1">
              <a:spcBef>
                <a:spcPts val="0"/>
              </a:spcBef>
              <a:spcAft>
                <a:spcPts val="0"/>
              </a:spcAft>
              <a:buSzPts val="2400"/>
              <a:buChar char="●"/>
            </a:pPr>
            <a:r>
              <a:rPr lang="x-none" sz="2400"/>
              <a:t>מיעוט משקעים</a:t>
            </a:r>
            <a:endParaRPr sz="2400"/>
          </a:p>
          <a:p>
            <a:pPr marL="457200" lvl="0" indent="-381000" algn="r" rtl="1">
              <a:spcBef>
                <a:spcPts val="0"/>
              </a:spcBef>
              <a:spcAft>
                <a:spcPts val="0"/>
              </a:spcAft>
              <a:buSzPts val="2400"/>
              <a:buChar char="●"/>
            </a:pPr>
            <a:r>
              <a:rPr lang="x-none" sz="2400"/>
              <a:t>טמפרטורה גבוהה</a:t>
            </a:r>
            <a:endParaRPr sz="2400"/>
          </a:p>
          <a:p>
            <a:pPr marL="457200" lvl="0" indent="-381000" algn="r" rtl="1">
              <a:spcBef>
                <a:spcPts val="0"/>
              </a:spcBef>
              <a:spcAft>
                <a:spcPts val="0"/>
              </a:spcAft>
              <a:buSzPts val="2400"/>
              <a:buChar char="●"/>
            </a:pPr>
            <a:r>
              <a:rPr lang="x-none" sz="2400"/>
              <a:t>מיעוט מיני צומח ובעלי חיים</a:t>
            </a:r>
            <a:endParaRPr/>
          </a:p>
          <a:p>
            <a:pPr marL="0" lvl="0" indent="0" algn="r" rtl="1">
              <a:spcBef>
                <a:spcPts val="0"/>
              </a:spcBef>
              <a:spcAft>
                <a:spcPts val="0"/>
              </a:spcAft>
              <a:buNone/>
            </a:pPr>
            <a:endParaRPr/>
          </a:p>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6"/>
        <p:cNvGrpSpPr/>
        <p:nvPr/>
      </p:nvGrpSpPr>
      <p:grpSpPr>
        <a:xfrm>
          <a:off x="0" y="0"/>
          <a:ext cx="0" cy="0"/>
          <a:chOff x="0" y="0"/>
          <a:chExt cx="0" cy="0"/>
        </a:xfrm>
      </p:grpSpPr>
      <p:sp>
        <p:nvSpPr>
          <p:cNvPr id="467" name="Google Shape;467;p71"/>
          <p:cNvSpPr txBox="1">
            <a:spLocks noGrp="1"/>
          </p:cNvSpPr>
          <p:nvPr>
            <p:ph type="title"/>
          </p:nvPr>
        </p:nvSpPr>
        <p:spPr>
          <a:xfrm>
            <a:off x="430950" y="443550"/>
            <a:ext cx="5244900" cy="1373700"/>
          </a:xfrm>
          <a:prstGeom prst="rect">
            <a:avLst/>
          </a:prstGeom>
        </p:spPr>
        <p:txBody>
          <a:bodyPr spcFirstLastPara="1" wrap="square" lIns="91425" tIns="91425" rIns="91425" bIns="91425" anchor="b" anchorCtr="0">
            <a:noAutofit/>
          </a:bodyPr>
          <a:lstStyle/>
          <a:p>
            <a:pPr marL="0" lvl="0" indent="0" algn="r" rtl="1">
              <a:lnSpc>
                <a:spcPct val="100000"/>
              </a:lnSpc>
              <a:spcBef>
                <a:spcPts val="1800"/>
              </a:spcBef>
              <a:spcAft>
                <a:spcPts val="0"/>
              </a:spcAft>
              <a:buNone/>
            </a:pPr>
            <a:r>
              <a:rPr lang="x-none" sz="2400">
                <a:solidFill>
                  <a:srgbClr val="FFFFFF"/>
                </a:solidFill>
              </a:rPr>
              <a:t>נוף של בתת ספר ערבתית</a:t>
            </a:r>
            <a:r>
              <a:rPr lang="x-none" sz="1400">
                <a:solidFill>
                  <a:schemeClr val="dk2"/>
                </a:solidFill>
              </a:rPr>
              <a:t> </a:t>
            </a:r>
            <a:endParaRPr sz="1400">
              <a:solidFill>
                <a:schemeClr val="dk2"/>
              </a:solidFill>
            </a:endParaRPr>
          </a:p>
          <a:p>
            <a:pPr marL="0" lvl="0" indent="0" algn="r" rtl="1">
              <a:lnSpc>
                <a:spcPct val="100000"/>
              </a:lnSpc>
              <a:spcBef>
                <a:spcPts val="1800"/>
              </a:spcBef>
              <a:spcAft>
                <a:spcPts val="0"/>
              </a:spcAft>
              <a:buClr>
                <a:schemeClr val="dk1"/>
              </a:buClr>
              <a:buSzPts val="1100"/>
              <a:buFont typeface="Arial"/>
              <a:buNone/>
            </a:pPr>
            <a:r>
              <a:rPr lang="x-none" sz="2400">
                <a:solidFill>
                  <a:srgbClr val="FFFFFF"/>
                </a:solidFill>
              </a:rPr>
              <a:t>منظر سهب استوائي أو بادية</a:t>
            </a:r>
            <a:endParaRPr sz="2400">
              <a:solidFill>
                <a:srgbClr val="FFFFFF"/>
              </a:solidFill>
            </a:endParaRPr>
          </a:p>
          <a:p>
            <a:pPr marL="0" lvl="0" indent="0" algn="l" rtl="0">
              <a:spcBef>
                <a:spcPts val="400"/>
              </a:spcBef>
              <a:spcAft>
                <a:spcPts val="0"/>
              </a:spcAft>
              <a:buNone/>
            </a:pPr>
            <a:endParaRPr/>
          </a:p>
        </p:txBody>
      </p:sp>
      <p:pic>
        <p:nvPicPr>
          <p:cNvPr id="468" name="Google Shape;468;p71"/>
          <p:cNvPicPr preferRelativeResize="0"/>
          <p:nvPr/>
        </p:nvPicPr>
        <p:blipFill rotWithShape="1">
          <a:blip r:embed="rId3">
            <a:alphaModFix/>
          </a:blip>
          <a:srcRect t="26098" b="26102"/>
          <a:stretch/>
        </p:blipFill>
        <p:spPr>
          <a:xfrm>
            <a:off x="430950" y="1452338"/>
            <a:ext cx="8282100" cy="2910625"/>
          </a:xfrm>
          <a:prstGeom prst="rect">
            <a:avLst/>
          </a:prstGeom>
          <a:noFill/>
          <a:ln>
            <a:noFill/>
          </a:ln>
        </p:spPr>
      </p:pic>
      <p:sp>
        <p:nvSpPr>
          <p:cNvPr id="469" name="Google Shape;469;p71"/>
          <p:cNvSpPr txBox="1"/>
          <p:nvPr/>
        </p:nvSpPr>
        <p:spPr>
          <a:xfrm>
            <a:off x="710100" y="4435325"/>
            <a:ext cx="7723800" cy="434400"/>
          </a:xfrm>
          <a:prstGeom prst="rect">
            <a:avLst/>
          </a:prstGeom>
          <a:noFill/>
          <a:ln>
            <a:noFill/>
          </a:ln>
        </p:spPr>
        <p:txBody>
          <a:bodyPr spcFirstLastPara="1" wrap="square" lIns="91425" tIns="91425" rIns="91425" bIns="91425" anchor="t" anchorCtr="0">
            <a:noAutofit/>
          </a:bodyPr>
          <a:lstStyle/>
          <a:p>
            <a:pPr marL="0" lvl="0" indent="0" algn="just" rtl="1">
              <a:spcBef>
                <a:spcPts val="0"/>
              </a:spcBef>
              <a:spcAft>
                <a:spcPts val="1600"/>
              </a:spcAft>
              <a:buClr>
                <a:schemeClr val="dk1"/>
              </a:buClr>
              <a:buSzPts val="1100"/>
              <a:buFont typeface="Arial"/>
              <a:buNone/>
            </a:pPr>
            <a:r>
              <a:rPr lang="x-none" b="1">
                <a:solidFill>
                  <a:srgbClr val="222222"/>
                </a:solidFill>
                <a:highlight>
                  <a:schemeClr val="lt1"/>
                </a:highlight>
              </a:rPr>
              <a:t>"</a:t>
            </a:r>
            <a:r>
              <a:rPr lang="x-none" sz="1800" b="1">
                <a:solidFill>
                  <a:srgbClr val="222222"/>
                </a:solidFill>
                <a:highlight>
                  <a:schemeClr val="lt1"/>
                </a:highlight>
              </a:rPr>
              <a:t>בָּתָה</a:t>
            </a:r>
            <a:r>
              <a:rPr lang="x-none" sz="1800">
                <a:solidFill>
                  <a:srgbClr val="222222"/>
                </a:solidFill>
                <a:highlight>
                  <a:schemeClr val="lt1"/>
                </a:highlight>
              </a:rPr>
              <a:t> היא חברת צמחים שעיקר הצומח בה הוא  שיחים, עשבים וגאופ</a:t>
            </a:r>
            <a:r>
              <a:rPr lang="x-none" sz="1800">
                <a:solidFill>
                  <a:schemeClr val="dk1"/>
                </a:solidFill>
                <a:highlight>
                  <a:schemeClr val="lt1"/>
                </a:highlight>
              </a:rPr>
              <a:t>יטים</a:t>
            </a:r>
            <a:r>
              <a:rPr lang="x-none" sz="1800">
                <a:solidFill>
                  <a:srgbClr val="222222"/>
                </a:solidFill>
                <a:highlight>
                  <a:schemeClr val="lt1"/>
                </a:highlight>
              </a:rPr>
              <a:t>, בה שולטים בשטח בני שיח, שגובהם אינו עולה על 50 ס"מ, בשילוב עם צמחים עשבוניים."</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72"/>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a:solidFill>
                  <a:srgbClr val="FFFFFF"/>
                </a:solidFill>
              </a:rPr>
              <a:t>סביבת המחקר</a:t>
            </a:r>
            <a:endParaRPr>
              <a:solidFill>
                <a:srgbClr val="FFFFFF"/>
              </a:solidFill>
            </a:endParaRPr>
          </a:p>
          <a:p>
            <a:pPr marL="0" lvl="0" indent="0" algn="r" rtl="1">
              <a:spcBef>
                <a:spcPts val="0"/>
              </a:spcBef>
              <a:spcAft>
                <a:spcPts val="0"/>
              </a:spcAft>
              <a:buNone/>
            </a:pPr>
            <a:endParaRPr>
              <a:solidFill>
                <a:srgbClr val="FFFFFF"/>
              </a:solidFill>
            </a:endParaRPr>
          </a:p>
        </p:txBody>
      </p:sp>
      <p:sp>
        <p:nvSpPr>
          <p:cNvPr id="475" name="Google Shape;475;p72"/>
          <p:cNvSpPr txBox="1">
            <a:spLocks noGrp="1"/>
          </p:cNvSpPr>
          <p:nvPr>
            <p:ph type="body" idx="1"/>
          </p:nvPr>
        </p:nvSpPr>
        <p:spPr>
          <a:xfrm>
            <a:off x="201775" y="1781950"/>
            <a:ext cx="8844900" cy="8430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solidFill>
                  <a:schemeClr val="dk1"/>
                </a:solidFill>
              </a:rPr>
              <a:t>המחקר עוסק בתצפית באזור חירן, מצפון לישוב הבדואי חורה ומדרום ליער יתיר שבצפון הנגב. האיזור מוגדר כ</a:t>
            </a:r>
            <a:r>
              <a:rPr lang="x-none" b="1">
                <a:solidFill>
                  <a:schemeClr val="dk1"/>
                </a:solidFill>
                <a:highlight>
                  <a:srgbClr val="FFFFFF"/>
                </a:highlight>
              </a:rPr>
              <a:t>בתת ספר ערבתית.</a:t>
            </a:r>
            <a:endParaRPr>
              <a:solidFill>
                <a:schemeClr val="dk1"/>
              </a:solidFill>
              <a:highlight>
                <a:srgbClr val="FFFFFF"/>
              </a:highlight>
            </a:endParaRPr>
          </a:p>
          <a:p>
            <a:pPr marL="0" lvl="0" indent="0" algn="r" rtl="1">
              <a:spcBef>
                <a:spcPts val="1600"/>
              </a:spcBef>
              <a:spcAft>
                <a:spcPts val="0"/>
              </a:spcAft>
              <a:buNone/>
            </a:pPr>
            <a:endParaRPr>
              <a:solidFill>
                <a:schemeClr val="dk1"/>
              </a:solidFill>
              <a:highlight>
                <a:srgbClr val="FFFFFF"/>
              </a:highlight>
            </a:endParaRPr>
          </a:p>
          <a:p>
            <a:pPr marL="0" lvl="0" indent="0" algn="r" rtl="1">
              <a:spcBef>
                <a:spcPts val="1600"/>
              </a:spcBef>
              <a:spcAft>
                <a:spcPts val="1600"/>
              </a:spcAft>
              <a:buNone/>
            </a:pPr>
            <a:endParaRPr>
              <a:solidFill>
                <a:schemeClr val="dk1"/>
              </a:solidFill>
              <a:highlight>
                <a:srgbClr val="FFFFFF"/>
              </a:highlight>
            </a:endParaRPr>
          </a:p>
        </p:txBody>
      </p:sp>
      <p:pic>
        <p:nvPicPr>
          <p:cNvPr id="476" name="Google Shape;476;p72" descr="תוצאת תמונה עבור רעיית יתר"/>
          <p:cNvPicPr preferRelativeResize="0"/>
          <p:nvPr/>
        </p:nvPicPr>
        <p:blipFill>
          <a:blip r:embed="rId3">
            <a:alphaModFix/>
          </a:blip>
          <a:stretch>
            <a:fillRect/>
          </a:stretch>
        </p:blipFill>
        <p:spPr>
          <a:xfrm>
            <a:off x="1351088" y="2725175"/>
            <a:ext cx="3009525" cy="2073500"/>
          </a:xfrm>
          <a:prstGeom prst="rect">
            <a:avLst/>
          </a:prstGeom>
          <a:noFill/>
          <a:ln>
            <a:noFill/>
          </a:ln>
        </p:spPr>
      </p:pic>
      <p:sp>
        <p:nvSpPr>
          <p:cNvPr id="477" name="Google Shape;477;p72"/>
          <p:cNvSpPr/>
          <p:nvPr/>
        </p:nvSpPr>
        <p:spPr>
          <a:xfrm>
            <a:off x="1" y="4800950"/>
            <a:ext cx="3009600" cy="299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x-none" sz="1800"/>
              <a:t>שטח עם רעיית יתר</a:t>
            </a:r>
            <a:endParaRPr sz="1800"/>
          </a:p>
        </p:txBody>
      </p:sp>
      <p:pic>
        <p:nvPicPr>
          <p:cNvPr id="478" name="Google Shape;478;p72" descr="תוצאת תמונה עבור רעיית מתונה"/>
          <p:cNvPicPr preferRelativeResize="0"/>
          <p:nvPr/>
        </p:nvPicPr>
        <p:blipFill>
          <a:blip r:embed="rId4">
            <a:alphaModFix/>
          </a:blip>
          <a:stretch>
            <a:fillRect/>
          </a:stretch>
        </p:blipFill>
        <p:spPr>
          <a:xfrm>
            <a:off x="5569375" y="2624950"/>
            <a:ext cx="3160800" cy="2136800"/>
          </a:xfrm>
          <a:prstGeom prst="rect">
            <a:avLst/>
          </a:prstGeom>
          <a:noFill/>
          <a:ln>
            <a:noFill/>
          </a:ln>
        </p:spPr>
      </p:pic>
      <p:sp>
        <p:nvSpPr>
          <p:cNvPr id="479" name="Google Shape;479;p72"/>
          <p:cNvSpPr/>
          <p:nvPr/>
        </p:nvSpPr>
        <p:spPr>
          <a:xfrm>
            <a:off x="5161024" y="4761750"/>
            <a:ext cx="2399700" cy="2991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x-none" sz="1800"/>
              <a:t>שטח עם רעייה מתונה</a:t>
            </a:r>
            <a:endParaRPr sz="180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73"/>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pic>
        <p:nvPicPr>
          <p:cNvPr id="485" name="Google Shape;485;p73"/>
          <p:cNvPicPr preferRelativeResize="0"/>
          <p:nvPr/>
        </p:nvPicPr>
        <p:blipFill rotWithShape="1">
          <a:blip r:embed="rId3">
            <a:alphaModFix/>
          </a:blip>
          <a:srcRect l="2462" r="2462"/>
          <a:stretch/>
        </p:blipFill>
        <p:spPr>
          <a:xfrm>
            <a:off x="0" y="-43425"/>
            <a:ext cx="3496226" cy="2209450"/>
          </a:xfrm>
          <a:prstGeom prst="rect">
            <a:avLst/>
          </a:prstGeom>
          <a:noFill/>
          <a:ln>
            <a:noFill/>
          </a:ln>
        </p:spPr>
      </p:pic>
      <p:pic>
        <p:nvPicPr>
          <p:cNvPr id="486" name="Google Shape;486;p73"/>
          <p:cNvPicPr preferRelativeResize="0"/>
          <p:nvPr/>
        </p:nvPicPr>
        <p:blipFill rotWithShape="1">
          <a:blip r:embed="rId4">
            <a:alphaModFix/>
          </a:blip>
          <a:srcRect t="18703" b="18703"/>
          <a:stretch/>
        </p:blipFill>
        <p:spPr>
          <a:xfrm>
            <a:off x="3496225" y="-2"/>
            <a:ext cx="5647776" cy="2209446"/>
          </a:xfrm>
          <a:prstGeom prst="rect">
            <a:avLst/>
          </a:prstGeom>
          <a:noFill/>
          <a:ln>
            <a:noFill/>
          </a:ln>
        </p:spPr>
      </p:pic>
      <p:sp>
        <p:nvSpPr>
          <p:cNvPr id="487" name="Google Shape;487;p73"/>
          <p:cNvSpPr txBox="1"/>
          <p:nvPr/>
        </p:nvSpPr>
        <p:spPr>
          <a:xfrm>
            <a:off x="1218300" y="2480450"/>
            <a:ext cx="7054800" cy="237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8" name="Google Shape;488;p73"/>
          <p:cNvSpPr txBox="1"/>
          <p:nvPr/>
        </p:nvSpPr>
        <p:spPr>
          <a:xfrm>
            <a:off x="43425" y="2403675"/>
            <a:ext cx="8950800" cy="2914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800">
                <a:solidFill>
                  <a:schemeClr val="dk1"/>
                </a:solidFill>
                <a:highlight>
                  <a:srgbClr val="FFFFFF"/>
                </a:highlight>
              </a:rPr>
              <a:t>מטרת המחקר הייתה להעריך את פעילות נמלת הקציר כמהנדסת סביבה לשיקום שטח לאחר רעיית יתר. כ</a:t>
            </a:r>
            <a:r>
              <a:rPr lang="x-none" sz="1800" b="1">
                <a:solidFill>
                  <a:schemeClr val="dk1"/>
                </a:solidFill>
                <a:highlight>
                  <a:srgbClr val="FFFFFF"/>
                </a:highlight>
              </a:rPr>
              <a:t>די לבחון את יעילות נמלת הקציר כמהנדסת סביבה בהשוואה לבני שיח</a:t>
            </a:r>
            <a:r>
              <a:rPr lang="x-none" sz="1800">
                <a:solidFill>
                  <a:schemeClr val="dk1"/>
                </a:solidFill>
                <a:highlight>
                  <a:srgbClr val="FFFFFF"/>
                </a:highlight>
              </a:rPr>
              <a:t>, </a:t>
            </a:r>
            <a:r>
              <a:rPr lang="x-none" sz="1800" b="1">
                <a:solidFill>
                  <a:schemeClr val="dk1"/>
                </a:solidFill>
                <a:highlight>
                  <a:srgbClr val="FFFF00"/>
                </a:highlight>
              </a:rPr>
              <a:t>נבדקו שני היבטים:</a:t>
            </a:r>
            <a:endParaRPr sz="1800" b="1">
              <a:solidFill>
                <a:schemeClr val="dk1"/>
              </a:solidFill>
              <a:highlight>
                <a:srgbClr val="FFFF00"/>
              </a:highlight>
            </a:endParaRPr>
          </a:p>
          <a:p>
            <a:pPr marL="0" lvl="0" indent="0" algn="r" rtl="1">
              <a:spcBef>
                <a:spcPts val="0"/>
              </a:spcBef>
              <a:spcAft>
                <a:spcPts val="0"/>
              </a:spcAft>
              <a:buNone/>
            </a:pPr>
            <a:endParaRPr sz="1800" b="1">
              <a:solidFill>
                <a:schemeClr val="dk1"/>
              </a:solidFill>
              <a:highlight>
                <a:srgbClr val="FFFFFF"/>
              </a:highlight>
            </a:endParaRPr>
          </a:p>
          <a:p>
            <a:pPr marL="0" lvl="0" indent="0" algn="r" rtl="1">
              <a:spcBef>
                <a:spcPts val="0"/>
              </a:spcBef>
              <a:spcAft>
                <a:spcPts val="0"/>
              </a:spcAft>
              <a:buNone/>
            </a:pPr>
            <a:r>
              <a:rPr lang="x-none" sz="1800">
                <a:solidFill>
                  <a:schemeClr val="dk1"/>
                </a:solidFill>
                <a:highlight>
                  <a:srgbClr val="FFFF00"/>
                </a:highlight>
              </a:rPr>
              <a:t>א)</a:t>
            </a:r>
            <a:r>
              <a:rPr lang="x-none" sz="1800">
                <a:solidFill>
                  <a:schemeClr val="dk1"/>
                </a:solidFill>
                <a:highlight>
                  <a:srgbClr val="FFFFFF"/>
                </a:highlight>
              </a:rPr>
              <a:t> תפרוסת קני נמלת הקציר </a:t>
            </a:r>
            <a:r>
              <a:rPr lang="x-none" sz="1800" b="1">
                <a:highlight>
                  <a:srgbClr val="FFFFFF"/>
                </a:highlight>
              </a:rPr>
              <a:t>(מספר הקנים וגודלם</a:t>
            </a:r>
            <a:r>
              <a:rPr lang="x-none" sz="1800">
                <a:solidFill>
                  <a:schemeClr val="dk1"/>
                </a:solidFill>
                <a:highlight>
                  <a:srgbClr val="FFFFFF"/>
                </a:highlight>
              </a:rPr>
              <a:t>) בשטח עם רעיית יתר ובשטח עם רעייה מתונה בהשוואה לבני שיח.</a:t>
            </a:r>
            <a:endParaRPr sz="1800">
              <a:solidFill>
                <a:schemeClr val="dk1"/>
              </a:solidFill>
              <a:highlight>
                <a:srgbClr val="FFFFFF"/>
              </a:highlight>
            </a:endParaRPr>
          </a:p>
          <a:p>
            <a:pPr marL="0" lvl="0" indent="0" algn="r" rtl="1">
              <a:spcBef>
                <a:spcPts val="0"/>
              </a:spcBef>
              <a:spcAft>
                <a:spcPts val="0"/>
              </a:spcAft>
              <a:buNone/>
            </a:pPr>
            <a:endParaRPr sz="1800">
              <a:solidFill>
                <a:schemeClr val="dk1"/>
              </a:solidFill>
              <a:highlight>
                <a:srgbClr val="FFFFFF"/>
              </a:highlight>
            </a:endParaRPr>
          </a:p>
          <a:p>
            <a:pPr marL="0" lvl="0" indent="0" algn="r" rtl="1">
              <a:spcBef>
                <a:spcPts val="0"/>
              </a:spcBef>
              <a:spcAft>
                <a:spcPts val="0"/>
              </a:spcAft>
              <a:buNone/>
            </a:pPr>
            <a:r>
              <a:rPr lang="x-none" sz="1800">
                <a:solidFill>
                  <a:schemeClr val="dk1"/>
                </a:solidFill>
                <a:highlight>
                  <a:srgbClr val="FFFF00"/>
                </a:highlight>
              </a:rPr>
              <a:t>ב)</a:t>
            </a:r>
            <a:r>
              <a:rPr lang="x-none" sz="1800">
                <a:solidFill>
                  <a:schemeClr val="dk1"/>
                </a:solidFill>
                <a:highlight>
                  <a:srgbClr val="FFFFFF"/>
                </a:highlight>
              </a:rPr>
              <a:t> מדדים אקולוגיים המעידים על פוריות הקרקע</a:t>
            </a:r>
            <a:r>
              <a:rPr lang="x-none" sz="1800">
                <a:solidFill>
                  <a:schemeClr val="dk1"/>
                </a:solidFill>
                <a:highlight>
                  <a:srgbClr val="FFFF00"/>
                </a:highlight>
              </a:rPr>
              <a:t> בשטח עם רעייה מתונה</a:t>
            </a:r>
            <a:r>
              <a:rPr lang="x-none" sz="1800">
                <a:solidFill>
                  <a:schemeClr val="dk1"/>
                </a:solidFill>
                <a:highlight>
                  <a:srgbClr val="FFFFFF"/>
                </a:highlight>
              </a:rPr>
              <a:t>. המדדים האקולוגיים כללו: א) גורמים ביוטיים - מאפייני הצומח (מגוון מינים וביומסה) ו-ב) גורמים אביוטיים - חומרי הזנה (חומר אורגני ומינרלים) ותאחיזת מים (יכולת של הקרקע לאגור מים).</a:t>
            </a:r>
            <a:endParaRPr sz="1800"/>
          </a:p>
        </p:txBody>
      </p:sp>
      <p:sp>
        <p:nvSpPr>
          <p:cNvPr id="489" name="Google Shape;489;p73"/>
          <p:cNvSpPr txBox="1"/>
          <p:nvPr/>
        </p:nvSpPr>
        <p:spPr>
          <a:xfrm>
            <a:off x="6055750" y="1119375"/>
            <a:ext cx="3000000" cy="18552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x-none" sz="2800" b="1">
                <a:solidFill>
                  <a:srgbClr val="0000FF"/>
                </a:solidFill>
              </a:rPr>
              <a:t>מטרת המחקר</a:t>
            </a:r>
            <a:endParaRPr sz="2800" b="1">
              <a:solidFill>
                <a:srgbClr val="0000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74"/>
          <p:cNvPicPr preferRelativeResize="0"/>
          <p:nvPr/>
        </p:nvPicPr>
        <p:blipFill rotWithShape="1">
          <a:blip r:embed="rId3">
            <a:alphaModFix/>
          </a:blip>
          <a:srcRect l="2462" r="2462"/>
          <a:stretch/>
        </p:blipFill>
        <p:spPr>
          <a:xfrm>
            <a:off x="0" y="0"/>
            <a:ext cx="3496226" cy="2209450"/>
          </a:xfrm>
          <a:prstGeom prst="rect">
            <a:avLst/>
          </a:prstGeom>
          <a:noFill/>
          <a:ln>
            <a:noFill/>
          </a:ln>
        </p:spPr>
      </p:pic>
      <p:pic>
        <p:nvPicPr>
          <p:cNvPr id="495" name="Google Shape;495;p74"/>
          <p:cNvPicPr preferRelativeResize="0"/>
          <p:nvPr/>
        </p:nvPicPr>
        <p:blipFill rotWithShape="1">
          <a:blip r:embed="rId4">
            <a:alphaModFix/>
          </a:blip>
          <a:srcRect t="18703" b="18703"/>
          <a:stretch/>
        </p:blipFill>
        <p:spPr>
          <a:xfrm>
            <a:off x="3496225" y="-2"/>
            <a:ext cx="5647776" cy="2209446"/>
          </a:xfrm>
          <a:prstGeom prst="rect">
            <a:avLst/>
          </a:prstGeom>
          <a:noFill/>
          <a:ln>
            <a:noFill/>
          </a:ln>
        </p:spPr>
      </p:pic>
      <p:sp>
        <p:nvSpPr>
          <p:cNvPr id="496" name="Google Shape;496;p74"/>
          <p:cNvSpPr txBox="1"/>
          <p:nvPr/>
        </p:nvSpPr>
        <p:spPr>
          <a:xfrm>
            <a:off x="0" y="2685800"/>
            <a:ext cx="7446600" cy="2020500"/>
          </a:xfrm>
          <a:prstGeom prst="rect">
            <a:avLst/>
          </a:prstGeom>
          <a:noFill/>
          <a:ln>
            <a:noFill/>
          </a:ln>
        </p:spPr>
        <p:txBody>
          <a:bodyPr spcFirstLastPara="1" wrap="square" lIns="91425" tIns="91425" rIns="91425" bIns="91425" anchor="t" anchorCtr="0">
            <a:noAutofit/>
          </a:bodyPr>
          <a:lstStyle/>
          <a:p>
            <a:pPr marL="457200" lvl="0" indent="-355600" algn="r" rtl="1">
              <a:spcBef>
                <a:spcPts val="0"/>
              </a:spcBef>
              <a:spcAft>
                <a:spcPts val="0"/>
              </a:spcAft>
              <a:buSzPts val="2000"/>
              <a:buChar char="●"/>
            </a:pPr>
            <a:r>
              <a:rPr lang="x-none" sz="2000"/>
              <a:t>מה היא שאלת החקר? ما هو سؤال البحث؟</a:t>
            </a:r>
            <a:endParaRPr sz="2000"/>
          </a:p>
          <a:p>
            <a:pPr marL="457200" lvl="0" indent="-355600" algn="r" rtl="1">
              <a:spcBef>
                <a:spcPts val="0"/>
              </a:spcBef>
              <a:spcAft>
                <a:spcPts val="0"/>
              </a:spcAft>
              <a:buSzPts val="2000"/>
              <a:buChar char="●"/>
            </a:pPr>
            <a:r>
              <a:rPr lang="x-none" sz="2000"/>
              <a:t>מה סוג המחקר- ניסוי או תצפית؟  ما هو نوع البحث؟ ( مشاهدة أم تجربة)</a:t>
            </a:r>
            <a:endParaRPr sz="2000"/>
          </a:p>
          <a:p>
            <a:pPr marL="457200" lvl="0" indent="-355600" algn="r" rtl="1">
              <a:spcBef>
                <a:spcPts val="0"/>
              </a:spcBef>
              <a:spcAft>
                <a:spcPts val="0"/>
              </a:spcAft>
              <a:buSzPts val="2000"/>
              <a:buChar char="●"/>
            </a:pPr>
            <a:r>
              <a:rPr lang="x-none" sz="2000"/>
              <a:t>מה המשתנה הבלתי </a:t>
            </a:r>
            <a:r>
              <a:rPr lang="x-none" sz="2000">
                <a:solidFill>
                  <a:schemeClr val="dk1"/>
                </a:solidFill>
              </a:rPr>
              <a:t>תלוי</a:t>
            </a:r>
            <a:r>
              <a:rPr lang="x-none" sz="2000"/>
              <a:t> ואיך הוא נקבע? ما هو المتغير المستقل وكيف تم تحديده؟</a:t>
            </a:r>
            <a:endParaRPr sz="2000"/>
          </a:p>
          <a:p>
            <a:pPr marL="457200" lvl="0" indent="-355600" algn="r" rtl="1">
              <a:spcBef>
                <a:spcPts val="0"/>
              </a:spcBef>
              <a:spcAft>
                <a:spcPts val="0"/>
              </a:spcAft>
              <a:buSzPts val="2000"/>
              <a:buChar char="●"/>
            </a:pPr>
            <a:r>
              <a:rPr lang="x-none" sz="2000"/>
              <a:t>מה המשתנה התלוי ואיך הוא נמדד? ما هو المتغير المتعلق وما هي طريقة قياسة؟</a:t>
            </a:r>
            <a:endParaRPr sz="2000"/>
          </a:p>
        </p:txBody>
      </p:sp>
      <p:pic>
        <p:nvPicPr>
          <p:cNvPr id="497" name="Google Shape;497;p74"/>
          <p:cNvPicPr preferRelativeResize="0"/>
          <p:nvPr/>
        </p:nvPicPr>
        <p:blipFill>
          <a:blip r:embed="rId5">
            <a:alphaModFix/>
          </a:blip>
          <a:stretch>
            <a:fillRect/>
          </a:stretch>
        </p:blipFill>
        <p:spPr>
          <a:xfrm>
            <a:off x="7446600" y="2833500"/>
            <a:ext cx="1616000" cy="1616000"/>
          </a:xfrm>
          <a:prstGeom prst="rect">
            <a:avLst/>
          </a:prstGeom>
          <a:noFill/>
          <a:ln>
            <a:noFill/>
          </a:ln>
        </p:spPr>
      </p:pic>
      <p:sp>
        <p:nvSpPr>
          <p:cNvPr id="498" name="Google Shape;498;p74"/>
          <p:cNvSpPr txBox="1"/>
          <p:nvPr/>
        </p:nvSpPr>
        <p:spPr>
          <a:xfrm>
            <a:off x="-482600" y="1659450"/>
            <a:ext cx="9672000" cy="13392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x-none" sz="1800">
                <a:solidFill>
                  <a:schemeClr val="dk1"/>
                </a:solidFill>
                <a:highlight>
                  <a:srgbClr val="FFFF00"/>
                </a:highlight>
              </a:rPr>
              <a:t> היבט א)</a:t>
            </a:r>
            <a:r>
              <a:rPr lang="x-none" sz="1800">
                <a:solidFill>
                  <a:schemeClr val="dk1"/>
                </a:solidFill>
                <a:highlight>
                  <a:srgbClr val="FFFFFF"/>
                </a:highlight>
              </a:rPr>
              <a:t> תפרוסת קני נמלת הקציר </a:t>
            </a:r>
            <a:r>
              <a:rPr lang="x-none" sz="1800" b="1">
                <a:solidFill>
                  <a:schemeClr val="dk1"/>
                </a:solidFill>
                <a:highlight>
                  <a:srgbClr val="FFFFFF"/>
                </a:highlight>
              </a:rPr>
              <a:t>(מספר הקנים וגודלם</a:t>
            </a:r>
            <a:r>
              <a:rPr lang="x-none" sz="1800">
                <a:solidFill>
                  <a:schemeClr val="dk1"/>
                </a:solidFill>
                <a:highlight>
                  <a:srgbClr val="FFFFFF"/>
                </a:highlight>
              </a:rPr>
              <a:t>) בשטח עם רעיית יתר ובשטח עם רעייה מתונה</a:t>
            </a:r>
            <a:endParaRPr sz="1800">
              <a:solidFill>
                <a:schemeClr val="dk1"/>
              </a:solidFill>
              <a:highlight>
                <a:srgbClr val="FFFFFF"/>
              </a:highlight>
            </a:endParaRPr>
          </a:p>
        </p:txBody>
      </p:sp>
      <p:sp>
        <p:nvSpPr>
          <p:cNvPr id="499" name="Google Shape;499;p74"/>
          <p:cNvSpPr txBox="1"/>
          <p:nvPr/>
        </p:nvSpPr>
        <p:spPr>
          <a:xfrm>
            <a:off x="29550" y="1576875"/>
            <a:ext cx="9084900" cy="504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x-none" sz="3000">
                <a:solidFill>
                  <a:schemeClr val="dk1"/>
                </a:solidFill>
                <a:highlight>
                  <a:srgbClr val="FFFFFF"/>
                </a:highlight>
              </a:rPr>
              <a:t>יעילות נמלת הקציר כמהנדסת סביבה </a:t>
            </a:r>
            <a:r>
              <a:rPr lang="x-none" sz="3000" b="1">
                <a:solidFill>
                  <a:schemeClr val="dk1"/>
                </a:solidFill>
                <a:highlight>
                  <a:srgbClr val="FFFFFF"/>
                </a:highlight>
              </a:rPr>
              <a:t>בהשוואה לבני שיח</a:t>
            </a:r>
            <a:endParaRPr sz="30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3"/>
        <p:cNvGrpSpPr/>
        <p:nvPr/>
      </p:nvGrpSpPr>
      <p:grpSpPr>
        <a:xfrm>
          <a:off x="0" y="0"/>
          <a:ext cx="0" cy="0"/>
          <a:chOff x="0" y="0"/>
          <a:chExt cx="0" cy="0"/>
        </a:xfrm>
      </p:grpSpPr>
      <p:sp>
        <p:nvSpPr>
          <p:cNvPr id="504" name="Google Shape;504;p75"/>
          <p:cNvSpPr txBox="1">
            <a:spLocks noGrp="1"/>
          </p:cNvSpPr>
          <p:nvPr>
            <p:ph type="title"/>
          </p:nvPr>
        </p:nvSpPr>
        <p:spPr>
          <a:xfrm>
            <a:off x="311700" y="208425"/>
            <a:ext cx="8520600" cy="5727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1600"/>
              </a:spcAft>
              <a:buClr>
                <a:schemeClr val="dk1"/>
              </a:buClr>
              <a:buSzPts val="1100"/>
              <a:buFont typeface="Arial"/>
              <a:buNone/>
            </a:pPr>
            <a:r>
              <a:rPr lang="x-none" sz="2400" b="1">
                <a:solidFill>
                  <a:srgbClr val="0000FF"/>
                </a:solidFill>
              </a:rPr>
              <a:t>שאלת המחקר  </a:t>
            </a:r>
            <a:r>
              <a:rPr lang="x-none" sz="2400" b="1">
                <a:solidFill>
                  <a:srgbClr val="0000FF"/>
                </a:solidFill>
                <a:highlight>
                  <a:srgbClr val="FFFF00"/>
                </a:highlight>
              </a:rPr>
              <a:t>(היבט א) </a:t>
            </a:r>
            <a:endParaRPr sz="2400">
              <a:solidFill>
                <a:srgbClr val="FF0000"/>
              </a:solidFill>
              <a:highlight>
                <a:srgbClr val="FFFF00"/>
              </a:highlight>
            </a:endParaRPr>
          </a:p>
        </p:txBody>
      </p:sp>
      <p:sp>
        <p:nvSpPr>
          <p:cNvPr id="505" name="Google Shape;505;p75"/>
          <p:cNvSpPr txBox="1">
            <a:spLocks noGrp="1"/>
          </p:cNvSpPr>
          <p:nvPr>
            <p:ph type="body" idx="1"/>
          </p:nvPr>
        </p:nvSpPr>
        <p:spPr>
          <a:xfrm>
            <a:off x="311700" y="863550"/>
            <a:ext cx="8717400" cy="4134000"/>
          </a:xfrm>
          <a:prstGeom prst="rect">
            <a:avLst/>
          </a:prstGeom>
        </p:spPr>
        <p:txBody>
          <a:bodyPr spcFirstLastPara="1" wrap="square" lIns="91425" tIns="91425" rIns="91425" bIns="91425" anchor="t" anchorCtr="0">
            <a:noAutofit/>
          </a:bodyPr>
          <a:lstStyle/>
          <a:p>
            <a:pPr marL="0" lvl="0" indent="0" algn="r" rtl="1">
              <a:lnSpc>
                <a:spcPct val="107000"/>
              </a:lnSpc>
              <a:spcBef>
                <a:spcPts val="0"/>
              </a:spcBef>
              <a:spcAft>
                <a:spcPts val="0"/>
              </a:spcAft>
              <a:buClr>
                <a:schemeClr val="dk1"/>
              </a:buClr>
              <a:buSzPts val="1100"/>
              <a:buFont typeface="Arial"/>
              <a:buNone/>
            </a:pPr>
            <a:r>
              <a:rPr lang="x-none" sz="2400">
                <a:solidFill>
                  <a:schemeClr val="dk1"/>
                </a:solidFill>
              </a:rPr>
              <a:t>מה הקשר בין סוג הרעייה (רעייה מתונה/ רעיית יתר) לבין מספר וגודל כתמי נוף עם קני הנמלים/ בני שיח</a:t>
            </a:r>
            <a:r>
              <a:rPr lang="x-none" sz="2400">
                <a:solidFill>
                  <a:schemeClr val="dk1"/>
                </a:solidFill>
                <a:latin typeface="Calibri"/>
                <a:ea typeface="Calibri"/>
                <a:cs typeface="Calibri"/>
                <a:sym typeface="Calibri"/>
              </a:rPr>
              <a:t> ?</a:t>
            </a:r>
            <a:endParaRPr sz="2400">
              <a:solidFill>
                <a:schemeClr val="dk1"/>
              </a:solidFill>
              <a:latin typeface="Calibri"/>
              <a:ea typeface="Calibri"/>
              <a:cs typeface="Calibri"/>
              <a:sym typeface="Calibri"/>
            </a:endParaRPr>
          </a:p>
          <a:p>
            <a:pPr marL="0" lvl="0" indent="0" algn="r" rtl="1">
              <a:spcBef>
                <a:spcPts val="0"/>
              </a:spcBef>
              <a:spcAft>
                <a:spcPts val="0"/>
              </a:spcAft>
              <a:buNone/>
            </a:pPr>
            <a:endParaRPr sz="2400">
              <a:solidFill>
                <a:schemeClr val="dk1"/>
              </a:solidFill>
            </a:endParaRPr>
          </a:p>
          <a:p>
            <a:pPr marL="0" lvl="0" indent="0" algn="r" rtl="1">
              <a:spcBef>
                <a:spcPts val="1600"/>
              </a:spcBef>
              <a:spcAft>
                <a:spcPts val="0"/>
              </a:spcAft>
              <a:buNone/>
            </a:pPr>
            <a:r>
              <a:rPr lang="x-none" sz="2400" b="1">
                <a:solidFill>
                  <a:srgbClr val="0000FF"/>
                </a:solidFill>
              </a:rPr>
              <a:t>משתנה בלתי תלוי</a:t>
            </a:r>
            <a:r>
              <a:rPr lang="x-none" sz="2400" b="1">
                <a:solidFill>
                  <a:schemeClr val="dk1"/>
                </a:solidFill>
              </a:rPr>
              <a:t>:</a:t>
            </a:r>
            <a:r>
              <a:rPr lang="x-none" sz="2400">
                <a:solidFill>
                  <a:schemeClr val="dk1"/>
                </a:solidFill>
              </a:rPr>
              <a:t> סוג הרעייה (רעייה מתונה/ רעיית יתר)</a:t>
            </a:r>
            <a:endParaRPr sz="2400">
              <a:solidFill>
                <a:schemeClr val="dk1"/>
              </a:solidFill>
            </a:endParaRPr>
          </a:p>
          <a:p>
            <a:pPr marL="0" lvl="0" indent="0" algn="r" rtl="1">
              <a:spcBef>
                <a:spcPts val="1600"/>
              </a:spcBef>
              <a:spcAft>
                <a:spcPts val="1600"/>
              </a:spcAft>
              <a:buClr>
                <a:schemeClr val="dk1"/>
              </a:buClr>
              <a:buSzPts val="1100"/>
              <a:buFont typeface="Arial"/>
              <a:buNone/>
            </a:pPr>
            <a:r>
              <a:rPr lang="x-none" sz="2400" b="1">
                <a:solidFill>
                  <a:srgbClr val="0000FF"/>
                </a:solidFill>
              </a:rPr>
              <a:t>משתנה תלוי</a:t>
            </a:r>
            <a:r>
              <a:rPr lang="x-none" sz="2400" b="1">
                <a:solidFill>
                  <a:schemeClr val="dk1"/>
                </a:solidFill>
              </a:rPr>
              <a:t>:</a:t>
            </a:r>
            <a:r>
              <a:rPr lang="x-none" sz="2400">
                <a:solidFill>
                  <a:schemeClr val="dk1"/>
                </a:solidFill>
              </a:rPr>
              <a:t> מספר וגודל כתמי נוף עם קני הנמלים/ בני שיח</a:t>
            </a:r>
            <a:endParaRPr sz="2400">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76"/>
          <p:cNvSpPr txBox="1"/>
          <p:nvPr/>
        </p:nvSpPr>
        <p:spPr>
          <a:xfrm>
            <a:off x="2377500" y="863050"/>
            <a:ext cx="6533400" cy="378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endParaRPr sz="2400" b="1"/>
          </a:p>
        </p:txBody>
      </p:sp>
      <p:sp>
        <p:nvSpPr>
          <p:cNvPr id="511" name="Google Shape;511;p76"/>
          <p:cNvSpPr txBox="1"/>
          <p:nvPr/>
        </p:nvSpPr>
        <p:spPr>
          <a:xfrm>
            <a:off x="1426825" y="1885375"/>
            <a:ext cx="7263600" cy="3000000"/>
          </a:xfrm>
          <a:prstGeom prst="rect">
            <a:avLst/>
          </a:prstGeom>
          <a:noFill/>
          <a:ln>
            <a:noFill/>
          </a:ln>
        </p:spPr>
        <p:txBody>
          <a:bodyPr spcFirstLastPara="1" wrap="square" lIns="91425" tIns="91425" rIns="91425" bIns="91425" anchor="ctr" anchorCtr="0">
            <a:noAutofit/>
          </a:bodyPr>
          <a:lstStyle/>
          <a:p>
            <a:pPr marL="457200" lvl="0" indent="0" algn="just" rtl="1">
              <a:lnSpc>
                <a:spcPct val="180000"/>
              </a:lnSpc>
              <a:spcBef>
                <a:spcPts val="0"/>
              </a:spcBef>
              <a:spcAft>
                <a:spcPts val="0"/>
              </a:spcAft>
              <a:buNone/>
            </a:pPr>
            <a:endParaRPr sz="1800" i="1">
              <a:solidFill>
                <a:schemeClr val="dk1"/>
              </a:solidFill>
            </a:endParaRPr>
          </a:p>
          <a:p>
            <a:pPr marL="457200" lvl="0" indent="0" algn="just" rtl="1">
              <a:lnSpc>
                <a:spcPct val="180000"/>
              </a:lnSpc>
              <a:spcBef>
                <a:spcPts val="0"/>
              </a:spcBef>
              <a:spcAft>
                <a:spcPts val="0"/>
              </a:spcAft>
              <a:buNone/>
            </a:pPr>
            <a:r>
              <a:rPr lang="x-none" sz="1800" i="1">
                <a:solidFill>
                  <a:schemeClr val="dk1"/>
                </a:solidFill>
              </a:rPr>
              <a:t>7. א. על אלו גורמים הקפידו החוקרים לשמור כקבועים במחקר שביצעו?</a:t>
            </a:r>
            <a:endParaRPr sz="1800" i="1">
              <a:solidFill>
                <a:schemeClr val="dk1"/>
              </a:solidFill>
            </a:endParaRPr>
          </a:p>
          <a:p>
            <a:pPr marL="457200" lvl="0" indent="0" algn="just" rtl="1">
              <a:lnSpc>
                <a:spcPct val="180000"/>
              </a:lnSpc>
              <a:spcBef>
                <a:spcPts val="0"/>
              </a:spcBef>
              <a:spcAft>
                <a:spcPts val="0"/>
              </a:spcAft>
              <a:buNone/>
            </a:pPr>
            <a:r>
              <a:rPr lang="x-none" sz="1800" i="1">
                <a:solidFill>
                  <a:schemeClr val="dk1"/>
                </a:solidFill>
              </a:rPr>
              <a:t>ב. מדוע חשוב היה להשוות במחקר שני שטחים ששניהם בעלי מפנה דרומי?</a:t>
            </a:r>
            <a:endParaRPr sz="1800" i="1">
              <a:solidFill>
                <a:schemeClr val="dk1"/>
              </a:solidFill>
            </a:endParaRPr>
          </a:p>
        </p:txBody>
      </p:sp>
      <p:sp>
        <p:nvSpPr>
          <p:cNvPr id="512" name="Google Shape;512;p76"/>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Clr>
                <a:schemeClr val="dk1"/>
              </a:buClr>
              <a:buSzPts val="1100"/>
              <a:buFont typeface="Arial"/>
              <a:buNone/>
            </a:pPr>
            <a:r>
              <a:rPr lang="x-none" sz="3000">
                <a:solidFill>
                  <a:srgbClr val="FFFFFF"/>
                </a:solidFill>
              </a:rPr>
              <a:t>שאלות נבחרות מתוך המאמר</a:t>
            </a:r>
            <a:endParaRPr sz="3000">
              <a:solidFill>
                <a:srgbClr val="FFFFFF"/>
              </a:solidFill>
            </a:endParaRPr>
          </a:p>
        </p:txBody>
      </p:sp>
      <p:pic>
        <p:nvPicPr>
          <p:cNvPr id="513" name="Google Shape;513;p76"/>
          <p:cNvPicPr preferRelativeResize="0"/>
          <p:nvPr/>
        </p:nvPicPr>
        <p:blipFill>
          <a:blip r:embed="rId3">
            <a:alphaModFix/>
          </a:blip>
          <a:stretch>
            <a:fillRect/>
          </a:stretch>
        </p:blipFill>
        <p:spPr>
          <a:xfrm>
            <a:off x="7074425" y="27075"/>
            <a:ext cx="1616000" cy="1616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pic>
        <p:nvPicPr>
          <p:cNvPr id="518" name="Google Shape;518;p77"/>
          <p:cNvPicPr preferRelativeResize="0"/>
          <p:nvPr/>
        </p:nvPicPr>
        <p:blipFill>
          <a:blip r:embed="rId3">
            <a:alphaModFix/>
          </a:blip>
          <a:stretch>
            <a:fillRect/>
          </a:stretch>
        </p:blipFill>
        <p:spPr>
          <a:xfrm>
            <a:off x="641425" y="893150"/>
            <a:ext cx="7788675" cy="35671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Google Shape;523;p78"/>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a:solidFill>
                  <a:srgbClr val="FFFFFF"/>
                </a:solidFill>
              </a:rPr>
              <a:t>מאפייני האזור</a:t>
            </a:r>
            <a:endParaRPr>
              <a:solidFill>
                <a:srgbClr val="FFFFFF"/>
              </a:solidFill>
            </a:endParaRPr>
          </a:p>
        </p:txBody>
      </p:sp>
      <p:sp>
        <p:nvSpPr>
          <p:cNvPr id="524" name="Google Shape;524;p78"/>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r" rtl="1">
              <a:lnSpc>
                <a:spcPct val="100000"/>
              </a:lnSpc>
              <a:spcBef>
                <a:spcPts val="0"/>
              </a:spcBef>
              <a:spcAft>
                <a:spcPts val="0"/>
              </a:spcAft>
              <a:buNone/>
            </a:pPr>
            <a:r>
              <a:rPr lang="x-none" b="1">
                <a:solidFill>
                  <a:srgbClr val="000000"/>
                </a:solidFill>
                <a:highlight>
                  <a:srgbClr val="FFFF00"/>
                </a:highlight>
              </a:rPr>
              <a:t>כתמי נוף</a:t>
            </a:r>
            <a:r>
              <a:rPr lang="x-none" b="1">
                <a:solidFill>
                  <a:srgbClr val="000000"/>
                </a:solidFill>
              </a:rPr>
              <a:t>:</a:t>
            </a:r>
            <a:r>
              <a:rPr lang="x-none">
                <a:solidFill>
                  <a:srgbClr val="000000"/>
                </a:solidFill>
              </a:rPr>
              <a:t> יחידות שטח קטנות המובדלות</a:t>
            </a:r>
            <a:endParaRPr>
              <a:solidFill>
                <a:srgbClr val="000000"/>
              </a:solidFill>
            </a:endParaRPr>
          </a:p>
          <a:p>
            <a:pPr marL="0" lvl="0" indent="0" algn="r" rtl="1">
              <a:lnSpc>
                <a:spcPct val="100000"/>
              </a:lnSpc>
              <a:spcBef>
                <a:spcPts val="1600"/>
              </a:spcBef>
              <a:spcAft>
                <a:spcPts val="0"/>
              </a:spcAft>
              <a:buNone/>
            </a:pPr>
            <a:r>
              <a:rPr lang="x-none">
                <a:solidFill>
                  <a:srgbClr val="000000"/>
                </a:solidFill>
              </a:rPr>
              <a:t> מסביבתן.כל כתם נוף מתאפיין ב:</a:t>
            </a:r>
            <a:endParaRPr>
              <a:solidFill>
                <a:srgbClr val="000000"/>
              </a:solidFill>
            </a:endParaRPr>
          </a:p>
          <a:p>
            <a:pPr marL="0" lvl="0" indent="0" algn="r" rtl="1">
              <a:lnSpc>
                <a:spcPct val="100000"/>
              </a:lnSpc>
              <a:spcBef>
                <a:spcPts val="1600"/>
              </a:spcBef>
              <a:spcAft>
                <a:spcPts val="0"/>
              </a:spcAft>
              <a:buNone/>
            </a:pPr>
            <a:r>
              <a:rPr lang="x-none">
                <a:solidFill>
                  <a:srgbClr val="000000"/>
                </a:solidFill>
              </a:rPr>
              <a:t>א. שטח תחוח (קרקע מפוררת)</a:t>
            </a:r>
            <a:endParaRPr>
              <a:solidFill>
                <a:srgbClr val="000000"/>
              </a:solidFill>
            </a:endParaRPr>
          </a:p>
          <a:p>
            <a:pPr marL="0" lvl="0" indent="0" algn="r" rtl="1">
              <a:lnSpc>
                <a:spcPct val="100000"/>
              </a:lnSpc>
              <a:spcBef>
                <a:spcPts val="1600"/>
              </a:spcBef>
              <a:spcAft>
                <a:spcPts val="0"/>
              </a:spcAft>
              <a:buNone/>
            </a:pPr>
            <a:r>
              <a:rPr lang="x-none">
                <a:solidFill>
                  <a:srgbClr val="000000"/>
                </a:solidFill>
              </a:rPr>
              <a:t>ב. שטח בלי עדות לפעילות אדם או בע"ח.</a:t>
            </a:r>
            <a:endParaRPr>
              <a:solidFill>
                <a:srgbClr val="000000"/>
              </a:solidFill>
            </a:endParaRPr>
          </a:p>
          <a:p>
            <a:pPr marL="0" lvl="0" indent="0" algn="r" rtl="1">
              <a:lnSpc>
                <a:spcPct val="100000"/>
              </a:lnSpc>
              <a:spcBef>
                <a:spcPts val="1600"/>
              </a:spcBef>
              <a:spcAft>
                <a:spcPts val="0"/>
              </a:spcAft>
              <a:buNone/>
            </a:pPr>
            <a:r>
              <a:rPr lang="x-none">
                <a:solidFill>
                  <a:srgbClr val="000000"/>
                </a:solidFill>
              </a:rPr>
              <a:t>ג. שטח שמכיל קני נמלים או צמחים</a:t>
            </a:r>
            <a:endParaRPr>
              <a:solidFill>
                <a:srgbClr val="000000"/>
              </a:solidFill>
            </a:endParaRPr>
          </a:p>
          <a:p>
            <a:pPr marL="0" lvl="0" indent="0" algn="r" rtl="1">
              <a:spcBef>
                <a:spcPts val="1600"/>
              </a:spcBef>
              <a:spcAft>
                <a:spcPts val="1600"/>
              </a:spcAft>
              <a:buNone/>
            </a:pPr>
            <a:r>
              <a:rPr lang="x-none" b="1">
                <a:solidFill>
                  <a:srgbClr val="000000"/>
                </a:solidFill>
                <a:highlight>
                  <a:srgbClr val="FFFF00"/>
                </a:highlight>
              </a:rPr>
              <a:t>תווך:</a:t>
            </a:r>
            <a:r>
              <a:rPr lang="x-none"/>
              <a:t> </a:t>
            </a:r>
            <a:r>
              <a:rPr lang="x-none">
                <a:solidFill>
                  <a:schemeClr val="dk1"/>
                </a:solidFill>
                <a:highlight>
                  <a:srgbClr val="FFFFFF"/>
                </a:highlight>
              </a:rPr>
              <a:t>שטח בין כתמי הנוף שבו לא נמצאו קני נמלים, שיחים, בני שיח או עשבוניים רב שנתיים.</a:t>
            </a:r>
            <a:r>
              <a:rPr lang="x-none"/>
              <a:t> </a:t>
            </a:r>
            <a:endParaRPr/>
          </a:p>
        </p:txBody>
      </p:sp>
      <p:sp>
        <p:nvSpPr>
          <p:cNvPr id="525" name="Google Shape;525;p78"/>
          <p:cNvSpPr txBox="1"/>
          <p:nvPr/>
        </p:nvSpPr>
        <p:spPr>
          <a:xfrm>
            <a:off x="-1066725" y="1238025"/>
            <a:ext cx="5004600" cy="5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79"/>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a:t>אפיון כתמי הנוף</a:t>
            </a:r>
            <a:endParaRPr/>
          </a:p>
        </p:txBody>
      </p:sp>
      <p:sp>
        <p:nvSpPr>
          <p:cNvPr id="531" name="Google Shape;531;p79"/>
          <p:cNvSpPr txBox="1">
            <a:spLocks noGrp="1"/>
          </p:cNvSpPr>
          <p:nvPr>
            <p:ph type="body" idx="1"/>
          </p:nvPr>
        </p:nvSpPr>
        <p:spPr>
          <a:xfrm>
            <a:off x="524325" y="1955225"/>
            <a:ext cx="8494800" cy="2704200"/>
          </a:xfrm>
          <a:prstGeom prst="rect">
            <a:avLst/>
          </a:prstGeom>
        </p:spPr>
        <p:txBody>
          <a:bodyPr spcFirstLastPara="1" wrap="square" lIns="91425" tIns="91425" rIns="91425" bIns="91425" anchor="t" anchorCtr="0">
            <a:noAutofit/>
          </a:bodyPr>
          <a:lstStyle/>
          <a:p>
            <a:pPr marL="457200" lvl="0" indent="-342900" algn="r" rtl="1">
              <a:spcBef>
                <a:spcPts val="0"/>
              </a:spcBef>
              <a:spcAft>
                <a:spcPts val="0"/>
              </a:spcAft>
              <a:buSzPts val="1800"/>
              <a:buChar char="●"/>
            </a:pPr>
            <a:r>
              <a:rPr lang="x-none" sz="1400"/>
              <a:t> </a:t>
            </a:r>
            <a:r>
              <a:rPr lang="x-none">
                <a:solidFill>
                  <a:schemeClr val="dk1"/>
                </a:solidFill>
              </a:rPr>
              <a:t>חישוב שטח הכתם – נערכה מדידה של הציר האורכי והרוחבי של כתם הנוף, ושטחו חושב.</a:t>
            </a:r>
            <a:endParaRPr>
              <a:solidFill>
                <a:schemeClr val="dk1"/>
              </a:solidFill>
            </a:endParaRPr>
          </a:p>
          <a:p>
            <a:pPr marL="457200" lvl="0" indent="-342900" algn="just" rtl="1">
              <a:lnSpc>
                <a:spcPct val="180000"/>
              </a:lnSpc>
              <a:spcBef>
                <a:spcPts val="0"/>
              </a:spcBef>
              <a:spcAft>
                <a:spcPts val="0"/>
              </a:spcAft>
              <a:buClr>
                <a:schemeClr val="dk1"/>
              </a:buClr>
              <a:buSzPts val="1800"/>
              <a:buChar char="●"/>
            </a:pPr>
            <a:r>
              <a:rPr lang="x-none">
                <a:solidFill>
                  <a:schemeClr val="dk1"/>
                </a:solidFill>
              </a:rPr>
              <a:t>הערכת גודל הקִנים – התבססה על השטח שבו ניכרת פעילות הנמלים.</a:t>
            </a:r>
            <a:endParaRPr>
              <a:solidFill>
                <a:schemeClr val="dk1"/>
              </a:solidFill>
            </a:endParaRPr>
          </a:p>
          <a:p>
            <a:pPr marL="457200" lvl="0" indent="-342900" algn="just" rtl="1">
              <a:lnSpc>
                <a:spcPct val="180000"/>
              </a:lnSpc>
              <a:spcBef>
                <a:spcPts val="0"/>
              </a:spcBef>
              <a:spcAft>
                <a:spcPts val="0"/>
              </a:spcAft>
              <a:buClr>
                <a:schemeClr val="dk1"/>
              </a:buClr>
              <a:buSzPts val="1800"/>
              <a:buFont typeface="David"/>
              <a:buChar char="●"/>
            </a:pPr>
            <a:r>
              <a:rPr lang="x-none" b="1">
                <a:solidFill>
                  <a:schemeClr val="dk1"/>
                </a:solidFill>
              </a:rPr>
              <a:t>אפיון המופעים:</a:t>
            </a:r>
            <a:r>
              <a:rPr lang="x-none">
                <a:solidFill>
                  <a:schemeClr val="dk1"/>
                </a:solidFill>
              </a:rPr>
              <a:t> בכל כתם נוף נבדקה הנוכחות של הקבוצות הבאות:</a:t>
            </a:r>
            <a:endParaRPr>
              <a:solidFill>
                <a:schemeClr val="dk1"/>
              </a:solidFill>
            </a:endParaRPr>
          </a:p>
          <a:p>
            <a:pPr marL="457200" lvl="0" indent="0" algn="just" rtl="1">
              <a:lnSpc>
                <a:spcPct val="180000"/>
              </a:lnSpc>
              <a:spcBef>
                <a:spcPts val="0"/>
              </a:spcBef>
              <a:spcAft>
                <a:spcPts val="0"/>
              </a:spcAft>
              <a:buNone/>
            </a:pPr>
            <a:r>
              <a:rPr lang="x-none">
                <a:solidFill>
                  <a:schemeClr val="dk1"/>
                </a:solidFill>
              </a:rPr>
              <a:t>א) קנים     ב) שיחים או בני שיח (בעיקר: מתנן שעיר)      ג) עשבוניים רב-שנתיים </a:t>
            </a:r>
            <a:endParaRPr>
              <a:solidFill>
                <a:schemeClr val="dk1"/>
              </a:solidFill>
            </a:endParaRPr>
          </a:p>
          <a:p>
            <a:pPr marL="457200" lvl="0" indent="0" algn="just" rtl="1">
              <a:lnSpc>
                <a:spcPct val="180000"/>
              </a:lnSpc>
              <a:spcBef>
                <a:spcPts val="0"/>
              </a:spcBef>
              <a:spcAft>
                <a:spcPts val="0"/>
              </a:spcAft>
              <a:buNone/>
            </a:pPr>
            <a:endParaRPr sz="1400">
              <a:solidFill>
                <a:schemeClr val="dk1"/>
              </a:solidFill>
            </a:endParaRPr>
          </a:p>
          <a:p>
            <a:pPr marL="0" lvl="0" indent="0" algn="r" rtl="1">
              <a:spcBef>
                <a:spcPts val="0"/>
              </a:spcBef>
              <a:spcAft>
                <a:spcPts val="1600"/>
              </a:spcAft>
              <a:buNone/>
            </a:pPr>
            <a:endParaRPr sz="14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4"/>
          <p:cNvSpPr txBox="1">
            <a:spLocks noGrp="1"/>
          </p:cNvSpPr>
          <p:nvPr>
            <p:ph type="body" idx="1"/>
          </p:nvPr>
        </p:nvSpPr>
        <p:spPr>
          <a:xfrm>
            <a:off x="324475" y="1920450"/>
            <a:ext cx="8494800" cy="3183900"/>
          </a:xfrm>
          <a:prstGeom prst="rect">
            <a:avLst/>
          </a:prstGeom>
        </p:spPr>
        <p:txBody>
          <a:bodyPr spcFirstLastPara="1" wrap="square" lIns="91425" tIns="91425" rIns="91425" bIns="91425" anchor="t" anchorCtr="0">
            <a:noAutofit/>
          </a:bodyPr>
          <a:lstStyle/>
          <a:p>
            <a:pPr marL="0" lvl="0" indent="0" algn="r" rtl="0">
              <a:lnSpc>
                <a:spcPct val="150000"/>
              </a:lnSpc>
              <a:spcBef>
                <a:spcPts val="0"/>
              </a:spcBef>
              <a:spcAft>
                <a:spcPts val="0"/>
              </a:spcAft>
              <a:buNone/>
            </a:pPr>
            <a:r>
              <a:rPr lang="x-none" b="1">
                <a:solidFill>
                  <a:schemeClr val="dk1"/>
                </a:solidFill>
              </a:rPr>
              <a:t>א</a:t>
            </a:r>
            <a:r>
              <a:rPr lang="x-none">
                <a:solidFill>
                  <a:schemeClr val="dk1"/>
                </a:solidFill>
              </a:rPr>
              <a:t>. רעיית יתר ורעייה בת קיימא</a:t>
            </a:r>
            <a:endParaRPr>
              <a:solidFill>
                <a:schemeClr val="dk1"/>
              </a:solidFill>
            </a:endParaRPr>
          </a:p>
          <a:p>
            <a:pPr marL="0" lvl="0" indent="0" algn="r" rtl="0">
              <a:lnSpc>
                <a:spcPct val="150000"/>
              </a:lnSpc>
              <a:spcBef>
                <a:spcPts val="0"/>
              </a:spcBef>
              <a:spcAft>
                <a:spcPts val="0"/>
              </a:spcAft>
              <a:buNone/>
            </a:pPr>
            <a:r>
              <a:rPr lang="x-none" b="1">
                <a:solidFill>
                  <a:schemeClr val="dk1"/>
                </a:solidFill>
              </a:rPr>
              <a:t>ב.</a:t>
            </a:r>
            <a:r>
              <a:rPr lang="x-none">
                <a:solidFill>
                  <a:schemeClr val="dk1"/>
                </a:solidFill>
              </a:rPr>
              <a:t> אורגניזמים מהנדסי סביבה והאופן בו משפיעים על סביבתם</a:t>
            </a:r>
            <a:endParaRPr>
              <a:solidFill>
                <a:schemeClr val="dk1"/>
              </a:solidFill>
            </a:endParaRPr>
          </a:p>
          <a:p>
            <a:pPr marL="0" lvl="0" indent="0" algn="r" rtl="0">
              <a:lnSpc>
                <a:spcPct val="150000"/>
              </a:lnSpc>
              <a:spcBef>
                <a:spcPts val="0"/>
              </a:spcBef>
              <a:spcAft>
                <a:spcPts val="0"/>
              </a:spcAft>
              <a:buNone/>
            </a:pPr>
            <a:r>
              <a:rPr lang="x-none" b="1">
                <a:solidFill>
                  <a:schemeClr val="dk1"/>
                </a:solidFill>
              </a:rPr>
              <a:t>ג</a:t>
            </a:r>
            <a:r>
              <a:rPr lang="x-none">
                <a:solidFill>
                  <a:schemeClr val="dk1"/>
                </a:solidFill>
              </a:rPr>
              <a:t>. השפעות נמלת הקציר על סביבתה</a:t>
            </a:r>
            <a:endParaRPr>
              <a:solidFill>
                <a:schemeClr val="dk1"/>
              </a:solidFill>
            </a:endParaRPr>
          </a:p>
          <a:p>
            <a:pPr marL="0" lvl="0" indent="0" algn="r" rtl="0">
              <a:lnSpc>
                <a:spcPct val="150000"/>
              </a:lnSpc>
              <a:spcBef>
                <a:spcPts val="0"/>
              </a:spcBef>
              <a:spcAft>
                <a:spcPts val="0"/>
              </a:spcAft>
              <a:buNone/>
            </a:pPr>
            <a:r>
              <a:rPr lang="x-none" b="1">
                <a:solidFill>
                  <a:schemeClr val="dk1"/>
                </a:solidFill>
              </a:rPr>
              <a:t>ד</a:t>
            </a:r>
            <a:r>
              <a:rPr lang="x-none">
                <a:solidFill>
                  <a:schemeClr val="dk1"/>
                </a:solidFill>
              </a:rPr>
              <a:t>. מאפייני המחקר המדעי - תכנון מערך ניסוי, שמירה על גורמים קבועים,חשיבות הבקרה, מגבלות המחקר וכו</a:t>
            </a:r>
            <a:endParaRPr>
              <a:solidFill>
                <a:schemeClr val="dk1"/>
              </a:solidFill>
            </a:endParaRPr>
          </a:p>
          <a:p>
            <a:pPr marL="0" lvl="0" indent="0" algn="r" rtl="0">
              <a:lnSpc>
                <a:spcPct val="150000"/>
              </a:lnSpc>
              <a:spcBef>
                <a:spcPts val="0"/>
              </a:spcBef>
              <a:spcAft>
                <a:spcPts val="0"/>
              </a:spcAft>
              <a:buNone/>
            </a:pPr>
            <a:r>
              <a:rPr lang="x-none">
                <a:solidFill>
                  <a:schemeClr val="dk1"/>
                </a:solidFill>
              </a:rPr>
              <a:t>ה. שיטות במחקר שדה</a:t>
            </a:r>
            <a:endParaRPr>
              <a:solidFill>
                <a:schemeClr val="dk1"/>
              </a:solidFill>
            </a:endParaRPr>
          </a:p>
          <a:p>
            <a:pPr marL="0" lvl="0" indent="0" algn="r" rtl="0">
              <a:lnSpc>
                <a:spcPct val="150000"/>
              </a:lnSpc>
              <a:spcBef>
                <a:spcPts val="0"/>
              </a:spcBef>
              <a:spcAft>
                <a:spcPts val="0"/>
              </a:spcAft>
              <a:buNone/>
            </a:pPr>
            <a:r>
              <a:rPr lang="x-none">
                <a:solidFill>
                  <a:schemeClr val="dk1"/>
                </a:solidFill>
              </a:rPr>
              <a:t>"</a:t>
            </a:r>
            <a:r>
              <a:rPr lang="x-none" b="1">
                <a:solidFill>
                  <a:schemeClr val="dk1"/>
                </a:solidFill>
              </a:rPr>
              <a:t>ו</a:t>
            </a:r>
            <a:r>
              <a:rPr lang="x-none">
                <a:solidFill>
                  <a:schemeClr val="dk1"/>
                </a:solidFill>
              </a:rPr>
              <a:t>. חוק "העז השחורה</a:t>
            </a:r>
            <a:endParaRPr>
              <a:solidFill>
                <a:schemeClr val="dk1"/>
              </a:solidFill>
            </a:endParaRPr>
          </a:p>
          <a:p>
            <a:pPr marL="0" lvl="0" indent="0" algn="r" rtl="0">
              <a:lnSpc>
                <a:spcPct val="150000"/>
              </a:lnSpc>
              <a:spcBef>
                <a:spcPts val="0"/>
              </a:spcBef>
              <a:spcAft>
                <a:spcPts val="1600"/>
              </a:spcAft>
              <a:buNone/>
            </a:pPr>
            <a:endParaRPr/>
          </a:p>
        </p:txBody>
      </p:sp>
      <p:sp>
        <p:nvSpPr>
          <p:cNvPr id="241" name="Google Shape;241;p44"/>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r" rtl="0">
              <a:lnSpc>
                <a:spcPct val="115000"/>
              </a:lnSpc>
              <a:spcBef>
                <a:spcPts val="0"/>
              </a:spcBef>
              <a:spcAft>
                <a:spcPts val="0"/>
              </a:spcAft>
              <a:buClr>
                <a:schemeClr val="dk1"/>
              </a:buClr>
              <a:buSzPts val="1100"/>
              <a:buFont typeface="Arial"/>
              <a:buNone/>
            </a:pPr>
            <a:r>
              <a:rPr lang="x-none" sz="2400">
                <a:solidFill>
                  <a:srgbClr val="FFFFFF"/>
                </a:solidFill>
              </a:rPr>
              <a:t>נושאי הפעילות</a:t>
            </a:r>
            <a:endParaRPr sz="2400">
              <a:solidFill>
                <a:srgbClr val="FFFFFF"/>
              </a:solidFill>
            </a:endParaRPr>
          </a:p>
          <a:p>
            <a:pPr marL="0" lvl="0" indent="0" algn="r" rtl="0">
              <a:lnSpc>
                <a:spcPct val="115000"/>
              </a:lnSpc>
              <a:spcBef>
                <a:spcPts val="0"/>
              </a:spcBef>
              <a:spcAft>
                <a:spcPts val="0"/>
              </a:spcAft>
              <a:buClr>
                <a:schemeClr val="dk1"/>
              </a:buClr>
              <a:buSzPts val="1100"/>
              <a:buFont typeface="Arial"/>
              <a:buNone/>
            </a:pPr>
            <a:r>
              <a:rPr lang="x-none" sz="2400" b="0">
                <a:solidFill>
                  <a:srgbClr val="FFFFFF"/>
                </a:solidFill>
              </a:rPr>
              <a:t>:הפעילות כוללת מגוון נושאים</a:t>
            </a:r>
            <a:endParaRPr sz="2400">
              <a:solidFill>
                <a:srgbClr val="FFFFFF"/>
              </a:solidFill>
            </a:endParaRPr>
          </a:p>
        </p:txBody>
      </p:sp>
      <p:pic>
        <p:nvPicPr>
          <p:cNvPr id="242" name="Google Shape;242;p44"/>
          <p:cNvPicPr preferRelativeResize="0"/>
          <p:nvPr/>
        </p:nvPicPr>
        <p:blipFill rotWithShape="1">
          <a:blip r:embed="rId3">
            <a:alphaModFix/>
          </a:blip>
          <a:srcRect t="18703" b="18703"/>
          <a:stretch/>
        </p:blipFill>
        <p:spPr>
          <a:xfrm>
            <a:off x="5799775" y="373600"/>
            <a:ext cx="3231274" cy="12641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pic>
        <p:nvPicPr>
          <p:cNvPr id="536" name="Google Shape;536;p80"/>
          <p:cNvPicPr preferRelativeResize="0"/>
          <p:nvPr/>
        </p:nvPicPr>
        <p:blipFill>
          <a:blip r:embed="rId3">
            <a:alphaModFix/>
          </a:blip>
          <a:stretch>
            <a:fillRect/>
          </a:stretch>
        </p:blipFill>
        <p:spPr>
          <a:xfrm>
            <a:off x="5999100" y="1901397"/>
            <a:ext cx="2262855" cy="2385075"/>
          </a:xfrm>
          <a:prstGeom prst="rect">
            <a:avLst/>
          </a:prstGeom>
          <a:noFill/>
          <a:ln>
            <a:noFill/>
          </a:ln>
        </p:spPr>
      </p:pic>
      <p:pic>
        <p:nvPicPr>
          <p:cNvPr id="537" name="Google Shape;537;p80"/>
          <p:cNvPicPr preferRelativeResize="0"/>
          <p:nvPr/>
        </p:nvPicPr>
        <p:blipFill>
          <a:blip r:embed="rId4">
            <a:alphaModFix/>
          </a:blip>
          <a:stretch>
            <a:fillRect/>
          </a:stretch>
        </p:blipFill>
        <p:spPr>
          <a:xfrm>
            <a:off x="7930615" y="2712253"/>
            <a:ext cx="1153761" cy="1123757"/>
          </a:xfrm>
          <a:prstGeom prst="rect">
            <a:avLst/>
          </a:prstGeom>
          <a:noFill/>
          <a:ln>
            <a:noFill/>
          </a:ln>
        </p:spPr>
      </p:pic>
      <p:pic>
        <p:nvPicPr>
          <p:cNvPr id="538" name="Google Shape;538;p80"/>
          <p:cNvPicPr preferRelativeResize="0"/>
          <p:nvPr/>
        </p:nvPicPr>
        <p:blipFill>
          <a:blip r:embed="rId5">
            <a:alphaModFix/>
          </a:blip>
          <a:stretch>
            <a:fillRect/>
          </a:stretch>
        </p:blipFill>
        <p:spPr>
          <a:xfrm>
            <a:off x="190000" y="1859528"/>
            <a:ext cx="2878926" cy="2441250"/>
          </a:xfrm>
          <a:prstGeom prst="rect">
            <a:avLst/>
          </a:prstGeom>
          <a:noFill/>
          <a:ln>
            <a:noFill/>
          </a:ln>
        </p:spPr>
      </p:pic>
      <p:pic>
        <p:nvPicPr>
          <p:cNvPr id="539" name="Google Shape;539;p80"/>
          <p:cNvPicPr preferRelativeResize="0"/>
          <p:nvPr/>
        </p:nvPicPr>
        <p:blipFill rotWithShape="1">
          <a:blip r:embed="rId6">
            <a:alphaModFix/>
          </a:blip>
          <a:srcRect l="7015" r="7015"/>
          <a:stretch/>
        </p:blipFill>
        <p:spPr>
          <a:xfrm>
            <a:off x="3132525" y="1887621"/>
            <a:ext cx="2734050" cy="2385068"/>
          </a:xfrm>
          <a:prstGeom prst="rect">
            <a:avLst/>
          </a:prstGeom>
          <a:noFill/>
          <a:ln>
            <a:noFill/>
          </a:ln>
        </p:spPr>
      </p:pic>
      <p:sp>
        <p:nvSpPr>
          <p:cNvPr id="540" name="Google Shape;540;p80"/>
          <p:cNvSpPr txBox="1"/>
          <p:nvPr/>
        </p:nvSpPr>
        <p:spPr>
          <a:xfrm>
            <a:off x="0" y="0"/>
            <a:ext cx="3000000" cy="3000000"/>
          </a:xfrm>
          <a:prstGeom prst="rect">
            <a:avLst/>
          </a:prstGeom>
          <a:noFill/>
          <a:ln>
            <a:noFill/>
          </a:ln>
        </p:spPr>
        <p:txBody>
          <a:bodyPr spcFirstLastPara="1" wrap="square" lIns="91425" tIns="91425" rIns="91425" bIns="91425" anchor="ctr" anchorCtr="0">
            <a:noAutofit/>
          </a:bodyPr>
          <a:lstStyle/>
          <a:p>
            <a:pPr marL="457200" lvl="0" indent="0" algn="just" rtl="1">
              <a:lnSpc>
                <a:spcPct val="180000"/>
              </a:lnSpc>
              <a:spcBef>
                <a:spcPts val="0"/>
              </a:spcBef>
              <a:spcAft>
                <a:spcPts val="0"/>
              </a:spcAft>
              <a:buNone/>
            </a:pPr>
            <a:endParaRPr/>
          </a:p>
        </p:txBody>
      </p:sp>
      <p:sp>
        <p:nvSpPr>
          <p:cNvPr id="541" name="Google Shape;541;p80"/>
          <p:cNvSpPr txBox="1"/>
          <p:nvPr/>
        </p:nvSpPr>
        <p:spPr>
          <a:xfrm>
            <a:off x="6211325" y="4365825"/>
            <a:ext cx="1838400" cy="382200"/>
          </a:xfrm>
          <a:prstGeom prst="rect">
            <a:avLst/>
          </a:prstGeom>
          <a:noFill/>
          <a:ln>
            <a:noFill/>
          </a:ln>
        </p:spPr>
        <p:txBody>
          <a:bodyPr spcFirstLastPara="1" wrap="square" lIns="91425" tIns="91425" rIns="91425" bIns="91425" anchor="t" anchorCtr="0">
            <a:noAutofit/>
          </a:bodyPr>
          <a:lstStyle/>
          <a:p>
            <a:pPr marL="457200" lvl="0" indent="0" algn="just" rtl="1">
              <a:lnSpc>
                <a:spcPct val="180000"/>
              </a:lnSpc>
              <a:spcBef>
                <a:spcPts val="0"/>
              </a:spcBef>
              <a:spcAft>
                <a:spcPts val="0"/>
              </a:spcAft>
              <a:buClr>
                <a:schemeClr val="dk1"/>
              </a:buClr>
              <a:buSzPts val="1100"/>
              <a:buFont typeface="Arial"/>
              <a:buNone/>
            </a:pPr>
            <a:r>
              <a:rPr lang="x-none" sz="1800" b="1">
                <a:solidFill>
                  <a:schemeClr val="dk1"/>
                </a:solidFill>
                <a:highlight>
                  <a:srgbClr val="FFFF00"/>
                </a:highlight>
              </a:rPr>
              <a:t>מופע מורכב:</a:t>
            </a:r>
            <a:endParaRPr/>
          </a:p>
        </p:txBody>
      </p:sp>
      <p:sp>
        <p:nvSpPr>
          <p:cNvPr id="542" name="Google Shape;542;p80"/>
          <p:cNvSpPr txBox="1"/>
          <p:nvPr/>
        </p:nvSpPr>
        <p:spPr>
          <a:xfrm>
            <a:off x="3381675" y="4409275"/>
            <a:ext cx="1850700" cy="451800"/>
          </a:xfrm>
          <a:prstGeom prst="rect">
            <a:avLst/>
          </a:prstGeom>
          <a:noFill/>
          <a:ln>
            <a:noFill/>
          </a:ln>
        </p:spPr>
        <p:txBody>
          <a:bodyPr spcFirstLastPara="1" wrap="square" lIns="91425" tIns="91425" rIns="91425" bIns="91425" anchor="t" anchorCtr="0">
            <a:noAutofit/>
          </a:bodyPr>
          <a:lstStyle/>
          <a:p>
            <a:pPr marL="457200" lvl="0" indent="0" algn="just" rtl="1">
              <a:lnSpc>
                <a:spcPct val="180000"/>
              </a:lnSpc>
              <a:spcBef>
                <a:spcPts val="0"/>
              </a:spcBef>
              <a:spcAft>
                <a:spcPts val="0"/>
              </a:spcAft>
              <a:buClr>
                <a:schemeClr val="dk1"/>
              </a:buClr>
              <a:buSzPts val="1100"/>
              <a:buFont typeface="Arial"/>
              <a:buNone/>
            </a:pPr>
            <a:r>
              <a:rPr lang="x-none" sz="1800" b="1">
                <a:solidFill>
                  <a:schemeClr val="dk1"/>
                </a:solidFill>
                <a:highlight>
                  <a:srgbClr val="FFFF00"/>
                </a:highlight>
              </a:rPr>
              <a:t>מופע יחידאי</a:t>
            </a:r>
            <a:endParaRPr/>
          </a:p>
        </p:txBody>
      </p:sp>
      <p:sp>
        <p:nvSpPr>
          <p:cNvPr id="543" name="Google Shape;543;p80"/>
          <p:cNvSpPr txBox="1"/>
          <p:nvPr/>
        </p:nvSpPr>
        <p:spPr>
          <a:xfrm>
            <a:off x="658225" y="4470100"/>
            <a:ext cx="1850700" cy="451800"/>
          </a:xfrm>
          <a:prstGeom prst="rect">
            <a:avLst/>
          </a:prstGeom>
          <a:noFill/>
          <a:ln>
            <a:noFill/>
          </a:ln>
        </p:spPr>
        <p:txBody>
          <a:bodyPr spcFirstLastPara="1" wrap="square" lIns="91425" tIns="91425" rIns="91425" bIns="91425" anchor="t" anchorCtr="0">
            <a:noAutofit/>
          </a:bodyPr>
          <a:lstStyle/>
          <a:p>
            <a:pPr marL="457200" lvl="0" indent="0" algn="just" rtl="1">
              <a:lnSpc>
                <a:spcPct val="180000"/>
              </a:lnSpc>
              <a:spcBef>
                <a:spcPts val="0"/>
              </a:spcBef>
              <a:spcAft>
                <a:spcPts val="0"/>
              </a:spcAft>
              <a:buNone/>
            </a:pPr>
            <a:r>
              <a:rPr lang="x-none" sz="1800" b="1">
                <a:solidFill>
                  <a:schemeClr val="dk1"/>
                </a:solidFill>
                <a:highlight>
                  <a:srgbClr val="FFFF00"/>
                </a:highlight>
              </a:rPr>
              <a:t>מופע יחידאי</a:t>
            </a:r>
            <a:endParaRPr/>
          </a:p>
        </p:txBody>
      </p:sp>
      <p:sp>
        <p:nvSpPr>
          <p:cNvPr id="544" name="Google Shape;544;p80"/>
          <p:cNvSpPr txBox="1"/>
          <p:nvPr/>
        </p:nvSpPr>
        <p:spPr>
          <a:xfrm>
            <a:off x="-33825" y="-287750"/>
            <a:ext cx="8681700" cy="3000000"/>
          </a:xfrm>
          <a:prstGeom prst="rect">
            <a:avLst/>
          </a:prstGeom>
          <a:noFill/>
          <a:ln>
            <a:noFill/>
          </a:ln>
        </p:spPr>
        <p:txBody>
          <a:bodyPr spcFirstLastPara="1" wrap="square" lIns="91425" tIns="91425" rIns="91425" bIns="91425" anchor="ctr" anchorCtr="0">
            <a:noAutofit/>
          </a:bodyPr>
          <a:lstStyle/>
          <a:p>
            <a:pPr marL="457200" lvl="0" indent="0" algn="just" rtl="1">
              <a:lnSpc>
                <a:spcPct val="180000"/>
              </a:lnSpc>
              <a:spcBef>
                <a:spcPts val="0"/>
              </a:spcBef>
              <a:spcAft>
                <a:spcPts val="0"/>
              </a:spcAft>
              <a:buNone/>
            </a:pPr>
            <a:r>
              <a:rPr lang="x-none" sz="1800" b="1">
                <a:solidFill>
                  <a:schemeClr val="dk1"/>
                </a:solidFill>
                <a:highlight>
                  <a:srgbClr val="FFFF00"/>
                </a:highlight>
              </a:rPr>
              <a:t>מופע יחידאי:</a:t>
            </a:r>
            <a:r>
              <a:rPr lang="x-none" sz="1800" b="1">
                <a:solidFill>
                  <a:schemeClr val="dk1"/>
                </a:solidFill>
              </a:rPr>
              <a:t> </a:t>
            </a:r>
            <a:r>
              <a:rPr lang="x-none" sz="1800" b="1">
                <a:solidFill>
                  <a:srgbClr val="FFFFFF"/>
                </a:solidFill>
              </a:rPr>
              <a:t>כתם נוף שבו מופיעה קבוצה אחת בלבד מבין השלוש.</a:t>
            </a:r>
            <a:endParaRPr sz="1800" b="1">
              <a:solidFill>
                <a:srgbClr val="FFFFFF"/>
              </a:solidFill>
            </a:endParaRPr>
          </a:p>
          <a:p>
            <a:pPr marL="457200" lvl="0" indent="0" algn="just" rtl="1">
              <a:lnSpc>
                <a:spcPct val="180000"/>
              </a:lnSpc>
              <a:spcBef>
                <a:spcPts val="0"/>
              </a:spcBef>
              <a:spcAft>
                <a:spcPts val="0"/>
              </a:spcAft>
              <a:buNone/>
            </a:pPr>
            <a:r>
              <a:rPr lang="x-none" sz="1800" b="1">
                <a:solidFill>
                  <a:schemeClr val="dk1"/>
                </a:solidFill>
                <a:highlight>
                  <a:srgbClr val="FFFF00"/>
                </a:highlight>
              </a:rPr>
              <a:t>מופע מורכב:</a:t>
            </a:r>
            <a:r>
              <a:rPr lang="x-none" sz="1800" b="1">
                <a:solidFill>
                  <a:schemeClr val="dk1"/>
                </a:solidFill>
              </a:rPr>
              <a:t>  </a:t>
            </a:r>
            <a:r>
              <a:rPr lang="x-none" sz="1800" b="1">
                <a:solidFill>
                  <a:srgbClr val="FFFFFF"/>
                </a:solidFill>
              </a:rPr>
              <a:t>כל כתם נוף שהכיל יותר מקבוצה אחת</a:t>
            </a:r>
            <a:r>
              <a:rPr lang="x-none" sz="1800">
                <a:solidFill>
                  <a:srgbClr val="FFFFFF"/>
                </a:solidFill>
              </a:rPr>
              <a:t> (למשל, קן נמלים ביחד עם בן שיח)</a:t>
            </a:r>
            <a:endParaRPr sz="1800">
              <a:solidFill>
                <a:srgbClr val="FFFFFF"/>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81"/>
          <p:cNvPicPr preferRelativeResize="0"/>
          <p:nvPr/>
        </p:nvPicPr>
        <p:blipFill>
          <a:blip r:embed="rId3">
            <a:alphaModFix/>
          </a:blip>
          <a:stretch>
            <a:fillRect/>
          </a:stretch>
        </p:blipFill>
        <p:spPr>
          <a:xfrm>
            <a:off x="2036800" y="281600"/>
            <a:ext cx="5521527" cy="3707699"/>
          </a:xfrm>
          <a:prstGeom prst="rect">
            <a:avLst/>
          </a:prstGeom>
          <a:noFill/>
          <a:ln>
            <a:noFill/>
          </a:ln>
        </p:spPr>
      </p:pic>
      <p:sp>
        <p:nvSpPr>
          <p:cNvPr id="550" name="Google Shape;550;p81"/>
          <p:cNvSpPr txBox="1"/>
          <p:nvPr/>
        </p:nvSpPr>
        <p:spPr>
          <a:xfrm>
            <a:off x="771525" y="3989300"/>
            <a:ext cx="7982700" cy="648000"/>
          </a:xfrm>
          <a:prstGeom prst="rect">
            <a:avLst/>
          </a:prstGeom>
          <a:noFill/>
          <a:ln>
            <a:noFill/>
          </a:ln>
        </p:spPr>
        <p:txBody>
          <a:bodyPr spcFirstLastPara="1" wrap="square" lIns="91425" tIns="91425" rIns="91425" bIns="91425" anchor="ctr" anchorCtr="0">
            <a:noAutofit/>
          </a:bodyPr>
          <a:lstStyle/>
          <a:p>
            <a:pPr marL="0" lvl="0" indent="0" algn="just" rtl="1">
              <a:lnSpc>
                <a:spcPct val="138000"/>
              </a:lnSpc>
              <a:spcBef>
                <a:spcPts val="0"/>
              </a:spcBef>
              <a:spcAft>
                <a:spcPts val="1000"/>
              </a:spcAft>
              <a:buNone/>
            </a:pPr>
            <a:r>
              <a:rPr lang="x-none" sz="1800" b="1">
                <a:solidFill>
                  <a:schemeClr val="dk1"/>
                </a:solidFill>
              </a:rPr>
              <a:t>איור 5.</a:t>
            </a:r>
            <a:r>
              <a:rPr lang="x-none" sz="1800">
                <a:solidFill>
                  <a:schemeClr val="dk1"/>
                </a:solidFill>
              </a:rPr>
              <a:t> דוגמאות ליחידות הנוף שהוגדרו במחקר (ממדי מסגרת הברזל - 0.5X0.5 מטר):</a:t>
            </a:r>
            <a:endParaRPr sz="1800">
              <a:solidFill>
                <a:schemeClr val="dk1"/>
              </a:solidFill>
            </a:endParaRPr>
          </a:p>
        </p:txBody>
      </p:sp>
      <p:sp>
        <p:nvSpPr>
          <p:cNvPr id="551" name="Google Shape;551;p81"/>
          <p:cNvSpPr txBox="1"/>
          <p:nvPr/>
        </p:nvSpPr>
        <p:spPr>
          <a:xfrm>
            <a:off x="7632950" y="2497700"/>
            <a:ext cx="1511100" cy="1138200"/>
          </a:xfrm>
          <a:prstGeom prst="rect">
            <a:avLst/>
          </a:prstGeom>
          <a:noFill/>
          <a:ln>
            <a:noFill/>
          </a:ln>
        </p:spPr>
        <p:txBody>
          <a:bodyPr spcFirstLastPara="1" wrap="square" lIns="91425" tIns="91425" rIns="91425" bIns="91425" anchor="ctr" anchorCtr="0">
            <a:noAutofit/>
          </a:bodyPr>
          <a:lstStyle/>
          <a:p>
            <a:pPr marL="0" lvl="0" indent="0" algn="just" rtl="1">
              <a:lnSpc>
                <a:spcPct val="138000"/>
              </a:lnSpc>
              <a:spcBef>
                <a:spcPts val="0"/>
              </a:spcBef>
              <a:spcAft>
                <a:spcPts val="1000"/>
              </a:spcAft>
              <a:buNone/>
            </a:pPr>
            <a:r>
              <a:rPr lang="x-none" sz="1800" b="1">
                <a:solidFill>
                  <a:schemeClr val="dk1"/>
                </a:solidFill>
              </a:rPr>
              <a:t>ג.</a:t>
            </a:r>
            <a:r>
              <a:rPr lang="x-none" sz="1800">
                <a:solidFill>
                  <a:schemeClr val="dk1"/>
                </a:solidFill>
              </a:rPr>
              <a:t> כתם נוף עם קבוצת הייחוס של בני השיח</a:t>
            </a:r>
            <a:endParaRPr sz="1800">
              <a:solidFill>
                <a:schemeClr val="dk1"/>
              </a:solidFill>
            </a:endParaRPr>
          </a:p>
        </p:txBody>
      </p:sp>
      <p:sp>
        <p:nvSpPr>
          <p:cNvPr id="552" name="Google Shape;552;p81"/>
          <p:cNvSpPr txBox="1"/>
          <p:nvPr/>
        </p:nvSpPr>
        <p:spPr>
          <a:xfrm>
            <a:off x="102850" y="541400"/>
            <a:ext cx="2008500" cy="1194900"/>
          </a:xfrm>
          <a:prstGeom prst="rect">
            <a:avLst/>
          </a:prstGeom>
          <a:noFill/>
          <a:ln>
            <a:noFill/>
          </a:ln>
        </p:spPr>
        <p:txBody>
          <a:bodyPr spcFirstLastPara="1" wrap="square" lIns="91425" tIns="91425" rIns="91425" bIns="91425" anchor="ctr" anchorCtr="0">
            <a:noAutofit/>
          </a:bodyPr>
          <a:lstStyle/>
          <a:p>
            <a:pPr marL="0" lvl="0" indent="0" algn="r" rtl="1">
              <a:lnSpc>
                <a:spcPct val="138000"/>
              </a:lnSpc>
              <a:spcBef>
                <a:spcPts val="0"/>
              </a:spcBef>
              <a:spcAft>
                <a:spcPts val="1000"/>
              </a:spcAft>
              <a:buNone/>
            </a:pPr>
            <a:r>
              <a:rPr lang="x-none" sz="1800" b="1">
                <a:solidFill>
                  <a:schemeClr val="dk1"/>
                </a:solidFill>
              </a:rPr>
              <a:t>ב.</a:t>
            </a:r>
            <a:r>
              <a:rPr lang="x-none" sz="1800">
                <a:solidFill>
                  <a:schemeClr val="dk1"/>
                </a:solidFill>
              </a:rPr>
              <a:t> קן נמלים בשטח תחת רעיית יתר; </a:t>
            </a:r>
            <a:endParaRPr sz="1800">
              <a:solidFill>
                <a:schemeClr val="dk1"/>
              </a:solidFill>
            </a:endParaRPr>
          </a:p>
        </p:txBody>
      </p:sp>
      <p:sp>
        <p:nvSpPr>
          <p:cNvPr id="553" name="Google Shape;553;p81"/>
          <p:cNvSpPr txBox="1"/>
          <p:nvPr/>
        </p:nvSpPr>
        <p:spPr>
          <a:xfrm>
            <a:off x="7558325" y="191075"/>
            <a:ext cx="1605600" cy="1452900"/>
          </a:xfrm>
          <a:prstGeom prst="rect">
            <a:avLst/>
          </a:prstGeom>
          <a:noFill/>
          <a:ln>
            <a:noFill/>
          </a:ln>
        </p:spPr>
        <p:txBody>
          <a:bodyPr spcFirstLastPara="1" wrap="square" lIns="91425" tIns="91425" rIns="91425" bIns="91425" anchor="ctr" anchorCtr="0">
            <a:noAutofit/>
          </a:bodyPr>
          <a:lstStyle/>
          <a:p>
            <a:pPr marL="0" lvl="0" indent="0" algn="just" rtl="1">
              <a:lnSpc>
                <a:spcPct val="138000"/>
              </a:lnSpc>
              <a:spcBef>
                <a:spcPts val="0"/>
              </a:spcBef>
              <a:spcAft>
                <a:spcPts val="0"/>
              </a:spcAft>
              <a:buNone/>
            </a:pPr>
            <a:endParaRPr sz="1200">
              <a:solidFill>
                <a:schemeClr val="dk1"/>
              </a:solidFill>
            </a:endParaRPr>
          </a:p>
          <a:p>
            <a:pPr marL="0" lvl="0" indent="0" algn="r" rtl="1">
              <a:lnSpc>
                <a:spcPct val="138000"/>
              </a:lnSpc>
              <a:spcBef>
                <a:spcPts val="1000"/>
              </a:spcBef>
              <a:spcAft>
                <a:spcPts val="1000"/>
              </a:spcAft>
              <a:buNone/>
            </a:pPr>
            <a:r>
              <a:rPr lang="x-none" sz="1800" b="1">
                <a:solidFill>
                  <a:schemeClr val="dk1"/>
                </a:solidFill>
              </a:rPr>
              <a:t>א.</a:t>
            </a:r>
            <a:r>
              <a:rPr lang="x-none" sz="1800">
                <a:solidFill>
                  <a:schemeClr val="dk1"/>
                </a:solidFill>
              </a:rPr>
              <a:t> קן נמלים בשטח הרעייה המתונה;</a:t>
            </a:r>
            <a:endParaRPr sz="1800">
              <a:solidFill>
                <a:schemeClr val="dk1"/>
              </a:solidFill>
            </a:endParaRPr>
          </a:p>
        </p:txBody>
      </p:sp>
      <p:sp>
        <p:nvSpPr>
          <p:cNvPr id="554" name="Google Shape;554;p81"/>
          <p:cNvSpPr txBox="1"/>
          <p:nvPr/>
        </p:nvSpPr>
        <p:spPr>
          <a:xfrm>
            <a:off x="360050" y="2108100"/>
            <a:ext cx="1751100" cy="1636500"/>
          </a:xfrm>
          <a:prstGeom prst="rect">
            <a:avLst/>
          </a:prstGeom>
          <a:noFill/>
          <a:ln>
            <a:noFill/>
          </a:ln>
        </p:spPr>
        <p:txBody>
          <a:bodyPr spcFirstLastPara="1" wrap="square" lIns="91425" tIns="91425" rIns="91425" bIns="91425" anchor="ctr" anchorCtr="0">
            <a:noAutofit/>
          </a:bodyPr>
          <a:lstStyle/>
          <a:p>
            <a:pPr marL="0" lvl="0" indent="0" algn="r" rtl="1">
              <a:lnSpc>
                <a:spcPct val="138000"/>
              </a:lnSpc>
              <a:spcBef>
                <a:spcPts val="0"/>
              </a:spcBef>
              <a:spcAft>
                <a:spcPts val="1000"/>
              </a:spcAft>
              <a:buNone/>
            </a:pPr>
            <a:r>
              <a:rPr lang="x-none" sz="1800" b="1">
                <a:solidFill>
                  <a:schemeClr val="dk1"/>
                </a:solidFill>
              </a:rPr>
              <a:t>ד.</a:t>
            </a:r>
            <a:r>
              <a:rPr lang="x-none" sz="1800">
                <a:solidFill>
                  <a:schemeClr val="dk1"/>
                </a:solidFill>
              </a:rPr>
              <a:t> התווך שבין הכתמים.</a:t>
            </a:r>
            <a:endParaRPr sz="1800">
              <a:solidFill>
                <a:schemeClr val="dk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82"/>
          <p:cNvSpPr txBox="1">
            <a:spLocks noGrp="1"/>
          </p:cNvSpPr>
          <p:nvPr>
            <p:ph type="body" idx="1"/>
          </p:nvPr>
        </p:nvSpPr>
        <p:spPr>
          <a:xfrm>
            <a:off x="152000" y="150425"/>
            <a:ext cx="8680500" cy="4718700"/>
          </a:xfrm>
          <a:prstGeom prst="rect">
            <a:avLst/>
          </a:prstGeom>
        </p:spPr>
        <p:txBody>
          <a:bodyPr spcFirstLastPara="1" wrap="square" lIns="91425" tIns="91425" rIns="91425" bIns="91425" anchor="t" anchorCtr="0">
            <a:noAutofit/>
          </a:bodyPr>
          <a:lstStyle/>
          <a:p>
            <a:pPr marL="0" lvl="0" indent="0" algn="just" rtl="1">
              <a:lnSpc>
                <a:spcPct val="179990"/>
              </a:lnSpc>
              <a:spcBef>
                <a:spcPts val="0"/>
              </a:spcBef>
              <a:spcAft>
                <a:spcPts val="0"/>
              </a:spcAft>
              <a:buClr>
                <a:schemeClr val="dk1"/>
              </a:buClr>
              <a:buSzPts val="1100"/>
              <a:buFont typeface="Arial"/>
              <a:buNone/>
            </a:pPr>
            <a:r>
              <a:rPr lang="x-none" b="1">
                <a:solidFill>
                  <a:srgbClr val="000000"/>
                </a:solidFill>
              </a:rPr>
              <a:t>תוצאות: תפרוסת קני הנמלים בכתמי הנוף -</a:t>
            </a:r>
            <a:r>
              <a:rPr lang="x-none" b="1">
                <a:solidFill>
                  <a:srgbClr val="073763"/>
                </a:solidFill>
                <a:highlight>
                  <a:srgbClr val="FFFF00"/>
                </a:highlight>
              </a:rPr>
              <a:t> </a:t>
            </a:r>
            <a:r>
              <a:rPr lang="x-none" b="1" u="sng">
                <a:solidFill>
                  <a:srgbClr val="073763"/>
                </a:solidFill>
                <a:highlight>
                  <a:srgbClr val="FFFF00"/>
                </a:highlight>
              </a:rPr>
              <a:t>כמות קני הנמלים</a:t>
            </a:r>
            <a:endParaRPr b="1">
              <a:solidFill>
                <a:srgbClr val="073763"/>
              </a:solidFill>
              <a:highlight>
                <a:srgbClr val="FFFF00"/>
              </a:highlight>
            </a:endParaRPr>
          </a:p>
          <a:p>
            <a:pPr marL="0" lvl="0" indent="0" algn="just" rtl="1">
              <a:lnSpc>
                <a:spcPct val="179990"/>
              </a:lnSpc>
              <a:spcBef>
                <a:spcPts val="0"/>
              </a:spcBef>
              <a:spcAft>
                <a:spcPts val="0"/>
              </a:spcAft>
              <a:buClr>
                <a:schemeClr val="dk1"/>
              </a:buClr>
              <a:buSzPts val="1100"/>
              <a:buFont typeface="Arial"/>
              <a:buNone/>
            </a:pPr>
            <a:r>
              <a:rPr lang="x-none" b="1">
                <a:solidFill>
                  <a:srgbClr val="FF0000"/>
                </a:solidFill>
              </a:rPr>
              <a:t>איור 6א.</a:t>
            </a:r>
            <a:r>
              <a:rPr lang="x-none" b="1">
                <a:solidFill>
                  <a:schemeClr val="dk1"/>
                </a:solidFill>
              </a:rPr>
              <a:t> </a:t>
            </a:r>
            <a:r>
              <a:rPr lang="x-none">
                <a:solidFill>
                  <a:schemeClr val="dk1"/>
                </a:solidFill>
              </a:rPr>
              <a:t>אחוז הכתמים המכילים קנים או בני שיח מכלל כתמי הנוף בשטח רעיית יתר ובשטח רעייה מתונה באביב 2009.</a:t>
            </a:r>
            <a:endParaRPr>
              <a:solidFill>
                <a:schemeClr val="dk1"/>
              </a:solidFill>
            </a:endParaRPr>
          </a:p>
          <a:p>
            <a:pPr marL="0" lvl="0" indent="0" algn="l" rtl="0">
              <a:spcBef>
                <a:spcPts val="0"/>
              </a:spcBef>
              <a:spcAft>
                <a:spcPts val="0"/>
              </a:spcAft>
              <a:buClr>
                <a:schemeClr val="dk1"/>
              </a:buClr>
              <a:buSzPts val="1100"/>
              <a:buFont typeface="Arial"/>
              <a:buNone/>
            </a:pPr>
            <a:endParaRPr sz="1200">
              <a:solidFill>
                <a:schemeClr val="dk1"/>
              </a:solidFill>
            </a:endParaRPr>
          </a:p>
          <a:p>
            <a:pPr marL="0" lvl="0" indent="0" algn="r" rtl="0">
              <a:spcBef>
                <a:spcPts val="0"/>
              </a:spcBef>
              <a:spcAft>
                <a:spcPts val="1600"/>
              </a:spcAft>
              <a:buNone/>
            </a:pPr>
            <a:endParaRPr/>
          </a:p>
        </p:txBody>
      </p:sp>
      <p:pic>
        <p:nvPicPr>
          <p:cNvPr id="560" name="Google Shape;560;p82"/>
          <p:cNvPicPr preferRelativeResize="0"/>
          <p:nvPr/>
        </p:nvPicPr>
        <p:blipFill>
          <a:blip r:embed="rId3">
            <a:alphaModFix/>
          </a:blip>
          <a:stretch>
            <a:fillRect/>
          </a:stretch>
        </p:blipFill>
        <p:spPr>
          <a:xfrm>
            <a:off x="242675" y="1081550"/>
            <a:ext cx="5807400" cy="3953775"/>
          </a:xfrm>
          <a:prstGeom prst="rect">
            <a:avLst/>
          </a:prstGeom>
          <a:noFill/>
          <a:ln>
            <a:noFill/>
          </a:ln>
        </p:spPr>
      </p:pic>
      <p:sp>
        <p:nvSpPr>
          <p:cNvPr id="561" name="Google Shape;561;p82"/>
          <p:cNvSpPr txBox="1"/>
          <p:nvPr/>
        </p:nvSpPr>
        <p:spPr>
          <a:xfrm>
            <a:off x="7743975" y="2328225"/>
            <a:ext cx="1194900" cy="261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2" name="Google Shape;562;p82"/>
          <p:cNvSpPr txBox="1"/>
          <p:nvPr/>
        </p:nvSpPr>
        <p:spPr>
          <a:xfrm>
            <a:off x="5176400" y="2146725"/>
            <a:ext cx="3656100" cy="2797800"/>
          </a:xfrm>
          <a:prstGeom prst="rect">
            <a:avLst/>
          </a:prstGeom>
          <a:noFill/>
          <a:ln>
            <a:noFill/>
          </a:ln>
        </p:spPr>
        <p:txBody>
          <a:bodyPr spcFirstLastPara="1" wrap="square" lIns="91425" tIns="91425" rIns="91425" bIns="91425" anchor="t" anchorCtr="0">
            <a:noAutofit/>
          </a:bodyPr>
          <a:lstStyle/>
          <a:p>
            <a:pPr marL="457200" lvl="0" indent="0" algn="just" rtl="1">
              <a:spcBef>
                <a:spcPts val="0"/>
              </a:spcBef>
              <a:spcAft>
                <a:spcPts val="0"/>
              </a:spcAft>
              <a:buNone/>
            </a:pPr>
            <a:endParaRPr sz="1800" b="1">
              <a:solidFill>
                <a:srgbClr val="FF0000"/>
              </a:solidFill>
            </a:endParaRPr>
          </a:p>
          <a:p>
            <a:pPr marL="457200" lvl="0" indent="0" algn="just" rtl="1">
              <a:spcBef>
                <a:spcPts val="0"/>
              </a:spcBef>
              <a:spcAft>
                <a:spcPts val="0"/>
              </a:spcAft>
              <a:buClr>
                <a:schemeClr val="dk1"/>
              </a:buClr>
              <a:buSzPts val="1100"/>
              <a:buFont typeface="Arial"/>
              <a:buNone/>
            </a:pPr>
            <a:r>
              <a:rPr lang="x-none" sz="1800" b="1">
                <a:solidFill>
                  <a:srgbClr val="FF0000"/>
                </a:solidFill>
              </a:rPr>
              <a:t>איור 6א:</a:t>
            </a:r>
            <a:r>
              <a:rPr lang="x-none" sz="1800">
                <a:solidFill>
                  <a:schemeClr val="dk1"/>
                </a:solidFill>
              </a:rPr>
              <a:t> מדגים את התפרוסת הגבוהה של קִנים ביחס לבני שיח בשטח הרעייה המתונה (40% ו־ 25% בהתאמה) לעומת השטח של רעיית היתר בו נמצאה תפרוסת גבוהה יותר של בני שיח בהשוואה לקני נמלים.</a:t>
            </a:r>
            <a:endParaRPr sz="1800">
              <a:solidFill>
                <a:schemeClr val="dk1"/>
              </a:solidFill>
            </a:endParaRPr>
          </a:p>
          <a:p>
            <a:pPr marL="0" lvl="0" indent="0" algn="just" rtl="1">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83"/>
          <p:cNvSpPr txBox="1">
            <a:spLocks noGrp="1"/>
          </p:cNvSpPr>
          <p:nvPr>
            <p:ph type="title"/>
          </p:nvPr>
        </p:nvSpPr>
        <p:spPr>
          <a:xfrm>
            <a:off x="272975" y="97175"/>
            <a:ext cx="8780400" cy="4920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sz="1800" b="1" u="sng">
                <a:highlight>
                  <a:srgbClr val="FFFF00"/>
                </a:highlight>
              </a:rPr>
              <a:t>גודל כתמי הנוף המכילים נמלים</a:t>
            </a:r>
            <a:r>
              <a:rPr lang="x-none" sz="1800"/>
              <a:t> </a:t>
            </a:r>
            <a:endParaRPr sz="1800"/>
          </a:p>
        </p:txBody>
      </p:sp>
      <p:pic>
        <p:nvPicPr>
          <p:cNvPr id="568" name="Google Shape;568;p83"/>
          <p:cNvPicPr preferRelativeResize="0"/>
          <p:nvPr/>
        </p:nvPicPr>
        <p:blipFill rotWithShape="1">
          <a:blip r:embed="rId3">
            <a:alphaModFix/>
          </a:blip>
          <a:srcRect r="52774"/>
          <a:stretch/>
        </p:blipFill>
        <p:spPr>
          <a:xfrm>
            <a:off x="108450" y="509675"/>
            <a:ext cx="3642425" cy="4370700"/>
          </a:xfrm>
          <a:prstGeom prst="rect">
            <a:avLst/>
          </a:prstGeom>
          <a:noFill/>
          <a:ln>
            <a:noFill/>
          </a:ln>
        </p:spPr>
      </p:pic>
      <p:pic>
        <p:nvPicPr>
          <p:cNvPr id="569" name="Google Shape;569;p83"/>
          <p:cNvPicPr preferRelativeResize="0"/>
          <p:nvPr/>
        </p:nvPicPr>
        <p:blipFill rotWithShape="1">
          <a:blip r:embed="rId3">
            <a:alphaModFix/>
          </a:blip>
          <a:srcRect l="71906" t="76264" r="16529"/>
          <a:stretch/>
        </p:blipFill>
        <p:spPr>
          <a:xfrm>
            <a:off x="3750887" y="3833375"/>
            <a:ext cx="891876" cy="1037400"/>
          </a:xfrm>
          <a:prstGeom prst="rect">
            <a:avLst/>
          </a:prstGeom>
          <a:noFill/>
          <a:ln>
            <a:noFill/>
          </a:ln>
        </p:spPr>
      </p:pic>
      <p:pic>
        <p:nvPicPr>
          <p:cNvPr id="570" name="Google Shape;570;p83"/>
          <p:cNvPicPr preferRelativeResize="0"/>
          <p:nvPr/>
        </p:nvPicPr>
        <p:blipFill rotWithShape="1">
          <a:blip r:embed="rId3">
            <a:alphaModFix/>
          </a:blip>
          <a:srcRect l="47196"/>
          <a:stretch/>
        </p:blipFill>
        <p:spPr>
          <a:xfrm>
            <a:off x="4747212" y="509675"/>
            <a:ext cx="4072526" cy="4370700"/>
          </a:xfrm>
          <a:prstGeom prst="rect">
            <a:avLst/>
          </a:prstGeom>
          <a:noFill/>
          <a:ln>
            <a:noFill/>
          </a:ln>
        </p:spPr>
      </p:pic>
      <p:sp>
        <p:nvSpPr>
          <p:cNvPr id="571" name="Google Shape;571;p83"/>
          <p:cNvSpPr txBox="1"/>
          <p:nvPr/>
        </p:nvSpPr>
        <p:spPr>
          <a:xfrm>
            <a:off x="738675" y="4378775"/>
            <a:ext cx="7621200" cy="4920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72" name="Google Shape;572;p83"/>
          <p:cNvSpPr txBox="1"/>
          <p:nvPr/>
        </p:nvSpPr>
        <p:spPr>
          <a:xfrm>
            <a:off x="7798775" y="3437900"/>
            <a:ext cx="1254600" cy="15297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x-none" b="1">
                <a:solidFill>
                  <a:srgbClr val="FF0000"/>
                </a:solidFill>
              </a:rPr>
              <a:t>איור 6ג.</a:t>
            </a:r>
            <a:r>
              <a:rPr lang="x-none" b="1">
                <a:solidFill>
                  <a:schemeClr val="dk1"/>
                </a:solidFill>
              </a:rPr>
              <a:t> </a:t>
            </a:r>
            <a:r>
              <a:rPr lang="x-none">
                <a:solidFill>
                  <a:schemeClr val="dk1"/>
                </a:solidFill>
              </a:rPr>
              <a:t>גודל כתמי הנוף בשטח רעיית היתר באביב 2008 ו-  2009 (שנת בצורת). </a:t>
            </a:r>
            <a:endParaRPr/>
          </a:p>
        </p:txBody>
      </p:sp>
      <p:sp>
        <p:nvSpPr>
          <p:cNvPr id="573" name="Google Shape;573;p83"/>
          <p:cNvSpPr txBox="1"/>
          <p:nvPr/>
        </p:nvSpPr>
        <p:spPr>
          <a:xfrm>
            <a:off x="7798775" y="1888700"/>
            <a:ext cx="1254600" cy="1462800"/>
          </a:xfrm>
          <a:prstGeom prst="rect">
            <a:avLst/>
          </a:prstGeom>
          <a:no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x-none" b="1">
                <a:solidFill>
                  <a:srgbClr val="FF0000"/>
                </a:solidFill>
              </a:rPr>
              <a:t>איור 6ב.</a:t>
            </a:r>
            <a:r>
              <a:rPr lang="x-none" b="1">
                <a:solidFill>
                  <a:schemeClr val="dk1"/>
                </a:solidFill>
              </a:rPr>
              <a:t> </a:t>
            </a:r>
            <a:r>
              <a:rPr lang="x-none">
                <a:solidFill>
                  <a:schemeClr val="dk1"/>
                </a:solidFill>
              </a:rPr>
              <a:t>גודל כתמי הנוף בשטח הרעייה מתונה באביב 2008 ו-2009 (שנת בצורת). </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77"/>
        <p:cNvGrpSpPr/>
        <p:nvPr/>
      </p:nvGrpSpPr>
      <p:grpSpPr>
        <a:xfrm>
          <a:off x="0" y="0"/>
          <a:ext cx="0" cy="0"/>
          <a:chOff x="0" y="0"/>
          <a:chExt cx="0" cy="0"/>
        </a:xfrm>
      </p:grpSpPr>
      <p:sp>
        <p:nvSpPr>
          <p:cNvPr id="578" name="Google Shape;578;p84"/>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a:t>שאלות נבחרות מתוך המאמר</a:t>
            </a:r>
            <a:endParaRPr/>
          </a:p>
        </p:txBody>
      </p:sp>
      <p:sp>
        <p:nvSpPr>
          <p:cNvPr id="579" name="Google Shape;579;p84"/>
          <p:cNvSpPr txBox="1"/>
          <p:nvPr/>
        </p:nvSpPr>
        <p:spPr>
          <a:xfrm>
            <a:off x="392925" y="2422225"/>
            <a:ext cx="8151300" cy="1528800"/>
          </a:xfrm>
          <a:prstGeom prst="rect">
            <a:avLst/>
          </a:prstGeom>
          <a:noFill/>
          <a:ln>
            <a:noFill/>
          </a:ln>
        </p:spPr>
        <p:txBody>
          <a:bodyPr spcFirstLastPara="1" wrap="square" lIns="91425" tIns="91425" rIns="91425" bIns="91425" anchor="t" anchorCtr="0">
            <a:noAutofit/>
          </a:bodyPr>
          <a:lstStyle/>
          <a:p>
            <a:pPr marL="457200" lvl="0" indent="0" algn="r" rtl="1">
              <a:lnSpc>
                <a:spcPct val="180000"/>
              </a:lnSpc>
              <a:spcBef>
                <a:spcPts val="0"/>
              </a:spcBef>
              <a:spcAft>
                <a:spcPts val="0"/>
              </a:spcAft>
              <a:buNone/>
            </a:pPr>
            <a:r>
              <a:rPr lang="x-none" sz="1800" i="1">
                <a:solidFill>
                  <a:schemeClr val="dk1"/>
                </a:solidFill>
              </a:rPr>
              <a:t>13. עיינו באיור 6א. מה הקשר בין רעייה וכמות כתמי הנוף המכילים קני נמלים?</a:t>
            </a:r>
            <a:endParaRPr sz="1800" i="1">
              <a:solidFill>
                <a:schemeClr val="dk1"/>
              </a:solidFill>
            </a:endParaRPr>
          </a:p>
          <a:p>
            <a:pPr marL="457200" lvl="0" indent="0" algn="r" rtl="1">
              <a:lnSpc>
                <a:spcPct val="115000"/>
              </a:lnSpc>
              <a:spcBef>
                <a:spcPts val="0"/>
              </a:spcBef>
              <a:spcAft>
                <a:spcPts val="0"/>
              </a:spcAft>
              <a:buNone/>
            </a:pPr>
            <a:r>
              <a:rPr lang="x-none" sz="1800" i="1">
                <a:solidFill>
                  <a:schemeClr val="dk1"/>
                </a:solidFill>
              </a:rPr>
              <a:t>14. עיינו באיורים 6 ב,ג. מהם שני התנאים בסביבה אשר קשורים לגודל כתמי הנוף?</a:t>
            </a:r>
            <a:endParaRPr sz="1800" i="1">
              <a:solidFill>
                <a:schemeClr val="dk1"/>
              </a:solidFill>
            </a:endParaRPr>
          </a:p>
          <a:p>
            <a:pPr marL="0" lvl="0" indent="0" algn="r" rtl="0">
              <a:spcBef>
                <a:spcPts val="0"/>
              </a:spcBef>
              <a:spcAft>
                <a:spcPts val="0"/>
              </a:spcAft>
              <a:buNone/>
            </a:pPr>
            <a:endParaRPr sz="2400"/>
          </a:p>
        </p:txBody>
      </p:sp>
      <p:pic>
        <p:nvPicPr>
          <p:cNvPr id="580" name="Google Shape;580;p84"/>
          <p:cNvPicPr preferRelativeResize="0"/>
          <p:nvPr/>
        </p:nvPicPr>
        <p:blipFill>
          <a:blip r:embed="rId3">
            <a:alphaModFix/>
          </a:blip>
          <a:stretch>
            <a:fillRect/>
          </a:stretch>
        </p:blipFill>
        <p:spPr>
          <a:xfrm>
            <a:off x="7420475" y="27075"/>
            <a:ext cx="1616000" cy="16160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sp>
        <p:nvSpPr>
          <p:cNvPr id="585" name="Google Shape;585;p8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latin typeface="David"/>
                <a:ea typeface="David"/>
                <a:cs typeface="David"/>
                <a:sym typeface="David"/>
              </a:rPr>
              <a:t>תיאור המגמות בגרף</a:t>
            </a:r>
            <a:endParaRPr>
              <a:latin typeface="David"/>
              <a:ea typeface="David"/>
              <a:cs typeface="David"/>
              <a:sym typeface="David"/>
            </a:endParaRPr>
          </a:p>
        </p:txBody>
      </p:sp>
      <p:sp>
        <p:nvSpPr>
          <p:cNvPr id="586" name="Google Shape;586;p8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just" rtl="1">
              <a:spcBef>
                <a:spcPts val="0"/>
              </a:spcBef>
              <a:spcAft>
                <a:spcPts val="1600"/>
              </a:spcAft>
              <a:buNone/>
            </a:pPr>
            <a:r>
              <a:rPr lang="x-none" sz="2400">
                <a:solidFill>
                  <a:srgbClr val="FF0000"/>
                </a:solidFill>
                <a:latin typeface="David"/>
                <a:ea typeface="David"/>
                <a:cs typeface="David"/>
                <a:sym typeface="David"/>
              </a:rPr>
              <a:t>באיור 6ג</a:t>
            </a:r>
            <a:r>
              <a:rPr lang="x-none" sz="2400">
                <a:latin typeface="David"/>
                <a:ea typeface="David"/>
                <a:cs typeface="David"/>
                <a:sym typeface="David"/>
              </a:rPr>
              <a:t> ניתן להבחין שבשטח רעיית היתר נמצאו כתמי נוף קטנים ויחסית דומים בגודלם של בני שיח ושל קִני הנמלים. בין השנים 2008 ו־2009 (שהיתה שנת בצורת ביחס ל-2008) נמצא שהייתה ירידה מובהקת בגודל כתמי בני שיח וקִני הנמלים בשטח הרעייה המתונה (איור 6ג). </a:t>
            </a:r>
            <a:r>
              <a:rPr lang="x-none" sz="2400">
                <a:solidFill>
                  <a:srgbClr val="FF0000"/>
                </a:solidFill>
                <a:latin typeface="David"/>
                <a:ea typeface="David"/>
                <a:cs typeface="David"/>
                <a:sym typeface="David"/>
              </a:rPr>
              <a:t>מאיור 6ב ו-6ג</a:t>
            </a:r>
            <a:r>
              <a:rPr lang="x-none" sz="2400">
                <a:latin typeface="David"/>
                <a:ea typeface="David"/>
                <a:cs typeface="David"/>
                <a:sym typeface="David"/>
              </a:rPr>
              <a:t> ניתן ללמוד כי במעבר מרעיית יתר לרעייה מתונה חל גידול בשטח כתמי הנוף המכילים קני נמלים ובני שיח, ובנוסף מופיעים בשטח גם כתמי עשבוניים רב-שנתיים</a:t>
            </a:r>
            <a:endParaRPr sz="2400">
              <a:latin typeface="David"/>
              <a:ea typeface="David"/>
              <a:cs typeface="David"/>
              <a:sym typeface="Davi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pic>
        <p:nvPicPr>
          <p:cNvPr id="591" name="Google Shape;591;p86"/>
          <p:cNvPicPr preferRelativeResize="0"/>
          <p:nvPr/>
        </p:nvPicPr>
        <p:blipFill rotWithShape="1">
          <a:blip r:embed="rId3">
            <a:alphaModFix/>
          </a:blip>
          <a:srcRect l="2462" r="2462"/>
          <a:stretch/>
        </p:blipFill>
        <p:spPr>
          <a:xfrm>
            <a:off x="0" y="0"/>
            <a:ext cx="3496226" cy="2209450"/>
          </a:xfrm>
          <a:prstGeom prst="rect">
            <a:avLst/>
          </a:prstGeom>
          <a:noFill/>
          <a:ln>
            <a:noFill/>
          </a:ln>
        </p:spPr>
      </p:pic>
      <p:pic>
        <p:nvPicPr>
          <p:cNvPr id="592" name="Google Shape;592;p86"/>
          <p:cNvPicPr preferRelativeResize="0"/>
          <p:nvPr/>
        </p:nvPicPr>
        <p:blipFill rotWithShape="1">
          <a:blip r:embed="rId4">
            <a:alphaModFix/>
          </a:blip>
          <a:srcRect t="18703" b="18703"/>
          <a:stretch/>
        </p:blipFill>
        <p:spPr>
          <a:xfrm>
            <a:off x="3496225" y="-2"/>
            <a:ext cx="5647776" cy="2209446"/>
          </a:xfrm>
          <a:prstGeom prst="rect">
            <a:avLst/>
          </a:prstGeom>
          <a:noFill/>
          <a:ln>
            <a:noFill/>
          </a:ln>
        </p:spPr>
      </p:pic>
      <p:sp>
        <p:nvSpPr>
          <p:cNvPr id="593" name="Google Shape;593;p86"/>
          <p:cNvSpPr txBox="1"/>
          <p:nvPr/>
        </p:nvSpPr>
        <p:spPr>
          <a:xfrm>
            <a:off x="-618375" y="2389300"/>
            <a:ext cx="9672000" cy="19299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x-none" sz="1800">
                <a:solidFill>
                  <a:schemeClr val="dk1"/>
                </a:solidFill>
                <a:highlight>
                  <a:srgbClr val="FFFF00"/>
                </a:highlight>
              </a:rPr>
              <a:t>היבט ב):</a:t>
            </a:r>
            <a:endParaRPr sz="1800">
              <a:solidFill>
                <a:schemeClr val="dk1"/>
              </a:solidFill>
              <a:highlight>
                <a:srgbClr val="FFFF00"/>
              </a:highlight>
            </a:endParaRPr>
          </a:p>
          <a:p>
            <a:pPr marL="0" lvl="0" indent="0" algn="r" rtl="1">
              <a:spcBef>
                <a:spcPts val="0"/>
              </a:spcBef>
              <a:spcAft>
                <a:spcPts val="0"/>
              </a:spcAft>
              <a:buNone/>
            </a:pPr>
            <a:r>
              <a:rPr lang="x-none" sz="1800">
                <a:solidFill>
                  <a:schemeClr val="dk1"/>
                </a:solidFill>
                <a:highlight>
                  <a:srgbClr val="FFFFFF"/>
                </a:highlight>
              </a:rPr>
              <a:t> מדדים אקולוגיים המעידים על פוריות הקרקע</a:t>
            </a:r>
            <a:r>
              <a:rPr lang="x-none" sz="1800">
                <a:solidFill>
                  <a:schemeClr val="dk1"/>
                </a:solidFill>
                <a:highlight>
                  <a:srgbClr val="FFFF00"/>
                </a:highlight>
              </a:rPr>
              <a:t> בשטח עם רעייה מתונה</a:t>
            </a:r>
            <a:r>
              <a:rPr lang="x-none" sz="1800">
                <a:solidFill>
                  <a:schemeClr val="dk1"/>
                </a:solidFill>
                <a:highlight>
                  <a:srgbClr val="FFFFFF"/>
                </a:highlight>
              </a:rPr>
              <a:t>.</a:t>
            </a:r>
            <a:endParaRPr sz="1800">
              <a:solidFill>
                <a:schemeClr val="dk1"/>
              </a:solidFill>
              <a:highlight>
                <a:srgbClr val="FFFFFF"/>
              </a:highlight>
            </a:endParaRPr>
          </a:p>
          <a:p>
            <a:pPr marL="0" lvl="0" indent="0" algn="r" rtl="1">
              <a:spcBef>
                <a:spcPts val="0"/>
              </a:spcBef>
              <a:spcAft>
                <a:spcPts val="0"/>
              </a:spcAft>
              <a:buNone/>
            </a:pPr>
            <a:r>
              <a:rPr lang="x-none" sz="1800">
                <a:solidFill>
                  <a:schemeClr val="dk1"/>
                </a:solidFill>
                <a:highlight>
                  <a:srgbClr val="FFFFFF"/>
                </a:highlight>
              </a:rPr>
              <a:t> </a:t>
            </a:r>
            <a:endParaRPr sz="1800">
              <a:solidFill>
                <a:schemeClr val="dk1"/>
              </a:solidFill>
              <a:highlight>
                <a:srgbClr val="FFFFFF"/>
              </a:highlight>
            </a:endParaRPr>
          </a:p>
          <a:p>
            <a:pPr marL="0" lvl="0" indent="0" algn="r" rtl="1">
              <a:spcBef>
                <a:spcPts val="0"/>
              </a:spcBef>
              <a:spcAft>
                <a:spcPts val="0"/>
              </a:spcAft>
              <a:buNone/>
            </a:pPr>
            <a:r>
              <a:rPr lang="x-none" sz="1800">
                <a:solidFill>
                  <a:schemeClr val="dk1"/>
                </a:solidFill>
                <a:highlight>
                  <a:srgbClr val="FFFFFF"/>
                </a:highlight>
              </a:rPr>
              <a:t>המדדים האקולוגיים כללו:</a:t>
            </a:r>
            <a:endParaRPr sz="1800">
              <a:solidFill>
                <a:schemeClr val="dk1"/>
              </a:solidFill>
              <a:highlight>
                <a:srgbClr val="FFFFFF"/>
              </a:highlight>
            </a:endParaRPr>
          </a:p>
          <a:p>
            <a:pPr marL="0" lvl="0" indent="0" algn="r" rtl="1">
              <a:spcBef>
                <a:spcPts val="0"/>
              </a:spcBef>
              <a:spcAft>
                <a:spcPts val="0"/>
              </a:spcAft>
              <a:buNone/>
            </a:pPr>
            <a:r>
              <a:rPr lang="x-none" sz="1800">
                <a:solidFill>
                  <a:schemeClr val="dk1"/>
                </a:solidFill>
                <a:highlight>
                  <a:srgbClr val="FFFFFF"/>
                </a:highlight>
              </a:rPr>
              <a:t>א) </a:t>
            </a:r>
            <a:r>
              <a:rPr lang="x-none" sz="1800" b="1">
                <a:solidFill>
                  <a:schemeClr val="dk1"/>
                </a:solidFill>
                <a:highlight>
                  <a:srgbClr val="FFFFFF"/>
                </a:highlight>
              </a:rPr>
              <a:t>גורמים ביוטיים -</a:t>
            </a:r>
            <a:r>
              <a:rPr lang="x-none" sz="1800">
                <a:solidFill>
                  <a:schemeClr val="dk1"/>
                </a:solidFill>
                <a:highlight>
                  <a:srgbClr val="FFFFFF"/>
                </a:highlight>
              </a:rPr>
              <a:t> מאפייני הצומח (מגוון מינים וביומסה)</a:t>
            </a:r>
            <a:endParaRPr sz="1800">
              <a:solidFill>
                <a:schemeClr val="dk1"/>
              </a:solidFill>
              <a:highlight>
                <a:srgbClr val="FFFFFF"/>
              </a:highlight>
            </a:endParaRPr>
          </a:p>
          <a:p>
            <a:pPr marL="0" lvl="0" indent="0" algn="r" rtl="1">
              <a:spcBef>
                <a:spcPts val="0"/>
              </a:spcBef>
              <a:spcAft>
                <a:spcPts val="0"/>
              </a:spcAft>
              <a:buNone/>
            </a:pPr>
            <a:r>
              <a:rPr lang="x-none" sz="1800">
                <a:solidFill>
                  <a:schemeClr val="dk1"/>
                </a:solidFill>
                <a:highlight>
                  <a:srgbClr val="FFFFFF"/>
                </a:highlight>
              </a:rPr>
              <a:t>ב) </a:t>
            </a:r>
            <a:r>
              <a:rPr lang="x-none" sz="1800" b="1">
                <a:solidFill>
                  <a:schemeClr val="dk1"/>
                </a:solidFill>
                <a:highlight>
                  <a:srgbClr val="FFFFFF"/>
                </a:highlight>
              </a:rPr>
              <a:t>גורמים אביוטיים -</a:t>
            </a:r>
            <a:r>
              <a:rPr lang="x-none" sz="1800">
                <a:solidFill>
                  <a:schemeClr val="dk1"/>
                </a:solidFill>
                <a:highlight>
                  <a:srgbClr val="FFFFFF"/>
                </a:highlight>
              </a:rPr>
              <a:t> חומרי הזנה (חומר אורגני ומינרלים) ותאחיזת מים (יכולת של הקרקע לאגור מים).</a:t>
            </a:r>
            <a:endParaRPr sz="1800">
              <a:solidFill>
                <a:schemeClr val="dk1"/>
              </a:solidFill>
              <a:highlight>
                <a:srgbClr val="FFFFFF"/>
              </a:highlight>
            </a:endParaRPr>
          </a:p>
        </p:txBody>
      </p:sp>
      <p:sp>
        <p:nvSpPr>
          <p:cNvPr id="594" name="Google Shape;594;p86"/>
          <p:cNvSpPr txBox="1"/>
          <p:nvPr/>
        </p:nvSpPr>
        <p:spPr>
          <a:xfrm>
            <a:off x="29550" y="1576875"/>
            <a:ext cx="9084900" cy="504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3000" b="1">
                <a:solidFill>
                  <a:schemeClr val="dk1"/>
                </a:solidFill>
                <a:highlight>
                  <a:srgbClr val="FFFFFF"/>
                </a:highlight>
              </a:rPr>
              <a:t>יעילות נמלת הקציר כמהנדסת סביבה בהשוואה לבני שיח</a:t>
            </a:r>
            <a:endParaRPr sz="3000" b="1"/>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p87"/>
          <p:cNvSpPr txBox="1">
            <a:spLocks noGrp="1"/>
          </p:cNvSpPr>
          <p:nvPr>
            <p:ph type="title"/>
          </p:nvPr>
        </p:nvSpPr>
        <p:spPr>
          <a:xfrm>
            <a:off x="552800" y="0"/>
            <a:ext cx="8520600" cy="572700"/>
          </a:xfrm>
          <a:prstGeom prst="rect">
            <a:avLst/>
          </a:prstGeom>
        </p:spPr>
        <p:txBody>
          <a:bodyPr spcFirstLastPara="1" wrap="square" lIns="91425" tIns="91425" rIns="91425" bIns="91425" anchor="t" anchorCtr="0">
            <a:noAutofit/>
          </a:bodyPr>
          <a:lstStyle/>
          <a:p>
            <a:pPr marL="0" lvl="0" indent="0" algn="r" rtl="1">
              <a:lnSpc>
                <a:spcPct val="115000"/>
              </a:lnSpc>
              <a:spcBef>
                <a:spcPts val="0"/>
              </a:spcBef>
              <a:spcAft>
                <a:spcPts val="1600"/>
              </a:spcAft>
              <a:buClr>
                <a:schemeClr val="dk1"/>
              </a:buClr>
              <a:buSzPts val="1100"/>
              <a:buFont typeface="Arial"/>
              <a:buNone/>
            </a:pPr>
            <a:r>
              <a:rPr lang="x-none" sz="2400" b="1">
                <a:solidFill>
                  <a:srgbClr val="0000FF"/>
                </a:solidFill>
              </a:rPr>
              <a:t>שאלת המחקר </a:t>
            </a:r>
            <a:r>
              <a:rPr lang="x-none" sz="2400" b="1">
                <a:solidFill>
                  <a:srgbClr val="0000FF"/>
                </a:solidFill>
                <a:highlight>
                  <a:srgbClr val="FFFF00"/>
                </a:highlight>
              </a:rPr>
              <a:t>(היבט ב) </a:t>
            </a:r>
            <a:endParaRPr sz="2400">
              <a:solidFill>
                <a:srgbClr val="FF0000"/>
              </a:solidFill>
              <a:highlight>
                <a:srgbClr val="FFFF00"/>
              </a:highlight>
            </a:endParaRPr>
          </a:p>
        </p:txBody>
      </p:sp>
      <p:sp>
        <p:nvSpPr>
          <p:cNvPr id="600" name="Google Shape;600;p87"/>
          <p:cNvSpPr txBox="1">
            <a:spLocks noGrp="1"/>
          </p:cNvSpPr>
          <p:nvPr>
            <p:ph type="body" idx="1"/>
          </p:nvPr>
        </p:nvSpPr>
        <p:spPr>
          <a:xfrm>
            <a:off x="356000" y="504750"/>
            <a:ext cx="8717400" cy="4134000"/>
          </a:xfrm>
          <a:prstGeom prst="rect">
            <a:avLst/>
          </a:prstGeom>
        </p:spPr>
        <p:txBody>
          <a:bodyPr spcFirstLastPara="1" wrap="square" lIns="91425" tIns="91425" rIns="91425" bIns="91425" anchor="t" anchorCtr="0">
            <a:noAutofit/>
          </a:bodyPr>
          <a:lstStyle/>
          <a:p>
            <a:pPr marL="0" lvl="0" indent="0" algn="r" rtl="1">
              <a:lnSpc>
                <a:spcPct val="107000"/>
              </a:lnSpc>
              <a:spcBef>
                <a:spcPts val="0"/>
              </a:spcBef>
              <a:spcAft>
                <a:spcPts val="0"/>
              </a:spcAft>
              <a:buNone/>
            </a:pPr>
            <a:r>
              <a:rPr lang="x-none" sz="2400">
                <a:solidFill>
                  <a:schemeClr val="dk1"/>
                </a:solidFill>
              </a:rPr>
              <a:t>מהי השפעת נמלת הקציר כמהנדסת סביבה בשטחי רעייה מתונה על המדדים האקולוגיים, בהשוואה להשפעת בני שיח?</a:t>
            </a:r>
            <a:endParaRPr sz="2400">
              <a:solidFill>
                <a:schemeClr val="dk1"/>
              </a:solidFill>
              <a:latin typeface="Calibri"/>
              <a:ea typeface="Calibri"/>
              <a:cs typeface="Calibri"/>
              <a:sym typeface="Calibri"/>
            </a:endParaRPr>
          </a:p>
          <a:p>
            <a:pPr marL="0" lvl="0" indent="0" algn="l" rtl="0">
              <a:lnSpc>
                <a:spcPct val="107000"/>
              </a:lnSpc>
              <a:spcBef>
                <a:spcPts val="0"/>
              </a:spcBef>
              <a:spcAft>
                <a:spcPts val="0"/>
              </a:spcAft>
              <a:buNone/>
            </a:pPr>
            <a:endParaRPr sz="1100">
              <a:solidFill>
                <a:schemeClr val="dk1"/>
              </a:solidFill>
            </a:endParaRPr>
          </a:p>
          <a:p>
            <a:pPr marL="0" lvl="0" indent="0" algn="r" rtl="1">
              <a:spcBef>
                <a:spcPts val="0"/>
              </a:spcBef>
              <a:spcAft>
                <a:spcPts val="0"/>
              </a:spcAft>
              <a:buNone/>
            </a:pPr>
            <a:r>
              <a:rPr lang="x-none" b="1">
                <a:solidFill>
                  <a:srgbClr val="0000FF"/>
                </a:solidFill>
              </a:rPr>
              <a:t>משתנה בלתי תלוי</a:t>
            </a:r>
            <a:r>
              <a:rPr lang="x-none" b="1">
                <a:solidFill>
                  <a:schemeClr val="dk1"/>
                </a:solidFill>
              </a:rPr>
              <a:t>:</a:t>
            </a:r>
            <a:r>
              <a:rPr lang="x-none">
                <a:solidFill>
                  <a:schemeClr val="dk1"/>
                </a:solidFill>
              </a:rPr>
              <a:t> סוג כתם הנוף </a:t>
            </a:r>
            <a:r>
              <a:rPr lang="x-none" b="1">
                <a:solidFill>
                  <a:schemeClr val="dk1"/>
                </a:solidFill>
              </a:rPr>
              <a:t>היחידאי</a:t>
            </a:r>
            <a:endParaRPr b="1">
              <a:solidFill>
                <a:schemeClr val="dk1"/>
              </a:solidFill>
            </a:endParaRPr>
          </a:p>
          <a:p>
            <a:pPr marL="0" lvl="0" indent="0" algn="r" rtl="1">
              <a:spcBef>
                <a:spcPts val="1600"/>
              </a:spcBef>
              <a:spcAft>
                <a:spcPts val="0"/>
              </a:spcAft>
              <a:buNone/>
            </a:pPr>
            <a:r>
              <a:rPr lang="x-none" b="1">
                <a:solidFill>
                  <a:srgbClr val="0000FF"/>
                </a:solidFill>
              </a:rPr>
              <a:t>משתנה תלוי</a:t>
            </a:r>
            <a:r>
              <a:rPr lang="x-none" b="1">
                <a:solidFill>
                  <a:schemeClr val="dk1"/>
                </a:solidFill>
              </a:rPr>
              <a:t>:</a:t>
            </a:r>
            <a:endParaRPr b="1">
              <a:solidFill>
                <a:schemeClr val="dk1"/>
              </a:solidFill>
            </a:endParaRPr>
          </a:p>
          <a:p>
            <a:pPr marL="0" lvl="0" indent="0" algn="r" rtl="1">
              <a:spcBef>
                <a:spcPts val="1600"/>
              </a:spcBef>
              <a:spcAft>
                <a:spcPts val="0"/>
              </a:spcAft>
              <a:buClr>
                <a:schemeClr val="dk1"/>
              </a:buClr>
              <a:buSzPts val="1100"/>
              <a:buFont typeface="Arial"/>
              <a:buNone/>
            </a:pPr>
            <a:r>
              <a:rPr lang="x-none">
                <a:solidFill>
                  <a:schemeClr val="dk1"/>
                </a:solidFill>
              </a:rPr>
              <a:t>1. </a:t>
            </a:r>
            <a:r>
              <a:rPr lang="x-none" b="1">
                <a:solidFill>
                  <a:schemeClr val="dk1"/>
                </a:solidFill>
              </a:rPr>
              <a:t>מגוון אקולוגי </a:t>
            </a:r>
            <a:r>
              <a:rPr lang="x-none">
                <a:solidFill>
                  <a:schemeClr val="dk1"/>
                </a:solidFill>
              </a:rPr>
              <a:t>(אחוז המופעים המורכבים בכתמי הנוף שמכילים קנים ובכתמי הנוף המכילים בני שיח)</a:t>
            </a:r>
            <a:endParaRPr>
              <a:solidFill>
                <a:schemeClr val="dk1"/>
              </a:solidFill>
            </a:endParaRPr>
          </a:p>
          <a:p>
            <a:pPr marL="0" lvl="0" indent="0" algn="r" rtl="1">
              <a:spcBef>
                <a:spcPts val="1600"/>
              </a:spcBef>
              <a:spcAft>
                <a:spcPts val="0"/>
              </a:spcAft>
              <a:buClr>
                <a:schemeClr val="dk1"/>
              </a:buClr>
              <a:buSzPts val="1100"/>
              <a:buFont typeface="Arial"/>
              <a:buNone/>
            </a:pPr>
            <a:r>
              <a:rPr lang="x-none">
                <a:solidFill>
                  <a:schemeClr val="dk1"/>
                </a:solidFill>
              </a:rPr>
              <a:t>2. </a:t>
            </a:r>
            <a:r>
              <a:rPr lang="x-none" b="1">
                <a:solidFill>
                  <a:schemeClr val="dk1"/>
                </a:solidFill>
              </a:rPr>
              <a:t>מאפייני השיחים:</a:t>
            </a:r>
            <a:r>
              <a:rPr lang="x-none">
                <a:solidFill>
                  <a:schemeClr val="dk1"/>
                </a:solidFill>
              </a:rPr>
              <a:t> מדידת גודל החופה (נפח חלקי הצמח מעל הקרקע) של מתנן שעיר</a:t>
            </a:r>
            <a:endParaRPr>
              <a:solidFill>
                <a:schemeClr val="dk1"/>
              </a:solidFill>
            </a:endParaRPr>
          </a:p>
          <a:p>
            <a:pPr marL="0" lvl="0" indent="0" algn="r" rtl="1">
              <a:spcBef>
                <a:spcPts val="1600"/>
              </a:spcBef>
              <a:spcAft>
                <a:spcPts val="0"/>
              </a:spcAft>
              <a:buClr>
                <a:schemeClr val="dk1"/>
              </a:buClr>
              <a:buSzPts val="1100"/>
              <a:buFont typeface="Arial"/>
              <a:buNone/>
            </a:pPr>
            <a:r>
              <a:rPr lang="x-none">
                <a:solidFill>
                  <a:schemeClr val="dk1"/>
                </a:solidFill>
              </a:rPr>
              <a:t>3.</a:t>
            </a:r>
            <a:r>
              <a:rPr lang="x-none" b="1">
                <a:solidFill>
                  <a:schemeClr val="dk1"/>
                </a:solidFill>
              </a:rPr>
              <a:t> מאפייני צומח חד שנתי:</a:t>
            </a:r>
            <a:r>
              <a:rPr lang="x-none">
                <a:solidFill>
                  <a:schemeClr val="dk1"/>
                </a:solidFill>
              </a:rPr>
              <a:t> מדידת הביומסה של הצמחים (ע"י ייבוש ושקילה של הצמח)</a:t>
            </a:r>
            <a:endParaRPr sz="2400" b="1">
              <a:solidFill>
                <a:schemeClr val="dk1"/>
              </a:solidFill>
            </a:endParaRPr>
          </a:p>
          <a:p>
            <a:pPr marL="0" lvl="0" indent="0" algn="r" rtl="1">
              <a:spcBef>
                <a:spcPts val="1600"/>
              </a:spcBef>
              <a:spcAft>
                <a:spcPts val="1600"/>
              </a:spcAft>
              <a:buNone/>
            </a:pPr>
            <a:endParaRPr sz="2400" b="1">
              <a:solidFill>
                <a:schemeClr val="dk1"/>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88"/>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a:t>שאלות נבחרות מתוך המאמר</a:t>
            </a:r>
            <a:endParaRPr/>
          </a:p>
        </p:txBody>
      </p:sp>
      <p:sp>
        <p:nvSpPr>
          <p:cNvPr id="606" name="Google Shape;606;p88"/>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457200" lvl="0" indent="0" algn="r" rtl="1">
              <a:spcBef>
                <a:spcPts val="0"/>
              </a:spcBef>
              <a:spcAft>
                <a:spcPts val="0"/>
              </a:spcAft>
              <a:buNone/>
            </a:pPr>
            <a:r>
              <a:rPr lang="x-none" i="1"/>
              <a:t>11. א. מהו תהליך המידבור? ציינו שלושה גורמים לתהליך זה.</a:t>
            </a:r>
            <a:endParaRPr i="1"/>
          </a:p>
          <a:p>
            <a:pPr marL="457200" lvl="0" indent="0" algn="r" rtl="1">
              <a:spcBef>
                <a:spcPts val="1600"/>
              </a:spcBef>
              <a:spcAft>
                <a:spcPts val="0"/>
              </a:spcAft>
              <a:buNone/>
            </a:pPr>
            <a:r>
              <a:rPr lang="x-none" i="1"/>
              <a:t>ב. הסבירו מדוע הביומסה של הצמחים החד-שנתיים היא מדד טוב לזיהוי של תהליכי מדבור.</a:t>
            </a:r>
            <a:endParaRPr i="1"/>
          </a:p>
          <a:p>
            <a:pPr marL="457200" lvl="0" indent="0" algn="r" rtl="1">
              <a:spcBef>
                <a:spcPts val="1600"/>
              </a:spcBef>
              <a:spcAft>
                <a:spcPts val="1600"/>
              </a:spcAft>
              <a:buNone/>
            </a:pPr>
            <a:r>
              <a:rPr lang="x-none" i="1"/>
              <a:t>12.מהי חשיבותם של כל אחד מחומרי הזנה הבאים למערכת האקולוגית המדברית:</a:t>
            </a:r>
            <a:br>
              <a:rPr lang="x-none" i="1"/>
            </a:br>
            <a:r>
              <a:rPr lang="x-none" i="1"/>
              <a:t>א. פחמן אורגני</a:t>
            </a:r>
            <a:br>
              <a:rPr lang="x-none" i="1"/>
            </a:br>
            <a:r>
              <a:rPr lang="x-none" i="1"/>
              <a:t>ב. חנקן</a:t>
            </a:r>
            <a:br>
              <a:rPr lang="x-none" i="1"/>
            </a:br>
            <a:r>
              <a:rPr lang="x-none" i="1"/>
              <a:t>ג. זרחן</a:t>
            </a:r>
            <a:endParaRPr i="1"/>
          </a:p>
        </p:txBody>
      </p:sp>
      <p:pic>
        <p:nvPicPr>
          <p:cNvPr id="607" name="Google Shape;607;p88"/>
          <p:cNvPicPr preferRelativeResize="0"/>
          <p:nvPr/>
        </p:nvPicPr>
        <p:blipFill>
          <a:blip r:embed="rId3">
            <a:alphaModFix/>
          </a:blip>
          <a:stretch>
            <a:fillRect/>
          </a:stretch>
        </p:blipFill>
        <p:spPr>
          <a:xfrm>
            <a:off x="7420475" y="27075"/>
            <a:ext cx="1616000" cy="16160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pic>
        <p:nvPicPr>
          <p:cNvPr id="612" name="Google Shape;612;p89"/>
          <p:cNvPicPr preferRelativeResize="0"/>
          <p:nvPr/>
        </p:nvPicPr>
        <p:blipFill>
          <a:blip r:embed="rId3">
            <a:alphaModFix/>
          </a:blip>
          <a:stretch>
            <a:fillRect/>
          </a:stretch>
        </p:blipFill>
        <p:spPr>
          <a:xfrm>
            <a:off x="605725" y="755425"/>
            <a:ext cx="8226575" cy="38388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45" descr="תוצאת תמונה עבור מערכת אקולוגית מאוזנת"/>
          <p:cNvPicPr preferRelativeResize="0"/>
          <p:nvPr/>
        </p:nvPicPr>
        <p:blipFill rotWithShape="1">
          <a:blip r:embed="rId3">
            <a:alphaModFix/>
          </a:blip>
          <a:srcRect l="21786" r="21786"/>
          <a:stretch/>
        </p:blipFill>
        <p:spPr>
          <a:xfrm>
            <a:off x="5442850" y="308100"/>
            <a:ext cx="3402000" cy="4521700"/>
          </a:xfrm>
          <a:prstGeom prst="rect">
            <a:avLst/>
          </a:prstGeom>
          <a:noFill/>
          <a:ln>
            <a:noFill/>
          </a:ln>
        </p:spPr>
      </p:pic>
      <p:sp>
        <p:nvSpPr>
          <p:cNvPr id="248" name="Google Shape;248;p45"/>
          <p:cNvSpPr txBox="1">
            <a:spLocks noGrp="1"/>
          </p:cNvSpPr>
          <p:nvPr>
            <p:ph type="title"/>
          </p:nvPr>
        </p:nvSpPr>
        <p:spPr>
          <a:xfrm>
            <a:off x="291875" y="559300"/>
            <a:ext cx="4813500" cy="4788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b="1">
                <a:solidFill>
                  <a:schemeClr val="accent5"/>
                </a:solidFill>
              </a:rPr>
              <a:t>מערכת אקולוגית</a:t>
            </a:r>
            <a:endParaRPr>
              <a:solidFill>
                <a:schemeClr val="accent5"/>
              </a:solidFill>
            </a:endParaRPr>
          </a:p>
        </p:txBody>
      </p:sp>
      <p:sp>
        <p:nvSpPr>
          <p:cNvPr id="249" name="Google Shape;249;p45"/>
          <p:cNvSpPr txBox="1">
            <a:spLocks noGrp="1"/>
          </p:cNvSpPr>
          <p:nvPr>
            <p:ph type="body" idx="1"/>
          </p:nvPr>
        </p:nvSpPr>
        <p:spPr>
          <a:xfrm>
            <a:off x="291900" y="2053725"/>
            <a:ext cx="4870800" cy="2530500"/>
          </a:xfrm>
          <a:prstGeom prst="rect">
            <a:avLst/>
          </a:prstGeom>
        </p:spPr>
        <p:txBody>
          <a:bodyPr spcFirstLastPara="1" wrap="square" lIns="91425" tIns="91425" rIns="91425" bIns="91425" anchor="t" anchorCtr="0">
            <a:noAutofit/>
          </a:bodyPr>
          <a:lstStyle/>
          <a:p>
            <a:pPr marL="0" lvl="0" indent="0" algn="just" rtl="1">
              <a:spcBef>
                <a:spcPts val="0"/>
              </a:spcBef>
              <a:spcAft>
                <a:spcPts val="1600"/>
              </a:spcAft>
              <a:buNone/>
            </a:pPr>
            <a:r>
              <a:rPr lang="x-none" sz="1800" b="1">
                <a:solidFill>
                  <a:schemeClr val="accent5"/>
                </a:solidFill>
              </a:rPr>
              <a:t>במערכת אקולוגית מאוזנת  </a:t>
            </a:r>
            <a:r>
              <a:rPr lang="x-none" sz="1800"/>
              <a:t>נשמר היחס המספרי בין המינים השונים של האורגניזמים בבית הגידול. כאשר התנאים הפיזיים משתנים במידה קטנה, האיזון מופר אך במהלך הזמן המערכת מתייצבת והאיזון מושג מחדש, בדרך כלל  סביב אותו שיווי משקל.</a:t>
            </a:r>
            <a:endParaRPr sz="1800"/>
          </a:p>
        </p:txBody>
      </p:sp>
      <p:sp>
        <p:nvSpPr>
          <p:cNvPr id="250" name="Google Shape;250;p45"/>
          <p:cNvSpPr txBox="1">
            <a:spLocks noGrp="1"/>
          </p:cNvSpPr>
          <p:nvPr>
            <p:ph type="body" idx="2"/>
          </p:nvPr>
        </p:nvSpPr>
        <p:spPr>
          <a:xfrm>
            <a:off x="717875" y="1038100"/>
            <a:ext cx="4387500" cy="660300"/>
          </a:xfrm>
          <a:prstGeom prst="rect">
            <a:avLst/>
          </a:prstGeom>
        </p:spPr>
        <p:txBody>
          <a:bodyPr spcFirstLastPara="1" wrap="square" lIns="91425" tIns="91425" rIns="91425" bIns="91425" anchor="t" anchorCtr="0">
            <a:noAutofit/>
          </a:bodyPr>
          <a:lstStyle/>
          <a:p>
            <a:pPr marL="0" lvl="0" indent="0" algn="just" rtl="1">
              <a:spcBef>
                <a:spcPts val="0"/>
              </a:spcBef>
              <a:spcAft>
                <a:spcPts val="0"/>
              </a:spcAft>
              <a:buNone/>
            </a:pPr>
            <a:r>
              <a:rPr lang="x-none" sz="1800"/>
              <a:t>היא מערכת של תנאים ביוטיים וא-ביוטיים שמקיימים ביניהם יחסי גומלין.</a:t>
            </a:r>
            <a:endParaRPr sz="1800"/>
          </a:p>
          <a:p>
            <a:pPr marL="0" lvl="0" indent="0" algn="r" rtl="1">
              <a:spcBef>
                <a:spcPts val="1600"/>
              </a:spcBef>
              <a:spcAft>
                <a:spcPts val="0"/>
              </a:spcAft>
              <a:buNone/>
            </a:pPr>
            <a:endParaRPr/>
          </a:p>
          <a:p>
            <a:pPr marL="0" lvl="0" indent="0" algn="r" rtl="1">
              <a:spcBef>
                <a:spcPts val="1600"/>
              </a:spcBef>
              <a:spcAft>
                <a:spcPts val="160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pic>
        <p:nvPicPr>
          <p:cNvPr id="617" name="Google Shape;617;p90"/>
          <p:cNvPicPr preferRelativeResize="0"/>
          <p:nvPr/>
        </p:nvPicPr>
        <p:blipFill>
          <a:blip r:embed="rId3">
            <a:alphaModFix/>
          </a:blip>
          <a:stretch>
            <a:fillRect/>
          </a:stretch>
        </p:blipFill>
        <p:spPr>
          <a:xfrm>
            <a:off x="802425" y="212875"/>
            <a:ext cx="7710626" cy="2476500"/>
          </a:xfrm>
          <a:prstGeom prst="rect">
            <a:avLst/>
          </a:prstGeom>
          <a:noFill/>
          <a:ln>
            <a:noFill/>
          </a:ln>
        </p:spPr>
      </p:pic>
      <p:pic>
        <p:nvPicPr>
          <p:cNvPr id="618" name="Google Shape;618;p90"/>
          <p:cNvPicPr preferRelativeResize="0"/>
          <p:nvPr/>
        </p:nvPicPr>
        <p:blipFill>
          <a:blip r:embed="rId4">
            <a:alphaModFix/>
          </a:blip>
          <a:stretch>
            <a:fillRect/>
          </a:stretch>
        </p:blipFill>
        <p:spPr>
          <a:xfrm>
            <a:off x="711600" y="2689375"/>
            <a:ext cx="7559500" cy="22847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pic>
        <p:nvPicPr>
          <p:cNvPr id="623" name="Google Shape;623;p91"/>
          <p:cNvPicPr preferRelativeResize="0"/>
          <p:nvPr/>
        </p:nvPicPr>
        <p:blipFill>
          <a:blip r:embed="rId3">
            <a:alphaModFix/>
          </a:blip>
          <a:stretch>
            <a:fillRect/>
          </a:stretch>
        </p:blipFill>
        <p:spPr>
          <a:xfrm>
            <a:off x="6402150" y="495575"/>
            <a:ext cx="2190750" cy="1133475"/>
          </a:xfrm>
          <a:prstGeom prst="rect">
            <a:avLst/>
          </a:prstGeom>
          <a:noFill/>
          <a:ln>
            <a:noFill/>
          </a:ln>
        </p:spPr>
      </p:pic>
      <p:pic>
        <p:nvPicPr>
          <p:cNvPr id="624" name="Google Shape;624;p91"/>
          <p:cNvPicPr preferRelativeResize="0"/>
          <p:nvPr/>
        </p:nvPicPr>
        <p:blipFill>
          <a:blip r:embed="rId3">
            <a:alphaModFix/>
          </a:blip>
          <a:stretch>
            <a:fillRect/>
          </a:stretch>
        </p:blipFill>
        <p:spPr>
          <a:xfrm>
            <a:off x="3476625" y="2005013"/>
            <a:ext cx="2190750" cy="1133475"/>
          </a:xfrm>
          <a:prstGeom prst="rect">
            <a:avLst/>
          </a:prstGeom>
          <a:noFill/>
          <a:ln>
            <a:noFill/>
          </a:ln>
        </p:spPr>
      </p:pic>
      <p:pic>
        <p:nvPicPr>
          <p:cNvPr id="625" name="Google Shape;625;p91"/>
          <p:cNvPicPr preferRelativeResize="0"/>
          <p:nvPr/>
        </p:nvPicPr>
        <p:blipFill>
          <a:blip r:embed="rId3">
            <a:alphaModFix/>
          </a:blip>
          <a:stretch>
            <a:fillRect/>
          </a:stretch>
        </p:blipFill>
        <p:spPr>
          <a:xfrm>
            <a:off x="6402150" y="1882013"/>
            <a:ext cx="2190750" cy="1133475"/>
          </a:xfrm>
          <a:prstGeom prst="rect">
            <a:avLst/>
          </a:prstGeom>
          <a:noFill/>
          <a:ln>
            <a:noFill/>
          </a:ln>
        </p:spPr>
      </p:pic>
      <p:pic>
        <p:nvPicPr>
          <p:cNvPr id="626" name="Google Shape;626;p91"/>
          <p:cNvPicPr preferRelativeResize="0"/>
          <p:nvPr/>
        </p:nvPicPr>
        <p:blipFill>
          <a:blip r:embed="rId3">
            <a:alphaModFix/>
          </a:blip>
          <a:stretch>
            <a:fillRect/>
          </a:stretch>
        </p:blipFill>
        <p:spPr>
          <a:xfrm>
            <a:off x="3476625" y="495575"/>
            <a:ext cx="2190750" cy="1133475"/>
          </a:xfrm>
          <a:prstGeom prst="rect">
            <a:avLst/>
          </a:prstGeom>
          <a:noFill/>
          <a:ln>
            <a:noFill/>
          </a:ln>
        </p:spPr>
      </p:pic>
      <p:pic>
        <p:nvPicPr>
          <p:cNvPr id="627" name="Google Shape;627;p91"/>
          <p:cNvPicPr preferRelativeResize="0"/>
          <p:nvPr/>
        </p:nvPicPr>
        <p:blipFill>
          <a:blip r:embed="rId3">
            <a:alphaModFix/>
          </a:blip>
          <a:stretch>
            <a:fillRect/>
          </a:stretch>
        </p:blipFill>
        <p:spPr>
          <a:xfrm>
            <a:off x="647950" y="495575"/>
            <a:ext cx="2190750" cy="1133475"/>
          </a:xfrm>
          <a:prstGeom prst="rect">
            <a:avLst/>
          </a:prstGeom>
          <a:noFill/>
          <a:ln>
            <a:noFill/>
          </a:ln>
        </p:spPr>
      </p:pic>
      <p:pic>
        <p:nvPicPr>
          <p:cNvPr id="628" name="Google Shape;628;p91"/>
          <p:cNvPicPr preferRelativeResize="0"/>
          <p:nvPr/>
        </p:nvPicPr>
        <p:blipFill>
          <a:blip r:embed="rId4">
            <a:alphaModFix/>
          </a:blip>
          <a:stretch>
            <a:fillRect/>
          </a:stretch>
        </p:blipFill>
        <p:spPr>
          <a:xfrm>
            <a:off x="628900" y="1839150"/>
            <a:ext cx="2228850" cy="1219200"/>
          </a:xfrm>
          <a:prstGeom prst="rect">
            <a:avLst/>
          </a:prstGeom>
          <a:noFill/>
          <a:ln>
            <a:noFill/>
          </a:ln>
        </p:spPr>
      </p:pic>
      <p:pic>
        <p:nvPicPr>
          <p:cNvPr id="629" name="Google Shape;629;p91"/>
          <p:cNvPicPr preferRelativeResize="0"/>
          <p:nvPr/>
        </p:nvPicPr>
        <p:blipFill>
          <a:blip r:embed="rId5">
            <a:alphaModFix/>
          </a:blip>
          <a:stretch>
            <a:fillRect/>
          </a:stretch>
        </p:blipFill>
        <p:spPr>
          <a:xfrm>
            <a:off x="724438" y="3138500"/>
            <a:ext cx="2228850" cy="1219200"/>
          </a:xfrm>
          <a:prstGeom prst="rect">
            <a:avLst/>
          </a:prstGeom>
          <a:noFill/>
          <a:ln>
            <a:noFill/>
          </a:ln>
        </p:spPr>
      </p:pic>
      <p:sp>
        <p:nvSpPr>
          <p:cNvPr id="630" name="Google Shape;630;p91"/>
          <p:cNvSpPr txBox="1"/>
          <p:nvPr/>
        </p:nvSpPr>
        <p:spPr>
          <a:xfrm>
            <a:off x="2696300" y="4539775"/>
            <a:ext cx="6130500" cy="359700"/>
          </a:xfrm>
          <a:prstGeom prst="rect">
            <a:avLst/>
          </a:prstGeom>
          <a:solidFill>
            <a:srgbClr val="FFFF00"/>
          </a:solid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x-none" sz="1800" b="1"/>
              <a:t>8 بقع منظر مع تحت جنبة  : 25% من البقع تحوي </a:t>
            </a:r>
            <a:r>
              <a:rPr lang="x-none" sz="1800" b="1">
                <a:solidFill>
                  <a:schemeClr val="dk1"/>
                </a:solidFill>
              </a:rPr>
              <a:t>تحت جنبة هي بقع معقده</a:t>
            </a:r>
            <a:endParaRPr sz="1800" b="1">
              <a:solidFill>
                <a:schemeClr val="dk1"/>
              </a:solidFill>
            </a:endParaRPr>
          </a:p>
          <a:p>
            <a:pPr marL="0" lvl="0" indent="0" algn="ctr" rtl="1">
              <a:spcBef>
                <a:spcPts val="0"/>
              </a:spcBef>
              <a:spcAft>
                <a:spcPts val="0"/>
              </a:spcAft>
              <a:buNone/>
            </a:pPr>
            <a:r>
              <a:rPr lang="x-none" sz="1800" b="1">
                <a:solidFill>
                  <a:schemeClr val="dk1"/>
                </a:solidFill>
              </a:rPr>
              <a:t>8 כתמי נוף:25% מכתמי הנוף המורכבים מכילים בני שיח </a:t>
            </a:r>
            <a:endParaRPr sz="1800" b="1">
              <a:solidFill>
                <a:schemeClr val="dk1"/>
              </a:solidFill>
            </a:endParaRPr>
          </a:p>
          <a:p>
            <a:pPr marL="0" lvl="0" indent="0" algn="ctr" rtl="1">
              <a:spcBef>
                <a:spcPts val="0"/>
              </a:spcBef>
              <a:spcAft>
                <a:spcPts val="0"/>
              </a:spcAft>
              <a:buNone/>
            </a:pPr>
            <a:endParaRPr sz="1800" b="1"/>
          </a:p>
          <a:p>
            <a:pPr marL="0" lvl="0" indent="0" algn="ctr" rtl="1">
              <a:spcBef>
                <a:spcPts val="0"/>
              </a:spcBef>
              <a:spcAft>
                <a:spcPts val="0"/>
              </a:spcAft>
              <a:buNone/>
            </a:pPr>
            <a:endParaRPr sz="1800" b="1"/>
          </a:p>
        </p:txBody>
      </p:sp>
      <p:pic>
        <p:nvPicPr>
          <p:cNvPr id="631" name="Google Shape;631;p91"/>
          <p:cNvPicPr preferRelativeResize="0"/>
          <p:nvPr/>
        </p:nvPicPr>
        <p:blipFill>
          <a:blip r:embed="rId3">
            <a:alphaModFix/>
          </a:blip>
          <a:stretch>
            <a:fillRect/>
          </a:stretch>
        </p:blipFill>
        <p:spPr>
          <a:xfrm>
            <a:off x="3569850" y="3272400"/>
            <a:ext cx="2190750" cy="11334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pic>
        <p:nvPicPr>
          <p:cNvPr id="636" name="Google Shape;636;p92"/>
          <p:cNvPicPr preferRelativeResize="0"/>
          <p:nvPr/>
        </p:nvPicPr>
        <p:blipFill>
          <a:blip r:embed="rId3">
            <a:alphaModFix/>
          </a:blip>
          <a:stretch>
            <a:fillRect/>
          </a:stretch>
        </p:blipFill>
        <p:spPr>
          <a:xfrm>
            <a:off x="164225" y="0"/>
            <a:ext cx="2228850" cy="1219200"/>
          </a:xfrm>
          <a:prstGeom prst="rect">
            <a:avLst/>
          </a:prstGeom>
          <a:noFill/>
          <a:ln>
            <a:noFill/>
          </a:ln>
        </p:spPr>
      </p:pic>
      <p:pic>
        <p:nvPicPr>
          <p:cNvPr id="637" name="Google Shape;637;p92"/>
          <p:cNvPicPr preferRelativeResize="0"/>
          <p:nvPr/>
        </p:nvPicPr>
        <p:blipFill>
          <a:blip r:embed="rId4">
            <a:alphaModFix/>
          </a:blip>
          <a:stretch>
            <a:fillRect/>
          </a:stretch>
        </p:blipFill>
        <p:spPr>
          <a:xfrm>
            <a:off x="2786850" y="2789413"/>
            <a:ext cx="2228850" cy="1219200"/>
          </a:xfrm>
          <a:prstGeom prst="rect">
            <a:avLst/>
          </a:prstGeom>
          <a:noFill/>
          <a:ln>
            <a:noFill/>
          </a:ln>
        </p:spPr>
      </p:pic>
      <p:pic>
        <p:nvPicPr>
          <p:cNvPr id="638" name="Google Shape;638;p92"/>
          <p:cNvPicPr preferRelativeResize="0"/>
          <p:nvPr/>
        </p:nvPicPr>
        <p:blipFill>
          <a:blip r:embed="rId5">
            <a:alphaModFix/>
          </a:blip>
          <a:stretch>
            <a:fillRect/>
          </a:stretch>
        </p:blipFill>
        <p:spPr>
          <a:xfrm>
            <a:off x="2805900" y="1412088"/>
            <a:ext cx="2190750" cy="1143000"/>
          </a:xfrm>
          <a:prstGeom prst="rect">
            <a:avLst/>
          </a:prstGeom>
          <a:noFill/>
          <a:ln w="9525" cap="flat" cmpd="sng">
            <a:solidFill>
              <a:srgbClr val="FF9900"/>
            </a:solidFill>
            <a:prstDash val="solid"/>
            <a:round/>
            <a:headEnd type="none" w="sm" len="sm"/>
            <a:tailEnd type="none" w="sm" len="sm"/>
          </a:ln>
        </p:spPr>
      </p:pic>
      <p:pic>
        <p:nvPicPr>
          <p:cNvPr id="639" name="Google Shape;639;p92"/>
          <p:cNvPicPr preferRelativeResize="0"/>
          <p:nvPr/>
        </p:nvPicPr>
        <p:blipFill>
          <a:blip r:embed="rId5">
            <a:alphaModFix/>
          </a:blip>
          <a:stretch>
            <a:fillRect/>
          </a:stretch>
        </p:blipFill>
        <p:spPr>
          <a:xfrm>
            <a:off x="183275" y="2685675"/>
            <a:ext cx="2190750" cy="1143000"/>
          </a:xfrm>
          <a:prstGeom prst="rect">
            <a:avLst/>
          </a:prstGeom>
          <a:noFill/>
          <a:ln w="9525" cap="flat" cmpd="sng">
            <a:solidFill>
              <a:srgbClr val="FF9900"/>
            </a:solidFill>
            <a:prstDash val="solid"/>
            <a:round/>
            <a:headEnd type="none" w="sm" len="sm"/>
            <a:tailEnd type="none" w="sm" len="sm"/>
          </a:ln>
        </p:spPr>
      </p:pic>
      <p:pic>
        <p:nvPicPr>
          <p:cNvPr id="640" name="Google Shape;640;p92"/>
          <p:cNvPicPr preferRelativeResize="0"/>
          <p:nvPr/>
        </p:nvPicPr>
        <p:blipFill>
          <a:blip r:embed="rId5">
            <a:alphaModFix/>
          </a:blip>
          <a:stretch>
            <a:fillRect/>
          </a:stretch>
        </p:blipFill>
        <p:spPr>
          <a:xfrm>
            <a:off x="5276225" y="38125"/>
            <a:ext cx="2190750" cy="1143000"/>
          </a:xfrm>
          <a:prstGeom prst="rect">
            <a:avLst/>
          </a:prstGeom>
          <a:noFill/>
          <a:ln w="9525" cap="flat" cmpd="sng">
            <a:solidFill>
              <a:srgbClr val="FF9900"/>
            </a:solidFill>
            <a:prstDash val="solid"/>
            <a:round/>
            <a:headEnd type="none" w="sm" len="sm"/>
            <a:tailEnd type="none" w="sm" len="sm"/>
          </a:ln>
        </p:spPr>
      </p:pic>
      <p:pic>
        <p:nvPicPr>
          <p:cNvPr id="641" name="Google Shape;641;p92"/>
          <p:cNvPicPr preferRelativeResize="0"/>
          <p:nvPr/>
        </p:nvPicPr>
        <p:blipFill>
          <a:blip r:embed="rId4">
            <a:alphaModFix/>
          </a:blip>
          <a:stretch>
            <a:fillRect/>
          </a:stretch>
        </p:blipFill>
        <p:spPr>
          <a:xfrm>
            <a:off x="2720213" y="0"/>
            <a:ext cx="2228850" cy="1219200"/>
          </a:xfrm>
          <a:prstGeom prst="rect">
            <a:avLst/>
          </a:prstGeom>
          <a:noFill/>
          <a:ln>
            <a:noFill/>
          </a:ln>
        </p:spPr>
      </p:pic>
      <p:sp>
        <p:nvSpPr>
          <p:cNvPr id="642" name="Google Shape;642;p92"/>
          <p:cNvSpPr txBox="1"/>
          <p:nvPr/>
        </p:nvSpPr>
        <p:spPr>
          <a:xfrm>
            <a:off x="0" y="4242950"/>
            <a:ext cx="9144000" cy="359700"/>
          </a:xfrm>
          <a:prstGeom prst="rect">
            <a:avLst/>
          </a:prstGeom>
          <a:solidFill>
            <a:srgbClr val="FFFF00"/>
          </a:solidFill>
          <a:ln>
            <a:noFill/>
          </a:ln>
        </p:spPr>
        <p:txBody>
          <a:bodyPr spcFirstLastPara="1" wrap="square" lIns="91425" tIns="91425" rIns="91425" bIns="91425" anchor="t" anchorCtr="0">
            <a:noAutofit/>
          </a:bodyPr>
          <a:lstStyle/>
          <a:p>
            <a:pPr marL="0" lvl="0" indent="0" algn="ctr" rtl="1">
              <a:spcBef>
                <a:spcPts val="0"/>
              </a:spcBef>
              <a:spcAft>
                <a:spcPts val="0"/>
              </a:spcAft>
              <a:buNone/>
            </a:pPr>
            <a:r>
              <a:rPr lang="x-none" sz="1800" b="1"/>
              <a:t>8 بقع منظر مع اعشاش نمل : 75% من البقع التي تحوي أعشاش نمل هي  بقع معقدة</a:t>
            </a:r>
            <a:endParaRPr sz="1800" b="1"/>
          </a:p>
          <a:p>
            <a:pPr marL="0" lvl="0" indent="0" algn="ctr" rtl="1">
              <a:spcBef>
                <a:spcPts val="0"/>
              </a:spcBef>
              <a:spcAft>
                <a:spcPts val="0"/>
              </a:spcAft>
              <a:buNone/>
            </a:pPr>
            <a:endParaRPr sz="1800" b="1"/>
          </a:p>
          <a:p>
            <a:pPr marL="0" lvl="0" indent="0" algn="ctr" rtl="1">
              <a:spcBef>
                <a:spcPts val="0"/>
              </a:spcBef>
              <a:spcAft>
                <a:spcPts val="0"/>
              </a:spcAft>
              <a:buNone/>
            </a:pPr>
            <a:r>
              <a:rPr lang="x-none" sz="1800" b="1"/>
              <a:t>8 כתמי נוף עם נמלים: 75% מכתמי הנוף המורכבים מכילים נמלים</a:t>
            </a:r>
            <a:endParaRPr sz="1800" b="1"/>
          </a:p>
          <a:p>
            <a:pPr marL="0" lvl="0" indent="0" algn="ctr" rtl="1">
              <a:spcBef>
                <a:spcPts val="0"/>
              </a:spcBef>
              <a:spcAft>
                <a:spcPts val="0"/>
              </a:spcAft>
              <a:buNone/>
            </a:pPr>
            <a:endParaRPr sz="1800" b="1"/>
          </a:p>
          <a:p>
            <a:pPr marL="0" lvl="0" indent="0" algn="ctr" rtl="1">
              <a:spcBef>
                <a:spcPts val="0"/>
              </a:spcBef>
              <a:spcAft>
                <a:spcPts val="0"/>
              </a:spcAft>
              <a:buNone/>
            </a:pPr>
            <a:endParaRPr sz="1800" b="1"/>
          </a:p>
        </p:txBody>
      </p:sp>
      <p:pic>
        <p:nvPicPr>
          <p:cNvPr id="643" name="Google Shape;643;p92"/>
          <p:cNvPicPr preferRelativeResize="0"/>
          <p:nvPr/>
        </p:nvPicPr>
        <p:blipFill>
          <a:blip r:embed="rId6">
            <a:alphaModFix/>
          </a:blip>
          <a:stretch>
            <a:fillRect/>
          </a:stretch>
        </p:blipFill>
        <p:spPr>
          <a:xfrm>
            <a:off x="183275" y="1415800"/>
            <a:ext cx="2190750" cy="1133475"/>
          </a:xfrm>
          <a:prstGeom prst="rect">
            <a:avLst/>
          </a:prstGeom>
          <a:noFill/>
          <a:ln>
            <a:noFill/>
          </a:ln>
        </p:spPr>
      </p:pic>
      <p:pic>
        <p:nvPicPr>
          <p:cNvPr id="644" name="Google Shape;644;p92"/>
          <p:cNvPicPr preferRelativeResize="0"/>
          <p:nvPr/>
        </p:nvPicPr>
        <p:blipFill>
          <a:blip r:embed="rId6">
            <a:alphaModFix/>
          </a:blip>
          <a:stretch>
            <a:fillRect/>
          </a:stretch>
        </p:blipFill>
        <p:spPr>
          <a:xfrm>
            <a:off x="5377938" y="1397800"/>
            <a:ext cx="2190750" cy="11334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93"/>
          <p:cNvSpPr txBox="1">
            <a:spLocks noGrp="1"/>
          </p:cNvSpPr>
          <p:nvPr>
            <p:ph type="title"/>
          </p:nvPr>
        </p:nvSpPr>
        <p:spPr>
          <a:xfrm>
            <a:off x="311700" y="89950"/>
            <a:ext cx="8520600" cy="9540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sz="1800" b="1">
                <a:solidFill>
                  <a:srgbClr val="000000"/>
                </a:solidFill>
              </a:rPr>
              <a:t>תוצאות: המדדים הביוטיים</a:t>
            </a:r>
            <a:endParaRPr sz="1800" b="1">
              <a:solidFill>
                <a:srgbClr val="000000"/>
              </a:solidFill>
            </a:endParaRPr>
          </a:p>
          <a:p>
            <a:pPr marL="0" lvl="0" indent="0" algn="r" rtl="1">
              <a:spcBef>
                <a:spcPts val="0"/>
              </a:spcBef>
              <a:spcAft>
                <a:spcPts val="0"/>
              </a:spcAft>
              <a:buNone/>
            </a:pPr>
            <a:r>
              <a:rPr lang="x-none" sz="1800" b="1">
                <a:solidFill>
                  <a:srgbClr val="000000"/>
                </a:solidFill>
              </a:rPr>
              <a:t>א. השפעת קני הנמלים על מדדים ביוטיים -</a:t>
            </a:r>
            <a:r>
              <a:rPr lang="x-none" sz="1800" b="1">
                <a:solidFill>
                  <a:srgbClr val="000000"/>
                </a:solidFill>
                <a:highlight>
                  <a:srgbClr val="FFFF00"/>
                </a:highlight>
              </a:rPr>
              <a:t> מאפייני הצומח </a:t>
            </a:r>
            <a:endParaRPr sz="1800" b="1">
              <a:solidFill>
                <a:srgbClr val="000000"/>
              </a:solidFill>
              <a:highlight>
                <a:srgbClr val="FFFF00"/>
              </a:highlight>
            </a:endParaRPr>
          </a:p>
          <a:p>
            <a:pPr marL="0" lvl="0" indent="0" algn="r" rtl="1">
              <a:spcBef>
                <a:spcPts val="0"/>
              </a:spcBef>
              <a:spcAft>
                <a:spcPts val="0"/>
              </a:spcAft>
              <a:buNone/>
            </a:pPr>
            <a:endParaRPr sz="1800"/>
          </a:p>
        </p:txBody>
      </p:sp>
      <p:sp>
        <p:nvSpPr>
          <p:cNvPr id="650" name="Google Shape;650;p9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651" name="Google Shape;651;p93"/>
          <p:cNvPicPr preferRelativeResize="0"/>
          <p:nvPr/>
        </p:nvPicPr>
        <p:blipFill>
          <a:blip r:embed="rId3">
            <a:alphaModFix/>
          </a:blip>
          <a:stretch>
            <a:fillRect/>
          </a:stretch>
        </p:blipFill>
        <p:spPr>
          <a:xfrm>
            <a:off x="311700" y="891450"/>
            <a:ext cx="5466250" cy="4068300"/>
          </a:xfrm>
          <a:prstGeom prst="rect">
            <a:avLst/>
          </a:prstGeom>
          <a:noFill/>
          <a:ln>
            <a:noFill/>
          </a:ln>
        </p:spPr>
      </p:pic>
      <p:sp>
        <p:nvSpPr>
          <p:cNvPr id="652" name="Google Shape;652;p93"/>
          <p:cNvSpPr txBox="1"/>
          <p:nvPr/>
        </p:nvSpPr>
        <p:spPr>
          <a:xfrm>
            <a:off x="5898925" y="2571750"/>
            <a:ext cx="3025800" cy="2136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800">
                <a:solidFill>
                  <a:schemeClr val="dk1"/>
                </a:solidFill>
              </a:rPr>
              <a:t>75%   מכתמי הנוף     </a:t>
            </a:r>
            <a:endParaRPr sz="1800">
              <a:solidFill>
                <a:schemeClr val="dk1"/>
              </a:solidFill>
            </a:endParaRPr>
          </a:p>
          <a:p>
            <a:pPr marL="0" lvl="0" indent="0" algn="r" rtl="1">
              <a:spcBef>
                <a:spcPts val="0"/>
              </a:spcBef>
              <a:spcAft>
                <a:spcPts val="0"/>
              </a:spcAft>
              <a:buNone/>
            </a:pPr>
            <a:r>
              <a:rPr lang="x-none" sz="1800">
                <a:solidFill>
                  <a:schemeClr val="dk1"/>
                </a:solidFill>
              </a:rPr>
              <a:t>שהכילו קני  נמלים, היו מורכבים (כלומר, נמצאו בהם קבוצות נוספות: שיחים, בני שיח או עשבוניים), בעוד שרק 25% מכתמי נוף שהכילו בני השיח היו מורכבים. </a:t>
            </a:r>
            <a:endParaRPr/>
          </a:p>
        </p:txBody>
      </p:sp>
      <p:sp>
        <p:nvSpPr>
          <p:cNvPr id="653" name="Google Shape;653;p93"/>
          <p:cNvSpPr txBox="1"/>
          <p:nvPr/>
        </p:nvSpPr>
        <p:spPr>
          <a:xfrm>
            <a:off x="5898925" y="891450"/>
            <a:ext cx="2722200" cy="168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4" name="Google Shape;654;p93"/>
          <p:cNvSpPr txBox="1"/>
          <p:nvPr/>
        </p:nvSpPr>
        <p:spPr>
          <a:xfrm>
            <a:off x="5898925" y="1210275"/>
            <a:ext cx="3025800" cy="1361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Clr>
                <a:schemeClr val="dk1"/>
              </a:buClr>
              <a:buSzPts val="1100"/>
              <a:buFont typeface="Arial"/>
              <a:buNone/>
            </a:pPr>
            <a:r>
              <a:rPr lang="x-none" sz="1800" b="1">
                <a:solidFill>
                  <a:srgbClr val="FF0000"/>
                </a:solidFill>
              </a:rPr>
              <a:t>איור 6ד</a:t>
            </a:r>
            <a:r>
              <a:rPr lang="x-none" sz="1800" b="1">
                <a:solidFill>
                  <a:schemeClr val="dk1"/>
                </a:solidFill>
              </a:rPr>
              <a:t>. </a:t>
            </a:r>
            <a:r>
              <a:rPr lang="x-none" sz="1800">
                <a:solidFill>
                  <a:schemeClr val="dk1"/>
                </a:solidFill>
              </a:rPr>
              <a:t>אחוז כתמי הנוף המורכבים על פי סוג כתם הנוף - קני נמלים או בני שיח - בשטח </a:t>
            </a:r>
            <a:r>
              <a:rPr lang="x-none" sz="1800" b="1">
                <a:solidFill>
                  <a:schemeClr val="dk1"/>
                </a:solidFill>
                <a:highlight>
                  <a:srgbClr val="FFFF00"/>
                </a:highlight>
              </a:rPr>
              <a:t>הרעייה המתונה</a:t>
            </a:r>
            <a:r>
              <a:rPr lang="x-none" sz="1800">
                <a:solidFill>
                  <a:schemeClr val="dk1"/>
                </a:solidFill>
              </a:rPr>
              <a:t> באביב 2009.</a:t>
            </a:r>
            <a:endParaRPr sz="1800">
              <a:solidFill>
                <a:schemeClr val="dk1"/>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9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sz="2400">
                <a:highlight>
                  <a:srgbClr val="FFFF00"/>
                </a:highlight>
              </a:rPr>
              <a:t>מאפייני השיחים</a:t>
            </a:r>
            <a:endParaRPr sz="2400">
              <a:highlight>
                <a:srgbClr val="FFFF00"/>
              </a:highlight>
            </a:endParaRPr>
          </a:p>
        </p:txBody>
      </p:sp>
      <p:pic>
        <p:nvPicPr>
          <p:cNvPr id="660" name="Google Shape;660;p94"/>
          <p:cNvPicPr preferRelativeResize="0"/>
          <p:nvPr/>
        </p:nvPicPr>
        <p:blipFill>
          <a:blip r:embed="rId3">
            <a:alphaModFix/>
          </a:blip>
          <a:stretch>
            <a:fillRect/>
          </a:stretch>
        </p:blipFill>
        <p:spPr>
          <a:xfrm>
            <a:off x="152400" y="152400"/>
            <a:ext cx="5519675" cy="4867825"/>
          </a:xfrm>
          <a:prstGeom prst="rect">
            <a:avLst/>
          </a:prstGeom>
          <a:noFill/>
          <a:ln>
            <a:noFill/>
          </a:ln>
        </p:spPr>
      </p:pic>
      <p:sp>
        <p:nvSpPr>
          <p:cNvPr id="661" name="Google Shape;661;p94"/>
          <p:cNvSpPr txBox="1"/>
          <p:nvPr/>
        </p:nvSpPr>
        <p:spPr>
          <a:xfrm>
            <a:off x="5823350" y="1103275"/>
            <a:ext cx="2964300" cy="1164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800" b="1">
                <a:solidFill>
                  <a:srgbClr val="FF0000"/>
                </a:solidFill>
              </a:rPr>
              <a:t>איור 6ה:</a:t>
            </a:r>
            <a:r>
              <a:rPr lang="x-none" sz="1800" b="1">
                <a:solidFill>
                  <a:schemeClr val="dk1"/>
                </a:solidFill>
              </a:rPr>
              <a:t> </a:t>
            </a:r>
            <a:r>
              <a:rPr lang="x-none" sz="1800">
                <a:solidFill>
                  <a:schemeClr val="dk1"/>
                </a:solidFill>
              </a:rPr>
              <a:t>הקשר בין גודל הקן וחופת המתנן השעיר בשטח הרעייה המתונה באביב 2009.</a:t>
            </a:r>
            <a:endParaRPr sz="1800"/>
          </a:p>
        </p:txBody>
      </p:sp>
      <p:sp>
        <p:nvSpPr>
          <p:cNvPr id="662" name="Google Shape;662;p94"/>
          <p:cNvSpPr txBox="1"/>
          <p:nvPr/>
        </p:nvSpPr>
        <p:spPr>
          <a:xfrm>
            <a:off x="5959550" y="2449350"/>
            <a:ext cx="2828100" cy="2026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2400" b="1">
                <a:solidFill>
                  <a:schemeClr val="dk1"/>
                </a:solidFill>
              </a:rPr>
              <a:t>קשר חיוב</a:t>
            </a:r>
            <a:r>
              <a:rPr lang="x-none" sz="2400">
                <a:solidFill>
                  <a:schemeClr val="dk1"/>
                </a:solidFill>
              </a:rPr>
              <a:t>י נמצא בין </a:t>
            </a:r>
            <a:r>
              <a:rPr lang="x-none" sz="2400" b="1">
                <a:solidFill>
                  <a:schemeClr val="dk1"/>
                </a:solidFill>
              </a:rPr>
              <a:t>גודל קִני הנמלים</a:t>
            </a:r>
            <a:r>
              <a:rPr lang="x-none" sz="2400">
                <a:solidFill>
                  <a:schemeClr val="dk1"/>
                </a:solidFill>
              </a:rPr>
              <a:t> לבין </a:t>
            </a:r>
            <a:r>
              <a:rPr lang="x-none" sz="2400" b="1">
                <a:solidFill>
                  <a:schemeClr val="dk1"/>
                </a:solidFill>
              </a:rPr>
              <a:t>החופה של חלק ממיני השיחים</a:t>
            </a:r>
            <a:r>
              <a:rPr lang="x-none" sz="2400">
                <a:solidFill>
                  <a:schemeClr val="dk1"/>
                </a:solidFill>
              </a:rPr>
              <a:t>, כגון מתנן שעיר</a:t>
            </a:r>
            <a:r>
              <a:rPr lang="x-none" sz="1800">
                <a:solidFill>
                  <a:schemeClr val="dk1"/>
                </a:solidFill>
              </a:rPr>
              <a:t> </a:t>
            </a:r>
            <a:r>
              <a:rPr lang="x-none" sz="1800">
                <a:solidFill>
                  <a:srgbClr val="FF0000"/>
                </a:solidFill>
              </a:rPr>
              <a:t>(</a:t>
            </a:r>
            <a:r>
              <a:rPr lang="x-none" sz="1800" b="1">
                <a:solidFill>
                  <a:srgbClr val="FF0000"/>
                </a:solidFill>
              </a:rPr>
              <a:t>איור 6ה</a:t>
            </a:r>
            <a:r>
              <a:rPr lang="x-none" sz="1800">
                <a:solidFill>
                  <a:srgbClr val="FF0000"/>
                </a:solidFill>
              </a:rPr>
              <a:t>)</a:t>
            </a:r>
            <a:r>
              <a:rPr lang="x-none" sz="1800">
                <a:solidFill>
                  <a:schemeClr val="dk1"/>
                </a:solidFill>
              </a:rPr>
              <a:t> </a:t>
            </a:r>
            <a:endParaRPr sz="18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95"/>
          <p:cNvPicPr preferRelativeResize="0"/>
          <p:nvPr/>
        </p:nvPicPr>
        <p:blipFill>
          <a:blip r:embed="rId3">
            <a:alphaModFix/>
          </a:blip>
          <a:stretch>
            <a:fillRect/>
          </a:stretch>
        </p:blipFill>
        <p:spPr>
          <a:xfrm>
            <a:off x="152400" y="152400"/>
            <a:ext cx="5181600" cy="4761950"/>
          </a:xfrm>
          <a:prstGeom prst="rect">
            <a:avLst/>
          </a:prstGeom>
          <a:noFill/>
          <a:ln>
            <a:noFill/>
          </a:ln>
        </p:spPr>
      </p:pic>
      <p:sp>
        <p:nvSpPr>
          <p:cNvPr id="668" name="Google Shape;668;p95"/>
          <p:cNvSpPr txBox="1"/>
          <p:nvPr/>
        </p:nvSpPr>
        <p:spPr>
          <a:xfrm>
            <a:off x="5763025" y="422675"/>
            <a:ext cx="2828100" cy="2056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2400" b="1">
                <a:solidFill>
                  <a:srgbClr val="FF0000"/>
                </a:solidFill>
              </a:rPr>
              <a:t>איור 6ו:</a:t>
            </a:r>
            <a:r>
              <a:rPr lang="x-none" sz="2400" b="1">
                <a:solidFill>
                  <a:schemeClr val="dk1"/>
                </a:solidFill>
              </a:rPr>
              <a:t> </a:t>
            </a:r>
            <a:r>
              <a:rPr lang="x-none" sz="2400">
                <a:solidFill>
                  <a:schemeClr val="dk1"/>
                </a:solidFill>
              </a:rPr>
              <a:t>הקשר בין גודל הקן ומספר השיחים בגבולותיו בשטח הרעייה המתונה באביב 2009</a:t>
            </a:r>
            <a:endParaRPr sz="2400"/>
          </a:p>
        </p:txBody>
      </p:sp>
      <p:sp>
        <p:nvSpPr>
          <p:cNvPr id="669" name="Google Shape;669;p95"/>
          <p:cNvSpPr txBox="1"/>
          <p:nvPr/>
        </p:nvSpPr>
        <p:spPr>
          <a:xfrm>
            <a:off x="5884075" y="2706350"/>
            <a:ext cx="2586000" cy="18300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x-none" sz="2400" b="1">
                <a:solidFill>
                  <a:schemeClr val="dk1"/>
                </a:solidFill>
              </a:rPr>
              <a:t>קשר חיובי</a:t>
            </a:r>
            <a:r>
              <a:rPr lang="x-none" sz="2400">
                <a:solidFill>
                  <a:schemeClr val="dk1"/>
                </a:solidFill>
              </a:rPr>
              <a:t> נמצא בין </a:t>
            </a:r>
            <a:r>
              <a:rPr lang="x-none" sz="2400" b="1">
                <a:solidFill>
                  <a:schemeClr val="dk1"/>
                </a:solidFill>
              </a:rPr>
              <a:t>גודל קִני הנמלים</a:t>
            </a:r>
            <a:r>
              <a:rPr lang="x-none" sz="2400">
                <a:solidFill>
                  <a:schemeClr val="dk1"/>
                </a:solidFill>
              </a:rPr>
              <a:t> לבין </a:t>
            </a:r>
            <a:r>
              <a:rPr lang="x-none" sz="2400" b="1">
                <a:solidFill>
                  <a:schemeClr val="dk1"/>
                </a:solidFill>
              </a:rPr>
              <a:t>מספר השיחים שבתוכם</a:t>
            </a:r>
            <a:r>
              <a:rPr lang="x-none" sz="1800">
                <a:solidFill>
                  <a:schemeClr val="dk1"/>
                </a:solidFill>
              </a:rPr>
              <a:t>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pic>
        <p:nvPicPr>
          <p:cNvPr id="674" name="Google Shape;674;p96"/>
          <p:cNvPicPr preferRelativeResize="0"/>
          <p:nvPr/>
        </p:nvPicPr>
        <p:blipFill>
          <a:blip r:embed="rId3">
            <a:alphaModFix/>
          </a:blip>
          <a:stretch>
            <a:fillRect/>
          </a:stretch>
        </p:blipFill>
        <p:spPr>
          <a:xfrm>
            <a:off x="258275" y="120250"/>
            <a:ext cx="5897825" cy="4748700"/>
          </a:xfrm>
          <a:prstGeom prst="rect">
            <a:avLst/>
          </a:prstGeom>
          <a:noFill/>
          <a:ln>
            <a:noFill/>
          </a:ln>
        </p:spPr>
      </p:pic>
      <p:sp>
        <p:nvSpPr>
          <p:cNvPr id="675" name="Google Shape;675;p96"/>
          <p:cNvSpPr txBox="1"/>
          <p:nvPr/>
        </p:nvSpPr>
        <p:spPr>
          <a:xfrm>
            <a:off x="6156100" y="271400"/>
            <a:ext cx="2888700" cy="25860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Clr>
                <a:schemeClr val="dk1"/>
              </a:buClr>
              <a:buSzPts val="1100"/>
              <a:buFont typeface="Arial"/>
              <a:buNone/>
            </a:pPr>
            <a:r>
              <a:rPr lang="x-none" sz="1800" b="1">
                <a:solidFill>
                  <a:srgbClr val="FF0000"/>
                </a:solidFill>
              </a:rPr>
              <a:t>איור 8:</a:t>
            </a:r>
            <a:r>
              <a:rPr lang="x-none" sz="1800">
                <a:solidFill>
                  <a:schemeClr val="dk1"/>
                </a:solidFill>
              </a:rPr>
              <a:t> </a:t>
            </a:r>
            <a:r>
              <a:rPr lang="x-none" sz="1800" b="1">
                <a:solidFill>
                  <a:schemeClr val="dk1"/>
                </a:solidFill>
              </a:rPr>
              <a:t>ביומסה ממוצעת</a:t>
            </a:r>
            <a:r>
              <a:rPr lang="x-none" sz="1800">
                <a:solidFill>
                  <a:schemeClr val="dk1"/>
                </a:solidFill>
              </a:rPr>
              <a:t> של הצמחים החד-שנתיים (העונתיים) ביחידות הנוף השונות בשטח הרעייה מתונה באביב 2010. הביומסה נמדדה בכתמי נוף יחידאיים (כלומר שהופיעה בהם רק קבוצה אחת - קנים, או שיחים/בני-שיח).</a:t>
            </a:r>
            <a:endParaRPr sz="1800">
              <a:solidFill>
                <a:schemeClr val="dk1"/>
              </a:solidFill>
            </a:endParaRPr>
          </a:p>
          <a:p>
            <a:pPr marL="0" lvl="0" indent="0" algn="l" rtl="0">
              <a:spcBef>
                <a:spcPts val="0"/>
              </a:spcBef>
              <a:spcAft>
                <a:spcPts val="0"/>
              </a:spcAft>
              <a:buNone/>
            </a:pPr>
            <a:endParaRPr sz="1800"/>
          </a:p>
        </p:txBody>
      </p:sp>
      <p:sp>
        <p:nvSpPr>
          <p:cNvPr id="676" name="Google Shape;676;p96"/>
          <p:cNvSpPr txBox="1"/>
          <p:nvPr/>
        </p:nvSpPr>
        <p:spPr>
          <a:xfrm>
            <a:off x="6156100" y="3040300"/>
            <a:ext cx="2888700" cy="2103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x-none" sz="1800">
                <a:solidFill>
                  <a:schemeClr val="dk1"/>
                </a:solidFill>
              </a:rPr>
              <a:t>בחישוב כלל הביומסה נמצא </a:t>
            </a:r>
            <a:r>
              <a:rPr lang="x-none" sz="1800" b="1">
                <a:solidFill>
                  <a:schemeClr val="dk1"/>
                </a:solidFill>
              </a:rPr>
              <a:t>שבכתמי נוף המכילים קִני נמלים</a:t>
            </a:r>
            <a:r>
              <a:rPr lang="x-none" sz="1800">
                <a:solidFill>
                  <a:schemeClr val="dk1"/>
                </a:solidFill>
              </a:rPr>
              <a:t> </a:t>
            </a:r>
            <a:r>
              <a:rPr lang="x-none" sz="1800" b="1">
                <a:solidFill>
                  <a:schemeClr val="dk1"/>
                </a:solidFill>
              </a:rPr>
              <a:t>יש כמות גבוהה של צמחים חד-שנתיים</a:t>
            </a:r>
            <a:r>
              <a:rPr lang="x-none" sz="1800">
                <a:solidFill>
                  <a:schemeClr val="dk1"/>
                </a:solidFill>
              </a:rPr>
              <a:t> (עונתיים) פי שישה בהשוואה לתווך ולכתמי הנוף המכילים את בני השיח</a:t>
            </a:r>
            <a:r>
              <a:rPr lang="x-none" sz="1200">
                <a:solidFill>
                  <a:schemeClr val="dk1"/>
                </a:solidFill>
              </a:rPr>
              <a:t>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pic>
        <p:nvPicPr>
          <p:cNvPr id="681" name="Google Shape;681;p97"/>
          <p:cNvPicPr preferRelativeResize="0"/>
          <p:nvPr/>
        </p:nvPicPr>
        <p:blipFill>
          <a:blip r:embed="rId3">
            <a:alphaModFix/>
          </a:blip>
          <a:stretch>
            <a:fillRect/>
          </a:stretch>
        </p:blipFill>
        <p:spPr>
          <a:xfrm>
            <a:off x="3422975" y="58950"/>
            <a:ext cx="4077954" cy="4838700"/>
          </a:xfrm>
          <a:prstGeom prst="rect">
            <a:avLst/>
          </a:prstGeom>
          <a:noFill/>
          <a:ln>
            <a:noFill/>
          </a:ln>
        </p:spPr>
      </p:pic>
      <p:sp>
        <p:nvSpPr>
          <p:cNvPr id="682" name="Google Shape;682;p97"/>
          <p:cNvSpPr txBox="1"/>
          <p:nvPr/>
        </p:nvSpPr>
        <p:spPr>
          <a:xfrm>
            <a:off x="794750" y="1980300"/>
            <a:ext cx="2786100" cy="589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a:t>קיבולת שדה - מים שנשארים בקרקע וזמינים לצמח (סביב חלקיקי הקרקע)</a:t>
            </a:r>
            <a:endParaRPr/>
          </a:p>
        </p:txBody>
      </p:sp>
      <p:sp>
        <p:nvSpPr>
          <p:cNvPr id="683" name="Google Shape;683;p97"/>
          <p:cNvSpPr txBox="1"/>
          <p:nvPr/>
        </p:nvSpPr>
        <p:spPr>
          <a:xfrm>
            <a:off x="1384300" y="660800"/>
            <a:ext cx="2196600" cy="5895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a:t>מצב רוויה - הקרקע רווייה במים, אין אוויר. </a:t>
            </a:r>
            <a:endParaRPr/>
          </a:p>
        </p:txBody>
      </p:sp>
      <p:sp>
        <p:nvSpPr>
          <p:cNvPr id="684" name="Google Shape;684;p97"/>
          <p:cNvSpPr txBox="1"/>
          <p:nvPr/>
        </p:nvSpPr>
        <p:spPr>
          <a:xfrm>
            <a:off x="223250" y="3299800"/>
            <a:ext cx="3199800" cy="14151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a:t>נקודת כמישה - מים שאינם זמינים לצמח. נמשכים לחלקיקי הקרקע בחוזקה והצמח לא יכול לנצלם.</a:t>
            </a:r>
            <a:endParaRPr/>
          </a:p>
        </p:txBody>
      </p:sp>
      <p:sp>
        <p:nvSpPr>
          <p:cNvPr id="685" name="Google Shape;685;p97"/>
          <p:cNvSpPr txBox="1"/>
          <p:nvPr/>
        </p:nvSpPr>
        <p:spPr>
          <a:xfrm>
            <a:off x="7090175" y="3152175"/>
            <a:ext cx="1375200" cy="410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a:t>חלקיקי אדמה</a:t>
            </a:r>
            <a:endParaRPr/>
          </a:p>
        </p:txBody>
      </p:sp>
      <p:sp>
        <p:nvSpPr>
          <p:cNvPr id="686" name="Google Shape;686;p97"/>
          <p:cNvSpPr txBox="1"/>
          <p:nvPr/>
        </p:nvSpPr>
        <p:spPr>
          <a:xfrm>
            <a:off x="7313375" y="3625525"/>
            <a:ext cx="1152000" cy="249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a:t>מים</a:t>
            </a:r>
            <a:endParaRPr/>
          </a:p>
        </p:txBody>
      </p:sp>
      <p:sp>
        <p:nvSpPr>
          <p:cNvPr id="687" name="Google Shape;687;p97"/>
          <p:cNvSpPr txBox="1"/>
          <p:nvPr/>
        </p:nvSpPr>
        <p:spPr>
          <a:xfrm>
            <a:off x="7599275" y="4063000"/>
            <a:ext cx="866100" cy="2499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a:t>אוויר</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Google Shape;692;p98"/>
          <p:cNvSpPr txBox="1">
            <a:spLocks noGrp="1"/>
          </p:cNvSpPr>
          <p:nvPr>
            <p:ph type="title"/>
          </p:nvPr>
        </p:nvSpPr>
        <p:spPr>
          <a:xfrm>
            <a:off x="311700" y="241225"/>
            <a:ext cx="8520600" cy="9831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sz="2400"/>
              <a:t>תוצאות - המדדים האביוטיים</a:t>
            </a:r>
            <a:endParaRPr sz="2400"/>
          </a:p>
          <a:p>
            <a:pPr marL="0" lvl="0" indent="0" algn="r" rtl="1">
              <a:spcBef>
                <a:spcPts val="0"/>
              </a:spcBef>
              <a:spcAft>
                <a:spcPts val="0"/>
              </a:spcAft>
              <a:buNone/>
            </a:pPr>
            <a:r>
              <a:rPr lang="x-none" sz="2400"/>
              <a:t>ב. השפעת קני הנמלים על מדדים אביוטיים - </a:t>
            </a:r>
            <a:r>
              <a:rPr lang="x-none" sz="2400">
                <a:highlight>
                  <a:srgbClr val="00FFFF"/>
                </a:highlight>
              </a:rPr>
              <a:t>פוריות הקרקע</a:t>
            </a:r>
            <a:endParaRPr sz="2400">
              <a:highlight>
                <a:srgbClr val="00FFFF"/>
              </a:highlight>
            </a:endParaRPr>
          </a:p>
          <a:p>
            <a:pPr marL="0" lvl="0" indent="0" algn="r" rtl="1">
              <a:spcBef>
                <a:spcPts val="0"/>
              </a:spcBef>
              <a:spcAft>
                <a:spcPts val="0"/>
              </a:spcAft>
              <a:buNone/>
            </a:pPr>
            <a:endParaRPr/>
          </a:p>
          <a:p>
            <a:pPr marL="0" lvl="0" indent="0" algn="r" rtl="1">
              <a:spcBef>
                <a:spcPts val="0"/>
              </a:spcBef>
              <a:spcAft>
                <a:spcPts val="0"/>
              </a:spcAft>
              <a:buNone/>
            </a:pPr>
            <a:r>
              <a:rPr lang="x-none"/>
              <a:t> </a:t>
            </a:r>
            <a:endParaRPr/>
          </a:p>
        </p:txBody>
      </p:sp>
      <p:pic>
        <p:nvPicPr>
          <p:cNvPr id="693" name="Google Shape;693;p98"/>
          <p:cNvPicPr preferRelativeResize="0"/>
          <p:nvPr/>
        </p:nvPicPr>
        <p:blipFill>
          <a:blip r:embed="rId3">
            <a:alphaModFix/>
          </a:blip>
          <a:stretch>
            <a:fillRect/>
          </a:stretch>
        </p:blipFill>
        <p:spPr>
          <a:xfrm>
            <a:off x="106750" y="1057875"/>
            <a:ext cx="5157000" cy="3890725"/>
          </a:xfrm>
          <a:prstGeom prst="rect">
            <a:avLst/>
          </a:prstGeom>
          <a:noFill/>
          <a:ln>
            <a:noFill/>
          </a:ln>
        </p:spPr>
      </p:pic>
      <p:sp>
        <p:nvSpPr>
          <p:cNvPr id="694" name="Google Shape;694;p98"/>
          <p:cNvSpPr txBox="1"/>
          <p:nvPr/>
        </p:nvSpPr>
        <p:spPr>
          <a:xfrm>
            <a:off x="5581425" y="1315050"/>
            <a:ext cx="3069900" cy="12567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800" b="1">
                <a:solidFill>
                  <a:srgbClr val="FF0000"/>
                </a:solidFill>
              </a:rPr>
              <a:t>איור 9א:</a:t>
            </a:r>
            <a:r>
              <a:rPr lang="x-none" sz="1800">
                <a:solidFill>
                  <a:schemeClr val="dk1"/>
                </a:solidFill>
              </a:rPr>
              <a:t> </a:t>
            </a:r>
            <a:r>
              <a:rPr lang="x-none" sz="1800" b="1">
                <a:solidFill>
                  <a:schemeClr val="dk1"/>
                </a:solidFill>
              </a:rPr>
              <a:t>ערכי קיבול השדה</a:t>
            </a:r>
            <a:r>
              <a:rPr lang="x-none" sz="1800">
                <a:solidFill>
                  <a:schemeClr val="dk1"/>
                </a:solidFill>
              </a:rPr>
              <a:t> בקרקע של יחידות הנוף השונות בשטח הרעייה המתונה באביב 2009</a:t>
            </a:r>
            <a:endParaRPr sz="1800"/>
          </a:p>
        </p:txBody>
      </p:sp>
      <p:sp>
        <p:nvSpPr>
          <p:cNvPr id="695" name="Google Shape;695;p98"/>
          <p:cNvSpPr txBox="1"/>
          <p:nvPr/>
        </p:nvSpPr>
        <p:spPr>
          <a:xfrm>
            <a:off x="5810425" y="2619025"/>
            <a:ext cx="2797800" cy="22860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800" b="1">
                <a:solidFill>
                  <a:srgbClr val="FF0000"/>
                </a:solidFill>
              </a:rPr>
              <a:t>באיור 9א</a:t>
            </a:r>
            <a:r>
              <a:rPr lang="x-none" sz="1800">
                <a:solidFill>
                  <a:schemeClr val="dk1"/>
                </a:solidFill>
              </a:rPr>
              <a:t> ניתן לראות כי ל</a:t>
            </a:r>
            <a:r>
              <a:rPr lang="x-none" sz="1800" b="1">
                <a:solidFill>
                  <a:schemeClr val="dk1"/>
                </a:solidFill>
              </a:rPr>
              <a:t>קִנים</a:t>
            </a:r>
            <a:r>
              <a:rPr lang="x-none" sz="1800">
                <a:solidFill>
                  <a:schemeClr val="dk1"/>
                </a:solidFill>
              </a:rPr>
              <a:t> ערך </a:t>
            </a:r>
            <a:r>
              <a:rPr lang="x-none" sz="1800" b="1">
                <a:solidFill>
                  <a:schemeClr val="dk1"/>
                </a:solidFill>
                <a:highlight>
                  <a:srgbClr val="FFFF00"/>
                </a:highlight>
              </a:rPr>
              <a:t>קיבול שדה</a:t>
            </a:r>
            <a:r>
              <a:rPr lang="x-none" sz="1800">
                <a:solidFill>
                  <a:schemeClr val="dk1"/>
                </a:solidFill>
              </a:rPr>
              <a:t> </a:t>
            </a:r>
            <a:r>
              <a:rPr lang="x-none" sz="1800" b="1">
                <a:solidFill>
                  <a:srgbClr val="0000FF"/>
                </a:solidFill>
              </a:rPr>
              <a:t>(המייצג את כמות המים הזמינים לצמח</a:t>
            </a:r>
            <a:r>
              <a:rPr lang="x-none" sz="1800" b="1">
                <a:solidFill>
                  <a:schemeClr val="dk1"/>
                </a:solidFill>
              </a:rPr>
              <a:t>)</a:t>
            </a:r>
            <a:r>
              <a:rPr lang="x-none" sz="1800">
                <a:solidFill>
                  <a:schemeClr val="dk1"/>
                </a:solidFill>
              </a:rPr>
              <a:t> ה</a:t>
            </a:r>
            <a:r>
              <a:rPr lang="x-none" sz="1800" b="1">
                <a:solidFill>
                  <a:schemeClr val="dk1"/>
                </a:solidFill>
              </a:rPr>
              <a:t>נמוך</a:t>
            </a:r>
            <a:r>
              <a:rPr lang="x-none" sz="1800">
                <a:solidFill>
                  <a:schemeClr val="dk1"/>
                </a:solidFill>
              </a:rPr>
              <a:t> במעט </a:t>
            </a:r>
            <a:r>
              <a:rPr lang="x-none" sz="1800" b="1">
                <a:solidFill>
                  <a:schemeClr val="dk1"/>
                </a:solidFill>
              </a:rPr>
              <a:t>בהשוואה</a:t>
            </a:r>
            <a:r>
              <a:rPr lang="x-none" sz="1800">
                <a:solidFill>
                  <a:schemeClr val="dk1"/>
                </a:solidFill>
              </a:rPr>
              <a:t> לכתמי הנוף המכילים את </a:t>
            </a:r>
            <a:r>
              <a:rPr lang="x-none" sz="1800" b="1">
                <a:solidFill>
                  <a:schemeClr val="dk1"/>
                </a:solidFill>
              </a:rPr>
              <a:t>בני שיח</a:t>
            </a:r>
            <a:r>
              <a:rPr lang="x-none" sz="1800">
                <a:solidFill>
                  <a:schemeClr val="dk1"/>
                </a:solidFill>
              </a:rPr>
              <a:t>,</a:t>
            </a:r>
            <a:r>
              <a:rPr lang="x-none" sz="1800" b="1">
                <a:solidFill>
                  <a:schemeClr val="dk1"/>
                </a:solidFill>
              </a:rPr>
              <a:t> וגבוה</a:t>
            </a:r>
            <a:r>
              <a:rPr lang="x-none" sz="1800">
                <a:solidFill>
                  <a:schemeClr val="dk1"/>
                </a:solidFill>
              </a:rPr>
              <a:t> בכ־5% מזה המצוי </a:t>
            </a:r>
            <a:r>
              <a:rPr lang="x-none" sz="1800" b="1">
                <a:solidFill>
                  <a:schemeClr val="dk1"/>
                </a:solidFill>
              </a:rPr>
              <a:t>בתווך</a:t>
            </a:r>
            <a:endParaRPr sz="1800" b="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99"/>
          <p:cNvSpPr txBox="1">
            <a:spLocks noGrp="1"/>
          </p:cNvSpPr>
          <p:nvPr>
            <p:ph type="title"/>
          </p:nvPr>
        </p:nvSpPr>
        <p:spPr>
          <a:xfrm>
            <a:off x="478075" y="0"/>
            <a:ext cx="8520600" cy="785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highlight>
                  <a:srgbClr val="00FFFF"/>
                </a:highlight>
              </a:rPr>
              <a:t>כמות החומר האורגני</a:t>
            </a:r>
            <a:endParaRPr>
              <a:highlight>
                <a:srgbClr val="00FFFF"/>
              </a:highlight>
            </a:endParaRPr>
          </a:p>
        </p:txBody>
      </p:sp>
      <p:pic>
        <p:nvPicPr>
          <p:cNvPr id="701" name="Google Shape;701;p99"/>
          <p:cNvPicPr preferRelativeResize="0"/>
          <p:nvPr/>
        </p:nvPicPr>
        <p:blipFill>
          <a:blip r:embed="rId3">
            <a:alphaModFix/>
          </a:blip>
          <a:stretch>
            <a:fillRect/>
          </a:stretch>
        </p:blipFill>
        <p:spPr>
          <a:xfrm>
            <a:off x="182325" y="679850"/>
            <a:ext cx="5005850" cy="4370700"/>
          </a:xfrm>
          <a:prstGeom prst="rect">
            <a:avLst/>
          </a:prstGeom>
          <a:noFill/>
          <a:ln>
            <a:noFill/>
          </a:ln>
        </p:spPr>
      </p:pic>
      <p:sp>
        <p:nvSpPr>
          <p:cNvPr id="702" name="Google Shape;702;p99"/>
          <p:cNvSpPr txBox="1"/>
          <p:nvPr/>
        </p:nvSpPr>
        <p:spPr>
          <a:xfrm>
            <a:off x="5067200" y="1224375"/>
            <a:ext cx="3599400" cy="1482000"/>
          </a:xfrm>
          <a:prstGeom prst="rect">
            <a:avLst/>
          </a:prstGeom>
          <a:noFill/>
          <a:ln>
            <a:noFill/>
          </a:ln>
        </p:spPr>
        <p:txBody>
          <a:bodyPr spcFirstLastPara="1" wrap="square" lIns="91425" tIns="91425" rIns="91425" bIns="91425" anchor="t" anchorCtr="0">
            <a:noAutofit/>
          </a:bodyPr>
          <a:lstStyle/>
          <a:p>
            <a:pPr marL="0" lvl="0" indent="0" algn="r" rtl="1">
              <a:lnSpc>
                <a:spcPct val="180000"/>
              </a:lnSpc>
              <a:spcBef>
                <a:spcPts val="0"/>
              </a:spcBef>
              <a:spcAft>
                <a:spcPts val="0"/>
              </a:spcAft>
              <a:buClr>
                <a:schemeClr val="dk1"/>
              </a:buClr>
              <a:buSzPts val="1100"/>
              <a:buFont typeface="Arial"/>
              <a:buNone/>
            </a:pPr>
            <a:r>
              <a:rPr lang="x-none" sz="1800" b="1">
                <a:solidFill>
                  <a:srgbClr val="FF0000"/>
                </a:solidFill>
              </a:rPr>
              <a:t>איור 9ב:</a:t>
            </a:r>
            <a:r>
              <a:rPr lang="x-none" sz="1800">
                <a:solidFill>
                  <a:schemeClr val="dk1"/>
                </a:solidFill>
              </a:rPr>
              <a:t> ריכוז החומר האורגני בקרקע של יחידות הנוף השונות בשטח הרעייה המתונה באביב 2009.</a:t>
            </a:r>
            <a:endParaRPr sz="1800">
              <a:solidFill>
                <a:schemeClr val="dk1"/>
              </a:solidFill>
            </a:endParaRPr>
          </a:p>
          <a:p>
            <a:pPr marL="0" lvl="0" indent="0" algn="r" rtl="1">
              <a:lnSpc>
                <a:spcPct val="180000"/>
              </a:lnSpc>
              <a:spcBef>
                <a:spcPts val="0"/>
              </a:spcBef>
              <a:spcAft>
                <a:spcPts val="0"/>
              </a:spcAft>
              <a:buClr>
                <a:schemeClr val="dk1"/>
              </a:buClr>
              <a:buSzPts val="1100"/>
              <a:buFont typeface="Arial"/>
              <a:buNone/>
            </a:pPr>
            <a:endParaRPr sz="1200">
              <a:solidFill>
                <a:schemeClr val="dk1"/>
              </a:solidFill>
            </a:endParaRPr>
          </a:p>
        </p:txBody>
      </p:sp>
      <p:sp>
        <p:nvSpPr>
          <p:cNvPr id="703" name="Google Shape;703;p99"/>
          <p:cNvSpPr txBox="1"/>
          <p:nvPr/>
        </p:nvSpPr>
        <p:spPr>
          <a:xfrm>
            <a:off x="5188175" y="2812125"/>
            <a:ext cx="3599400" cy="1905600"/>
          </a:xfrm>
          <a:prstGeom prst="rect">
            <a:avLst/>
          </a:prstGeom>
          <a:noFill/>
          <a:ln>
            <a:noFill/>
          </a:ln>
        </p:spPr>
        <p:txBody>
          <a:bodyPr spcFirstLastPara="1" wrap="square" lIns="91425" tIns="91425" rIns="91425" bIns="91425" anchor="t" anchorCtr="0">
            <a:noAutofit/>
          </a:bodyPr>
          <a:lstStyle/>
          <a:p>
            <a:pPr marL="0" lvl="0" indent="0" algn="r" rtl="1">
              <a:lnSpc>
                <a:spcPct val="150000"/>
              </a:lnSpc>
              <a:spcBef>
                <a:spcPts val="0"/>
              </a:spcBef>
              <a:spcAft>
                <a:spcPts val="0"/>
              </a:spcAft>
              <a:buNone/>
            </a:pPr>
            <a:r>
              <a:rPr lang="x-none" sz="1800">
                <a:highlight>
                  <a:srgbClr val="FFFF00"/>
                </a:highlight>
              </a:rPr>
              <a:t>בקִנים</a:t>
            </a:r>
            <a:r>
              <a:rPr lang="x-none" sz="1800"/>
              <a:t> נמצא שהערכים של </a:t>
            </a:r>
            <a:r>
              <a:rPr lang="x-none" sz="1800" b="1"/>
              <a:t>החומר האורגני</a:t>
            </a:r>
            <a:r>
              <a:rPr lang="x-none" sz="1800"/>
              <a:t> באביב </a:t>
            </a:r>
            <a:r>
              <a:rPr lang="x-none" sz="1800" b="1"/>
              <a:t>היו גבוהים</a:t>
            </a:r>
            <a:r>
              <a:rPr lang="x-none" sz="1800"/>
              <a:t> מהערכים שנמצאו </a:t>
            </a:r>
            <a:r>
              <a:rPr lang="x-none" sz="1800">
                <a:highlight>
                  <a:srgbClr val="FFFF00"/>
                </a:highlight>
              </a:rPr>
              <a:t>בתווך </a:t>
            </a:r>
            <a:r>
              <a:rPr lang="x-none" sz="1800" b="1"/>
              <a:t>וקרובים</a:t>
            </a:r>
            <a:r>
              <a:rPr lang="x-none" sz="1800"/>
              <a:t> למה שנמצא </a:t>
            </a:r>
            <a:r>
              <a:rPr lang="x-none" sz="1800">
                <a:highlight>
                  <a:srgbClr val="FFFF00"/>
                </a:highlight>
              </a:rPr>
              <a:t>בכתמי הנוף</a:t>
            </a:r>
            <a:r>
              <a:rPr lang="x-none" sz="1800"/>
              <a:t> של בני השיח. </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6"/>
          <p:cNvPicPr preferRelativeResize="0"/>
          <p:nvPr/>
        </p:nvPicPr>
        <p:blipFill rotWithShape="1">
          <a:blip r:embed="rId3">
            <a:alphaModFix/>
          </a:blip>
          <a:srcRect t="13121" b="13121"/>
          <a:stretch/>
        </p:blipFill>
        <p:spPr>
          <a:xfrm>
            <a:off x="5244250" y="1386100"/>
            <a:ext cx="3232599" cy="2384201"/>
          </a:xfrm>
          <a:prstGeom prst="rect">
            <a:avLst/>
          </a:prstGeom>
          <a:noFill/>
          <a:ln w="76200" cap="flat" cmpd="dbl">
            <a:solidFill>
              <a:schemeClr val="lt1"/>
            </a:solidFill>
            <a:prstDash val="solid"/>
            <a:miter lim="8000"/>
            <a:headEnd type="none" w="sm" len="sm"/>
            <a:tailEnd type="none" w="sm" len="sm"/>
          </a:ln>
        </p:spPr>
      </p:pic>
      <p:sp>
        <p:nvSpPr>
          <p:cNvPr id="256" name="Google Shape;256;p46"/>
          <p:cNvSpPr txBox="1">
            <a:spLocks noGrp="1"/>
          </p:cNvSpPr>
          <p:nvPr>
            <p:ph type="body" idx="1"/>
          </p:nvPr>
        </p:nvSpPr>
        <p:spPr>
          <a:xfrm>
            <a:off x="291950" y="1854951"/>
            <a:ext cx="3978000" cy="25770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sz="1800" b="1">
                <a:latin typeface="David"/>
                <a:ea typeface="David"/>
                <a:cs typeface="David"/>
                <a:sym typeface="David"/>
              </a:rPr>
              <a:t>اذكروا أمثلة لتدخل سلبي الإنسان بالبيئة!</a:t>
            </a:r>
            <a:endParaRPr sz="1800" b="1">
              <a:latin typeface="David"/>
              <a:ea typeface="David"/>
              <a:cs typeface="David"/>
              <a:sym typeface="David"/>
            </a:endParaRPr>
          </a:p>
          <a:p>
            <a:pPr marL="0" lvl="0" indent="0" algn="r" rtl="1">
              <a:spcBef>
                <a:spcPts val="1600"/>
              </a:spcBef>
              <a:spcAft>
                <a:spcPts val="1600"/>
              </a:spcAft>
              <a:buNone/>
            </a:pPr>
            <a:r>
              <a:rPr lang="x-none" sz="1800" b="1"/>
              <a:t>תנו דוגמאות להתערבות </a:t>
            </a:r>
            <a:r>
              <a:rPr lang="x-none" sz="1800" b="1">
                <a:solidFill>
                  <a:srgbClr val="FF0000"/>
                </a:solidFill>
              </a:rPr>
              <a:t>שלילית</a:t>
            </a:r>
            <a:r>
              <a:rPr lang="x-none" sz="1800" b="1"/>
              <a:t> של האדם בסביבה!</a:t>
            </a:r>
            <a:endParaRPr sz="1800" b="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10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highlight>
                  <a:srgbClr val="00FFFF"/>
                </a:highlight>
              </a:rPr>
              <a:t>חנקן כללי בקרקע</a:t>
            </a:r>
            <a:endParaRPr>
              <a:highlight>
                <a:srgbClr val="00FFFF"/>
              </a:highlight>
            </a:endParaRPr>
          </a:p>
        </p:txBody>
      </p:sp>
      <p:pic>
        <p:nvPicPr>
          <p:cNvPr id="709" name="Google Shape;709;p100"/>
          <p:cNvPicPr preferRelativeResize="0"/>
          <p:nvPr/>
        </p:nvPicPr>
        <p:blipFill>
          <a:blip r:embed="rId3">
            <a:alphaModFix/>
          </a:blip>
          <a:stretch>
            <a:fillRect/>
          </a:stretch>
        </p:blipFill>
        <p:spPr>
          <a:xfrm>
            <a:off x="152400" y="510436"/>
            <a:ext cx="4899725" cy="4383964"/>
          </a:xfrm>
          <a:prstGeom prst="rect">
            <a:avLst/>
          </a:prstGeom>
          <a:noFill/>
          <a:ln>
            <a:noFill/>
          </a:ln>
        </p:spPr>
      </p:pic>
      <p:sp>
        <p:nvSpPr>
          <p:cNvPr id="710" name="Google Shape;710;p100"/>
          <p:cNvSpPr txBox="1"/>
          <p:nvPr/>
        </p:nvSpPr>
        <p:spPr>
          <a:xfrm>
            <a:off x="5233575" y="1345200"/>
            <a:ext cx="3463200" cy="11343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800" b="1">
                <a:solidFill>
                  <a:srgbClr val="FF0000"/>
                </a:solidFill>
              </a:rPr>
              <a:t>איור 9ג:</a:t>
            </a:r>
            <a:r>
              <a:rPr lang="x-none" sz="1800">
                <a:solidFill>
                  <a:schemeClr val="dk1"/>
                </a:solidFill>
              </a:rPr>
              <a:t> ריכוז החנקן הכללי בקרקע של יחידות הנוף השונות בשטח הרעייה המתונה באביב 2009</a:t>
            </a:r>
            <a:endParaRPr sz="1800"/>
          </a:p>
        </p:txBody>
      </p:sp>
      <p:sp>
        <p:nvSpPr>
          <p:cNvPr id="711" name="Google Shape;711;p100"/>
          <p:cNvSpPr txBox="1"/>
          <p:nvPr/>
        </p:nvSpPr>
        <p:spPr>
          <a:xfrm>
            <a:off x="5294075" y="2781950"/>
            <a:ext cx="3372600" cy="1391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800" b="1"/>
              <a:t>בקִנים</a:t>
            </a:r>
            <a:r>
              <a:rPr lang="x-none" sz="1800"/>
              <a:t> נמצא </a:t>
            </a:r>
            <a:r>
              <a:rPr lang="x-none" sz="1800" b="1"/>
              <a:t>שכמויות החנקן</a:t>
            </a:r>
            <a:r>
              <a:rPr lang="x-none" sz="1800"/>
              <a:t> הכללי באביב היו</a:t>
            </a:r>
            <a:r>
              <a:rPr lang="x-none" sz="1800" b="1"/>
              <a:t> גבוהים</a:t>
            </a:r>
            <a:r>
              <a:rPr lang="x-none" sz="1800"/>
              <a:t> מהערכים שנמצאו בתווך,</a:t>
            </a:r>
            <a:r>
              <a:rPr lang="x-none" sz="1800" b="1">
                <a:highlight>
                  <a:srgbClr val="FFFF00"/>
                </a:highlight>
              </a:rPr>
              <a:t>וקרובים</a:t>
            </a:r>
            <a:r>
              <a:rPr lang="x-none" sz="1800"/>
              <a:t> למה שנמצא בכתמי הנוף של בני השיח. </a:t>
            </a:r>
            <a:endParaRPr sz="18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10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highlight>
                  <a:srgbClr val="00FFFF"/>
                </a:highlight>
              </a:rPr>
              <a:t>כמות הזרחן בקרקע</a:t>
            </a:r>
            <a:endParaRPr>
              <a:highlight>
                <a:srgbClr val="00FFFF"/>
              </a:highlight>
            </a:endParaRPr>
          </a:p>
        </p:txBody>
      </p:sp>
      <p:pic>
        <p:nvPicPr>
          <p:cNvPr id="717" name="Google Shape;717;p101"/>
          <p:cNvPicPr preferRelativeResize="0"/>
          <p:nvPr/>
        </p:nvPicPr>
        <p:blipFill>
          <a:blip r:embed="rId3">
            <a:alphaModFix/>
          </a:blip>
          <a:stretch>
            <a:fillRect/>
          </a:stretch>
        </p:blipFill>
        <p:spPr>
          <a:xfrm>
            <a:off x="182325" y="286625"/>
            <a:ext cx="5278125" cy="4799375"/>
          </a:xfrm>
          <a:prstGeom prst="rect">
            <a:avLst/>
          </a:prstGeom>
          <a:noFill/>
          <a:ln>
            <a:noFill/>
          </a:ln>
        </p:spPr>
      </p:pic>
      <p:sp>
        <p:nvSpPr>
          <p:cNvPr id="718" name="Google Shape;718;p101"/>
          <p:cNvSpPr txBox="1"/>
          <p:nvPr/>
        </p:nvSpPr>
        <p:spPr>
          <a:xfrm>
            <a:off x="5157300" y="1178825"/>
            <a:ext cx="3675000" cy="11796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800" b="1">
                <a:solidFill>
                  <a:srgbClr val="FF0000"/>
                </a:solidFill>
              </a:rPr>
              <a:t>איור 9ד:</a:t>
            </a:r>
            <a:r>
              <a:rPr lang="x-none" sz="1800">
                <a:solidFill>
                  <a:schemeClr val="dk1"/>
                </a:solidFill>
              </a:rPr>
              <a:t> זרחן זמין בקרקע של יחידות הנוף השונות בשטח הרעייה המתונה באביב 2009</a:t>
            </a:r>
            <a:endParaRPr sz="1800"/>
          </a:p>
        </p:txBody>
      </p:sp>
      <p:sp>
        <p:nvSpPr>
          <p:cNvPr id="719" name="Google Shape;719;p101"/>
          <p:cNvSpPr txBox="1"/>
          <p:nvPr/>
        </p:nvSpPr>
        <p:spPr>
          <a:xfrm>
            <a:off x="5520925" y="2328225"/>
            <a:ext cx="3236400" cy="13764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800" b="1">
                <a:solidFill>
                  <a:schemeClr val="dk1"/>
                </a:solidFill>
              </a:rPr>
              <a:t>בקִנים</a:t>
            </a:r>
            <a:r>
              <a:rPr lang="x-none" sz="1800">
                <a:solidFill>
                  <a:schemeClr val="dk1"/>
                </a:solidFill>
              </a:rPr>
              <a:t> נמצא כי </a:t>
            </a:r>
            <a:r>
              <a:rPr lang="x-none" sz="1800" b="1">
                <a:solidFill>
                  <a:schemeClr val="dk1"/>
                </a:solidFill>
              </a:rPr>
              <a:t>כמויות הזרחן </a:t>
            </a:r>
            <a:r>
              <a:rPr lang="x-none" sz="1800">
                <a:solidFill>
                  <a:schemeClr val="dk1"/>
                </a:solidFill>
              </a:rPr>
              <a:t>באביב </a:t>
            </a:r>
            <a:r>
              <a:rPr lang="x-none" sz="1800" b="1">
                <a:solidFill>
                  <a:schemeClr val="dk1"/>
                </a:solidFill>
              </a:rPr>
              <a:t>היו גבוהים</a:t>
            </a:r>
            <a:r>
              <a:rPr lang="x-none" sz="1800">
                <a:solidFill>
                  <a:schemeClr val="dk1"/>
                </a:solidFill>
              </a:rPr>
              <a:t> מהערכים שנמצאו בתווך ובכתמי הנוף של בני השיח </a:t>
            </a:r>
            <a:endParaRPr sz="18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102"/>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a:t>שאלות נבחרות מתוך המאמר</a:t>
            </a:r>
            <a:endParaRPr/>
          </a:p>
        </p:txBody>
      </p:sp>
      <p:sp>
        <p:nvSpPr>
          <p:cNvPr id="725" name="Google Shape;725;p102"/>
          <p:cNvSpPr txBox="1"/>
          <p:nvPr/>
        </p:nvSpPr>
        <p:spPr>
          <a:xfrm>
            <a:off x="345750" y="1946225"/>
            <a:ext cx="8452500" cy="3000000"/>
          </a:xfrm>
          <a:prstGeom prst="rect">
            <a:avLst/>
          </a:prstGeom>
          <a:noFill/>
          <a:ln>
            <a:noFill/>
          </a:ln>
        </p:spPr>
        <p:txBody>
          <a:bodyPr spcFirstLastPara="1" wrap="square" lIns="91425" tIns="91425" rIns="91425" bIns="91425" anchor="ctr" anchorCtr="0">
            <a:noAutofit/>
          </a:bodyPr>
          <a:lstStyle/>
          <a:p>
            <a:pPr marL="457200" lvl="0" indent="0" algn="r" rtl="1">
              <a:lnSpc>
                <a:spcPct val="180000"/>
              </a:lnSpc>
              <a:spcBef>
                <a:spcPts val="0"/>
              </a:spcBef>
              <a:spcAft>
                <a:spcPts val="0"/>
              </a:spcAft>
              <a:buNone/>
            </a:pPr>
            <a:r>
              <a:rPr lang="x-none" sz="1800">
                <a:solidFill>
                  <a:schemeClr val="dk1"/>
                </a:solidFill>
              </a:rPr>
              <a:t>20. עבור אלו מהגורמים הנבדקים יש יתרון לקני הנמלים על פני בני השיח?</a:t>
            </a:r>
            <a:endParaRPr sz="1800">
              <a:solidFill>
                <a:schemeClr val="dk1"/>
              </a:solidFill>
            </a:endParaRPr>
          </a:p>
          <a:p>
            <a:pPr marL="457200" lvl="0" indent="0" algn="r" rtl="1">
              <a:lnSpc>
                <a:spcPct val="180000"/>
              </a:lnSpc>
              <a:spcBef>
                <a:spcPts val="0"/>
              </a:spcBef>
              <a:spcAft>
                <a:spcPts val="0"/>
              </a:spcAft>
              <a:buNone/>
            </a:pPr>
            <a:r>
              <a:rPr lang="x-none" sz="1800">
                <a:solidFill>
                  <a:schemeClr val="dk1"/>
                </a:solidFill>
              </a:rPr>
              <a:t>21. האם ניכר הבדל בתכונות הקרקע בכתמי הנוף לעומת התווך? אם כן מהו?</a:t>
            </a:r>
            <a:endParaRPr sz="1800">
              <a:solidFill>
                <a:schemeClr val="dk1"/>
              </a:solidFill>
            </a:endParaRPr>
          </a:p>
          <a:p>
            <a:pPr marL="457200" lvl="0" indent="0" algn="r" rtl="1">
              <a:lnSpc>
                <a:spcPct val="180000"/>
              </a:lnSpc>
              <a:spcBef>
                <a:spcPts val="0"/>
              </a:spcBef>
              <a:spcAft>
                <a:spcPts val="0"/>
              </a:spcAft>
              <a:buNone/>
            </a:pPr>
            <a:r>
              <a:rPr lang="x-none" sz="1800">
                <a:solidFill>
                  <a:schemeClr val="dk1"/>
                </a:solidFill>
              </a:rPr>
              <a:t>22.כיצד ניתן להסביר את הכמות הגדולה יחסית של מינרלים בכתם שהכיל קני נמלים?</a:t>
            </a:r>
            <a:endParaRPr sz="1800">
              <a:solidFill>
                <a:schemeClr val="dk1"/>
              </a:solidFill>
            </a:endParaRPr>
          </a:p>
          <a:p>
            <a:pPr marL="457200" lvl="0" indent="0" algn="r" rtl="1">
              <a:lnSpc>
                <a:spcPct val="180000"/>
              </a:lnSpc>
              <a:spcBef>
                <a:spcPts val="0"/>
              </a:spcBef>
              <a:spcAft>
                <a:spcPts val="0"/>
              </a:spcAft>
              <a:buNone/>
            </a:pPr>
            <a:r>
              <a:rPr lang="x-none" sz="1800">
                <a:solidFill>
                  <a:schemeClr val="dk1"/>
                </a:solidFill>
              </a:rPr>
              <a:t>23. ידוע שצמחים קולטים מהקרקע מינרלים. בהסתמך על מידע זה, הסבירו את התוצאות המוצגות באיור 9ד.</a:t>
            </a:r>
            <a:endParaRPr sz="1800">
              <a:solidFill>
                <a:schemeClr val="dk1"/>
              </a:solidFill>
            </a:endParaRPr>
          </a:p>
          <a:p>
            <a:pPr marL="457200" lvl="0" indent="0" algn="r" rtl="1">
              <a:lnSpc>
                <a:spcPct val="115000"/>
              </a:lnSpc>
              <a:spcBef>
                <a:spcPts val="0"/>
              </a:spcBef>
              <a:spcAft>
                <a:spcPts val="0"/>
              </a:spcAft>
              <a:buNone/>
            </a:pPr>
            <a:r>
              <a:rPr lang="x-none" sz="1800">
                <a:solidFill>
                  <a:schemeClr val="dk1"/>
                </a:solidFill>
              </a:rPr>
              <a:t>24. בהתבסס על הנתונים המתוארים באיורים, האם ניתן לקבוע כי קני נמלים עדיפים על בני שיח כמעודדים את הגורמים שנבחנו בקרקע? נמקו את תשובתכם.</a:t>
            </a:r>
            <a:endParaRPr sz="1800">
              <a:solidFill>
                <a:schemeClr val="dk1"/>
              </a:solidFill>
            </a:endParaRPr>
          </a:p>
        </p:txBody>
      </p:sp>
      <p:pic>
        <p:nvPicPr>
          <p:cNvPr id="726" name="Google Shape;726;p102"/>
          <p:cNvPicPr preferRelativeResize="0"/>
          <p:nvPr/>
        </p:nvPicPr>
        <p:blipFill>
          <a:blip r:embed="rId3">
            <a:alphaModFix/>
          </a:blip>
          <a:stretch>
            <a:fillRect/>
          </a:stretch>
        </p:blipFill>
        <p:spPr>
          <a:xfrm>
            <a:off x="7420475" y="27075"/>
            <a:ext cx="1616000" cy="16160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30"/>
        <p:cNvGrpSpPr/>
        <p:nvPr/>
      </p:nvGrpSpPr>
      <p:grpSpPr>
        <a:xfrm>
          <a:off x="0" y="0"/>
          <a:ext cx="0" cy="0"/>
          <a:chOff x="0" y="0"/>
          <a:chExt cx="0" cy="0"/>
        </a:xfrm>
      </p:grpSpPr>
      <p:sp>
        <p:nvSpPr>
          <p:cNvPr id="731" name="Google Shape;731;p103"/>
          <p:cNvSpPr txBox="1">
            <a:spLocks noGrp="1"/>
          </p:cNvSpPr>
          <p:nvPr>
            <p:ph type="title"/>
          </p:nvPr>
        </p:nvSpPr>
        <p:spPr>
          <a:xfrm>
            <a:off x="7007900" y="71400"/>
            <a:ext cx="2010000" cy="572700"/>
          </a:xfrm>
          <a:prstGeom prst="rect">
            <a:avLst/>
          </a:prstGeom>
          <a:solidFill>
            <a:srgbClr val="4A86E8"/>
          </a:solidFill>
          <a:ln w="9525"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x-none" b="1">
                <a:solidFill>
                  <a:srgbClr val="FFFFFF"/>
                </a:solidFill>
              </a:rPr>
              <a:t>תשובות</a:t>
            </a:r>
            <a:endParaRPr b="1">
              <a:solidFill>
                <a:srgbClr val="FFFFFF"/>
              </a:solidFill>
            </a:endParaRPr>
          </a:p>
        </p:txBody>
      </p:sp>
      <p:pic>
        <p:nvPicPr>
          <p:cNvPr id="732" name="Google Shape;732;p103"/>
          <p:cNvPicPr preferRelativeResize="0"/>
          <p:nvPr/>
        </p:nvPicPr>
        <p:blipFill>
          <a:blip r:embed="rId3">
            <a:alphaModFix/>
          </a:blip>
          <a:stretch>
            <a:fillRect/>
          </a:stretch>
        </p:blipFill>
        <p:spPr>
          <a:xfrm>
            <a:off x="2158078" y="175175"/>
            <a:ext cx="4849822" cy="49683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104"/>
          <p:cNvSpPr txBox="1">
            <a:spLocks noGrp="1"/>
          </p:cNvSpPr>
          <p:nvPr>
            <p:ph type="title"/>
          </p:nvPr>
        </p:nvSpPr>
        <p:spPr>
          <a:xfrm>
            <a:off x="324475" y="148225"/>
            <a:ext cx="52449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a:solidFill>
                  <a:srgbClr val="FFFFFF"/>
                </a:solidFill>
              </a:rPr>
              <a:t>דיון</a:t>
            </a:r>
            <a:endParaRPr>
              <a:solidFill>
                <a:srgbClr val="FFFFFF"/>
              </a:solidFill>
            </a:endParaRPr>
          </a:p>
        </p:txBody>
      </p:sp>
      <p:sp>
        <p:nvSpPr>
          <p:cNvPr id="738" name="Google Shape;738;p104"/>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a:solidFill>
                  <a:srgbClr val="000000"/>
                </a:solidFill>
              </a:rPr>
              <a:t>במחקר נמדדו  </a:t>
            </a:r>
            <a:r>
              <a:rPr lang="x-none" b="1">
                <a:solidFill>
                  <a:srgbClr val="000000"/>
                </a:solidFill>
              </a:rPr>
              <a:t>גודל ומספר של קִני הנמלים</a:t>
            </a:r>
            <a:r>
              <a:rPr lang="x-none">
                <a:solidFill>
                  <a:srgbClr val="000000"/>
                </a:solidFill>
              </a:rPr>
              <a:t> בשטח תחת </a:t>
            </a:r>
            <a:r>
              <a:rPr lang="x-none" b="1">
                <a:solidFill>
                  <a:srgbClr val="000000"/>
                </a:solidFill>
              </a:rPr>
              <a:t>רעיית יתר</a:t>
            </a:r>
            <a:r>
              <a:rPr lang="x-none">
                <a:solidFill>
                  <a:srgbClr val="000000"/>
                </a:solidFill>
              </a:rPr>
              <a:t> ובשטח תחת </a:t>
            </a:r>
            <a:r>
              <a:rPr lang="x-none" b="1">
                <a:solidFill>
                  <a:srgbClr val="000000"/>
                </a:solidFill>
              </a:rPr>
              <a:t>רעייה מתונה, </a:t>
            </a:r>
            <a:r>
              <a:rPr lang="x-none">
                <a:solidFill>
                  <a:srgbClr val="000000"/>
                </a:solidFill>
              </a:rPr>
              <a:t>במחקר נמצא </a:t>
            </a:r>
            <a:r>
              <a:rPr lang="x-none" b="1">
                <a:solidFill>
                  <a:srgbClr val="000000"/>
                </a:solidFill>
              </a:rPr>
              <a:t>שיש לנמלים השפעה של ממש על הסביבה</a:t>
            </a:r>
            <a:r>
              <a:rPr lang="x-none">
                <a:solidFill>
                  <a:srgbClr val="000000"/>
                </a:solidFill>
              </a:rPr>
              <a:t> המקיפה אותן ויתרונות ברורים בהשוואה לבני השיח.</a:t>
            </a:r>
            <a:endParaRPr>
              <a:solidFill>
                <a:srgbClr val="000000"/>
              </a:solidFill>
            </a:endParaRPr>
          </a:p>
          <a:p>
            <a:pPr marL="0" lvl="0" indent="0" algn="r" rtl="1">
              <a:spcBef>
                <a:spcPts val="1600"/>
              </a:spcBef>
              <a:spcAft>
                <a:spcPts val="0"/>
              </a:spcAft>
              <a:buNone/>
            </a:pPr>
            <a:r>
              <a:rPr lang="x-none"/>
              <a:t> </a:t>
            </a:r>
            <a:r>
              <a:rPr lang="x-none" b="1">
                <a:solidFill>
                  <a:srgbClr val="0000FF"/>
                </a:solidFill>
              </a:rPr>
              <a:t>תפרוסת קני הנמלים בשטח</a:t>
            </a:r>
            <a:endParaRPr b="1">
              <a:solidFill>
                <a:srgbClr val="0000FF"/>
              </a:solidFill>
            </a:endParaRPr>
          </a:p>
          <a:p>
            <a:pPr marL="0" lvl="0" indent="0" algn="r" rtl="1">
              <a:spcBef>
                <a:spcPts val="1600"/>
              </a:spcBef>
              <a:spcAft>
                <a:spcPts val="0"/>
              </a:spcAft>
              <a:buNone/>
            </a:pPr>
            <a:r>
              <a:rPr lang="x-none">
                <a:solidFill>
                  <a:srgbClr val="000000"/>
                </a:solidFill>
              </a:rPr>
              <a:t>א. יכולת התרבות מהירה לאחר התאוששות השטח מרעיית יתר</a:t>
            </a:r>
            <a:endParaRPr>
              <a:solidFill>
                <a:srgbClr val="000000"/>
              </a:solidFill>
            </a:endParaRPr>
          </a:p>
          <a:p>
            <a:pPr marL="0" lvl="0" indent="0" algn="r" rtl="1">
              <a:spcBef>
                <a:spcPts val="1600"/>
              </a:spcBef>
              <a:spcAft>
                <a:spcPts val="0"/>
              </a:spcAft>
              <a:buNone/>
            </a:pPr>
            <a:r>
              <a:rPr lang="x-none">
                <a:solidFill>
                  <a:srgbClr val="000000"/>
                </a:solidFill>
              </a:rPr>
              <a:t>ב. עמידות גבוהה של קני הנמלים</a:t>
            </a:r>
            <a:endParaRPr>
              <a:solidFill>
                <a:srgbClr val="000000"/>
              </a:solidFill>
            </a:endParaRPr>
          </a:p>
          <a:p>
            <a:pPr marL="0" lvl="0" indent="0" algn="r" rtl="1">
              <a:spcBef>
                <a:spcPts val="1600"/>
              </a:spcBef>
              <a:spcAft>
                <a:spcPts val="1600"/>
              </a:spcAft>
              <a:buNone/>
            </a:pP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42"/>
        <p:cNvGrpSpPr/>
        <p:nvPr/>
      </p:nvGrpSpPr>
      <p:grpSpPr>
        <a:xfrm>
          <a:off x="0" y="0"/>
          <a:ext cx="0" cy="0"/>
          <a:chOff x="0" y="0"/>
          <a:chExt cx="0" cy="0"/>
        </a:xfrm>
      </p:grpSpPr>
      <p:sp>
        <p:nvSpPr>
          <p:cNvPr id="743" name="Google Shape;743;p105"/>
          <p:cNvSpPr txBox="1">
            <a:spLocks noGrp="1"/>
          </p:cNvSpPr>
          <p:nvPr>
            <p:ph type="title"/>
          </p:nvPr>
        </p:nvSpPr>
        <p:spPr>
          <a:xfrm>
            <a:off x="324475" y="148225"/>
            <a:ext cx="35595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x-none"/>
              <a:t>דיון המשך...</a:t>
            </a:r>
            <a:endParaRPr/>
          </a:p>
        </p:txBody>
      </p:sp>
      <p:sp>
        <p:nvSpPr>
          <p:cNvPr id="744" name="Google Shape;744;p105"/>
          <p:cNvSpPr txBox="1">
            <a:spLocks noGrp="1"/>
          </p:cNvSpPr>
          <p:nvPr>
            <p:ph type="body" idx="1"/>
          </p:nvPr>
        </p:nvSpPr>
        <p:spPr>
          <a:xfrm>
            <a:off x="123575" y="2076825"/>
            <a:ext cx="5656200" cy="27042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b="1"/>
              <a:t>השפעת קני הנמלים על סביבתן:</a:t>
            </a:r>
            <a:endParaRPr b="1"/>
          </a:p>
          <a:p>
            <a:pPr marL="0" lvl="0" indent="0" algn="r" rtl="1">
              <a:spcBef>
                <a:spcPts val="1600"/>
              </a:spcBef>
              <a:spcAft>
                <a:spcPts val="0"/>
              </a:spcAft>
              <a:buNone/>
            </a:pPr>
            <a:r>
              <a:rPr lang="x-none" b="1"/>
              <a:t>א. עידוד צמיחה</a:t>
            </a:r>
            <a:endParaRPr b="1"/>
          </a:p>
          <a:p>
            <a:pPr marL="0" lvl="0" indent="0" algn="r" rtl="1">
              <a:spcBef>
                <a:spcPts val="1600"/>
              </a:spcBef>
              <a:spcAft>
                <a:spcPts val="0"/>
              </a:spcAft>
              <a:buNone/>
            </a:pPr>
            <a:r>
              <a:rPr lang="x-none" b="1"/>
              <a:t>ב. הרחבת המגוון האקולוגי</a:t>
            </a:r>
            <a:endParaRPr b="1"/>
          </a:p>
          <a:p>
            <a:pPr marL="0" lvl="0" indent="0" algn="r" rtl="1">
              <a:spcBef>
                <a:spcPts val="1600"/>
              </a:spcBef>
              <a:spcAft>
                <a:spcPts val="0"/>
              </a:spcAft>
              <a:buNone/>
            </a:pPr>
            <a:r>
              <a:rPr lang="x-none" b="1"/>
              <a:t>ג. העלאת פוריות הקרקע - הגדלת תאחיזת המים וריכוז חומרי ההזנה</a:t>
            </a:r>
            <a:endParaRPr b="1"/>
          </a:p>
          <a:p>
            <a:pPr marL="0" lvl="0" indent="0" algn="r" rtl="1">
              <a:spcBef>
                <a:spcPts val="1600"/>
              </a:spcBef>
              <a:spcAft>
                <a:spcPts val="0"/>
              </a:spcAft>
              <a:buNone/>
            </a:pPr>
            <a:endParaRPr b="1"/>
          </a:p>
          <a:p>
            <a:pPr marL="0" lvl="0" indent="0" algn="r" rtl="1">
              <a:spcBef>
                <a:spcPts val="1600"/>
              </a:spcBef>
              <a:spcAft>
                <a:spcPts val="1600"/>
              </a:spcAft>
              <a:buNone/>
            </a:pPr>
            <a:endParaRPr b="1"/>
          </a:p>
        </p:txBody>
      </p:sp>
      <p:pic>
        <p:nvPicPr>
          <p:cNvPr id="745" name="Google Shape;745;p105"/>
          <p:cNvPicPr preferRelativeResize="0"/>
          <p:nvPr/>
        </p:nvPicPr>
        <p:blipFill rotWithShape="1">
          <a:blip r:embed="rId3">
            <a:alphaModFix/>
          </a:blip>
          <a:srcRect b="10338"/>
          <a:stretch/>
        </p:blipFill>
        <p:spPr>
          <a:xfrm>
            <a:off x="5974100" y="1900550"/>
            <a:ext cx="2906699" cy="213512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sp>
        <p:nvSpPr>
          <p:cNvPr id="750" name="Google Shape;750;p106"/>
          <p:cNvSpPr txBox="1">
            <a:spLocks noGrp="1"/>
          </p:cNvSpPr>
          <p:nvPr>
            <p:ph type="title"/>
          </p:nvPr>
        </p:nvSpPr>
        <p:spPr>
          <a:xfrm>
            <a:off x="324475" y="148225"/>
            <a:ext cx="3559500" cy="1373700"/>
          </a:xfrm>
          <a:prstGeom prst="rect">
            <a:avLst/>
          </a:prstGeom>
        </p:spPr>
        <p:txBody>
          <a:bodyPr spcFirstLastPara="1" wrap="square" lIns="91425" tIns="91425" rIns="91425" bIns="91425" anchor="b" anchorCtr="0">
            <a:noAutofit/>
          </a:bodyPr>
          <a:lstStyle/>
          <a:p>
            <a:pPr marL="0" lvl="0" indent="0" algn="r" rtl="1">
              <a:lnSpc>
                <a:spcPct val="115000"/>
              </a:lnSpc>
              <a:spcBef>
                <a:spcPts val="0"/>
              </a:spcBef>
              <a:spcAft>
                <a:spcPts val="1600"/>
              </a:spcAft>
              <a:buClr>
                <a:schemeClr val="dk1"/>
              </a:buClr>
              <a:buSzPts val="1100"/>
              <a:buFont typeface="Arial"/>
              <a:buNone/>
            </a:pPr>
            <a:r>
              <a:rPr lang="x-none" sz="2400">
                <a:solidFill>
                  <a:srgbClr val="FFFFFF"/>
                </a:solidFill>
              </a:rPr>
              <a:t>לסיכום:</a:t>
            </a:r>
            <a:endParaRPr>
              <a:solidFill>
                <a:srgbClr val="FFFFFF"/>
              </a:solidFill>
            </a:endParaRPr>
          </a:p>
        </p:txBody>
      </p:sp>
      <p:sp>
        <p:nvSpPr>
          <p:cNvPr id="751" name="Google Shape;751;p106"/>
          <p:cNvSpPr txBox="1">
            <a:spLocks noGrp="1"/>
          </p:cNvSpPr>
          <p:nvPr>
            <p:ph type="body" idx="1"/>
          </p:nvPr>
        </p:nvSpPr>
        <p:spPr>
          <a:xfrm>
            <a:off x="324475" y="1920450"/>
            <a:ext cx="8494800" cy="2704200"/>
          </a:xfrm>
          <a:prstGeom prst="rect">
            <a:avLst/>
          </a:prstGeom>
        </p:spPr>
        <p:txBody>
          <a:bodyPr spcFirstLastPara="1" wrap="square" lIns="91425" tIns="91425" rIns="91425" bIns="91425" anchor="t" anchorCtr="0">
            <a:noAutofit/>
          </a:bodyPr>
          <a:lstStyle/>
          <a:p>
            <a:pPr marL="457200" lvl="0" indent="-381000" algn="r" rtl="1">
              <a:spcBef>
                <a:spcPts val="0"/>
              </a:spcBef>
              <a:spcAft>
                <a:spcPts val="0"/>
              </a:spcAft>
              <a:buClr>
                <a:schemeClr val="dk1"/>
              </a:buClr>
              <a:buSzPts val="2400"/>
              <a:buFont typeface="David"/>
              <a:buChar char="●"/>
            </a:pPr>
            <a:r>
              <a:rPr lang="x-none" sz="2400">
                <a:solidFill>
                  <a:schemeClr val="dk1"/>
                </a:solidFill>
              </a:rPr>
              <a:t>מחקר זה התמקד בהשפעת נמלת הקציר על מאפייניהם של שטחי מדבר, תוך שילוב ניתוחים ייחודיים. י</a:t>
            </a:r>
            <a:r>
              <a:rPr lang="x-none" sz="2400" b="1">
                <a:solidFill>
                  <a:schemeClr val="dk1"/>
                </a:solidFill>
              </a:rPr>
              <a:t>כולת הִנדוס גבוהה של נמלת הקציר מתבטאת בהגדלת השטח היחסי המתפקד כמשמר מים, בהעלאת פוריות הקרקע ויציבותה</a:t>
            </a:r>
            <a:r>
              <a:rPr lang="x-none" sz="2400">
                <a:solidFill>
                  <a:schemeClr val="dk1"/>
                </a:solidFill>
              </a:rPr>
              <a:t>, וכפועל יוצא מכך – </a:t>
            </a:r>
            <a:r>
              <a:rPr lang="x-none" sz="2400" b="1">
                <a:solidFill>
                  <a:schemeClr val="dk1"/>
                </a:solidFill>
              </a:rPr>
              <a:t>בזירוז השתקמות השטח.</a:t>
            </a:r>
            <a:endParaRPr sz="2400">
              <a:solidFill>
                <a:schemeClr val="dk1"/>
              </a:solidFill>
            </a:endParaRPr>
          </a:p>
          <a:p>
            <a:pPr marL="457200" lvl="0" indent="-381000" algn="r" rtl="1">
              <a:spcBef>
                <a:spcPts val="0"/>
              </a:spcBef>
              <a:spcAft>
                <a:spcPts val="0"/>
              </a:spcAft>
              <a:buClr>
                <a:schemeClr val="dk1"/>
              </a:buClr>
              <a:buSzPts val="2400"/>
              <a:buChar char="●"/>
            </a:pPr>
            <a:r>
              <a:rPr lang="x-none" sz="2400">
                <a:solidFill>
                  <a:schemeClr val="dk1"/>
                </a:solidFill>
              </a:rPr>
              <a:t>החוקרים מסיקים כי הנמלים משמשות מארחות טובות יותר למגוון קבוצות ביולוגיות.</a:t>
            </a:r>
            <a:endParaRPr sz="2400">
              <a:solidFill>
                <a:schemeClr val="dk1"/>
              </a:solidFill>
            </a:endParaRPr>
          </a:p>
          <a:p>
            <a:pPr marL="0" lvl="0" indent="0" algn="l" rtl="0">
              <a:spcBef>
                <a:spcPts val="1600"/>
              </a:spcBef>
              <a:spcAft>
                <a:spcPts val="1600"/>
              </a:spcAft>
              <a:buNone/>
            </a:pPr>
            <a:endParaRPr sz="24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pic>
        <p:nvPicPr>
          <p:cNvPr id="756" name="Google Shape;756;p107"/>
          <p:cNvPicPr preferRelativeResize="0"/>
          <p:nvPr/>
        </p:nvPicPr>
        <p:blipFill>
          <a:blip r:embed="rId3">
            <a:alphaModFix/>
          </a:blip>
          <a:stretch>
            <a:fillRect/>
          </a:stretch>
        </p:blipFill>
        <p:spPr>
          <a:xfrm>
            <a:off x="909341" y="54050"/>
            <a:ext cx="7159309" cy="50894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761" name="Google Shape;761;p108"/>
          <p:cNvPicPr preferRelativeResize="0"/>
          <p:nvPr/>
        </p:nvPicPr>
        <p:blipFill>
          <a:blip r:embed="rId3">
            <a:alphaModFix/>
          </a:blip>
          <a:stretch>
            <a:fillRect/>
          </a:stretch>
        </p:blipFill>
        <p:spPr>
          <a:xfrm>
            <a:off x="726700" y="212875"/>
            <a:ext cx="4990801" cy="2419350"/>
          </a:xfrm>
          <a:prstGeom prst="rect">
            <a:avLst/>
          </a:prstGeom>
          <a:noFill/>
          <a:ln>
            <a:noFill/>
          </a:ln>
        </p:spPr>
      </p:pic>
      <p:pic>
        <p:nvPicPr>
          <p:cNvPr id="762" name="Google Shape;762;p108"/>
          <p:cNvPicPr preferRelativeResize="0"/>
          <p:nvPr/>
        </p:nvPicPr>
        <p:blipFill>
          <a:blip r:embed="rId4">
            <a:alphaModFix/>
          </a:blip>
          <a:stretch>
            <a:fillRect/>
          </a:stretch>
        </p:blipFill>
        <p:spPr>
          <a:xfrm>
            <a:off x="5914575" y="1634800"/>
            <a:ext cx="2010875" cy="2671011"/>
          </a:xfrm>
          <a:prstGeom prst="rect">
            <a:avLst/>
          </a:prstGeom>
          <a:noFill/>
          <a:ln>
            <a:noFill/>
          </a:ln>
        </p:spPr>
      </p:pic>
      <p:pic>
        <p:nvPicPr>
          <p:cNvPr id="763" name="Google Shape;763;p108"/>
          <p:cNvPicPr preferRelativeResize="0"/>
          <p:nvPr/>
        </p:nvPicPr>
        <p:blipFill>
          <a:blip r:embed="rId5">
            <a:alphaModFix/>
          </a:blip>
          <a:stretch>
            <a:fillRect/>
          </a:stretch>
        </p:blipFill>
        <p:spPr>
          <a:xfrm>
            <a:off x="666200" y="2739375"/>
            <a:ext cx="4990801" cy="2266950"/>
          </a:xfrm>
          <a:prstGeom prst="rect">
            <a:avLst/>
          </a:prstGeom>
          <a:noFill/>
          <a:ln>
            <a:noFill/>
          </a:ln>
        </p:spPr>
      </p:pic>
      <p:sp>
        <p:nvSpPr>
          <p:cNvPr id="764" name="Google Shape;764;p108"/>
          <p:cNvSpPr txBox="1"/>
          <p:nvPr/>
        </p:nvSpPr>
        <p:spPr>
          <a:xfrm>
            <a:off x="5838450" y="226150"/>
            <a:ext cx="3160800" cy="13158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1800" i="1">
                <a:solidFill>
                  <a:schemeClr val="dk1"/>
                </a:solidFill>
              </a:rPr>
              <a:t>29. לפניכם איור המתאר את התהליכים אשר לטענת החוקרים מתקיימים כאשר הנמלים משמשות כמהנדסות סביבה, ומסייעות לשיקום שטח לאחר רעיית יתר. </a:t>
            </a:r>
            <a:endParaRPr sz="180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09"/>
          <p:cNvSpPr txBox="1">
            <a:spLocks noGrp="1"/>
          </p:cNvSpPr>
          <p:nvPr>
            <p:ph type="body" idx="1"/>
          </p:nvPr>
        </p:nvSpPr>
        <p:spPr>
          <a:xfrm>
            <a:off x="3539325" y="593900"/>
            <a:ext cx="5090400" cy="40116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x-none" i="1"/>
              <a:t>תיאור התהליכים המתוארים באיור:</a:t>
            </a:r>
            <a:endParaRPr i="1"/>
          </a:p>
          <a:p>
            <a:pPr marL="457200" lvl="0" indent="-317500" algn="r" rtl="1">
              <a:spcBef>
                <a:spcPts val="1600"/>
              </a:spcBef>
              <a:spcAft>
                <a:spcPts val="0"/>
              </a:spcAft>
              <a:buSzPts val="1400"/>
              <a:buChar char="●"/>
            </a:pPr>
            <a:r>
              <a:rPr lang="x-none" i="1"/>
              <a:t>גדילת השיחים ובני השיח והרחבת חופתם בכתמי הנוף מאפשרת גידול והרחבה של קני הנמלים</a:t>
            </a:r>
            <a:endParaRPr i="1"/>
          </a:p>
          <a:p>
            <a:pPr marL="457200" lvl="0" indent="-317500" algn="r" rtl="1">
              <a:spcBef>
                <a:spcPts val="1600"/>
              </a:spcBef>
              <a:spcAft>
                <a:spcPts val="0"/>
              </a:spcAft>
              <a:buSzPts val="1400"/>
              <a:buChar char="●"/>
            </a:pPr>
            <a:r>
              <a:rPr lang="x-none" i="1"/>
              <a:t>הגירה של נמלים ויצירת קנים חדשים</a:t>
            </a:r>
            <a:endParaRPr i="1"/>
          </a:p>
          <a:p>
            <a:pPr marL="457200" lvl="0" indent="-317500" algn="r" rtl="1">
              <a:spcBef>
                <a:spcPts val="1600"/>
              </a:spcBef>
              <a:spcAft>
                <a:spcPts val="0"/>
              </a:spcAft>
              <a:buSzPts val="1400"/>
              <a:buChar char="●"/>
            </a:pPr>
            <a:r>
              <a:rPr lang="x-none" i="1"/>
              <a:t>נוכחות קני הנמלים מעלה את תאחיזת המים בקרקע ומעשירה אותה בחומר אורגני ומינרלים</a:t>
            </a:r>
            <a:endParaRPr i="1"/>
          </a:p>
          <a:p>
            <a:pPr marL="457200" lvl="0" indent="-317500" algn="r" rtl="1">
              <a:spcBef>
                <a:spcPts val="1600"/>
              </a:spcBef>
              <a:spcAft>
                <a:spcPts val="0"/>
              </a:spcAft>
              <a:buSzPts val="1400"/>
              <a:buChar char="●"/>
            </a:pPr>
            <a:r>
              <a:rPr lang="x-none" i="1"/>
              <a:t>גדילה של שיחים ובני שיח המצטרפים לצמחים העונתיים</a:t>
            </a:r>
            <a:endParaRPr i="1"/>
          </a:p>
          <a:p>
            <a:pPr marL="457200" lvl="0" indent="-317500" algn="r" rtl="1">
              <a:spcBef>
                <a:spcPts val="1600"/>
              </a:spcBef>
              <a:spcAft>
                <a:spcPts val="0"/>
              </a:spcAft>
              <a:buSzPts val="1400"/>
              <a:buChar char="●"/>
            </a:pPr>
            <a:r>
              <a:rPr lang="x-none" i="1"/>
              <a:t>תנאי הקרקע המשופרים מאפשרים גידול של צמחים עונתיים (חד-שנתיים) כביומסה הראשונית המתבססת בכתמי הנוף</a:t>
            </a:r>
            <a:endParaRPr i="1"/>
          </a:p>
          <a:p>
            <a:pPr marL="0" lvl="0" indent="0" algn="l" rtl="0">
              <a:spcBef>
                <a:spcPts val="160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47"/>
          <p:cNvSpPr/>
          <p:nvPr/>
        </p:nvSpPr>
        <p:spPr>
          <a:xfrm>
            <a:off x="1866300" y="4016575"/>
            <a:ext cx="3201000" cy="4257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1">
              <a:spcBef>
                <a:spcPts val="0"/>
              </a:spcBef>
              <a:spcAft>
                <a:spcPts val="0"/>
              </a:spcAft>
              <a:buNone/>
            </a:pPr>
            <a:r>
              <a:rPr lang="x-none" sz="1800" b="1">
                <a:solidFill>
                  <a:srgbClr val="FFFF00"/>
                </a:solidFill>
              </a:rPr>
              <a:t>התוצאה</a:t>
            </a:r>
            <a:r>
              <a:rPr lang="x-none" sz="1800"/>
              <a:t> : הפרת האיזון האקולוגי</a:t>
            </a:r>
            <a:endParaRPr sz="1800"/>
          </a:p>
        </p:txBody>
      </p:sp>
      <p:sp>
        <p:nvSpPr>
          <p:cNvPr id="262" name="Google Shape;262;p47"/>
          <p:cNvSpPr/>
          <p:nvPr/>
        </p:nvSpPr>
        <p:spPr>
          <a:xfrm>
            <a:off x="7118775" y="2085250"/>
            <a:ext cx="2025300" cy="5727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x-none" sz="1800"/>
              <a:t>רעיית יתר/ ציד יתר</a:t>
            </a:r>
            <a:endParaRPr sz="1800"/>
          </a:p>
        </p:txBody>
      </p:sp>
      <p:sp>
        <p:nvSpPr>
          <p:cNvPr id="263" name="Google Shape;263;p47"/>
          <p:cNvSpPr/>
          <p:nvPr/>
        </p:nvSpPr>
        <p:spPr>
          <a:xfrm>
            <a:off x="7090100" y="2793488"/>
            <a:ext cx="2025300" cy="5727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x-none" sz="1800"/>
              <a:t>פגיעה במגוון הביולוגי</a:t>
            </a:r>
            <a:endParaRPr sz="1800"/>
          </a:p>
        </p:txBody>
      </p:sp>
      <p:sp>
        <p:nvSpPr>
          <p:cNvPr id="264" name="Google Shape;264;p47"/>
          <p:cNvSpPr txBox="1">
            <a:spLocks noGrp="1"/>
          </p:cNvSpPr>
          <p:nvPr>
            <p:ph type="title"/>
          </p:nvPr>
        </p:nvSpPr>
        <p:spPr>
          <a:xfrm>
            <a:off x="289725" y="459550"/>
            <a:ext cx="6098100" cy="13737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Clr>
                <a:schemeClr val="dk1"/>
              </a:buClr>
              <a:buSzPts val="1100"/>
              <a:buFont typeface="Arial"/>
              <a:buNone/>
            </a:pPr>
            <a:r>
              <a:rPr lang="x-none" sz="3000">
                <a:solidFill>
                  <a:srgbClr val="FFFFFF"/>
                </a:solidFill>
              </a:rPr>
              <a:t>התערבות שלילית של האדם בסביבה</a:t>
            </a:r>
            <a:endParaRPr sz="3000">
              <a:solidFill>
                <a:srgbClr val="FFFFFF"/>
              </a:solidFill>
            </a:endParaRPr>
          </a:p>
          <a:p>
            <a:pPr marL="0" lvl="0" indent="0" algn="l" rtl="0">
              <a:spcBef>
                <a:spcPts val="0"/>
              </a:spcBef>
              <a:spcAft>
                <a:spcPts val="0"/>
              </a:spcAft>
              <a:buNone/>
            </a:pPr>
            <a:endParaRPr sz="3000">
              <a:solidFill>
                <a:srgbClr val="FFFFFF"/>
              </a:solidFill>
            </a:endParaRPr>
          </a:p>
        </p:txBody>
      </p:sp>
      <p:sp>
        <p:nvSpPr>
          <p:cNvPr id="265" name="Google Shape;265;p47"/>
          <p:cNvSpPr txBox="1"/>
          <p:nvPr/>
        </p:nvSpPr>
        <p:spPr>
          <a:xfrm>
            <a:off x="7090100" y="3501750"/>
            <a:ext cx="2062200" cy="4257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x-none" sz="1800"/>
              <a:t>מין פולש</a:t>
            </a:r>
            <a:endParaRPr sz="1800"/>
          </a:p>
        </p:txBody>
      </p:sp>
      <p:pic>
        <p:nvPicPr>
          <p:cNvPr id="266" name="Google Shape;266;p47"/>
          <p:cNvPicPr preferRelativeResize="0"/>
          <p:nvPr/>
        </p:nvPicPr>
        <p:blipFill rotWithShape="1">
          <a:blip r:embed="rId3">
            <a:alphaModFix/>
          </a:blip>
          <a:srcRect l="22343" r="22337"/>
          <a:stretch/>
        </p:blipFill>
        <p:spPr>
          <a:xfrm>
            <a:off x="-30525" y="1786637"/>
            <a:ext cx="1709451" cy="1709475"/>
          </a:xfrm>
          <a:prstGeom prst="rect">
            <a:avLst/>
          </a:prstGeom>
          <a:noFill/>
          <a:ln>
            <a:noFill/>
          </a:ln>
        </p:spPr>
      </p:pic>
      <p:pic>
        <p:nvPicPr>
          <p:cNvPr id="267" name="Google Shape;267;p47"/>
          <p:cNvPicPr preferRelativeResize="0"/>
          <p:nvPr/>
        </p:nvPicPr>
        <p:blipFill rotWithShape="1">
          <a:blip r:embed="rId4">
            <a:alphaModFix/>
          </a:blip>
          <a:srcRect l="25000" r="25000"/>
          <a:stretch/>
        </p:blipFill>
        <p:spPr>
          <a:xfrm>
            <a:off x="3626124" y="2191400"/>
            <a:ext cx="1709451" cy="1709450"/>
          </a:xfrm>
          <a:prstGeom prst="rect">
            <a:avLst/>
          </a:prstGeom>
          <a:noFill/>
          <a:ln>
            <a:noFill/>
          </a:ln>
        </p:spPr>
      </p:pic>
      <p:pic>
        <p:nvPicPr>
          <p:cNvPr id="268" name="Google Shape;268;p47"/>
          <p:cNvPicPr preferRelativeResize="0"/>
          <p:nvPr/>
        </p:nvPicPr>
        <p:blipFill rotWithShape="1">
          <a:blip r:embed="rId5">
            <a:alphaModFix/>
          </a:blip>
          <a:srcRect l="12692" r="12692"/>
          <a:stretch/>
        </p:blipFill>
        <p:spPr>
          <a:xfrm>
            <a:off x="5380676" y="3268074"/>
            <a:ext cx="1664325" cy="1664374"/>
          </a:xfrm>
          <a:prstGeom prst="rect">
            <a:avLst/>
          </a:prstGeom>
          <a:noFill/>
          <a:ln>
            <a:noFill/>
          </a:ln>
        </p:spPr>
      </p:pic>
      <p:pic>
        <p:nvPicPr>
          <p:cNvPr id="269" name="Google Shape;269;p47"/>
          <p:cNvPicPr preferRelativeResize="0"/>
          <p:nvPr/>
        </p:nvPicPr>
        <p:blipFill rotWithShape="1">
          <a:blip r:embed="rId6">
            <a:alphaModFix/>
          </a:blip>
          <a:srcRect l="12545" r="12553"/>
          <a:stretch/>
        </p:blipFill>
        <p:spPr>
          <a:xfrm>
            <a:off x="1797800" y="2191400"/>
            <a:ext cx="1709450" cy="1709450"/>
          </a:xfrm>
          <a:prstGeom prst="rect">
            <a:avLst/>
          </a:prstGeom>
          <a:noFill/>
          <a:ln>
            <a:noFill/>
          </a:ln>
        </p:spPr>
      </p:pic>
      <p:pic>
        <p:nvPicPr>
          <p:cNvPr id="270" name="Google Shape;270;p47" descr="תוצאת תמונה עבור ציד"/>
          <p:cNvPicPr preferRelativeResize="0"/>
          <p:nvPr/>
        </p:nvPicPr>
        <p:blipFill>
          <a:blip r:embed="rId7">
            <a:alphaModFix/>
          </a:blip>
          <a:stretch>
            <a:fillRect/>
          </a:stretch>
        </p:blipFill>
        <p:spPr>
          <a:xfrm>
            <a:off x="4975" y="3558950"/>
            <a:ext cx="1678491" cy="1373700"/>
          </a:xfrm>
          <a:prstGeom prst="rect">
            <a:avLst/>
          </a:prstGeom>
          <a:noFill/>
          <a:ln>
            <a:noFill/>
          </a:ln>
        </p:spPr>
      </p:pic>
      <p:pic>
        <p:nvPicPr>
          <p:cNvPr id="271" name="Google Shape;271;p47" descr="תמונה קשורה"/>
          <p:cNvPicPr preferRelativeResize="0"/>
          <p:nvPr/>
        </p:nvPicPr>
        <p:blipFill>
          <a:blip r:embed="rId8">
            <a:alphaModFix/>
          </a:blip>
          <a:stretch>
            <a:fillRect/>
          </a:stretch>
        </p:blipFill>
        <p:spPr>
          <a:xfrm>
            <a:off x="5358125" y="1833250"/>
            <a:ext cx="1664325" cy="1346975"/>
          </a:xfrm>
          <a:prstGeom prst="rect">
            <a:avLst/>
          </a:prstGeom>
          <a:noFill/>
          <a:ln>
            <a:noFill/>
          </a:ln>
        </p:spPr>
      </p:pic>
      <p:pic>
        <p:nvPicPr>
          <p:cNvPr id="272" name="Google Shape;272;p47" descr="תוצאת תמונה עבור מינים פולשים"/>
          <p:cNvPicPr preferRelativeResize="0"/>
          <p:nvPr/>
        </p:nvPicPr>
        <p:blipFill rotWithShape="1">
          <a:blip r:embed="rId9">
            <a:alphaModFix/>
          </a:blip>
          <a:srcRect t="-5080" b="5079"/>
          <a:stretch/>
        </p:blipFill>
        <p:spPr>
          <a:xfrm>
            <a:off x="6966800" y="71425"/>
            <a:ext cx="2099074" cy="1581507"/>
          </a:xfrm>
          <a:prstGeom prst="rect">
            <a:avLst/>
          </a:prstGeom>
          <a:noFill/>
          <a:ln>
            <a:noFill/>
          </a:ln>
        </p:spPr>
      </p:pic>
      <p:sp>
        <p:nvSpPr>
          <p:cNvPr id="273" name="Google Shape;273;p47"/>
          <p:cNvSpPr txBox="1"/>
          <p:nvPr/>
        </p:nvSpPr>
        <p:spPr>
          <a:xfrm>
            <a:off x="7071650" y="4169775"/>
            <a:ext cx="2062200" cy="572700"/>
          </a:xfrm>
          <a:prstGeom prst="rect">
            <a:avLst/>
          </a:prstGeom>
          <a:solidFill>
            <a:srgbClr val="9FC5E8"/>
          </a:solidFill>
          <a:ln w="952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x-none" sz="1800"/>
              <a:t>כריתת יערות</a:t>
            </a:r>
            <a:endParaRPr sz="1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110"/>
          <p:cNvPicPr preferRelativeResize="0"/>
          <p:nvPr/>
        </p:nvPicPr>
        <p:blipFill>
          <a:blip r:embed="rId3">
            <a:alphaModFix/>
          </a:blip>
          <a:stretch>
            <a:fillRect/>
          </a:stretch>
        </p:blipFill>
        <p:spPr>
          <a:xfrm>
            <a:off x="1420225" y="2040300"/>
            <a:ext cx="6926475" cy="2964200"/>
          </a:xfrm>
          <a:prstGeom prst="rect">
            <a:avLst/>
          </a:prstGeom>
          <a:noFill/>
          <a:ln>
            <a:noFill/>
          </a:ln>
        </p:spPr>
      </p:pic>
      <p:sp>
        <p:nvSpPr>
          <p:cNvPr id="775" name="Google Shape;775;p110"/>
          <p:cNvSpPr txBox="1"/>
          <p:nvPr/>
        </p:nvSpPr>
        <p:spPr>
          <a:xfrm>
            <a:off x="210450" y="308375"/>
            <a:ext cx="8610000" cy="1459500"/>
          </a:xfrm>
          <a:prstGeom prst="rect">
            <a:avLst/>
          </a:prstGeom>
          <a:noFill/>
          <a:ln>
            <a:noFill/>
          </a:ln>
        </p:spPr>
        <p:txBody>
          <a:bodyPr spcFirstLastPara="1" wrap="square" lIns="91425" tIns="91425" rIns="91425" bIns="91425" anchor="t" anchorCtr="0">
            <a:noAutofit/>
          </a:bodyPr>
          <a:lstStyle/>
          <a:p>
            <a:pPr marL="0" lvl="0" indent="0" algn="just" rtl="1">
              <a:lnSpc>
                <a:spcPct val="115000"/>
              </a:lnSpc>
              <a:spcBef>
                <a:spcPts val="0"/>
              </a:spcBef>
              <a:spcAft>
                <a:spcPts val="0"/>
              </a:spcAft>
              <a:buClr>
                <a:schemeClr val="dk1"/>
              </a:buClr>
              <a:buSzPts val="1100"/>
              <a:buFont typeface="Arial"/>
              <a:buNone/>
            </a:pPr>
            <a:r>
              <a:rPr lang="x-none" sz="1200" i="1">
                <a:solidFill>
                  <a:schemeClr val="dk1"/>
                </a:solidFill>
              </a:rPr>
              <a:t>   א. העתיקו את הטבלה אל המסמך בו אתם רושמים את תשובותיכם, ומלאו אותה על פי ההנחיות הבאות:</a:t>
            </a:r>
            <a:endParaRPr sz="1200" i="1">
              <a:solidFill>
                <a:schemeClr val="dk1"/>
              </a:solidFill>
            </a:endParaRPr>
          </a:p>
          <a:p>
            <a:pPr marL="0" lvl="0" indent="0" algn="r" rtl="1">
              <a:lnSpc>
                <a:spcPct val="180000"/>
              </a:lnSpc>
              <a:spcBef>
                <a:spcPts val="0"/>
              </a:spcBef>
              <a:spcAft>
                <a:spcPts val="0"/>
              </a:spcAft>
              <a:buClr>
                <a:schemeClr val="dk1"/>
              </a:buClr>
              <a:buSzPts val="1100"/>
              <a:buFont typeface="Arial"/>
              <a:buNone/>
            </a:pPr>
            <a:r>
              <a:rPr lang="x-none" sz="1200" i="1">
                <a:solidFill>
                  <a:schemeClr val="dk1"/>
                </a:solidFill>
              </a:rPr>
              <a:t>            1. התאימו את המשפטים המתארים את התהליכים המתרחשים בסביבה (למטה) לחיצים המסומנים באותיות א-ו באיור ב'.</a:t>
            </a:r>
            <a:endParaRPr sz="1200" i="1">
              <a:solidFill>
                <a:schemeClr val="dk1"/>
              </a:solidFill>
            </a:endParaRPr>
          </a:p>
          <a:p>
            <a:pPr marL="0" lvl="0" indent="0" algn="r" rtl="1">
              <a:lnSpc>
                <a:spcPct val="180000"/>
              </a:lnSpc>
              <a:spcBef>
                <a:spcPts val="0"/>
              </a:spcBef>
              <a:spcAft>
                <a:spcPts val="0"/>
              </a:spcAft>
              <a:buClr>
                <a:schemeClr val="dk1"/>
              </a:buClr>
              <a:buSzPts val="1100"/>
              <a:buFont typeface="Arial"/>
              <a:buNone/>
            </a:pPr>
            <a:r>
              <a:rPr lang="x-none" sz="1200" i="1">
                <a:solidFill>
                  <a:schemeClr val="dk1"/>
                </a:solidFill>
              </a:rPr>
              <a:t>            2. על אלו תוצאות, המוצגות באיורים 6-9 למעלה, מבוססים כל אחד מהשלבים א-ו?</a:t>
            </a:r>
            <a:endParaRPr sz="1200" i="1">
              <a:solidFill>
                <a:schemeClr val="dk1"/>
              </a:solidFill>
            </a:endParaRPr>
          </a:p>
          <a:p>
            <a:pPr marL="0" lvl="0" indent="0" algn="r" rtl="1">
              <a:lnSpc>
                <a:spcPct val="180000"/>
              </a:lnSpc>
              <a:spcBef>
                <a:spcPts val="0"/>
              </a:spcBef>
              <a:spcAft>
                <a:spcPts val="0"/>
              </a:spcAft>
              <a:buClr>
                <a:schemeClr val="dk1"/>
              </a:buClr>
              <a:buSzPts val="1100"/>
              <a:buFont typeface="Arial"/>
              <a:buNone/>
            </a:pPr>
            <a:r>
              <a:rPr lang="x-none" sz="1200" i="1">
                <a:solidFill>
                  <a:schemeClr val="dk1"/>
                </a:solidFill>
              </a:rPr>
              <a:t>        ב. מדוע, לדעתכם, התהליכים המתוארים באיור ב' אינם מתקיימים בתנאים של רעיית יתר?</a:t>
            </a:r>
            <a:endParaRPr sz="1200" i="1">
              <a:solidFill>
                <a:schemeClr val="dk1"/>
              </a:solidFill>
            </a:endParaRPr>
          </a:p>
          <a:p>
            <a:pPr marL="0" lvl="0" indent="0" algn="r" rtl="1">
              <a:lnSpc>
                <a:spcPct val="180000"/>
              </a:lnSpc>
              <a:spcBef>
                <a:spcPts val="0"/>
              </a:spcBef>
              <a:spcAft>
                <a:spcPts val="0"/>
              </a:spcAft>
              <a:buClr>
                <a:schemeClr val="dk1"/>
              </a:buClr>
              <a:buSzPts val="1100"/>
              <a:buFont typeface="Arial"/>
              <a:buNone/>
            </a:pPr>
            <a:r>
              <a:rPr lang="x-none" sz="1200" i="1">
                <a:solidFill>
                  <a:schemeClr val="dk1"/>
                </a:solidFill>
              </a:rPr>
              <a:t>        ג. בחרו אחד מהתהליכים א-ו המופיעים באיור ב', והציעו לו הסבר. תוכלו להיעזר במקור המידע "</a:t>
            </a:r>
            <a:r>
              <a:rPr lang="x-none" sz="1200" i="1" u="sng">
                <a:solidFill>
                  <a:srgbClr val="1155CC"/>
                </a:solidFill>
                <a:hlinkClick r:id="rId4"/>
              </a:rPr>
              <a:t>באג לייף</a:t>
            </a:r>
            <a:r>
              <a:rPr lang="x-none" sz="1200" i="1">
                <a:solidFill>
                  <a:schemeClr val="dk1"/>
                </a:solidFill>
              </a:rPr>
              <a:t>" (או במקורות אחרים לבחירתכם).</a:t>
            </a:r>
            <a:endParaRPr sz="1200" i="1">
              <a:solidFill>
                <a:schemeClr val="dk1"/>
              </a:solidFill>
            </a:endParaRPr>
          </a:p>
          <a:p>
            <a:pPr marL="0" lvl="0" indent="0" algn="r" rtl="1">
              <a:spcBef>
                <a:spcPts val="0"/>
              </a:spcBef>
              <a:spcAft>
                <a:spcPts val="0"/>
              </a:spcAft>
              <a:buNone/>
            </a:pP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111"/>
          <p:cNvSpPr txBox="1">
            <a:spLocks noGrp="1"/>
          </p:cNvSpPr>
          <p:nvPr>
            <p:ph type="body" idx="1"/>
          </p:nvPr>
        </p:nvSpPr>
        <p:spPr>
          <a:xfrm>
            <a:off x="3539325" y="593900"/>
            <a:ext cx="5090400" cy="4011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781" name="Google Shape;781;p111"/>
          <p:cNvPicPr preferRelativeResize="0"/>
          <p:nvPr/>
        </p:nvPicPr>
        <p:blipFill>
          <a:blip r:embed="rId3">
            <a:alphaModFix/>
          </a:blip>
          <a:stretch>
            <a:fillRect/>
          </a:stretch>
        </p:blipFill>
        <p:spPr>
          <a:xfrm>
            <a:off x="795550" y="301725"/>
            <a:ext cx="8007150" cy="46278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pic>
        <p:nvPicPr>
          <p:cNvPr id="786" name="Google Shape;786;p112"/>
          <p:cNvPicPr preferRelativeResize="0"/>
          <p:nvPr/>
        </p:nvPicPr>
        <p:blipFill>
          <a:blip r:embed="rId3">
            <a:alphaModFix/>
          </a:blip>
          <a:stretch>
            <a:fillRect/>
          </a:stretch>
        </p:blipFill>
        <p:spPr>
          <a:xfrm>
            <a:off x="303300" y="649550"/>
            <a:ext cx="8423825" cy="4098425"/>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791" name="Google Shape;791;p113"/>
          <p:cNvPicPr preferRelativeResize="0"/>
          <p:nvPr/>
        </p:nvPicPr>
        <p:blipFill>
          <a:blip r:embed="rId3">
            <a:alphaModFix/>
          </a:blip>
          <a:stretch>
            <a:fillRect/>
          </a:stretch>
        </p:blipFill>
        <p:spPr>
          <a:xfrm>
            <a:off x="6609925" y="1377650"/>
            <a:ext cx="1371600" cy="1371600"/>
          </a:xfrm>
          <a:prstGeom prst="rect">
            <a:avLst/>
          </a:prstGeom>
          <a:noFill/>
          <a:ln>
            <a:noFill/>
          </a:ln>
        </p:spPr>
      </p:pic>
      <p:sp>
        <p:nvSpPr>
          <p:cNvPr id="792" name="Google Shape;792;p113"/>
          <p:cNvSpPr txBox="1"/>
          <p:nvPr/>
        </p:nvSpPr>
        <p:spPr>
          <a:xfrm>
            <a:off x="1029275" y="1269650"/>
            <a:ext cx="4355400" cy="1618200"/>
          </a:xfrm>
          <a:prstGeom prst="rect">
            <a:avLst/>
          </a:prstGeom>
          <a:noFill/>
          <a:ln>
            <a:noFill/>
          </a:ln>
        </p:spPr>
        <p:txBody>
          <a:bodyPr spcFirstLastPara="1" wrap="square" lIns="91425" tIns="91425" rIns="91425" bIns="91425" anchor="t" anchorCtr="0">
            <a:noAutofit/>
          </a:bodyPr>
          <a:lstStyle/>
          <a:p>
            <a:pPr marL="0" lvl="0" indent="0" algn="r" rtl="1">
              <a:spcBef>
                <a:spcPts val="0"/>
              </a:spcBef>
              <a:spcAft>
                <a:spcPts val="0"/>
              </a:spcAft>
              <a:buNone/>
            </a:pPr>
            <a:r>
              <a:rPr lang="x-none" sz="3600">
                <a:latin typeface="David"/>
                <a:ea typeface="David"/>
                <a:cs typeface="David"/>
                <a:sym typeface="David"/>
              </a:rPr>
              <a:t>מהי דעתכם לגבי המפגש!!</a:t>
            </a:r>
            <a:endParaRPr sz="3600">
              <a:latin typeface="David"/>
              <a:ea typeface="David"/>
              <a:cs typeface="David"/>
              <a:sym typeface="Davi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pic>
        <p:nvPicPr>
          <p:cNvPr id="278" name="Google Shape;278;p48"/>
          <p:cNvPicPr preferRelativeResize="0"/>
          <p:nvPr/>
        </p:nvPicPr>
        <p:blipFill rotWithShape="1">
          <a:blip r:embed="rId3">
            <a:alphaModFix/>
          </a:blip>
          <a:srcRect l="13207" r="13214"/>
          <a:stretch/>
        </p:blipFill>
        <p:spPr>
          <a:xfrm>
            <a:off x="5022750" y="835500"/>
            <a:ext cx="3397200" cy="3478200"/>
          </a:xfrm>
          <a:prstGeom prst="ellipse">
            <a:avLst/>
          </a:prstGeom>
          <a:noFill/>
          <a:ln>
            <a:noFill/>
          </a:ln>
        </p:spPr>
      </p:pic>
      <p:sp>
        <p:nvSpPr>
          <p:cNvPr id="279" name="Google Shape;279;p48"/>
          <p:cNvSpPr txBox="1">
            <a:spLocks noGrp="1"/>
          </p:cNvSpPr>
          <p:nvPr>
            <p:ph type="body" idx="1"/>
          </p:nvPr>
        </p:nvSpPr>
        <p:spPr>
          <a:xfrm>
            <a:off x="630075" y="992625"/>
            <a:ext cx="3777600" cy="3172200"/>
          </a:xfrm>
          <a:prstGeom prst="rect">
            <a:avLst/>
          </a:prstGeom>
        </p:spPr>
        <p:txBody>
          <a:bodyPr spcFirstLastPara="1" wrap="square" lIns="91425" tIns="91425" rIns="91425" bIns="91425" anchor="ctr" anchorCtr="0">
            <a:noAutofit/>
          </a:bodyPr>
          <a:lstStyle/>
          <a:p>
            <a:pPr marL="0" lvl="0" indent="0" algn="r" rtl="1">
              <a:spcBef>
                <a:spcPts val="0"/>
              </a:spcBef>
              <a:spcAft>
                <a:spcPts val="0"/>
              </a:spcAft>
              <a:buNone/>
            </a:pPr>
            <a:r>
              <a:rPr lang="x-none" sz="1800" b="1"/>
              <a:t>هل يوجد تدخل إيجابي  للإنسان في البيئة؟</a:t>
            </a:r>
            <a:endParaRPr sz="1800" b="1"/>
          </a:p>
          <a:p>
            <a:pPr marL="0" lvl="0" indent="0" algn="r" rtl="1">
              <a:spcBef>
                <a:spcPts val="1600"/>
              </a:spcBef>
              <a:spcAft>
                <a:spcPts val="0"/>
              </a:spcAft>
              <a:buNone/>
            </a:pPr>
            <a:r>
              <a:rPr lang="x-none" sz="1800"/>
              <a:t>اذكروا أمثلة لتدخل ايجابي الإنسان بالبيئة!</a:t>
            </a:r>
            <a:endParaRPr sz="1800"/>
          </a:p>
          <a:p>
            <a:pPr marL="0" lvl="0" indent="0" algn="r" rtl="1">
              <a:spcBef>
                <a:spcPts val="1600"/>
              </a:spcBef>
              <a:spcAft>
                <a:spcPts val="0"/>
              </a:spcAft>
              <a:buNone/>
            </a:pPr>
            <a:r>
              <a:rPr lang="x-none" sz="1800" b="1"/>
              <a:t>תנו דוגמאות להתערבות </a:t>
            </a:r>
            <a:r>
              <a:rPr lang="x-none" sz="1800" b="1">
                <a:solidFill>
                  <a:srgbClr val="38761D"/>
                </a:solidFill>
              </a:rPr>
              <a:t>חיובית</a:t>
            </a:r>
            <a:r>
              <a:rPr lang="x-none" sz="1800" b="1"/>
              <a:t> של האדם בסביבה!  </a:t>
            </a:r>
            <a:endParaRPr sz="1800" b="1"/>
          </a:p>
          <a:p>
            <a:pPr marL="0" lvl="0" indent="0" algn="l" rtl="0">
              <a:spcBef>
                <a:spcPts val="1600"/>
              </a:spcBef>
              <a:spcAft>
                <a:spcPts val="1600"/>
              </a:spcAft>
              <a:buNone/>
            </a:pPr>
            <a:endParaRPr sz="180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9"/>
          <p:cNvSpPr/>
          <p:nvPr/>
        </p:nvSpPr>
        <p:spPr>
          <a:xfrm>
            <a:off x="6396975" y="3173175"/>
            <a:ext cx="2188200" cy="3531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x-none" sz="1800"/>
              <a:t>שימור המגוון הביולוגי</a:t>
            </a:r>
            <a:endParaRPr sz="1800"/>
          </a:p>
        </p:txBody>
      </p:sp>
      <p:sp>
        <p:nvSpPr>
          <p:cNvPr id="285" name="Google Shape;285;p49"/>
          <p:cNvSpPr/>
          <p:nvPr/>
        </p:nvSpPr>
        <p:spPr>
          <a:xfrm>
            <a:off x="6401313" y="2642550"/>
            <a:ext cx="2179500" cy="4605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x-none" sz="1800"/>
              <a:t>מהנדס סביבה</a:t>
            </a:r>
            <a:endParaRPr sz="1800"/>
          </a:p>
        </p:txBody>
      </p:sp>
      <p:sp>
        <p:nvSpPr>
          <p:cNvPr id="286" name="Google Shape;286;p49"/>
          <p:cNvSpPr/>
          <p:nvPr/>
        </p:nvSpPr>
        <p:spPr>
          <a:xfrm>
            <a:off x="6401325" y="2219325"/>
            <a:ext cx="2179500" cy="3531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x-none" sz="1800"/>
              <a:t>רעייה מתונה</a:t>
            </a:r>
            <a:endParaRPr sz="1800"/>
          </a:p>
        </p:txBody>
      </p:sp>
      <p:sp>
        <p:nvSpPr>
          <p:cNvPr id="287" name="Google Shape;287;p49"/>
          <p:cNvSpPr/>
          <p:nvPr/>
        </p:nvSpPr>
        <p:spPr>
          <a:xfrm>
            <a:off x="6396975" y="3596400"/>
            <a:ext cx="2188200" cy="460500"/>
          </a:xfrm>
          <a:prstGeom prst="rect">
            <a:avLst/>
          </a:prstGeom>
          <a:solidFill>
            <a:srgbClr val="9FC5E8"/>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r" rtl="1">
              <a:spcBef>
                <a:spcPts val="0"/>
              </a:spcBef>
              <a:spcAft>
                <a:spcPts val="0"/>
              </a:spcAft>
              <a:buNone/>
            </a:pPr>
            <a:r>
              <a:rPr lang="x-none" sz="1800"/>
              <a:t>ממשק/שיקום</a:t>
            </a:r>
            <a:endParaRPr sz="1800"/>
          </a:p>
        </p:txBody>
      </p:sp>
      <p:sp>
        <p:nvSpPr>
          <p:cNvPr id="288" name="Google Shape;288;p49"/>
          <p:cNvSpPr txBox="1">
            <a:spLocks noGrp="1"/>
          </p:cNvSpPr>
          <p:nvPr>
            <p:ph type="title"/>
          </p:nvPr>
        </p:nvSpPr>
        <p:spPr>
          <a:xfrm>
            <a:off x="385300" y="417550"/>
            <a:ext cx="7853100" cy="1373700"/>
          </a:xfrm>
          <a:prstGeom prst="rect">
            <a:avLst/>
          </a:prstGeom>
        </p:spPr>
        <p:txBody>
          <a:bodyPr spcFirstLastPara="1" wrap="square" lIns="91425" tIns="91425" rIns="91425" bIns="91425" anchor="b" anchorCtr="0">
            <a:noAutofit/>
          </a:bodyPr>
          <a:lstStyle/>
          <a:p>
            <a:pPr marL="0" lvl="0" indent="0" algn="ctr" rtl="1">
              <a:spcBef>
                <a:spcPts val="0"/>
              </a:spcBef>
              <a:spcAft>
                <a:spcPts val="0"/>
              </a:spcAft>
              <a:buNone/>
            </a:pPr>
            <a:r>
              <a:rPr lang="x-none" sz="3000">
                <a:solidFill>
                  <a:srgbClr val="FFFFFF"/>
                </a:solidFill>
              </a:rPr>
              <a:t>התערבות חיובית של האדם בסביבה</a:t>
            </a:r>
            <a:endParaRPr sz="3000">
              <a:solidFill>
                <a:srgbClr val="FFFFFF"/>
              </a:solidFill>
            </a:endParaRPr>
          </a:p>
          <a:p>
            <a:pPr marL="0" lvl="0" indent="0" algn="l" rtl="0">
              <a:spcBef>
                <a:spcPts val="0"/>
              </a:spcBef>
              <a:spcAft>
                <a:spcPts val="0"/>
              </a:spcAft>
              <a:buNone/>
            </a:pPr>
            <a:endParaRPr sz="3000">
              <a:solidFill>
                <a:srgbClr val="FFFFFF"/>
              </a:solidFill>
            </a:endParaRPr>
          </a:p>
        </p:txBody>
      </p:sp>
      <p:sp>
        <p:nvSpPr>
          <p:cNvPr id="289" name="Google Shape;289;p49"/>
          <p:cNvSpPr txBox="1"/>
          <p:nvPr/>
        </p:nvSpPr>
        <p:spPr>
          <a:xfrm>
            <a:off x="6401325" y="4127025"/>
            <a:ext cx="2179500" cy="353100"/>
          </a:xfrm>
          <a:prstGeom prst="rect">
            <a:avLst/>
          </a:prstGeom>
          <a:solidFill>
            <a:srgbClr val="A4C2F4"/>
          </a:solidFill>
          <a:ln w="9525" cap="flat" cmpd="sng">
            <a:solidFill>
              <a:srgbClr val="434343"/>
            </a:solidFill>
            <a:prstDash val="solid"/>
            <a:round/>
            <a:headEnd type="none" w="sm" len="sm"/>
            <a:tailEnd type="none" w="sm" len="sm"/>
          </a:ln>
        </p:spPr>
        <p:txBody>
          <a:bodyPr spcFirstLastPara="1" wrap="square" lIns="91425" tIns="91425" rIns="91425" bIns="91425" anchor="t" anchorCtr="0">
            <a:noAutofit/>
          </a:bodyPr>
          <a:lstStyle/>
          <a:p>
            <a:pPr marL="0" lvl="0" indent="0" algn="r" rtl="1">
              <a:spcBef>
                <a:spcPts val="0"/>
              </a:spcBef>
              <a:spcAft>
                <a:spcPts val="0"/>
              </a:spcAft>
              <a:buNone/>
            </a:pPr>
            <a:r>
              <a:rPr lang="x-none" sz="1800"/>
              <a:t>הדברה ביולוגית</a:t>
            </a:r>
            <a:endParaRPr sz="1800"/>
          </a:p>
        </p:txBody>
      </p:sp>
      <p:pic>
        <p:nvPicPr>
          <p:cNvPr id="290" name="Google Shape;290;p49" descr="סרט הסברה אודות חשיבותו של עדר העיזים ברמת הנדיב:&#10;רעיית עדרי עזים בחורש ים-תיכוני משמשת ככלי ממשקי לניהול אקולוגי של שטחי החורש, לתחזוקה של אזורי-חיץ בשולי יישובים, להפחתת ביו-מסה לצורך מניעת שריפות ולהמרת צומח עשבוני ומעוצה למזון עבור האדם. &#10;לפרטים נוספים: https://goo.gl/b9RTyP">
            <a:hlinkClick r:id="rId3"/>
          </p:cNvPr>
          <p:cNvPicPr preferRelativeResize="0"/>
          <p:nvPr/>
        </p:nvPicPr>
        <p:blipFill>
          <a:blip r:embed="rId4">
            <a:alphaModFix/>
          </a:blip>
          <a:stretch>
            <a:fillRect/>
          </a:stretch>
        </p:blipFill>
        <p:spPr>
          <a:xfrm>
            <a:off x="641150" y="1791251"/>
            <a:ext cx="4394507" cy="32959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2787</Words>
  <Application>Microsoft Office PowerPoint</Application>
  <PresentationFormat>‫הצגה על המסך (16:9)</PresentationFormat>
  <Paragraphs>272</Paragraphs>
  <Slides>73</Slides>
  <Notes>73</Notes>
  <HiddenSlides>0</HiddenSlides>
  <MMClips>0</MMClips>
  <ScaleCrop>false</ScaleCrop>
  <HeadingPairs>
    <vt:vector size="6" baseType="variant">
      <vt:variant>
        <vt:lpstr>גופנים בשימוש</vt:lpstr>
      </vt:variant>
      <vt:variant>
        <vt:i4>3</vt:i4>
      </vt:variant>
      <vt:variant>
        <vt:lpstr>ערכת נושא</vt:lpstr>
      </vt:variant>
      <vt:variant>
        <vt:i4>2</vt:i4>
      </vt:variant>
      <vt:variant>
        <vt:lpstr>כותרות שקופיות</vt:lpstr>
      </vt:variant>
      <vt:variant>
        <vt:i4>73</vt:i4>
      </vt:variant>
    </vt:vector>
  </HeadingPairs>
  <TitlesOfParts>
    <vt:vector size="78" baseType="lpstr">
      <vt:lpstr>Arial</vt:lpstr>
      <vt:lpstr>Calibri</vt:lpstr>
      <vt:lpstr>David</vt:lpstr>
      <vt:lpstr>Simple Light</vt:lpstr>
      <vt:lpstr>Simple Light</vt:lpstr>
      <vt:lpstr>דיון במאמר המדעי:  נמלת הקציר כמהנדסת סביבה</vt:lpstr>
      <vt:lpstr>חלוקת זמן והמלצות למורים בנושא המאמר:</vt:lpstr>
      <vt:lpstr>קישורים לפעילות המתוקשבת באתר "אקולוגיה בסביבה מתוקשבת"</vt:lpstr>
      <vt:lpstr>נושאי הפעילות :הפעילות כוללת מגוון נושאים</vt:lpstr>
      <vt:lpstr>מערכת אקולוגית</vt:lpstr>
      <vt:lpstr>מצגת של PowerPoint</vt:lpstr>
      <vt:lpstr>התערבות שלילית של האדם בסביבה </vt:lpstr>
      <vt:lpstr>מצגת של PowerPoint</vt:lpstr>
      <vt:lpstr>התערבות חיובית של האדם בסביבה </vt:lpstr>
      <vt:lpstr>סרטון: איך זאבים משנים את פני המערכת האקולוגית?</vt:lpstr>
      <vt:lpstr>מושגי קדם מתבקשים</vt:lpstr>
      <vt:lpstr>מצגת של PowerPoint</vt:lpstr>
      <vt:lpstr>מצגת של PowerPoint</vt:lpstr>
      <vt:lpstr>סירה קוצנית - البلان</vt:lpstr>
      <vt:lpstr>רעיית יתר: רעייה מוגברת ממושכת של צמחים ופגיעה בקצב התחדשות הצמחייה</vt:lpstr>
      <vt:lpstr>קטע מרמת הנדיב בשנת 2010</vt:lpstr>
      <vt:lpstr>מצגת של PowerPoint</vt:lpstr>
      <vt:lpstr>תשובות</vt:lpstr>
      <vt:lpstr>השלכות של רעיית יתר </vt:lpstr>
      <vt:lpstr>שאלות נבחרות מתוך המאמר</vt:lpstr>
      <vt:lpstr>תשובות</vt:lpstr>
      <vt:lpstr>מצגת של PowerPoint</vt:lpstr>
      <vt:lpstr>מצגת של PowerPoint</vt:lpstr>
      <vt:lpstr>מצגת של PowerPoint</vt:lpstr>
      <vt:lpstr>גישה משלימה- מהנדסי סביבה (שיקום טבעי)</vt:lpstr>
      <vt:lpstr>מידע על נמלת הקציר</vt:lpstr>
      <vt:lpstr>נמלת הקציר</vt:lpstr>
      <vt:lpstr>מבוא</vt:lpstr>
      <vt:lpstr>מצגת של PowerPoint</vt:lpstr>
      <vt:lpstr>מצגת של PowerPoint</vt:lpstr>
      <vt:lpstr>נוף של בתת ספר ערבתית  منظر سهب استوائي أو بادية </vt:lpstr>
      <vt:lpstr>סביבת המחקר </vt:lpstr>
      <vt:lpstr>מצגת של PowerPoint</vt:lpstr>
      <vt:lpstr>מצגת של PowerPoint</vt:lpstr>
      <vt:lpstr>שאלת המחקר  (היבט א) </vt:lpstr>
      <vt:lpstr>שאלות נבחרות מתוך המאמר</vt:lpstr>
      <vt:lpstr>מצגת של PowerPoint</vt:lpstr>
      <vt:lpstr>מאפייני האזור</vt:lpstr>
      <vt:lpstr>אפיון כתמי הנוף</vt:lpstr>
      <vt:lpstr>מצגת של PowerPoint</vt:lpstr>
      <vt:lpstr>מצגת של PowerPoint</vt:lpstr>
      <vt:lpstr>מצגת של PowerPoint</vt:lpstr>
      <vt:lpstr>גודל כתמי הנוף המכילים נמלים </vt:lpstr>
      <vt:lpstr>שאלות נבחרות מתוך המאמר</vt:lpstr>
      <vt:lpstr>תיאור המגמות בגרף</vt:lpstr>
      <vt:lpstr>מצגת של PowerPoint</vt:lpstr>
      <vt:lpstr>שאלת המחקר (היבט ב) </vt:lpstr>
      <vt:lpstr>שאלות נבחרות מתוך המאמר</vt:lpstr>
      <vt:lpstr>מצגת של PowerPoint</vt:lpstr>
      <vt:lpstr>מצגת של PowerPoint</vt:lpstr>
      <vt:lpstr>מצגת של PowerPoint</vt:lpstr>
      <vt:lpstr>מצגת של PowerPoint</vt:lpstr>
      <vt:lpstr>תוצאות: המדדים הביוטיים א. השפעת קני הנמלים על מדדים ביוטיים - מאפייני הצומח  </vt:lpstr>
      <vt:lpstr>מאפייני השיחים</vt:lpstr>
      <vt:lpstr>מצגת של PowerPoint</vt:lpstr>
      <vt:lpstr>מצגת של PowerPoint</vt:lpstr>
      <vt:lpstr>מצגת של PowerPoint</vt:lpstr>
      <vt:lpstr>תוצאות - המדדים האביוטיים ב. השפעת קני הנמלים על מדדים אביוטיים - פוריות הקרקע   </vt:lpstr>
      <vt:lpstr>כמות החומר האורגני</vt:lpstr>
      <vt:lpstr>חנקן כללי בקרקע</vt:lpstr>
      <vt:lpstr>כמות הזרחן בקרקע</vt:lpstr>
      <vt:lpstr>שאלות נבחרות מתוך המאמר</vt:lpstr>
      <vt:lpstr>תשובות</vt:lpstr>
      <vt:lpstr>דיון</vt:lpstr>
      <vt:lpstr>דיון המשך...</vt:lpstr>
      <vt:lpstr>לסיכום:</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דיון במאמר המדעי:  נמלת הקציר כמהנדסת סביבה</dc:title>
  <dc:creator>פנדה</dc:creator>
  <cp:lastModifiedBy>‏‏משתמש Windows</cp:lastModifiedBy>
  <cp:revision>1</cp:revision>
  <dcterms:modified xsi:type="dcterms:W3CDTF">2019-05-22T09:35:50Z</dcterms:modified>
</cp:coreProperties>
</file>