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EC44-D63F-46AE-9067-DF9357EDA16B}" type="datetimeFigureOut">
              <a:rPr lang="he-IL" smtClean="0"/>
              <a:t>י"ט/טבת/תשע"ו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A616-B9F5-48B6-B024-404AEE0CA9B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EC44-D63F-46AE-9067-DF9357EDA16B}" type="datetimeFigureOut">
              <a:rPr lang="he-IL" smtClean="0"/>
              <a:t>י"ט/טבת/תשע"ו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A616-B9F5-48B6-B024-404AEE0CA9B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EC44-D63F-46AE-9067-DF9357EDA16B}" type="datetimeFigureOut">
              <a:rPr lang="he-IL" smtClean="0"/>
              <a:t>י"ט/טבת/תשע"ו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A616-B9F5-48B6-B024-404AEE0CA9B4}" type="slidenum">
              <a:rPr lang="he-IL" smtClean="0"/>
              <a:t>‹#›</a:t>
            </a:fld>
            <a:endParaRPr lang="he-I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EC44-D63F-46AE-9067-DF9357EDA16B}" type="datetimeFigureOut">
              <a:rPr lang="he-IL" smtClean="0"/>
              <a:t>י"ט/טבת/תשע"ו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A616-B9F5-48B6-B024-404AEE0CA9B4}" type="slidenum">
              <a:rPr lang="he-IL" smtClean="0"/>
              <a:t>‹#›</a:t>
            </a:fld>
            <a:endParaRPr lang="he-I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EC44-D63F-46AE-9067-DF9357EDA16B}" type="datetimeFigureOut">
              <a:rPr lang="he-IL" smtClean="0"/>
              <a:t>י"ט/טבת/תשע"ו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A616-B9F5-48B6-B024-404AEE0CA9B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EC44-D63F-46AE-9067-DF9357EDA16B}" type="datetimeFigureOut">
              <a:rPr lang="he-IL" smtClean="0"/>
              <a:t>י"ט/טבת/תשע"ו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A616-B9F5-48B6-B024-404AEE0CA9B4}" type="slidenum">
              <a:rPr lang="he-IL" smtClean="0"/>
              <a:t>‹#›</a:t>
            </a:fld>
            <a:endParaRPr lang="he-I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EC44-D63F-46AE-9067-DF9357EDA16B}" type="datetimeFigureOut">
              <a:rPr lang="he-IL" smtClean="0"/>
              <a:t>י"ט/טבת/תשע"ו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A616-B9F5-48B6-B024-404AEE0CA9B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EC44-D63F-46AE-9067-DF9357EDA16B}" type="datetimeFigureOut">
              <a:rPr lang="he-IL" smtClean="0"/>
              <a:t>י"ט/טבת/תשע"ו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A616-B9F5-48B6-B024-404AEE0CA9B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EC44-D63F-46AE-9067-DF9357EDA16B}" type="datetimeFigureOut">
              <a:rPr lang="he-IL" smtClean="0"/>
              <a:t>י"ט/טבת/תשע"ו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A616-B9F5-48B6-B024-404AEE0CA9B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EC44-D63F-46AE-9067-DF9357EDA16B}" type="datetimeFigureOut">
              <a:rPr lang="he-IL" smtClean="0"/>
              <a:t>י"ט/טבת/תשע"ו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A616-B9F5-48B6-B024-404AEE0CA9B4}" type="slidenum">
              <a:rPr lang="he-IL" smtClean="0"/>
              <a:t>‹#›</a:t>
            </a:fld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EC44-D63F-46AE-9067-DF9357EDA16B}" type="datetimeFigureOut">
              <a:rPr lang="he-IL" smtClean="0"/>
              <a:t>י"ט/טבת/תשע"ו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A616-B9F5-48B6-B024-404AEE0CA9B4}" type="slidenum">
              <a:rPr lang="he-IL" smtClean="0"/>
              <a:t>‹#›</a:t>
            </a:fld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034EC44-D63F-46AE-9067-DF9357EDA16B}" type="datetimeFigureOut">
              <a:rPr lang="he-IL" smtClean="0"/>
              <a:t>י"ט/טבת/תשע"ו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EA5A616-B9F5-48B6-B024-404AEE0CA9B4}" type="slidenum">
              <a:rPr lang="he-IL" smtClean="0"/>
              <a:t>‹#›</a:t>
            </a:fld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עבודת חקר בגיאוגרפיה</a:t>
            </a:r>
            <a:b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חבלי ארץ ישראל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לבן מעוגל 3"/>
          <p:cNvSpPr/>
          <p:nvPr/>
        </p:nvSpPr>
        <p:spPr>
          <a:xfrm>
            <a:off x="6228184" y="2060848"/>
            <a:ext cx="2448272" cy="1008112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800" dirty="0" smtClean="0">
                <a:solidFill>
                  <a:schemeClr val="accent6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מישור החוף</a:t>
            </a:r>
            <a:endParaRPr lang="he-IL" sz="2800" dirty="0">
              <a:solidFill>
                <a:schemeClr val="accent6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מלבן מעוגל 4"/>
          <p:cNvSpPr/>
          <p:nvPr/>
        </p:nvSpPr>
        <p:spPr>
          <a:xfrm>
            <a:off x="6262072" y="3877816"/>
            <a:ext cx="2448272" cy="1008112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800" dirty="0" smtClean="0">
                <a:solidFill>
                  <a:schemeClr val="accent6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גליל עליון</a:t>
            </a:r>
            <a:endParaRPr lang="he-IL" sz="2800" dirty="0">
              <a:solidFill>
                <a:schemeClr val="accent6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מעוגל 5"/>
          <p:cNvSpPr/>
          <p:nvPr/>
        </p:nvSpPr>
        <p:spPr>
          <a:xfrm>
            <a:off x="3563888" y="2523768"/>
            <a:ext cx="2448272" cy="1008112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800" dirty="0" smtClean="0">
                <a:solidFill>
                  <a:schemeClr val="accent6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השפלה</a:t>
            </a:r>
            <a:endParaRPr lang="he-IL" sz="2800" dirty="0">
              <a:solidFill>
                <a:schemeClr val="accent6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מלבן מעוגל 6"/>
          <p:cNvSpPr/>
          <p:nvPr/>
        </p:nvSpPr>
        <p:spPr>
          <a:xfrm>
            <a:off x="395536" y="4042400"/>
            <a:ext cx="2448272" cy="1008112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800" dirty="0" smtClean="0">
                <a:solidFill>
                  <a:schemeClr val="accent6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גליל תחתון</a:t>
            </a:r>
            <a:endParaRPr lang="he-IL" sz="2800" dirty="0">
              <a:solidFill>
                <a:schemeClr val="accent6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מעוגל 7"/>
          <p:cNvSpPr/>
          <p:nvPr/>
        </p:nvSpPr>
        <p:spPr>
          <a:xfrm>
            <a:off x="827584" y="2013992"/>
            <a:ext cx="2448272" cy="1008112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800" dirty="0" smtClean="0">
                <a:solidFill>
                  <a:schemeClr val="accent6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הנגב</a:t>
            </a:r>
            <a:endParaRPr lang="he-IL" sz="2800" dirty="0">
              <a:solidFill>
                <a:schemeClr val="accent6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מלבן מעוגל 8"/>
          <p:cNvSpPr/>
          <p:nvPr/>
        </p:nvSpPr>
        <p:spPr>
          <a:xfrm>
            <a:off x="3419872" y="4042400"/>
            <a:ext cx="2448272" cy="1008112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800" dirty="0" smtClean="0">
                <a:solidFill>
                  <a:schemeClr val="accent6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השרון</a:t>
            </a:r>
            <a:endParaRPr lang="he-IL" sz="2800" dirty="0">
              <a:solidFill>
                <a:schemeClr val="accent6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" name="מלבן מעוגל 9"/>
          <p:cNvSpPr/>
          <p:nvPr/>
        </p:nvSpPr>
        <p:spPr>
          <a:xfrm>
            <a:off x="1835696" y="5329376"/>
            <a:ext cx="2448272" cy="1008112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800" dirty="0" smtClean="0">
                <a:solidFill>
                  <a:schemeClr val="accent6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הערבה</a:t>
            </a:r>
            <a:endParaRPr lang="he-IL" sz="2800" dirty="0">
              <a:solidFill>
                <a:schemeClr val="accent6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מלבן מעוגל 10"/>
          <p:cNvSpPr/>
          <p:nvPr/>
        </p:nvSpPr>
        <p:spPr>
          <a:xfrm>
            <a:off x="5220072" y="5517232"/>
            <a:ext cx="2448272" cy="1008112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800" dirty="0" smtClean="0">
                <a:solidFill>
                  <a:schemeClr val="accent6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גולן</a:t>
            </a:r>
            <a:endParaRPr lang="he-IL" sz="2800" dirty="0">
              <a:solidFill>
                <a:schemeClr val="accent6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36602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5.googleusercontent.com/PdHYynrpodyzP8b62qG1VR5ye0aicyWpmad-U3Jpg4Smxvy9H0QwfhatWaVkzE7YjPENxqWGlfVBHNd2qaZzLIIZmTxh_nGMuIoMD4YTTe1Q65T6LkPEp90UaRP0B_YCsoCFa5D0Y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36098"/>
            <a:ext cx="4752528" cy="6486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646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899592" y="1700808"/>
            <a:ext cx="7848872" cy="4608512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שער המצגת יכלול את הדברים הבאים: שם האזור הגיאוגרפי, שמות התלמידים, תאריך הגשה, כיתה, שם המורה המקצועית, תמונת </a:t>
            </a: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האזור הגיאוגרפי.</a:t>
            </a: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200000"/>
              </a:lnSpc>
            </a:pP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שקף ראשון- שער המצגת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82966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899592" y="1412776"/>
            <a:ext cx="7776864" cy="5112568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he-IL" sz="4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מיקום חבל הארץ.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he-IL" sz="4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גבולות חבל הארץ.</a:t>
            </a:r>
          </a:p>
          <a:p>
            <a:pPr marL="457200" indent="-457200">
              <a:lnSpc>
                <a:spcPct val="150000"/>
              </a:lnSpc>
              <a:buFont typeface="Symbol" pitchFamily="18" charset="2"/>
              <a:buAutoNum type="arabicPeriod"/>
            </a:pPr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הטופוגרפיה של חבל הארץ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he-IL" sz="4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מספר התושבים בו.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he-IL" sz="4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עיר חשובה באזור.</a:t>
            </a:r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שקף שני: תעודת זהות.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67510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323528" y="1484784"/>
            <a:ext cx="7912389" cy="4896544"/>
          </a:xfrm>
        </p:spPr>
        <p:txBody>
          <a:bodyPr>
            <a:normAutofit fontScale="92500"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מהו סוג האקלים המאפיין את חבל הארץ ? עלייך להתייחס בתשובתך לטמפרטורות, כמות משקעים, לחות. האם יש באזור תופעות טבע חריגות הקשורות לאקלים (סופות חול, שיטפונות, שלג </a:t>
            </a:r>
            <a:r>
              <a:rPr lang="he-IL" sz="32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וכו</a:t>
            </a:r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'..) הוסף תמונה או קישור הממחישים את דבריך.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הוסף תמונה / סרטון .</a:t>
            </a:r>
          </a:p>
          <a:p>
            <a:pPr marL="0" indent="0">
              <a:lnSpc>
                <a:spcPct val="150000"/>
              </a:lnSpc>
              <a:buNone/>
            </a:pP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buFont typeface="+mj-lt"/>
              <a:buAutoNum type="arabicPeriod"/>
            </a:pPr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שקף שלישי : מאפיינים פיסיים- אקלים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77517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251520" y="1844824"/>
            <a:ext cx="8020413" cy="468052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he-IL" dirty="0" smtClean="0"/>
              <a:t>1. </a:t>
            </a:r>
            <a:r>
              <a:rPr lang="he-IL" sz="3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מהי הקרקע שממנה בנוי חבל הארץ, מה המאפיינים שלה (שם , גודל גרגר, ניתנת/ לא ניתנת לחלחול, צבעה)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he-IL" sz="3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2. אילו בתי גידול לבעלי חיים מיוחדים יש באזור.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he-IL" sz="3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3. הוסף תמונה/ סרטון. </a:t>
            </a:r>
            <a:endParaRPr lang="he-IL" sz="38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שקף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רביעי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מאפיינים פיסיים-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סוג הקרקע ובתי גידול מיוחדים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91279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518457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היסטוריה של </a:t>
            </a:r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האזור: סיפור 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היסטורי ייחודי </a:t>
            </a:r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שקרה באזור, אתר מורשת מיוחד אשר תיירים מבקרים באזור, מדוע נבנה האתר. ניתן גם להוסיף אתר ארכיאולוגי.</a:t>
            </a:r>
          </a:p>
          <a:p>
            <a:pPr lvl="0">
              <a:lnSpc>
                <a:spcPct val="150000"/>
              </a:lnSpc>
            </a:pPr>
            <a:r>
              <a:rPr lang="he-IL" sz="32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תמונות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: תמונות המתארות את הסיפור </a:t>
            </a:r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ההיסטורי/ תמונה של האתר מורשת/ אתר ארכיאולוגי.</a:t>
            </a:r>
            <a:endParaRPr lang="en-US" sz="32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מאפיינים אנושיים- היסטוריה ומורשת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24110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179512" y="1412776"/>
            <a:ext cx="8640960" cy="532859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e-IL" sz="3200" b="1" u="sng" dirty="0">
                <a:latin typeface="David" panose="020E0502060401010101" pitchFamily="34" charset="-79"/>
                <a:cs typeface="David" panose="020E0502060401010101" pitchFamily="34" charset="-79"/>
              </a:rPr>
              <a:t>אוכלוסיית </a:t>
            </a:r>
            <a:r>
              <a:rPr lang="he-IL" sz="32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האזור</a:t>
            </a:r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: 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גודל האוכלוסייה, צפיפות האוכלוסייה, מאזן הגירה</a:t>
            </a:r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. האם באזור גרה אוכלוסייה מסוימת. </a:t>
            </a:r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(דרוזים, בדווים, </a:t>
            </a:r>
            <a:r>
              <a:rPr lang="he-IL" sz="32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צ'רקסים</a:t>
            </a:r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  <a:endParaRPr lang="en-US" sz="32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200" b="1" u="sng" dirty="0">
                <a:latin typeface="David" panose="020E0502060401010101" pitchFamily="34" charset="-79"/>
                <a:cs typeface="David" panose="020E0502060401010101" pitchFamily="34" charset="-79"/>
              </a:rPr>
              <a:t>תמונה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: צירוף תמונה ייחודית הקשורה </a:t>
            </a:r>
            <a:r>
              <a:rPr lang="he-IL" sz="3200" b="1">
                <a:latin typeface="David" panose="020E0502060401010101" pitchFamily="34" charset="-79"/>
                <a:cs typeface="David" panose="020E0502060401010101" pitchFamily="34" charset="-79"/>
              </a:rPr>
              <a:t>לאוכלוסיית </a:t>
            </a:r>
            <a:r>
              <a:rPr lang="he-IL" sz="3200" b="1" smtClean="0">
                <a:latin typeface="David" panose="020E0502060401010101" pitchFamily="34" charset="-79"/>
                <a:cs typeface="David" panose="020E0502060401010101" pitchFamily="34" charset="-79"/>
              </a:rPr>
              <a:t>האזור.</a:t>
            </a:r>
            <a:endParaRPr lang="he-IL" sz="32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מהו דגם ההתיישבות השכיח באזור ? (ערים, קיבוצים, מושבים, יישובים קהילתיים).</a:t>
            </a:r>
            <a:endParaRPr lang="he-IL" sz="32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מאפיינים אנושיים-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אוכלוסייה ודגמי התיישבות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4895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827584" y="1628800"/>
            <a:ext cx="7848872" cy="48965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dirty="0" smtClean="0"/>
              <a:t>1</a:t>
            </a:r>
            <a:r>
              <a:rPr lang="he-IL" dirty="0"/>
              <a:t>. 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מהעבודה הזו למדתי אודות </a:t>
            </a:r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האזור...</a:t>
            </a:r>
            <a:endParaRPr lang="en-US" sz="32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2. בעבודה זו היה לי קשה כי...</a:t>
            </a:r>
            <a:endParaRPr lang="en-US" sz="32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3. בעבודה זו היה לי קל כי..</a:t>
            </a:r>
            <a:endParaRPr lang="en-US" sz="32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4. בעבודה זו נהניתי מ..</a:t>
            </a:r>
            <a:endParaRPr lang="en-US" sz="32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5. הייתי רוצה להעמיק את הידע שלי על </a:t>
            </a:r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האזור בתחום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...</a:t>
            </a:r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סיכום ורפלקציה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491949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צורת גל">
  <a:themeElements>
    <a:clrScheme name="צורת גל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צורת גל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צורת גל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51</TotalTime>
  <Words>331</Words>
  <Application>Microsoft Office PowerPoint</Application>
  <PresentationFormat>‫הצגה על המסך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0" baseType="lpstr">
      <vt:lpstr>צורת גל</vt:lpstr>
      <vt:lpstr>עבודת חקר בגיאוגרפיה חבלי ארץ ישראל</vt:lpstr>
      <vt:lpstr>מצגת של PowerPoint</vt:lpstr>
      <vt:lpstr>שקף ראשון- שער המצגת</vt:lpstr>
      <vt:lpstr>שקף שני: תעודת זהות.</vt:lpstr>
      <vt:lpstr>שקף שלישי : מאפיינים פיסיים- אקלים</vt:lpstr>
      <vt:lpstr>שקף רביעי : מאפיינים פיסיים- סוג הקרקע ובתי גידול מיוחדים</vt:lpstr>
      <vt:lpstr>מאפיינים אנושיים- היסטוריה ומורשת</vt:lpstr>
      <vt:lpstr>מאפיינים אנושיים- אוכלוסייה ודגמי התיישבות</vt:lpstr>
      <vt:lpstr>סיכום ורפלקציה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עבודת חקר בגיאוגרפיה חבלי ארץ ישראל</dc:title>
  <dc:creator>User</dc:creator>
  <cp:lastModifiedBy>User</cp:lastModifiedBy>
  <cp:revision>7</cp:revision>
  <dcterms:created xsi:type="dcterms:W3CDTF">2015-12-27T19:07:26Z</dcterms:created>
  <dcterms:modified xsi:type="dcterms:W3CDTF">2015-12-31T15:05:54Z</dcterms:modified>
</cp:coreProperties>
</file>