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58" r:id="rId7"/>
    <p:sldId id="269" r:id="rId8"/>
    <p:sldId id="259" r:id="rId9"/>
    <p:sldId id="270" r:id="rId10"/>
    <p:sldId id="260" r:id="rId11"/>
    <p:sldId id="273" r:id="rId12"/>
    <p:sldId id="261" r:id="rId13"/>
    <p:sldId id="271" r:id="rId14"/>
    <p:sldId id="262" r:id="rId15"/>
    <p:sldId id="272" r:id="rId16"/>
    <p:sldId id="263" r:id="rId17"/>
    <p:sldId id="276" r:id="rId18"/>
    <p:sldId id="264" r:id="rId19"/>
    <p:sldId id="275" r:id="rId20"/>
    <p:sldId id="265" r:id="rId21"/>
    <p:sldId id="277" r:id="rId2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-128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00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596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4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79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896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614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101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621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49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115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067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6C17-0EFF-40D9-8991-0EF30A55D16E}" type="datetimeFigureOut">
              <a:rPr lang="he-IL" smtClean="0"/>
              <a:t>ב'/כסלו/תשע"ו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40E4-6937-4CAF-9491-CBD2434C4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884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בוקר טוב מחנך:</a:t>
            </a:r>
            <a:br>
              <a:rPr lang="he-IL" dirty="0" smtClean="0"/>
            </a:br>
            <a:r>
              <a:rPr lang="he-IL" dirty="0" smtClean="0"/>
              <a:t>חידון כיתתי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מצא את העיר המסתתרת בתמונה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61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4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117875" y="1504295"/>
            <a:ext cx="551785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99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חיפה</a:t>
            </a:r>
            <a:endParaRPr lang="he-IL" sz="199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91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00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020310" y="1916832"/>
            <a:ext cx="508504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חדרה</a:t>
            </a:r>
            <a:endParaRPr lang="he-IL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6860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71"/>
            <a:ext cx="9144000" cy="682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517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547664" y="2276872"/>
            <a:ext cx="665278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תל אביב</a:t>
            </a:r>
            <a:endParaRPr lang="he-IL" sz="14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72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9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598592" y="1628800"/>
            <a:ext cx="5995552" cy="33547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1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כרמל</a:t>
            </a:r>
            <a:endParaRPr lang="he-IL" sz="21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8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991"/>
            <a:ext cx="9144000" cy="689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3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57619" y="2276872"/>
            <a:ext cx="901721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נחל התנינים</a:t>
            </a:r>
            <a:endParaRPr lang="he-IL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9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71"/>
            <a:ext cx="9144000" cy="682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1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71"/>
            <a:ext cx="9144000" cy="682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4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396552" y="2492896"/>
            <a:ext cx="921758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3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מישור החוף </a:t>
            </a:r>
            <a:endParaRPr lang="he-IL" sz="13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7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68583" y="1915834"/>
            <a:ext cx="860684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e-IL" sz="13800" b="1" dirty="0" smtClean="0">
                <a:ln/>
                <a:solidFill>
                  <a:schemeClr val="accent3"/>
                </a:solidFill>
              </a:rPr>
              <a:t>זיכרון יעקוב</a:t>
            </a:r>
            <a:endParaRPr lang="he-IL" sz="13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3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3124" y="1988840"/>
            <a:ext cx="905087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פרדס חנה</a:t>
            </a:r>
            <a:endParaRPr lang="he-IL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4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71"/>
            <a:ext cx="9144000" cy="682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427553" y="2276872"/>
            <a:ext cx="6288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קיסריה</a:t>
            </a:r>
            <a:endParaRPr lang="he-IL" sz="1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26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8" y="0"/>
            <a:ext cx="9144000" cy="683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5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07657" y="1340768"/>
            <a:ext cx="733245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נתניה</a:t>
            </a:r>
            <a:endParaRPr lang="he-IL" sz="23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9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</Words>
  <Application>Microsoft Office PowerPoint</Application>
  <PresentationFormat>‫הצגה על המסך (4:3)</PresentationFormat>
  <Paragraphs>12</Paragraphs>
  <Slides>21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ערכת נושא Office</vt:lpstr>
      <vt:lpstr>בוקר טוב מחנך: חידון כיתתי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בוקר טוב מחנך: חידון כיתתי</dc:title>
  <dc:creator>User</dc:creator>
  <cp:lastModifiedBy>User</cp:lastModifiedBy>
  <cp:revision>4</cp:revision>
  <dcterms:created xsi:type="dcterms:W3CDTF">2015-08-12T07:45:21Z</dcterms:created>
  <dcterms:modified xsi:type="dcterms:W3CDTF">2015-11-14T15:20:44Z</dcterms:modified>
</cp:coreProperties>
</file>