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61" r:id="rId6"/>
    <p:sldId id="262" r:id="rId7"/>
    <p:sldId id="263" r:id="rId8"/>
    <p:sldId id="265" r:id="rId9"/>
    <p:sldId id="266" r:id="rId10"/>
    <p:sldId id="267" r:id="rId11"/>
    <p:sldId id="268" r:id="rId12"/>
    <p:sldId id="269" r:id="rId13"/>
    <p:sldId id="270" r:id="rId1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152908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134382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115541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177201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315859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238761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104964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212463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121950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247621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132D62A-D7C8-4088-9217-2CCCB30A644C}" type="datetimeFigureOut">
              <a:rPr lang="he-IL" smtClean="0"/>
              <a:t>י"ב/אלול/תשע"ד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66DFD2B-1BB2-47DF-8F03-57A7ECCD0066}" type="slidenum">
              <a:rPr lang="he-IL" smtClean="0"/>
              <a:t>‹#›</a:t>
            </a:fld>
            <a:endParaRPr lang="he-IL"/>
          </a:p>
        </p:txBody>
      </p:sp>
    </p:spTree>
    <p:extLst>
      <p:ext uri="{BB962C8B-B14F-4D97-AF65-F5344CB8AC3E}">
        <p14:creationId xmlns:p14="http://schemas.microsoft.com/office/powerpoint/2010/main" val="33537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32D62A-D7C8-4088-9217-2CCCB30A644C}" type="datetimeFigureOut">
              <a:rPr lang="he-IL" smtClean="0"/>
              <a:t>י"ב/אלול/תשע"ד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66DFD2B-1BB2-47DF-8F03-57A7ECCD0066}" type="slidenum">
              <a:rPr lang="he-IL" smtClean="0"/>
              <a:t>‹#›</a:t>
            </a:fld>
            <a:endParaRPr lang="he-IL"/>
          </a:p>
        </p:txBody>
      </p:sp>
    </p:spTree>
    <p:extLst>
      <p:ext uri="{BB962C8B-B14F-4D97-AF65-F5344CB8AC3E}">
        <p14:creationId xmlns:p14="http://schemas.microsoft.com/office/powerpoint/2010/main" val="205449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9093" cy="6858000"/>
          </a:xfrm>
          <a:prstGeom prst="rect">
            <a:avLst/>
          </a:prstGeom>
        </p:spPr>
      </p:pic>
      <p:sp>
        <p:nvSpPr>
          <p:cNvPr id="5" name="TextBox 4"/>
          <p:cNvSpPr txBox="1"/>
          <p:nvPr/>
        </p:nvSpPr>
        <p:spPr>
          <a:xfrm>
            <a:off x="5436096" y="188640"/>
            <a:ext cx="3312368" cy="954107"/>
          </a:xfrm>
          <a:prstGeom prst="rect">
            <a:avLst/>
          </a:prstGeom>
          <a:noFill/>
        </p:spPr>
        <p:txBody>
          <a:bodyPr wrap="square" rtlCol="1">
            <a:spAutoFit/>
          </a:bodyPr>
          <a:lstStyle/>
          <a:p>
            <a:r>
              <a:rPr lang="he-IL" sz="2800" dirty="0" smtClean="0">
                <a:solidFill>
                  <a:srgbClr val="FFFF00"/>
                </a:solidFill>
              </a:rPr>
              <a:t>מסע סנחריב ליהודה (701 לפנה"ס)</a:t>
            </a:r>
            <a:endParaRPr lang="he-IL" sz="2800" dirty="0">
              <a:solidFill>
                <a:srgbClr val="FFFF00"/>
              </a:solidFill>
            </a:endParaRPr>
          </a:p>
        </p:txBody>
      </p:sp>
    </p:spTree>
    <p:extLst>
      <p:ext uri="{BB962C8B-B14F-4D97-AF65-F5344CB8AC3E}">
        <p14:creationId xmlns:p14="http://schemas.microsoft.com/office/powerpoint/2010/main" val="77721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dirty="0" smtClean="0"/>
              <a:t>השבויים מניפים ידיהם בתחינה על חייהם, חלקם מוצאים להורג לאורך הדרך.</a:t>
            </a:r>
            <a:endParaRPr lang="he-IL" sz="3200"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1400162"/>
            <a:ext cx="3456384" cy="5457838"/>
          </a:xfrm>
        </p:spPr>
      </p:pic>
    </p:spTree>
    <p:extLst>
      <p:ext uri="{BB962C8B-B14F-4D97-AF65-F5344CB8AC3E}">
        <p14:creationId xmlns:p14="http://schemas.microsoft.com/office/powerpoint/2010/main" val="263803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dirty="0" smtClean="0"/>
              <a:t>חלק 6: השלל והשבויים מובלים אל סנחריב המלך</a:t>
            </a:r>
            <a:endParaRPr lang="he-IL" sz="2800"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412776"/>
            <a:ext cx="4062867" cy="5400600"/>
          </a:xfrm>
        </p:spPr>
      </p:pic>
    </p:spTree>
    <p:extLst>
      <p:ext uri="{BB962C8B-B14F-4D97-AF65-F5344CB8AC3E}">
        <p14:creationId xmlns:p14="http://schemas.microsoft.com/office/powerpoint/2010/main" val="38113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חלק 7: האוהל המלכותי וחיל המשמר</a:t>
            </a: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1484785"/>
            <a:ext cx="4336090" cy="5373216"/>
          </a:xfrm>
        </p:spPr>
      </p:pic>
    </p:spTree>
    <p:extLst>
      <p:ext uri="{BB962C8B-B14F-4D97-AF65-F5344CB8AC3E}">
        <p14:creationId xmlns:p14="http://schemas.microsoft.com/office/powerpoint/2010/main" val="304396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חלק 8: המחנה הצבאי האשורי</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40702"/>
            <a:ext cx="6156176" cy="5386654"/>
          </a:xfrm>
        </p:spPr>
      </p:pic>
    </p:spTree>
    <p:extLst>
      <p:ext uri="{BB962C8B-B14F-4D97-AF65-F5344CB8AC3E}">
        <p14:creationId xmlns:p14="http://schemas.microsoft.com/office/powerpoint/2010/main" val="16424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dirty="0" smtClean="0"/>
              <a:t>מנסרת סנחריב (700 לפנה"ס)- המוזיאון הבריטי בלונדון (גובה 37.5 ס"מ)</a:t>
            </a:r>
            <a:endParaRPr lang="he-IL" sz="2800"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12776"/>
            <a:ext cx="8227519" cy="5445224"/>
          </a:xfrm>
        </p:spPr>
      </p:pic>
    </p:spTree>
    <p:extLst>
      <p:ext uri="{BB962C8B-B14F-4D97-AF65-F5344CB8AC3E}">
        <p14:creationId xmlns:p14="http://schemas.microsoft.com/office/powerpoint/2010/main" val="325291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נתיב הצבא האשורי</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140738"/>
            <a:ext cx="4716016" cy="5717262"/>
          </a:xfrm>
        </p:spPr>
      </p:pic>
    </p:spTree>
    <p:extLst>
      <p:ext uri="{BB962C8B-B14F-4D97-AF65-F5344CB8AC3E}">
        <p14:creationId xmlns:p14="http://schemas.microsoft.com/office/powerpoint/2010/main" val="151318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תבליט כיבושה של העיר לכיש</a:t>
            </a:r>
            <a:br>
              <a:rPr lang="he-IL" dirty="0" smtClean="0"/>
            </a:br>
            <a:r>
              <a:rPr lang="he-IL" sz="2700" dirty="0" smtClean="0"/>
              <a:t>חלק 1: התוקפים המרוחקים ביותר מהחומות- שימוש בחצים ובאבני קלע. ברקע- עצי גפן ותאנה </a:t>
            </a:r>
            <a:endParaRPr lang="he-IL" sz="2700"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1451817"/>
            <a:ext cx="6300192" cy="5406183"/>
          </a:xfrm>
        </p:spPr>
      </p:pic>
    </p:spTree>
    <p:extLst>
      <p:ext uri="{BB962C8B-B14F-4D97-AF65-F5344CB8AC3E}">
        <p14:creationId xmlns:p14="http://schemas.microsoft.com/office/powerpoint/2010/main" val="329322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59"/>
            <a:ext cx="9144000" cy="6872054"/>
          </a:xfrm>
        </p:spPr>
      </p:pic>
    </p:spTree>
    <p:extLst>
      <p:ext uri="{BB962C8B-B14F-4D97-AF65-F5344CB8AC3E}">
        <p14:creationId xmlns:p14="http://schemas.microsoft.com/office/powerpoint/2010/main" val="3646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dirty="0" smtClean="0"/>
              <a:t>חלק 2: שלושה טורי התקפה. שימוש </a:t>
            </a:r>
            <a:r>
              <a:rPr lang="he-IL" sz="2800" dirty="0" err="1" smtClean="0"/>
              <a:t>ברמחים</a:t>
            </a:r>
            <a:r>
              <a:rPr lang="he-IL" sz="2800"/>
              <a:t> </a:t>
            </a:r>
            <a:r>
              <a:rPr lang="he-IL" sz="2800" smtClean="0"/>
              <a:t>וחצים.</a:t>
            </a:r>
            <a:endParaRPr lang="he-IL" sz="280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0" y="1340768"/>
            <a:ext cx="9148000" cy="5517232"/>
          </a:xfrm>
        </p:spPr>
      </p:pic>
    </p:spTree>
    <p:extLst>
      <p:ext uri="{BB962C8B-B14F-4D97-AF65-F5344CB8AC3E}">
        <p14:creationId xmlns:p14="http://schemas.microsoft.com/office/powerpoint/2010/main" val="203515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1800" dirty="0" smtClean="0"/>
              <a:t>חלק 3: העיר הנצורה. התוקפים עולים בסוללות לעבר חומות העיר. ישנו שימוש במכונות מצור ובאילי ברזל לניגוח. </a:t>
            </a:r>
            <a:r>
              <a:rPr lang="he-IL" sz="1800" dirty="0" err="1" smtClean="0"/>
              <a:t>מגיני</a:t>
            </a:r>
            <a:r>
              <a:rPr lang="he-IL" sz="1800" dirty="0" smtClean="0"/>
              <a:t> העיר על המגדלים בחומה, יורים חצים וזורקים לפידי אש כלפי מכונות העץ. שבויים מתחילים לצאת מהעיר, חלקם מוצאים להורג בו-במקום בשיפודי ענק מול </a:t>
            </a:r>
            <a:r>
              <a:rPr lang="he-IL" sz="1800" dirty="0" err="1" smtClean="0"/>
              <a:t>מגיני</a:t>
            </a:r>
            <a:r>
              <a:rPr lang="he-IL" sz="1800" dirty="0" smtClean="0"/>
              <a:t> העיר.</a:t>
            </a:r>
            <a:endParaRPr lang="he-IL" sz="1800"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12776"/>
            <a:ext cx="9144000" cy="5400287"/>
          </a:xfrm>
        </p:spPr>
      </p:pic>
    </p:spTree>
    <p:extLst>
      <p:ext uri="{BB962C8B-B14F-4D97-AF65-F5344CB8AC3E}">
        <p14:creationId xmlns:p14="http://schemas.microsoft.com/office/powerpoint/2010/main" val="362612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חלק 4: שלל מוצא מהעיר</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127151"/>
            <a:ext cx="5724128" cy="5733256"/>
          </a:xfrm>
        </p:spPr>
      </p:pic>
    </p:spTree>
    <p:extLst>
      <p:ext uri="{BB962C8B-B14F-4D97-AF65-F5344CB8AC3E}">
        <p14:creationId xmlns:p14="http://schemas.microsoft.com/office/powerpoint/2010/main" val="79344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חלק 5: השבויים מובלים לגלות.</a:t>
            </a: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410573"/>
            <a:ext cx="3491880" cy="5432582"/>
          </a:xfrm>
        </p:spPr>
      </p:pic>
    </p:spTree>
    <p:extLst>
      <p:ext uri="{BB962C8B-B14F-4D97-AF65-F5344CB8AC3E}">
        <p14:creationId xmlns:p14="http://schemas.microsoft.com/office/powerpoint/2010/main" val="320960357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139</Words>
  <Application>Microsoft Office PowerPoint</Application>
  <PresentationFormat>‫הצגה על המסך (4:3)</PresentationFormat>
  <Paragraphs>12</Paragraphs>
  <Slides>13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13</vt:i4>
      </vt:variant>
    </vt:vector>
  </HeadingPairs>
  <TitlesOfParts>
    <vt:vector size="14" baseType="lpstr">
      <vt:lpstr>ערכת נושא Office</vt:lpstr>
      <vt:lpstr>מצגת של PowerPoint</vt:lpstr>
      <vt:lpstr>מנסרת סנחריב (700 לפנה"ס)- המוזיאון הבריטי בלונדון (גובה 37.5 ס"מ)</vt:lpstr>
      <vt:lpstr>נתיב הצבא האשורי</vt:lpstr>
      <vt:lpstr>תבליט כיבושה של העיר לכיש חלק 1: התוקפים המרוחקים ביותר מהחומות- שימוש בחצים ובאבני קלע. ברקע- עצי גפן ותאנה </vt:lpstr>
      <vt:lpstr>מצגת של PowerPoint</vt:lpstr>
      <vt:lpstr>חלק 2: שלושה טורי התקפה. שימוש ברמחים וחצים.</vt:lpstr>
      <vt:lpstr>חלק 3: העיר הנצורה. התוקפים עולים בסוללות לעבר חומות העיר. ישנו שימוש במכונות מצור ובאילי ברזל לניגוח. מגיני העיר על המגדלים בחומה, יורים חצים וזורקים לפידי אש כלפי מכונות העץ. שבויים מתחילים לצאת מהעיר, חלקם מוצאים להורג בו-במקום בשיפודי ענק מול מגיני העיר.</vt:lpstr>
      <vt:lpstr>חלק 4: שלל מוצא מהעיר</vt:lpstr>
      <vt:lpstr>חלק 5: השבויים מובלים לגלות.</vt:lpstr>
      <vt:lpstr>השבויים מניפים ידיהם בתחינה על חייהם, חלקם מוצאים להורג לאורך הדרך.</vt:lpstr>
      <vt:lpstr>חלק 6: השלל והשבויים מובלים אל סנחריב המלך</vt:lpstr>
      <vt:lpstr>חלק 7: האוהל המלכותי וחיל המשמר</vt:lpstr>
      <vt:lpstr>חלק 8: המחנה הצבאי האשורי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miklats</dc:creator>
  <cp:lastModifiedBy>miklats</cp:lastModifiedBy>
  <cp:revision>13</cp:revision>
  <dcterms:created xsi:type="dcterms:W3CDTF">2014-09-07T05:52:56Z</dcterms:created>
  <dcterms:modified xsi:type="dcterms:W3CDTF">2014-09-07T06:54:53Z</dcterms:modified>
</cp:coreProperties>
</file>