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62" r:id="rId2"/>
  </p:sldMasterIdLst>
  <p:notesMasterIdLst>
    <p:notesMasterId r:id="rId6"/>
  </p:notesMasterIdLst>
  <p:handoutMasterIdLst>
    <p:handoutMasterId r:id="rId7"/>
  </p:handout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מקטע ברירת מחדל" id="{6A1EBCBC-CF67-4157-BFAF-8C70468A9920}">
          <p14:sldIdLst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 dirty="0">
              <a:latin typeface="Tahoma" panose="020B0604030504040204" pitchFamily="34" charset="0"/>
            </a:endParaRPr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D63D5444-F62C-42C3-A75A-D9DBA807730F}" type="datetimeFigureOut">
              <a:rPr lang="he-IL" smtClean="0">
                <a:latin typeface="Tahoma" panose="020B0604030504040204" pitchFamily="34" charset="0"/>
              </a:rPr>
              <a:t>י"ג/טבת/תשע"ח</a:t>
            </a:fld>
            <a:endParaRPr lang="he-IL" dirty="0">
              <a:latin typeface="Tahoma" panose="020B0604030504040204" pitchFamily="34" charset="0"/>
            </a:endParaRPr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 dirty="0">
              <a:latin typeface="Tahoma" panose="020B0604030504040204" pitchFamily="34" charset="0"/>
            </a:endParaRPr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84A4F617-7A30-41D4-AB86-5D833C98E18B}" type="slidenum">
              <a:rPr lang="he-IL" smtClean="0">
                <a:latin typeface="Tahoma" panose="020B0604030504040204" pitchFamily="34" charset="0"/>
              </a:rPr>
              <a:t>‹#›</a:t>
            </a:fld>
            <a:endParaRPr lang="he-IL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>
                <a:latin typeface="Tahoma" panose="020B0604030504040204" pitchFamily="34" charset="0"/>
              </a:defRPr>
            </a:lvl1pPr>
          </a:lstStyle>
          <a:p>
            <a:pPr rtl="1"/>
            <a:endParaRPr lang="he-IL" dirty="0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>
                <a:latin typeface="Tahoma" panose="020B0604030504040204" pitchFamily="34" charset="0"/>
              </a:defRPr>
            </a:lvl1pPr>
          </a:lstStyle>
          <a:p>
            <a:pPr rtl="1"/>
            <a:fld id="{12CAA1FA-7B6A-47D2-8D61-F225D71B51FF}" type="datetimeFigureOut">
              <a:rPr lang="he-IL" smtClean="0"/>
              <a:pPr rtl="1"/>
              <a:t>י"ג/טבת/תשע"ח</a:t>
            </a:fld>
            <a:endParaRPr lang="he-IL" dirty="0"/>
          </a:p>
        </p:txBody>
      </p:sp>
      <p:sp>
        <p:nvSpPr>
          <p:cNvPr id="4" name="מציין מיקום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he-IL" dirty="0"/>
          </a:p>
        </p:txBody>
      </p:sp>
      <p:sp>
        <p:nvSpPr>
          <p:cNvPr id="5" name="מציין מיקום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he-IL" dirty="0"/>
              <a:t>לחץ כדי לערוך סגנונות טקסט של תבנית בסיס</a:t>
            </a:r>
          </a:p>
          <a:p>
            <a:pPr lvl="1" algn="r" rtl="1"/>
            <a:r>
              <a:rPr lang="he-IL" dirty="0"/>
              <a:t>רמה שניה</a:t>
            </a:r>
          </a:p>
          <a:p>
            <a:pPr lvl="2" algn="r" rtl="1"/>
            <a:r>
              <a:rPr lang="he-IL" dirty="0"/>
              <a:t>רמה שלישית</a:t>
            </a:r>
          </a:p>
          <a:p>
            <a:pPr lvl="3" algn="r" rtl="1"/>
            <a:r>
              <a:rPr lang="he-IL" dirty="0"/>
              <a:t>רמה רביעית</a:t>
            </a:r>
          </a:p>
          <a:p>
            <a:pPr lvl="4" algn="r" rtl="1"/>
            <a:r>
              <a:rPr lang="he-IL" dirty="0"/>
              <a:t>רמה חמישית</a:t>
            </a:r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>
                <a:latin typeface="Tahoma" panose="020B0604030504040204" pitchFamily="34" charset="0"/>
              </a:defRPr>
            </a:lvl1pPr>
          </a:lstStyle>
          <a:p>
            <a:pPr rtl="1"/>
            <a:endParaRPr lang="he-IL" dirty="0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>
                <a:latin typeface="Tahoma" panose="020B0604030504040204" pitchFamily="34" charset="0"/>
              </a:defRPr>
            </a:lvl1pPr>
          </a:lstStyle>
          <a:p>
            <a:pPr rtl="1"/>
            <a:fld id="{1B9A179D-2D27-49E2-B022-8EDDA2EFE682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8" name="קבוצה 7"/>
          <p:cNvGrpSpPr/>
          <p:nvPr userDrawn="1"/>
        </p:nvGrpSpPr>
        <p:grpSpPr>
          <a:xfrm flipH="1">
            <a:off x="0" y="0"/>
            <a:ext cx="4241347" cy="6858000"/>
            <a:chOff x="7950653" y="0"/>
            <a:chExt cx="4241347" cy="6858000"/>
          </a:xfrm>
        </p:grpSpPr>
        <p:sp>
          <p:nvSpPr>
            <p:cNvPr id="9" name="צורה חופשית 8"/>
            <p:cNvSpPr>
              <a:spLocks noChangeArrowheads="1"/>
            </p:cNvSpPr>
            <p:nvPr/>
          </p:nvSpPr>
          <p:spPr bwMode="white">
            <a:xfrm>
              <a:off x="8429022" y="0"/>
              <a:ext cx="3762978" cy="6858000"/>
            </a:xfrm>
            <a:custGeom>
              <a:avLst/>
              <a:gdLst>
                <a:gd name="connsiteX0" fmla="*/ 0 w 3762978"/>
                <a:gd name="connsiteY0" fmla="*/ 0 h 6858000"/>
                <a:gd name="connsiteX1" fmla="*/ 3762978 w 3762978"/>
                <a:gd name="connsiteY1" fmla="*/ 0 h 6858000"/>
                <a:gd name="connsiteX2" fmla="*/ 3762978 w 3762978"/>
                <a:gd name="connsiteY2" fmla="*/ 6858000 h 6858000"/>
                <a:gd name="connsiteX3" fmla="*/ 338667 w 3762978"/>
                <a:gd name="connsiteY3" fmla="*/ 6858000 h 6858000"/>
                <a:gd name="connsiteX4" fmla="*/ 1189567 w 3762978"/>
                <a:gd name="connsiteY4" fmla="*/ 433705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978" h="6858000">
                  <a:moveTo>
                    <a:pt x="0" y="0"/>
                  </a:moveTo>
                  <a:lnTo>
                    <a:pt x="3762978" y="0"/>
                  </a:lnTo>
                  <a:lnTo>
                    <a:pt x="3762978" y="6858000"/>
                  </a:lnTo>
                  <a:lnTo>
                    <a:pt x="338667" y="6858000"/>
                  </a:lnTo>
                  <a:lnTo>
                    <a:pt x="1189567" y="433705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 sz="1800" dirty="0">
                <a:latin typeface="Tahoma" panose="020B0604030504040204" pitchFamily="34" charset="0"/>
              </a:endParaRPr>
            </a:p>
          </p:txBody>
        </p:sp>
        <p:sp>
          <p:nvSpPr>
            <p:cNvPr id="10" name="צורה חופשית 9"/>
            <p:cNvSpPr>
              <a:spLocks/>
            </p:cNvSpPr>
            <p:nvPr/>
          </p:nvSpPr>
          <p:spPr bwMode="auto">
            <a:xfrm>
              <a:off x="8145385" y="0"/>
              <a:ext cx="1672169" cy="6858000"/>
            </a:xfrm>
            <a:custGeom>
              <a:avLst/>
              <a:gdLst/>
              <a:ahLst/>
              <a:cxnLst/>
              <a:rect l="l" t="t" r="r" b="b"/>
              <a:pathLst>
                <a:path w="1254127" h="6858000">
                  <a:moveTo>
                    <a:pt x="0" y="0"/>
                  </a:moveTo>
                  <a:lnTo>
                    <a:pt x="365127" y="0"/>
                  </a:lnTo>
                  <a:lnTo>
                    <a:pt x="1254127" y="4337050"/>
                  </a:lnTo>
                  <a:lnTo>
                    <a:pt x="619127" y="6858000"/>
                  </a:lnTo>
                  <a:lnTo>
                    <a:pt x="257175" y="6858000"/>
                  </a:lnTo>
                  <a:lnTo>
                    <a:pt x="892175" y="433705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r" rtl="1"/>
              <a:endParaRPr lang="he-IL" sz="1800" dirty="0">
                <a:latin typeface="Tahoma" panose="020B0604030504040204" pitchFamily="34" charset="0"/>
              </a:endParaRPr>
            </a:p>
          </p:txBody>
        </p:sp>
        <p:sp>
          <p:nvSpPr>
            <p:cNvPr id="12" name="צורה חופשית 11"/>
            <p:cNvSpPr>
              <a:spLocks/>
            </p:cNvSpPr>
            <p:nvPr/>
          </p:nvSpPr>
          <p:spPr bwMode="auto">
            <a:xfrm>
              <a:off x="7950653" y="0"/>
              <a:ext cx="1528232" cy="6858000"/>
            </a:xfrm>
            <a:custGeom>
              <a:avLst/>
              <a:gdLst/>
              <a:ahLst/>
              <a:cxnLst/>
              <a:rect l="l" t="t" r="r" b="b"/>
              <a:pathLst>
                <a:path w="1146174" h="6858000">
                  <a:moveTo>
                    <a:pt x="0" y="0"/>
                  </a:moveTo>
                  <a:lnTo>
                    <a:pt x="253999" y="0"/>
                  </a:lnTo>
                  <a:lnTo>
                    <a:pt x="1146174" y="4337050"/>
                  </a:lnTo>
                  <a:lnTo>
                    <a:pt x="511174" y="6858000"/>
                  </a:lnTo>
                  <a:lnTo>
                    <a:pt x="254000" y="6858000"/>
                  </a:lnTo>
                  <a:lnTo>
                    <a:pt x="892175" y="43370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innerShdw blurRad="177800" dist="50800" dir="108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r" rtl="1"/>
              <a:endParaRPr lang="he-IL" sz="1800" dirty="0"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16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DB4-6640-4DAC-A052-D8C7C1F538B7}" type="datetime13">
              <a:rPr lang="he-IL" smtClean="0"/>
              <a:pPr/>
              <a:t>31.12.2017</a:t>
            </a:fld>
            <a:endParaRPr lang="he-IL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0264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r">
              <a:defRPr sz="4200" b="1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DB4-6640-4DAC-A052-D8C7C1F538B7}" type="datetime13">
              <a:rPr lang="he-IL" smtClean="0"/>
              <a:pPr/>
              <a:t>31.12.2017</a:t>
            </a:fld>
            <a:endParaRPr lang="he-IL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76095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DB4-6640-4DAC-A052-D8C7C1F538B7}" type="datetime13">
              <a:rPr lang="he-IL" smtClean="0"/>
              <a:pPr/>
              <a:t>31.12.2017</a:t>
            </a:fld>
            <a:endParaRPr lang="he-IL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49106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DB4-6640-4DAC-A052-D8C7C1F538B7}" type="datetime13">
              <a:rPr lang="he-IL" smtClean="0"/>
              <a:pPr/>
              <a:t>31.12.2017</a:t>
            </a:fld>
            <a:endParaRPr lang="he-IL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A7F8E3F6-DE14-48B2-B2BC-6FABA9630FB8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231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DB4-6640-4DAC-A052-D8C7C1F538B7}" type="datetime13">
              <a:rPr lang="he-IL" smtClean="0"/>
              <a:pPr/>
              <a:t>31.12.2017</a:t>
            </a:fld>
            <a:endParaRPr lang="he-IL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01255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שקופית כותרת עם תמ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קבוצה 3"/>
          <p:cNvGrpSpPr/>
          <p:nvPr userDrawn="1"/>
        </p:nvGrpSpPr>
        <p:grpSpPr>
          <a:xfrm flipH="1">
            <a:off x="0" y="0"/>
            <a:ext cx="6129863" cy="6858000"/>
            <a:chOff x="6062136" y="0"/>
            <a:chExt cx="6129863" cy="6858000"/>
          </a:xfrm>
        </p:grpSpPr>
        <p:sp>
          <p:nvSpPr>
            <p:cNvPr id="10" name="מלבן 5"/>
            <p:cNvSpPr>
              <a:spLocks noChangeArrowheads="1"/>
            </p:cNvSpPr>
            <p:nvPr/>
          </p:nvSpPr>
          <p:spPr bwMode="white">
            <a:xfrm>
              <a:off x="6540503" y="0"/>
              <a:ext cx="5651496" cy="6858000"/>
            </a:xfrm>
            <a:custGeom>
              <a:avLst/>
              <a:gdLst/>
              <a:ahLst/>
              <a:cxnLst/>
              <a:rect l="l" t="t" r="r" b="b"/>
              <a:pathLst>
                <a:path w="4238622" h="6858000">
                  <a:moveTo>
                    <a:pt x="0" y="0"/>
                  </a:moveTo>
                  <a:lnTo>
                    <a:pt x="4086222" y="0"/>
                  </a:lnTo>
                  <a:lnTo>
                    <a:pt x="4237035" y="0"/>
                  </a:lnTo>
                  <a:lnTo>
                    <a:pt x="4238622" y="0"/>
                  </a:lnTo>
                  <a:lnTo>
                    <a:pt x="4238622" y="6858000"/>
                  </a:lnTo>
                  <a:lnTo>
                    <a:pt x="4237035" y="6858000"/>
                  </a:lnTo>
                  <a:lnTo>
                    <a:pt x="4086222" y="6858000"/>
                  </a:lnTo>
                  <a:lnTo>
                    <a:pt x="254000" y="6858000"/>
                  </a:lnTo>
                  <a:lnTo>
                    <a:pt x="892175" y="433705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 sz="1800" dirty="0">
                <a:latin typeface="Tahoma" panose="020B0604030504040204" pitchFamily="34" charset="0"/>
              </a:endParaRPr>
            </a:p>
          </p:txBody>
        </p:sp>
        <p:sp>
          <p:nvSpPr>
            <p:cNvPr id="11" name="צורה חופשית 6"/>
            <p:cNvSpPr>
              <a:spLocks/>
            </p:cNvSpPr>
            <p:nvPr/>
          </p:nvSpPr>
          <p:spPr bwMode="auto">
            <a:xfrm>
              <a:off x="6256868" y="0"/>
              <a:ext cx="1672169" cy="6858000"/>
            </a:xfrm>
            <a:custGeom>
              <a:avLst/>
              <a:gdLst/>
              <a:ahLst/>
              <a:cxnLst/>
              <a:rect l="l" t="t" r="r" b="b"/>
              <a:pathLst>
                <a:path w="1254127" h="6858000">
                  <a:moveTo>
                    <a:pt x="0" y="0"/>
                  </a:moveTo>
                  <a:lnTo>
                    <a:pt x="365127" y="0"/>
                  </a:lnTo>
                  <a:lnTo>
                    <a:pt x="1254127" y="4337050"/>
                  </a:lnTo>
                  <a:lnTo>
                    <a:pt x="619127" y="6858000"/>
                  </a:lnTo>
                  <a:lnTo>
                    <a:pt x="257175" y="6858000"/>
                  </a:lnTo>
                  <a:lnTo>
                    <a:pt x="892175" y="433705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r" rtl="1"/>
              <a:endParaRPr lang="he-IL" sz="1800" dirty="0">
                <a:latin typeface="Tahoma" panose="020B0604030504040204" pitchFamily="34" charset="0"/>
              </a:endParaRPr>
            </a:p>
          </p:txBody>
        </p:sp>
        <p:sp>
          <p:nvSpPr>
            <p:cNvPr id="12" name="צורה חופשית 7"/>
            <p:cNvSpPr>
              <a:spLocks/>
            </p:cNvSpPr>
            <p:nvPr/>
          </p:nvSpPr>
          <p:spPr bwMode="auto">
            <a:xfrm>
              <a:off x="6062136" y="0"/>
              <a:ext cx="1528232" cy="6858000"/>
            </a:xfrm>
            <a:custGeom>
              <a:avLst/>
              <a:gdLst/>
              <a:ahLst/>
              <a:cxnLst/>
              <a:rect l="l" t="t" r="r" b="b"/>
              <a:pathLst>
                <a:path w="1146174" h="6858000">
                  <a:moveTo>
                    <a:pt x="0" y="0"/>
                  </a:moveTo>
                  <a:lnTo>
                    <a:pt x="253999" y="0"/>
                  </a:lnTo>
                  <a:lnTo>
                    <a:pt x="1146174" y="4337050"/>
                  </a:lnTo>
                  <a:lnTo>
                    <a:pt x="511174" y="6858000"/>
                  </a:lnTo>
                  <a:lnTo>
                    <a:pt x="254000" y="6858000"/>
                  </a:lnTo>
                  <a:lnTo>
                    <a:pt x="892175" y="43370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innerShdw blurRad="177800" dist="50800" dir="108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r" rtl="1"/>
              <a:endParaRPr lang="he-IL" sz="1800" dirty="0">
                <a:latin typeface="Tahoma" panose="020B0604030504040204" pitchFamily="34" charset="0"/>
              </a:endParaRPr>
            </a:p>
          </p:txBody>
        </p:sp>
      </p:grp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513414" y="1833052"/>
            <a:ext cx="5120640" cy="2560320"/>
          </a:xfrm>
        </p:spPr>
        <p:txBody>
          <a:bodyPr anchor="b">
            <a:normAutofit/>
          </a:bodyPr>
          <a:lstStyle>
            <a:lvl1pPr algn="r" latinLnBrk="0">
              <a:defRPr lang="he-IL" sz="4000">
                <a:solidFill>
                  <a:schemeClr val="tx1"/>
                </a:solidFill>
              </a:defRPr>
            </a:lvl1pPr>
          </a:lstStyle>
          <a:p>
            <a:pPr algn="r"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513414" y="4572000"/>
            <a:ext cx="5120640" cy="1600200"/>
          </a:xfrm>
        </p:spPr>
        <p:txBody>
          <a:bodyPr/>
          <a:lstStyle>
            <a:lvl1pPr marL="0" indent="0" algn="r" latinLnBrk="0">
              <a:buNone/>
              <a:defRPr lang="he-IL" sz="2400"/>
            </a:lvl1pPr>
            <a:lvl2pPr marL="457200" indent="0" algn="r" latinLnBrk="0">
              <a:buNone/>
              <a:defRPr lang="he-IL" sz="2000"/>
            </a:lvl2pPr>
            <a:lvl3pPr marL="914400" indent="0" algn="r" latinLnBrk="0">
              <a:buNone/>
              <a:defRPr lang="he-IL" sz="1800"/>
            </a:lvl3pPr>
            <a:lvl4pPr marL="1371600" indent="0" algn="r" latinLnBrk="0">
              <a:buNone/>
              <a:defRPr lang="he-IL" sz="1600"/>
            </a:lvl4pPr>
            <a:lvl5pPr marL="1828800" indent="0" algn="r" latinLnBrk="0">
              <a:buNone/>
              <a:defRPr lang="he-IL" sz="1600"/>
            </a:lvl5pPr>
            <a:lvl6pPr marL="2286000" indent="0" algn="r" latinLnBrk="0">
              <a:buNone/>
              <a:defRPr lang="he-IL" sz="1600"/>
            </a:lvl6pPr>
            <a:lvl7pPr marL="2743200" indent="0" algn="r" latinLnBrk="0">
              <a:buNone/>
              <a:defRPr lang="he-IL" sz="1600"/>
            </a:lvl7pPr>
            <a:lvl8pPr marL="3200400" indent="0" algn="r" latinLnBrk="0">
              <a:buNone/>
              <a:defRPr lang="he-IL" sz="1600"/>
            </a:lvl8pPr>
            <a:lvl9pPr marL="3657600" indent="0" algn="r" latinLnBrk="0">
              <a:buNone/>
              <a:defRPr lang="he-IL" sz="1600"/>
            </a:lvl9pPr>
          </a:lstStyle>
          <a:p>
            <a:pPr algn="r" rtl="1"/>
            <a:r>
              <a:rPr lang="he-IL" smtClean="0"/>
              <a:t>לחץ כדי לערוך סגנון כותרת משנה של תבנית בסיס</a:t>
            </a:r>
            <a:endParaRPr lang="he-IL" dirty="0"/>
          </a:p>
        </p:txBody>
      </p:sp>
      <p:sp>
        <p:nvSpPr>
          <p:cNvPr id="15" name="מציין מיקום תמונה 14"/>
          <p:cNvSpPr>
            <a:spLocks noGrp="1"/>
          </p:cNvSpPr>
          <p:nvPr>
            <p:ph type="pic" sz="quarter" idx="10"/>
          </p:nvPr>
        </p:nvSpPr>
        <p:spPr>
          <a:xfrm flipH="1">
            <a:off x="2208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he-IL" sz="2800">
                <a:solidFill>
                  <a:schemeClr val="bg1"/>
                </a:solidFill>
              </a:defRPr>
            </a:lvl1pPr>
          </a:lstStyle>
          <a:p>
            <a:pPr algn="r" rtl="1"/>
            <a:r>
              <a:rPr lang="he-IL" smtClean="0"/>
              <a:t>לחץ על הסמל כדי להוסיף תמונה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0613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DB4-6640-4DAC-A052-D8C7C1F538B7}" type="datetime13">
              <a:rPr lang="he-IL" smtClean="0"/>
              <a:pPr/>
              <a:t>31.12.2017</a:t>
            </a:fld>
            <a:endParaRPr lang="he-IL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A7F8E3F6-DE14-48B2-B2BC-6FABA9630FB8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535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DB4-6640-4DAC-A052-D8C7C1F538B7}" type="datetime13">
              <a:rPr lang="he-IL" smtClean="0"/>
              <a:pPr/>
              <a:t>31.12.2017</a:t>
            </a:fld>
            <a:endParaRPr lang="he-IL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8274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DB4-6640-4DAC-A052-D8C7C1F538B7}" type="datetime13">
              <a:rPr lang="he-IL" smtClean="0"/>
              <a:pPr/>
              <a:t>31.12.2017</a:t>
            </a:fld>
            <a:endParaRPr lang="he-IL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2796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DB4-6640-4DAC-A052-D8C7C1F538B7}" type="datetime13">
              <a:rPr lang="he-IL" smtClean="0"/>
              <a:pPr/>
              <a:t>31.12.2017</a:t>
            </a:fld>
            <a:endParaRPr lang="he-IL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A7F8E3F6-DE14-48B2-B2BC-6FABA9630FB8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23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DB4-6640-4DAC-A052-D8C7C1F538B7}" type="datetime13">
              <a:rPr lang="he-IL" smtClean="0"/>
              <a:pPr/>
              <a:t>31.12.2017</a:t>
            </a:fld>
            <a:endParaRPr lang="he-I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A7F8E3F6-DE14-48B2-B2BC-6FABA9630FB8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258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DB4-6640-4DAC-A052-D8C7C1F538B7}" type="datetime13">
              <a:rPr lang="he-IL" smtClean="0"/>
              <a:pPr/>
              <a:t>31.12.2017</a:t>
            </a:fld>
            <a:endParaRPr lang="he-IL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A7F8E3F6-DE14-48B2-B2BC-6FABA9630FB8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944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CDB4-6640-4DAC-A052-D8C7C1F538B7}" type="datetime13">
              <a:rPr lang="he-IL" smtClean="0"/>
              <a:pPr/>
              <a:t>31.12.2017</a:t>
            </a:fld>
            <a:endParaRPr lang="he-IL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A7F8E3F6-DE14-48B2-B2BC-6FABA9630FB8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3209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0764CDB4-6640-4DAC-A052-D8C7C1F538B7}" type="datetime13">
              <a:rPr lang="he-IL" smtClean="0"/>
              <a:pPr/>
              <a:t>31.12.2017</a:t>
            </a:fld>
            <a:endParaRPr lang="he-IL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pPr algn="r" rtl="1"/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pPr rtl="1"/>
            <a:fld id="{A7F8E3F6-DE14-48B2-B2BC-6FABA9630FB8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902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rtl="1"/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764CDB4-6640-4DAC-A052-D8C7C1F538B7}" type="datetime13">
              <a:rPr lang="he-IL" smtClean="0"/>
              <a:pPr/>
              <a:t>31.12.2017</a:t>
            </a:fld>
            <a:endParaRPr lang="he-IL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A7F8E3F6-DE14-48B2-B2BC-6FABA9630FB8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7" name="מלבן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</a:endParaRPr>
          </a:p>
        </p:txBody>
      </p:sp>
      <p:sp>
        <p:nvSpPr>
          <p:cNvPr id="8" name="מלבן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</a:endParaRPr>
          </a:p>
        </p:txBody>
      </p:sp>
      <p:sp>
        <p:nvSpPr>
          <p:cNvPr id="9" name="מלבן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285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r" defTabSz="457200" rtl="1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22081">
            <a:off x="7627969" y="1205419"/>
            <a:ext cx="2562922" cy="11915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513414" y="2550024"/>
            <a:ext cx="5120640" cy="2560320"/>
          </a:xfrm>
        </p:spPr>
        <p:txBody>
          <a:bodyPr/>
          <a:lstStyle/>
          <a:p>
            <a:pPr algn="r" rtl="1"/>
            <a:r>
              <a:rPr lang="he-IL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קיבוץ זיקים :</a:t>
            </a:r>
            <a:endParaRPr lang="he-IL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מגישים : אורי ושילת עוזרי .</a:t>
            </a:r>
            <a:endParaRPr lang="he-IL" dirty="0"/>
          </a:p>
        </p:txBody>
      </p:sp>
      <p:pic>
        <p:nvPicPr>
          <p:cNvPr id="7" name="מציין מיקום של תמונה 6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1" r="239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753592" y="540706"/>
            <a:ext cx="5833252" cy="726985"/>
          </a:xfrm>
        </p:spPr>
        <p:txBody>
          <a:bodyPr>
            <a:prstTxWarp prst="textArchDown">
              <a:avLst/>
            </a:prstTxWarp>
          </a:bodyPr>
          <a:lstStyle/>
          <a:p>
            <a:r>
              <a:rPr lang="he-IL" sz="6000" dirty="0" smtClean="0"/>
              <a:t>ת"ז – קיבוץ זיקים :</a:t>
            </a:r>
            <a:endParaRPr lang="he-IL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2212521" y="2296733"/>
            <a:ext cx="9505376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Century Gothic" panose="020B0502020202020204" pitchFamily="34" charset="0"/>
              <a:buChar char="☼"/>
            </a:pPr>
            <a:r>
              <a:rPr lang="he-IL" dirty="0" smtClean="0"/>
              <a:t>שם הקיבוץ : קיבוץ זיקים </a:t>
            </a:r>
            <a:r>
              <a:rPr lang="he-IL" dirty="0"/>
              <a:t>.</a:t>
            </a:r>
            <a:endParaRPr lang="he-IL" dirty="0" smtClean="0"/>
          </a:p>
          <a:p>
            <a:pPr marL="285750" indent="-285750" algn="r" rtl="1">
              <a:buFont typeface="Century Gothic" panose="020B0502020202020204" pitchFamily="34" charset="0"/>
              <a:buChar char="☼"/>
            </a:pPr>
            <a:r>
              <a:rPr lang="he-IL" dirty="0" smtClean="0"/>
              <a:t>מיקומו בארץ </a:t>
            </a:r>
            <a:r>
              <a:rPr lang="he-IL" dirty="0" smtClean="0"/>
              <a:t>: דרומית לאשקלון .</a:t>
            </a:r>
            <a:endParaRPr lang="en-US" dirty="0" smtClean="0"/>
          </a:p>
          <a:p>
            <a:pPr marL="285750" indent="-285750" algn="r" rtl="1">
              <a:buFont typeface="Century Gothic" panose="020B0502020202020204" pitchFamily="34" charset="0"/>
              <a:buChar char="☼"/>
            </a:pPr>
            <a:r>
              <a:rPr lang="he-IL" dirty="0" smtClean="0"/>
              <a:t>מי </a:t>
            </a:r>
            <a:r>
              <a:rPr lang="he-IL" dirty="0" smtClean="0"/>
              <a:t>הקים את הישוב </a:t>
            </a:r>
            <a:r>
              <a:rPr lang="he-IL" dirty="0" smtClean="0"/>
              <a:t>: גרעין </a:t>
            </a:r>
            <a:r>
              <a:rPr lang="he-IL" dirty="0"/>
              <a:t>של חניכי תנועת הנוער השומר </a:t>
            </a:r>
            <a:r>
              <a:rPr lang="he-IL" dirty="0" smtClean="0"/>
              <a:t>הצעיר .</a:t>
            </a:r>
            <a:endParaRPr lang="he-IL" dirty="0" smtClean="0"/>
          </a:p>
          <a:p>
            <a:pPr marL="285750" indent="-285750" algn="r" rtl="1">
              <a:buFont typeface="Century Gothic" panose="020B0502020202020204" pitchFamily="34" charset="0"/>
              <a:buChar char="☼"/>
            </a:pPr>
            <a:r>
              <a:rPr lang="he-IL" dirty="0" smtClean="0"/>
              <a:t>שנת הקמה</a:t>
            </a:r>
            <a:r>
              <a:rPr lang="he-IL" dirty="0" smtClean="0"/>
              <a:t>: 1949 .</a:t>
            </a:r>
            <a:endParaRPr lang="he-IL" dirty="0" smtClean="0"/>
          </a:p>
          <a:p>
            <a:pPr marL="285750" indent="-285750" algn="r" rtl="1">
              <a:buFont typeface="Century Gothic" panose="020B0502020202020204" pitchFamily="34" charset="0"/>
              <a:buChar char="☼"/>
            </a:pPr>
            <a:r>
              <a:rPr lang="he-IL" dirty="0" smtClean="0"/>
              <a:t>גודל </a:t>
            </a:r>
            <a:r>
              <a:rPr lang="he-IL" dirty="0" smtClean="0"/>
              <a:t>אוכלוסייה </a:t>
            </a:r>
            <a:r>
              <a:rPr lang="he-IL" dirty="0"/>
              <a:t>: 664 </a:t>
            </a:r>
            <a:r>
              <a:rPr lang="he-IL" dirty="0" smtClean="0"/>
              <a:t>תושבים .</a:t>
            </a:r>
            <a:endParaRPr lang="he-IL" dirty="0" smtClean="0"/>
          </a:p>
          <a:p>
            <a:pPr marL="285750" indent="-285750" algn="r" rtl="1">
              <a:buFont typeface="Century Gothic" panose="020B0502020202020204" pitchFamily="34" charset="0"/>
              <a:buChar char="☼"/>
            </a:pPr>
            <a:r>
              <a:rPr lang="he-IL" dirty="0" smtClean="0"/>
              <a:t>שטח </a:t>
            </a:r>
            <a:r>
              <a:rPr lang="he-IL" dirty="0" smtClean="0"/>
              <a:t>: (לא רשום ) </a:t>
            </a:r>
            <a:endParaRPr lang="he-IL" dirty="0" smtClean="0"/>
          </a:p>
          <a:p>
            <a:pPr marL="285750" indent="-285750" algn="r" rtl="1">
              <a:buFont typeface="Century Gothic" panose="020B0502020202020204" pitchFamily="34" charset="0"/>
              <a:buChar char="☼"/>
            </a:pPr>
            <a:r>
              <a:rPr lang="he-IL" dirty="0" smtClean="0"/>
              <a:t>ענפי כלכלה </a:t>
            </a:r>
            <a:r>
              <a:rPr lang="he-IL" dirty="0"/>
              <a:t>: כלכלת זיקים מבוססת על שני תחומים עיקריים: </a:t>
            </a:r>
            <a:r>
              <a:rPr lang="he-IL" dirty="0" smtClean="0"/>
              <a:t>א</a:t>
            </a:r>
            <a:r>
              <a:rPr lang="he-IL" dirty="0"/>
              <a:t>. תעשייה – מפעל "פולירון" המייצר מזרנים אורטופדיים ומוצרי </a:t>
            </a:r>
            <a:r>
              <a:rPr lang="he-IL" dirty="0" smtClean="0"/>
              <a:t>שינה. </a:t>
            </a:r>
            <a:r>
              <a:rPr lang="he-IL" dirty="0"/>
              <a:t>ב. לזיקים מרכז לרפואה משלימה הנקרא "היפר טבע", המצוי באשקלון; מוסך לטיפול בכל סוגי הרכב ועוד מספר ענפים קטנים. </a:t>
            </a:r>
            <a:endParaRPr lang="he-IL" dirty="0" smtClean="0"/>
          </a:p>
          <a:p>
            <a:pPr marL="285750" indent="-285750" algn="r" rtl="1">
              <a:buFont typeface="Century Gothic" panose="020B0502020202020204" pitchFamily="34" charset="0"/>
              <a:buChar char="☼"/>
            </a:pPr>
            <a:r>
              <a:rPr lang="he-IL" dirty="0" smtClean="0"/>
              <a:t>הסיבות להקמת הישוב </a:t>
            </a:r>
            <a:r>
              <a:rPr lang="he-IL" dirty="0"/>
              <a:t>:היו מעט יישובים יהודיים באזור. להתיישבות יש ערך מוסף של חיבור בין החברות ויצירת ברית יעוד לחיים על פניה אדמה הזאת. </a:t>
            </a:r>
            <a:endParaRPr lang="he-IL" dirty="0" smtClean="0"/>
          </a:p>
          <a:p>
            <a:pPr marL="285750" indent="-285750" algn="r" rtl="1">
              <a:buFont typeface="Century Gothic" panose="020B0502020202020204" pitchFamily="34" charset="0"/>
              <a:buChar char="☼"/>
            </a:pPr>
            <a:r>
              <a:rPr lang="he-IL" dirty="0" smtClean="0"/>
              <a:t>שינויים שעבר היישוב </a:t>
            </a:r>
            <a:r>
              <a:rPr lang="he-IL" dirty="0"/>
              <a:t>:(לא רשום ) </a:t>
            </a:r>
            <a:endParaRPr lang="he-IL" dirty="0" smtClean="0"/>
          </a:p>
          <a:p>
            <a:pPr marL="285750" indent="-285750" algn="r" rtl="1">
              <a:buFont typeface="Century Gothic" panose="020B0502020202020204" pitchFamily="34" charset="0"/>
              <a:buChar char="☼"/>
            </a:pPr>
            <a:r>
              <a:rPr lang="he-IL" dirty="0" smtClean="0"/>
              <a:t>משמעות השם של </a:t>
            </a:r>
            <a:r>
              <a:rPr lang="he-IL" dirty="0" err="1" smtClean="0"/>
              <a:t>הישוב</a:t>
            </a:r>
            <a:r>
              <a:rPr lang="he-IL" dirty="0" err="1"/>
              <a:t>:"מזיקים</a:t>
            </a:r>
            <a:r>
              <a:rPr lang="he-IL" dirty="0"/>
              <a:t> תצא להבה</a:t>
            </a:r>
            <a:r>
              <a:rPr lang="he-IL" dirty="0" smtClean="0"/>
              <a:t>".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8671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2629" y="1781422"/>
            <a:ext cx="7628043" cy="4957243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3537546" y="142492"/>
            <a:ext cx="5214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Guttman Mantova" panose="02010401010101010101" pitchFamily="2" charset="-79"/>
                <a:cs typeface="Guttman Mantova" panose="02010401010101010101" pitchFamily="2" charset="-79"/>
              </a:rPr>
              <a:t>מפת קיבוץ זיקים :</a:t>
            </a:r>
            <a:endParaRPr lang="he-IL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Guttman Mantova" panose="02010401010101010101" pitchFamily="2" charset="-79"/>
              <a:cs typeface="Guttman Mantova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8132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אוי לציטוט">
  <a:themeElements>
    <a:clrScheme name="ראוי לציטוט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ראוי לציטוט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ראוי לציטוט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0D23229-ACB3-4158-AD37-197CF91833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TM03457503[[fn=ראוי לציטוט]]</Template>
  <TotalTime>0</TotalTime>
  <Words>152</Words>
  <Application>Microsoft Office PowerPoint</Application>
  <PresentationFormat>מסך רחב</PresentationFormat>
  <Paragraphs>14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11" baseType="lpstr">
      <vt:lpstr>Arial</vt:lpstr>
      <vt:lpstr>Century Gothic</vt:lpstr>
      <vt:lpstr>Gisha</vt:lpstr>
      <vt:lpstr>Guttman Mantova</vt:lpstr>
      <vt:lpstr>Segoe UI Semibold</vt:lpstr>
      <vt:lpstr>Tahoma</vt:lpstr>
      <vt:lpstr>Wingdings 2</vt:lpstr>
      <vt:lpstr>ראוי לציטוט</vt:lpstr>
      <vt:lpstr>קיבוץ זיקים :</vt:lpstr>
      <vt:lpstr>ת"ז – קיבוץ זיקים :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2017-11-28T08:34:28Z</dcterms:created>
  <dcterms:modified xsi:type="dcterms:W3CDTF">2017-12-31T14:56:57Z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