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8" r:id="rId3"/>
    <p:sldId id="289" r:id="rId4"/>
    <p:sldId id="29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3" r:id="rId57"/>
    <p:sldId id="312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4" r:id="rId157"/>
    <p:sldId id="415" r:id="rId158"/>
    <p:sldId id="416" r:id="rId159"/>
    <p:sldId id="417" r:id="rId160"/>
    <p:sldId id="418" r:id="rId161"/>
    <p:sldId id="419" r:id="rId162"/>
    <p:sldId id="420" r:id="rId163"/>
    <p:sldId id="421" r:id="rId164"/>
    <p:sldId id="422" r:id="rId165"/>
    <p:sldId id="423" r:id="rId166"/>
    <p:sldId id="424" r:id="rId167"/>
    <p:sldId id="425" r:id="rId168"/>
    <p:sldId id="426" r:id="rId169"/>
    <p:sldId id="427" r:id="rId170"/>
    <p:sldId id="428" r:id="rId171"/>
    <p:sldId id="429" r:id="rId172"/>
    <p:sldId id="430" r:id="rId173"/>
    <p:sldId id="431" r:id="rId174"/>
    <p:sldId id="432" r:id="rId175"/>
    <p:sldId id="433" r:id="rId176"/>
    <p:sldId id="434" r:id="rId177"/>
    <p:sldId id="435" r:id="rId178"/>
    <p:sldId id="436" r:id="rId179"/>
    <p:sldId id="437" r:id="rId180"/>
    <p:sldId id="438" r:id="rId181"/>
    <p:sldId id="439" r:id="rId182"/>
    <p:sldId id="440" r:id="rId183"/>
    <p:sldId id="441" r:id="rId184"/>
    <p:sldId id="442" r:id="rId185"/>
    <p:sldId id="443" r:id="rId186"/>
    <p:sldId id="444" r:id="rId187"/>
    <p:sldId id="445" r:id="rId188"/>
    <p:sldId id="446" r:id="rId189"/>
    <p:sldId id="447" r:id="rId190"/>
    <p:sldId id="448" r:id="rId191"/>
    <p:sldId id="449" r:id="rId192"/>
    <p:sldId id="450" r:id="rId193"/>
    <p:sldId id="451" r:id="rId194"/>
    <p:sldId id="452" r:id="rId195"/>
    <p:sldId id="453" r:id="rId196"/>
    <p:sldId id="454" r:id="rId197"/>
    <p:sldId id="455" r:id="rId198"/>
    <p:sldId id="456" r:id="rId199"/>
    <p:sldId id="457" r:id="rId200"/>
    <p:sldId id="458" r:id="rId201"/>
    <p:sldId id="459" r:id="rId202"/>
    <p:sldId id="460" r:id="rId203"/>
    <p:sldId id="461" r:id="rId204"/>
    <p:sldId id="463" r:id="rId205"/>
    <p:sldId id="462" r:id="rId206"/>
    <p:sldId id="464" r:id="rId207"/>
    <p:sldId id="465" r:id="rId208"/>
    <p:sldId id="466" r:id="rId209"/>
    <p:sldId id="467" r:id="rId210"/>
    <p:sldId id="468" r:id="rId211"/>
    <p:sldId id="469" r:id="rId212"/>
    <p:sldId id="470" r:id="rId213"/>
    <p:sldId id="471" r:id="rId214"/>
    <p:sldId id="472" r:id="rId215"/>
    <p:sldId id="473" r:id="rId216"/>
    <p:sldId id="474" r:id="rId217"/>
    <p:sldId id="475" r:id="rId218"/>
    <p:sldId id="476" r:id="rId219"/>
    <p:sldId id="477" r:id="rId220"/>
    <p:sldId id="478" r:id="rId221"/>
    <p:sldId id="479" r:id="rId222"/>
    <p:sldId id="482" r:id="rId223"/>
    <p:sldId id="483" r:id="rId224"/>
    <p:sldId id="484" r:id="rId225"/>
    <p:sldId id="485" r:id="rId226"/>
    <p:sldId id="486" r:id="rId227"/>
    <p:sldId id="480" r:id="rId228"/>
    <p:sldId id="481" r:id="rId229"/>
    <p:sldId id="487" r:id="rId230"/>
    <p:sldId id="488" r:id="rId231"/>
    <p:sldId id="489" r:id="rId232"/>
    <p:sldId id="490" r:id="rId233"/>
    <p:sldId id="491" r:id="rId234"/>
    <p:sldId id="494" r:id="rId235"/>
    <p:sldId id="495" r:id="rId236"/>
    <p:sldId id="496" r:id="rId237"/>
    <p:sldId id="497" r:id="rId238"/>
    <p:sldId id="498" r:id="rId239"/>
    <p:sldId id="499" r:id="rId240"/>
    <p:sldId id="500" r:id="rId241"/>
    <p:sldId id="492" r:id="rId242"/>
    <p:sldId id="493" r:id="rId243"/>
    <p:sldId id="501" r:id="rId244"/>
    <p:sldId id="502" r:id="rId245"/>
    <p:sldId id="503" r:id="rId246"/>
    <p:sldId id="504" r:id="rId247"/>
    <p:sldId id="505" r:id="rId248"/>
    <p:sldId id="506" r:id="rId249"/>
    <p:sldId id="507" r:id="rId250"/>
    <p:sldId id="510" r:id="rId251"/>
    <p:sldId id="511" r:id="rId252"/>
    <p:sldId id="512" r:id="rId253"/>
    <p:sldId id="513" r:id="rId254"/>
    <p:sldId id="514" r:id="rId255"/>
    <p:sldId id="515" r:id="rId256"/>
    <p:sldId id="516" r:id="rId257"/>
    <p:sldId id="517" r:id="rId258"/>
    <p:sldId id="518" r:id="rId259"/>
    <p:sldId id="519" r:id="rId260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35" autoAdjust="0"/>
  </p:normalViewPr>
  <p:slideViewPr>
    <p:cSldViewPr snapToGrid="0">
      <p:cViewPr varScale="1">
        <p:scale>
          <a:sx n="84" d="100"/>
          <a:sy n="84" d="100"/>
        </p:scale>
        <p:origin x="6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presProps" Target="presProp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viewProps" Target="viewProps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54C069-9F01-42BE-94AB-7CE93A620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2FEB961-B738-4EAD-BC52-F5DD9BF2D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0FA3E1-E7B9-48C2-89E4-A4D88E96C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1220-FD6D-46BF-AD32-1848F94EFA4B}" type="datetimeFigureOut">
              <a:rPr lang="aa-ET" smtClean="0"/>
              <a:t>15/03/2022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11A47D-6EA6-43F5-BCDD-DB0A5118B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4BA99C-7E87-42B6-A2BC-3863A51B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1921-0309-40F3-9230-D96D868D90E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851111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1F092D-8427-49E2-8D76-3EEE0240C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357FA73-FE91-4A3D-AC9C-00ABD031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74E426-069B-453C-9391-FD4C0BEF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1220-FD6D-46BF-AD32-1848F94EFA4B}" type="datetimeFigureOut">
              <a:rPr lang="aa-ET" smtClean="0"/>
              <a:t>15/03/2022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B1AF77-2568-446C-BE0B-C0ECEAB2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118C13-783C-444E-9A0A-0967CA637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1921-0309-40F3-9230-D96D868D90E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11552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22F631E-825B-4726-A0DB-8A70D76C47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DF315BD-1A44-463A-BE23-D530B143A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F25ABD-8F63-4EBA-81EB-A4C65AB6F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1220-FD6D-46BF-AD32-1848F94EFA4B}" type="datetimeFigureOut">
              <a:rPr lang="aa-ET" smtClean="0"/>
              <a:t>15/03/2022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301255-A111-4FD3-A9C3-A2A9FF22F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A451A-2D47-483A-AB17-BD9B41E8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1921-0309-40F3-9230-D96D868D90E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208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F0E767-AC7F-412E-8CAE-2C4ABAB37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BCF15B-12E3-471F-8C72-4EDF01C1A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EE3A5A-3070-4D7F-ADE6-757EF62B2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1220-FD6D-46BF-AD32-1848F94EFA4B}" type="datetimeFigureOut">
              <a:rPr lang="aa-ET" smtClean="0"/>
              <a:t>15/03/2022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86AC3D-8B44-46FB-9097-CA83E1CAA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7A3646-9BFF-402D-ABE1-BB5A6AAA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1921-0309-40F3-9230-D96D868D90E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7622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D7E7E8-0F90-45D5-9117-50EE33D52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EBC7DF-EF7A-4961-AF84-525CE185A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9994A5-2DFD-4CD4-9EC5-83DBE260D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1220-FD6D-46BF-AD32-1848F94EFA4B}" type="datetimeFigureOut">
              <a:rPr lang="aa-ET" smtClean="0"/>
              <a:t>15/03/2022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6A952A-CD56-474E-891A-B9E12DDC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38646A-0D8B-4C53-8F7A-2E872BD10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1921-0309-40F3-9230-D96D868D90E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2166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03B60E-BF01-4585-B36B-D44491142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E4AC12-119B-4C2A-808C-B07F3D94F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A1E2507-2989-4B59-BCEC-6FBB807D8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3FE5A4-C727-4517-9195-D32C0E7A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1220-FD6D-46BF-AD32-1848F94EFA4B}" type="datetimeFigureOut">
              <a:rPr lang="aa-ET" smtClean="0"/>
              <a:t>15/03/2022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5AF329A-DAD4-40AF-BD6F-ECB701FE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7177FB-6048-427F-B17E-535DD122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1921-0309-40F3-9230-D96D868D90E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3935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18EEC9-3344-482D-B38E-A4364CB13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BCE2F8A-54E9-496E-A398-4975D3EF2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443601-1018-455C-8C6D-7D0F23FE0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7EC495-4C60-4BDA-802A-34A2D059A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969ADAD-D476-482D-8AD5-231D884D3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6C20B1D-0A90-45D6-B2CB-D781CCBF9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1220-FD6D-46BF-AD32-1848F94EFA4B}" type="datetimeFigureOut">
              <a:rPr lang="aa-ET" smtClean="0"/>
              <a:t>15/03/2022</a:t>
            </a:fld>
            <a:endParaRPr lang="aa-ET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5D38883-3334-47D2-8D03-56DB8CBC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1B13D1A-6E45-4018-B503-83F9D2ED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1921-0309-40F3-9230-D96D868D90E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3999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AADEA3-6E7C-422D-B51C-B8B976B22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3C18217-7E6F-4BE5-854B-1ACF4356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1220-FD6D-46BF-AD32-1848F94EFA4B}" type="datetimeFigureOut">
              <a:rPr lang="aa-ET" smtClean="0"/>
              <a:t>15/03/2022</a:t>
            </a:fld>
            <a:endParaRPr lang="aa-ET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2BD5983-8095-4250-8091-2361F96B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D397A7C-87B2-4458-B5D2-1C1DCF03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1921-0309-40F3-9230-D96D868D90E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56599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C4E9FB6-FFB9-4DA4-8885-D169F45F9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1220-FD6D-46BF-AD32-1848F94EFA4B}" type="datetimeFigureOut">
              <a:rPr lang="aa-ET" smtClean="0"/>
              <a:t>15/03/2022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EF19504-C756-4773-A874-FF80E2A2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5E5E07A-A7FA-4E6F-936C-5E5914AE4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1921-0309-40F3-9230-D96D868D90E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99982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C0BB8C-1B2F-4866-8FDD-8B6E7F43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2BF096-1269-4D38-B166-E2245B7C0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51C5BB-B0FE-4207-A876-9F5CDFCE8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0CB310-40E0-4FDC-83B1-25C6862DE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1220-FD6D-46BF-AD32-1848F94EFA4B}" type="datetimeFigureOut">
              <a:rPr lang="aa-ET" smtClean="0"/>
              <a:t>15/03/2022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CE1A3F-1DAD-4340-B94E-502F0B61B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9A9A07C-03E4-4361-AFFA-5BCE8EAF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1921-0309-40F3-9230-D96D868D90E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75523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752F03-7E6C-4ECC-A8CE-63A7ABCD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864881A-4A01-4C4B-8BF8-56D1DCD5B1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0EDC49A-63D3-42D7-B7DE-A1144EDA6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2E4479-F758-4AD9-A594-D415C0496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1220-FD6D-46BF-AD32-1848F94EFA4B}" type="datetimeFigureOut">
              <a:rPr lang="aa-ET" smtClean="0"/>
              <a:t>15/03/2022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A8C4D4-680E-4645-87AA-D8DC2A508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2A2020-E6C3-42DC-97A0-79F2633D8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1921-0309-40F3-9230-D96D868D90E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9769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9BD8975-960D-4F8F-989D-D2940D06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3CC5EE-A9ED-4443-9A2B-24B97E9B5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6EE6B6-F6B8-4707-BFF9-99E69CDA8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31220-FD6D-46BF-AD32-1848F94EFA4B}" type="datetimeFigureOut">
              <a:rPr lang="aa-ET" smtClean="0"/>
              <a:t>15/03/2022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34AD51-0C9D-4EAA-A795-13E1505A7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9C50BB-9527-4BB1-8C5B-DAEA64004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11921-0309-40F3-9230-D96D868D90EE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2064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png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png"/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png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png"/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png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png"/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png"/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pn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png"/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png"/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png"/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png"/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png"/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png"/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png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8B9AB8B7-B63B-49C0-92EC-A4AB6542D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734" y="127395"/>
            <a:ext cx="11650686" cy="1686757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00" y="2203705"/>
            <a:ext cx="2780890" cy="3632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/>
          <a:srcRect l="8030" t="6795" r="-538" b="31780"/>
          <a:stretch/>
        </p:blipFill>
        <p:spPr>
          <a:xfrm>
            <a:off x="8705088" y="2203705"/>
            <a:ext cx="2872585" cy="3847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user\Desktop\אורט jpg לוגו מקיף א אשקלון 20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030" y="3164979"/>
            <a:ext cx="3433236" cy="1709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5057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10AEE7-0818-4B26-87AA-4A4896DDC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156"/>
            <a:ext cx="12028953" cy="805372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57FB51C2-2CB1-44A1-8C8A-74E7A9353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74" y="2100262"/>
            <a:ext cx="10731928" cy="33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B2F282B-8203-4B92-9A7C-930F5064A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795" y="407170"/>
            <a:ext cx="8252576" cy="649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BCFD272-7DEA-45F4-B60F-3657D4754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52" y="2876365"/>
            <a:ext cx="11544320" cy="19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7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D2E458-28B0-49E3-94B1-AEEA47D11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50" y="658334"/>
            <a:ext cx="8994946" cy="1010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9C4A2F-6077-4B1F-A0C3-0A2C2D94B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0" y="2645546"/>
            <a:ext cx="11614941" cy="188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AC6DB9-D265-4317-AC51-8D49DA06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056" y="409990"/>
            <a:ext cx="7729606" cy="106370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8F2A5E0D-5598-43D6-82BA-0BD39659B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592" y="2654423"/>
            <a:ext cx="10432115" cy="18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4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4CD2E4-3084-4CBA-B860-BA482846E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873" y="374480"/>
            <a:ext cx="8115457" cy="930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80D5F6D-1A2F-4B70-A26F-FFB111BF7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63" y="2361460"/>
            <a:ext cx="10668073" cy="216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1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1D80FBB-52C8-40D8-8F16-41ABA7A9F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82" y="431861"/>
            <a:ext cx="10040645" cy="1050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118769-C823-469C-8C50-D230ABC95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62" y="2024108"/>
            <a:ext cx="8938274" cy="166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3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2A650E-85AB-4ED8-8084-534375D4C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32" y="404580"/>
            <a:ext cx="10802667" cy="80278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8DA1A7A6-0A30-4FCA-9665-438E71413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20" y="1908698"/>
            <a:ext cx="11215589" cy="28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1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5F1F2B-D589-4183-9B34-8B87F5BCE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22" y="361902"/>
            <a:ext cx="10164385" cy="96974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468B137D-4220-4471-8EF9-90690CB7A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55" y="1953087"/>
            <a:ext cx="10374610" cy="22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9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BCCE59-0E37-41C2-999D-338E2D063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72" y="502651"/>
            <a:ext cx="10675308" cy="65144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604326E2-3BA9-4A29-B24D-7C4D743FC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828" y="1775534"/>
            <a:ext cx="8000072" cy="362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15A2536-34C2-4585-B6C5-E94BE78B5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58" y="426867"/>
            <a:ext cx="8930433" cy="798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4D5DC1-3830-4BD7-9A1F-6EF738C0A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66" y="2183907"/>
            <a:ext cx="9459221" cy="203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1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324FE6-ADC3-434F-A916-C855DEA8B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69" y="486421"/>
            <a:ext cx="11044744" cy="676554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6A8DC7D5-6BD6-43E2-B419-D493F7F5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508" y="1944210"/>
            <a:ext cx="8646117" cy="24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1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74E8D3F-15A4-441F-B321-B7AB0B0B9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07" y="472135"/>
            <a:ext cx="12050416" cy="619818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67CE2A9F-621A-42AE-881A-B4F32C02C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23" y="1873188"/>
            <a:ext cx="11317300" cy="320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9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3CF52D1-2CD6-4D1D-A104-0FB1312F9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94" y="567616"/>
            <a:ext cx="10069325" cy="77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01E585-AED7-4A0F-B6CE-A04587557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491" y="2219417"/>
            <a:ext cx="9949394" cy="228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AEB652-99AB-418A-9DDB-60A583DA4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55" y="376422"/>
            <a:ext cx="11498427" cy="83094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66B683D2-FE0D-4A9E-AD27-CC069C03D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47" y="2157274"/>
            <a:ext cx="11028459" cy="27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5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339060-EADD-4231-860C-53BDBC2C0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45" y="383773"/>
            <a:ext cx="11905910" cy="566137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AAC2151F-C7CA-4B93-9AB7-89AD28B0A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41" y="2041863"/>
            <a:ext cx="9461637" cy="30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7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D479B7-8675-4F90-A381-B9B43E17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78" y="314924"/>
            <a:ext cx="10596361" cy="697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BD4CD7-8795-4932-B179-181DFBDA8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18" y="2346037"/>
            <a:ext cx="11249393" cy="18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8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52D18E-44B3-40A9-9D20-E0D1F02A4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799"/>
            <a:ext cx="12038666" cy="611909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="" xmlns:a16="http://schemas.microsoft.com/office/drawing/2014/main" id="{90F8D636-1431-4E4A-83F1-CD20360DC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91" y="2576945"/>
            <a:ext cx="10615068" cy="186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0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88187B-2B5F-4B06-81BB-317EEA033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2" y="459509"/>
            <a:ext cx="11452380" cy="621146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1B998BA2-0A43-4896-86E3-9FDED9159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945" y="2355273"/>
            <a:ext cx="9805423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4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13AB7D-E3A2-41B0-9B14-BF97EE1F3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322" y="215976"/>
            <a:ext cx="6715727" cy="76056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36DF6E57-AF6D-4A09-958C-688219D9C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922" y="2183907"/>
            <a:ext cx="9818570" cy="198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7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B85646-2D66-4205-BE82-829899C02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80" y="280293"/>
            <a:ext cx="7077075" cy="864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E04D8E-E950-4AE8-86DA-9188F42C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112" y="2636669"/>
            <a:ext cx="8105775" cy="13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99EC29-1AAB-4270-A071-3A1621C58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414522"/>
            <a:ext cx="6172200" cy="419979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6219CA9C-C824-42E0-A50A-E727C6032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76" y="2104009"/>
            <a:ext cx="8758645" cy="23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6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F2C44E-38C9-4656-BFAB-60B4A09BF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127" y="500941"/>
            <a:ext cx="4352925" cy="804076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="" xmlns:a16="http://schemas.microsoft.com/office/drawing/2014/main" id="{C1FB2F6F-3718-47E5-92A5-7500F4D2C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5" y="2192784"/>
            <a:ext cx="7486650" cy="231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8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E4B6C9-A8F4-429C-8CEB-9653A0CE0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49" y="656949"/>
            <a:ext cx="9179510" cy="1326610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828CD832-3E38-4DA1-9C1B-0DA6FBB0E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62" y="2148396"/>
            <a:ext cx="11667199" cy="346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2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D92419-75C0-43A2-B2EC-827A3D69C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687" y="500710"/>
            <a:ext cx="5791200" cy="662265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27993352-E7C3-4F5A-BB2D-75FBFFE61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37" y="2521258"/>
            <a:ext cx="7705725" cy="203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5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A1A3CC6-73E0-4F79-875D-778096FD6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017" y="635816"/>
            <a:ext cx="3286125" cy="713590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="" xmlns:a16="http://schemas.microsoft.com/office/drawing/2014/main" id="{49E0C04A-F10E-4709-B763-DC3ABB9EA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192785"/>
            <a:ext cx="7391400" cy="16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AA0B5B2-0F72-4181-B32B-21B9C0544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476" y="478840"/>
            <a:ext cx="3143250" cy="657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8665CE-5547-4D20-8CF0-142B9C07D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1997476"/>
            <a:ext cx="7943850" cy="18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3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822034-5B22-4F42-AC73-9C094435A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535" y="521933"/>
            <a:ext cx="4800600" cy="791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9566C3-78EF-473B-8B74-951B65D59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2432482"/>
            <a:ext cx="7200900" cy="13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FC5604C-6312-40F9-964F-CB259E2B1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577140"/>
            <a:ext cx="5010150" cy="612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B05B96-D0E7-487D-B5F2-8AC27D6FB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7" y="2441359"/>
            <a:ext cx="8048625" cy="134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1B73B8-9099-44CB-AAC7-A517E7362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62" y="503946"/>
            <a:ext cx="2620069" cy="499231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="" xmlns:a16="http://schemas.microsoft.com/office/drawing/2014/main" id="{1BBC70B3-E4BD-4CC3-A109-E413C6D99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2077376"/>
            <a:ext cx="7981950" cy="19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B95D202-1FC6-4D45-8D8C-491CA6C5E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893" y="499184"/>
            <a:ext cx="3867150" cy="583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1FADB57-6C40-49D9-B496-5EF0A70AE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50" y="1669002"/>
            <a:ext cx="7658100" cy="129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0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B4F4D1F1-D919-4C50-8631-6FD6266C1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025" y="222080"/>
            <a:ext cx="4933950" cy="1287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4E5D38A-84B3-4FCE-9C98-196A5A41B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450238"/>
            <a:ext cx="7772400" cy="141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F216C2-3781-4182-AA3B-101EE1835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111" y="538393"/>
            <a:ext cx="5743575" cy="713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065587-6589-427C-96E4-E78DCA513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37" y="2246050"/>
            <a:ext cx="8010525" cy="166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3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63FA43E-442F-4DCE-B04C-DCF7E22F7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640" y="632811"/>
            <a:ext cx="6877050" cy="89414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C80B1E4C-294F-4F5F-AD2A-6E8B7CCD5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2068498"/>
            <a:ext cx="7639050" cy="204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4EBDAFD-0A31-4796-8949-BDF5ACB53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62" y="489473"/>
            <a:ext cx="10962722" cy="797789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4518219B-84EB-441E-8656-3C372CE0A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" y="1482571"/>
            <a:ext cx="12108467" cy="38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8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CFE1464-A1A3-45D2-AAEA-6EBE52B0A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118" y="459790"/>
            <a:ext cx="5705475" cy="765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8D3103-3FEF-411E-80BF-FC7E61C75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3024187"/>
            <a:ext cx="7905750" cy="126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61A624-88DE-4B4B-9C89-19A69DE3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442682"/>
            <a:ext cx="6115050" cy="72917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023C5945-F9B8-4C95-A417-8DA458F95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7" y="2059619"/>
            <a:ext cx="8048625" cy="202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3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1901E5-CB8E-4FC0-85A2-57B593C3F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5" y="493819"/>
            <a:ext cx="6419850" cy="1104161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C5B2A548-BC45-4E0D-B417-E7C4D943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1381125"/>
            <a:ext cx="7810500" cy="46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8FD254-5A9E-4CD2-9141-918114258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763" y="263879"/>
            <a:ext cx="6924675" cy="115654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250A294D-FF00-444F-A1C5-2DD46C5D8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2024109"/>
            <a:ext cx="8562975" cy="226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7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AA485E0-38BC-4BE2-A7DF-FB92E7139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775" y="569557"/>
            <a:ext cx="4362450" cy="469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B6A17E-A4D8-4005-B2D8-F394EC595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414727"/>
            <a:ext cx="8077200" cy="140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1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6B9DA6-702B-4E0D-9AAA-FDD239893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81" y="338091"/>
            <a:ext cx="5715000" cy="55855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DDEAD80B-DD6D-4642-9A32-734171C9E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37" y="2148396"/>
            <a:ext cx="7705725" cy="192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1C0383-DB2A-4FDB-AC5D-05FCFAA75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86" y="479393"/>
            <a:ext cx="4333875" cy="634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BF3D11-858E-41FB-BDBE-47AEC59B1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521259"/>
            <a:ext cx="7924800" cy="12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B29D3F-2AAD-4905-A6BF-86599B417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880" y="309793"/>
            <a:ext cx="7115175" cy="134145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89748CB0-03D9-49E6-9464-E6F91811C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2112885"/>
            <a:ext cx="7639050" cy="20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2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9EC3CC-F966-435F-9BBF-8A0D566CB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712" y="287645"/>
            <a:ext cx="3076575" cy="635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59A99D-E99A-4834-835C-3948A9A2A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25" y="2778711"/>
            <a:ext cx="7067550" cy="9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9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FF8DD7F-0BF2-41A4-9094-BE231E905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06695"/>
            <a:ext cx="3657600" cy="64321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187651D7-41E6-4378-88FA-4C7421E1B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658167"/>
            <a:ext cx="7353300" cy="116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6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5963CF-0B1A-47D4-AF43-3319A3997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44" y="389415"/>
            <a:ext cx="10536550" cy="489473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FDAF44B0-ABE0-4629-8719-FBDCA128C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5" y="1642369"/>
            <a:ext cx="11280383" cy="352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41F5650-0718-4735-B8AA-7C016249A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987" y="489012"/>
            <a:ext cx="4772025" cy="478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A5C750-A6C2-451D-BDB0-83F82BDF6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2760956"/>
            <a:ext cx="7077075" cy="94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6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7FC6AD-1A10-4302-B028-BE5E1484D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0" y="180466"/>
            <a:ext cx="3848100" cy="813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54A2F2-86C2-4268-9FF5-152D69FC2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2627790"/>
            <a:ext cx="7210425" cy="108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1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CA8F61-5E47-4B82-81B2-D62B810E7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962" y="452854"/>
            <a:ext cx="4410075" cy="32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87114AD-8028-4CBE-AC8A-712A62212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62" y="1207363"/>
            <a:ext cx="7229475" cy="120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4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725741-EE77-40FB-8658-45ED1662C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252" y="667443"/>
            <a:ext cx="4591050" cy="557675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D960BB21-D670-41BF-B95C-56C1D2074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475" y="2192784"/>
            <a:ext cx="6877050" cy="17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AC3836-CD90-4A19-B55F-BF121121AF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בגרות קיץ 2020+19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77E1E67-94F8-4303-A1D3-EEC39840A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he-IL" dirty="0"/>
              <a:t>חינוך גופני, מס' 41381 ,קיץ תשע"ט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08049062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AB8F7E-DC4A-434A-8DB3-E09F8D02B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964" y="1039380"/>
            <a:ext cx="6553200" cy="826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8E57B0-2C67-46A0-A569-1EA09B996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2586037"/>
            <a:ext cx="7848600" cy="186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9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BB86F1-2866-4E55-9666-6D5429CFBD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AD7C71A-BFF6-4A63-A69C-307C93AEDC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a-ET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82B04C-E5D5-4223-A9B3-01936AE0D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2695575"/>
            <a:ext cx="6915150" cy="95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8AC9E54-0744-4361-B560-2F7981B87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0" y="3844925"/>
            <a:ext cx="8077200" cy="18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026730-0D9A-426D-AA35-13096CA8D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446" y="1381701"/>
            <a:ext cx="6934200" cy="567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656247-D4EF-4C1C-A362-CA4D65F83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787" y="2644631"/>
            <a:ext cx="8734425" cy="22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8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F295E3-6227-4644-A285-A7EE13407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1105189"/>
            <a:ext cx="7905750" cy="5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DBC3D20-42BB-430B-8CD3-59007FBAE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2586037"/>
            <a:ext cx="8753475" cy="20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2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533C4F-0BE4-470C-B4EA-439CF5EB8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1137660"/>
            <a:ext cx="6019800" cy="644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819E81B-DCC7-4792-860E-3CA0DF912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0" y="1995056"/>
            <a:ext cx="8343900" cy="234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7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E0146B-C127-40A3-9310-76DAA20BD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513" y="665963"/>
            <a:ext cx="8967141" cy="86555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F5F5365-1B1C-41DA-A963-64E0A8072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9" y="2201662"/>
            <a:ext cx="11428113" cy="308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9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E42BD78-F2B9-47E7-AEA9-23837439E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906463"/>
            <a:ext cx="6972300" cy="534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FC3376-457D-4F46-AC72-4D91D7617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787" y="2409825"/>
            <a:ext cx="87344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8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48A45A-305B-4C40-913E-86E5936B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1081810"/>
            <a:ext cx="794385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999F12-46DA-4A1E-B3EC-9F4EBEACF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162" y="2662237"/>
            <a:ext cx="88296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5640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57654F-F15E-4CA1-A342-B874E44C7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73" y="1506681"/>
            <a:ext cx="7543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03428B6-8D14-44F3-9E69-E99E9EB7B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725" y="2780866"/>
            <a:ext cx="82105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7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43F22F-836F-4A73-BF2D-B6294CE3D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37" y="637597"/>
            <a:ext cx="7400925" cy="742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F03BF0-80BC-435A-BB09-38467CD2F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2033587"/>
            <a:ext cx="837247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7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E79BE5-3DF5-45C5-B3AB-17383C69C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085561"/>
            <a:ext cx="7239000" cy="438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6AD38C-9B07-4261-BB23-8F1473C87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062" y="2176462"/>
            <a:ext cx="81438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83AC07-432F-4898-992B-C31268DD4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341" y="1016288"/>
            <a:ext cx="7743825" cy="742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F63114-3CD7-4B16-9239-CCC0283CC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0" y="1366837"/>
            <a:ext cx="84201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1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12CEA2-B281-4D02-8B88-9DCCDF5ED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657225"/>
            <a:ext cx="6667500" cy="47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0C1029-8273-45FC-9152-70C2F4D35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5" y="2128837"/>
            <a:ext cx="86296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5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E17D89-ADC8-4CA3-A775-C59B78E1E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87" y="1009650"/>
            <a:ext cx="7343775" cy="361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1BEF1B0-392E-475C-8226-7D151C10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987" y="2181225"/>
            <a:ext cx="85820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5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52A7D3-FE9B-4AAB-9914-64011BB65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614362"/>
            <a:ext cx="7629525" cy="828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556547-4692-4574-A4B9-411503D4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7" y="2247900"/>
            <a:ext cx="81248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0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D10FF8E-7A10-482F-B456-9CFE4A8C6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792" y="908685"/>
            <a:ext cx="6505575" cy="438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1847B45-1A77-49D7-B875-9E1E2992C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2433637"/>
            <a:ext cx="88487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1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1F517D-A390-4FD6-8485-16EFDC749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5" y="602524"/>
            <a:ext cx="10658680" cy="1110865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 with medium confidence">
            <a:extLst>
              <a:ext uri="{FF2B5EF4-FFF2-40B4-BE49-F238E27FC236}">
                <a16:creationId xmlns="" xmlns:a16="http://schemas.microsoft.com/office/drawing/2014/main" id="{661EFFA9-D15A-4871-BD4B-685CD998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6" y="2443161"/>
            <a:ext cx="11559127" cy="27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2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67C7F1-2935-4DAD-A314-033CA60FA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52" y="1191577"/>
            <a:ext cx="6657975" cy="847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1DEC32B-869B-4EC9-A96C-070A01263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5" y="2366962"/>
            <a:ext cx="85534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6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43DDB9-56FB-402E-8E47-74A21452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932" y="1597342"/>
            <a:ext cx="7343775" cy="600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8EE15FF-EFF4-425F-AF55-6EFB7822D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962" y="2633662"/>
            <a:ext cx="82200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3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867AD0-D3BF-42FA-8F0C-7527D155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1404937"/>
            <a:ext cx="7639050" cy="1685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84FA61C-06F2-4AC9-BC77-0234B1D4F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342900"/>
            <a:ext cx="8305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6418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29B19E-8FC4-4741-A021-BB6C61FB6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505" y="632460"/>
            <a:ext cx="424815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E8E681-D689-4D67-8175-1C5A2DB70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2052637"/>
            <a:ext cx="78009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7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D0B509-2ED9-4778-8E7C-B9A8499AA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767" y="541972"/>
            <a:ext cx="4238625" cy="40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30E4D5A-7276-4CB6-801E-F8F99BE12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5" y="1297305"/>
            <a:ext cx="81724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6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CFC94C-06D9-41B9-87B0-94267E503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447" y="621030"/>
            <a:ext cx="4010025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E88634-F44F-49D9-829E-1FAA1A573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37" y="2838450"/>
            <a:ext cx="85439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DB192F-F675-44BA-BEE4-33FD293F6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877" y="490537"/>
            <a:ext cx="4124325" cy="390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5DD0A4D-95E0-41F5-8616-6D656E695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43187"/>
            <a:ext cx="85344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4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2D64DE-2A06-4E7A-B084-F01115F7C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777" y="672465"/>
            <a:ext cx="8239125" cy="361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18E7B6-8A89-4D02-BB48-273F41605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579245"/>
            <a:ext cx="82296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0522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F31F53-EA44-42CA-A4B7-6F2B7E817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15" y="737235"/>
            <a:ext cx="7791450" cy="400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0C01EA-10C5-431B-B990-8E70073BB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787" y="1947862"/>
            <a:ext cx="873442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4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EFC6CB-4AE6-4E3B-8D3B-D27B3E7F1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553402"/>
            <a:ext cx="6915150" cy="600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7A5BC2-FDC3-48A7-82F2-318F70045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0" y="2552700"/>
            <a:ext cx="84201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5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2D288E3-5259-4AFC-A377-3C5F06684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4" y="543156"/>
            <a:ext cx="11922710" cy="708595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E77DB6DE-D243-4B91-921B-C5CD40D00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3" y="2290438"/>
            <a:ext cx="11836942" cy="28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6CE9FC-84B1-460D-AE54-CD09A1689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177" y="533400"/>
            <a:ext cx="5876925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30737C-1419-400B-B5F1-7AC7B2AC8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5" y="1778317"/>
            <a:ext cx="90487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0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8A8740-1732-4754-9A0F-0D172577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712" y="606742"/>
            <a:ext cx="5514975" cy="371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E0D54D-4ABD-453B-BCE1-D5A7C499B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157" y="2036445"/>
            <a:ext cx="846772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FBBA1A-3161-44D3-B466-DE7917483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597" y="878205"/>
            <a:ext cx="6867525" cy="590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72EDB8-57A7-4403-983A-89887891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5" y="2228850"/>
            <a:ext cx="84772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8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EC43C55-316B-47E8-A487-A79DAACC2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12" y="596265"/>
            <a:ext cx="6581775" cy="819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497FA4-C15E-49C1-8904-C79E428EE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762125"/>
            <a:ext cx="8001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1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75FCCF-ACA3-4B1A-9533-1D9131862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902" y="707707"/>
            <a:ext cx="7991475" cy="809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BCA49FE-B753-46C0-8C19-D15367800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2447925"/>
            <a:ext cx="79057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4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6D4614-884E-480A-9008-09EA5DEEB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12" y="750570"/>
            <a:ext cx="7419975" cy="64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232181-19B2-4EF5-A5AC-BDC046618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012" y="2338387"/>
            <a:ext cx="818197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2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010A82-2C7F-46CD-BF59-43CAF8313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60" y="990600"/>
            <a:ext cx="6781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8E6681-3CD3-4C95-897E-81B18A4E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5" y="2462212"/>
            <a:ext cx="77914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39FC34-37A9-46E3-A434-C92B33B73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220" y="729615"/>
            <a:ext cx="6172200" cy="47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909694-709C-438C-8BA5-80A8B13E1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707" y="2020252"/>
            <a:ext cx="82772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8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1F295F-B244-4740-BD01-853AEF7C8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578167"/>
            <a:ext cx="7696200" cy="1647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AE4EAA-A0CB-465B-AFB2-B3E4F7DB6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2739390"/>
            <a:ext cx="83058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3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D6D441-07A0-40C6-8560-15DE9B523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75" y="884872"/>
            <a:ext cx="5734050" cy="638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2870D92-745A-4DDC-99CD-A0A7E575E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2543175"/>
            <a:ext cx="82581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74984E-F915-480F-B1F7-4063A594D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20" y="377994"/>
            <a:ext cx="11229690" cy="128213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9D4F4FFF-0618-4F5D-AA2D-908D93175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89" y="2556769"/>
            <a:ext cx="11750803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6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4446A8-B8F3-4D5B-BD1D-EC46EBBC6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937" y="1050607"/>
            <a:ext cx="7096125" cy="65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824565-2D81-4D12-9791-2E09E3759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87" y="1743075"/>
            <a:ext cx="766762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7FE7A57-46D7-4B2C-A227-630CB3110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185" y="643890"/>
            <a:ext cx="638175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D54DA3-339B-4917-BBB3-96992B852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020" y="2226945"/>
            <a:ext cx="86868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7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F10CD5-F9ED-4077-9FA8-02E104920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75" y="732472"/>
            <a:ext cx="6267450" cy="638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08E7B5-6048-4489-93F6-7B4E3F9A2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25" y="2247900"/>
            <a:ext cx="84391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1C3097E-BA72-4C51-B7C9-91DC96261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290" y="1137285"/>
            <a:ext cx="7658100" cy="104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36B6D4-E026-49D4-841E-F58CFA567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75" y="1757362"/>
            <a:ext cx="89344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1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778578-60E9-4EF7-A86C-A64BF4D90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212" y="2357437"/>
            <a:ext cx="49815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1986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D50D65-8971-414A-8F57-710D18E88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517" y="747423"/>
            <a:ext cx="8296275" cy="50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FCDD04-141B-4D5A-8410-8EACF72E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162" y="2428875"/>
            <a:ext cx="80676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52022C-60F8-4533-9E0E-55AEB1FCD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03" y="748866"/>
            <a:ext cx="10315575" cy="1019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12F4796-9B0E-4556-AE31-576898749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840" y="2608695"/>
            <a:ext cx="82677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1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7BB28B1-DE32-4FB8-9F01-1995DDC60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416" y="706005"/>
            <a:ext cx="912495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47F613-A6A6-4C8F-9E77-FFFF48E0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093624"/>
            <a:ext cx="8077200" cy="202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5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9DF0FF-B3CA-4D94-9419-6CAC09FC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838344"/>
            <a:ext cx="11020425" cy="1819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76AE05-D249-4B79-A828-222F8A56B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975" y="3029528"/>
            <a:ext cx="7877175" cy="310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475F62-6BB9-430A-A216-6393A8835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043" y="764164"/>
            <a:ext cx="5391150" cy="619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929E4D-AFAB-46BB-AC57-4D7150903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1810327"/>
            <a:ext cx="8401050" cy="244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6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FBA6C2-5162-4479-BA28-4C0364D42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03" y="440322"/>
            <a:ext cx="11290707" cy="900205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 with medium confidence">
            <a:extLst>
              <a:ext uri="{FF2B5EF4-FFF2-40B4-BE49-F238E27FC236}">
                <a16:creationId xmlns="" xmlns:a16="http://schemas.microsoft.com/office/drawing/2014/main" id="{3F33F920-A47B-44D4-A9CC-94BB9F3AA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84" y="2786062"/>
            <a:ext cx="11583717" cy="180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1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6A81B9-8199-44DC-8BC2-64F1834A2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165" y="314037"/>
            <a:ext cx="6257925" cy="1040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768C5-003D-40D6-8FD0-710E53B36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7" y="2207491"/>
            <a:ext cx="8391525" cy="184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BFE0F9-0ECA-4CB5-AA27-B3247A1E7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769" y="399328"/>
            <a:ext cx="5219700" cy="923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9A249DB-F128-4AE4-B157-0F28E04EF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162" y="1662545"/>
            <a:ext cx="8067675" cy="374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5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09DAB9-FCDD-4E95-858D-78BACA169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362383"/>
            <a:ext cx="12077700" cy="1779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9502CC-8842-4D96-93F2-338A0BFFE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308" y="2030846"/>
            <a:ext cx="8077200" cy="47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8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F4176E-1082-4E0F-8F2E-3E453D279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0"/>
            <a:ext cx="11325225" cy="1385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56B4E7-0C14-4191-895F-8D0E13324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245" y="1385456"/>
            <a:ext cx="7696200" cy="51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3891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85377D-3002-4FB5-8C2C-EAAD4EC91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288362"/>
            <a:ext cx="10629900" cy="1266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FDCB77-5189-4228-BAC3-43FAD956C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628" y="1740311"/>
            <a:ext cx="7953375" cy="49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9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95A9E51-1942-4F39-9CF7-A2591EF6D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73" y="248879"/>
            <a:ext cx="11134725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10F55AA-767A-497A-8FC8-FA26701A8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37" y="2009775"/>
            <a:ext cx="7629525" cy="46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6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17490EE-A6E3-438E-AE70-307DCD263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60389"/>
            <a:ext cx="10877550" cy="217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FA2FFA-936F-4629-9BD4-7C07BA6D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947" y="2144661"/>
            <a:ext cx="78867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4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E554EA8-348D-4498-B26B-57D623840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062" y="357187"/>
            <a:ext cx="8543925" cy="65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52DC89-E266-4A7C-B355-E7FB5496E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00" y="1986116"/>
            <a:ext cx="11477625" cy="35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3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C8C8DC-69A9-4B3B-BEB9-747B5F31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46" y="656149"/>
            <a:ext cx="10734675" cy="904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C8FD28D-2B89-4C2A-9892-FBA569FDC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" y="1733549"/>
            <a:ext cx="11115675" cy="44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8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F5EEA1-541C-42DB-90FC-5FBBBB553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88" y="363333"/>
            <a:ext cx="11115675" cy="2257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E1A83E-C59A-4F70-88ED-41A55B703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06" y="2064774"/>
            <a:ext cx="10156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8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6205F0-7622-43FB-9863-E24B2E2AA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92" y="337353"/>
            <a:ext cx="11921908" cy="1100830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19522BA6-2BC9-48A3-8A8C-AE7617E15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8" y="1438183"/>
            <a:ext cx="11805525" cy="387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1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345F55-6347-4967-9D11-39BB6C650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69" y="541629"/>
            <a:ext cx="11344595" cy="497057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09165F0A-55F8-4A09-AE81-4ED839C4F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1" y="2334827"/>
            <a:ext cx="12098089" cy="289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1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37C887E-4FB0-4879-8A06-78DC72A7B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138" y="431236"/>
            <a:ext cx="7191375" cy="981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B7DACB2-E166-4EDF-8625-ADF807A7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" y="2386012"/>
            <a:ext cx="10563225" cy="25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9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A24B9CF-797A-4AE7-BBA8-FE4722852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66" y="666903"/>
            <a:ext cx="10325100" cy="962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72A393-CE6B-417B-91D2-1CBD3C3A8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766" y="2012386"/>
            <a:ext cx="10039350" cy="371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DE2856-2AB7-4680-861A-1D3D49F08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326" y="542156"/>
            <a:ext cx="9163050" cy="542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22F161F-9C5C-4045-B931-469A8D943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1809135"/>
            <a:ext cx="10306050" cy="26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0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4A2D506-CA54-4F1B-BE0E-9E9D59B4B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11" y="467033"/>
            <a:ext cx="9077325" cy="634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5E2A22-FFE7-41B2-8355-9A2FA1A00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" y="1752599"/>
            <a:ext cx="10163175" cy="400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1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C77E4C-BDC6-4639-B171-2FE249F1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442" y="659529"/>
            <a:ext cx="10439400" cy="726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E1E823-C3AC-44F7-8CAF-00E827E4E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631" y="1957387"/>
            <a:ext cx="9858375" cy="342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4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A3D9AA-303A-4C73-BB53-78E3437D5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367" y="393136"/>
            <a:ext cx="7267575" cy="44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AFB321-DE93-4DB6-8289-B4C4FADC3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1700981"/>
            <a:ext cx="9772650" cy="289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B9E443-04B1-4F4A-A127-13AB3055E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87" y="467031"/>
            <a:ext cx="6981825" cy="781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946C28-2CF3-4DF9-8011-5F9C5939A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481137"/>
            <a:ext cx="10134600" cy="41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A187BA-684C-41B2-8393-D1207C96E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258" y="556905"/>
            <a:ext cx="9696450" cy="1457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F0E866-F38F-4B12-BFD6-ADE917C92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87" y="2200583"/>
            <a:ext cx="1018222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7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7A3825-B18D-42BD-8C48-E6BC5994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382382"/>
            <a:ext cx="9515475" cy="1000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7BF667-9EB0-4E8A-98F4-47805C649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1981200"/>
            <a:ext cx="10601325" cy="35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9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C53CDB-F294-4D95-B21B-3357D13F2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9" y="669515"/>
            <a:ext cx="11001375" cy="819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CD3AD9-2B11-4C92-B462-BB40F7873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2386012"/>
            <a:ext cx="106203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9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B2A587-425A-4867-A12A-51E46C045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342" y="474769"/>
            <a:ext cx="11950128" cy="1140967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BC5E6E23-F7A9-44AB-92A0-DC6CD42D1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99" y="2246050"/>
            <a:ext cx="11555634" cy="29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5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D8116F-70C3-4329-92A3-CD3C2BBCC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98" y="433387"/>
            <a:ext cx="11391900" cy="1114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2BAFF0-E39D-41EE-8C92-CD679BD2C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2320413"/>
            <a:ext cx="10610850" cy="26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7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FB718F-C83A-4BF2-BD5D-03C5B96EE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799" y="450593"/>
            <a:ext cx="9048750" cy="962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E6DF438-B2B1-4E87-9D27-5A73E4C65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013" y="931605"/>
            <a:ext cx="11228439" cy="54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5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B68340-07BD-49A9-823B-6FCE10E59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52" y="466111"/>
            <a:ext cx="11372850" cy="1009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6C7B56-11D7-4EB3-A56C-C59BF6140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2128837"/>
            <a:ext cx="10553700" cy="293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6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080F70-18F6-4235-B2F9-B0EC26BFF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490" y="269004"/>
            <a:ext cx="9144000" cy="1285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1B4B9F-E0B9-4AA2-8A93-34155754E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2038350"/>
            <a:ext cx="102774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5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632F2C-696C-459C-817D-3E7710E36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12" y="472408"/>
            <a:ext cx="9172575" cy="1704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D491B0-612F-40AE-9E9F-A42F77E21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099" y="2177382"/>
            <a:ext cx="9829800" cy="329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2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C4205C-7F71-49BB-8575-0E0640053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925" y="490691"/>
            <a:ext cx="10144125" cy="1924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55DB03-5B6A-46B3-A47B-2610EEF1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50" y="2302745"/>
            <a:ext cx="103632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5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F70F3C-C361-4136-8B77-B0BD50982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84" y="557059"/>
            <a:ext cx="10306050" cy="55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8400E1-52F2-4530-8C25-A5988A19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2" y="1617252"/>
            <a:ext cx="106965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7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C69E2D-445C-45A6-AAD3-6EB13C1C6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24" y="310945"/>
            <a:ext cx="11515725" cy="175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F9E7155-8AED-42EE-B4B4-F4CA263FA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16" y="1694527"/>
            <a:ext cx="10239375" cy="503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1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A5C075-002D-4F95-BD27-9FF75CD8C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818688"/>
            <a:ext cx="10439400" cy="1228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9B96F3-3F7A-46E5-A304-BBB68B226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2261572"/>
            <a:ext cx="102965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6EFD59-EECB-4B77-A8E5-36B921565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51" y="267008"/>
            <a:ext cx="10715625" cy="33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7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060AFE-4AB3-47B9-8470-967BB76E1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33" y="355661"/>
            <a:ext cx="11440278" cy="1197931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="" xmlns:a16="http://schemas.microsoft.com/office/drawing/2014/main" id="{28ABB750-EB47-403C-9353-01E97C878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7" y="1686757"/>
            <a:ext cx="10928166" cy="40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0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DDB4D5-A25F-4CFD-A286-077937BFF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114300"/>
            <a:ext cx="1026795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9071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F0DA29-41FF-456B-993D-775F1F276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787" y="2433637"/>
            <a:ext cx="49244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9068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CA786F-C73B-481F-949A-186580C50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878" y="351657"/>
            <a:ext cx="10048875" cy="923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E706F4A-9050-426E-8D4B-4894FDF95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2252662"/>
            <a:ext cx="1114425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8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140EAF-DF5D-49C0-B383-244BC278F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864" y="688411"/>
            <a:ext cx="7419975" cy="466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15B5986-FEEA-4B51-8D14-E79C4CC5F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2090737"/>
            <a:ext cx="114681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4384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7FBBF2-AAE0-4F8F-8BB9-E9C04D05C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941" y="652616"/>
            <a:ext cx="81915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2EBE4B-FF99-4497-9B68-6491EC798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03" y="2644877"/>
            <a:ext cx="11772900" cy="14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2528D6-59BE-42E0-ADAA-EF626EF25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916" y="434616"/>
            <a:ext cx="6200775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0E0C1C4-3ADB-43A9-99F8-A26833EED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2828925"/>
            <a:ext cx="112966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630180D-B837-4123-A96E-E3C73D64B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633258"/>
            <a:ext cx="9639300" cy="1009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583170-D74C-4EEF-8611-6B30DEFA5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09210"/>
            <a:ext cx="1090612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1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B93FCC-F7CA-4E12-BD1A-6B34153F9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599460"/>
            <a:ext cx="9220200" cy="1962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F6AF58-5C5B-4175-951E-1399D9D81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42" y="3499515"/>
            <a:ext cx="11115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3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AB600F4-9A6D-46C1-94EB-2D6F59C14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555" y="138881"/>
            <a:ext cx="7153275" cy="83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88FFB26-F98C-42A3-9C11-0FCCCD88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53" y="2422423"/>
            <a:ext cx="110680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2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6D1F42-84B7-4833-97B0-3E7E727C7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13" y="532611"/>
            <a:ext cx="12192000" cy="1053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F7EBAC4-C800-456A-8831-2C1324DD2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2590800"/>
            <a:ext cx="109442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3EE57F-E8C1-4EEF-A733-7F0776D2A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03" y="379240"/>
            <a:ext cx="10746796" cy="970165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5892604C-5034-4F72-9057-E427CB617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0" y="2325950"/>
            <a:ext cx="12060946" cy="33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4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9D69692-65E0-4025-8A61-8889D66C2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3218222"/>
            <a:ext cx="11268075" cy="2276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E52B78-59A3-4A4A-9166-E15FD9F5D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358877"/>
            <a:ext cx="119062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4E6F3EE-3934-4FA7-AD59-AD71EDF2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238125"/>
            <a:ext cx="11363325" cy="1504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277576-A5CC-4872-A6F5-E3B25D6F0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2181225"/>
            <a:ext cx="117252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2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C9CBB5E-DBA5-49F7-AEF2-6DBED2C20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9" y="343247"/>
            <a:ext cx="12192000" cy="1275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D22C4D-DE91-41AB-AEB3-21733BC4B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94" y="2064006"/>
            <a:ext cx="109918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7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8B3650-944A-4222-9C78-6835761C2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317" y="219654"/>
            <a:ext cx="12192000" cy="912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AB087D-A449-4F2F-AE72-2AE6A3C95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2767012"/>
            <a:ext cx="119253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3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F7305C-58DF-4246-B9F8-76C4E024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322" y="476283"/>
            <a:ext cx="12192000" cy="1343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C8BDE68-A6D3-424C-AB29-3A49DBA27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8" y="2375105"/>
            <a:ext cx="11811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D0A000-1F40-4764-AEEC-6F67EBCE6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229"/>
            <a:ext cx="12192000" cy="1290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FB23970-C0A3-4A5F-8EE7-29FAFB35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943100"/>
            <a:ext cx="1195387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4015859-0F08-4469-AC5F-BAC686E70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61"/>
            <a:ext cx="12192000" cy="16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EEB028-3FB6-4AD0-9783-AC6A00176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590800"/>
            <a:ext cx="114109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6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A10A77-6380-4320-89BE-40782DAE9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3201246"/>
            <a:ext cx="11953875" cy="353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170F91-2623-4B2A-912D-5B0B85385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" y="641938"/>
            <a:ext cx="12192000" cy="12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1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83173A-747E-4686-B8C2-797061BF0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243"/>
            <a:ext cx="12192000" cy="2872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DE48F46-7D03-428E-888B-87AD7FAD6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63" y="3723199"/>
            <a:ext cx="108299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0213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75466E2-33F8-43FC-8D62-116642D4A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41081"/>
            <a:ext cx="11506200" cy="78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DB9761-F871-42DD-842E-EA1BEEB97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" y="1951549"/>
            <a:ext cx="108299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90B63B-C555-4341-A345-041064E9A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55" y="460713"/>
            <a:ext cx="10915193" cy="1803093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888B4B1F-4C50-46E8-A700-2E6F052BF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384" y="1757778"/>
            <a:ext cx="10566364" cy="366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C0BA5DD-C70D-40F1-8FB6-882E669BC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752" y="357802"/>
            <a:ext cx="7181850" cy="695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135463-FA46-405C-B658-CA263D53F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895600"/>
            <a:ext cx="10972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73B448-CAE4-43CF-A34B-C79CF15C5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925" y="485928"/>
            <a:ext cx="11906250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5CDAC2-ABFF-4BCA-9BF5-5BFBE8EEC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" y="2676525"/>
            <a:ext cx="111156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4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90B992B-E171-4932-95C0-6CE8AB387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84" y="968016"/>
            <a:ext cx="7848600" cy="733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B9CD00-511B-4CB9-B700-AB5D64EE2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64" y="2188445"/>
            <a:ext cx="11249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7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8BE9AF-3FC6-4D67-87F0-4ABD79E70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464112"/>
            <a:ext cx="47053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E5FA7C1-EE00-4422-991B-444FBEA7D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" y="2938462"/>
            <a:ext cx="113061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4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76067F-2C80-4FD8-B876-1829018E7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962" y="791804"/>
            <a:ext cx="7410450" cy="47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D4C7D1B-2CA2-4CCA-81FD-FB1EE6003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3038475"/>
            <a:ext cx="1105852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2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288165-B544-4EFA-9DF7-4893696FE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442145"/>
            <a:ext cx="5857875" cy="742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CF8343-AF8D-4CD7-8C0D-77B4FA30C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876550"/>
            <a:ext cx="1110615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4DDB089-A4EE-412A-8399-3DE5239A9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454" y="550299"/>
            <a:ext cx="7391400" cy="742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592635-71B6-4866-B562-6C773D10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295525"/>
            <a:ext cx="112014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DCD415-6FDE-435F-9796-F65D1E2B9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33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0EBAEE5-0CAA-4335-A2FB-3DF5FDA0A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" y="2200275"/>
            <a:ext cx="116490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5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724F50-D616-4DA1-8527-630E29898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472255"/>
            <a:ext cx="11811000" cy="2000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2DF6CCF-DDDA-4246-99BB-0FA86C8EA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30" y="2851048"/>
            <a:ext cx="109918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4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99FED6-4CDF-43E0-92F1-B3140D9CB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27" y="306951"/>
            <a:ext cx="10229850" cy="895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0A3AF7-F254-436D-9509-304D93120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2524125"/>
            <a:ext cx="117919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48F0CCE-327F-4EA9-94E7-3CC44FED4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66" y="579961"/>
            <a:ext cx="11477228" cy="716179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="" xmlns:a16="http://schemas.microsoft.com/office/drawing/2014/main" id="{A9FB3647-7140-4CB3-9937-CEE1C20D3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7" y="2628899"/>
            <a:ext cx="11732539" cy="218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6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E689C4-BF26-4AB5-9A3D-5CC3D923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279450"/>
            <a:ext cx="9715500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DA1E04-F3EB-4333-A150-4B5D9BA5E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" y="1957387"/>
            <a:ext cx="114966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5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098E8F-24F7-40B1-BA33-6AB9B4054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244885"/>
            <a:ext cx="11706225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257F11-9E0F-43A7-AE87-A18143DEB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" y="1785937"/>
            <a:ext cx="114204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2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17630D-5261-4E73-A647-468C7A1F0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76" y="266700"/>
            <a:ext cx="11944350" cy="144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5388FD-0414-4942-945F-519ACE80D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" y="2157566"/>
            <a:ext cx="111347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99C8BB-A6C0-4FD1-A4D2-60F5147CE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060"/>
            <a:ext cx="12134850" cy="1247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470C70-9317-4368-9A0D-34B42B002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71625"/>
            <a:ext cx="113728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4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25E14C-53AA-45D9-8B42-CBD248B3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291433"/>
            <a:ext cx="11763375" cy="2066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EA6F13F-083E-4FB9-A58F-1C640B913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" y="2547937"/>
            <a:ext cx="105822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EDBEDBE-293D-4057-9A5F-E50221AF5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262"/>
            <a:ext cx="12192000" cy="1341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1721AC-4A7F-4318-8444-16FE4A881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785630"/>
            <a:ext cx="115062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7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D0DAB3-F7A5-4151-AC84-0DAEAFC27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216310"/>
            <a:ext cx="11934825" cy="198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54E497-A669-4B07-8738-F8B75F280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63" y="2117315"/>
            <a:ext cx="112395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3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1482AD-E433-4BD4-9294-70602328F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159620"/>
            <a:ext cx="12144375" cy="2927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A3FFF1-CC4F-41FB-85E6-A7F6C8714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" y="3087329"/>
            <a:ext cx="11630025" cy="370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3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96EFAB-DB7E-4F80-B168-6C2FB615F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10"/>
            <a:ext cx="12058650" cy="3133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1201C9-D1C1-4FAE-8E69-F8408BEBE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46" y="3224982"/>
            <a:ext cx="109918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A685C1-2C20-4335-AFA3-7D07E33B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88950"/>
            <a:ext cx="12011025" cy="2924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EA7E3B-F03C-4377-8C8C-56BF4AA5A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1" y="3056908"/>
            <a:ext cx="112680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4424E3-405D-47B3-BCE3-B90CCD359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1" y="397645"/>
            <a:ext cx="11671179" cy="1040538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54997CA6-150D-4900-8216-6DA456F7D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38" y="1518082"/>
            <a:ext cx="11280221" cy="387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3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708D0B-8262-4C5A-B355-A46ADD8B5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221" y="426129"/>
            <a:ext cx="8096250" cy="852255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06E19086-6F32-43E7-85AF-43EE02B0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36" y="1580225"/>
            <a:ext cx="11451497" cy="299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014F4A-F460-4732-9202-E316AADE6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" y="574551"/>
            <a:ext cx="11302336" cy="952408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B6496FAB-5D26-40CE-84EE-84F5282B9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42" y="2450237"/>
            <a:ext cx="12106063" cy="20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8E460C-28FE-400A-AAB1-D95D0DD50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47" y="687787"/>
            <a:ext cx="11601158" cy="848050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BA4DFB46-55D3-446B-B2CC-8B4521C3F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42" y="2681286"/>
            <a:ext cx="10913574" cy="231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9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6A06E0-D9C8-49DA-A9EE-AB9BE0F14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80" y="101599"/>
            <a:ext cx="12282759" cy="751177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47855E59-24EF-4723-93B3-2FADE30A8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20" y="1819565"/>
            <a:ext cx="11686572" cy="28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4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05292B-377B-4B13-B98E-163E07326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60" y="540336"/>
            <a:ext cx="11280439" cy="631516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371DFA2B-0357-43EB-86A6-3EA54648E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13" y="2112884"/>
            <a:ext cx="11120055" cy="250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1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7439C5-4A24-49AD-8D82-993B47326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" y="476897"/>
            <a:ext cx="11676479" cy="62393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4A43560F-6745-40E3-B0D0-D4561D139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35" y="2077375"/>
            <a:ext cx="11652786" cy="263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08DBE2-2036-439C-AFF1-2DE97D71C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9" y="399495"/>
            <a:ext cx="10728804" cy="1278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75FD6E-869E-4197-9CEF-66554A358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19" y="2130642"/>
            <a:ext cx="11825057" cy="202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CA6EB3B-CE25-4AD1-8E94-2873BF49D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89" y="426868"/>
            <a:ext cx="11487472" cy="487532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59B1F7B6-FB0F-4281-9D74-906C37E9C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11" y="1981199"/>
            <a:ext cx="10135502" cy="354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611BD0-7FC4-403A-957F-952E78754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60" y="462840"/>
            <a:ext cx="11875971" cy="859933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11BD1C36-43B0-4D7E-9BB9-2075C0746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08" y="2175029"/>
            <a:ext cx="11348605" cy="300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8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3BA3BA4-B156-4607-91B5-754E92872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35" y="298048"/>
            <a:ext cx="10051074" cy="87380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B2885F63-883F-4625-9C2F-A0C09DC12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39" y="1917577"/>
            <a:ext cx="10597325" cy="341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0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86345C-8BCC-4B64-AB8F-6A988A5B7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74" y="571084"/>
            <a:ext cx="11042004" cy="556380"/>
          </a:xfrm>
          <a:prstGeom prst="rect">
            <a:avLst/>
          </a:prstGeom>
        </p:spPr>
      </p:pic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="" xmlns:a16="http://schemas.microsoft.com/office/drawing/2014/main" id="{37EB19BD-B114-4AA0-A1FF-B09A925EB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88" y="2370338"/>
            <a:ext cx="12082611" cy="242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2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8AEFA7-7F66-4F50-A973-4077EB00E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12" y="376468"/>
            <a:ext cx="11162772" cy="1052837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0A002A82-56E1-44EA-9BAC-2B57C9D2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4" y="1802167"/>
            <a:ext cx="11988702" cy="299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2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F51932-A779-4A89-96F6-FF30E6DF6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7" y="319272"/>
            <a:ext cx="11283838" cy="870336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25A4BAEA-9943-46DC-908B-068F1D95F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32" y="2317071"/>
            <a:ext cx="10812161" cy="22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9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7D81CE-D1ED-4C61-9FB3-1C77DC22F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01" y="395056"/>
            <a:ext cx="10306134" cy="1336090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0E84E89-BBF3-4B07-BA41-E5F951931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" y="2246050"/>
            <a:ext cx="11508303" cy="288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1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28F81A-12AA-4DAF-BCB0-88CE8E82D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75" y="803564"/>
            <a:ext cx="10273725" cy="67425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775223EB-28CB-4F35-86E6-4C7C9B413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87" y="2095499"/>
            <a:ext cx="11213166" cy="375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3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9B73A7-7E92-4560-A5A6-C4F95A9B4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18" y="486236"/>
            <a:ext cx="11423425" cy="1014090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B3DD6939-3641-48F3-8AA5-A15DB19FE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17" y="1695635"/>
            <a:ext cx="11796030" cy="32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7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7956C5A8-93F1-4E71-AF04-1A15ABD7E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792" y="462239"/>
            <a:ext cx="10089468" cy="1286662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59B2D21F-7930-4529-B48C-A0B87B914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74" y="2152649"/>
            <a:ext cx="10921245" cy="336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919425-4D3C-417C-B80F-2DBE27A21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400"/>
            <a:ext cx="11897001" cy="770740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6CFF127E-FF04-4DB1-ACE4-A08112682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1" y="2139519"/>
            <a:ext cx="11676673" cy="24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3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3F031B7-4BFE-473A-A45E-CB8B4A133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9" y="469313"/>
            <a:ext cx="11371167" cy="951113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2E6BBAD-0754-4DBD-BE02-96659BBC7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42" y="2237173"/>
            <a:ext cx="11829986" cy="28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196F3F-121C-4A4C-958D-F73BEF42E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33" y="232899"/>
            <a:ext cx="11389896" cy="1311815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24326275-1514-417F-B077-332720B0A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2" y="2370338"/>
            <a:ext cx="11695575" cy="20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6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903288-55F6-4438-8F79-CF9837C97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61" y="551155"/>
            <a:ext cx="10792002" cy="682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EC0F16-971A-4DCD-B691-7BB6D1059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22" y="2130641"/>
            <a:ext cx="11813332" cy="20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3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B5C84D-F719-4BF8-974A-03A88C95E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1" y="591243"/>
            <a:ext cx="11704459" cy="838062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6B7B9200-FDA8-4E88-8C75-A8F392000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06" y="1899821"/>
            <a:ext cx="9904896" cy="32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1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108C63-6AB1-4EDC-AE13-EAB704AED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24" y="438149"/>
            <a:ext cx="11081459" cy="724825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95B25E9A-1F09-4451-9938-A674AC3E1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3" y="2219417"/>
            <a:ext cx="11747500" cy="237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A44A4A-A89B-482E-9686-BEE4041FD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63" y="375128"/>
            <a:ext cx="12002607" cy="690192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27F12450-5F35-41B4-82E6-D3B0BCB8A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58" y="1748902"/>
            <a:ext cx="11455213" cy="322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2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965CD3-FB3E-4AE2-B7AA-D3B111F8C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14" y="452761"/>
            <a:ext cx="10774245" cy="1233996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="" xmlns:a16="http://schemas.microsoft.com/office/drawing/2014/main" id="{D1EDFDA0-DFF2-418D-AB1C-F81DB89F4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63" y="2272682"/>
            <a:ext cx="12058700" cy="27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9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C4B8B9-1587-4581-BD44-B3135720C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58" y="337351"/>
            <a:ext cx="10921084" cy="1337540"/>
          </a:xfrm>
          <a:prstGeom prst="rect">
            <a:avLst/>
          </a:prstGeom>
        </p:spPr>
      </p:pic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="" xmlns:a16="http://schemas.microsoft.com/office/drawing/2014/main" id="{554D58A0-5250-44FB-9ECE-160C6227F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53" y="2852736"/>
            <a:ext cx="11819307" cy="227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6C72974-8130-44D3-9CDD-2A7627F89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147" y="433202"/>
            <a:ext cx="11573024" cy="1448864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="" xmlns:a16="http://schemas.microsoft.com/office/drawing/2014/main" id="{42DF5FB5-1536-40F8-AE3D-5F777C1F8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36" y="2095498"/>
            <a:ext cx="10207650" cy="355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74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0C82DBBC-F9DA-4F58-B86C-0DDF2D92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57" y="577001"/>
            <a:ext cx="11180896" cy="1402719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Picture 4" descr="Graphical user interface, table&#10;&#10;Description automatically generated with medium confidence">
            <a:extLst>
              <a:ext uri="{FF2B5EF4-FFF2-40B4-BE49-F238E27FC236}">
                <a16:creationId xmlns="" xmlns:a16="http://schemas.microsoft.com/office/drawing/2014/main" id="{D4606ABE-F801-461B-93EF-88F1855B7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25" y="2586037"/>
            <a:ext cx="10570912" cy="229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="" xmlns:a16="http://schemas.microsoft.com/office/drawing/2014/main" id="{275DC611-BCAF-41E6-AFC0-44C667104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0" y="440600"/>
            <a:ext cx="11712010" cy="1698918"/>
          </a:xfrm>
          <a:prstGeom prst="rect">
            <a:avLst/>
          </a:prstGeom>
        </p:spPr>
      </p:pic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="" xmlns:a16="http://schemas.microsoft.com/office/drawing/2014/main" id="{19F05FE9-099F-44DB-B785-E2DAFDF02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10" y="2494625"/>
            <a:ext cx="11811742" cy="233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9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="" xmlns:a16="http://schemas.microsoft.com/office/drawing/2014/main" id="{E2A2723D-423A-4F79-9825-53C47E219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069" y="2050741"/>
            <a:ext cx="10937489" cy="318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007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B92733C-3F04-4D6C-967C-BD9977476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139" y="328611"/>
            <a:ext cx="11946787" cy="10715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FED29741-5D5D-4C8D-BB9F-B0F570AFE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40" y="2352675"/>
            <a:ext cx="11259326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34B2FB-C7B2-42A9-9E04-743F63B21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02" y="376237"/>
            <a:ext cx="11112947" cy="66198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8DD097B0-5160-44C8-8F2A-0BD281CF8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2" y="2162175"/>
            <a:ext cx="11642831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C3E2B94-D17D-4132-AD93-1BFF6C58B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11" y="290512"/>
            <a:ext cx="11539141" cy="795338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FF8AC93-AC43-4892-A11D-B136A7EA5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6" y="1933575"/>
            <a:ext cx="11729974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00ECA4-796A-40E9-B612-231D3434A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7" y="385762"/>
            <a:ext cx="12110765" cy="785813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771F46CC-3118-4881-9E36-2B4E862AD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7" y="1838326"/>
            <a:ext cx="1213421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29A162-B2C8-49E9-A1EB-15C3CE3E0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6" y="304800"/>
            <a:ext cx="10636826" cy="590550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207852A9-09E9-4346-BE6B-1092AD492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0" y="1914525"/>
            <a:ext cx="11757451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B1D524-3F83-47EE-9A0D-F31FEE30F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11" y="471486"/>
            <a:ext cx="10444851" cy="63341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C32547A3-A453-4980-92F4-52B6BAAE8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94" y="2214561"/>
            <a:ext cx="11445073" cy="35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3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99ECD2-ED8C-450B-BB40-84514BE6D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76" y="626337"/>
            <a:ext cx="10779270" cy="100715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4E7620D4-1BAE-4E55-936C-72A84E9C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86" y="2014537"/>
            <a:ext cx="11312155" cy="391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8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275D9C-6D1B-4FD8-8AFD-D01F907B3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9" y="461962"/>
            <a:ext cx="11825821" cy="123348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B3731816-A4D6-4A02-A5BF-2BCEE1875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80" y="2047875"/>
            <a:ext cx="115670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8041657D-6F4E-4DC7-8ED1-8DD4C88ED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61" y="303920"/>
            <a:ext cx="10633417" cy="1356203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313E2B43-EA4A-4947-8918-B95E656C8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20" y="2324100"/>
            <a:ext cx="11230045" cy="310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D742E7FD-4898-4614-9C4A-EC5DB0894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476" y="343039"/>
            <a:ext cx="8937616" cy="1523862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321766C0-0A88-4ECC-91B7-BB685A91E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24" y="1190625"/>
            <a:ext cx="8615531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4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A43ED38-A037-44DF-986F-0A91A1784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70" y="509587"/>
            <a:ext cx="11744506" cy="823913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="" xmlns:a16="http://schemas.microsoft.com/office/drawing/2014/main" id="{337B1574-C941-4B63-838C-DD439169A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186" y="1695450"/>
            <a:ext cx="9188209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4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9E7BB9-B262-483D-BD38-46D6471BA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740" y="433387"/>
            <a:ext cx="9213093" cy="105251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6829165E-290E-4786-AC40-9D2C0947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93" y="2381251"/>
            <a:ext cx="11242828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0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477EDA7-657A-4773-9055-68C820390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409" y="419099"/>
            <a:ext cx="10280341" cy="122872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322C11AA-FFF8-4AE0-B2BB-C066D3387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87" y="2133600"/>
            <a:ext cx="823912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3253F0D0-08C3-49FB-AD9B-C63001B0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04925"/>
            <a:ext cx="82296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9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7C3A4CBB-6B7C-49A2-9412-54661FE86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1" y="152399"/>
            <a:ext cx="7202054" cy="1605863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4A138AA0-B0B4-43F3-8E30-B9A6F81E6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1892664"/>
            <a:ext cx="11563350" cy="350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3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FBA738B9-1BE7-438E-9280-233A4EB2B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508" y="285750"/>
            <a:ext cx="6119284" cy="112395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5049FCF0-6A9F-44AD-964C-0EA3A039C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26" y="2190750"/>
            <a:ext cx="1176571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="" xmlns:a16="http://schemas.microsoft.com/office/drawing/2014/main" id="{AAD13776-2EE0-4AC2-8FA9-8647622A2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322879"/>
            <a:ext cx="9390435" cy="1595243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="" xmlns:a16="http://schemas.microsoft.com/office/drawing/2014/main" id="{9C54BAEE-18DC-4E6D-88BF-A3EE989DA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598" y="1995487"/>
            <a:ext cx="10782048" cy="39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5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A693ED9-A6B4-4691-B1C6-DB6F6255A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83" y="914400"/>
            <a:ext cx="11955235" cy="532659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A3CDA530-7240-4987-9621-413690DED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5" y="2397651"/>
            <a:ext cx="11955235" cy="332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7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5FE4520-7590-499B-9878-333B11FCF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26" y="486653"/>
            <a:ext cx="9118681" cy="853875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D53DC061-E04C-48DF-AD66-ED7E15213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31" y="1926454"/>
            <a:ext cx="10972575" cy="314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8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73E31961-A171-4428-BB86-509B52BE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5" y="217919"/>
            <a:ext cx="8857741" cy="1701978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="" xmlns:a16="http://schemas.microsoft.com/office/drawing/2014/main" id="{01DE8278-8F77-4B86-8349-F414D4E23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81" y="1771651"/>
            <a:ext cx="11563312" cy="35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5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659E5A-132B-4785-AAC1-5113E73C6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174" y="432323"/>
            <a:ext cx="9271036" cy="111891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CF94A323-C798-449E-8D7E-49A702964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63" y="1926454"/>
            <a:ext cx="11342464" cy="317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9EF387-A43F-41D2-9CD6-962F2CEAB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81" y="309747"/>
            <a:ext cx="11573832" cy="1137313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A7976F5F-DFE7-4F6F-B93F-7AB3A744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68" y="1642369"/>
            <a:ext cx="10251867" cy="379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0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2954ED-B38C-470A-A354-E166B2397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3" y="262538"/>
            <a:ext cx="10605897" cy="1095745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29DFF8DF-5195-45B9-BFA5-81490826C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9" y="1988598"/>
            <a:ext cx="11445769" cy="30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5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DF40AE-66C2-4364-9AC6-C99D54CC9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50" y="381416"/>
            <a:ext cx="10105216" cy="90584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05E28F07-EF42-4600-9B1C-A96A111B7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9" y="1917577"/>
            <a:ext cx="11958996" cy="276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7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EDF110-4924-408C-AE3C-07D6565C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80" y="371244"/>
            <a:ext cx="11670524" cy="84499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BEA417B4-9829-4DE0-A0C3-3D5C9EF1F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26" y="1997477"/>
            <a:ext cx="11222710" cy="297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0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858EA6-DD9A-42FA-8CBB-95BD94F6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76" y="292639"/>
            <a:ext cx="10450166" cy="114554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C50F9C65-07E5-460D-B233-498406AFF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89" y="2077375"/>
            <a:ext cx="11891458" cy="272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5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19E2AE-6C96-4065-8F1E-C46DAC5AF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326" y="250192"/>
            <a:ext cx="10550073" cy="912783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1266E196-4A3B-49DC-AED5-D8366A62A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73" y="2121763"/>
            <a:ext cx="11896463" cy="31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6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1F15F9C9-C4CD-477E-A91F-5F1938E31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957" y="306557"/>
            <a:ext cx="10388389" cy="134469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48CFA9F5-5D83-4675-9946-6AE292E0C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87" y="2290762"/>
            <a:ext cx="11347885" cy="327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6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602C62-61C8-46FB-AFBE-251ED089A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04" y="696017"/>
            <a:ext cx="9632634" cy="511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DB288BF-DCC5-4555-8DB4-3EEB14556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8" y="2459115"/>
            <a:ext cx="11938595" cy="207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A0EF2A-797E-452F-80BA-665AA4D3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781" y="309747"/>
            <a:ext cx="9882130" cy="1163946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E67590F7-8013-48FE-9841-4A38334FB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5" y="1562470"/>
            <a:ext cx="8702035" cy="425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C0BCADEA-DD69-4B31-AA22-2073AE895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09" y="313492"/>
            <a:ext cx="11730618" cy="1506429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="" xmlns:a16="http://schemas.microsoft.com/office/drawing/2014/main" id="{2532324E-9ABF-4C5E-8001-98C42C3C9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28" y="2266949"/>
            <a:ext cx="11221248" cy="33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9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E6D6712A-A6C2-45B5-880F-BE9F847E7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84" y="275992"/>
            <a:ext cx="6020758" cy="1646125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74557D19-7DB4-4221-9026-68B029E28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59" y="2614612"/>
            <a:ext cx="11144598" cy="222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5564AE-D3F0-4452-A795-080015BD2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81" y="313908"/>
            <a:ext cx="10064418" cy="1683568"/>
          </a:xfrm>
          <a:prstGeom prst="rect">
            <a:avLst/>
          </a:prstGeom>
        </p:spPr>
      </p:pic>
      <p:pic>
        <p:nvPicPr>
          <p:cNvPr id="5" name="Picture 4" descr="A picture containing text, indoor, screenshot, document&#10;&#10;Description automatically generated">
            <a:extLst>
              <a:ext uri="{FF2B5EF4-FFF2-40B4-BE49-F238E27FC236}">
                <a16:creationId xmlns="" xmlns:a16="http://schemas.microsoft.com/office/drawing/2014/main" id="{FF4F5501-C059-4A6E-8A12-AF2E84A8D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01" y="831845"/>
            <a:ext cx="10594119" cy="556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1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2CDDDE-BBD7-4A96-AA64-9580E037A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3" y="301747"/>
            <a:ext cx="11013590" cy="1056536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15757647-73A9-41C0-BBA1-46B73A4E6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53" y="2263806"/>
            <a:ext cx="11748803" cy="24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5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2E64B8-C5E1-4EF1-AF27-884BBE7C1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7" y="365187"/>
            <a:ext cx="11596858" cy="95758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696E829B-A688-4451-BDE6-B0962B535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38" y="2050742"/>
            <a:ext cx="11783870" cy="370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970FE8-3771-4DD7-8C50-B1416CD06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16" y="146296"/>
            <a:ext cx="10480957" cy="119423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B98BE81F-8639-4871-8570-7E045E499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9" y="1722268"/>
            <a:ext cx="11128803" cy="32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1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2ED7C6-0D30-45B3-9124-AE8A541FB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444" y="527573"/>
            <a:ext cx="7777046" cy="795199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21B89458-0A46-49D9-9FE6-D2FADEEEC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19" y="1722268"/>
            <a:ext cx="11416650" cy="39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0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888832-EB62-4FB4-9AF0-57E8DA0F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794" y="496178"/>
            <a:ext cx="10402110" cy="76445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DBA8F7FF-291C-4019-9E56-B1A62E43C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6" y="1482571"/>
            <a:ext cx="12157173" cy="48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4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55A902-3B58-4DDC-9D86-4B30BE9AC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16" y="490120"/>
            <a:ext cx="11572144" cy="80602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="" xmlns:a16="http://schemas.microsoft.com/office/drawing/2014/main" id="{BE3EF85E-22AD-4F0E-933D-F9820F89C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5" y="1757780"/>
            <a:ext cx="10841860" cy="422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AAD604-BDBF-4ECB-A3FC-D8C6A4BA3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74" y="749746"/>
            <a:ext cx="11101641" cy="857112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00C6EB63-068F-4BD8-AE92-AA01391B2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60" y="2319337"/>
            <a:ext cx="11536625" cy="30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3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4CC2B3-CC44-4084-9A5C-2AA317608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52" y="363060"/>
            <a:ext cx="10142837" cy="119941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8431E453-AA56-4047-84EA-27DFA0E71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88" y="2395537"/>
            <a:ext cx="10948088" cy="288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3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D71B36-AF41-46A3-A29B-8F8C920D5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577" y="447027"/>
            <a:ext cx="9047911" cy="1018380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59E2F77E-C613-4E56-A4C3-F34DBEDF5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" y="1766657"/>
            <a:ext cx="11856998" cy="360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2AE6DA-F410-41C5-BE91-80726CC86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154" y="425156"/>
            <a:ext cx="9494645" cy="1013027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8029BEAA-E268-4620-ABFA-9EA72AB41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9" y="1828800"/>
            <a:ext cx="12184480" cy="35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7B638A-E1AA-429C-8891-2B3C7BC80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83" y="414337"/>
            <a:ext cx="10627975" cy="1023302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E614C044-1655-4A74-8B35-B83D6F312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945" y="1833516"/>
            <a:ext cx="5898055" cy="2800350"/>
          </a:xfrm>
          <a:prstGeom prst="rect">
            <a:avLst/>
          </a:prstGeom>
        </p:spPr>
      </p:pic>
      <p:pic>
        <p:nvPicPr>
          <p:cNvPr id="7" name="Picture 6" descr="Table&#10;&#10;Description automatically generated with low confidence">
            <a:extLst>
              <a:ext uri="{FF2B5EF4-FFF2-40B4-BE49-F238E27FC236}">
                <a16:creationId xmlns="" xmlns:a16="http://schemas.microsoft.com/office/drawing/2014/main" id="{2C72F306-A7B2-4CB3-8D26-450A30F78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2719" y="925988"/>
            <a:ext cx="6200775" cy="600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4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BD4A4149-7BB5-44C6-A71D-09641B2C8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301" y="220553"/>
            <a:ext cx="7972419" cy="1461610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7DD3239D-5143-4FC2-811E-BD9B5C337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62" y="1944210"/>
            <a:ext cx="11567467" cy="282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E6FE7E-6D80-4499-B6D0-724D819DB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79" y="441617"/>
            <a:ext cx="11436122" cy="8012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FC6DC844-C41D-4C3B-A4F1-E35C5022C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119" y="1381263"/>
            <a:ext cx="649605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40D5C9B8-4523-4D75-A46A-7475E9311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83" y="326114"/>
            <a:ext cx="9898011" cy="1953555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="" xmlns:a16="http://schemas.microsoft.com/office/drawing/2014/main" id="{B5FB1355-371A-4DC0-A6A8-78AD08620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954" y="2279669"/>
            <a:ext cx="9296864" cy="37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5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B386EC29-6661-4ACF-8442-190917E1E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32" y="2370338"/>
            <a:ext cx="8983793" cy="22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177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BFF4F7-D80E-4AB2-AE1C-BF27AFBCF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97" y="663328"/>
            <a:ext cx="10846550" cy="68607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3C57680B-7E3C-479A-A209-435696232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12" y="2574523"/>
            <a:ext cx="10805789" cy="24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1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108FC4-256A-49EA-BAAD-3E5F53A1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921" y="468666"/>
            <a:ext cx="9340979" cy="889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7EFE29-5115-4674-9C37-62BA0AFAC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67" y="2592279"/>
            <a:ext cx="11389101" cy="238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9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12</Words>
  <Application>Microsoft Office PowerPoint</Application>
  <PresentationFormat>מסך רחב</PresentationFormat>
  <Paragraphs>2</Paragraphs>
  <Slides>259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259</vt:i4>
      </vt:variant>
    </vt:vector>
  </HeadingPairs>
  <TitlesOfParts>
    <vt:vector size="264" baseType="lpstr">
      <vt:lpstr>Arial</vt:lpstr>
      <vt:lpstr>Calibri</vt:lpstr>
      <vt:lpstr>Calibri Light</vt:lpstr>
      <vt:lpstr>Times New Roman</vt:lpstr>
      <vt:lpstr>Office Theme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בגרות קיץ 2020+19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sabageran@gmail.com</dc:creator>
  <cp:lastModifiedBy>‏‏משתמש Windows</cp:lastModifiedBy>
  <cp:revision>152</cp:revision>
  <dcterms:created xsi:type="dcterms:W3CDTF">2021-08-07T11:24:27Z</dcterms:created>
  <dcterms:modified xsi:type="dcterms:W3CDTF">2022-03-15T10:42:15Z</dcterms:modified>
</cp:coreProperties>
</file>