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8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Lst>
  <p:sldSz cx="9144000" cy="5143500" type="screen16x9"/>
  <p:notesSz cx="6858000" cy="9144000"/>
  <p:embeddedFontLst>
    <p:embeddedFont>
      <p:font typeface="Alef" panose="00000500000000000000" pitchFamily="2" charset="-79"/>
      <p:regular r:id="rId85"/>
      <p:bold r:id="rId86"/>
    </p:embeddedFont>
    <p:embeddedFont>
      <p:font typeface="Cabin Sketch" panose="020B0604020202020204" charset="0"/>
      <p:regular r:id="rId87"/>
      <p:bold r:id="rId88"/>
    </p:embeddedFont>
    <p:embeddedFont>
      <p:font typeface="Calibri" panose="020F0502020204030204" pitchFamily="34" charset="0"/>
      <p:regular r:id="rId89"/>
      <p:bold r:id="rId90"/>
      <p:italic r:id="rId91"/>
      <p:boldItalic r:id="rId92"/>
    </p:embeddedFont>
    <p:embeddedFont>
      <p:font typeface="Montserrat" panose="020B0604020202020204" charset="0"/>
      <p:regular r:id="rId93"/>
      <p:bold r:id="rId94"/>
      <p:italic r:id="rId95"/>
      <p:boldItalic r:id="rId96"/>
    </p:embeddedFont>
    <p:embeddedFont>
      <p:font typeface="Patrick Hand" panose="020B0604020202020204" charset="0"/>
      <p:regular r:id="rId97"/>
    </p:embeddedFont>
    <p:embeddedFont>
      <p:font typeface="Poppins" panose="020B0604020202020204" charset="0"/>
      <p:regular r:id="rId98"/>
      <p:bold r:id="rId99"/>
      <p:italic r:id="rId100"/>
      <p:boldItalic r:id="rId101"/>
    </p:embeddedFont>
    <p:embeddedFont>
      <p:font typeface="Poppins Light" panose="020B0604020202020204" charset="0"/>
      <p:regular r:id="rId102"/>
      <p:bold r:id="rId103"/>
      <p:italic r:id="rId104"/>
      <p:boldItalic r:id="rId105"/>
    </p:embeddedFont>
    <p:embeddedFont>
      <p:font typeface="Varela Round" panose="00000500000000000000" charset="-79"/>
      <p:regular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757474-EC7E-4BBD-9581-1E2CBB5ABC1D}">
  <a:tblStyle styleId="{56757474-EC7E-4BBD-9581-1E2CBB5ABC1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guide pos="288"/>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8.fntdata"/><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9.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3.fntdata"/><Relationship Id="rId104"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6.fntdata"/><Relationship Id="rId105"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644877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a3081f438d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a3081f438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303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a888d50e15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a888d50e15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הפורום הישראלי לתזונה בת קיימא</a:t>
            </a:r>
            <a:endParaRPr/>
          </a:p>
          <a:p>
            <a:pPr marL="0" lvl="0" indent="0" algn="r" rtl="1">
              <a:spcBef>
                <a:spcPts val="0"/>
              </a:spcBef>
              <a:spcAft>
                <a:spcPts val="0"/>
              </a:spcAft>
              <a:buNone/>
            </a:pPr>
            <a:r>
              <a:rPr lang="en"/>
              <a:t>אתם תמצאו בפורום פרסומים, מאמרים פעילויות של הפורום, כתבות בנושאים הקשורים לתזונה בת קיימא, צריכת מזון וביטחון תזונתי</a:t>
            </a:r>
            <a:endParaRPr/>
          </a:p>
          <a:p>
            <a:pPr marL="0" lvl="0" indent="0" algn="r" rtl="1">
              <a:spcBef>
                <a:spcPts val="0"/>
              </a:spcBef>
              <a:spcAft>
                <a:spcPts val="0"/>
              </a:spcAft>
              <a:buNone/>
            </a:pPr>
            <a:r>
              <a:rPr lang="en"/>
              <a:t>וכל החומרים יכולים לשמש אותכם בתור מידע נוסף ובסיס לפעילויות עם התלמידים</a:t>
            </a:r>
            <a:endParaRPr/>
          </a:p>
        </p:txBody>
      </p:sp>
    </p:spTree>
    <p:extLst>
      <p:ext uri="{BB962C8B-B14F-4D97-AF65-F5344CB8AC3E}">
        <p14:creationId xmlns:p14="http://schemas.microsoft.com/office/powerpoint/2010/main" val="2472068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a888d50e15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a888d50e15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לפי ההמלצות של משרד הבריאות </a:t>
            </a:r>
            <a:endParaRPr/>
          </a:p>
          <a:p>
            <a:pPr marL="0" lvl="0" indent="0" algn="r" rtl="1">
              <a:spcBef>
                <a:spcPts val="0"/>
              </a:spcBef>
              <a:spcAft>
                <a:spcPts val="0"/>
              </a:spcAft>
              <a:buClr>
                <a:schemeClr val="dk1"/>
              </a:buClr>
              <a:buSzPts val="1100"/>
              <a:buFont typeface="Arial"/>
              <a:buNone/>
            </a:pPr>
            <a:r>
              <a:rPr lang="en"/>
              <a:t> הטבלה מציגה את הצריכה התזונתית המומלצת של מרכיבי התזונה</a:t>
            </a:r>
            <a:endParaRPr/>
          </a:p>
          <a:p>
            <a:pPr marL="0" lvl="0" indent="0" algn="r" rtl="1">
              <a:spcBef>
                <a:spcPts val="0"/>
              </a:spcBef>
              <a:spcAft>
                <a:spcPts val="0"/>
              </a:spcAft>
              <a:buClr>
                <a:schemeClr val="dk1"/>
              </a:buClr>
              <a:buSzPts val="1100"/>
              <a:buFont typeface="Arial"/>
              <a:buNone/>
            </a:pPr>
            <a:r>
              <a:rPr lang="en"/>
              <a:t>העיקריים (טבלה חלקית)</a:t>
            </a:r>
            <a:endParaRPr/>
          </a:p>
          <a:p>
            <a:pPr marL="0" lvl="0" indent="0" algn="r" rtl="1">
              <a:spcBef>
                <a:spcPts val="0"/>
              </a:spcBef>
              <a:spcAft>
                <a:spcPts val="0"/>
              </a:spcAft>
              <a:buNone/>
            </a:pPr>
            <a:endParaRPr/>
          </a:p>
        </p:txBody>
      </p:sp>
    </p:spTree>
    <p:extLst>
      <p:ext uri="{BB962C8B-B14F-4D97-AF65-F5344CB8AC3E}">
        <p14:creationId xmlns:p14="http://schemas.microsoft.com/office/powerpoint/2010/main" val="3366577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a16dfc66cb_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a16dfc66cb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44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a2f7383d9f_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a2f7383d9f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קיימות ראיות המצביעות על תזונה ים תיכונית כתזונה יעילה במניעת מחלות לב וסוכרת, שמירה על משקל תקין והקטנת הסיכון למוות מוקדם</a:t>
            </a:r>
            <a:endParaRPr/>
          </a:p>
          <a:p>
            <a:pPr marL="0" lvl="0" indent="0" algn="r" rtl="1">
              <a:spcBef>
                <a:spcPts val="0"/>
              </a:spcBef>
              <a:spcAft>
                <a:spcPts val="0"/>
              </a:spcAft>
              <a:buNone/>
            </a:pPr>
            <a:r>
              <a:rPr lang="en"/>
              <a:t>לתזונה ים תיכונית יתרונות בריאותיים וסביבתיים</a:t>
            </a:r>
            <a:endParaRPr/>
          </a:p>
          <a:p>
            <a:pPr marL="0" lvl="0" indent="0" algn="r" rtl="1">
              <a:spcBef>
                <a:spcPts val="0"/>
              </a:spcBef>
              <a:spcAft>
                <a:spcPts val="0"/>
              </a:spcAft>
              <a:buNone/>
            </a:pPr>
            <a:r>
              <a:rPr lang="en"/>
              <a:t>החקלאות הצמחית בישראל דומה בהרכבה לתזונה ים תיכונית </a:t>
            </a:r>
            <a:endParaRPr/>
          </a:p>
        </p:txBody>
      </p:sp>
    </p:spTree>
    <p:extLst>
      <p:ext uri="{BB962C8B-B14F-4D97-AF65-F5344CB8AC3E}">
        <p14:creationId xmlns:p14="http://schemas.microsoft.com/office/powerpoint/2010/main" val="339044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a2f7383d9f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a2f7383d9f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אובדן מזון מדי שנה נאמד במליארדי שקלים </a:t>
            </a:r>
            <a:endParaRPr/>
          </a:p>
          <a:p>
            <a:pPr marL="0" lvl="0" indent="0" algn="r" rtl="1">
              <a:spcBef>
                <a:spcPts val="0"/>
              </a:spcBef>
              <a:spcAft>
                <a:spcPts val="0"/>
              </a:spcAft>
              <a:buNone/>
            </a:pPr>
            <a:r>
              <a:rPr lang="en"/>
              <a:t>לאובדן מזון יש השלכות סביבתיות, חברתיות וכלכליות</a:t>
            </a:r>
            <a:endParaRPr/>
          </a:p>
          <a:p>
            <a:pPr marL="0" lvl="0" indent="0" algn="r" rtl="1">
              <a:spcBef>
                <a:spcPts val="0"/>
              </a:spcBef>
              <a:spcAft>
                <a:spcPts val="0"/>
              </a:spcAft>
              <a:buNone/>
            </a:pPr>
            <a:r>
              <a:rPr lang="en"/>
              <a:t>כאשר מדברים על תזונה מקיימת חשוב להתייחס גם לאובדן מזון החל משלב הייצור דרך שלב ההובלה והאחסון ועד</a:t>
            </a:r>
            <a:endParaRPr/>
          </a:p>
          <a:p>
            <a:pPr marL="0" lvl="0" indent="0" algn="r" rtl="1">
              <a:spcBef>
                <a:spcPts val="0"/>
              </a:spcBef>
              <a:spcAft>
                <a:spcPts val="0"/>
              </a:spcAft>
              <a:buNone/>
            </a:pPr>
            <a:r>
              <a:rPr lang="en"/>
              <a:t>לשלב הצריכה</a:t>
            </a:r>
            <a:endParaRPr/>
          </a:p>
        </p:txBody>
      </p:sp>
    </p:spTree>
    <p:extLst>
      <p:ext uri="{BB962C8B-B14F-4D97-AF65-F5344CB8AC3E}">
        <p14:creationId xmlns:p14="http://schemas.microsoft.com/office/powerpoint/2010/main" val="3678320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ab3c4894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ab3c4894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אחד המדדים הוא טביעת רגל פחמתית </a:t>
            </a:r>
            <a:endParaRPr/>
          </a:p>
          <a:p>
            <a:pPr marL="0" lvl="0" indent="0" algn="r" rtl="1">
              <a:spcBef>
                <a:spcPts val="0"/>
              </a:spcBef>
              <a:spcAft>
                <a:spcPts val="0"/>
              </a:spcAft>
              <a:buNone/>
            </a:pPr>
            <a:endParaRPr/>
          </a:p>
        </p:txBody>
      </p:sp>
    </p:spTree>
    <p:extLst>
      <p:ext uri="{BB962C8B-B14F-4D97-AF65-F5344CB8AC3E}">
        <p14:creationId xmlns:p14="http://schemas.microsoft.com/office/powerpoint/2010/main" val="3378086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8a38ad965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8a38ad965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אבות המזון הם קבוצה של רכיבי תזונה הנחוצים לתפקודו התקין של גוף האדם ולהם תפקידים מגוונים בשמירה על התפקוד התקין של הגוף</a:t>
            </a:r>
            <a:endParaRPr/>
          </a:p>
          <a:p>
            <a:pPr marL="0" lvl="0" indent="0" algn="r" rtl="1">
              <a:spcBef>
                <a:spcPts val="0"/>
              </a:spcBef>
              <a:spcAft>
                <a:spcPts val="0"/>
              </a:spcAft>
              <a:buNone/>
            </a:pPr>
            <a:r>
              <a:rPr lang="en"/>
              <a:t>תפקיד מרכזי הוא בהיותם מקור אנרגיה אשר נמדדת בקלוריות ואבן בניין למולקולות מורכבות</a:t>
            </a:r>
            <a:endParaRPr/>
          </a:p>
        </p:txBody>
      </p:sp>
    </p:spTree>
    <p:extLst>
      <p:ext uri="{BB962C8B-B14F-4D97-AF65-F5344CB8AC3E}">
        <p14:creationId xmlns:p14="http://schemas.microsoft.com/office/powerpoint/2010/main" val="663435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a2bcb5a818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a2bcb5a818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48934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a2bcb5a818_9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a2bcb5a818_9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3203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a16dfc66cb_6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a16dfc66cb_6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4177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8b3719354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8b3719354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216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a16dfc66cb_6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a16dfc66cb_6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2695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a16dfc66cb_6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a16dfc66cb_6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50102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a16dfc66cb_5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a16dfc66cb_5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91952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a16dfc66cb_6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a16dfc66cb_6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5918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a16dfc66cb_6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a16dfc66cb_6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48640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a289588b1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a289588b1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2107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a16dfc66cb_6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a16dfc66cb_6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Multiple Choice Slide. Your current options are: A: סיבים, B: שומנים, </a:t>
            </a:r>
            <a:endParaRPr/>
          </a:p>
          <a:p>
            <a:pPr marL="0" lvl="0" indent="0" algn="l" rtl="0">
              <a:spcBef>
                <a:spcPts val="0"/>
              </a:spcBef>
              <a:spcAft>
                <a:spcPts val="0"/>
              </a:spcAft>
              <a:buNone/>
            </a:pPr>
            <a:r>
              <a:rPr lang="en"/>
              <a:t>🍐  To edit the type of question or choices,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25586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9c5c6a4ac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9c5c6a4ac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תפריט יומי</a:t>
            </a:r>
            <a:endParaRPr/>
          </a:p>
          <a:p>
            <a:pPr marL="0" lvl="0" indent="0" algn="r" rtl="1">
              <a:spcBef>
                <a:spcPts val="0"/>
              </a:spcBef>
              <a:spcAft>
                <a:spcPts val="0"/>
              </a:spcAft>
              <a:buNone/>
            </a:pPr>
            <a:r>
              <a:rPr lang="en"/>
              <a:t>מה צריכה להכיל הצלחת שלנו</a:t>
            </a:r>
            <a:endParaRPr/>
          </a:p>
          <a:p>
            <a:pPr marL="0" lvl="0" indent="0" algn="r" rtl="1">
              <a:spcBef>
                <a:spcPts val="0"/>
              </a:spcBef>
              <a:spcAft>
                <a:spcPts val="0"/>
              </a:spcAft>
              <a:buNone/>
            </a:pPr>
            <a:r>
              <a:rPr lang="en"/>
              <a:t>פירות וירקות</a:t>
            </a:r>
            <a:endParaRPr/>
          </a:p>
          <a:p>
            <a:pPr marL="0" lvl="0" indent="0" algn="r" rtl="1">
              <a:spcBef>
                <a:spcPts val="0"/>
              </a:spcBef>
              <a:spcAft>
                <a:spcPts val="0"/>
              </a:spcAft>
              <a:buNone/>
            </a:pPr>
            <a:r>
              <a:rPr lang="en"/>
              <a:t>דגנים מלאים</a:t>
            </a:r>
            <a:endParaRPr/>
          </a:p>
          <a:p>
            <a:pPr marL="0" lvl="0" indent="0" algn="r" rtl="1">
              <a:spcBef>
                <a:spcPts val="0"/>
              </a:spcBef>
              <a:spcAft>
                <a:spcPts val="0"/>
              </a:spcAft>
              <a:buNone/>
            </a:pPr>
            <a:r>
              <a:rPr lang="en"/>
              <a:t>מוצרי חלב, דגים ובשר</a:t>
            </a:r>
            <a:endParaRPr/>
          </a:p>
        </p:txBody>
      </p:sp>
    </p:spTree>
    <p:extLst>
      <p:ext uri="{BB962C8B-B14F-4D97-AF65-F5344CB8AC3E}">
        <p14:creationId xmlns:p14="http://schemas.microsoft.com/office/powerpoint/2010/main" val="3148021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a16dfc66cb_6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a16dfc66cb_6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נשאלת השאלה איך גודל האוכלוסייה קשור לאספקת  המזון ?</a:t>
            </a:r>
            <a:endParaRPr/>
          </a:p>
          <a:p>
            <a:pPr marL="0" lvl="0" indent="0" algn="r" rtl="1">
              <a:spcBef>
                <a:spcPts val="0"/>
              </a:spcBef>
              <a:spcAft>
                <a:spcPts val="0"/>
              </a:spcAft>
              <a:buNone/>
            </a:pPr>
            <a:r>
              <a:rPr lang="en"/>
              <a:t>גודל האוכלוסייה מהווה אתגר לגבי אספקת הצרכים התזונתיים של התושבים בישראל</a:t>
            </a:r>
            <a:endParaRPr/>
          </a:p>
          <a:p>
            <a:pPr marL="0" lvl="0" indent="0" algn="r" rtl="1">
              <a:spcBef>
                <a:spcPts val="0"/>
              </a:spcBef>
              <a:spcAft>
                <a:spcPts val="0"/>
              </a:spcAft>
              <a:buNone/>
            </a:pPr>
            <a:r>
              <a:rPr lang="en"/>
              <a:t>האם עדיין ניתן לספק את הצרכים התזונתיים של התושבים גם בעתיד?   </a:t>
            </a:r>
            <a:endParaRPr/>
          </a:p>
        </p:txBody>
      </p:sp>
    </p:spTree>
    <p:extLst>
      <p:ext uri="{BB962C8B-B14F-4D97-AF65-F5344CB8AC3E}">
        <p14:creationId xmlns:p14="http://schemas.microsoft.com/office/powerpoint/2010/main" val="2935647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a888d50e1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a888d50e1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sz="1200" b="1">
                <a:solidFill>
                  <a:srgbClr val="373737"/>
                </a:solidFill>
                <a:highlight>
                  <a:srgbClr val="FFFFFF"/>
                </a:highlight>
              </a:rPr>
              <a:t>ביטחון תזונתי</a:t>
            </a:r>
            <a:r>
              <a:rPr lang="en" sz="1200">
                <a:solidFill>
                  <a:srgbClr val="373737"/>
                </a:solidFill>
                <a:highlight>
                  <a:srgbClr val="FFFFFF"/>
                </a:highlight>
              </a:rPr>
              <a:t> מוגדר כיכולתו של אדם לספק לו ולמשפחתו מזון בריא ומזין, הכולל את כל אבות המזון, בכמות ובאיכות מתאימים ומספיקים, באורח סדיר ובדרכים מקובלות חברתית. קרי, ללא הצורך להזדקק לעזרתם של מקורות חירום או לבקש נדבות</a:t>
            </a:r>
            <a:endParaRPr sz="1200">
              <a:solidFill>
                <a:srgbClr val="373737"/>
              </a:solidFill>
              <a:highlight>
                <a:srgbClr val="FFFFFF"/>
              </a:highlight>
            </a:endParaRPr>
          </a:p>
          <a:p>
            <a:pPr marL="0" lvl="0" indent="0" algn="r" rtl="1">
              <a:spcBef>
                <a:spcPts val="0"/>
              </a:spcBef>
              <a:spcAft>
                <a:spcPts val="0"/>
              </a:spcAft>
              <a:buNone/>
            </a:pPr>
            <a:r>
              <a:rPr lang="en" sz="1150">
                <a:solidFill>
                  <a:srgbClr val="373737"/>
                </a:solidFill>
                <a:highlight>
                  <a:srgbClr val="FFFFFF"/>
                </a:highlight>
              </a:rPr>
              <a:t>הזכות למזון כזכות המהווה חלק אינטגראלי מזכויות אדם, מוזכרת באמנות ובמסמכים שונים</a:t>
            </a:r>
            <a:endParaRPr sz="1200">
              <a:solidFill>
                <a:srgbClr val="373737"/>
              </a:solidFill>
              <a:highlight>
                <a:srgbClr val="FFFFFF"/>
              </a:highlight>
            </a:endParaRPr>
          </a:p>
        </p:txBody>
      </p:sp>
    </p:spTree>
    <p:extLst>
      <p:ext uri="{BB962C8B-B14F-4D97-AF65-F5344CB8AC3E}">
        <p14:creationId xmlns:p14="http://schemas.microsoft.com/office/powerpoint/2010/main" val="245808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9c5c6a4a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9c5c6a4a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639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a888d50e15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a888d50e15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ארצות מתחת לקו - צריכת המזון  גדולה יותר מיצירת המזון (אין ביטחון תזונתי)</a:t>
            </a:r>
            <a:endParaRPr/>
          </a:p>
          <a:p>
            <a:pPr marL="0" lvl="0" indent="0" algn="r" rtl="1">
              <a:spcBef>
                <a:spcPts val="0"/>
              </a:spcBef>
              <a:spcAft>
                <a:spcPts val="0"/>
              </a:spcAft>
              <a:buNone/>
            </a:pPr>
            <a:r>
              <a:rPr lang="en"/>
              <a:t>ארצות מעל הקו - יצירת המזון גדולה יותר מצריכת המזון  (קיים ביטחון תזונתי)</a:t>
            </a:r>
            <a:endParaRPr/>
          </a:p>
          <a:p>
            <a:pPr marL="0" lvl="0" indent="0" algn="r" rtl="1">
              <a:spcBef>
                <a:spcPts val="0"/>
              </a:spcBef>
              <a:spcAft>
                <a:spcPts val="0"/>
              </a:spcAft>
              <a:buNone/>
            </a:pPr>
            <a:r>
              <a:rPr lang="en"/>
              <a:t>מצב אופטימלי כאשר ייצור = צריכה</a:t>
            </a:r>
            <a:endParaRPr/>
          </a:p>
        </p:txBody>
      </p:sp>
    </p:spTree>
    <p:extLst>
      <p:ext uri="{BB962C8B-B14F-4D97-AF65-F5344CB8AC3E}">
        <p14:creationId xmlns:p14="http://schemas.microsoft.com/office/powerpoint/2010/main" val="447309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a888d50e1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a888d50e1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השטח החקלאי בישראל מהווה 15% מכלל השטח במדינה והוא יותר נמוך מהממוצע העולמי</a:t>
            </a:r>
            <a:endParaRPr/>
          </a:p>
        </p:txBody>
      </p:sp>
    </p:spTree>
    <p:extLst>
      <p:ext uri="{BB962C8B-B14F-4D97-AF65-F5344CB8AC3E}">
        <p14:creationId xmlns:p14="http://schemas.microsoft.com/office/powerpoint/2010/main" val="124840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9c5c6a4ac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9c5c6a4ac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a:p>
        </p:txBody>
      </p:sp>
    </p:spTree>
    <p:extLst>
      <p:ext uri="{BB962C8B-B14F-4D97-AF65-F5344CB8AC3E}">
        <p14:creationId xmlns:p14="http://schemas.microsoft.com/office/powerpoint/2010/main" val="2592106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a68d0c57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a68d0c57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חקלאות חד גידולית שיטת עיבוד חקלאית מתבססת על חזרה מעונה לעונה של גידול אחד בלבד לאותו שטח חקלאי</a:t>
            </a:r>
            <a:endParaRPr/>
          </a:p>
        </p:txBody>
      </p:sp>
    </p:spTree>
    <p:extLst>
      <p:ext uri="{BB962C8B-B14F-4D97-AF65-F5344CB8AC3E}">
        <p14:creationId xmlns:p14="http://schemas.microsoft.com/office/powerpoint/2010/main" val="1063974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9c5c6a4ac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9c5c6a4ac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56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a2f7383d9f_5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a2f7383d9f_5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0147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a16dfc66cb_5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a16dfc66cb_5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למה קיימת חשיבות לתזונה צמחית בעיקר? </a:t>
            </a:r>
            <a:endParaRPr/>
          </a:p>
          <a:p>
            <a:pPr marL="0" lvl="0" indent="0" algn="r" rtl="1">
              <a:spcBef>
                <a:spcPts val="0"/>
              </a:spcBef>
              <a:spcAft>
                <a:spcPts val="0"/>
              </a:spcAft>
              <a:buNone/>
            </a:pPr>
            <a:r>
              <a:rPr lang="en"/>
              <a:t>לתזונה צמחית יתרונות סביבתיים: צריכה קטנה יותר של שטח חקלאי, הפחתת הפגיעה במערכות אקולוגיות טבעיות, פליטה נמוכה יותר של גזי חממה</a:t>
            </a:r>
            <a:endParaRPr/>
          </a:p>
          <a:p>
            <a:pPr marL="0" lvl="0" indent="0" algn="r" rtl="1">
              <a:spcBef>
                <a:spcPts val="0"/>
              </a:spcBef>
              <a:spcAft>
                <a:spcPts val="0"/>
              </a:spcAft>
              <a:buNone/>
            </a:pPr>
            <a:endParaRPr/>
          </a:p>
        </p:txBody>
      </p:sp>
    </p:spTree>
    <p:extLst>
      <p:ext uri="{BB962C8B-B14F-4D97-AF65-F5344CB8AC3E}">
        <p14:creationId xmlns:p14="http://schemas.microsoft.com/office/powerpoint/2010/main" val="2178036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9c5c6a4ac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9c5c6a4ac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80498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a16dfc66cb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a16dfc66cb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6883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82480ab8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82480ab8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81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a2bcb5a81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a2bcb5a81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931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ac4bbe5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ac4bbe5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9048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a16dfc66cb_6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a16dfc66cb_6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353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a99f579b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a99f579b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432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ab4b5b39de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ab4b5b39de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53172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a1f9ae82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a1f9ae82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9053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a8aaaec1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a8aaaec1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8510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a2bcb5a818_9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 name="Google Shape;1472;ga2bcb5a818_9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68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8a38ad96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8a38ad96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135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a8ac5e392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a8ac5e392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0437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96d1fb1902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96d1fb1902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01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89588b1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89588b1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0872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824a699796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824a699796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4522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8bedff942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8bedff942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138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a2bcb5a81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a2bcb5a81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ענף = גידול חקלאי</a:t>
            </a:r>
            <a:endParaRPr/>
          </a:p>
          <a:p>
            <a:pPr marL="0" lvl="0" indent="0" algn="r" rtl="1">
              <a:spcBef>
                <a:spcPts val="0"/>
              </a:spcBef>
              <a:spcAft>
                <a:spcPts val="0"/>
              </a:spcAft>
              <a:buNone/>
            </a:pPr>
            <a:r>
              <a:rPr lang="en"/>
              <a:t>תפוקת ייצור שנתית=כמות יבול ממוצעת לדונם</a:t>
            </a:r>
            <a:endParaRPr/>
          </a:p>
          <a:p>
            <a:pPr marL="0" lvl="0" indent="0" algn="r" rtl="1">
              <a:spcBef>
                <a:spcPts val="0"/>
              </a:spcBef>
              <a:spcAft>
                <a:spcPts val="0"/>
              </a:spcAft>
              <a:buNone/>
            </a:pPr>
            <a:r>
              <a:rPr lang="en"/>
              <a:t>הרכיב=המרכיב התזונתי (חלבונים, ויטמינים,שומנים…)</a:t>
            </a:r>
            <a:endParaRPr/>
          </a:p>
        </p:txBody>
      </p:sp>
    </p:spTree>
    <p:extLst>
      <p:ext uri="{BB962C8B-B14F-4D97-AF65-F5344CB8AC3E}">
        <p14:creationId xmlns:p14="http://schemas.microsoft.com/office/powerpoint/2010/main" val="2220360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8a38ad965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8a38ad965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המלצות התזונה משתנות ע"פ גיל ומין</a:t>
            </a:r>
            <a:endParaRPr/>
          </a:p>
        </p:txBody>
      </p:sp>
    </p:spTree>
    <p:extLst>
      <p:ext uri="{BB962C8B-B14F-4D97-AF65-F5344CB8AC3E}">
        <p14:creationId xmlns:p14="http://schemas.microsoft.com/office/powerpoint/2010/main" val="3539177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a207506d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a207506d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6005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82480ab8e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82480ab8e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7754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a8ac5e392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 name="Google Shape;1802;ga8ac5e392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529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Google Shape;2060;ga1f9ae82b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1" name="Google Shape;2061;ga1f9ae82b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217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a1f9ae82b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a1f9ae82b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861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ga3081f438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2" name="Google Shape;2072;ga3081f438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280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a16dfc66c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a16dfc66c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552319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a2f7383d9f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a2f7383d9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84702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6870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a2bcb5a818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a2bcb5a818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3785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4"/>
        <p:cNvGrpSpPr/>
        <p:nvPr/>
      </p:nvGrpSpPr>
      <p:grpSpPr>
        <a:xfrm>
          <a:off x="0" y="0"/>
          <a:ext cx="0" cy="0"/>
          <a:chOff x="0" y="0"/>
          <a:chExt cx="0" cy="0"/>
        </a:xfrm>
      </p:grpSpPr>
      <p:sp>
        <p:nvSpPr>
          <p:cNvPr id="2225" name="Google Shape;2225;ga289588b1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6" name="Google Shape;2226;ga289588b1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a:p>
        </p:txBody>
      </p:sp>
    </p:spTree>
    <p:extLst>
      <p:ext uri="{BB962C8B-B14F-4D97-AF65-F5344CB8AC3E}">
        <p14:creationId xmlns:p14="http://schemas.microsoft.com/office/powerpoint/2010/main" val="13653593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96d1fb190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96d1fb190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957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g96d1fb190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1" name="Google Shape;2241;g96d1fb190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56440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824a699796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824a699796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5396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4"/>
        <p:cNvGrpSpPr/>
        <p:nvPr/>
      </p:nvGrpSpPr>
      <p:grpSpPr>
        <a:xfrm>
          <a:off x="0" y="0"/>
          <a:ext cx="0" cy="0"/>
          <a:chOff x="0" y="0"/>
          <a:chExt cx="0" cy="0"/>
        </a:xfrm>
      </p:grpSpPr>
      <p:sp>
        <p:nvSpPr>
          <p:cNvPr id="2435" name="Google Shape;2435;g8bedff9428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6" name="Google Shape;2436;g8bedff9428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2450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8a409c41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8a409c41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2498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8bedff942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8bedff942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54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a8ac5e392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a8ac5e392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4762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Google Shape;2640;ga8ac5e3924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1" name="Google Shape;2641;ga8ac5e392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25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g9c5c6a4ace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7" name="Google Shape;2647;g9c5c6a4ace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2712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8c05586968_0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8c05586968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4629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5"/>
        <p:cNvGrpSpPr/>
        <p:nvPr/>
      </p:nvGrpSpPr>
      <p:grpSpPr>
        <a:xfrm>
          <a:off x="0" y="0"/>
          <a:ext cx="0" cy="0"/>
          <a:chOff x="0" y="0"/>
          <a:chExt cx="0" cy="0"/>
        </a:xfrm>
      </p:grpSpPr>
      <p:sp>
        <p:nvSpPr>
          <p:cNvPr id="2696" name="Google Shape;2696;g8bedff942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7" name="Google Shape;2697;g8bedff942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32150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9c5c6a4ace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4" name="Google Shape;2704;g9c5c6a4ace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33077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4"/>
        <p:cNvGrpSpPr/>
        <p:nvPr/>
      </p:nvGrpSpPr>
      <p:grpSpPr>
        <a:xfrm>
          <a:off x="0" y="0"/>
          <a:ext cx="0" cy="0"/>
          <a:chOff x="0" y="0"/>
          <a:chExt cx="0" cy="0"/>
        </a:xfrm>
      </p:grpSpPr>
      <p:sp>
        <p:nvSpPr>
          <p:cNvPr id="2725" name="Google Shape;2725;g82316400c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6" name="Google Shape;2726;g82316400c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4365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4"/>
        <p:cNvGrpSpPr/>
        <p:nvPr/>
      </p:nvGrpSpPr>
      <p:grpSpPr>
        <a:xfrm>
          <a:off x="0" y="0"/>
          <a:ext cx="0" cy="0"/>
          <a:chOff x="0" y="0"/>
          <a:chExt cx="0" cy="0"/>
        </a:xfrm>
      </p:grpSpPr>
      <p:sp>
        <p:nvSpPr>
          <p:cNvPr id="2985" name="Google Shape;2985;ga2bcb5a818_1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6" name="Google Shape;2986;ga2bcb5a818_1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1909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9"/>
        <p:cNvGrpSpPr/>
        <p:nvPr/>
      </p:nvGrpSpPr>
      <p:grpSpPr>
        <a:xfrm>
          <a:off x="0" y="0"/>
          <a:ext cx="0" cy="0"/>
          <a:chOff x="0" y="0"/>
          <a:chExt cx="0" cy="0"/>
        </a:xfrm>
      </p:grpSpPr>
      <p:sp>
        <p:nvSpPr>
          <p:cNvPr id="2990" name="Google Shape;2990;ga2bcb5a818_1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1" name="Google Shape;2991;ga2bcb5a818_1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5151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ga2bcb5a818_1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0" name="Google Shape;3030;ga2bcb5a818_1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5495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6"/>
        <p:cNvGrpSpPr/>
        <p:nvPr/>
      </p:nvGrpSpPr>
      <p:grpSpPr>
        <a:xfrm>
          <a:off x="0" y="0"/>
          <a:ext cx="0" cy="0"/>
          <a:chOff x="0" y="0"/>
          <a:chExt cx="0" cy="0"/>
        </a:xfrm>
      </p:grpSpPr>
      <p:sp>
        <p:nvSpPr>
          <p:cNvPr id="3037" name="Google Shape;3037;ga2bcb5a818_1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8" name="Google Shape;3038;ga2bcb5a818_1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7193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a16dfc66cb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a16dfc66cb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קיימת חשיבות להתייחס למושג הקיימות כתחום המשותף לשלושה מרכיבים: סביבה חברה וכלכלה </a:t>
            </a:r>
            <a:endParaRPr/>
          </a:p>
          <a:p>
            <a:pPr marL="0" lvl="0" indent="0" algn="r" rtl="1">
              <a:spcBef>
                <a:spcPts val="0"/>
              </a:spcBef>
              <a:spcAft>
                <a:spcPts val="0"/>
              </a:spcAft>
              <a:buNone/>
            </a:pPr>
            <a:r>
              <a:rPr lang="en"/>
              <a:t>קיימות מספר הגדרות של המושג "קיימות" וקשה למצוא הגדרה אחת מקובלת על כולם</a:t>
            </a:r>
            <a:endParaRPr/>
          </a:p>
          <a:p>
            <a:pPr marL="0" lvl="0" indent="0" algn="r" rtl="1">
              <a:spcBef>
                <a:spcPts val="0"/>
              </a:spcBef>
              <a:spcAft>
                <a:spcPts val="0"/>
              </a:spcAft>
              <a:buNone/>
            </a:pPr>
            <a:r>
              <a:rPr lang="en" sz="1050">
                <a:solidFill>
                  <a:srgbClr val="202122"/>
                </a:solidFill>
                <a:highlight>
                  <a:srgbClr val="FFFFFF"/>
                </a:highlight>
              </a:rPr>
              <a:t>בשביל בני האדם, קיימות היא הפוטנציאל לחיים של רווחה בטווח הרחוק, מבחינה סביבתית, כלכלית וחברתית</a:t>
            </a:r>
            <a:endParaRPr/>
          </a:p>
        </p:txBody>
      </p:sp>
    </p:spTree>
    <p:extLst>
      <p:ext uri="{BB962C8B-B14F-4D97-AF65-F5344CB8AC3E}">
        <p14:creationId xmlns:p14="http://schemas.microsoft.com/office/powerpoint/2010/main" val="1412020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ga99f579b6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5" name="Google Shape;3045;ga99f579b6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432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8acace0ca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8acace0ca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04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1"/>
        <p:cNvGrpSpPr/>
        <p:nvPr/>
      </p:nvGrpSpPr>
      <p:grpSpPr>
        <a:xfrm>
          <a:off x="0" y="0"/>
          <a:ext cx="0" cy="0"/>
          <a:chOff x="0" y="0"/>
          <a:chExt cx="0" cy="0"/>
        </a:xfrm>
      </p:grpSpPr>
      <p:sp>
        <p:nvSpPr>
          <p:cNvPr id="3102" name="Google Shape;3102;g8bedff9428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3" name="Google Shape;3103;g8bedff9428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344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a16dfc66cb_5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a16dfc66cb_5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a:t>תזונה בריאה מבוססת בעיקר על תזונה צמחית וכוללת כמות לא מבוטלת של פירות וירקות ולכן קשורה ישירות לגידול חקלאי</a:t>
            </a:r>
            <a:endParaRPr/>
          </a:p>
        </p:txBody>
      </p:sp>
    </p:spTree>
    <p:extLst>
      <p:ext uri="{BB962C8B-B14F-4D97-AF65-F5344CB8AC3E}">
        <p14:creationId xmlns:p14="http://schemas.microsoft.com/office/powerpoint/2010/main" val="3526699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860025" y="3912900"/>
            <a:ext cx="7283884" cy="123061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0025" y="4216575"/>
            <a:ext cx="3292737" cy="409108"/>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941" y="4309775"/>
            <a:ext cx="7642384" cy="83359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456506" y="4454146"/>
            <a:ext cx="1639143" cy="689390"/>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912926" y="9130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94750" y="760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ctrTitle"/>
          </p:nvPr>
        </p:nvSpPr>
        <p:spPr>
          <a:xfrm>
            <a:off x="1130775" y="604100"/>
            <a:ext cx="4563300" cy="25935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6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130775" y="3061625"/>
            <a:ext cx="2775000" cy="47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1600"/>
            </a:lvl1pPr>
            <a:lvl2pPr lvl="1">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3"/>
        <p:cNvGrpSpPr/>
        <p:nvPr/>
      </p:nvGrpSpPr>
      <p:grpSpPr>
        <a:xfrm>
          <a:off x="0" y="0"/>
          <a:ext cx="0" cy="0"/>
          <a:chOff x="0" y="0"/>
          <a:chExt cx="0" cy="0"/>
        </a:xfrm>
      </p:grpSpPr>
      <p:grpSp>
        <p:nvGrpSpPr>
          <p:cNvPr id="134" name="Google Shape;134;p11"/>
          <p:cNvGrpSpPr/>
          <p:nvPr/>
        </p:nvGrpSpPr>
        <p:grpSpPr>
          <a:xfrm flipH="1">
            <a:off x="3062687" y="3829748"/>
            <a:ext cx="3391103" cy="1313742"/>
            <a:chOff x="2189450" y="2220300"/>
            <a:chExt cx="3202175" cy="1240550"/>
          </a:xfrm>
        </p:grpSpPr>
        <p:sp>
          <p:nvSpPr>
            <p:cNvPr id="135" name="Google Shape;135;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11"/>
          <p:cNvGrpSpPr/>
          <p:nvPr/>
        </p:nvGrpSpPr>
        <p:grpSpPr>
          <a:xfrm flipH="1">
            <a:off x="4708478" y="3471522"/>
            <a:ext cx="4309167" cy="1669408"/>
            <a:chOff x="2189450" y="2220300"/>
            <a:chExt cx="3202175" cy="1240550"/>
          </a:xfrm>
        </p:grpSpPr>
        <p:sp>
          <p:nvSpPr>
            <p:cNvPr id="138" name="Google Shape;138;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txBox="1">
            <a:spLocks noGrp="1"/>
          </p:cNvSpPr>
          <p:nvPr>
            <p:ph type="title" hasCustomPrompt="1"/>
          </p:nvPr>
        </p:nvSpPr>
        <p:spPr>
          <a:xfrm>
            <a:off x="536900" y="1508125"/>
            <a:ext cx="8070300" cy="143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1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3" name="Google Shape;143;p11"/>
          <p:cNvSpPr txBox="1">
            <a:spLocks noGrp="1"/>
          </p:cNvSpPr>
          <p:nvPr>
            <p:ph type="body" idx="1"/>
          </p:nvPr>
        </p:nvSpPr>
        <p:spPr>
          <a:xfrm>
            <a:off x="536900" y="3052725"/>
            <a:ext cx="8070300" cy="4233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44" name="Google Shape;144;p1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149;p11"/>
          <p:cNvGrpSpPr/>
          <p:nvPr/>
        </p:nvGrpSpPr>
        <p:grpSpPr>
          <a:xfrm>
            <a:off x="893068" y="3907831"/>
            <a:ext cx="1186803" cy="1014012"/>
            <a:chOff x="6771225" y="2829938"/>
            <a:chExt cx="1528400" cy="1305875"/>
          </a:xfrm>
        </p:grpSpPr>
        <p:sp>
          <p:nvSpPr>
            <p:cNvPr id="150" name="Google Shape;150;p1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
    <p:bg>
      <p:bgPr>
        <a:solidFill>
          <a:schemeClr val="dk1"/>
        </a:solidFill>
        <a:effectLst/>
      </p:bgPr>
    </p:bg>
    <p:spTree>
      <p:nvGrpSpPr>
        <p:cNvPr id="1" name="Shape 161"/>
        <p:cNvGrpSpPr/>
        <p:nvPr/>
      </p:nvGrpSpPr>
      <p:grpSpPr>
        <a:xfrm>
          <a:off x="0" y="0"/>
          <a:ext cx="0" cy="0"/>
          <a:chOff x="0" y="0"/>
          <a:chExt cx="0" cy="0"/>
        </a:xfrm>
      </p:grpSpPr>
      <p:sp>
        <p:nvSpPr>
          <p:cNvPr id="162" name="Google Shape;162;p13"/>
          <p:cNvSpPr/>
          <p:nvPr/>
        </p:nvSpPr>
        <p:spPr>
          <a:xfrm flipH="1">
            <a:off x="7443034" y="382628"/>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flipH="1">
            <a:off x="6497828" y="270474"/>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flipH="1">
            <a:off x="242538" y="4282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flipH="1">
            <a:off x="1853279" y="356038"/>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8238773" y="4753076"/>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flipH="1">
            <a:off x="8419535" y="1555974"/>
            <a:ext cx="544116" cy="34376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2_2">
    <p:bg>
      <p:bgPr>
        <a:solidFill>
          <a:schemeClr val="dk1"/>
        </a:solidFill>
        <a:effectLst/>
      </p:bgPr>
    </p:bg>
    <p:spTree>
      <p:nvGrpSpPr>
        <p:cNvPr id="1" name="Shape 170"/>
        <p:cNvGrpSpPr/>
        <p:nvPr/>
      </p:nvGrpSpPr>
      <p:grpSpPr>
        <a:xfrm>
          <a:off x="0" y="0"/>
          <a:ext cx="0" cy="0"/>
          <a:chOff x="0" y="0"/>
          <a:chExt cx="0" cy="0"/>
        </a:xfrm>
      </p:grpSpPr>
      <p:grpSp>
        <p:nvGrpSpPr>
          <p:cNvPr id="171" name="Google Shape;171;p14"/>
          <p:cNvGrpSpPr/>
          <p:nvPr/>
        </p:nvGrpSpPr>
        <p:grpSpPr>
          <a:xfrm flipH="1">
            <a:off x="3062687" y="3829748"/>
            <a:ext cx="3391103" cy="1313742"/>
            <a:chOff x="2189450" y="2220300"/>
            <a:chExt cx="3202175" cy="1240550"/>
          </a:xfrm>
        </p:grpSpPr>
        <p:sp>
          <p:nvSpPr>
            <p:cNvPr id="172" name="Google Shape;172;p1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4"/>
          <p:cNvGrpSpPr/>
          <p:nvPr/>
        </p:nvGrpSpPr>
        <p:grpSpPr>
          <a:xfrm flipH="1">
            <a:off x="4708478" y="3471522"/>
            <a:ext cx="4309167" cy="1669408"/>
            <a:chOff x="2189450" y="2220300"/>
            <a:chExt cx="3202175" cy="1240550"/>
          </a:xfrm>
        </p:grpSpPr>
        <p:sp>
          <p:nvSpPr>
            <p:cNvPr id="175" name="Google Shape;175;p1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4"/>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14"/>
          <p:cNvGrpSpPr/>
          <p:nvPr/>
        </p:nvGrpSpPr>
        <p:grpSpPr>
          <a:xfrm>
            <a:off x="893068" y="3907831"/>
            <a:ext cx="1186803" cy="1014012"/>
            <a:chOff x="6771225" y="2829938"/>
            <a:chExt cx="1528400" cy="1305875"/>
          </a:xfrm>
        </p:grpSpPr>
        <p:sp>
          <p:nvSpPr>
            <p:cNvPr id="185" name="Google Shape;185;p14"/>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9">
    <p:spTree>
      <p:nvGrpSpPr>
        <p:cNvPr id="1" name="Shape 195"/>
        <p:cNvGrpSpPr/>
        <p:nvPr/>
      </p:nvGrpSpPr>
      <p:grpSpPr>
        <a:xfrm>
          <a:off x="0" y="0"/>
          <a:ext cx="0" cy="0"/>
          <a:chOff x="0" y="0"/>
          <a:chExt cx="0" cy="0"/>
        </a:xfrm>
      </p:grpSpPr>
      <p:sp>
        <p:nvSpPr>
          <p:cNvPr id="196" name="Google Shape;196;p15"/>
          <p:cNvSpPr/>
          <p:nvPr/>
        </p:nvSpPr>
        <p:spPr>
          <a:xfrm>
            <a:off x="1860025" y="4608523"/>
            <a:ext cx="7283884" cy="53499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p:nvPr/>
        </p:nvSpPr>
        <p:spPr>
          <a:xfrm>
            <a:off x="1860025" y="4657223"/>
            <a:ext cx="3292737" cy="261170"/>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flipH="1">
            <a:off x="942" y="4781059"/>
            <a:ext cx="7642384" cy="3624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15"/>
          <p:cNvGrpSpPr/>
          <p:nvPr/>
        </p:nvGrpSpPr>
        <p:grpSpPr>
          <a:xfrm>
            <a:off x="456492" y="4397710"/>
            <a:ext cx="1802074" cy="757915"/>
            <a:chOff x="456506" y="4454146"/>
            <a:chExt cx="1639143" cy="689390"/>
          </a:xfrm>
        </p:grpSpPr>
        <p:sp>
          <p:nvSpPr>
            <p:cNvPr id="200" name="Google Shape;200;p15"/>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5"/>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5"/>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5"/>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5"/>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2">
  <p:cSld name="CUSTOM_2_1">
    <p:bg>
      <p:bgPr>
        <a:solidFill>
          <a:schemeClr val="dk1"/>
        </a:solidFill>
        <a:effectLst/>
      </p:bgPr>
    </p:bg>
    <p:spTree>
      <p:nvGrpSpPr>
        <p:cNvPr id="1" name="Shape 212"/>
        <p:cNvGrpSpPr/>
        <p:nvPr/>
      </p:nvGrpSpPr>
      <p:grpSpPr>
        <a:xfrm>
          <a:off x="0" y="0"/>
          <a:ext cx="0" cy="0"/>
          <a:chOff x="0" y="0"/>
          <a:chExt cx="0" cy="0"/>
        </a:xfrm>
      </p:grpSpPr>
      <p:sp>
        <p:nvSpPr>
          <p:cNvPr id="213" name="Google Shape;213;p16"/>
          <p:cNvSpPr/>
          <p:nvPr/>
        </p:nvSpPr>
        <p:spPr>
          <a:xfrm>
            <a:off x="1203275" y="63070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p:nvPr/>
        </p:nvSpPr>
        <p:spPr>
          <a:xfrm>
            <a:off x="3971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6180963" y="8955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79795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8238773" y="4753076"/>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3">
  <p:cSld name="CUSTOM_2_1_1">
    <p:bg>
      <p:bgPr>
        <a:solidFill>
          <a:schemeClr val="dk1"/>
        </a:solidFill>
        <a:effectLst/>
      </p:bgPr>
    </p:bg>
    <p:spTree>
      <p:nvGrpSpPr>
        <p:cNvPr id="1" name="Shape 221"/>
        <p:cNvGrpSpPr/>
        <p:nvPr/>
      </p:nvGrpSpPr>
      <p:grpSpPr>
        <a:xfrm>
          <a:off x="0" y="0"/>
          <a:ext cx="0" cy="0"/>
          <a:chOff x="0" y="0"/>
          <a:chExt cx="0" cy="0"/>
        </a:xfrm>
      </p:grpSpPr>
      <p:grpSp>
        <p:nvGrpSpPr>
          <p:cNvPr id="222" name="Google Shape;222;p17"/>
          <p:cNvGrpSpPr/>
          <p:nvPr/>
        </p:nvGrpSpPr>
        <p:grpSpPr>
          <a:xfrm>
            <a:off x="706465" y="3977886"/>
            <a:ext cx="3004281" cy="1163884"/>
            <a:chOff x="2189450" y="2220300"/>
            <a:chExt cx="3202175" cy="1240550"/>
          </a:xfrm>
        </p:grpSpPr>
        <p:sp>
          <p:nvSpPr>
            <p:cNvPr id="223" name="Google Shape;223;p1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7"/>
          <p:cNvGrpSpPr/>
          <p:nvPr/>
        </p:nvGrpSpPr>
        <p:grpSpPr>
          <a:xfrm>
            <a:off x="2493892" y="4227600"/>
            <a:ext cx="2364166" cy="915898"/>
            <a:chOff x="2189450" y="2220300"/>
            <a:chExt cx="3202175" cy="1240550"/>
          </a:xfrm>
        </p:grpSpPr>
        <p:sp>
          <p:nvSpPr>
            <p:cNvPr id="226" name="Google Shape;226;p1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17"/>
          <p:cNvSpPr/>
          <p:nvPr/>
        </p:nvSpPr>
        <p:spPr>
          <a:xfrm>
            <a:off x="484900" y="40545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7"/>
          <p:cNvSpPr/>
          <p:nvPr/>
        </p:nvSpPr>
        <p:spPr>
          <a:xfrm>
            <a:off x="20735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a:off x="7362013" y="4511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a:off x="69889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33" name="Google Shape;233;p17"/>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p:cSld name="CUSTOM_10">
    <p:spTree>
      <p:nvGrpSpPr>
        <p:cNvPr id="1" name="Shape 236"/>
        <p:cNvGrpSpPr/>
        <p:nvPr/>
      </p:nvGrpSpPr>
      <p:grpSpPr>
        <a:xfrm>
          <a:off x="0" y="0"/>
          <a:ext cx="0" cy="0"/>
          <a:chOff x="0" y="0"/>
          <a:chExt cx="0" cy="0"/>
        </a:xfrm>
      </p:grpSpPr>
      <p:sp>
        <p:nvSpPr>
          <p:cNvPr id="237" name="Google Shape;237;p18"/>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8"/>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8"/>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243" name="Google Shape;243;p18"/>
          <p:cNvGrpSpPr/>
          <p:nvPr/>
        </p:nvGrpSpPr>
        <p:grpSpPr>
          <a:xfrm>
            <a:off x="313566" y="3695318"/>
            <a:ext cx="3349475" cy="1297615"/>
            <a:chOff x="2189450" y="2220300"/>
            <a:chExt cx="3202175" cy="1240550"/>
          </a:xfrm>
        </p:grpSpPr>
        <p:sp>
          <p:nvSpPr>
            <p:cNvPr id="244" name="Google Shape;244;p18"/>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18"/>
          <p:cNvGrpSpPr/>
          <p:nvPr/>
        </p:nvGrpSpPr>
        <p:grpSpPr>
          <a:xfrm>
            <a:off x="2306553" y="3973883"/>
            <a:ext cx="2636030" cy="1021221"/>
            <a:chOff x="2189450" y="2220300"/>
            <a:chExt cx="3202175" cy="1240550"/>
          </a:xfrm>
        </p:grpSpPr>
        <p:sp>
          <p:nvSpPr>
            <p:cNvPr id="247" name="Google Shape;247;p18"/>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8"/>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 name="Google Shape;249;p18"/>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txBox="1">
            <a:spLocks noGrp="1"/>
          </p:cNvSpPr>
          <p:nvPr>
            <p:ph type="subTitle" idx="1"/>
          </p:nvPr>
        </p:nvSpPr>
        <p:spPr>
          <a:xfrm>
            <a:off x="536850" y="1114600"/>
            <a:ext cx="8070300" cy="33810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200"/>
              <a:buFont typeface="Livvic"/>
              <a:buAutoNum type="arabicPeriod"/>
              <a:defRPr sz="1100"/>
            </a:lvl1pPr>
            <a:lvl2pPr lvl="1">
              <a:spcBef>
                <a:spcPts val="1600"/>
              </a:spcBef>
              <a:spcAft>
                <a:spcPts val="0"/>
              </a:spcAft>
              <a:buClr>
                <a:srgbClr val="434343"/>
              </a:buClr>
              <a:buSzPts val="1200"/>
              <a:buFont typeface="Roboto Condensed Light"/>
              <a:buAutoNum type="alphaLcPeriod"/>
              <a:defRPr/>
            </a:lvl2pPr>
            <a:lvl3pPr lvl="2">
              <a:spcBef>
                <a:spcPts val="1600"/>
              </a:spcBef>
              <a:spcAft>
                <a:spcPts val="0"/>
              </a:spcAft>
              <a:buClr>
                <a:srgbClr val="434343"/>
              </a:buClr>
              <a:buSzPts val="1200"/>
              <a:buFont typeface="Roboto Condensed Light"/>
              <a:buAutoNum type="romanLcPeriod"/>
              <a:defRPr/>
            </a:lvl3pPr>
            <a:lvl4pPr lvl="3">
              <a:spcBef>
                <a:spcPts val="1600"/>
              </a:spcBef>
              <a:spcAft>
                <a:spcPts val="0"/>
              </a:spcAft>
              <a:buClr>
                <a:srgbClr val="434343"/>
              </a:buClr>
              <a:buSzPts val="1200"/>
              <a:buFont typeface="Roboto Condensed Light"/>
              <a:buAutoNum type="arabicPeriod"/>
              <a:defRPr/>
            </a:lvl4pPr>
            <a:lvl5pPr lvl="4">
              <a:spcBef>
                <a:spcPts val="1600"/>
              </a:spcBef>
              <a:spcAft>
                <a:spcPts val="0"/>
              </a:spcAft>
              <a:buClr>
                <a:srgbClr val="434343"/>
              </a:buClr>
              <a:buSzPts val="1200"/>
              <a:buFont typeface="Roboto Condensed Light"/>
              <a:buAutoNum type="alphaLcPeriod"/>
              <a:defRPr/>
            </a:lvl5pPr>
            <a:lvl6pPr lvl="5">
              <a:spcBef>
                <a:spcPts val="1600"/>
              </a:spcBef>
              <a:spcAft>
                <a:spcPts val="0"/>
              </a:spcAft>
              <a:buClr>
                <a:srgbClr val="434343"/>
              </a:buClr>
              <a:buSzPts val="1200"/>
              <a:buFont typeface="Roboto Condensed Light"/>
              <a:buAutoNum type="romanLcPeriod"/>
              <a:defRPr/>
            </a:lvl6pPr>
            <a:lvl7pPr lvl="6">
              <a:spcBef>
                <a:spcPts val="1600"/>
              </a:spcBef>
              <a:spcAft>
                <a:spcPts val="0"/>
              </a:spcAft>
              <a:buClr>
                <a:srgbClr val="434343"/>
              </a:buClr>
              <a:buSzPts val="1200"/>
              <a:buFont typeface="Roboto Condensed Light"/>
              <a:buAutoNum type="arabicPeriod"/>
              <a:defRPr/>
            </a:lvl7pPr>
            <a:lvl8pPr lvl="7">
              <a:spcBef>
                <a:spcPts val="1600"/>
              </a:spcBef>
              <a:spcAft>
                <a:spcPts val="0"/>
              </a:spcAft>
              <a:buClr>
                <a:srgbClr val="434343"/>
              </a:buClr>
              <a:buSzPts val="1200"/>
              <a:buFont typeface="Roboto Condensed Light"/>
              <a:buAutoNum type="alphaLcPeriod"/>
              <a:defRPr/>
            </a:lvl8pPr>
            <a:lvl9pPr lvl="8">
              <a:spcBef>
                <a:spcPts val="1600"/>
              </a:spcBef>
              <a:spcAft>
                <a:spcPts val="1600"/>
              </a:spcAft>
              <a:buClr>
                <a:srgbClr val="434343"/>
              </a:buClr>
              <a:buSzPts val="1200"/>
              <a:buFont typeface="Roboto Condensed Light"/>
              <a:buAutoNum type="romanLcPeriod"/>
              <a:defRPr/>
            </a:lvl9pPr>
          </a:lstStyle>
          <a:p>
            <a:endParaRPr/>
          </a:p>
        </p:txBody>
      </p:sp>
      <p:grpSp>
        <p:nvGrpSpPr>
          <p:cNvPr id="252" name="Google Shape;252;p18"/>
          <p:cNvGrpSpPr/>
          <p:nvPr/>
        </p:nvGrpSpPr>
        <p:grpSpPr>
          <a:xfrm>
            <a:off x="6460945" y="4224285"/>
            <a:ext cx="1779618" cy="680752"/>
            <a:chOff x="6460945" y="4155274"/>
            <a:chExt cx="1779618" cy="680752"/>
          </a:xfrm>
        </p:grpSpPr>
        <p:grpSp>
          <p:nvGrpSpPr>
            <p:cNvPr id="253" name="Google Shape;253;p18"/>
            <p:cNvGrpSpPr/>
            <p:nvPr/>
          </p:nvGrpSpPr>
          <p:grpSpPr>
            <a:xfrm>
              <a:off x="6826943" y="4258421"/>
              <a:ext cx="189425" cy="557741"/>
              <a:chOff x="1538085" y="1915884"/>
              <a:chExt cx="119927" cy="353269"/>
            </a:xfrm>
          </p:grpSpPr>
          <p:sp>
            <p:nvSpPr>
              <p:cNvPr id="254" name="Google Shape;254;p18"/>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8"/>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8"/>
            <p:cNvGrpSpPr/>
            <p:nvPr/>
          </p:nvGrpSpPr>
          <p:grpSpPr>
            <a:xfrm>
              <a:off x="7908012" y="4319937"/>
              <a:ext cx="172995" cy="509414"/>
              <a:chOff x="1538085" y="1915884"/>
              <a:chExt cx="119927" cy="353269"/>
            </a:xfrm>
          </p:grpSpPr>
          <p:sp>
            <p:nvSpPr>
              <p:cNvPr id="260" name="Google Shape;260;p18"/>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8"/>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8"/>
            <p:cNvGrpSpPr/>
            <p:nvPr/>
          </p:nvGrpSpPr>
          <p:grpSpPr>
            <a:xfrm>
              <a:off x="6460945" y="4155274"/>
              <a:ext cx="1779618" cy="680752"/>
              <a:chOff x="1158083" y="1875109"/>
              <a:chExt cx="1096770" cy="419622"/>
            </a:xfrm>
          </p:grpSpPr>
          <p:sp>
            <p:nvSpPr>
              <p:cNvPr id="266" name="Google Shape;266;p18"/>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8"/>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8"/>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8"/>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8"/>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8"/>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8"/>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8"/>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8"/>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8"/>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8"/>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8"/>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8"/>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8"/>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8"/>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8"/>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solidFill>
          <a:schemeClr val="dk1"/>
        </a:solidFill>
        <a:effectLst/>
      </p:bgPr>
    </p:bg>
    <p:spTree>
      <p:nvGrpSpPr>
        <p:cNvPr id="1" name="Shape 288"/>
        <p:cNvGrpSpPr/>
        <p:nvPr/>
      </p:nvGrpSpPr>
      <p:grpSpPr>
        <a:xfrm>
          <a:off x="0" y="0"/>
          <a:ext cx="0" cy="0"/>
          <a:chOff x="0" y="0"/>
          <a:chExt cx="0" cy="0"/>
        </a:xfrm>
      </p:grpSpPr>
      <p:sp>
        <p:nvSpPr>
          <p:cNvPr id="289" name="Google Shape;289;p19"/>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txBox="1">
            <a:spLocks noGrp="1"/>
          </p:cNvSpPr>
          <p:nvPr>
            <p:ph type="subTitle" idx="1"/>
          </p:nvPr>
        </p:nvSpPr>
        <p:spPr>
          <a:xfrm>
            <a:off x="3369050"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97" name="Google Shape;297;p19"/>
          <p:cNvSpPr txBox="1">
            <a:spLocks noGrp="1"/>
          </p:cNvSpPr>
          <p:nvPr>
            <p:ph type="subTitle" idx="2"/>
          </p:nvPr>
        </p:nvSpPr>
        <p:spPr>
          <a:xfrm>
            <a:off x="3360468" y="2970805"/>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19"/>
          <p:cNvSpPr txBox="1">
            <a:spLocks noGrp="1"/>
          </p:cNvSpPr>
          <p:nvPr>
            <p:ph type="subTitle" idx="3"/>
          </p:nvPr>
        </p:nvSpPr>
        <p:spPr>
          <a:xfrm>
            <a:off x="649492"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99" name="Google Shape;299;p19"/>
          <p:cNvSpPr txBox="1">
            <a:spLocks noGrp="1"/>
          </p:cNvSpPr>
          <p:nvPr>
            <p:ph type="subTitle" idx="4"/>
          </p:nvPr>
        </p:nvSpPr>
        <p:spPr>
          <a:xfrm>
            <a:off x="643417" y="2970810"/>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 name="Google Shape;300;p19"/>
          <p:cNvSpPr txBox="1">
            <a:spLocks noGrp="1"/>
          </p:cNvSpPr>
          <p:nvPr>
            <p:ph type="subTitle" idx="5"/>
          </p:nvPr>
        </p:nvSpPr>
        <p:spPr>
          <a:xfrm>
            <a:off x="6083593"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9"/>
          <p:cNvSpPr txBox="1">
            <a:spLocks noGrp="1"/>
          </p:cNvSpPr>
          <p:nvPr>
            <p:ph type="subTitle" idx="6"/>
          </p:nvPr>
        </p:nvSpPr>
        <p:spPr>
          <a:xfrm>
            <a:off x="6039500" y="2970800"/>
            <a:ext cx="24858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1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03" name="Google Shape;303;p19"/>
          <p:cNvGrpSpPr/>
          <p:nvPr/>
        </p:nvGrpSpPr>
        <p:grpSpPr>
          <a:xfrm>
            <a:off x="1975380" y="4374305"/>
            <a:ext cx="1619112" cy="593354"/>
            <a:chOff x="5046670" y="3208808"/>
            <a:chExt cx="1120415" cy="410597"/>
          </a:xfrm>
        </p:grpSpPr>
        <p:grpSp>
          <p:nvGrpSpPr>
            <p:cNvPr id="304" name="Google Shape;304;p19"/>
            <p:cNvGrpSpPr/>
            <p:nvPr/>
          </p:nvGrpSpPr>
          <p:grpSpPr>
            <a:xfrm flipH="1">
              <a:off x="5811603" y="3321460"/>
              <a:ext cx="82906" cy="185771"/>
              <a:chOff x="3004175" y="2722350"/>
              <a:chExt cx="195950" cy="439175"/>
            </a:xfrm>
          </p:grpSpPr>
          <p:sp>
            <p:nvSpPr>
              <p:cNvPr id="305" name="Google Shape;305;p19"/>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9"/>
            <p:cNvGrpSpPr/>
            <p:nvPr/>
          </p:nvGrpSpPr>
          <p:grpSpPr>
            <a:xfrm rot="3041596" flipH="1">
              <a:off x="5625845" y="3373209"/>
              <a:ext cx="96168" cy="82240"/>
              <a:chOff x="5928149" y="3267314"/>
              <a:chExt cx="96164" cy="82236"/>
            </a:xfrm>
          </p:grpSpPr>
          <p:sp>
            <p:nvSpPr>
              <p:cNvPr id="313" name="Google Shape;313;p19"/>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19"/>
            <p:cNvGrpSpPr/>
            <p:nvPr/>
          </p:nvGrpSpPr>
          <p:grpSpPr>
            <a:xfrm rot="-2700000">
              <a:off x="5946361" y="3473182"/>
              <a:ext cx="96163" cy="82235"/>
              <a:chOff x="5928149" y="3267314"/>
              <a:chExt cx="96164" cy="82236"/>
            </a:xfrm>
          </p:grpSpPr>
          <p:sp>
            <p:nvSpPr>
              <p:cNvPr id="316" name="Google Shape;316;p19"/>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19"/>
            <p:cNvGrpSpPr/>
            <p:nvPr/>
          </p:nvGrpSpPr>
          <p:grpSpPr>
            <a:xfrm>
              <a:off x="5222364" y="3208808"/>
              <a:ext cx="145434" cy="325956"/>
              <a:chOff x="3004175" y="2722350"/>
              <a:chExt cx="195950" cy="439175"/>
            </a:xfrm>
          </p:grpSpPr>
          <p:sp>
            <p:nvSpPr>
              <p:cNvPr id="319" name="Google Shape;319;p19"/>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19"/>
            <p:cNvGrpSpPr/>
            <p:nvPr/>
          </p:nvGrpSpPr>
          <p:grpSpPr>
            <a:xfrm>
              <a:off x="5462380" y="3302316"/>
              <a:ext cx="96358" cy="191149"/>
              <a:chOff x="3213925" y="2904475"/>
              <a:chExt cx="173650" cy="344475"/>
            </a:xfrm>
          </p:grpSpPr>
          <p:sp>
            <p:nvSpPr>
              <p:cNvPr id="327" name="Google Shape;327;p19"/>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9"/>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9"/>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9"/>
          <p:cNvGrpSpPr/>
          <p:nvPr/>
        </p:nvGrpSpPr>
        <p:grpSpPr>
          <a:xfrm>
            <a:off x="6396343" y="4374305"/>
            <a:ext cx="1511773" cy="573354"/>
            <a:chOff x="6396343" y="4374305"/>
            <a:chExt cx="1511773" cy="573354"/>
          </a:xfrm>
        </p:grpSpPr>
        <p:grpSp>
          <p:nvGrpSpPr>
            <p:cNvPr id="336" name="Google Shape;336;p19"/>
            <p:cNvGrpSpPr/>
            <p:nvPr/>
          </p:nvGrpSpPr>
          <p:grpSpPr>
            <a:xfrm rot="4001758">
              <a:off x="7633951" y="4773240"/>
              <a:ext cx="111770" cy="119099"/>
              <a:chOff x="3004175" y="2950750"/>
              <a:chExt cx="195825" cy="208700"/>
            </a:xfrm>
          </p:grpSpPr>
          <p:sp>
            <p:nvSpPr>
              <p:cNvPr id="337" name="Google Shape;337;p19"/>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9"/>
            <p:cNvGrpSpPr/>
            <p:nvPr/>
          </p:nvGrpSpPr>
          <p:grpSpPr>
            <a:xfrm>
              <a:off x="6980311" y="4374305"/>
              <a:ext cx="196224" cy="439790"/>
              <a:chOff x="3004175" y="2722350"/>
              <a:chExt cx="195950" cy="439175"/>
            </a:xfrm>
          </p:grpSpPr>
          <p:sp>
            <p:nvSpPr>
              <p:cNvPr id="340" name="Google Shape;340;p19"/>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9"/>
            <p:cNvGrpSpPr/>
            <p:nvPr/>
          </p:nvGrpSpPr>
          <p:grpSpPr>
            <a:xfrm>
              <a:off x="7363411" y="4508535"/>
              <a:ext cx="130012" cy="257908"/>
              <a:chOff x="3213925" y="2904475"/>
              <a:chExt cx="173650" cy="344475"/>
            </a:xfrm>
          </p:grpSpPr>
          <p:sp>
            <p:nvSpPr>
              <p:cNvPr id="348" name="Google Shape;348;p19"/>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9"/>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 name="Google Shape;355;p19"/>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dk1"/>
        </a:solidFill>
        <a:effectLst/>
      </p:bgPr>
    </p:bg>
    <p:spTree>
      <p:nvGrpSpPr>
        <p:cNvPr id="1" name="Shape 356"/>
        <p:cNvGrpSpPr/>
        <p:nvPr/>
      </p:nvGrpSpPr>
      <p:grpSpPr>
        <a:xfrm>
          <a:off x="0" y="0"/>
          <a:ext cx="0" cy="0"/>
          <a:chOff x="0" y="0"/>
          <a:chExt cx="0" cy="0"/>
        </a:xfrm>
      </p:grpSpPr>
      <p:sp>
        <p:nvSpPr>
          <p:cNvPr id="357" name="Google Shape;357;p20"/>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0"/>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txBox="1">
            <a:spLocks noGrp="1"/>
          </p:cNvSpPr>
          <p:nvPr>
            <p:ph type="subTitle" idx="1"/>
          </p:nvPr>
        </p:nvSpPr>
        <p:spPr>
          <a:xfrm>
            <a:off x="5603200" y="16254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65" name="Google Shape;365;p20"/>
          <p:cNvSpPr txBox="1">
            <a:spLocks noGrp="1"/>
          </p:cNvSpPr>
          <p:nvPr>
            <p:ph type="subTitle" idx="2"/>
          </p:nvPr>
        </p:nvSpPr>
        <p:spPr>
          <a:xfrm>
            <a:off x="55971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6" name="Google Shape;366;p20"/>
          <p:cNvSpPr txBox="1">
            <a:spLocks noGrp="1"/>
          </p:cNvSpPr>
          <p:nvPr>
            <p:ph type="subTitle" idx="3"/>
          </p:nvPr>
        </p:nvSpPr>
        <p:spPr>
          <a:xfrm>
            <a:off x="1753300" y="16266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67" name="Google Shape;367;p20"/>
          <p:cNvSpPr txBox="1">
            <a:spLocks noGrp="1"/>
          </p:cNvSpPr>
          <p:nvPr>
            <p:ph type="subTitle" idx="4"/>
          </p:nvPr>
        </p:nvSpPr>
        <p:spPr>
          <a:xfrm>
            <a:off x="17472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8" name="Google Shape;368;p20"/>
          <p:cNvSpPr txBox="1">
            <a:spLocks noGrp="1"/>
          </p:cNvSpPr>
          <p:nvPr>
            <p:ph type="subTitle" idx="5"/>
          </p:nvPr>
        </p:nvSpPr>
        <p:spPr>
          <a:xfrm>
            <a:off x="56032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69" name="Google Shape;369;p20"/>
          <p:cNvSpPr txBox="1">
            <a:spLocks noGrp="1"/>
          </p:cNvSpPr>
          <p:nvPr>
            <p:ph type="subTitle" idx="6"/>
          </p:nvPr>
        </p:nvSpPr>
        <p:spPr>
          <a:xfrm>
            <a:off x="55971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0" name="Google Shape;370;p20"/>
          <p:cNvSpPr txBox="1">
            <a:spLocks noGrp="1"/>
          </p:cNvSpPr>
          <p:nvPr>
            <p:ph type="subTitle" idx="7"/>
          </p:nvPr>
        </p:nvSpPr>
        <p:spPr>
          <a:xfrm>
            <a:off x="17533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71" name="Google Shape;371;p20"/>
          <p:cNvSpPr txBox="1">
            <a:spLocks noGrp="1"/>
          </p:cNvSpPr>
          <p:nvPr>
            <p:ph type="subTitle" idx="8"/>
          </p:nvPr>
        </p:nvSpPr>
        <p:spPr>
          <a:xfrm>
            <a:off x="17472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2" name="Google Shape;372;p2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73" name="Google Shape;373;p20"/>
          <p:cNvGrpSpPr/>
          <p:nvPr/>
        </p:nvGrpSpPr>
        <p:grpSpPr>
          <a:xfrm>
            <a:off x="6987447" y="3914134"/>
            <a:ext cx="1722627" cy="1245030"/>
            <a:chOff x="3217149" y="3242033"/>
            <a:chExt cx="1735994" cy="1253933"/>
          </a:xfrm>
        </p:grpSpPr>
        <p:sp>
          <p:nvSpPr>
            <p:cNvPr id="374" name="Google Shape;374;p20"/>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785612" y="3481272"/>
            <a:ext cx="4309167" cy="1669408"/>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3349466" y="3839498"/>
            <a:ext cx="3391103" cy="1313742"/>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txBox="1">
            <a:spLocks noGrp="1"/>
          </p:cNvSpPr>
          <p:nvPr>
            <p:ph type="title"/>
          </p:nvPr>
        </p:nvSpPr>
        <p:spPr>
          <a:xfrm>
            <a:off x="1700950" y="2420475"/>
            <a:ext cx="5742000" cy="55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3"/>
          <p:cNvSpPr txBox="1">
            <a:spLocks noGrp="1"/>
          </p:cNvSpPr>
          <p:nvPr>
            <p:ph type="subTitle" idx="1"/>
          </p:nvPr>
        </p:nvSpPr>
        <p:spPr>
          <a:xfrm>
            <a:off x="1701050" y="2947482"/>
            <a:ext cx="5742000" cy="47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1600"/>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8">
    <p:bg>
      <p:bgPr>
        <a:solidFill>
          <a:schemeClr val="dk1"/>
        </a:solidFill>
        <a:effectLst/>
      </p:bgPr>
    </p:bg>
    <p:spTree>
      <p:nvGrpSpPr>
        <p:cNvPr id="1" name="Shape 391"/>
        <p:cNvGrpSpPr/>
        <p:nvPr/>
      </p:nvGrpSpPr>
      <p:grpSpPr>
        <a:xfrm>
          <a:off x="0" y="0"/>
          <a:ext cx="0" cy="0"/>
          <a:chOff x="0" y="0"/>
          <a:chExt cx="0" cy="0"/>
        </a:xfrm>
      </p:grpSpPr>
      <p:grpSp>
        <p:nvGrpSpPr>
          <p:cNvPr id="392" name="Google Shape;392;p21"/>
          <p:cNvGrpSpPr/>
          <p:nvPr/>
        </p:nvGrpSpPr>
        <p:grpSpPr>
          <a:xfrm>
            <a:off x="313566" y="3695318"/>
            <a:ext cx="3349475" cy="1297615"/>
            <a:chOff x="2189450" y="2220300"/>
            <a:chExt cx="3202175" cy="1240550"/>
          </a:xfrm>
        </p:grpSpPr>
        <p:sp>
          <p:nvSpPr>
            <p:cNvPr id="393" name="Google Shape;393;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21"/>
          <p:cNvGrpSpPr/>
          <p:nvPr/>
        </p:nvGrpSpPr>
        <p:grpSpPr>
          <a:xfrm>
            <a:off x="2306553" y="3973883"/>
            <a:ext cx="2636030" cy="1021221"/>
            <a:chOff x="2189450" y="2220300"/>
            <a:chExt cx="3202175" cy="1240550"/>
          </a:xfrm>
        </p:grpSpPr>
        <p:sp>
          <p:nvSpPr>
            <p:cNvPr id="396" name="Google Shape;396;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21"/>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1"/>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1"/>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1"/>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1"/>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1"/>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1"/>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1"/>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6" name="Google Shape;406;p21"/>
          <p:cNvSpPr txBox="1">
            <a:spLocks noGrp="1"/>
          </p:cNvSpPr>
          <p:nvPr>
            <p:ph type="subTitle" idx="1"/>
          </p:nvPr>
        </p:nvSpPr>
        <p:spPr>
          <a:xfrm>
            <a:off x="788850" y="2662350"/>
            <a:ext cx="1856100" cy="343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07" name="Google Shape;407;p21"/>
          <p:cNvSpPr txBox="1">
            <a:spLocks noGrp="1"/>
          </p:cNvSpPr>
          <p:nvPr>
            <p:ph type="subTitle" idx="2"/>
          </p:nvPr>
        </p:nvSpPr>
        <p:spPr>
          <a:xfrm>
            <a:off x="788850" y="2933743"/>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08" name="Google Shape;408;p21"/>
          <p:cNvSpPr txBox="1">
            <a:spLocks noGrp="1"/>
          </p:cNvSpPr>
          <p:nvPr>
            <p:ph type="subTitle" idx="3"/>
          </p:nvPr>
        </p:nvSpPr>
        <p:spPr>
          <a:xfrm>
            <a:off x="269651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09" name="Google Shape;409;p21"/>
          <p:cNvSpPr txBox="1">
            <a:spLocks noGrp="1"/>
          </p:cNvSpPr>
          <p:nvPr>
            <p:ph type="subTitle" idx="4"/>
          </p:nvPr>
        </p:nvSpPr>
        <p:spPr>
          <a:xfrm>
            <a:off x="269651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10" name="Google Shape;410;p21"/>
          <p:cNvSpPr txBox="1">
            <a:spLocks noGrp="1"/>
          </p:cNvSpPr>
          <p:nvPr>
            <p:ph type="subTitle" idx="5"/>
          </p:nvPr>
        </p:nvSpPr>
        <p:spPr>
          <a:xfrm>
            <a:off x="4648888"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11" name="Google Shape;411;p21"/>
          <p:cNvSpPr txBox="1">
            <a:spLocks noGrp="1"/>
          </p:cNvSpPr>
          <p:nvPr>
            <p:ph type="subTitle" idx="6"/>
          </p:nvPr>
        </p:nvSpPr>
        <p:spPr>
          <a:xfrm>
            <a:off x="4648888"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12" name="Google Shape;412;p21"/>
          <p:cNvSpPr txBox="1">
            <a:spLocks noGrp="1"/>
          </p:cNvSpPr>
          <p:nvPr>
            <p:ph type="subTitle" idx="7"/>
          </p:nvPr>
        </p:nvSpPr>
        <p:spPr>
          <a:xfrm>
            <a:off x="660126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13" name="Google Shape;413;p21"/>
          <p:cNvSpPr txBox="1">
            <a:spLocks noGrp="1"/>
          </p:cNvSpPr>
          <p:nvPr>
            <p:ph type="subTitle" idx="8"/>
          </p:nvPr>
        </p:nvSpPr>
        <p:spPr>
          <a:xfrm>
            <a:off x="660126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3">
    <p:bg>
      <p:bgPr>
        <a:solidFill>
          <a:schemeClr val="dk1"/>
        </a:solidFill>
        <a:effectLst/>
      </p:bgPr>
    </p:bg>
    <p:spTree>
      <p:nvGrpSpPr>
        <p:cNvPr id="1" name="Shape 414"/>
        <p:cNvGrpSpPr/>
        <p:nvPr/>
      </p:nvGrpSpPr>
      <p:grpSpPr>
        <a:xfrm>
          <a:off x="0" y="0"/>
          <a:ext cx="0" cy="0"/>
          <a:chOff x="0" y="0"/>
          <a:chExt cx="0" cy="0"/>
        </a:xfrm>
      </p:grpSpPr>
      <p:sp>
        <p:nvSpPr>
          <p:cNvPr id="415" name="Google Shape;415;p22"/>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2"/>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2"/>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1193900" y="4844250"/>
            <a:ext cx="4266954" cy="24740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20" name="Google Shape;420;p22"/>
          <p:cNvSpPr/>
          <p:nvPr/>
        </p:nvSpPr>
        <p:spPr>
          <a:xfrm flipH="1">
            <a:off x="68" y="4925097"/>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txBox="1">
            <a:spLocks noGrp="1"/>
          </p:cNvSpPr>
          <p:nvPr>
            <p:ph type="subTitle" idx="1"/>
          </p:nvPr>
        </p:nvSpPr>
        <p:spPr>
          <a:xfrm>
            <a:off x="3435725" y="1549275"/>
            <a:ext cx="22725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2" name="Google Shape;422;p22"/>
          <p:cNvSpPr txBox="1">
            <a:spLocks noGrp="1"/>
          </p:cNvSpPr>
          <p:nvPr>
            <p:ph type="subTitle" idx="2"/>
          </p:nvPr>
        </p:nvSpPr>
        <p:spPr>
          <a:xfrm>
            <a:off x="3436726" y="1819725"/>
            <a:ext cx="22707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22"/>
          <p:cNvSpPr txBox="1">
            <a:spLocks noGrp="1"/>
          </p:cNvSpPr>
          <p:nvPr>
            <p:ph type="subTitle" idx="3"/>
          </p:nvPr>
        </p:nvSpPr>
        <p:spPr>
          <a:xfrm>
            <a:off x="3435725" y="2877025"/>
            <a:ext cx="22725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4" name="Google Shape;424;p22"/>
          <p:cNvSpPr txBox="1">
            <a:spLocks noGrp="1"/>
          </p:cNvSpPr>
          <p:nvPr>
            <p:ph type="subTitle" idx="4"/>
          </p:nvPr>
        </p:nvSpPr>
        <p:spPr>
          <a:xfrm>
            <a:off x="3436726" y="3147375"/>
            <a:ext cx="22707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2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26" name="Google Shape;426;p22"/>
          <p:cNvSpPr txBox="1">
            <a:spLocks noGrp="1"/>
          </p:cNvSpPr>
          <p:nvPr>
            <p:ph type="subTitle" idx="5"/>
          </p:nvPr>
        </p:nvSpPr>
        <p:spPr>
          <a:xfrm>
            <a:off x="6153450" y="1549275"/>
            <a:ext cx="2270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7" name="Google Shape;427;p22"/>
          <p:cNvSpPr txBox="1">
            <a:spLocks noGrp="1"/>
          </p:cNvSpPr>
          <p:nvPr>
            <p:ph type="subTitle" idx="6"/>
          </p:nvPr>
        </p:nvSpPr>
        <p:spPr>
          <a:xfrm>
            <a:off x="6154450" y="1819725"/>
            <a:ext cx="22686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22"/>
          <p:cNvSpPr txBox="1">
            <a:spLocks noGrp="1"/>
          </p:cNvSpPr>
          <p:nvPr>
            <p:ph type="subTitle" idx="7"/>
          </p:nvPr>
        </p:nvSpPr>
        <p:spPr>
          <a:xfrm>
            <a:off x="6153450" y="2877025"/>
            <a:ext cx="2270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9" name="Google Shape;429;p22"/>
          <p:cNvSpPr txBox="1">
            <a:spLocks noGrp="1"/>
          </p:cNvSpPr>
          <p:nvPr>
            <p:ph type="subTitle" idx="8"/>
          </p:nvPr>
        </p:nvSpPr>
        <p:spPr>
          <a:xfrm>
            <a:off x="6154450" y="3147375"/>
            <a:ext cx="22686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0" name="Google Shape;430;p22"/>
          <p:cNvSpPr txBox="1">
            <a:spLocks noGrp="1"/>
          </p:cNvSpPr>
          <p:nvPr>
            <p:ph type="subTitle" idx="9"/>
          </p:nvPr>
        </p:nvSpPr>
        <p:spPr>
          <a:xfrm>
            <a:off x="722000" y="1549275"/>
            <a:ext cx="22686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31" name="Google Shape;431;p22"/>
          <p:cNvSpPr txBox="1">
            <a:spLocks noGrp="1"/>
          </p:cNvSpPr>
          <p:nvPr>
            <p:ph type="subTitle" idx="13"/>
          </p:nvPr>
        </p:nvSpPr>
        <p:spPr>
          <a:xfrm>
            <a:off x="723000" y="1819725"/>
            <a:ext cx="22665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22"/>
          <p:cNvSpPr txBox="1">
            <a:spLocks noGrp="1"/>
          </p:cNvSpPr>
          <p:nvPr>
            <p:ph type="subTitle" idx="14"/>
          </p:nvPr>
        </p:nvSpPr>
        <p:spPr>
          <a:xfrm>
            <a:off x="722000" y="2877025"/>
            <a:ext cx="22686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33" name="Google Shape;433;p22"/>
          <p:cNvSpPr txBox="1">
            <a:spLocks noGrp="1"/>
          </p:cNvSpPr>
          <p:nvPr>
            <p:ph type="subTitle" idx="15"/>
          </p:nvPr>
        </p:nvSpPr>
        <p:spPr>
          <a:xfrm>
            <a:off x="723000" y="3147375"/>
            <a:ext cx="22665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p:cSld name="CUSTOM_6">
    <p:bg>
      <p:bgPr>
        <a:solidFill>
          <a:schemeClr val="dk1"/>
        </a:solidFill>
        <a:effectLst/>
      </p:bgPr>
    </p:bg>
    <p:spTree>
      <p:nvGrpSpPr>
        <p:cNvPr id="1" name="Shape 434"/>
        <p:cNvGrpSpPr/>
        <p:nvPr/>
      </p:nvGrpSpPr>
      <p:grpSpPr>
        <a:xfrm>
          <a:off x="0" y="0"/>
          <a:ext cx="0" cy="0"/>
          <a:chOff x="0" y="0"/>
          <a:chExt cx="0" cy="0"/>
        </a:xfrm>
      </p:grpSpPr>
      <p:sp>
        <p:nvSpPr>
          <p:cNvPr id="435" name="Google Shape;435;p23"/>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txBox="1">
            <a:spLocks noGrp="1"/>
          </p:cNvSpPr>
          <p:nvPr>
            <p:ph type="subTitle" idx="1"/>
          </p:nvPr>
        </p:nvSpPr>
        <p:spPr>
          <a:xfrm>
            <a:off x="1646415" y="1412641"/>
            <a:ext cx="5877300" cy="39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3" name="Google Shape;443;p23"/>
          <p:cNvSpPr txBox="1">
            <a:spLocks noGrp="1"/>
          </p:cNvSpPr>
          <p:nvPr>
            <p:ph type="title" hasCustomPrompt="1"/>
          </p:nvPr>
        </p:nvSpPr>
        <p:spPr>
          <a:xfrm>
            <a:off x="1635775" y="564500"/>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9600"/>
              <a:buNone/>
              <a:defRPr sz="63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444" name="Google Shape;444;p23"/>
          <p:cNvSpPr txBox="1">
            <a:spLocks noGrp="1"/>
          </p:cNvSpPr>
          <p:nvPr>
            <p:ph type="subTitle" idx="2"/>
          </p:nvPr>
        </p:nvSpPr>
        <p:spPr>
          <a:xfrm>
            <a:off x="1646415" y="2778694"/>
            <a:ext cx="58773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5" name="Google Shape;445;p23"/>
          <p:cNvSpPr txBox="1">
            <a:spLocks noGrp="1"/>
          </p:cNvSpPr>
          <p:nvPr>
            <p:ph type="title" idx="3" hasCustomPrompt="1"/>
          </p:nvPr>
        </p:nvSpPr>
        <p:spPr>
          <a:xfrm>
            <a:off x="1635775" y="1930553"/>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9600"/>
              <a:buNone/>
              <a:defRPr sz="6300">
                <a:solidFill>
                  <a:schemeClr val="accent4"/>
                </a:solidFill>
              </a:defRPr>
            </a:lvl1pPr>
            <a:lvl2pPr lvl="1" algn="ctr" rtl="0">
              <a:lnSpc>
                <a:spcPct val="100000"/>
              </a:lnSpc>
              <a:spcBef>
                <a:spcPts val="0"/>
              </a:spcBef>
              <a:spcAft>
                <a:spcPts val="0"/>
              </a:spcAft>
              <a:buClr>
                <a:schemeClr val="accent2"/>
              </a:buClr>
              <a:buSzPts val="12000"/>
              <a:buNone/>
              <a:defRPr sz="12000">
                <a:solidFill>
                  <a:schemeClr val="accent2"/>
                </a:solidFill>
              </a:defRPr>
            </a:lvl2pPr>
            <a:lvl3pPr lvl="2" algn="ctr" rtl="0">
              <a:lnSpc>
                <a:spcPct val="100000"/>
              </a:lnSpc>
              <a:spcBef>
                <a:spcPts val="0"/>
              </a:spcBef>
              <a:spcAft>
                <a:spcPts val="0"/>
              </a:spcAft>
              <a:buClr>
                <a:schemeClr val="accent2"/>
              </a:buClr>
              <a:buSzPts val="12000"/>
              <a:buNone/>
              <a:defRPr sz="12000">
                <a:solidFill>
                  <a:schemeClr val="accent2"/>
                </a:solidFill>
              </a:defRPr>
            </a:lvl3pPr>
            <a:lvl4pPr lvl="3" algn="ctr" rtl="0">
              <a:lnSpc>
                <a:spcPct val="100000"/>
              </a:lnSpc>
              <a:spcBef>
                <a:spcPts val="0"/>
              </a:spcBef>
              <a:spcAft>
                <a:spcPts val="0"/>
              </a:spcAft>
              <a:buClr>
                <a:schemeClr val="accent2"/>
              </a:buClr>
              <a:buSzPts val="12000"/>
              <a:buNone/>
              <a:defRPr sz="12000">
                <a:solidFill>
                  <a:schemeClr val="accent2"/>
                </a:solidFill>
              </a:defRPr>
            </a:lvl4pPr>
            <a:lvl5pPr lvl="4" algn="ctr" rtl="0">
              <a:lnSpc>
                <a:spcPct val="100000"/>
              </a:lnSpc>
              <a:spcBef>
                <a:spcPts val="0"/>
              </a:spcBef>
              <a:spcAft>
                <a:spcPts val="0"/>
              </a:spcAft>
              <a:buClr>
                <a:schemeClr val="accent2"/>
              </a:buClr>
              <a:buSzPts val="12000"/>
              <a:buNone/>
              <a:defRPr sz="12000">
                <a:solidFill>
                  <a:schemeClr val="accent2"/>
                </a:solidFill>
              </a:defRPr>
            </a:lvl5pPr>
            <a:lvl6pPr lvl="5" algn="ctr" rtl="0">
              <a:lnSpc>
                <a:spcPct val="100000"/>
              </a:lnSpc>
              <a:spcBef>
                <a:spcPts val="0"/>
              </a:spcBef>
              <a:spcAft>
                <a:spcPts val="0"/>
              </a:spcAft>
              <a:buClr>
                <a:schemeClr val="accent2"/>
              </a:buClr>
              <a:buSzPts val="12000"/>
              <a:buNone/>
              <a:defRPr sz="12000">
                <a:solidFill>
                  <a:schemeClr val="accent2"/>
                </a:solidFill>
              </a:defRPr>
            </a:lvl6pPr>
            <a:lvl7pPr lvl="6" algn="ctr" rtl="0">
              <a:lnSpc>
                <a:spcPct val="100000"/>
              </a:lnSpc>
              <a:spcBef>
                <a:spcPts val="0"/>
              </a:spcBef>
              <a:spcAft>
                <a:spcPts val="0"/>
              </a:spcAft>
              <a:buClr>
                <a:schemeClr val="accent2"/>
              </a:buClr>
              <a:buSzPts val="12000"/>
              <a:buNone/>
              <a:defRPr sz="12000">
                <a:solidFill>
                  <a:schemeClr val="accent2"/>
                </a:solidFill>
              </a:defRPr>
            </a:lvl7pPr>
            <a:lvl8pPr lvl="7" algn="ctr" rtl="0">
              <a:lnSpc>
                <a:spcPct val="100000"/>
              </a:lnSpc>
              <a:spcBef>
                <a:spcPts val="0"/>
              </a:spcBef>
              <a:spcAft>
                <a:spcPts val="0"/>
              </a:spcAft>
              <a:buClr>
                <a:schemeClr val="accent2"/>
              </a:buClr>
              <a:buSzPts val="12000"/>
              <a:buNone/>
              <a:defRPr sz="12000">
                <a:solidFill>
                  <a:schemeClr val="accent2"/>
                </a:solidFill>
              </a:defRPr>
            </a:lvl8pPr>
            <a:lvl9pPr lvl="8" algn="ctr" rtl="0">
              <a:lnSpc>
                <a:spcPct val="100000"/>
              </a:lnSpc>
              <a:spcBef>
                <a:spcPts val="0"/>
              </a:spcBef>
              <a:spcAft>
                <a:spcPts val="0"/>
              </a:spcAft>
              <a:buClr>
                <a:schemeClr val="accent2"/>
              </a:buClr>
              <a:buSzPts val="12000"/>
              <a:buNone/>
              <a:defRPr sz="12000">
                <a:solidFill>
                  <a:schemeClr val="accent2"/>
                </a:solidFill>
              </a:defRPr>
            </a:lvl9pPr>
          </a:lstStyle>
          <a:p>
            <a:r>
              <a:t>xx%</a:t>
            </a:r>
          </a:p>
        </p:txBody>
      </p:sp>
      <p:sp>
        <p:nvSpPr>
          <p:cNvPr id="446" name="Google Shape;446;p23"/>
          <p:cNvSpPr txBox="1">
            <a:spLocks noGrp="1"/>
          </p:cNvSpPr>
          <p:nvPr>
            <p:ph type="subTitle" idx="4"/>
          </p:nvPr>
        </p:nvSpPr>
        <p:spPr>
          <a:xfrm>
            <a:off x="1646415" y="4145084"/>
            <a:ext cx="58773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7" name="Google Shape;447;p23"/>
          <p:cNvSpPr txBox="1">
            <a:spLocks noGrp="1"/>
          </p:cNvSpPr>
          <p:nvPr>
            <p:ph type="title" idx="5" hasCustomPrompt="1"/>
          </p:nvPr>
        </p:nvSpPr>
        <p:spPr>
          <a:xfrm>
            <a:off x="1635775" y="3296943"/>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9600"/>
              <a:buNone/>
              <a:defRPr sz="63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chnology Design">
  <p:cSld name="CUSTOM_7">
    <p:bg>
      <p:bgPr>
        <a:solidFill>
          <a:schemeClr val="dk1"/>
        </a:solidFill>
        <a:effectLst/>
      </p:bgPr>
    </p:bg>
    <p:spTree>
      <p:nvGrpSpPr>
        <p:cNvPr id="1" name="Shape 448"/>
        <p:cNvGrpSpPr/>
        <p:nvPr/>
      </p:nvGrpSpPr>
      <p:grpSpPr>
        <a:xfrm>
          <a:off x="0" y="0"/>
          <a:ext cx="0" cy="0"/>
          <a:chOff x="0" y="0"/>
          <a:chExt cx="0" cy="0"/>
        </a:xfrm>
      </p:grpSpPr>
      <p:sp>
        <p:nvSpPr>
          <p:cNvPr id="449" name="Google Shape;449;p24"/>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4"/>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4"/>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4"/>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4"/>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4"/>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4"/>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57" name="Google Shape;457;p24"/>
          <p:cNvSpPr txBox="1">
            <a:spLocks noGrp="1"/>
          </p:cNvSpPr>
          <p:nvPr>
            <p:ph type="subTitle" idx="1"/>
          </p:nvPr>
        </p:nvSpPr>
        <p:spPr>
          <a:xfrm>
            <a:off x="899050" y="1908625"/>
            <a:ext cx="2267100" cy="155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458" name="Google Shape;458;p24"/>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CUSTOM_4">
    <p:bg>
      <p:bgPr>
        <a:solidFill>
          <a:schemeClr val="dk1"/>
        </a:solidFill>
        <a:effectLst/>
      </p:bgPr>
    </p:bg>
    <p:spTree>
      <p:nvGrpSpPr>
        <p:cNvPr id="1" name="Shape 459"/>
        <p:cNvGrpSpPr/>
        <p:nvPr/>
      </p:nvGrpSpPr>
      <p:grpSpPr>
        <a:xfrm>
          <a:off x="0" y="0"/>
          <a:ext cx="0" cy="0"/>
          <a:chOff x="0" y="0"/>
          <a:chExt cx="0" cy="0"/>
        </a:xfrm>
      </p:grpSpPr>
      <p:sp>
        <p:nvSpPr>
          <p:cNvPr id="460" name="Google Shape;460;p25"/>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7154851" y="9315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txBox="1">
            <a:spLocks noGrp="1"/>
          </p:cNvSpPr>
          <p:nvPr>
            <p:ph type="subTitle" idx="1"/>
          </p:nvPr>
        </p:nvSpPr>
        <p:spPr>
          <a:xfrm>
            <a:off x="2849125" y="1493050"/>
            <a:ext cx="3445800" cy="10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25"/>
          <p:cNvSpPr txBox="1">
            <a:spLocks noGrp="1"/>
          </p:cNvSpPr>
          <p:nvPr>
            <p:ph type="title"/>
          </p:nvPr>
        </p:nvSpPr>
        <p:spPr>
          <a:xfrm>
            <a:off x="1229700" y="650500"/>
            <a:ext cx="6678300" cy="576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5000">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66" name="Google Shape;466;p25"/>
          <p:cNvSpPr txBox="1"/>
          <p:nvPr/>
        </p:nvSpPr>
        <p:spPr>
          <a:xfrm>
            <a:off x="2881950" y="3178050"/>
            <a:ext cx="3373800" cy="94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2"/>
                </a:solidFill>
                <a:latin typeface="Poppins Light"/>
                <a:ea typeface="Poppins Light"/>
                <a:cs typeface="Poppins Light"/>
                <a:sym typeface="Poppins Light"/>
              </a:rPr>
              <a:t>CREDITS: This presentation template was created by </a:t>
            </a:r>
            <a:r>
              <a:rPr lang="en" sz="1100">
                <a:solidFill>
                  <a:schemeClr val="accent2"/>
                </a:solidFill>
                <a:uFill>
                  <a:noFill/>
                </a:uFill>
                <a:latin typeface="Poppins Light"/>
                <a:ea typeface="Poppins Light"/>
                <a:cs typeface="Poppins Light"/>
                <a:sym typeface="Poppins Light"/>
                <a:hlinkClick r:id="rId2">
                  <a:extLst>
                    <a:ext uri="{A12FA001-AC4F-418D-AE19-62706E023703}">
                      <ahyp:hlinkClr xmlns:ahyp="http://schemas.microsoft.com/office/drawing/2018/hyperlinkcolor" val="tx"/>
                    </a:ext>
                  </a:extLst>
                </a:hlinkClick>
              </a:rPr>
              <a:t>Slidesgo</a:t>
            </a:r>
            <a:r>
              <a:rPr lang="en" sz="1100">
                <a:solidFill>
                  <a:schemeClr val="lt2"/>
                </a:solidFill>
                <a:latin typeface="Poppins Light"/>
                <a:ea typeface="Poppins Light"/>
                <a:cs typeface="Poppins Light"/>
                <a:sym typeface="Poppins Light"/>
              </a:rPr>
              <a:t>, including icons by </a:t>
            </a:r>
            <a:r>
              <a:rPr lang="en" sz="1100">
                <a:solidFill>
                  <a:schemeClr val="accent2"/>
                </a:solidFill>
                <a:uFill>
                  <a:noFill/>
                </a:uFill>
                <a:latin typeface="Poppins Light"/>
                <a:ea typeface="Poppins Light"/>
                <a:cs typeface="Poppins Light"/>
                <a:sym typeface="Poppins Light"/>
                <a:hlinkClick r:id="rId3">
                  <a:extLst>
                    <a:ext uri="{A12FA001-AC4F-418D-AE19-62706E023703}">
                      <ahyp:hlinkClr xmlns:ahyp="http://schemas.microsoft.com/office/drawing/2018/hyperlinkcolor" val="tx"/>
                    </a:ext>
                  </a:extLst>
                </a:hlinkClick>
              </a:rPr>
              <a:t>Flaticon</a:t>
            </a:r>
            <a:r>
              <a:rPr lang="en" sz="1100">
                <a:solidFill>
                  <a:schemeClr val="lt2"/>
                </a:solidFill>
                <a:latin typeface="Poppins Light"/>
                <a:ea typeface="Poppins Light"/>
                <a:cs typeface="Poppins Light"/>
                <a:sym typeface="Poppins Light"/>
              </a:rPr>
              <a:t>, infographics &amp; images by </a:t>
            </a:r>
            <a:r>
              <a:rPr lang="en" sz="1100">
                <a:solidFill>
                  <a:schemeClr val="accent2"/>
                </a:solidFill>
                <a:uFill>
                  <a:noFill/>
                </a:uFill>
                <a:latin typeface="Poppins Light"/>
                <a:ea typeface="Poppins Light"/>
                <a:cs typeface="Poppins Light"/>
                <a:sym typeface="Poppins Light"/>
                <a:hlinkClick r:id="rId4">
                  <a:extLst>
                    <a:ext uri="{A12FA001-AC4F-418D-AE19-62706E023703}">
                      <ahyp:hlinkClr xmlns:ahyp="http://schemas.microsoft.com/office/drawing/2018/hyperlinkcolor" val="tx"/>
                    </a:ext>
                  </a:extLst>
                </a:hlinkClick>
              </a:rPr>
              <a:t>Freepik</a:t>
            </a:r>
            <a:r>
              <a:rPr lang="en" sz="1100">
                <a:solidFill>
                  <a:schemeClr val="lt2"/>
                </a:solidFill>
                <a:latin typeface="Poppins Light"/>
                <a:ea typeface="Poppins Light"/>
                <a:cs typeface="Poppins Light"/>
                <a:sym typeface="Poppins Light"/>
              </a:rPr>
              <a:t>.</a:t>
            </a:r>
            <a:endParaRPr sz="1100">
              <a:solidFill>
                <a:schemeClr val="lt2"/>
              </a:solidFill>
              <a:latin typeface="Poppins Light"/>
              <a:ea typeface="Poppins Light"/>
              <a:cs typeface="Poppins Light"/>
              <a:sym typeface="Poppins Light"/>
            </a:endParaRPr>
          </a:p>
        </p:txBody>
      </p:sp>
      <p:sp>
        <p:nvSpPr>
          <p:cNvPr id="467" name="Google Shape;467;p25"/>
          <p:cNvSpPr/>
          <p:nvPr/>
        </p:nvSpPr>
        <p:spPr>
          <a:xfrm>
            <a:off x="8104801" y="3123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flipH="1">
            <a:off x="-24" y="4799700"/>
            <a:ext cx="5308648" cy="34379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69" name="Google Shape;469;p25"/>
          <p:cNvSpPr/>
          <p:nvPr/>
        </p:nvSpPr>
        <p:spPr>
          <a:xfrm flipH="1">
            <a:off x="68" y="4925097"/>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flipH="1">
            <a:off x="427371" y="479968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flipH="1">
            <a:off x="24" y="4882476"/>
            <a:ext cx="4657202"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7154851" y="9315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6964200" y="699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txBox="1">
            <a:spLocks noGrp="1"/>
          </p:cNvSpPr>
          <p:nvPr>
            <p:ph type="body" idx="1"/>
          </p:nvPr>
        </p:nvSpPr>
        <p:spPr>
          <a:xfrm>
            <a:off x="2197450" y="1874778"/>
            <a:ext cx="4749000" cy="16446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Clr>
                <a:schemeClr val="lt2"/>
              </a:buClr>
              <a:buSzPts val="1400"/>
              <a:buChar char="●"/>
              <a:defRPr sz="1600">
                <a:solidFill>
                  <a:schemeClr val="lt2"/>
                </a:solidFill>
              </a:defRPr>
            </a:lvl1pPr>
            <a:lvl2pPr marL="914400" lvl="1" indent="-317500" algn="ctr">
              <a:lnSpc>
                <a:spcPct val="100000"/>
              </a:lnSpc>
              <a:spcBef>
                <a:spcPts val="0"/>
              </a:spcBef>
              <a:spcAft>
                <a:spcPts val="0"/>
              </a:spcAft>
              <a:buClr>
                <a:schemeClr val="lt2"/>
              </a:buClr>
              <a:buSzPts val="1400"/>
              <a:buChar char="○"/>
              <a:defRPr>
                <a:solidFill>
                  <a:schemeClr val="lt2"/>
                </a:solidFill>
              </a:defRPr>
            </a:lvl2pPr>
            <a:lvl3pPr marL="1371600" lvl="2" indent="-317500" algn="ctr">
              <a:lnSpc>
                <a:spcPct val="100000"/>
              </a:lnSpc>
              <a:spcBef>
                <a:spcPts val="0"/>
              </a:spcBef>
              <a:spcAft>
                <a:spcPts val="0"/>
              </a:spcAft>
              <a:buClr>
                <a:schemeClr val="lt2"/>
              </a:buClr>
              <a:buSzPts val="1400"/>
              <a:buChar char="■"/>
              <a:defRPr>
                <a:solidFill>
                  <a:schemeClr val="lt2"/>
                </a:solidFill>
              </a:defRPr>
            </a:lvl3pPr>
            <a:lvl4pPr marL="1828800" lvl="3" indent="-317500" algn="ctr">
              <a:lnSpc>
                <a:spcPct val="100000"/>
              </a:lnSpc>
              <a:spcBef>
                <a:spcPts val="0"/>
              </a:spcBef>
              <a:spcAft>
                <a:spcPts val="0"/>
              </a:spcAft>
              <a:buClr>
                <a:schemeClr val="lt2"/>
              </a:buClr>
              <a:buSzPts val="1400"/>
              <a:buChar char="●"/>
              <a:defRPr>
                <a:solidFill>
                  <a:schemeClr val="lt2"/>
                </a:solidFill>
              </a:defRPr>
            </a:lvl4pPr>
            <a:lvl5pPr marL="2286000" lvl="4" indent="-317500" algn="ctr">
              <a:lnSpc>
                <a:spcPct val="100000"/>
              </a:lnSpc>
              <a:spcBef>
                <a:spcPts val="0"/>
              </a:spcBef>
              <a:spcAft>
                <a:spcPts val="0"/>
              </a:spcAft>
              <a:buClr>
                <a:schemeClr val="lt2"/>
              </a:buClr>
              <a:buSzPts val="1400"/>
              <a:buChar char="○"/>
              <a:defRPr>
                <a:solidFill>
                  <a:schemeClr val="lt2"/>
                </a:solidFill>
              </a:defRPr>
            </a:lvl5pPr>
            <a:lvl6pPr marL="2743200" lvl="5" indent="-317500" algn="ctr">
              <a:lnSpc>
                <a:spcPct val="100000"/>
              </a:lnSpc>
              <a:spcBef>
                <a:spcPts val="0"/>
              </a:spcBef>
              <a:spcAft>
                <a:spcPts val="0"/>
              </a:spcAft>
              <a:buClr>
                <a:schemeClr val="lt2"/>
              </a:buClr>
              <a:buSzPts val="1400"/>
              <a:buChar char="■"/>
              <a:defRPr>
                <a:solidFill>
                  <a:schemeClr val="lt2"/>
                </a:solidFill>
              </a:defRPr>
            </a:lvl6pPr>
            <a:lvl7pPr marL="3200400" lvl="6" indent="-317500" algn="ctr">
              <a:lnSpc>
                <a:spcPct val="100000"/>
              </a:lnSpc>
              <a:spcBef>
                <a:spcPts val="0"/>
              </a:spcBef>
              <a:spcAft>
                <a:spcPts val="0"/>
              </a:spcAft>
              <a:buClr>
                <a:schemeClr val="lt2"/>
              </a:buClr>
              <a:buSzPts val="1400"/>
              <a:buChar char="●"/>
              <a:defRPr>
                <a:solidFill>
                  <a:schemeClr val="lt2"/>
                </a:solidFill>
              </a:defRPr>
            </a:lvl7pPr>
            <a:lvl8pPr marL="3657600" lvl="7" indent="-317500" algn="ctr">
              <a:lnSpc>
                <a:spcPct val="100000"/>
              </a:lnSpc>
              <a:spcBef>
                <a:spcPts val="0"/>
              </a:spcBef>
              <a:spcAft>
                <a:spcPts val="0"/>
              </a:spcAft>
              <a:buClr>
                <a:schemeClr val="lt2"/>
              </a:buClr>
              <a:buSzPts val="1400"/>
              <a:buChar char="○"/>
              <a:defRPr>
                <a:solidFill>
                  <a:schemeClr val="lt2"/>
                </a:solidFill>
              </a:defRPr>
            </a:lvl8pPr>
            <a:lvl9pPr marL="4114800" lvl="8" indent="-317500" algn="ctr">
              <a:lnSpc>
                <a:spcPct val="100000"/>
              </a:lnSpc>
              <a:spcBef>
                <a:spcPts val="0"/>
              </a:spcBef>
              <a:spcAft>
                <a:spcPts val="0"/>
              </a:spcAft>
              <a:buClr>
                <a:schemeClr val="lt2"/>
              </a:buClr>
              <a:buSzPts val="1400"/>
              <a:buChar char="■"/>
              <a:defRPr>
                <a:solidFill>
                  <a:schemeClr val="lt2"/>
                </a:solidFill>
              </a:defRPr>
            </a:lvl9pPr>
          </a:lstStyle>
          <a:p>
            <a:endParaRPr/>
          </a:p>
        </p:txBody>
      </p:sp>
      <p:sp>
        <p:nvSpPr>
          <p:cNvPr id="61" name="Google Shape;61;p4"/>
          <p:cNvSpPr txBox="1">
            <a:spLocks noGrp="1"/>
          </p:cNvSpPr>
          <p:nvPr>
            <p:ph type="title"/>
          </p:nvPr>
        </p:nvSpPr>
        <p:spPr>
          <a:xfrm>
            <a:off x="2194350" y="1483885"/>
            <a:ext cx="47490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2" name="Google Shape;62;p4"/>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5801750" y="4780838"/>
            <a:ext cx="3342296" cy="3723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64"/>
        <p:cNvGrpSpPr/>
        <p:nvPr/>
      </p:nvGrpSpPr>
      <p:grpSpPr>
        <a:xfrm>
          <a:off x="0" y="0"/>
          <a:ext cx="0" cy="0"/>
          <a:chOff x="0" y="0"/>
          <a:chExt cx="0" cy="0"/>
        </a:xfrm>
      </p:grpSpPr>
      <p:sp>
        <p:nvSpPr>
          <p:cNvPr id="65" name="Google Shape;65;p5"/>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315902" y="286552"/>
            <a:ext cx="800532" cy="5057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6601850" y="4446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8438037" y="513251"/>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7908000" y="23074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txBox="1">
            <a:spLocks noGrp="1"/>
          </p:cNvSpPr>
          <p:nvPr>
            <p:ph type="body" idx="1"/>
          </p:nvPr>
        </p:nvSpPr>
        <p:spPr>
          <a:xfrm>
            <a:off x="2727230" y="1889952"/>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160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71" name="Google Shape;71;p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2" name="Google Shape;72;p5"/>
          <p:cNvSpPr txBox="1">
            <a:spLocks noGrp="1"/>
          </p:cNvSpPr>
          <p:nvPr>
            <p:ph type="subTitle" idx="2"/>
          </p:nvPr>
        </p:nvSpPr>
        <p:spPr>
          <a:xfrm>
            <a:off x="2727230" y="1673950"/>
            <a:ext cx="4285800" cy="2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73" name="Google Shape;73;p5"/>
          <p:cNvSpPr txBox="1">
            <a:spLocks noGrp="1"/>
          </p:cNvSpPr>
          <p:nvPr>
            <p:ph type="body" idx="3"/>
          </p:nvPr>
        </p:nvSpPr>
        <p:spPr>
          <a:xfrm>
            <a:off x="2727230" y="3316820"/>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74" name="Google Shape;74;p5"/>
          <p:cNvSpPr txBox="1">
            <a:spLocks noGrp="1"/>
          </p:cNvSpPr>
          <p:nvPr>
            <p:ph type="subTitle" idx="4"/>
          </p:nvPr>
        </p:nvSpPr>
        <p:spPr>
          <a:xfrm>
            <a:off x="2727230" y="3101650"/>
            <a:ext cx="42858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75"/>
        <p:cNvGrpSpPr/>
        <p:nvPr/>
      </p:nvGrpSpPr>
      <p:grpSpPr>
        <a:xfrm>
          <a:off x="0" y="0"/>
          <a:ext cx="0" cy="0"/>
          <a:chOff x="0" y="0"/>
          <a:chExt cx="0" cy="0"/>
        </a:xfrm>
      </p:grpSpPr>
      <p:grpSp>
        <p:nvGrpSpPr>
          <p:cNvPr id="76" name="Google Shape;76;p6"/>
          <p:cNvGrpSpPr/>
          <p:nvPr/>
        </p:nvGrpSpPr>
        <p:grpSpPr>
          <a:xfrm>
            <a:off x="313566" y="3695318"/>
            <a:ext cx="3349475" cy="1297615"/>
            <a:chOff x="2189450" y="2220300"/>
            <a:chExt cx="3202175" cy="1240550"/>
          </a:xfrm>
        </p:grpSpPr>
        <p:sp>
          <p:nvSpPr>
            <p:cNvPr id="77" name="Google Shape;77;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6"/>
          <p:cNvGrpSpPr/>
          <p:nvPr/>
        </p:nvGrpSpPr>
        <p:grpSpPr>
          <a:xfrm>
            <a:off x="2306553" y="3973883"/>
            <a:ext cx="2636030" cy="1021221"/>
            <a:chOff x="2189450" y="2220300"/>
            <a:chExt cx="3202175" cy="1240550"/>
          </a:xfrm>
        </p:grpSpPr>
        <p:sp>
          <p:nvSpPr>
            <p:cNvPr id="80" name="Google Shape;80;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6"/>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90"/>
        <p:cNvGrpSpPr/>
        <p:nvPr/>
      </p:nvGrpSpPr>
      <p:grpSpPr>
        <a:xfrm>
          <a:off x="0" y="0"/>
          <a:ext cx="0" cy="0"/>
          <a:chOff x="0" y="0"/>
          <a:chExt cx="0" cy="0"/>
        </a:xfrm>
      </p:grpSpPr>
      <p:sp>
        <p:nvSpPr>
          <p:cNvPr id="91" name="Google Shape;91;p7"/>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7002651" y="5457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7"/>
          <p:cNvGrpSpPr/>
          <p:nvPr/>
        </p:nvGrpSpPr>
        <p:grpSpPr>
          <a:xfrm>
            <a:off x="706465" y="3977886"/>
            <a:ext cx="3004281" cy="1163884"/>
            <a:chOff x="2189450" y="2220300"/>
            <a:chExt cx="3202175" cy="1240550"/>
          </a:xfrm>
        </p:grpSpPr>
        <p:sp>
          <p:nvSpPr>
            <p:cNvPr id="96" name="Google Shape;96;p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7"/>
          <p:cNvGrpSpPr/>
          <p:nvPr/>
        </p:nvGrpSpPr>
        <p:grpSpPr>
          <a:xfrm>
            <a:off x="2493892" y="4227600"/>
            <a:ext cx="2364166" cy="915898"/>
            <a:chOff x="2189450" y="2220300"/>
            <a:chExt cx="3202175" cy="1240550"/>
          </a:xfrm>
        </p:grpSpPr>
        <p:sp>
          <p:nvSpPr>
            <p:cNvPr id="99" name="Google Shape;99;p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7"/>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5" name="Google Shape;105;p7"/>
          <p:cNvSpPr txBox="1">
            <a:spLocks noGrp="1"/>
          </p:cNvSpPr>
          <p:nvPr>
            <p:ph type="body" idx="1"/>
          </p:nvPr>
        </p:nvSpPr>
        <p:spPr>
          <a:xfrm>
            <a:off x="750025" y="1900325"/>
            <a:ext cx="5200800" cy="2407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2"/>
              </a:buClr>
              <a:buSzPts val="12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06"/>
        <p:cNvGrpSpPr/>
        <p:nvPr/>
      </p:nvGrpSpPr>
      <p:grpSpPr>
        <a:xfrm>
          <a:off x="0" y="0"/>
          <a:ext cx="0" cy="0"/>
          <a:chOff x="0" y="0"/>
          <a:chExt cx="0" cy="0"/>
        </a:xfrm>
      </p:grpSpPr>
      <p:sp>
        <p:nvSpPr>
          <p:cNvPr id="107" name="Google Shape;107;p8"/>
          <p:cNvSpPr/>
          <p:nvPr/>
        </p:nvSpPr>
        <p:spPr>
          <a:xfrm>
            <a:off x="6065076" y="6620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8"/>
          <p:cNvGrpSpPr/>
          <p:nvPr/>
        </p:nvGrpSpPr>
        <p:grpSpPr>
          <a:xfrm>
            <a:off x="0" y="290950"/>
            <a:ext cx="7906898" cy="4852583"/>
            <a:chOff x="0" y="290950"/>
            <a:chExt cx="7906898" cy="4852583"/>
          </a:xfrm>
        </p:grpSpPr>
        <p:sp>
          <p:nvSpPr>
            <p:cNvPr id="109" name="Google Shape;109;p8"/>
            <p:cNvSpPr/>
            <p:nvPr/>
          </p:nvSpPr>
          <p:spPr>
            <a:xfrm>
              <a:off x="0" y="290950"/>
              <a:ext cx="7906898" cy="4408837"/>
            </a:xfrm>
            <a:custGeom>
              <a:avLst/>
              <a:gdLst/>
              <a:ahLst/>
              <a:cxnLst/>
              <a:rect l="l" t="t" r="r" b="b"/>
              <a:pathLst>
                <a:path w="145978" h="92540" extrusionOk="0">
                  <a:moveTo>
                    <a:pt x="62986" y="0"/>
                  </a:moveTo>
                  <a:cubicBezTo>
                    <a:pt x="39337" y="0"/>
                    <a:pt x="15865" y="9988"/>
                    <a:pt x="1" y="23326"/>
                  </a:cubicBezTo>
                  <a:lnTo>
                    <a:pt x="1" y="81787"/>
                  </a:lnTo>
                  <a:cubicBezTo>
                    <a:pt x="15865" y="89249"/>
                    <a:pt x="39337" y="92539"/>
                    <a:pt x="62986" y="92539"/>
                  </a:cubicBezTo>
                  <a:cubicBezTo>
                    <a:pt x="104790" y="92539"/>
                    <a:pt x="145978" y="81670"/>
                    <a:pt x="145978" y="56111"/>
                  </a:cubicBezTo>
                  <a:cubicBezTo>
                    <a:pt x="145978" y="30553"/>
                    <a:pt x="104790" y="0"/>
                    <a:pt x="62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698475" y="3704675"/>
              <a:ext cx="2070766" cy="1438858"/>
            </a:xfrm>
            <a:custGeom>
              <a:avLst/>
              <a:gdLst/>
              <a:ahLst/>
              <a:cxnLst/>
              <a:rect l="l" t="t" r="r" b="b"/>
              <a:pathLst>
                <a:path w="107993" h="83874" extrusionOk="0">
                  <a:moveTo>
                    <a:pt x="20917" y="1"/>
                  </a:moveTo>
                  <a:lnTo>
                    <a:pt x="21593" y="15688"/>
                  </a:lnTo>
                  <a:lnTo>
                    <a:pt x="4084" y="7022"/>
                  </a:lnTo>
                  <a:lnTo>
                    <a:pt x="5729" y="10195"/>
                  </a:lnTo>
                  <a:lnTo>
                    <a:pt x="18890" y="18538"/>
                  </a:lnTo>
                  <a:lnTo>
                    <a:pt x="1" y="25353"/>
                  </a:lnTo>
                  <a:lnTo>
                    <a:pt x="1" y="26910"/>
                  </a:lnTo>
                  <a:lnTo>
                    <a:pt x="21946" y="20653"/>
                  </a:lnTo>
                  <a:lnTo>
                    <a:pt x="49267" y="34754"/>
                  </a:lnTo>
                  <a:lnTo>
                    <a:pt x="49267" y="83873"/>
                  </a:lnTo>
                  <a:lnTo>
                    <a:pt x="59402" y="83873"/>
                  </a:lnTo>
                  <a:lnTo>
                    <a:pt x="55524" y="32140"/>
                  </a:lnTo>
                  <a:lnTo>
                    <a:pt x="76940" y="22474"/>
                  </a:lnTo>
                  <a:lnTo>
                    <a:pt x="107287" y="29878"/>
                  </a:lnTo>
                  <a:lnTo>
                    <a:pt x="107992" y="28996"/>
                  </a:lnTo>
                  <a:lnTo>
                    <a:pt x="80994" y="19860"/>
                  </a:lnTo>
                  <a:lnTo>
                    <a:pt x="104291" y="6787"/>
                  </a:lnTo>
                  <a:lnTo>
                    <a:pt x="100912" y="6787"/>
                  </a:lnTo>
                  <a:lnTo>
                    <a:pt x="77969" y="18538"/>
                  </a:lnTo>
                  <a:lnTo>
                    <a:pt x="75589" y="2615"/>
                  </a:lnTo>
                  <a:lnTo>
                    <a:pt x="73914" y="4701"/>
                  </a:lnTo>
                  <a:lnTo>
                    <a:pt x="74238" y="20124"/>
                  </a:lnTo>
                  <a:lnTo>
                    <a:pt x="55524" y="27439"/>
                  </a:lnTo>
                  <a:lnTo>
                    <a:pt x="53938" y="21182"/>
                  </a:lnTo>
                  <a:lnTo>
                    <a:pt x="62398" y="13779"/>
                  </a:lnTo>
                  <a:lnTo>
                    <a:pt x="62017" y="10371"/>
                  </a:lnTo>
                  <a:lnTo>
                    <a:pt x="52116" y="18920"/>
                  </a:lnTo>
                  <a:lnTo>
                    <a:pt x="42069" y="8961"/>
                  </a:lnTo>
                  <a:lnTo>
                    <a:pt x="41540" y="11282"/>
                  </a:lnTo>
                  <a:lnTo>
                    <a:pt x="49913" y="21182"/>
                  </a:lnTo>
                  <a:lnTo>
                    <a:pt x="49267" y="28232"/>
                  </a:lnTo>
                  <a:lnTo>
                    <a:pt x="24648" y="17774"/>
                  </a:lnTo>
                  <a:lnTo>
                    <a:pt x="223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8"/>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Patrick Hand"/>
              <a:buNone/>
              <a:defRPr sz="2400">
                <a:solidFill>
                  <a:schemeClr val="dk1"/>
                </a:solidFill>
                <a:latin typeface="Poppins Light"/>
                <a:ea typeface="Poppins Light"/>
                <a:cs typeface="Poppins Light"/>
                <a:sym typeface="Poppins Light"/>
              </a:defRPr>
            </a:lvl1pPr>
            <a:lvl2pPr lvl="1" algn="ctr">
              <a:spcBef>
                <a:spcPts val="0"/>
              </a:spcBef>
              <a:spcAft>
                <a:spcPts val="0"/>
              </a:spcAft>
              <a:buSzPts val="3500"/>
              <a:buFont typeface="Patrick Hand"/>
              <a:buNone/>
              <a:defRPr sz="3500">
                <a:latin typeface="Patrick Hand"/>
                <a:ea typeface="Patrick Hand"/>
                <a:cs typeface="Patrick Hand"/>
                <a:sym typeface="Patrick Hand"/>
              </a:defRPr>
            </a:lvl2pPr>
            <a:lvl3pPr lvl="2" algn="ctr">
              <a:spcBef>
                <a:spcPts val="0"/>
              </a:spcBef>
              <a:spcAft>
                <a:spcPts val="0"/>
              </a:spcAft>
              <a:buSzPts val="3500"/>
              <a:buFont typeface="Patrick Hand"/>
              <a:buNone/>
              <a:defRPr sz="3500">
                <a:latin typeface="Patrick Hand"/>
                <a:ea typeface="Patrick Hand"/>
                <a:cs typeface="Patrick Hand"/>
                <a:sym typeface="Patrick Hand"/>
              </a:defRPr>
            </a:lvl3pPr>
            <a:lvl4pPr lvl="3" algn="ctr">
              <a:spcBef>
                <a:spcPts val="0"/>
              </a:spcBef>
              <a:spcAft>
                <a:spcPts val="0"/>
              </a:spcAft>
              <a:buSzPts val="3500"/>
              <a:buFont typeface="Patrick Hand"/>
              <a:buNone/>
              <a:defRPr sz="3500">
                <a:latin typeface="Patrick Hand"/>
                <a:ea typeface="Patrick Hand"/>
                <a:cs typeface="Patrick Hand"/>
                <a:sym typeface="Patrick Hand"/>
              </a:defRPr>
            </a:lvl4pPr>
            <a:lvl5pPr lvl="4" algn="ctr">
              <a:spcBef>
                <a:spcPts val="0"/>
              </a:spcBef>
              <a:spcAft>
                <a:spcPts val="0"/>
              </a:spcAft>
              <a:buSzPts val="3500"/>
              <a:buFont typeface="Patrick Hand"/>
              <a:buNone/>
              <a:defRPr sz="3500">
                <a:latin typeface="Patrick Hand"/>
                <a:ea typeface="Patrick Hand"/>
                <a:cs typeface="Patrick Hand"/>
                <a:sym typeface="Patrick Hand"/>
              </a:defRPr>
            </a:lvl5pPr>
            <a:lvl6pPr lvl="5" algn="ctr">
              <a:spcBef>
                <a:spcPts val="0"/>
              </a:spcBef>
              <a:spcAft>
                <a:spcPts val="0"/>
              </a:spcAft>
              <a:buSzPts val="3500"/>
              <a:buFont typeface="Patrick Hand"/>
              <a:buNone/>
              <a:defRPr sz="3500">
                <a:latin typeface="Patrick Hand"/>
                <a:ea typeface="Patrick Hand"/>
                <a:cs typeface="Patrick Hand"/>
                <a:sym typeface="Patrick Hand"/>
              </a:defRPr>
            </a:lvl6pPr>
            <a:lvl7pPr lvl="6" algn="ctr">
              <a:spcBef>
                <a:spcPts val="0"/>
              </a:spcBef>
              <a:spcAft>
                <a:spcPts val="0"/>
              </a:spcAft>
              <a:buSzPts val="3500"/>
              <a:buFont typeface="Patrick Hand"/>
              <a:buNone/>
              <a:defRPr sz="3500">
                <a:latin typeface="Patrick Hand"/>
                <a:ea typeface="Patrick Hand"/>
                <a:cs typeface="Patrick Hand"/>
                <a:sym typeface="Patrick Hand"/>
              </a:defRPr>
            </a:lvl7pPr>
            <a:lvl8pPr lvl="7" algn="ctr">
              <a:spcBef>
                <a:spcPts val="0"/>
              </a:spcBef>
              <a:spcAft>
                <a:spcPts val="0"/>
              </a:spcAft>
              <a:buSzPts val="3500"/>
              <a:buFont typeface="Patrick Hand"/>
              <a:buNone/>
              <a:defRPr sz="3500">
                <a:latin typeface="Patrick Hand"/>
                <a:ea typeface="Patrick Hand"/>
                <a:cs typeface="Patrick Hand"/>
                <a:sym typeface="Patrick Hand"/>
              </a:defRPr>
            </a:lvl8pPr>
            <a:lvl9pPr lvl="8" algn="ctr">
              <a:spcBef>
                <a:spcPts val="0"/>
              </a:spcBef>
              <a:spcAft>
                <a:spcPts val="0"/>
              </a:spcAft>
              <a:buSzPts val="3500"/>
              <a:buFont typeface="Patrick Hand"/>
              <a:buNone/>
              <a:defRPr sz="3500">
                <a:latin typeface="Patrick Hand"/>
                <a:ea typeface="Patrick Hand"/>
                <a:cs typeface="Patrick Hand"/>
                <a:sym typeface="Patrick Hand"/>
              </a:defRPr>
            </a:lvl9pPr>
          </a:lstStyle>
          <a:p>
            <a:endParaRPr/>
          </a:p>
        </p:txBody>
      </p:sp>
      <p:sp>
        <p:nvSpPr>
          <p:cNvPr id="112" name="Google Shape;112;p8"/>
          <p:cNvSpPr/>
          <p:nvPr/>
        </p:nvSpPr>
        <p:spPr>
          <a:xfrm>
            <a:off x="7846900" y="50947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None/>
              <a:defRPr sz="2100">
                <a:solidFill>
                  <a:schemeClr val="lt2"/>
                </a:solidFill>
              </a:defRPr>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114"/>
        <p:cNvGrpSpPr/>
        <p:nvPr/>
      </p:nvGrpSpPr>
      <p:grpSpPr>
        <a:xfrm>
          <a:off x="0" y="0"/>
          <a:ext cx="0" cy="0"/>
          <a:chOff x="0" y="0"/>
          <a:chExt cx="0" cy="0"/>
        </a:xfrm>
      </p:grpSpPr>
      <p:grpSp>
        <p:nvGrpSpPr>
          <p:cNvPr id="115" name="Google Shape;115;p9"/>
          <p:cNvGrpSpPr/>
          <p:nvPr/>
        </p:nvGrpSpPr>
        <p:grpSpPr>
          <a:xfrm>
            <a:off x="91587" y="3444747"/>
            <a:ext cx="4309167" cy="1669408"/>
            <a:chOff x="2189450" y="2220300"/>
            <a:chExt cx="3202175" cy="1240550"/>
          </a:xfrm>
        </p:grpSpPr>
        <p:sp>
          <p:nvSpPr>
            <p:cNvPr id="116" name="Google Shape;116;p9"/>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9"/>
          <p:cNvGrpSpPr/>
          <p:nvPr/>
        </p:nvGrpSpPr>
        <p:grpSpPr>
          <a:xfrm>
            <a:off x="2655441" y="3802973"/>
            <a:ext cx="3391103" cy="1313742"/>
            <a:chOff x="2189450" y="2220300"/>
            <a:chExt cx="3202175" cy="1240550"/>
          </a:xfrm>
        </p:grpSpPr>
        <p:sp>
          <p:nvSpPr>
            <p:cNvPr id="119" name="Google Shape;119;p9"/>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9"/>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9"/>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txBox="1">
            <a:spLocks noGrp="1"/>
          </p:cNvSpPr>
          <p:nvPr>
            <p:ph type="title"/>
          </p:nvPr>
        </p:nvSpPr>
        <p:spPr>
          <a:xfrm>
            <a:off x="838850" y="1389675"/>
            <a:ext cx="3273300" cy="1456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9"/>
          <p:cNvSpPr/>
          <p:nvPr/>
        </p:nvSpPr>
        <p:spPr>
          <a:xfrm flipH="1">
            <a:off x="3830701" y="4863278"/>
            <a:ext cx="5313299" cy="2802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p:nvPr/>
        </p:nvSpPr>
        <p:spPr>
          <a:xfrm>
            <a:off x="8238777" y="4777402"/>
            <a:ext cx="306363" cy="155082"/>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9"/>
          <p:cNvSpPr/>
          <p:nvPr/>
        </p:nvSpPr>
        <p:spPr>
          <a:xfrm flipH="1">
            <a:off x="-100" y="4824825"/>
            <a:ext cx="5211075" cy="31866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txBox="1">
            <a:spLocks noGrp="1"/>
          </p:cNvSpPr>
          <p:nvPr>
            <p:ph type="subTitle" idx="1"/>
          </p:nvPr>
        </p:nvSpPr>
        <p:spPr>
          <a:xfrm>
            <a:off x="853650" y="2931211"/>
            <a:ext cx="3231300" cy="822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129"/>
        <p:cNvGrpSpPr/>
        <p:nvPr/>
      </p:nvGrpSpPr>
      <p:grpSpPr>
        <a:xfrm>
          <a:off x="0" y="0"/>
          <a:ext cx="0" cy="0"/>
          <a:chOff x="0" y="0"/>
          <a:chExt cx="0" cy="0"/>
        </a:xfrm>
      </p:grpSpPr>
      <p:sp>
        <p:nvSpPr>
          <p:cNvPr id="130" name="Google Shape;130;p10"/>
          <p:cNvSpPr txBox="1">
            <a:spLocks noGrp="1"/>
          </p:cNvSpPr>
          <p:nvPr>
            <p:ph type="title"/>
          </p:nvPr>
        </p:nvSpPr>
        <p:spPr>
          <a:xfrm>
            <a:off x="3677400" y="639550"/>
            <a:ext cx="4758600" cy="959400"/>
          </a:xfrm>
          <a:prstGeom prst="rect">
            <a:avLst/>
          </a:prstGeom>
        </p:spPr>
        <p:txBody>
          <a:bodyPr spcFirstLastPara="1" wrap="square" lIns="91425" tIns="91425" rIns="91425" bIns="91425" anchor="ctr" anchorCtr="0">
            <a:noAutofit/>
          </a:bodyPr>
          <a:lstStyle>
            <a:lvl1pPr lvl="0" algn="r">
              <a:spcBef>
                <a:spcPts val="0"/>
              </a:spcBef>
              <a:spcAft>
                <a:spcPts val="0"/>
              </a:spcAft>
              <a:buSzPts val="3100"/>
              <a:buNone/>
              <a:defRPr sz="3100"/>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
        <p:nvSpPr>
          <p:cNvPr id="131" name="Google Shape;131;p10"/>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1pPr>
            <a:lvl2pPr marL="914400" lvl="1"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2pPr>
            <a:lvl3pPr marL="1371600" lvl="2"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3pPr>
            <a:lvl4pPr marL="1828800" lvl="3"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4pPr>
            <a:lvl5pPr marL="2286000" lvl="4"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5pPr>
            <a:lvl6pPr marL="2743200" lvl="5"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6pPr>
            <a:lvl7pPr marL="3200400" lvl="6"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7pPr>
            <a:lvl8pPr marL="3657600" lvl="7"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8pPr>
            <a:lvl9pPr marL="4114800" lvl="8" indent="-317500">
              <a:lnSpc>
                <a:spcPct val="115000"/>
              </a:lnSpc>
              <a:spcBef>
                <a:spcPts val="1600"/>
              </a:spcBef>
              <a:spcAft>
                <a:spcPts val="1600"/>
              </a:spcAft>
              <a:buClr>
                <a:schemeClr val="lt2"/>
              </a:buClr>
              <a:buSzPts val="1400"/>
              <a:buFont typeface="Poppins Light"/>
              <a:buChar char="■"/>
              <a:defRPr>
                <a:solidFill>
                  <a:schemeClr val="lt2"/>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hyperlink" Target="https://www.ifsn.org.il/publica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hyperlink" Target="https://www.health.gov.il/PublicationsFiles/dietary-guidelines.pdf"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bbc.com/news/science-environment-46459714"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lo.cet.ac.il/player/?document=dcd3a1f8-de24-4b58-a021-947392e48fa3&amp;language=he"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ZyZWVSZXNwb25zZS10ZXh0Iiwic2xpZGVJZCI6ImdhMmJjYjVhODE4XzJfMTYiLCJjb250ZW50SW5zdGFuY2VJZCI6IjF5NHpwYnVFN1A4Yy0yVFEzY00xTWo1V3RpU3JWWE04OG1IdmhIU2d5VnBjLzU2OTMwOGY3LTBkZWQtNDdlYy05MGFiLWViNzNkYTFjYmZkZCJ9pearId=magic-pear-metadata-identifier" TargetMode="External"/><Relationship Id="rId5" Type="http://schemas.openxmlformats.org/officeDocument/2006/relationships/image" Target="../media/image2.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ZyZWVSZXNwb25zZS10ZXh0Iiwic2xpZGVJZCI6ImdhMTZkZmM2NmNiXzZfMjMwIiwiY29udGVudEluc3RhbmNlSWQiOiIxeTR6cGJ1RTdQOGMtMlRRM2NNMU1qNVd0aVNyVlhNODhtSHZoSFNneVZwYy8zNTJkNmU0Yi03N2E2LTQ4NjUtOWJjZS05ZGRlMzRiOWY0MDkifQ==pearId=magic-pear-metadata-identifier"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ZyZWVSZXNwb25zZS10ZXh0Iiwic2xpZGVJZCI6ImdhMTZkZmM2NmNiXzZfMjM3IiwiY29udGVudEluc3RhbmNlSWQiOiIxeTR6cGJ1RTdQOGMtMlRRM2NNMU1qNVd0aVNyVlhNODhtSHZoSFNneVZwYy8xZGYzZDZmZi0wNzhiLTRjYTktYjYyYS1iZWU1Y2E0NTFjN2QifQ==pearId=magic-pear-metadata-identifier"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ZyZWVSZXNwb25zZS10ZXh0Iiwic2xpZGVJZCI6ImdhMTZkZmM2NmNiXzZfMjQ0IiwiY29udGVudEluc3RhbmNlSWQiOiIxeTR6cGJ1RTdQOGMtMlRRM2NNMU1qNVd0aVNyVlhNODhtSHZoSFNneVZwYy8wMjFhOGMyMi1lMDdiLTQ2YzYtOGJiNC01NTc4ODg2NGI2YjYifQ==pearId=magic-pear-metadata-identifier" TargetMode="Externa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ZyZWVSZXNwb25zZS10ZXh0Iiwic2xpZGVJZCI6ImdhMTZkZmM2NmNiXzVfMTgiLCJjb250ZW50SW5zdGFuY2VJZCI6IjF5NHpwYnVFN1A4Yy0yVFEzY00xTWo1V3RpU3JWWE04OG1IdmhIU2d5VnBjL2M4NmFkNzY5LTMxZWItNGY5OS1iNzAzLTI3ZjM5YTM2ZjRkYyJ9pearId=magic-pear-metadata-identifier"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ZyZWVSZXNwb25zZS10ZXh0Iiwic2xpZGVJZCI6ImdhMTZkZmM2NmNiXzZfMjUxIiwiY29udGVudEluc3RhbmNlSWQiOiIxeTR6cGJ1RTdQOGMtMlRRM2NNMU1qNVd0aVNyVlhNODhtSHZoSFNneVZwYy81OTVlZjdiMS0xZmZhLTQzMGEtOTUwYS02MjJiMTg0YTgyYjQifQ==pearId=magic-pear-metadata-identifier" TargetMode="Externa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ZyZWVSZXNwb25zZS10ZXh0Iiwic2xpZGVJZCI6ImdhMTZkZmM2NmNiXzZfMjU4IiwiY29udGVudEluc3RhbmNlSWQiOiIxeTR6cGJ1RTdQOGMtMlRRM2NNMU1qNVd0aVNyVlhNODhtSHZoSFNneVZwYy81OWM1MGMwMC1hZTE4LTRkNGYtODA5Mi1lNGRhYjgyMDBhYzkifQ==pearId=magic-pear-metadata-identifier" TargetMode="Externa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teh15nXkdeZ150iLCLXqdeV157XoNeZ150iXX0=pearId=magic-pear-shape-identifier"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11bHRpcGxlQ2hvaWNlIiwic2xpZGVJZCI6ImdhMTZkZmM2NmNiXzZfMjI0IiwiY29udGVudEluc3RhbmNlSWQiOiIxeTR6cGJ1RTdQOGMtMlRRM2NNMU1qNVd0aVNyVlhNODhtSHZoSFNneVZwYy82MGM0OGI1Yi0zODZkLTQxZjUtYjk4Yi1lYjZhZDhmNGMwMmQifQ==pearId=magic-pear-metadata-identifier" TargetMode="Externa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hyperlink" Target="https://www.youtube.com/watch?v=79GJ6iajnSc"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s://he.wikipedia.org/wiki/%D7%95%D7%99%D7%98%D7%9E%D7%99%D7%A0%D7%99%D7%9D" TargetMode="External"/><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hyperlink" Target="https://he.wikipedia.org/wiki/%D7%9E%D7%99%D7%A0%D7%A8%D7%9C%D7%99%D7%9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document/d/1krhrCqK-nwUzicJ3iiPPYu5f7dCRoT65nzcSchOpnWo/edit?usp=sharin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drive.google.com/file/d/1Go6Z8eIzIMvk7h2lBnivggNrWl4Hq5DW/view?usp=sharing" TargetMode="External"/><Relationship Id="rId5" Type="http://schemas.openxmlformats.org/officeDocument/2006/relationships/hyperlink" Target="https://sites.google.com/site/onlineesactivities/" TargetMode="External"/><Relationship Id="rId4" Type="http://schemas.openxmlformats.org/officeDocument/2006/relationships/hyperlink" Target="http://www.magazine.isees.org.il/ArticlePage.aspx?ArticleId=80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hyperlink" Target="https://www.yfpp.org.il/article/69"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ZyZWVSZXNwb25zZS10ZXh0Iiwic2xpZGVJZCI6Imc5YzVjNmE0YWNlXzBfMTM0IiwiY29udGVudEluc3RhbmNlSWQiOiIxeTR6cGJ1RTdQOGMtMlRRM2NNMU1qNVd0aVNyVlhNODhtSHZoSFNneVZwYy8xZWU0M2VmNC0zYTU2LTQxMTMtYjBlNC1iMDAyNjI0NGQ0NDcifQ==pearId=magic-pear-metadata-identifier" TargetMode="Externa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ZyZWVSZXNwb25zZS10ZXh0Iiwic2xpZGVJZCI6ImdhYjRiNWIzOWRlXzFfMiIsImNvbnRlbnRJbnN0YW5jZUlkIjoiMXk0enBidUU3UDhjLTJUUTNjTTFNajVXdGlTclZYTTg4bUh2aEhTZ3lWcGMvNTU5OWU2MGMtN2ZlZS00NjIxLTk1Y2QtZjBjYTA5OWJhOWQ2In0=pearId=magic-pear-metadata-identifier"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dontchangethislink.peardeckmagic.zone?eyJ0eXBlIjoiZ29vZ2xlLXNsaWRlcy1hZGRvbi1yZXNwb25zZS1mb290ZXIiLCJsYXN0RWRpdGVkQnkiOiIxMTI4MTEzNjI0NTk4NzM4Mjg5NTkiLCJwcmVzZW50YXRpb25JZCI6IjF5NHpwYnVFN1A4Yy0yVFEzY00xTWo1V3RpU3JWWE04OG1IdmhIU2d5VnBjIiwiY29udGVudElkIjoiY3VzdG9tLXJlc3BvbnNlLWZyZWVSZXNwb25zZS10ZXh0Iiwic2xpZGVJZCI6ImdhMTZkZmM2NmNiXzFfMCIsImNvbnRlbnRJbnN0YW5jZUlkIjoiMXk0enBidUU3UDhjLTJUUTNjTTFNajVXdGlTclZYTTg4bUh2aEhTZ3lWcGMvYzBlNjdkOWUtYzA3Ny00MmMxLThlNGQtNTIxOGFiNDQ0MjFjIn0=pearId=magic-pear-metadata-identifier" TargetMode="Externa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padlet.com/osmak123/tiegh76vqhzzno3t"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hyperlink" Target="https://padlet.com/medikan1/vr9t49riw4ovtow3"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26"/>
          <p:cNvPicPr preferRelativeResize="0"/>
          <p:nvPr/>
        </p:nvPicPr>
        <p:blipFill>
          <a:blip r:embed="rId3">
            <a:alphaModFix/>
          </a:blip>
          <a:stretch>
            <a:fillRect/>
          </a:stretch>
        </p:blipFill>
        <p:spPr>
          <a:xfrm>
            <a:off x="368850" y="88750"/>
            <a:ext cx="8548963" cy="4838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35"/>
          <p:cNvPicPr preferRelativeResize="0"/>
          <p:nvPr/>
        </p:nvPicPr>
        <p:blipFill>
          <a:blip r:embed="rId3">
            <a:alphaModFix/>
          </a:blip>
          <a:stretch>
            <a:fillRect/>
          </a:stretch>
        </p:blipFill>
        <p:spPr>
          <a:xfrm>
            <a:off x="1796825" y="350550"/>
            <a:ext cx="6406001" cy="3599000"/>
          </a:xfrm>
          <a:prstGeom prst="rect">
            <a:avLst/>
          </a:prstGeom>
          <a:noFill/>
          <a:ln>
            <a:noFill/>
          </a:ln>
        </p:spPr>
      </p:pic>
      <p:sp>
        <p:nvSpPr>
          <p:cNvPr id="824" name="Google Shape;824;p35"/>
          <p:cNvSpPr txBox="1"/>
          <p:nvPr/>
        </p:nvSpPr>
        <p:spPr>
          <a:xfrm>
            <a:off x="1905625" y="4134700"/>
            <a:ext cx="61884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Alef"/>
                <a:ea typeface="Alef"/>
                <a:cs typeface="Alef"/>
                <a:sym typeface="Alef"/>
                <a:hlinkClick r:id="rId4"/>
              </a:rPr>
              <a:t>תזונה בת קיימא</a:t>
            </a:r>
            <a:endParaRPr>
              <a:latin typeface="Alef"/>
              <a:ea typeface="Alef"/>
              <a:cs typeface="Alef"/>
              <a:sym typeface="Alef"/>
            </a:endParaRPr>
          </a:p>
          <a:p>
            <a:pPr marL="0" lvl="0" indent="0" algn="l" rtl="0">
              <a:spcBef>
                <a:spcPts val="0"/>
              </a:spcBef>
              <a:spcAft>
                <a:spcPts val="0"/>
              </a:spcAft>
              <a:buNone/>
            </a:pPr>
            <a:endParaRPr>
              <a:latin typeface="Alef"/>
              <a:ea typeface="Alef"/>
              <a:cs typeface="Alef"/>
              <a:sym typeface="Alef"/>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36"/>
          <p:cNvSpPr txBox="1"/>
          <p:nvPr/>
        </p:nvSpPr>
        <p:spPr>
          <a:xfrm>
            <a:off x="0" y="0"/>
            <a:ext cx="8734200" cy="797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200" b="1">
                <a:solidFill>
                  <a:srgbClr val="980000"/>
                </a:solidFill>
                <a:latin typeface="Calibri"/>
                <a:ea typeface="Calibri"/>
                <a:cs typeface="Calibri"/>
                <a:sym typeface="Calibri"/>
              </a:rPr>
              <a:t>תזונה מומלצת לפי גיל ומגדר </a:t>
            </a:r>
            <a:endParaRPr sz="2200" b="1">
              <a:solidFill>
                <a:srgbClr val="980000"/>
              </a:solidFill>
              <a:latin typeface="Calibri"/>
              <a:ea typeface="Calibri"/>
              <a:cs typeface="Calibri"/>
              <a:sym typeface="Calibri"/>
            </a:endParaRPr>
          </a:p>
        </p:txBody>
      </p:sp>
      <p:grpSp>
        <p:nvGrpSpPr>
          <p:cNvPr id="830" name="Google Shape;830;p36"/>
          <p:cNvGrpSpPr/>
          <p:nvPr/>
        </p:nvGrpSpPr>
        <p:grpSpPr>
          <a:xfrm>
            <a:off x="3770875" y="445607"/>
            <a:ext cx="5069576" cy="4347939"/>
            <a:chOff x="2054750" y="485200"/>
            <a:chExt cx="5069576" cy="4173087"/>
          </a:xfrm>
        </p:grpSpPr>
        <p:pic>
          <p:nvPicPr>
            <p:cNvPr id="831" name="Google Shape;831;p36"/>
            <p:cNvPicPr preferRelativeResize="0"/>
            <p:nvPr/>
          </p:nvPicPr>
          <p:blipFill rotWithShape="1">
            <a:blip r:embed="rId3">
              <a:alphaModFix/>
            </a:blip>
            <a:srcRect l="31628" r="8897"/>
            <a:stretch/>
          </p:blipFill>
          <p:spPr>
            <a:xfrm>
              <a:off x="3014750" y="485200"/>
              <a:ext cx="4109576" cy="4173074"/>
            </a:xfrm>
            <a:prstGeom prst="rect">
              <a:avLst/>
            </a:prstGeom>
            <a:noFill/>
            <a:ln>
              <a:noFill/>
            </a:ln>
          </p:spPr>
        </p:pic>
        <p:pic>
          <p:nvPicPr>
            <p:cNvPr id="832" name="Google Shape;832;p36"/>
            <p:cNvPicPr preferRelativeResize="0"/>
            <p:nvPr/>
          </p:nvPicPr>
          <p:blipFill rotWithShape="1">
            <a:blip r:embed="rId3">
              <a:alphaModFix/>
            </a:blip>
            <a:srcRect r="86106"/>
            <a:stretch/>
          </p:blipFill>
          <p:spPr>
            <a:xfrm>
              <a:off x="2054750" y="485213"/>
              <a:ext cx="960000" cy="4173074"/>
            </a:xfrm>
            <a:prstGeom prst="rect">
              <a:avLst/>
            </a:prstGeom>
            <a:noFill/>
            <a:ln>
              <a:noFill/>
            </a:ln>
          </p:spPr>
        </p:pic>
      </p:grpSp>
      <p:sp>
        <p:nvSpPr>
          <p:cNvPr id="833" name="Google Shape;833;p36"/>
          <p:cNvSpPr txBox="1"/>
          <p:nvPr/>
        </p:nvSpPr>
        <p:spPr>
          <a:xfrm>
            <a:off x="462625" y="524125"/>
            <a:ext cx="2146500" cy="3861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endParaRPr>
              <a:latin typeface="Poppins Light"/>
              <a:ea typeface="Poppins Light"/>
              <a:cs typeface="Poppins Light"/>
              <a:sym typeface="Poppins Light"/>
            </a:endParaRPr>
          </a:p>
        </p:txBody>
      </p:sp>
      <p:sp>
        <p:nvSpPr>
          <p:cNvPr id="834" name="Google Shape;834;p36"/>
          <p:cNvSpPr txBox="1"/>
          <p:nvPr/>
        </p:nvSpPr>
        <p:spPr>
          <a:xfrm>
            <a:off x="304638" y="1747831"/>
            <a:ext cx="3130800" cy="3150600"/>
          </a:xfrm>
          <a:prstGeom prst="rect">
            <a:avLst/>
          </a:prstGeom>
          <a:noFill/>
          <a:ln>
            <a:noFill/>
          </a:ln>
        </p:spPr>
        <p:txBody>
          <a:bodyPr spcFirstLastPara="1" wrap="square" lIns="91425" tIns="91425" rIns="91425" bIns="91425" anchor="t" anchorCtr="0">
            <a:noAutofit/>
          </a:bodyPr>
          <a:lstStyle/>
          <a:p>
            <a:pPr marL="0" lvl="0" indent="0" algn="just" rtl="1">
              <a:lnSpc>
                <a:spcPct val="150000"/>
              </a:lnSpc>
              <a:spcBef>
                <a:spcPts val="1200"/>
              </a:spcBef>
              <a:spcAft>
                <a:spcPts val="0"/>
              </a:spcAft>
              <a:buNone/>
            </a:pPr>
            <a:r>
              <a:rPr lang="en" sz="1900">
                <a:latin typeface="Alef"/>
                <a:ea typeface="Alef"/>
                <a:cs typeface="Alef"/>
                <a:sym typeface="Alef"/>
              </a:rPr>
              <a:t>הקלוריות הן יחידת אנרגיה שאנו צורכים מהמזונות ומשתמשים לפעילויות בגוף.  מומלצת צריכה של </a:t>
            </a:r>
            <a:r>
              <a:rPr lang="en" sz="1900" b="1">
                <a:solidFill>
                  <a:srgbClr val="980000"/>
                </a:solidFill>
                <a:latin typeface="Alef"/>
                <a:ea typeface="Alef"/>
                <a:cs typeface="Alef"/>
                <a:sym typeface="Alef"/>
              </a:rPr>
              <a:t>2500</a:t>
            </a:r>
            <a:r>
              <a:rPr lang="en" sz="1900">
                <a:latin typeface="Alef"/>
                <a:ea typeface="Alef"/>
                <a:cs typeface="Alef"/>
                <a:sym typeface="Alef"/>
              </a:rPr>
              <a:t> קלוריות לגברים ו-  </a:t>
            </a:r>
            <a:r>
              <a:rPr lang="en" sz="1900" b="1">
                <a:solidFill>
                  <a:srgbClr val="980000"/>
                </a:solidFill>
                <a:latin typeface="Alef"/>
                <a:ea typeface="Alef"/>
                <a:cs typeface="Alef"/>
                <a:sym typeface="Alef"/>
              </a:rPr>
              <a:t>2000</a:t>
            </a:r>
            <a:r>
              <a:rPr lang="en" sz="1900">
                <a:latin typeface="Alef"/>
                <a:ea typeface="Alef"/>
                <a:cs typeface="Alef"/>
                <a:sym typeface="Alef"/>
              </a:rPr>
              <a:t> קלוריות לנשים ליום.</a:t>
            </a:r>
            <a:endParaRPr sz="1900">
              <a:latin typeface="Alef"/>
              <a:ea typeface="Alef"/>
              <a:cs typeface="Alef"/>
              <a:sym typeface="Alef"/>
            </a:endParaRPr>
          </a:p>
          <a:p>
            <a:pPr marL="0" lvl="0" indent="0" algn="l" rtl="0">
              <a:spcBef>
                <a:spcPts val="1200"/>
              </a:spcBef>
              <a:spcAft>
                <a:spcPts val="0"/>
              </a:spcAft>
              <a:buNone/>
            </a:pPr>
            <a:endParaRPr sz="1900" b="1">
              <a:latin typeface="Poppins"/>
              <a:ea typeface="Poppins"/>
              <a:cs typeface="Poppins"/>
              <a:sym typeface="Poppins"/>
            </a:endParaRPr>
          </a:p>
        </p:txBody>
      </p:sp>
      <p:pic>
        <p:nvPicPr>
          <p:cNvPr id="835" name="Google Shape;835;p36"/>
          <p:cNvPicPr preferRelativeResize="0"/>
          <p:nvPr/>
        </p:nvPicPr>
        <p:blipFill>
          <a:blip r:embed="rId4">
            <a:alphaModFix/>
          </a:blip>
          <a:stretch>
            <a:fillRect/>
          </a:stretch>
        </p:blipFill>
        <p:spPr>
          <a:xfrm>
            <a:off x="357938" y="445600"/>
            <a:ext cx="3024225" cy="1447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7"/>
          <p:cNvSpPr txBox="1"/>
          <p:nvPr/>
        </p:nvSpPr>
        <p:spPr>
          <a:xfrm>
            <a:off x="199000" y="458700"/>
            <a:ext cx="8649000" cy="3735600"/>
          </a:xfrm>
          <a:prstGeom prst="rect">
            <a:avLst/>
          </a:prstGeom>
          <a:noFill/>
          <a:ln>
            <a:noFill/>
          </a:ln>
        </p:spPr>
        <p:txBody>
          <a:bodyPr spcFirstLastPara="1" wrap="square" lIns="91425" tIns="91425" rIns="91425" bIns="91425" anchor="t" anchorCtr="0">
            <a:noAutofit/>
          </a:bodyPr>
          <a:lstStyle/>
          <a:p>
            <a:pPr marL="457200" lvl="0" indent="0" algn="r" rtl="1">
              <a:lnSpc>
                <a:spcPct val="115000"/>
              </a:lnSpc>
              <a:spcBef>
                <a:spcPts val="0"/>
              </a:spcBef>
              <a:spcAft>
                <a:spcPts val="0"/>
              </a:spcAft>
              <a:buNone/>
            </a:pPr>
            <a:r>
              <a:rPr lang="en" sz="2000" b="1">
                <a:solidFill>
                  <a:schemeClr val="accent2"/>
                </a:solidFill>
                <a:latin typeface="Alef"/>
                <a:ea typeface="Alef"/>
                <a:cs typeface="Alef"/>
                <a:sym typeface="Alef"/>
              </a:rPr>
              <a:t>המלצות התזונה של משרד הבריאות כוללות:</a:t>
            </a:r>
            <a:endParaRPr sz="2000" b="1">
              <a:solidFill>
                <a:schemeClr val="accent2"/>
              </a:solidFill>
              <a:latin typeface="Alef"/>
              <a:ea typeface="Alef"/>
              <a:cs typeface="Alef"/>
              <a:sym typeface="Alef"/>
            </a:endParaRPr>
          </a:p>
          <a:p>
            <a:pPr marL="457200" lvl="0" indent="-355600" algn="r" rtl="1">
              <a:lnSpc>
                <a:spcPct val="115000"/>
              </a:lnSpc>
              <a:spcBef>
                <a:spcPts val="800"/>
              </a:spcBef>
              <a:spcAft>
                <a:spcPts val="0"/>
              </a:spcAft>
              <a:buClr>
                <a:srgbClr val="333333"/>
              </a:buClr>
              <a:buSzPts val="2000"/>
              <a:buFont typeface="Varela Round"/>
              <a:buChar char="●"/>
            </a:pPr>
            <a:r>
              <a:rPr lang="en" sz="2000" b="1">
                <a:solidFill>
                  <a:srgbClr val="980000"/>
                </a:solidFill>
                <a:latin typeface="Alef"/>
                <a:ea typeface="Alef"/>
                <a:cs typeface="Alef"/>
                <a:sym typeface="Alef"/>
              </a:rPr>
              <a:t>מזונות שרצוי לאכול מדי יום:</a:t>
            </a:r>
            <a:r>
              <a:rPr lang="en" sz="2000">
                <a:solidFill>
                  <a:srgbClr val="980000"/>
                </a:solidFill>
                <a:latin typeface="Alef"/>
                <a:ea typeface="Alef"/>
                <a:cs typeface="Alef"/>
                <a:sym typeface="Alef"/>
              </a:rPr>
              <a:t> </a:t>
            </a:r>
            <a:r>
              <a:rPr lang="en" sz="2000">
                <a:solidFill>
                  <a:srgbClr val="333333"/>
                </a:solidFill>
                <a:latin typeface="Alef"/>
                <a:ea typeface="Alef"/>
                <a:cs typeface="Alef"/>
                <a:sym typeface="Alef"/>
              </a:rPr>
              <a:t>דגנים מלאים, חמש מנות ירק, 3-2 מנות פרי, קטניות, צריכה מתונה של מוצרי חלב דל שומן, שמן זית ושמנים צמחיים אחרים, כגון אבוקדו, קנולה או טחינה, אגוזים וזרעים, תבלינים, עשבי תיבול, בצל ושום.</a:t>
            </a:r>
            <a:endParaRPr sz="2000">
              <a:solidFill>
                <a:srgbClr val="333333"/>
              </a:solidFill>
              <a:latin typeface="Alef"/>
              <a:ea typeface="Alef"/>
              <a:cs typeface="Alef"/>
              <a:sym typeface="Alef"/>
            </a:endParaRPr>
          </a:p>
          <a:p>
            <a:pPr marL="457200" lvl="0" indent="-355600" algn="r" rtl="1">
              <a:lnSpc>
                <a:spcPct val="115000"/>
              </a:lnSpc>
              <a:spcBef>
                <a:spcPts val="0"/>
              </a:spcBef>
              <a:spcAft>
                <a:spcPts val="0"/>
              </a:spcAft>
              <a:buClr>
                <a:srgbClr val="333333"/>
              </a:buClr>
              <a:buSzPts val="2000"/>
              <a:buFont typeface="Varela Round"/>
              <a:buChar char="●"/>
            </a:pPr>
            <a:r>
              <a:rPr lang="en" sz="2000" b="1">
                <a:solidFill>
                  <a:srgbClr val="980000"/>
                </a:solidFill>
                <a:latin typeface="Alef"/>
                <a:ea typeface="Alef"/>
                <a:cs typeface="Alef"/>
                <a:sym typeface="Alef"/>
              </a:rPr>
              <a:t>מזונות שמומלץ לצרוך בתדירות מתונה במהלך השבוע</a:t>
            </a:r>
            <a:r>
              <a:rPr lang="en" sz="2000">
                <a:solidFill>
                  <a:srgbClr val="980000"/>
                </a:solidFill>
                <a:latin typeface="Alef"/>
                <a:ea typeface="Alef"/>
                <a:cs typeface="Alef"/>
                <a:sym typeface="Alef"/>
              </a:rPr>
              <a:t>:</a:t>
            </a:r>
            <a:r>
              <a:rPr lang="en" sz="2000">
                <a:solidFill>
                  <a:srgbClr val="333333"/>
                </a:solidFill>
                <a:latin typeface="Alef"/>
                <a:ea typeface="Alef"/>
                <a:cs typeface="Alef"/>
                <a:sym typeface="Alef"/>
              </a:rPr>
              <a:t> דגים, בשר עוף והודו, ביצים  ומנה מוגבלת של בשר בקר.</a:t>
            </a:r>
            <a:endParaRPr sz="2000">
              <a:solidFill>
                <a:srgbClr val="333333"/>
              </a:solidFill>
              <a:latin typeface="Alef"/>
              <a:ea typeface="Alef"/>
              <a:cs typeface="Alef"/>
              <a:sym typeface="Alef"/>
            </a:endParaRPr>
          </a:p>
          <a:p>
            <a:pPr marL="457200" lvl="0" indent="-355600" algn="r" rtl="1">
              <a:lnSpc>
                <a:spcPct val="115000"/>
              </a:lnSpc>
              <a:spcBef>
                <a:spcPts val="0"/>
              </a:spcBef>
              <a:spcAft>
                <a:spcPts val="0"/>
              </a:spcAft>
              <a:buClr>
                <a:srgbClr val="333333"/>
              </a:buClr>
              <a:buSzPts val="2000"/>
              <a:buFont typeface="Varela Round"/>
              <a:buChar char="●"/>
            </a:pPr>
            <a:r>
              <a:rPr lang="en" sz="2000" b="1">
                <a:solidFill>
                  <a:srgbClr val="980000"/>
                </a:solidFill>
                <a:latin typeface="Alef"/>
                <a:ea typeface="Alef"/>
                <a:cs typeface="Alef"/>
                <a:sym typeface="Alef"/>
              </a:rPr>
              <a:t>מזונות שרצוי לצרוך בתדירות נמוכה ככל האפשר:</a:t>
            </a:r>
            <a:r>
              <a:rPr lang="en" sz="2000">
                <a:solidFill>
                  <a:srgbClr val="980000"/>
                </a:solidFill>
                <a:latin typeface="Alef"/>
                <a:ea typeface="Alef"/>
                <a:cs typeface="Alef"/>
                <a:sym typeface="Alef"/>
              </a:rPr>
              <a:t> </a:t>
            </a:r>
            <a:r>
              <a:rPr lang="en" sz="2000">
                <a:solidFill>
                  <a:srgbClr val="333333"/>
                </a:solidFill>
                <a:latin typeface="Alef"/>
                <a:ea typeface="Alef"/>
                <a:cs typeface="Alef"/>
                <a:sym typeface="Alef"/>
              </a:rPr>
              <a:t>מזונות אולטרה-מעובדים, כולל בשר אולטרה-מעובד כמו נקניקים, מזון ממותק וחטיפים, אלכוהול, קפה ותה, ממתיקים ותחליפי סוכר ומשקאות אנרגיה.</a:t>
            </a:r>
            <a:endParaRPr sz="2000">
              <a:solidFill>
                <a:srgbClr val="333333"/>
              </a:solidFill>
              <a:latin typeface="Alef"/>
              <a:ea typeface="Alef"/>
              <a:cs typeface="Alef"/>
              <a:sym typeface="Alef"/>
            </a:endParaRPr>
          </a:p>
        </p:txBody>
      </p:sp>
      <p:pic>
        <p:nvPicPr>
          <p:cNvPr id="841" name="Google Shape;841;p37"/>
          <p:cNvPicPr preferRelativeResize="0"/>
          <p:nvPr/>
        </p:nvPicPr>
        <p:blipFill>
          <a:blip r:embed="rId3">
            <a:alphaModFix/>
          </a:blip>
          <a:stretch>
            <a:fillRect/>
          </a:stretch>
        </p:blipFill>
        <p:spPr>
          <a:xfrm>
            <a:off x="5989000" y="3939600"/>
            <a:ext cx="1203900" cy="1203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p38"/>
          <p:cNvPicPr preferRelativeResize="0"/>
          <p:nvPr/>
        </p:nvPicPr>
        <p:blipFill>
          <a:blip r:embed="rId3">
            <a:alphaModFix/>
          </a:blip>
          <a:stretch>
            <a:fillRect/>
          </a:stretch>
        </p:blipFill>
        <p:spPr>
          <a:xfrm>
            <a:off x="612700" y="376051"/>
            <a:ext cx="3513448" cy="3513425"/>
          </a:xfrm>
          <a:prstGeom prst="rect">
            <a:avLst/>
          </a:prstGeom>
          <a:noFill/>
          <a:ln w="28575" cap="flat" cmpd="sng">
            <a:solidFill>
              <a:schemeClr val="dk2"/>
            </a:solidFill>
            <a:prstDash val="solid"/>
            <a:round/>
            <a:headEnd type="none" w="sm" len="sm"/>
            <a:tailEnd type="none" w="sm" len="sm"/>
          </a:ln>
        </p:spPr>
      </p:pic>
      <p:pic>
        <p:nvPicPr>
          <p:cNvPr id="847" name="Google Shape;847;p38"/>
          <p:cNvPicPr preferRelativeResize="0"/>
          <p:nvPr/>
        </p:nvPicPr>
        <p:blipFill>
          <a:blip r:embed="rId4">
            <a:alphaModFix/>
          </a:blip>
          <a:stretch>
            <a:fillRect/>
          </a:stretch>
        </p:blipFill>
        <p:spPr>
          <a:xfrm>
            <a:off x="4335150" y="376050"/>
            <a:ext cx="4295145" cy="3513425"/>
          </a:xfrm>
          <a:prstGeom prst="rect">
            <a:avLst/>
          </a:prstGeom>
          <a:noFill/>
          <a:ln w="28575" cap="flat" cmpd="sng">
            <a:solidFill>
              <a:srgbClr val="84B100"/>
            </a:solidFill>
            <a:prstDash val="solid"/>
            <a:round/>
            <a:headEnd type="none" w="sm" len="sm"/>
            <a:tailEnd type="none" w="sm" len="sm"/>
          </a:ln>
        </p:spPr>
      </p:pic>
      <p:sp>
        <p:nvSpPr>
          <p:cNvPr id="848" name="Google Shape;848;p38">
            <a:hlinkClick r:id="rId5"/>
          </p:cNvPr>
          <p:cNvSpPr txBox="1"/>
          <p:nvPr/>
        </p:nvSpPr>
        <p:spPr>
          <a:xfrm>
            <a:off x="299450" y="3980925"/>
            <a:ext cx="2430900" cy="475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u="sng">
                <a:solidFill>
                  <a:schemeClr val="hlink"/>
                </a:solidFill>
                <a:latin typeface="Alef"/>
                <a:ea typeface="Alef"/>
                <a:cs typeface="Alef"/>
                <a:sym typeface="Alef"/>
                <a:hlinkClick r:id="rId5"/>
              </a:rPr>
              <a:t>ההמלצות התזונתיות החדשות משרד הבריאות הישראלי</a:t>
            </a:r>
            <a:endParaRPr>
              <a:latin typeface="Alef"/>
              <a:ea typeface="Alef"/>
              <a:cs typeface="Alef"/>
              <a:sym typeface="Alef"/>
            </a:endParaRPr>
          </a:p>
          <a:p>
            <a:pPr marL="0" lvl="0" indent="0" algn="r" rtl="1">
              <a:spcBef>
                <a:spcPts val="0"/>
              </a:spcBef>
              <a:spcAft>
                <a:spcPts val="0"/>
              </a:spcAft>
              <a:buNone/>
            </a:pPr>
            <a:endParaRPr>
              <a:latin typeface="Alef"/>
              <a:ea typeface="Alef"/>
              <a:cs typeface="Alef"/>
              <a:sym typeface="Alef"/>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39"/>
          <p:cNvPicPr preferRelativeResize="0"/>
          <p:nvPr/>
        </p:nvPicPr>
        <p:blipFill>
          <a:blip r:embed="rId3">
            <a:alphaModFix/>
          </a:blip>
          <a:stretch>
            <a:fillRect/>
          </a:stretch>
        </p:blipFill>
        <p:spPr>
          <a:xfrm>
            <a:off x="2819675" y="782075"/>
            <a:ext cx="3800475" cy="3105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40"/>
          <p:cNvSpPr txBox="1"/>
          <p:nvPr/>
        </p:nvSpPr>
        <p:spPr>
          <a:xfrm>
            <a:off x="2363050" y="2978550"/>
            <a:ext cx="55821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84B100"/>
                </a:solidFill>
                <a:hlinkClick r:id="rId3">
                  <a:extLst>
                    <a:ext uri="{A12FA001-AC4F-418D-AE19-62706E023703}">
                      <ahyp:hlinkClr xmlns:ahyp="http://schemas.microsoft.com/office/drawing/2018/hyperlinkcolor" val="tx"/>
                    </a:ext>
                  </a:extLst>
                </a:hlinkClick>
              </a:rPr>
              <a:t>https://www.bbc.com/news/science-environment-46459714</a:t>
            </a:r>
            <a:endParaRPr/>
          </a:p>
          <a:p>
            <a:pPr marL="0" lvl="0" indent="0" algn="l" rtl="0">
              <a:spcBef>
                <a:spcPts val="0"/>
              </a:spcBef>
              <a:spcAft>
                <a:spcPts val="0"/>
              </a:spcAft>
              <a:buNone/>
            </a:pPr>
            <a:endParaRPr/>
          </a:p>
        </p:txBody>
      </p:sp>
      <p:pic>
        <p:nvPicPr>
          <p:cNvPr id="859" name="Google Shape;859;p40"/>
          <p:cNvPicPr preferRelativeResize="0"/>
          <p:nvPr/>
        </p:nvPicPr>
        <p:blipFill>
          <a:blip r:embed="rId4">
            <a:alphaModFix/>
          </a:blip>
          <a:stretch>
            <a:fillRect/>
          </a:stretch>
        </p:blipFill>
        <p:spPr>
          <a:xfrm>
            <a:off x="2395175" y="439225"/>
            <a:ext cx="4468905" cy="2482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41"/>
          <p:cNvSpPr txBox="1">
            <a:spLocks noGrp="1"/>
          </p:cNvSpPr>
          <p:nvPr>
            <p:ph type="title"/>
          </p:nvPr>
        </p:nvSpPr>
        <p:spPr>
          <a:xfrm>
            <a:off x="1069950" y="491375"/>
            <a:ext cx="4854300" cy="4851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sz="3800" b="0">
                <a:latin typeface="Alef"/>
                <a:ea typeface="Alef"/>
                <a:cs typeface="Alef"/>
                <a:sym typeface="Alef"/>
              </a:rPr>
              <a:t>מרכיבים תזונתיים</a:t>
            </a:r>
            <a:endParaRPr sz="3800" b="0">
              <a:latin typeface="Alef"/>
              <a:ea typeface="Alef"/>
              <a:cs typeface="Alef"/>
              <a:sym typeface="Alef"/>
            </a:endParaRPr>
          </a:p>
        </p:txBody>
      </p:sp>
      <p:grpSp>
        <p:nvGrpSpPr>
          <p:cNvPr id="865" name="Google Shape;865;p41"/>
          <p:cNvGrpSpPr/>
          <p:nvPr/>
        </p:nvGrpSpPr>
        <p:grpSpPr>
          <a:xfrm>
            <a:off x="6268450" y="564704"/>
            <a:ext cx="2429503" cy="4305066"/>
            <a:chOff x="6911350" y="2125475"/>
            <a:chExt cx="1607240" cy="2848019"/>
          </a:xfrm>
        </p:grpSpPr>
        <p:sp>
          <p:nvSpPr>
            <p:cNvPr id="866" name="Google Shape;866;p41"/>
            <p:cNvSpPr/>
            <p:nvPr/>
          </p:nvSpPr>
          <p:spPr>
            <a:xfrm>
              <a:off x="7466148" y="3423006"/>
              <a:ext cx="203177" cy="205244"/>
            </a:xfrm>
            <a:custGeom>
              <a:avLst/>
              <a:gdLst/>
              <a:ahLst/>
              <a:cxnLst/>
              <a:rect l="l" t="t" r="r" b="b"/>
              <a:pathLst>
                <a:path w="3134" h="3166" extrusionOk="0">
                  <a:moveTo>
                    <a:pt x="1534" y="1"/>
                  </a:moveTo>
                  <a:cubicBezTo>
                    <a:pt x="1466" y="1"/>
                    <a:pt x="1398" y="6"/>
                    <a:pt x="1329" y="17"/>
                  </a:cubicBezTo>
                  <a:cubicBezTo>
                    <a:pt x="529" y="152"/>
                    <a:pt x="0" y="952"/>
                    <a:pt x="136" y="1820"/>
                  </a:cubicBezTo>
                  <a:cubicBezTo>
                    <a:pt x="260" y="2600"/>
                    <a:pt x="903" y="3165"/>
                    <a:pt x="1612" y="3165"/>
                  </a:cubicBezTo>
                  <a:cubicBezTo>
                    <a:pt x="1680" y="3165"/>
                    <a:pt x="1749" y="3160"/>
                    <a:pt x="1818" y="3150"/>
                  </a:cubicBezTo>
                  <a:cubicBezTo>
                    <a:pt x="2604" y="3027"/>
                    <a:pt x="3133" y="2214"/>
                    <a:pt x="2997" y="1359"/>
                  </a:cubicBezTo>
                  <a:cubicBezTo>
                    <a:pt x="2874" y="567"/>
                    <a:pt x="2241" y="1"/>
                    <a:pt x="1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7230498" y="3238960"/>
              <a:ext cx="168882" cy="142556"/>
            </a:xfrm>
            <a:custGeom>
              <a:avLst/>
              <a:gdLst/>
              <a:ahLst/>
              <a:cxnLst/>
              <a:rect l="l" t="t" r="r" b="b"/>
              <a:pathLst>
                <a:path w="2605" h="2199" extrusionOk="0">
                  <a:moveTo>
                    <a:pt x="1353" y="1"/>
                  </a:moveTo>
                  <a:cubicBezTo>
                    <a:pt x="1256" y="1"/>
                    <a:pt x="1157" y="12"/>
                    <a:pt x="1059" y="35"/>
                  </a:cubicBezTo>
                  <a:cubicBezTo>
                    <a:pt x="408" y="184"/>
                    <a:pt x="1" y="781"/>
                    <a:pt x="136" y="1377"/>
                  </a:cubicBezTo>
                  <a:cubicBezTo>
                    <a:pt x="262" y="1870"/>
                    <a:pt x="727" y="2198"/>
                    <a:pt x="1253" y="2198"/>
                  </a:cubicBezTo>
                  <a:cubicBezTo>
                    <a:pt x="1349" y="2198"/>
                    <a:pt x="1448" y="2187"/>
                    <a:pt x="1547" y="2164"/>
                  </a:cubicBezTo>
                  <a:cubicBezTo>
                    <a:pt x="2198" y="2015"/>
                    <a:pt x="2605" y="1418"/>
                    <a:pt x="2469" y="835"/>
                  </a:cubicBezTo>
                  <a:cubicBezTo>
                    <a:pt x="2354" y="331"/>
                    <a:pt x="1881" y="1"/>
                    <a:pt x="13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8232803" y="4014886"/>
              <a:ext cx="222497" cy="589087"/>
            </a:xfrm>
            <a:custGeom>
              <a:avLst/>
              <a:gdLst/>
              <a:ahLst/>
              <a:cxnLst/>
              <a:rect l="l" t="t" r="r" b="b"/>
              <a:pathLst>
                <a:path w="3432" h="9087" extrusionOk="0">
                  <a:moveTo>
                    <a:pt x="0" y="0"/>
                  </a:moveTo>
                  <a:cubicBezTo>
                    <a:pt x="0" y="0"/>
                    <a:pt x="583" y="3594"/>
                    <a:pt x="624" y="4747"/>
                  </a:cubicBezTo>
                  <a:cubicBezTo>
                    <a:pt x="665" y="5886"/>
                    <a:pt x="1221" y="9087"/>
                    <a:pt x="1221" y="9087"/>
                  </a:cubicBezTo>
                  <a:lnTo>
                    <a:pt x="3201" y="9087"/>
                  </a:lnTo>
                  <a:cubicBezTo>
                    <a:pt x="3391" y="8422"/>
                    <a:pt x="3201" y="5615"/>
                    <a:pt x="3201" y="5615"/>
                  </a:cubicBezTo>
                  <a:cubicBezTo>
                    <a:pt x="3201" y="5615"/>
                    <a:pt x="3391" y="204"/>
                    <a:pt x="3431"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7715800" y="3989084"/>
              <a:ext cx="281427" cy="629864"/>
            </a:xfrm>
            <a:custGeom>
              <a:avLst/>
              <a:gdLst/>
              <a:ahLst/>
              <a:cxnLst/>
              <a:rect l="l" t="t" r="r" b="b"/>
              <a:pathLst>
                <a:path w="4341" h="9716" extrusionOk="0">
                  <a:moveTo>
                    <a:pt x="744" y="0"/>
                  </a:moveTo>
                  <a:cubicBezTo>
                    <a:pt x="725" y="0"/>
                    <a:pt x="712" y="2"/>
                    <a:pt x="706" y="5"/>
                  </a:cubicBezTo>
                  <a:cubicBezTo>
                    <a:pt x="598" y="86"/>
                    <a:pt x="1" y="2826"/>
                    <a:pt x="28" y="3328"/>
                  </a:cubicBezTo>
                  <a:cubicBezTo>
                    <a:pt x="55" y="3843"/>
                    <a:pt x="2713" y="9715"/>
                    <a:pt x="2713" y="9715"/>
                  </a:cubicBezTo>
                  <a:lnTo>
                    <a:pt x="4341" y="8888"/>
                  </a:lnTo>
                  <a:lnTo>
                    <a:pt x="4341" y="8413"/>
                  </a:lnTo>
                  <a:cubicBezTo>
                    <a:pt x="4219" y="6528"/>
                    <a:pt x="3771" y="4684"/>
                    <a:pt x="2998" y="2975"/>
                  </a:cubicBezTo>
                  <a:lnTo>
                    <a:pt x="3920" y="602"/>
                  </a:lnTo>
                  <a:cubicBezTo>
                    <a:pt x="3920" y="602"/>
                    <a:pt x="1121" y="0"/>
                    <a:pt x="744"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7717551" y="3472405"/>
              <a:ext cx="801039" cy="584161"/>
            </a:xfrm>
            <a:custGeom>
              <a:avLst/>
              <a:gdLst/>
              <a:ahLst/>
              <a:cxnLst/>
              <a:rect l="l" t="t" r="r" b="b"/>
              <a:pathLst>
                <a:path w="12356" h="9011" extrusionOk="0">
                  <a:moveTo>
                    <a:pt x="11854" y="1"/>
                  </a:moveTo>
                  <a:cubicBezTo>
                    <a:pt x="11850" y="1"/>
                    <a:pt x="11847" y="1"/>
                    <a:pt x="11843" y="1"/>
                  </a:cubicBezTo>
                  <a:lnTo>
                    <a:pt x="11843" y="1"/>
                  </a:lnTo>
                  <a:lnTo>
                    <a:pt x="11854" y="1"/>
                  </a:lnTo>
                  <a:close/>
                  <a:moveTo>
                    <a:pt x="11843" y="1"/>
                  </a:moveTo>
                  <a:lnTo>
                    <a:pt x="2334" y="231"/>
                  </a:lnTo>
                  <a:cubicBezTo>
                    <a:pt x="1927" y="1940"/>
                    <a:pt x="1" y="8138"/>
                    <a:pt x="1" y="8138"/>
                  </a:cubicBezTo>
                  <a:cubicBezTo>
                    <a:pt x="1" y="8138"/>
                    <a:pt x="4440" y="9011"/>
                    <a:pt x="5116" y="9011"/>
                  </a:cubicBezTo>
                  <a:cubicBezTo>
                    <a:pt x="5145" y="9011"/>
                    <a:pt x="5167" y="9009"/>
                    <a:pt x="5182" y="9006"/>
                  </a:cubicBezTo>
                  <a:cubicBezTo>
                    <a:pt x="5534" y="8924"/>
                    <a:pt x="6334" y="5168"/>
                    <a:pt x="6334" y="5168"/>
                  </a:cubicBezTo>
                  <a:lnTo>
                    <a:pt x="7270" y="9006"/>
                  </a:lnTo>
                  <a:cubicBezTo>
                    <a:pt x="7270" y="9006"/>
                    <a:pt x="12356" y="8843"/>
                    <a:pt x="11854" y="8612"/>
                  </a:cubicBezTo>
                  <a:cubicBezTo>
                    <a:pt x="11030" y="8220"/>
                    <a:pt x="10744" y="54"/>
                    <a:pt x="11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7857384" y="3472405"/>
              <a:ext cx="631315" cy="57243"/>
            </a:xfrm>
            <a:custGeom>
              <a:avLst/>
              <a:gdLst/>
              <a:ahLst/>
              <a:cxnLst/>
              <a:rect l="l" t="t" r="r" b="b"/>
              <a:pathLst>
                <a:path w="9738" h="883" extrusionOk="0">
                  <a:moveTo>
                    <a:pt x="9711" y="1"/>
                  </a:moveTo>
                  <a:lnTo>
                    <a:pt x="177" y="231"/>
                  </a:lnTo>
                  <a:cubicBezTo>
                    <a:pt x="136" y="407"/>
                    <a:pt x="82" y="611"/>
                    <a:pt x="0" y="869"/>
                  </a:cubicBezTo>
                  <a:cubicBezTo>
                    <a:pt x="14" y="855"/>
                    <a:pt x="27" y="855"/>
                    <a:pt x="55" y="855"/>
                  </a:cubicBezTo>
                  <a:cubicBezTo>
                    <a:pt x="476" y="871"/>
                    <a:pt x="901" y="877"/>
                    <a:pt x="1326" y="877"/>
                  </a:cubicBezTo>
                  <a:cubicBezTo>
                    <a:pt x="1627" y="877"/>
                    <a:pt x="1927" y="874"/>
                    <a:pt x="2224" y="869"/>
                  </a:cubicBezTo>
                  <a:cubicBezTo>
                    <a:pt x="2943" y="841"/>
                    <a:pt x="3689" y="828"/>
                    <a:pt x="4422" y="801"/>
                  </a:cubicBezTo>
                  <a:cubicBezTo>
                    <a:pt x="4992" y="790"/>
                    <a:pt x="5554" y="770"/>
                    <a:pt x="6121" y="770"/>
                  </a:cubicBezTo>
                  <a:cubicBezTo>
                    <a:pt x="6255" y="770"/>
                    <a:pt x="6389" y="771"/>
                    <a:pt x="6524" y="774"/>
                  </a:cubicBezTo>
                  <a:cubicBezTo>
                    <a:pt x="7270" y="801"/>
                    <a:pt x="8015" y="869"/>
                    <a:pt x="8761" y="882"/>
                  </a:cubicBezTo>
                  <a:lnTo>
                    <a:pt x="9738" y="882"/>
                  </a:lnTo>
                  <a:cubicBezTo>
                    <a:pt x="9724" y="340"/>
                    <a:pt x="9711" y="1"/>
                    <a:pt x="97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8135172" y="4603912"/>
              <a:ext cx="305155" cy="322711"/>
            </a:xfrm>
            <a:custGeom>
              <a:avLst/>
              <a:gdLst/>
              <a:ahLst/>
              <a:cxnLst/>
              <a:rect l="l" t="t" r="r" b="b"/>
              <a:pathLst>
                <a:path w="4707" h="4978" extrusionOk="0">
                  <a:moveTo>
                    <a:pt x="2727" y="1"/>
                  </a:moveTo>
                  <a:lnTo>
                    <a:pt x="2727" y="2808"/>
                  </a:lnTo>
                  <a:cubicBezTo>
                    <a:pt x="2727" y="2808"/>
                    <a:pt x="2539" y="2783"/>
                    <a:pt x="2261" y="2783"/>
                  </a:cubicBezTo>
                  <a:cubicBezTo>
                    <a:pt x="1499" y="2783"/>
                    <a:pt x="61" y="2973"/>
                    <a:pt x="1" y="4395"/>
                  </a:cubicBezTo>
                  <a:lnTo>
                    <a:pt x="1" y="4978"/>
                  </a:lnTo>
                  <a:lnTo>
                    <a:pt x="4626" y="4978"/>
                  </a:lnTo>
                  <a:lnTo>
                    <a:pt x="47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7717551" y="4566118"/>
              <a:ext cx="379061" cy="407376"/>
            </a:xfrm>
            <a:custGeom>
              <a:avLst/>
              <a:gdLst/>
              <a:ahLst/>
              <a:cxnLst/>
              <a:rect l="l" t="t" r="r" b="b"/>
              <a:pathLst>
                <a:path w="5847" h="6284" extrusionOk="0">
                  <a:moveTo>
                    <a:pt x="4314" y="1"/>
                  </a:moveTo>
                  <a:lnTo>
                    <a:pt x="2686" y="828"/>
                  </a:lnTo>
                  <a:lnTo>
                    <a:pt x="3432" y="2754"/>
                  </a:lnTo>
                  <a:lnTo>
                    <a:pt x="2727" y="3079"/>
                  </a:lnTo>
                  <a:cubicBezTo>
                    <a:pt x="1" y="4259"/>
                    <a:pt x="1344" y="6158"/>
                    <a:pt x="1303" y="6280"/>
                  </a:cubicBezTo>
                  <a:cubicBezTo>
                    <a:pt x="1302" y="6282"/>
                    <a:pt x="1304" y="6283"/>
                    <a:pt x="1307" y="6283"/>
                  </a:cubicBezTo>
                  <a:cubicBezTo>
                    <a:pt x="1466" y="6283"/>
                    <a:pt x="5846" y="3866"/>
                    <a:pt x="5846" y="3866"/>
                  </a:cubicBezTo>
                  <a:lnTo>
                    <a:pt x="43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7716708" y="2710158"/>
              <a:ext cx="797798" cy="793748"/>
            </a:xfrm>
            <a:custGeom>
              <a:avLst/>
              <a:gdLst/>
              <a:ahLst/>
              <a:cxnLst/>
              <a:rect l="l" t="t" r="r" b="b"/>
              <a:pathLst>
                <a:path w="12306" h="12244" extrusionOk="0">
                  <a:moveTo>
                    <a:pt x="7717" y="0"/>
                  </a:moveTo>
                  <a:lnTo>
                    <a:pt x="3906" y="543"/>
                  </a:lnTo>
                  <a:cubicBezTo>
                    <a:pt x="3228" y="719"/>
                    <a:pt x="2645" y="1126"/>
                    <a:pt x="2225" y="1682"/>
                  </a:cubicBezTo>
                  <a:cubicBezTo>
                    <a:pt x="1574" y="2604"/>
                    <a:pt x="0" y="3608"/>
                    <a:pt x="0" y="3608"/>
                  </a:cubicBezTo>
                  <a:lnTo>
                    <a:pt x="2089" y="5981"/>
                  </a:lnTo>
                  <a:cubicBezTo>
                    <a:pt x="2089" y="5981"/>
                    <a:pt x="1723" y="11881"/>
                    <a:pt x="1235" y="12111"/>
                  </a:cubicBezTo>
                  <a:cubicBezTo>
                    <a:pt x="1235" y="12111"/>
                    <a:pt x="6195" y="12244"/>
                    <a:pt x="9462" y="12244"/>
                  </a:cubicBezTo>
                  <a:cubicBezTo>
                    <a:pt x="11096" y="12244"/>
                    <a:pt x="12306" y="12211"/>
                    <a:pt x="12260" y="12111"/>
                  </a:cubicBezTo>
                  <a:cubicBezTo>
                    <a:pt x="12125" y="11813"/>
                    <a:pt x="12274" y="9833"/>
                    <a:pt x="11677" y="9006"/>
                  </a:cubicBezTo>
                  <a:cubicBezTo>
                    <a:pt x="11094" y="8178"/>
                    <a:pt x="10755" y="3201"/>
                    <a:pt x="10755" y="3201"/>
                  </a:cubicBezTo>
                  <a:cubicBezTo>
                    <a:pt x="10755" y="3201"/>
                    <a:pt x="10728" y="1099"/>
                    <a:pt x="77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8107944" y="2966877"/>
              <a:ext cx="282270" cy="535475"/>
            </a:xfrm>
            <a:custGeom>
              <a:avLst/>
              <a:gdLst/>
              <a:ahLst/>
              <a:cxnLst/>
              <a:rect l="l" t="t" r="r" b="b"/>
              <a:pathLst>
                <a:path w="4354" h="8260" extrusionOk="0">
                  <a:moveTo>
                    <a:pt x="4354" y="1"/>
                  </a:moveTo>
                  <a:cubicBezTo>
                    <a:pt x="4015" y="231"/>
                    <a:pt x="3744" y="543"/>
                    <a:pt x="3567" y="909"/>
                  </a:cubicBezTo>
                  <a:cubicBezTo>
                    <a:pt x="3364" y="1316"/>
                    <a:pt x="3133" y="1696"/>
                    <a:pt x="2889" y="2062"/>
                  </a:cubicBezTo>
                  <a:cubicBezTo>
                    <a:pt x="2754" y="2252"/>
                    <a:pt x="2591" y="2415"/>
                    <a:pt x="2428" y="2550"/>
                  </a:cubicBezTo>
                  <a:cubicBezTo>
                    <a:pt x="2252" y="2686"/>
                    <a:pt x="2062" y="2794"/>
                    <a:pt x="1872" y="2889"/>
                  </a:cubicBezTo>
                  <a:cubicBezTo>
                    <a:pt x="1492" y="3093"/>
                    <a:pt x="1072" y="3269"/>
                    <a:pt x="746" y="3567"/>
                  </a:cubicBezTo>
                  <a:cubicBezTo>
                    <a:pt x="163" y="4083"/>
                    <a:pt x="68" y="4923"/>
                    <a:pt x="28" y="5669"/>
                  </a:cubicBezTo>
                  <a:cubicBezTo>
                    <a:pt x="0" y="6470"/>
                    <a:pt x="82" y="7270"/>
                    <a:pt x="123" y="8070"/>
                  </a:cubicBezTo>
                  <a:lnTo>
                    <a:pt x="123" y="8260"/>
                  </a:lnTo>
                  <a:lnTo>
                    <a:pt x="638" y="8260"/>
                  </a:lnTo>
                  <a:cubicBezTo>
                    <a:pt x="462" y="7853"/>
                    <a:pt x="367" y="7419"/>
                    <a:pt x="312" y="6985"/>
                  </a:cubicBezTo>
                  <a:cubicBezTo>
                    <a:pt x="245" y="6361"/>
                    <a:pt x="272" y="5683"/>
                    <a:pt x="529" y="5113"/>
                  </a:cubicBezTo>
                  <a:cubicBezTo>
                    <a:pt x="814" y="4503"/>
                    <a:pt x="1357" y="4056"/>
                    <a:pt x="1886" y="3676"/>
                  </a:cubicBezTo>
                  <a:cubicBezTo>
                    <a:pt x="2455" y="3269"/>
                    <a:pt x="3052" y="2876"/>
                    <a:pt x="3459" y="2306"/>
                  </a:cubicBezTo>
                  <a:cubicBezTo>
                    <a:pt x="3581" y="2130"/>
                    <a:pt x="3676" y="1967"/>
                    <a:pt x="3784" y="1791"/>
                  </a:cubicBezTo>
                  <a:cubicBezTo>
                    <a:pt x="3893" y="1601"/>
                    <a:pt x="3988" y="1411"/>
                    <a:pt x="4083" y="1221"/>
                  </a:cubicBezTo>
                  <a:cubicBezTo>
                    <a:pt x="4259" y="841"/>
                    <a:pt x="4354" y="421"/>
                    <a:pt x="4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8008563" y="2725976"/>
              <a:ext cx="98542" cy="775531"/>
            </a:xfrm>
            <a:custGeom>
              <a:avLst/>
              <a:gdLst/>
              <a:ahLst/>
              <a:cxnLst/>
              <a:rect l="l" t="t" r="r" b="b"/>
              <a:pathLst>
                <a:path w="1520" h="11963" extrusionOk="0">
                  <a:moveTo>
                    <a:pt x="1439" y="1"/>
                  </a:moveTo>
                  <a:lnTo>
                    <a:pt x="123" y="190"/>
                  </a:lnTo>
                  <a:cubicBezTo>
                    <a:pt x="28" y="801"/>
                    <a:pt x="1" y="1425"/>
                    <a:pt x="42" y="2035"/>
                  </a:cubicBezTo>
                  <a:cubicBezTo>
                    <a:pt x="55" y="2442"/>
                    <a:pt x="82" y="2835"/>
                    <a:pt x="82" y="3242"/>
                  </a:cubicBezTo>
                  <a:cubicBezTo>
                    <a:pt x="96" y="3717"/>
                    <a:pt x="82" y="4191"/>
                    <a:pt x="82" y="4666"/>
                  </a:cubicBezTo>
                  <a:cubicBezTo>
                    <a:pt x="82" y="5710"/>
                    <a:pt x="109" y="6768"/>
                    <a:pt x="109" y="7812"/>
                  </a:cubicBezTo>
                  <a:cubicBezTo>
                    <a:pt x="109" y="8748"/>
                    <a:pt x="109" y="9684"/>
                    <a:pt x="150" y="10620"/>
                  </a:cubicBezTo>
                  <a:cubicBezTo>
                    <a:pt x="164" y="11067"/>
                    <a:pt x="177" y="11501"/>
                    <a:pt x="191" y="11949"/>
                  </a:cubicBezTo>
                  <a:lnTo>
                    <a:pt x="1479" y="11962"/>
                  </a:lnTo>
                  <a:cubicBezTo>
                    <a:pt x="1493" y="11840"/>
                    <a:pt x="1493" y="11718"/>
                    <a:pt x="1493" y="11596"/>
                  </a:cubicBezTo>
                  <a:cubicBezTo>
                    <a:pt x="1520" y="9535"/>
                    <a:pt x="1506" y="7487"/>
                    <a:pt x="1479" y="5439"/>
                  </a:cubicBezTo>
                  <a:cubicBezTo>
                    <a:pt x="1452" y="4395"/>
                    <a:pt x="1384" y="3364"/>
                    <a:pt x="1357" y="2320"/>
                  </a:cubicBezTo>
                  <a:cubicBezTo>
                    <a:pt x="1316" y="1547"/>
                    <a:pt x="1344" y="774"/>
                    <a:pt x="1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7279768" y="2992354"/>
              <a:ext cx="572384" cy="368480"/>
            </a:xfrm>
            <a:custGeom>
              <a:avLst/>
              <a:gdLst/>
              <a:ahLst/>
              <a:cxnLst/>
              <a:rect l="l" t="t" r="r" b="b"/>
              <a:pathLst>
                <a:path w="8829" h="5684" extrusionOk="0">
                  <a:moveTo>
                    <a:pt x="7391" y="1"/>
                  </a:moveTo>
                  <a:cubicBezTo>
                    <a:pt x="7391" y="1"/>
                    <a:pt x="4272" y="3568"/>
                    <a:pt x="1302" y="3608"/>
                  </a:cubicBezTo>
                  <a:cubicBezTo>
                    <a:pt x="1302" y="3608"/>
                    <a:pt x="0" y="3690"/>
                    <a:pt x="285" y="3920"/>
                  </a:cubicBezTo>
                  <a:cubicBezTo>
                    <a:pt x="401" y="4025"/>
                    <a:pt x="597" y="4032"/>
                    <a:pt x="799" y="4032"/>
                  </a:cubicBezTo>
                  <a:cubicBezTo>
                    <a:pt x="833" y="4032"/>
                    <a:pt x="867" y="4032"/>
                    <a:pt x="900" y="4032"/>
                  </a:cubicBezTo>
                  <a:cubicBezTo>
                    <a:pt x="1136" y="4032"/>
                    <a:pt x="1363" y="4042"/>
                    <a:pt x="1465" y="4205"/>
                  </a:cubicBezTo>
                  <a:cubicBezTo>
                    <a:pt x="1668" y="4517"/>
                    <a:pt x="1790" y="5602"/>
                    <a:pt x="1356" y="5683"/>
                  </a:cubicBezTo>
                  <a:cubicBezTo>
                    <a:pt x="1356" y="5683"/>
                    <a:pt x="1357" y="5683"/>
                    <a:pt x="1357" y="5683"/>
                  </a:cubicBezTo>
                  <a:cubicBezTo>
                    <a:pt x="1375" y="5683"/>
                    <a:pt x="1654" y="5671"/>
                    <a:pt x="3486" y="4951"/>
                  </a:cubicBezTo>
                  <a:cubicBezTo>
                    <a:pt x="5371" y="4205"/>
                    <a:pt x="8829" y="1628"/>
                    <a:pt x="8829" y="1628"/>
                  </a:cubicBezTo>
                  <a:lnTo>
                    <a:pt x="7391"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8092969" y="2849992"/>
              <a:ext cx="333291" cy="335871"/>
            </a:xfrm>
            <a:custGeom>
              <a:avLst/>
              <a:gdLst/>
              <a:ahLst/>
              <a:cxnLst/>
              <a:rect l="l" t="t" r="r" b="b"/>
              <a:pathLst>
                <a:path w="5141" h="5181" extrusionOk="0">
                  <a:moveTo>
                    <a:pt x="4018" y="1"/>
                  </a:moveTo>
                  <a:cubicBezTo>
                    <a:pt x="3257" y="1"/>
                    <a:pt x="2266" y="420"/>
                    <a:pt x="2266" y="420"/>
                  </a:cubicBezTo>
                  <a:cubicBezTo>
                    <a:pt x="2117" y="447"/>
                    <a:pt x="1" y="3648"/>
                    <a:pt x="1" y="3648"/>
                  </a:cubicBezTo>
                  <a:lnTo>
                    <a:pt x="299" y="3824"/>
                  </a:lnTo>
                  <a:lnTo>
                    <a:pt x="2442" y="5180"/>
                  </a:lnTo>
                  <a:cubicBezTo>
                    <a:pt x="2442" y="5180"/>
                    <a:pt x="5141" y="2916"/>
                    <a:pt x="4870" y="583"/>
                  </a:cubicBezTo>
                  <a:cubicBezTo>
                    <a:pt x="4820" y="141"/>
                    <a:pt x="4457" y="1"/>
                    <a:pt x="4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7511851" y="3097894"/>
              <a:ext cx="706064" cy="505136"/>
            </a:xfrm>
            <a:custGeom>
              <a:avLst/>
              <a:gdLst/>
              <a:ahLst/>
              <a:cxnLst/>
              <a:rect l="l" t="t" r="r" b="b"/>
              <a:pathLst>
                <a:path w="10891" h="7792" extrusionOk="0">
                  <a:moveTo>
                    <a:pt x="9263" y="0"/>
                  </a:moveTo>
                  <a:cubicBezTo>
                    <a:pt x="9263" y="0"/>
                    <a:pt x="8246" y="1248"/>
                    <a:pt x="6646" y="2902"/>
                  </a:cubicBezTo>
                  <a:cubicBezTo>
                    <a:pt x="5046" y="4557"/>
                    <a:pt x="2726" y="4530"/>
                    <a:pt x="1370" y="4733"/>
                  </a:cubicBezTo>
                  <a:cubicBezTo>
                    <a:pt x="0" y="4950"/>
                    <a:pt x="123" y="5303"/>
                    <a:pt x="123" y="5303"/>
                  </a:cubicBezTo>
                  <a:cubicBezTo>
                    <a:pt x="291" y="5270"/>
                    <a:pt x="460" y="5254"/>
                    <a:pt x="629" y="5254"/>
                  </a:cubicBezTo>
                  <a:cubicBezTo>
                    <a:pt x="951" y="5254"/>
                    <a:pt x="1271" y="5314"/>
                    <a:pt x="1574" y="5439"/>
                  </a:cubicBezTo>
                  <a:cubicBezTo>
                    <a:pt x="2252" y="5764"/>
                    <a:pt x="1248" y="5940"/>
                    <a:pt x="774" y="6252"/>
                  </a:cubicBezTo>
                  <a:cubicBezTo>
                    <a:pt x="526" y="6422"/>
                    <a:pt x="802" y="6463"/>
                    <a:pt x="1124" y="6463"/>
                  </a:cubicBezTo>
                  <a:cubicBezTo>
                    <a:pt x="1418" y="6463"/>
                    <a:pt x="1750" y="6429"/>
                    <a:pt x="1750" y="6429"/>
                  </a:cubicBezTo>
                  <a:lnTo>
                    <a:pt x="1750" y="6429"/>
                  </a:lnTo>
                  <a:cubicBezTo>
                    <a:pt x="1750" y="6429"/>
                    <a:pt x="692" y="6700"/>
                    <a:pt x="543" y="7052"/>
                  </a:cubicBezTo>
                  <a:cubicBezTo>
                    <a:pt x="509" y="7133"/>
                    <a:pt x="558" y="7164"/>
                    <a:pt x="654" y="7164"/>
                  </a:cubicBezTo>
                  <a:cubicBezTo>
                    <a:pt x="980" y="7164"/>
                    <a:pt x="1845" y="6808"/>
                    <a:pt x="1845" y="6808"/>
                  </a:cubicBezTo>
                  <a:lnTo>
                    <a:pt x="1845" y="6808"/>
                  </a:lnTo>
                  <a:cubicBezTo>
                    <a:pt x="1845" y="6808"/>
                    <a:pt x="1045" y="7256"/>
                    <a:pt x="923" y="7459"/>
                  </a:cubicBezTo>
                  <a:cubicBezTo>
                    <a:pt x="892" y="7514"/>
                    <a:pt x="942" y="7534"/>
                    <a:pt x="1034" y="7534"/>
                  </a:cubicBezTo>
                  <a:cubicBezTo>
                    <a:pt x="1311" y="7534"/>
                    <a:pt x="1967" y="7351"/>
                    <a:pt x="1967" y="7351"/>
                  </a:cubicBezTo>
                  <a:lnTo>
                    <a:pt x="1967" y="7351"/>
                  </a:lnTo>
                  <a:cubicBezTo>
                    <a:pt x="1967" y="7351"/>
                    <a:pt x="1003" y="7791"/>
                    <a:pt x="1539" y="7791"/>
                  </a:cubicBezTo>
                  <a:cubicBezTo>
                    <a:pt x="1575" y="7791"/>
                    <a:pt x="1618" y="7789"/>
                    <a:pt x="1669" y="7785"/>
                  </a:cubicBezTo>
                  <a:cubicBezTo>
                    <a:pt x="2469" y="7731"/>
                    <a:pt x="3079" y="6754"/>
                    <a:pt x="3174" y="6374"/>
                  </a:cubicBezTo>
                  <a:cubicBezTo>
                    <a:pt x="3269" y="5981"/>
                    <a:pt x="5371" y="5656"/>
                    <a:pt x="6754" y="4883"/>
                  </a:cubicBezTo>
                  <a:cubicBezTo>
                    <a:pt x="8151" y="4123"/>
                    <a:pt x="10891" y="1031"/>
                    <a:pt x="10891" y="1031"/>
                  </a:cubicBezTo>
                  <a:lnTo>
                    <a:pt x="9263"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7645462" y="2125475"/>
              <a:ext cx="866129" cy="501246"/>
            </a:xfrm>
            <a:custGeom>
              <a:avLst/>
              <a:gdLst/>
              <a:ahLst/>
              <a:cxnLst/>
              <a:rect l="l" t="t" r="r" b="b"/>
              <a:pathLst>
                <a:path w="13360" h="7732" extrusionOk="0">
                  <a:moveTo>
                    <a:pt x="6687" y="1"/>
                  </a:moveTo>
                  <a:cubicBezTo>
                    <a:pt x="2998" y="1"/>
                    <a:pt x="1" y="1723"/>
                    <a:pt x="1" y="3866"/>
                  </a:cubicBezTo>
                  <a:cubicBezTo>
                    <a:pt x="1" y="5995"/>
                    <a:pt x="2998" y="7731"/>
                    <a:pt x="6687" y="7731"/>
                  </a:cubicBezTo>
                  <a:cubicBezTo>
                    <a:pt x="10376" y="7731"/>
                    <a:pt x="13359" y="5995"/>
                    <a:pt x="13359" y="3866"/>
                  </a:cubicBezTo>
                  <a:cubicBezTo>
                    <a:pt x="13359" y="1723"/>
                    <a:pt x="10376" y="1"/>
                    <a:pt x="66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7736026" y="2277043"/>
              <a:ext cx="641039" cy="349680"/>
            </a:xfrm>
            <a:custGeom>
              <a:avLst/>
              <a:gdLst/>
              <a:ahLst/>
              <a:cxnLst/>
              <a:rect l="l" t="t" r="r" b="b"/>
              <a:pathLst>
                <a:path w="9888" h="5394" extrusionOk="0">
                  <a:moveTo>
                    <a:pt x="5385" y="1"/>
                  </a:moveTo>
                  <a:cubicBezTo>
                    <a:pt x="5299" y="1"/>
                    <a:pt x="5213" y="3"/>
                    <a:pt x="5127" y="9"/>
                  </a:cubicBezTo>
                  <a:cubicBezTo>
                    <a:pt x="4300" y="50"/>
                    <a:pt x="3473" y="185"/>
                    <a:pt x="2672" y="429"/>
                  </a:cubicBezTo>
                  <a:cubicBezTo>
                    <a:pt x="2035" y="619"/>
                    <a:pt x="1425" y="918"/>
                    <a:pt x="909" y="1325"/>
                  </a:cubicBezTo>
                  <a:cubicBezTo>
                    <a:pt x="408" y="1731"/>
                    <a:pt x="1" y="2287"/>
                    <a:pt x="55" y="2952"/>
                  </a:cubicBezTo>
                  <a:cubicBezTo>
                    <a:pt x="109" y="3535"/>
                    <a:pt x="475" y="4050"/>
                    <a:pt x="909" y="4444"/>
                  </a:cubicBezTo>
                  <a:cubicBezTo>
                    <a:pt x="2076" y="5027"/>
                    <a:pt x="3622" y="5393"/>
                    <a:pt x="5290" y="5393"/>
                  </a:cubicBezTo>
                  <a:cubicBezTo>
                    <a:pt x="5322" y="5393"/>
                    <a:pt x="5354" y="5394"/>
                    <a:pt x="5385" y="5394"/>
                  </a:cubicBezTo>
                  <a:cubicBezTo>
                    <a:pt x="6817" y="5394"/>
                    <a:pt x="8221" y="5095"/>
                    <a:pt x="9535" y="4512"/>
                  </a:cubicBezTo>
                  <a:cubicBezTo>
                    <a:pt x="9589" y="4389"/>
                    <a:pt x="9657" y="4267"/>
                    <a:pt x="9711" y="4145"/>
                  </a:cubicBezTo>
                  <a:cubicBezTo>
                    <a:pt x="9847" y="3793"/>
                    <a:pt x="9887" y="3399"/>
                    <a:pt x="9820" y="3033"/>
                  </a:cubicBezTo>
                  <a:cubicBezTo>
                    <a:pt x="9725" y="2640"/>
                    <a:pt x="9481" y="2382"/>
                    <a:pt x="9209" y="2111"/>
                  </a:cubicBezTo>
                  <a:cubicBezTo>
                    <a:pt x="8653" y="1541"/>
                    <a:pt x="8029" y="1026"/>
                    <a:pt x="7378" y="579"/>
                  </a:cubicBezTo>
                  <a:cubicBezTo>
                    <a:pt x="7067" y="375"/>
                    <a:pt x="6741" y="212"/>
                    <a:pt x="6388" y="117"/>
                  </a:cubicBezTo>
                  <a:cubicBezTo>
                    <a:pt x="6054" y="42"/>
                    <a:pt x="5719" y="1"/>
                    <a:pt x="5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7969926" y="2591458"/>
              <a:ext cx="247132" cy="172117"/>
            </a:xfrm>
            <a:custGeom>
              <a:avLst/>
              <a:gdLst/>
              <a:ahLst/>
              <a:cxnLst/>
              <a:rect l="l" t="t" r="r" b="b"/>
              <a:pathLst>
                <a:path w="3812" h="2655" extrusionOk="0">
                  <a:moveTo>
                    <a:pt x="3269" y="1"/>
                  </a:moveTo>
                  <a:cubicBezTo>
                    <a:pt x="3269" y="1"/>
                    <a:pt x="2640" y="1472"/>
                    <a:pt x="571" y="1472"/>
                  </a:cubicBezTo>
                  <a:cubicBezTo>
                    <a:pt x="491" y="1472"/>
                    <a:pt x="410" y="1470"/>
                    <a:pt x="326" y="1465"/>
                  </a:cubicBezTo>
                  <a:lnTo>
                    <a:pt x="326" y="1465"/>
                  </a:lnTo>
                  <a:cubicBezTo>
                    <a:pt x="326" y="1465"/>
                    <a:pt x="448" y="2211"/>
                    <a:pt x="0" y="2374"/>
                  </a:cubicBezTo>
                  <a:cubicBezTo>
                    <a:pt x="465" y="2562"/>
                    <a:pt x="954" y="2654"/>
                    <a:pt x="1439" y="2654"/>
                  </a:cubicBezTo>
                  <a:cubicBezTo>
                    <a:pt x="2285" y="2654"/>
                    <a:pt x="3122" y="2374"/>
                    <a:pt x="3811" y="1831"/>
                  </a:cubicBezTo>
                  <a:cubicBezTo>
                    <a:pt x="3811" y="1831"/>
                    <a:pt x="3052" y="1343"/>
                    <a:pt x="326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7990995" y="2591458"/>
              <a:ext cx="190860" cy="116236"/>
            </a:xfrm>
            <a:custGeom>
              <a:avLst/>
              <a:gdLst/>
              <a:ahLst/>
              <a:cxnLst/>
              <a:rect l="l" t="t" r="r" b="b"/>
              <a:pathLst>
                <a:path w="2944" h="1793" extrusionOk="0">
                  <a:moveTo>
                    <a:pt x="2944" y="1"/>
                  </a:moveTo>
                  <a:lnTo>
                    <a:pt x="2944" y="1"/>
                  </a:lnTo>
                  <a:cubicBezTo>
                    <a:pt x="2944" y="1"/>
                    <a:pt x="2315" y="1472"/>
                    <a:pt x="246" y="1472"/>
                  </a:cubicBezTo>
                  <a:cubicBezTo>
                    <a:pt x="166" y="1472"/>
                    <a:pt x="85" y="1470"/>
                    <a:pt x="1" y="1465"/>
                  </a:cubicBezTo>
                  <a:lnTo>
                    <a:pt x="1" y="1465"/>
                  </a:lnTo>
                  <a:cubicBezTo>
                    <a:pt x="1" y="1520"/>
                    <a:pt x="14" y="1587"/>
                    <a:pt x="14" y="1642"/>
                  </a:cubicBezTo>
                  <a:cubicBezTo>
                    <a:pt x="209" y="1739"/>
                    <a:pt x="437" y="1793"/>
                    <a:pt x="659" y="1793"/>
                  </a:cubicBezTo>
                  <a:cubicBezTo>
                    <a:pt x="684" y="1793"/>
                    <a:pt x="708" y="1792"/>
                    <a:pt x="733" y="1791"/>
                  </a:cubicBezTo>
                  <a:cubicBezTo>
                    <a:pt x="1262" y="1737"/>
                    <a:pt x="1777" y="1547"/>
                    <a:pt x="2198" y="1221"/>
                  </a:cubicBezTo>
                  <a:cubicBezTo>
                    <a:pt x="2469" y="1031"/>
                    <a:pt x="2713" y="787"/>
                    <a:pt x="2903" y="516"/>
                  </a:cubicBezTo>
                  <a:cubicBezTo>
                    <a:pt x="2903" y="340"/>
                    <a:pt x="2903" y="163"/>
                    <a:pt x="2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7825748" y="2252084"/>
              <a:ext cx="596177" cy="373990"/>
            </a:xfrm>
            <a:custGeom>
              <a:avLst/>
              <a:gdLst/>
              <a:ahLst/>
              <a:cxnLst/>
              <a:rect l="l" t="t" r="r" b="b"/>
              <a:pathLst>
                <a:path w="9196" h="5769" extrusionOk="0">
                  <a:moveTo>
                    <a:pt x="3549" y="1"/>
                  </a:moveTo>
                  <a:cubicBezTo>
                    <a:pt x="2619" y="1"/>
                    <a:pt x="1876" y="387"/>
                    <a:pt x="1099" y="896"/>
                  </a:cubicBezTo>
                  <a:cubicBezTo>
                    <a:pt x="0" y="1601"/>
                    <a:pt x="543" y="2157"/>
                    <a:pt x="543" y="2157"/>
                  </a:cubicBezTo>
                  <a:cubicBezTo>
                    <a:pt x="543" y="2157"/>
                    <a:pt x="4896" y="2306"/>
                    <a:pt x="5316" y="2618"/>
                  </a:cubicBezTo>
                  <a:cubicBezTo>
                    <a:pt x="5723" y="2944"/>
                    <a:pt x="5737" y="4612"/>
                    <a:pt x="5737" y="4612"/>
                  </a:cubicBezTo>
                  <a:cubicBezTo>
                    <a:pt x="6035" y="5195"/>
                    <a:pt x="6578" y="5615"/>
                    <a:pt x="7229" y="5737"/>
                  </a:cubicBezTo>
                  <a:cubicBezTo>
                    <a:pt x="7322" y="5758"/>
                    <a:pt x="7415" y="5768"/>
                    <a:pt x="7506" y="5768"/>
                  </a:cubicBezTo>
                  <a:cubicBezTo>
                    <a:pt x="8475" y="5768"/>
                    <a:pt x="9195" y="4637"/>
                    <a:pt x="8327" y="3744"/>
                  </a:cubicBezTo>
                  <a:cubicBezTo>
                    <a:pt x="8011" y="3423"/>
                    <a:pt x="7646" y="3316"/>
                    <a:pt x="7300" y="3316"/>
                  </a:cubicBezTo>
                  <a:cubicBezTo>
                    <a:pt x="6609" y="3316"/>
                    <a:pt x="5994" y="3744"/>
                    <a:pt x="5994" y="3744"/>
                  </a:cubicBezTo>
                  <a:lnTo>
                    <a:pt x="6388" y="2510"/>
                  </a:lnTo>
                  <a:cubicBezTo>
                    <a:pt x="6388" y="2510"/>
                    <a:pt x="6388" y="719"/>
                    <a:pt x="4815" y="218"/>
                  </a:cubicBezTo>
                  <a:cubicBezTo>
                    <a:pt x="4350" y="67"/>
                    <a:pt x="3934" y="1"/>
                    <a:pt x="3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1"/>
            <p:cNvSpPr/>
            <p:nvPr/>
          </p:nvSpPr>
          <p:spPr>
            <a:xfrm>
              <a:off x="7817839" y="2325080"/>
              <a:ext cx="468656" cy="367313"/>
            </a:xfrm>
            <a:custGeom>
              <a:avLst/>
              <a:gdLst/>
              <a:ahLst/>
              <a:cxnLst/>
              <a:rect l="l" t="t" r="r" b="b"/>
              <a:pathLst>
                <a:path w="7229" h="5666" extrusionOk="0">
                  <a:moveTo>
                    <a:pt x="5438" y="394"/>
                  </a:moveTo>
                  <a:cubicBezTo>
                    <a:pt x="5438" y="394"/>
                    <a:pt x="5425" y="434"/>
                    <a:pt x="5438" y="515"/>
                  </a:cubicBezTo>
                  <a:lnTo>
                    <a:pt x="5438" y="515"/>
                  </a:lnTo>
                  <a:cubicBezTo>
                    <a:pt x="5443" y="442"/>
                    <a:pt x="5438" y="394"/>
                    <a:pt x="5438" y="394"/>
                  </a:cubicBezTo>
                  <a:close/>
                  <a:moveTo>
                    <a:pt x="3282" y="0"/>
                  </a:moveTo>
                  <a:cubicBezTo>
                    <a:pt x="3282" y="0"/>
                    <a:pt x="3160" y="312"/>
                    <a:pt x="2604" y="556"/>
                  </a:cubicBezTo>
                  <a:cubicBezTo>
                    <a:pt x="2419" y="633"/>
                    <a:pt x="2265" y="659"/>
                    <a:pt x="2142" y="659"/>
                  </a:cubicBezTo>
                  <a:cubicBezTo>
                    <a:pt x="1897" y="659"/>
                    <a:pt x="1777" y="556"/>
                    <a:pt x="1777" y="556"/>
                  </a:cubicBezTo>
                  <a:cubicBezTo>
                    <a:pt x="1614" y="881"/>
                    <a:pt x="1288" y="1068"/>
                    <a:pt x="942" y="1068"/>
                  </a:cubicBezTo>
                  <a:cubicBezTo>
                    <a:pt x="854" y="1068"/>
                    <a:pt x="766" y="1056"/>
                    <a:pt x="678" y="1031"/>
                  </a:cubicBezTo>
                  <a:lnTo>
                    <a:pt x="678" y="2374"/>
                  </a:lnTo>
                  <a:cubicBezTo>
                    <a:pt x="678" y="2374"/>
                    <a:pt x="466" y="1809"/>
                    <a:pt x="296" y="1809"/>
                  </a:cubicBezTo>
                  <a:cubicBezTo>
                    <a:pt x="224" y="1809"/>
                    <a:pt x="159" y="1914"/>
                    <a:pt x="122" y="2211"/>
                  </a:cubicBezTo>
                  <a:cubicBezTo>
                    <a:pt x="0" y="3201"/>
                    <a:pt x="949" y="3255"/>
                    <a:pt x="949" y="3255"/>
                  </a:cubicBezTo>
                  <a:cubicBezTo>
                    <a:pt x="1112" y="4272"/>
                    <a:pt x="1627" y="5262"/>
                    <a:pt x="2672" y="5574"/>
                  </a:cubicBezTo>
                  <a:cubicBezTo>
                    <a:pt x="2889" y="5636"/>
                    <a:pt x="3110" y="5666"/>
                    <a:pt x="3328" y="5666"/>
                  </a:cubicBezTo>
                  <a:cubicBezTo>
                    <a:pt x="4021" y="5666"/>
                    <a:pt x="4689" y="5365"/>
                    <a:pt x="5154" y="4828"/>
                  </a:cubicBezTo>
                  <a:cubicBezTo>
                    <a:pt x="5479" y="4422"/>
                    <a:pt x="5710" y="3974"/>
                    <a:pt x="5872" y="3486"/>
                  </a:cubicBezTo>
                  <a:cubicBezTo>
                    <a:pt x="5913" y="3269"/>
                    <a:pt x="5967" y="3052"/>
                    <a:pt x="6035" y="2848"/>
                  </a:cubicBezTo>
                  <a:cubicBezTo>
                    <a:pt x="6401" y="2767"/>
                    <a:pt x="7229" y="1614"/>
                    <a:pt x="6795" y="1031"/>
                  </a:cubicBezTo>
                  <a:cubicBezTo>
                    <a:pt x="6691" y="893"/>
                    <a:pt x="6594" y="840"/>
                    <a:pt x="6507" y="840"/>
                  </a:cubicBezTo>
                  <a:cubicBezTo>
                    <a:pt x="6224" y="840"/>
                    <a:pt x="6035" y="1384"/>
                    <a:pt x="6035" y="1384"/>
                  </a:cubicBezTo>
                  <a:cubicBezTo>
                    <a:pt x="5578" y="952"/>
                    <a:pt x="5463" y="664"/>
                    <a:pt x="5438" y="515"/>
                  </a:cubicBezTo>
                  <a:lnTo>
                    <a:pt x="5438" y="515"/>
                  </a:lnTo>
                  <a:cubicBezTo>
                    <a:pt x="5427" y="699"/>
                    <a:pt x="5358" y="1044"/>
                    <a:pt x="5018" y="1180"/>
                  </a:cubicBezTo>
                  <a:cubicBezTo>
                    <a:pt x="4985" y="1194"/>
                    <a:pt x="4955" y="1201"/>
                    <a:pt x="4927" y="1201"/>
                  </a:cubicBezTo>
                  <a:cubicBezTo>
                    <a:pt x="4543" y="1201"/>
                    <a:pt x="4543" y="0"/>
                    <a:pt x="4543" y="0"/>
                  </a:cubicBezTo>
                  <a:cubicBezTo>
                    <a:pt x="4543" y="0"/>
                    <a:pt x="4421" y="272"/>
                    <a:pt x="3906" y="556"/>
                  </a:cubicBezTo>
                  <a:cubicBezTo>
                    <a:pt x="3835" y="595"/>
                    <a:pt x="3772" y="611"/>
                    <a:pt x="3716" y="611"/>
                  </a:cubicBezTo>
                  <a:cubicBezTo>
                    <a:pt x="3372" y="611"/>
                    <a:pt x="3282" y="0"/>
                    <a:pt x="328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7860885" y="2391918"/>
              <a:ext cx="16791" cy="78312"/>
            </a:xfrm>
            <a:custGeom>
              <a:avLst/>
              <a:gdLst/>
              <a:ahLst/>
              <a:cxnLst/>
              <a:rect l="l" t="t" r="r" b="b"/>
              <a:pathLst>
                <a:path w="259" h="1208" extrusionOk="0">
                  <a:moveTo>
                    <a:pt x="1" y="0"/>
                  </a:moveTo>
                  <a:lnTo>
                    <a:pt x="1" y="1207"/>
                  </a:lnTo>
                  <a:cubicBezTo>
                    <a:pt x="4" y="1207"/>
                    <a:pt x="7" y="1208"/>
                    <a:pt x="11" y="1208"/>
                  </a:cubicBezTo>
                  <a:cubicBezTo>
                    <a:pt x="140" y="1208"/>
                    <a:pt x="204" y="961"/>
                    <a:pt x="218" y="868"/>
                  </a:cubicBezTo>
                  <a:cubicBezTo>
                    <a:pt x="258" y="678"/>
                    <a:pt x="245" y="488"/>
                    <a:pt x="177" y="312"/>
                  </a:cubicBezTo>
                  <a:cubicBezTo>
                    <a:pt x="150" y="203"/>
                    <a:pt x="109" y="109"/>
                    <a:pt x="55" y="14"/>
                  </a:cubicBezTo>
                  <a:cubicBezTo>
                    <a:pt x="41" y="14"/>
                    <a:pt x="14" y="14"/>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a:off x="8050766" y="2389778"/>
              <a:ext cx="81880" cy="30339"/>
            </a:xfrm>
            <a:custGeom>
              <a:avLst/>
              <a:gdLst/>
              <a:ahLst/>
              <a:cxnLst/>
              <a:rect l="l" t="t" r="r" b="b"/>
              <a:pathLst>
                <a:path w="1263" h="468" extrusionOk="0">
                  <a:moveTo>
                    <a:pt x="766" y="1"/>
                  </a:moveTo>
                  <a:cubicBezTo>
                    <a:pt x="718" y="1"/>
                    <a:pt x="671" y="7"/>
                    <a:pt x="625" y="19"/>
                  </a:cubicBezTo>
                  <a:cubicBezTo>
                    <a:pt x="489" y="47"/>
                    <a:pt x="367" y="101"/>
                    <a:pt x="259" y="169"/>
                  </a:cubicBezTo>
                  <a:cubicBezTo>
                    <a:pt x="150" y="250"/>
                    <a:pt x="55" y="345"/>
                    <a:pt x="1" y="467"/>
                  </a:cubicBezTo>
                  <a:cubicBezTo>
                    <a:pt x="123" y="453"/>
                    <a:pt x="245" y="440"/>
                    <a:pt x="367" y="413"/>
                  </a:cubicBezTo>
                  <a:lnTo>
                    <a:pt x="679" y="345"/>
                  </a:lnTo>
                  <a:cubicBezTo>
                    <a:pt x="746" y="335"/>
                    <a:pt x="813" y="326"/>
                    <a:pt x="876" y="326"/>
                  </a:cubicBezTo>
                  <a:cubicBezTo>
                    <a:pt x="901" y="326"/>
                    <a:pt x="926" y="327"/>
                    <a:pt x="950" y="331"/>
                  </a:cubicBezTo>
                  <a:cubicBezTo>
                    <a:pt x="1059" y="345"/>
                    <a:pt x="1167" y="399"/>
                    <a:pt x="1249" y="467"/>
                  </a:cubicBezTo>
                  <a:cubicBezTo>
                    <a:pt x="1262" y="318"/>
                    <a:pt x="1194" y="169"/>
                    <a:pt x="1059" y="87"/>
                  </a:cubicBezTo>
                  <a:cubicBezTo>
                    <a:pt x="975" y="31"/>
                    <a:pt x="871" y="1"/>
                    <a:pt x="7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1"/>
            <p:cNvSpPr/>
            <p:nvPr/>
          </p:nvSpPr>
          <p:spPr>
            <a:xfrm>
              <a:off x="7967268" y="2440214"/>
              <a:ext cx="41362" cy="110207"/>
            </a:xfrm>
            <a:custGeom>
              <a:avLst/>
              <a:gdLst/>
              <a:ahLst/>
              <a:cxnLst/>
              <a:rect l="l" t="t" r="r" b="b"/>
              <a:pathLst>
                <a:path w="638" h="1700" extrusionOk="0">
                  <a:moveTo>
                    <a:pt x="380" y="1"/>
                  </a:moveTo>
                  <a:lnTo>
                    <a:pt x="380" y="1"/>
                  </a:lnTo>
                  <a:cubicBezTo>
                    <a:pt x="421" y="177"/>
                    <a:pt x="448" y="354"/>
                    <a:pt x="475" y="530"/>
                  </a:cubicBezTo>
                  <a:cubicBezTo>
                    <a:pt x="516" y="693"/>
                    <a:pt x="502" y="855"/>
                    <a:pt x="435" y="1018"/>
                  </a:cubicBezTo>
                  <a:cubicBezTo>
                    <a:pt x="421" y="1018"/>
                    <a:pt x="407" y="1045"/>
                    <a:pt x="407" y="1059"/>
                  </a:cubicBezTo>
                  <a:cubicBezTo>
                    <a:pt x="394" y="1072"/>
                    <a:pt x="394" y="1059"/>
                    <a:pt x="353" y="1086"/>
                  </a:cubicBezTo>
                  <a:cubicBezTo>
                    <a:pt x="326" y="1113"/>
                    <a:pt x="285" y="1127"/>
                    <a:pt x="245" y="1154"/>
                  </a:cubicBezTo>
                  <a:cubicBezTo>
                    <a:pt x="163" y="1208"/>
                    <a:pt x="82" y="1276"/>
                    <a:pt x="28" y="1357"/>
                  </a:cubicBezTo>
                  <a:cubicBezTo>
                    <a:pt x="14" y="1411"/>
                    <a:pt x="1" y="1466"/>
                    <a:pt x="1" y="1520"/>
                  </a:cubicBezTo>
                  <a:cubicBezTo>
                    <a:pt x="14" y="1574"/>
                    <a:pt x="55" y="1615"/>
                    <a:pt x="109" y="1642"/>
                  </a:cubicBezTo>
                  <a:cubicBezTo>
                    <a:pt x="176" y="1675"/>
                    <a:pt x="252" y="1700"/>
                    <a:pt x="330" y="1700"/>
                  </a:cubicBezTo>
                  <a:cubicBezTo>
                    <a:pt x="347" y="1700"/>
                    <a:pt x="363" y="1699"/>
                    <a:pt x="380" y="1696"/>
                  </a:cubicBezTo>
                  <a:cubicBezTo>
                    <a:pt x="299" y="1683"/>
                    <a:pt x="218" y="1642"/>
                    <a:pt x="136" y="1601"/>
                  </a:cubicBezTo>
                  <a:cubicBezTo>
                    <a:pt x="82" y="1547"/>
                    <a:pt x="68" y="1466"/>
                    <a:pt x="123" y="1411"/>
                  </a:cubicBezTo>
                  <a:cubicBezTo>
                    <a:pt x="177" y="1344"/>
                    <a:pt x="231" y="1289"/>
                    <a:pt x="313" y="1262"/>
                  </a:cubicBezTo>
                  <a:cubicBezTo>
                    <a:pt x="340" y="1235"/>
                    <a:pt x="380" y="1222"/>
                    <a:pt x="421" y="1194"/>
                  </a:cubicBezTo>
                  <a:cubicBezTo>
                    <a:pt x="448" y="1181"/>
                    <a:pt x="475" y="1167"/>
                    <a:pt x="489" y="1140"/>
                  </a:cubicBezTo>
                  <a:lnTo>
                    <a:pt x="543" y="1086"/>
                  </a:lnTo>
                  <a:cubicBezTo>
                    <a:pt x="624" y="896"/>
                    <a:pt x="638" y="693"/>
                    <a:pt x="584" y="516"/>
                  </a:cubicBezTo>
                  <a:cubicBezTo>
                    <a:pt x="529" y="326"/>
                    <a:pt x="462" y="164"/>
                    <a:pt x="3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1"/>
            <p:cNvSpPr/>
            <p:nvPr/>
          </p:nvSpPr>
          <p:spPr>
            <a:xfrm>
              <a:off x="8003312" y="2552756"/>
              <a:ext cx="55494" cy="30274"/>
            </a:xfrm>
            <a:custGeom>
              <a:avLst/>
              <a:gdLst/>
              <a:ahLst/>
              <a:cxnLst/>
              <a:rect l="l" t="t" r="r" b="b"/>
              <a:pathLst>
                <a:path w="856" h="467" extrusionOk="0">
                  <a:moveTo>
                    <a:pt x="855" y="1"/>
                  </a:moveTo>
                  <a:cubicBezTo>
                    <a:pt x="774" y="42"/>
                    <a:pt x="706" y="96"/>
                    <a:pt x="638" y="136"/>
                  </a:cubicBezTo>
                  <a:cubicBezTo>
                    <a:pt x="570" y="191"/>
                    <a:pt x="502" y="231"/>
                    <a:pt x="435" y="259"/>
                  </a:cubicBezTo>
                  <a:cubicBezTo>
                    <a:pt x="367" y="299"/>
                    <a:pt x="299" y="326"/>
                    <a:pt x="231" y="326"/>
                  </a:cubicBezTo>
                  <a:cubicBezTo>
                    <a:pt x="216" y="329"/>
                    <a:pt x="201" y="330"/>
                    <a:pt x="186" y="330"/>
                  </a:cubicBezTo>
                  <a:cubicBezTo>
                    <a:pt x="120" y="330"/>
                    <a:pt x="56" y="308"/>
                    <a:pt x="1" y="286"/>
                  </a:cubicBezTo>
                  <a:lnTo>
                    <a:pt x="1" y="286"/>
                  </a:lnTo>
                  <a:cubicBezTo>
                    <a:pt x="41" y="367"/>
                    <a:pt x="123" y="435"/>
                    <a:pt x="218" y="462"/>
                  </a:cubicBezTo>
                  <a:cubicBezTo>
                    <a:pt x="240" y="465"/>
                    <a:pt x="263" y="467"/>
                    <a:pt x="287" y="467"/>
                  </a:cubicBezTo>
                  <a:cubicBezTo>
                    <a:pt x="362" y="467"/>
                    <a:pt x="440" y="449"/>
                    <a:pt x="502" y="408"/>
                  </a:cubicBezTo>
                  <a:cubicBezTo>
                    <a:pt x="584" y="367"/>
                    <a:pt x="665" y="313"/>
                    <a:pt x="719" y="245"/>
                  </a:cubicBezTo>
                  <a:cubicBezTo>
                    <a:pt x="774" y="164"/>
                    <a:pt x="828" y="96"/>
                    <a:pt x="8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1"/>
            <p:cNvSpPr/>
            <p:nvPr/>
          </p:nvSpPr>
          <p:spPr>
            <a:xfrm>
              <a:off x="7870544" y="2401577"/>
              <a:ext cx="72156" cy="25542"/>
            </a:xfrm>
            <a:custGeom>
              <a:avLst/>
              <a:gdLst/>
              <a:ahLst/>
              <a:cxnLst/>
              <a:rect l="l" t="t" r="r" b="b"/>
              <a:pathLst>
                <a:path w="1113" h="394" extrusionOk="0">
                  <a:moveTo>
                    <a:pt x="557" y="0"/>
                  </a:moveTo>
                  <a:cubicBezTo>
                    <a:pt x="435" y="14"/>
                    <a:pt x="313" y="54"/>
                    <a:pt x="218" y="122"/>
                  </a:cubicBezTo>
                  <a:cubicBezTo>
                    <a:pt x="109" y="190"/>
                    <a:pt x="41" y="285"/>
                    <a:pt x="1" y="394"/>
                  </a:cubicBezTo>
                  <a:cubicBezTo>
                    <a:pt x="245" y="394"/>
                    <a:pt x="408" y="353"/>
                    <a:pt x="570" y="339"/>
                  </a:cubicBezTo>
                  <a:lnTo>
                    <a:pt x="814" y="339"/>
                  </a:lnTo>
                  <a:cubicBezTo>
                    <a:pt x="909" y="353"/>
                    <a:pt x="1004" y="380"/>
                    <a:pt x="1113" y="394"/>
                  </a:cubicBezTo>
                  <a:cubicBezTo>
                    <a:pt x="1086" y="271"/>
                    <a:pt x="1018" y="163"/>
                    <a:pt x="909" y="95"/>
                  </a:cubicBezTo>
                  <a:cubicBezTo>
                    <a:pt x="801" y="27"/>
                    <a:pt x="679" y="0"/>
                    <a:pt x="557"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1"/>
            <p:cNvSpPr/>
            <p:nvPr/>
          </p:nvSpPr>
          <p:spPr>
            <a:xfrm>
              <a:off x="8078901" y="2465757"/>
              <a:ext cx="14133" cy="24634"/>
            </a:xfrm>
            <a:custGeom>
              <a:avLst/>
              <a:gdLst/>
              <a:ahLst/>
              <a:cxnLst/>
              <a:rect l="l" t="t" r="r" b="b"/>
              <a:pathLst>
                <a:path w="218" h="380" extrusionOk="0">
                  <a:moveTo>
                    <a:pt x="109" y="0"/>
                  </a:moveTo>
                  <a:cubicBezTo>
                    <a:pt x="42" y="0"/>
                    <a:pt x="1" y="82"/>
                    <a:pt x="1" y="190"/>
                  </a:cubicBezTo>
                  <a:cubicBezTo>
                    <a:pt x="1" y="299"/>
                    <a:pt x="42" y="380"/>
                    <a:pt x="109" y="380"/>
                  </a:cubicBezTo>
                  <a:cubicBezTo>
                    <a:pt x="177" y="380"/>
                    <a:pt x="218" y="299"/>
                    <a:pt x="218" y="190"/>
                  </a:cubicBezTo>
                  <a:cubicBezTo>
                    <a:pt x="218" y="82"/>
                    <a:pt x="177"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1"/>
            <p:cNvSpPr/>
            <p:nvPr/>
          </p:nvSpPr>
          <p:spPr>
            <a:xfrm>
              <a:off x="7906589" y="2465757"/>
              <a:ext cx="14133" cy="24634"/>
            </a:xfrm>
            <a:custGeom>
              <a:avLst/>
              <a:gdLst/>
              <a:ahLst/>
              <a:cxnLst/>
              <a:rect l="l" t="t" r="r" b="b"/>
              <a:pathLst>
                <a:path w="218" h="380" extrusionOk="0">
                  <a:moveTo>
                    <a:pt x="109" y="0"/>
                  </a:moveTo>
                  <a:cubicBezTo>
                    <a:pt x="41" y="0"/>
                    <a:pt x="1" y="82"/>
                    <a:pt x="1" y="190"/>
                  </a:cubicBezTo>
                  <a:cubicBezTo>
                    <a:pt x="1" y="299"/>
                    <a:pt x="41" y="380"/>
                    <a:pt x="109" y="380"/>
                  </a:cubicBezTo>
                  <a:cubicBezTo>
                    <a:pt x="164" y="380"/>
                    <a:pt x="218" y="299"/>
                    <a:pt x="218" y="190"/>
                  </a:cubicBezTo>
                  <a:cubicBezTo>
                    <a:pt x="218" y="82"/>
                    <a:pt x="164"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1"/>
            <p:cNvSpPr/>
            <p:nvPr/>
          </p:nvSpPr>
          <p:spPr>
            <a:xfrm>
              <a:off x="8213419" y="2406698"/>
              <a:ext cx="44020" cy="71440"/>
            </a:xfrm>
            <a:custGeom>
              <a:avLst/>
              <a:gdLst/>
              <a:ahLst/>
              <a:cxnLst/>
              <a:rect l="l" t="t" r="r" b="b"/>
              <a:pathLst>
                <a:path w="679" h="1102" extrusionOk="0">
                  <a:moveTo>
                    <a:pt x="275" y="0"/>
                  </a:moveTo>
                  <a:cubicBezTo>
                    <a:pt x="63" y="0"/>
                    <a:pt x="1" y="586"/>
                    <a:pt x="1" y="586"/>
                  </a:cubicBezTo>
                  <a:lnTo>
                    <a:pt x="1" y="1101"/>
                  </a:lnTo>
                  <a:cubicBezTo>
                    <a:pt x="394" y="749"/>
                    <a:pt x="679" y="260"/>
                    <a:pt x="381" y="43"/>
                  </a:cubicBezTo>
                  <a:cubicBezTo>
                    <a:pt x="342" y="13"/>
                    <a:pt x="307"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1"/>
            <p:cNvSpPr/>
            <p:nvPr/>
          </p:nvSpPr>
          <p:spPr>
            <a:xfrm>
              <a:off x="7824841" y="2467961"/>
              <a:ext cx="36110" cy="48815"/>
            </a:xfrm>
            <a:custGeom>
              <a:avLst/>
              <a:gdLst/>
              <a:ahLst/>
              <a:cxnLst/>
              <a:rect l="l" t="t" r="r" b="b"/>
              <a:pathLst>
                <a:path w="557" h="753" extrusionOk="0">
                  <a:moveTo>
                    <a:pt x="260" y="0"/>
                  </a:moveTo>
                  <a:cubicBezTo>
                    <a:pt x="232" y="0"/>
                    <a:pt x="205" y="10"/>
                    <a:pt x="177" y="34"/>
                  </a:cubicBezTo>
                  <a:cubicBezTo>
                    <a:pt x="1" y="197"/>
                    <a:pt x="557" y="753"/>
                    <a:pt x="557" y="753"/>
                  </a:cubicBezTo>
                  <a:lnTo>
                    <a:pt x="557" y="346"/>
                  </a:lnTo>
                  <a:cubicBezTo>
                    <a:pt x="557" y="346"/>
                    <a:pt x="418" y="0"/>
                    <a:pt x="2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1"/>
            <p:cNvSpPr/>
            <p:nvPr/>
          </p:nvSpPr>
          <p:spPr>
            <a:xfrm>
              <a:off x="7899587" y="2508802"/>
              <a:ext cx="32609" cy="19448"/>
            </a:xfrm>
            <a:custGeom>
              <a:avLst/>
              <a:gdLst/>
              <a:ahLst/>
              <a:cxnLst/>
              <a:rect l="l" t="t" r="r" b="b"/>
              <a:pathLst>
                <a:path w="503" h="300" extrusionOk="0">
                  <a:moveTo>
                    <a:pt x="258" y="1"/>
                  </a:moveTo>
                  <a:cubicBezTo>
                    <a:pt x="122" y="1"/>
                    <a:pt x="0" y="69"/>
                    <a:pt x="0" y="150"/>
                  </a:cubicBezTo>
                  <a:cubicBezTo>
                    <a:pt x="0" y="231"/>
                    <a:pt x="109" y="299"/>
                    <a:pt x="258" y="299"/>
                  </a:cubicBezTo>
                  <a:cubicBezTo>
                    <a:pt x="394" y="299"/>
                    <a:pt x="502" y="231"/>
                    <a:pt x="502" y="150"/>
                  </a:cubicBezTo>
                  <a:cubicBezTo>
                    <a:pt x="502" y="69"/>
                    <a:pt x="380"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1"/>
            <p:cNvSpPr/>
            <p:nvPr/>
          </p:nvSpPr>
          <p:spPr>
            <a:xfrm>
              <a:off x="8085968" y="2508802"/>
              <a:ext cx="31702" cy="19448"/>
            </a:xfrm>
            <a:custGeom>
              <a:avLst/>
              <a:gdLst/>
              <a:ahLst/>
              <a:cxnLst/>
              <a:rect l="l" t="t" r="r" b="b"/>
              <a:pathLst>
                <a:path w="489" h="300" extrusionOk="0">
                  <a:moveTo>
                    <a:pt x="245" y="1"/>
                  </a:moveTo>
                  <a:cubicBezTo>
                    <a:pt x="109" y="1"/>
                    <a:pt x="0" y="69"/>
                    <a:pt x="0" y="150"/>
                  </a:cubicBezTo>
                  <a:cubicBezTo>
                    <a:pt x="0" y="231"/>
                    <a:pt x="109" y="299"/>
                    <a:pt x="245" y="299"/>
                  </a:cubicBezTo>
                  <a:cubicBezTo>
                    <a:pt x="380" y="299"/>
                    <a:pt x="489" y="231"/>
                    <a:pt x="489" y="150"/>
                  </a:cubicBezTo>
                  <a:cubicBezTo>
                    <a:pt x="489" y="69"/>
                    <a:pt x="380" y="1"/>
                    <a:pt x="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1"/>
            <p:cNvSpPr/>
            <p:nvPr/>
          </p:nvSpPr>
          <p:spPr>
            <a:xfrm>
              <a:off x="6916666" y="3834664"/>
              <a:ext cx="676177" cy="715501"/>
            </a:xfrm>
            <a:custGeom>
              <a:avLst/>
              <a:gdLst/>
              <a:ahLst/>
              <a:cxnLst/>
              <a:rect l="l" t="t" r="r" b="b"/>
              <a:pathLst>
                <a:path w="10430" h="11037" extrusionOk="0">
                  <a:moveTo>
                    <a:pt x="0" y="0"/>
                  </a:moveTo>
                  <a:lnTo>
                    <a:pt x="1099" y="10090"/>
                  </a:lnTo>
                  <a:cubicBezTo>
                    <a:pt x="1099" y="10090"/>
                    <a:pt x="3293" y="11036"/>
                    <a:pt x="5720" y="11036"/>
                  </a:cubicBezTo>
                  <a:cubicBezTo>
                    <a:pt x="6933" y="11036"/>
                    <a:pt x="8205" y="10800"/>
                    <a:pt x="9290" y="10090"/>
                  </a:cubicBezTo>
                  <a:lnTo>
                    <a:pt x="104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1"/>
            <p:cNvSpPr/>
            <p:nvPr/>
          </p:nvSpPr>
          <p:spPr>
            <a:xfrm>
              <a:off x="6935985" y="4016636"/>
              <a:ext cx="124927" cy="172376"/>
            </a:xfrm>
            <a:custGeom>
              <a:avLst/>
              <a:gdLst/>
              <a:ahLst/>
              <a:cxnLst/>
              <a:rect l="l" t="t" r="r" b="b"/>
              <a:pathLst>
                <a:path w="1927" h="2659" extrusionOk="0">
                  <a:moveTo>
                    <a:pt x="0" y="0"/>
                  </a:moveTo>
                  <a:lnTo>
                    <a:pt x="231" y="2143"/>
                  </a:lnTo>
                  <a:cubicBezTo>
                    <a:pt x="760" y="2360"/>
                    <a:pt x="1302" y="2537"/>
                    <a:pt x="1858" y="2645"/>
                  </a:cubicBezTo>
                  <a:lnTo>
                    <a:pt x="1926" y="2659"/>
                  </a:lnTo>
                  <a:cubicBezTo>
                    <a:pt x="1913" y="2387"/>
                    <a:pt x="1899" y="2116"/>
                    <a:pt x="1899" y="1845"/>
                  </a:cubicBezTo>
                  <a:cubicBezTo>
                    <a:pt x="1899" y="1384"/>
                    <a:pt x="1886" y="909"/>
                    <a:pt x="1886" y="448"/>
                  </a:cubicBezTo>
                  <a:cubicBezTo>
                    <a:pt x="1235" y="353"/>
                    <a:pt x="611" y="20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1"/>
            <p:cNvSpPr/>
            <p:nvPr/>
          </p:nvSpPr>
          <p:spPr>
            <a:xfrm>
              <a:off x="6955304" y="4193357"/>
              <a:ext cx="114360" cy="167968"/>
            </a:xfrm>
            <a:custGeom>
              <a:avLst/>
              <a:gdLst/>
              <a:ahLst/>
              <a:cxnLst/>
              <a:rect l="l" t="t" r="r" b="b"/>
              <a:pathLst>
                <a:path w="1764" h="2591" extrusionOk="0">
                  <a:moveTo>
                    <a:pt x="1" y="0"/>
                  </a:moveTo>
                  <a:lnTo>
                    <a:pt x="191" y="1818"/>
                  </a:lnTo>
                  <a:cubicBezTo>
                    <a:pt x="665" y="2170"/>
                    <a:pt x="1194" y="2428"/>
                    <a:pt x="1764" y="2591"/>
                  </a:cubicBezTo>
                  <a:cubicBezTo>
                    <a:pt x="1710" y="1885"/>
                    <a:pt x="1669" y="1167"/>
                    <a:pt x="1642" y="461"/>
                  </a:cubicBezTo>
                  <a:cubicBezTo>
                    <a:pt x="1086" y="367"/>
                    <a:pt x="530" y="20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1"/>
            <p:cNvSpPr/>
            <p:nvPr/>
          </p:nvSpPr>
          <p:spPr>
            <a:xfrm>
              <a:off x="6972937" y="4355103"/>
              <a:ext cx="106451" cy="164467"/>
            </a:xfrm>
            <a:custGeom>
              <a:avLst/>
              <a:gdLst/>
              <a:ahLst/>
              <a:cxnLst/>
              <a:rect l="l" t="t" r="r" b="b"/>
              <a:pathLst>
                <a:path w="1642" h="2537" extrusionOk="0">
                  <a:moveTo>
                    <a:pt x="0" y="1"/>
                  </a:moveTo>
                  <a:lnTo>
                    <a:pt x="231" y="2062"/>
                  </a:lnTo>
                  <a:cubicBezTo>
                    <a:pt x="692" y="2252"/>
                    <a:pt x="1166" y="2415"/>
                    <a:pt x="1641" y="2537"/>
                  </a:cubicBezTo>
                  <a:cubicBezTo>
                    <a:pt x="1641" y="2428"/>
                    <a:pt x="1627" y="2333"/>
                    <a:pt x="1627" y="2225"/>
                  </a:cubicBezTo>
                  <a:cubicBezTo>
                    <a:pt x="1600" y="1696"/>
                    <a:pt x="1560" y="1167"/>
                    <a:pt x="1533" y="638"/>
                  </a:cubicBezTo>
                  <a:cubicBezTo>
                    <a:pt x="990" y="503"/>
                    <a:pt x="475" y="28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1"/>
            <p:cNvSpPr/>
            <p:nvPr/>
          </p:nvSpPr>
          <p:spPr>
            <a:xfrm>
              <a:off x="6916666" y="3834664"/>
              <a:ext cx="140681" cy="176785"/>
            </a:xfrm>
            <a:custGeom>
              <a:avLst/>
              <a:gdLst/>
              <a:ahLst/>
              <a:cxnLst/>
              <a:rect l="l" t="t" r="r" b="b"/>
              <a:pathLst>
                <a:path w="2170" h="2727" extrusionOk="0">
                  <a:moveTo>
                    <a:pt x="0" y="0"/>
                  </a:moveTo>
                  <a:lnTo>
                    <a:pt x="244" y="2224"/>
                  </a:lnTo>
                  <a:cubicBezTo>
                    <a:pt x="705" y="2401"/>
                    <a:pt x="1194" y="2550"/>
                    <a:pt x="1682" y="2645"/>
                  </a:cubicBezTo>
                  <a:cubicBezTo>
                    <a:pt x="1858" y="2672"/>
                    <a:pt x="2007" y="2699"/>
                    <a:pt x="2170" y="2726"/>
                  </a:cubicBezTo>
                  <a:cubicBezTo>
                    <a:pt x="2156" y="1817"/>
                    <a:pt x="2116" y="909"/>
                    <a:pt x="2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1"/>
            <p:cNvSpPr/>
            <p:nvPr/>
          </p:nvSpPr>
          <p:spPr>
            <a:xfrm>
              <a:off x="7091572" y="4050022"/>
              <a:ext cx="124085" cy="153965"/>
            </a:xfrm>
            <a:custGeom>
              <a:avLst/>
              <a:gdLst/>
              <a:ahLst/>
              <a:cxnLst/>
              <a:rect l="l" t="t" r="r" b="b"/>
              <a:pathLst>
                <a:path w="1914" h="2375" extrusionOk="0">
                  <a:moveTo>
                    <a:pt x="1" y="1"/>
                  </a:moveTo>
                  <a:lnTo>
                    <a:pt x="1" y="1"/>
                  </a:lnTo>
                  <a:cubicBezTo>
                    <a:pt x="14" y="747"/>
                    <a:pt x="28" y="1493"/>
                    <a:pt x="55" y="2238"/>
                  </a:cubicBezTo>
                  <a:cubicBezTo>
                    <a:pt x="652" y="2320"/>
                    <a:pt x="1249" y="2374"/>
                    <a:pt x="1859" y="2374"/>
                  </a:cubicBezTo>
                  <a:cubicBezTo>
                    <a:pt x="1859" y="2116"/>
                    <a:pt x="1859" y="1859"/>
                    <a:pt x="1872" y="1601"/>
                  </a:cubicBezTo>
                  <a:cubicBezTo>
                    <a:pt x="1886" y="1113"/>
                    <a:pt x="1900" y="638"/>
                    <a:pt x="1913" y="164"/>
                  </a:cubicBezTo>
                  <a:cubicBezTo>
                    <a:pt x="1561" y="150"/>
                    <a:pt x="1221" y="109"/>
                    <a:pt x="869" y="82"/>
                  </a:cubicBezTo>
                  <a:cubicBezTo>
                    <a:pt x="584" y="55"/>
                    <a:pt x="286" y="2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1"/>
            <p:cNvSpPr/>
            <p:nvPr/>
          </p:nvSpPr>
          <p:spPr>
            <a:xfrm>
              <a:off x="7095980" y="4228494"/>
              <a:ext cx="115268" cy="153058"/>
            </a:xfrm>
            <a:custGeom>
              <a:avLst/>
              <a:gdLst/>
              <a:ahLst/>
              <a:cxnLst/>
              <a:rect l="l" t="t" r="r" b="b"/>
              <a:pathLst>
                <a:path w="1778" h="2361" extrusionOk="0">
                  <a:moveTo>
                    <a:pt x="1" y="1"/>
                  </a:moveTo>
                  <a:cubicBezTo>
                    <a:pt x="14" y="543"/>
                    <a:pt x="41" y="1072"/>
                    <a:pt x="82" y="1615"/>
                  </a:cubicBezTo>
                  <a:cubicBezTo>
                    <a:pt x="96" y="1805"/>
                    <a:pt x="96" y="1994"/>
                    <a:pt x="109" y="2184"/>
                  </a:cubicBezTo>
                  <a:cubicBezTo>
                    <a:pt x="652" y="2293"/>
                    <a:pt x="1194" y="2347"/>
                    <a:pt x="1750" y="2361"/>
                  </a:cubicBezTo>
                  <a:cubicBezTo>
                    <a:pt x="1750" y="2171"/>
                    <a:pt x="1764" y="1994"/>
                    <a:pt x="1764" y="1805"/>
                  </a:cubicBezTo>
                  <a:cubicBezTo>
                    <a:pt x="1764" y="1249"/>
                    <a:pt x="1777" y="693"/>
                    <a:pt x="1777" y="136"/>
                  </a:cubicBezTo>
                  <a:lnTo>
                    <a:pt x="1669" y="136"/>
                  </a:lnTo>
                  <a:cubicBezTo>
                    <a:pt x="1113" y="123"/>
                    <a:pt x="557" y="6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1"/>
            <p:cNvSpPr/>
            <p:nvPr/>
          </p:nvSpPr>
          <p:spPr>
            <a:xfrm>
              <a:off x="7105640" y="4403464"/>
              <a:ext cx="102950" cy="141648"/>
            </a:xfrm>
            <a:custGeom>
              <a:avLst/>
              <a:gdLst/>
              <a:ahLst/>
              <a:cxnLst/>
              <a:rect l="l" t="t" r="r" b="b"/>
              <a:pathLst>
                <a:path w="1588" h="2185" extrusionOk="0">
                  <a:moveTo>
                    <a:pt x="1" y="1"/>
                  </a:moveTo>
                  <a:lnTo>
                    <a:pt x="1" y="1"/>
                  </a:lnTo>
                  <a:cubicBezTo>
                    <a:pt x="42" y="652"/>
                    <a:pt x="82" y="1289"/>
                    <a:pt x="109" y="1926"/>
                  </a:cubicBezTo>
                  <a:cubicBezTo>
                    <a:pt x="584" y="2035"/>
                    <a:pt x="1059" y="2130"/>
                    <a:pt x="1533" y="2184"/>
                  </a:cubicBezTo>
                  <a:lnTo>
                    <a:pt x="1533" y="1940"/>
                  </a:lnTo>
                  <a:cubicBezTo>
                    <a:pt x="1533" y="1343"/>
                    <a:pt x="1561" y="747"/>
                    <a:pt x="1588" y="163"/>
                  </a:cubicBezTo>
                  <a:cubicBezTo>
                    <a:pt x="1045" y="150"/>
                    <a:pt x="516" y="9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1"/>
            <p:cNvSpPr/>
            <p:nvPr/>
          </p:nvSpPr>
          <p:spPr>
            <a:xfrm>
              <a:off x="7081070" y="3834664"/>
              <a:ext cx="140746" cy="192603"/>
            </a:xfrm>
            <a:custGeom>
              <a:avLst/>
              <a:gdLst/>
              <a:ahLst/>
              <a:cxnLst/>
              <a:rect l="l" t="t" r="r" b="b"/>
              <a:pathLst>
                <a:path w="2171" h="2971" extrusionOk="0">
                  <a:moveTo>
                    <a:pt x="0" y="0"/>
                  </a:moveTo>
                  <a:cubicBezTo>
                    <a:pt x="68" y="705"/>
                    <a:pt x="109" y="1411"/>
                    <a:pt x="122" y="2116"/>
                  </a:cubicBezTo>
                  <a:cubicBezTo>
                    <a:pt x="136" y="2346"/>
                    <a:pt x="136" y="2577"/>
                    <a:pt x="149" y="2807"/>
                  </a:cubicBezTo>
                  <a:cubicBezTo>
                    <a:pt x="570" y="2862"/>
                    <a:pt x="990" y="2902"/>
                    <a:pt x="1424" y="2929"/>
                  </a:cubicBezTo>
                  <a:cubicBezTo>
                    <a:pt x="1641" y="2943"/>
                    <a:pt x="1872" y="2957"/>
                    <a:pt x="2089" y="2970"/>
                  </a:cubicBezTo>
                  <a:cubicBezTo>
                    <a:pt x="2116" y="1980"/>
                    <a:pt x="2143" y="990"/>
                    <a:pt x="2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1"/>
            <p:cNvSpPr/>
            <p:nvPr/>
          </p:nvSpPr>
          <p:spPr>
            <a:xfrm>
              <a:off x="7249882" y="3835507"/>
              <a:ext cx="139838" cy="194353"/>
            </a:xfrm>
            <a:custGeom>
              <a:avLst/>
              <a:gdLst/>
              <a:ahLst/>
              <a:cxnLst/>
              <a:rect l="l" t="t" r="r" b="b"/>
              <a:pathLst>
                <a:path w="2157" h="2998" extrusionOk="0">
                  <a:moveTo>
                    <a:pt x="68" y="1"/>
                  </a:moveTo>
                  <a:cubicBezTo>
                    <a:pt x="54" y="774"/>
                    <a:pt x="41" y="1547"/>
                    <a:pt x="14" y="2333"/>
                  </a:cubicBezTo>
                  <a:cubicBezTo>
                    <a:pt x="14" y="2550"/>
                    <a:pt x="0" y="2767"/>
                    <a:pt x="0" y="2998"/>
                  </a:cubicBezTo>
                  <a:cubicBezTo>
                    <a:pt x="380" y="2998"/>
                    <a:pt x="773" y="2998"/>
                    <a:pt x="1166" y="2984"/>
                  </a:cubicBezTo>
                  <a:cubicBezTo>
                    <a:pt x="1410" y="2971"/>
                    <a:pt x="1655" y="2944"/>
                    <a:pt x="1885" y="2916"/>
                  </a:cubicBezTo>
                  <a:cubicBezTo>
                    <a:pt x="1967" y="1940"/>
                    <a:pt x="2048" y="964"/>
                    <a:pt x="2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1"/>
            <p:cNvSpPr/>
            <p:nvPr/>
          </p:nvSpPr>
          <p:spPr>
            <a:xfrm>
              <a:off x="7245474" y="4057089"/>
              <a:ext cx="124927" cy="146899"/>
            </a:xfrm>
            <a:custGeom>
              <a:avLst/>
              <a:gdLst/>
              <a:ahLst/>
              <a:cxnLst/>
              <a:rect l="l" t="t" r="r" b="b"/>
              <a:pathLst>
                <a:path w="1927" h="2266" extrusionOk="0">
                  <a:moveTo>
                    <a:pt x="1926" y="0"/>
                  </a:moveTo>
                  <a:lnTo>
                    <a:pt x="1926" y="0"/>
                  </a:lnTo>
                  <a:cubicBezTo>
                    <a:pt x="1573" y="41"/>
                    <a:pt x="1207" y="68"/>
                    <a:pt x="855" y="82"/>
                  </a:cubicBezTo>
                  <a:lnTo>
                    <a:pt x="54" y="82"/>
                  </a:lnTo>
                  <a:cubicBezTo>
                    <a:pt x="27" y="814"/>
                    <a:pt x="14" y="1546"/>
                    <a:pt x="0" y="2265"/>
                  </a:cubicBezTo>
                  <a:cubicBezTo>
                    <a:pt x="611" y="2252"/>
                    <a:pt x="1207" y="2211"/>
                    <a:pt x="1804" y="2157"/>
                  </a:cubicBezTo>
                  <a:cubicBezTo>
                    <a:pt x="1831" y="1438"/>
                    <a:pt x="1872" y="719"/>
                    <a:pt x="1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1"/>
            <p:cNvSpPr/>
            <p:nvPr/>
          </p:nvSpPr>
          <p:spPr>
            <a:xfrm>
              <a:off x="7237565" y="4401714"/>
              <a:ext cx="118769" cy="148196"/>
            </a:xfrm>
            <a:custGeom>
              <a:avLst/>
              <a:gdLst/>
              <a:ahLst/>
              <a:cxnLst/>
              <a:rect l="l" t="t" r="r" b="b"/>
              <a:pathLst>
                <a:path w="1832" h="2286" extrusionOk="0">
                  <a:moveTo>
                    <a:pt x="1831" y="1"/>
                  </a:moveTo>
                  <a:cubicBezTo>
                    <a:pt x="1248" y="109"/>
                    <a:pt x="651" y="163"/>
                    <a:pt x="54" y="190"/>
                  </a:cubicBezTo>
                  <a:cubicBezTo>
                    <a:pt x="41" y="869"/>
                    <a:pt x="0" y="1560"/>
                    <a:pt x="14" y="2252"/>
                  </a:cubicBezTo>
                  <a:cubicBezTo>
                    <a:pt x="263" y="2274"/>
                    <a:pt x="512" y="2285"/>
                    <a:pt x="761" y="2285"/>
                  </a:cubicBezTo>
                  <a:cubicBezTo>
                    <a:pt x="1109" y="2285"/>
                    <a:pt x="1456" y="2264"/>
                    <a:pt x="1804" y="2225"/>
                  </a:cubicBezTo>
                  <a:cubicBezTo>
                    <a:pt x="1804" y="1845"/>
                    <a:pt x="1804" y="1465"/>
                    <a:pt x="1804" y="1085"/>
                  </a:cubicBezTo>
                  <a:cubicBezTo>
                    <a:pt x="1817" y="692"/>
                    <a:pt x="1817" y="353"/>
                    <a:pt x="1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1"/>
            <p:cNvSpPr/>
            <p:nvPr/>
          </p:nvSpPr>
          <p:spPr>
            <a:xfrm>
              <a:off x="7242816" y="4230244"/>
              <a:ext cx="117861" cy="151307"/>
            </a:xfrm>
            <a:custGeom>
              <a:avLst/>
              <a:gdLst/>
              <a:ahLst/>
              <a:cxnLst/>
              <a:rect l="l" t="t" r="r" b="b"/>
              <a:pathLst>
                <a:path w="1818" h="2334" extrusionOk="0">
                  <a:moveTo>
                    <a:pt x="1818" y="1"/>
                  </a:moveTo>
                  <a:cubicBezTo>
                    <a:pt x="1235" y="55"/>
                    <a:pt x="638" y="96"/>
                    <a:pt x="41" y="109"/>
                  </a:cubicBezTo>
                  <a:cubicBezTo>
                    <a:pt x="28" y="747"/>
                    <a:pt x="14" y="1398"/>
                    <a:pt x="1" y="2049"/>
                  </a:cubicBezTo>
                  <a:lnTo>
                    <a:pt x="1" y="2334"/>
                  </a:lnTo>
                  <a:cubicBezTo>
                    <a:pt x="584" y="2306"/>
                    <a:pt x="1180" y="2239"/>
                    <a:pt x="1764" y="2130"/>
                  </a:cubicBezTo>
                  <a:cubicBezTo>
                    <a:pt x="1777" y="1425"/>
                    <a:pt x="1791" y="706"/>
                    <a:pt x="1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1"/>
            <p:cNvSpPr/>
            <p:nvPr/>
          </p:nvSpPr>
          <p:spPr>
            <a:xfrm>
              <a:off x="7406376" y="3834664"/>
              <a:ext cx="186451" cy="183786"/>
            </a:xfrm>
            <a:custGeom>
              <a:avLst/>
              <a:gdLst/>
              <a:ahLst/>
              <a:cxnLst/>
              <a:rect l="l" t="t" r="r" b="b"/>
              <a:pathLst>
                <a:path w="2876" h="2835" extrusionOk="0">
                  <a:moveTo>
                    <a:pt x="258" y="0"/>
                  </a:moveTo>
                  <a:cubicBezTo>
                    <a:pt x="190" y="583"/>
                    <a:pt x="136" y="1166"/>
                    <a:pt x="81" y="1750"/>
                  </a:cubicBezTo>
                  <a:cubicBezTo>
                    <a:pt x="54" y="2102"/>
                    <a:pt x="27" y="2468"/>
                    <a:pt x="0" y="2835"/>
                  </a:cubicBezTo>
                  <a:cubicBezTo>
                    <a:pt x="895" y="2658"/>
                    <a:pt x="1777" y="2414"/>
                    <a:pt x="2645" y="2089"/>
                  </a:cubicBezTo>
                  <a:lnTo>
                    <a:pt x="28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1"/>
            <p:cNvSpPr/>
            <p:nvPr/>
          </p:nvSpPr>
          <p:spPr>
            <a:xfrm>
              <a:off x="7395810" y="4006977"/>
              <a:ext cx="177634" cy="186444"/>
            </a:xfrm>
            <a:custGeom>
              <a:avLst/>
              <a:gdLst/>
              <a:ahLst/>
              <a:cxnLst/>
              <a:rect l="l" t="t" r="r" b="b"/>
              <a:pathLst>
                <a:path w="2740" h="2876" extrusionOk="0">
                  <a:moveTo>
                    <a:pt x="2740" y="0"/>
                  </a:moveTo>
                  <a:lnTo>
                    <a:pt x="2740" y="0"/>
                  </a:lnTo>
                  <a:cubicBezTo>
                    <a:pt x="2252" y="163"/>
                    <a:pt x="1763" y="312"/>
                    <a:pt x="1275" y="448"/>
                  </a:cubicBezTo>
                  <a:cubicBezTo>
                    <a:pt x="895" y="543"/>
                    <a:pt x="502" y="624"/>
                    <a:pt x="122" y="692"/>
                  </a:cubicBezTo>
                  <a:cubicBezTo>
                    <a:pt x="68" y="1424"/>
                    <a:pt x="27" y="2157"/>
                    <a:pt x="0" y="2875"/>
                  </a:cubicBezTo>
                  <a:cubicBezTo>
                    <a:pt x="828" y="2794"/>
                    <a:pt x="1655" y="2645"/>
                    <a:pt x="2469" y="2414"/>
                  </a:cubicBezTo>
                  <a:lnTo>
                    <a:pt x="27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1"/>
            <p:cNvSpPr/>
            <p:nvPr/>
          </p:nvSpPr>
          <p:spPr>
            <a:xfrm>
              <a:off x="7389651" y="4198608"/>
              <a:ext cx="161816" cy="162717"/>
            </a:xfrm>
            <a:custGeom>
              <a:avLst/>
              <a:gdLst/>
              <a:ahLst/>
              <a:cxnLst/>
              <a:rect l="l" t="t" r="r" b="b"/>
              <a:pathLst>
                <a:path w="2496" h="2510" extrusionOk="0">
                  <a:moveTo>
                    <a:pt x="2496" y="1"/>
                  </a:moveTo>
                  <a:lnTo>
                    <a:pt x="2496" y="1"/>
                  </a:lnTo>
                  <a:cubicBezTo>
                    <a:pt x="1696" y="218"/>
                    <a:pt x="882" y="353"/>
                    <a:pt x="68" y="435"/>
                  </a:cubicBezTo>
                  <a:cubicBezTo>
                    <a:pt x="41" y="1126"/>
                    <a:pt x="14" y="1818"/>
                    <a:pt x="0" y="2510"/>
                  </a:cubicBezTo>
                  <a:lnTo>
                    <a:pt x="190" y="2455"/>
                  </a:lnTo>
                  <a:cubicBezTo>
                    <a:pt x="923" y="2266"/>
                    <a:pt x="1628" y="2008"/>
                    <a:pt x="2306" y="1682"/>
                  </a:cubicBezTo>
                  <a:lnTo>
                    <a:pt x="24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1"/>
            <p:cNvSpPr/>
            <p:nvPr/>
          </p:nvSpPr>
          <p:spPr>
            <a:xfrm>
              <a:off x="7386993" y="4346351"/>
              <a:ext cx="147812" cy="194353"/>
            </a:xfrm>
            <a:custGeom>
              <a:avLst/>
              <a:gdLst/>
              <a:ahLst/>
              <a:cxnLst/>
              <a:rect l="l" t="t" r="r" b="b"/>
              <a:pathLst>
                <a:path w="2280" h="2998" extrusionOk="0">
                  <a:moveTo>
                    <a:pt x="2279" y="0"/>
                  </a:moveTo>
                  <a:lnTo>
                    <a:pt x="2279" y="0"/>
                  </a:lnTo>
                  <a:cubicBezTo>
                    <a:pt x="1560" y="312"/>
                    <a:pt x="801" y="570"/>
                    <a:pt x="28" y="746"/>
                  </a:cubicBezTo>
                  <a:cubicBezTo>
                    <a:pt x="14" y="1506"/>
                    <a:pt x="14" y="2251"/>
                    <a:pt x="1" y="2997"/>
                  </a:cubicBezTo>
                  <a:cubicBezTo>
                    <a:pt x="719" y="2862"/>
                    <a:pt x="1411" y="2590"/>
                    <a:pt x="2035" y="2197"/>
                  </a:cubicBezTo>
                  <a:lnTo>
                    <a:pt x="2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1"/>
            <p:cNvSpPr/>
            <p:nvPr/>
          </p:nvSpPr>
          <p:spPr>
            <a:xfrm>
              <a:off x="6911350" y="3764326"/>
              <a:ext cx="676177" cy="140741"/>
            </a:xfrm>
            <a:custGeom>
              <a:avLst/>
              <a:gdLst/>
              <a:ahLst/>
              <a:cxnLst/>
              <a:rect l="l" t="t" r="r" b="b"/>
              <a:pathLst>
                <a:path w="10430" h="2171" extrusionOk="0">
                  <a:moveTo>
                    <a:pt x="5222" y="0"/>
                  </a:moveTo>
                  <a:cubicBezTo>
                    <a:pt x="2333" y="0"/>
                    <a:pt x="1" y="488"/>
                    <a:pt x="1" y="1085"/>
                  </a:cubicBezTo>
                  <a:cubicBezTo>
                    <a:pt x="1" y="1682"/>
                    <a:pt x="2333" y="2170"/>
                    <a:pt x="5222" y="2170"/>
                  </a:cubicBezTo>
                  <a:cubicBezTo>
                    <a:pt x="8097" y="2170"/>
                    <a:pt x="10430" y="1682"/>
                    <a:pt x="10430" y="1085"/>
                  </a:cubicBezTo>
                  <a:cubicBezTo>
                    <a:pt x="10430" y="488"/>
                    <a:pt x="8097" y="0"/>
                    <a:pt x="5222" y="0"/>
                  </a:cubicBezTo>
                  <a:close/>
                </a:path>
              </a:pathLst>
            </a:custGeom>
            <a:solidFill>
              <a:srgbClr val="763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1"/>
            <p:cNvSpPr/>
            <p:nvPr/>
          </p:nvSpPr>
          <p:spPr>
            <a:xfrm>
              <a:off x="6938643" y="3764326"/>
              <a:ext cx="628657" cy="140741"/>
            </a:xfrm>
            <a:custGeom>
              <a:avLst/>
              <a:gdLst/>
              <a:ahLst/>
              <a:cxnLst/>
              <a:rect l="l" t="t" r="r" b="b"/>
              <a:pathLst>
                <a:path w="9697" h="2171" extrusionOk="0">
                  <a:moveTo>
                    <a:pt x="4855" y="0"/>
                  </a:moveTo>
                  <a:cubicBezTo>
                    <a:pt x="2170" y="0"/>
                    <a:pt x="0" y="488"/>
                    <a:pt x="0" y="1085"/>
                  </a:cubicBezTo>
                  <a:cubicBezTo>
                    <a:pt x="0" y="1682"/>
                    <a:pt x="2170" y="2170"/>
                    <a:pt x="4855" y="2170"/>
                  </a:cubicBezTo>
                  <a:cubicBezTo>
                    <a:pt x="7527" y="2170"/>
                    <a:pt x="9697" y="1682"/>
                    <a:pt x="9697" y="1085"/>
                  </a:cubicBezTo>
                  <a:cubicBezTo>
                    <a:pt x="9697" y="488"/>
                    <a:pt x="7527" y="0"/>
                    <a:pt x="4855" y="0"/>
                  </a:cubicBezTo>
                  <a:close/>
                </a:path>
              </a:pathLst>
            </a:custGeom>
            <a:solidFill>
              <a:srgbClr val="763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1"/>
            <p:cNvSpPr/>
            <p:nvPr/>
          </p:nvSpPr>
          <p:spPr>
            <a:xfrm>
              <a:off x="6925418" y="3663713"/>
              <a:ext cx="643697" cy="219441"/>
            </a:xfrm>
            <a:custGeom>
              <a:avLst/>
              <a:gdLst/>
              <a:ahLst/>
              <a:cxnLst/>
              <a:rect l="l" t="t" r="r" b="b"/>
              <a:pathLst>
                <a:path w="9929" h="3385" extrusionOk="0">
                  <a:moveTo>
                    <a:pt x="5224" y="1"/>
                  </a:moveTo>
                  <a:cubicBezTo>
                    <a:pt x="3363" y="1"/>
                    <a:pt x="3567" y="1905"/>
                    <a:pt x="3567" y="1905"/>
                  </a:cubicBezTo>
                  <a:lnTo>
                    <a:pt x="3133" y="1267"/>
                  </a:lnTo>
                  <a:cubicBezTo>
                    <a:pt x="2906" y="944"/>
                    <a:pt x="2592" y="774"/>
                    <a:pt x="2213" y="774"/>
                  </a:cubicBezTo>
                  <a:cubicBezTo>
                    <a:pt x="1845" y="774"/>
                    <a:pt x="1417" y="934"/>
                    <a:pt x="950" y="1267"/>
                  </a:cubicBezTo>
                  <a:cubicBezTo>
                    <a:pt x="1" y="1932"/>
                    <a:pt x="787" y="3152"/>
                    <a:pt x="787" y="3152"/>
                  </a:cubicBezTo>
                  <a:cubicBezTo>
                    <a:pt x="2668" y="3320"/>
                    <a:pt x="4140" y="3385"/>
                    <a:pt x="5292" y="3385"/>
                  </a:cubicBezTo>
                  <a:cubicBezTo>
                    <a:pt x="9176" y="3385"/>
                    <a:pt x="9426" y="2651"/>
                    <a:pt x="9426" y="2651"/>
                  </a:cubicBezTo>
                  <a:cubicBezTo>
                    <a:pt x="9426" y="2651"/>
                    <a:pt x="9928" y="1349"/>
                    <a:pt x="8585" y="955"/>
                  </a:cubicBezTo>
                  <a:cubicBezTo>
                    <a:pt x="8422" y="906"/>
                    <a:pt x="8273" y="884"/>
                    <a:pt x="8138" y="884"/>
                  </a:cubicBezTo>
                  <a:cubicBezTo>
                    <a:pt x="7249" y="884"/>
                    <a:pt x="6964" y="1833"/>
                    <a:pt x="6923" y="1991"/>
                  </a:cubicBezTo>
                  <a:lnTo>
                    <a:pt x="6923" y="1991"/>
                  </a:lnTo>
                  <a:cubicBezTo>
                    <a:pt x="6972" y="1779"/>
                    <a:pt x="7303" y="108"/>
                    <a:pt x="5398" y="6"/>
                  </a:cubicBezTo>
                  <a:cubicBezTo>
                    <a:pt x="5338" y="3"/>
                    <a:pt x="5280" y="1"/>
                    <a:pt x="5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1"/>
            <p:cNvSpPr/>
            <p:nvPr/>
          </p:nvSpPr>
          <p:spPr>
            <a:xfrm>
              <a:off x="6987847" y="4693634"/>
              <a:ext cx="523178" cy="75654"/>
            </a:xfrm>
            <a:custGeom>
              <a:avLst/>
              <a:gdLst/>
              <a:ahLst/>
              <a:cxnLst/>
              <a:rect l="l" t="t" r="r" b="b"/>
              <a:pathLst>
                <a:path w="8070" h="1167" fill="none" extrusionOk="0">
                  <a:moveTo>
                    <a:pt x="8070" y="583"/>
                  </a:moveTo>
                  <a:cubicBezTo>
                    <a:pt x="8070" y="909"/>
                    <a:pt x="6266" y="1166"/>
                    <a:pt x="4042" y="1166"/>
                  </a:cubicBezTo>
                  <a:cubicBezTo>
                    <a:pt x="1804" y="1166"/>
                    <a:pt x="1" y="909"/>
                    <a:pt x="1" y="583"/>
                  </a:cubicBezTo>
                  <a:cubicBezTo>
                    <a:pt x="1" y="258"/>
                    <a:pt x="1804" y="0"/>
                    <a:pt x="4042" y="0"/>
                  </a:cubicBezTo>
                  <a:cubicBezTo>
                    <a:pt x="6266" y="0"/>
                    <a:pt x="8070" y="258"/>
                    <a:pt x="8070" y="583"/>
                  </a:cubicBezTo>
                  <a:close/>
                </a:path>
              </a:pathLst>
            </a:custGeom>
            <a:solidFill>
              <a:schemeClr val="accent6"/>
            </a:solidFill>
            <a:ln w="4400" cap="flat" cmpd="sng">
              <a:solidFill>
                <a:schemeClr val="accent6"/>
              </a:solidFill>
              <a:prstDash val="solid"/>
              <a:miter lim="135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1"/>
            <p:cNvSpPr/>
            <p:nvPr/>
          </p:nvSpPr>
          <p:spPr>
            <a:xfrm>
              <a:off x="6987847" y="4488778"/>
              <a:ext cx="39611" cy="458979"/>
            </a:xfrm>
            <a:custGeom>
              <a:avLst/>
              <a:gdLst/>
              <a:ahLst/>
              <a:cxnLst/>
              <a:rect l="l" t="t" r="r" b="b"/>
              <a:pathLst>
                <a:path w="611" h="7080" extrusionOk="0">
                  <a:moveTo>
                    <a:pt x="1" y="0"/>
                  </a:moveTo>
                  <a:lnTo>
                    <a:pt x="1" y="0"/>
                  </a:lnTo>
                  <a:cubicBezTo>
                    <a:pt x="14" y="597"/>
                    <a:pt x="55" y="1180"/>
                    <a:pt x="96" y="1777"/>
                  </a:cubicBezTo>
                  <a:cubicBezTo>
                    <a:pt x="123" y="2360"/>
                    <a:pt x="177" y="2957"/>
                    <a:pt x="218" y="3540"/>
                  </a:cubicBezTo>
                  <a:cubicBezTo>
                    <a:pt x="272" y="4137"/>
                    <a:pt x="326" y="4720"/>
                    <a:pt x="394" y="5316"/>
                  </a:cubicBezTo>
                  <a:lnTo>
                    <a:pt x="489" y="6198"/>
                  </a:lnTo>
                  <a:cubicBezTo>
                    <a:pt x="529" y="6483"/>
                    <a:pt x="570" y="6781"/>
                    <a:pt x="611" y="7079"/>
                  </a:cubicBezTo>
                  <a:cubicBezTo>
                    <a:pt x="611" y="6781"/>
                    <a:pt x="584" y="6483"/>
                    <a:pt x="570" y="6184"/>
                  </a:cubicBezTo>
                  <a:lnTo>
                    <a:pt x="516" y="5303"/>
                  </a:lnTo>
                  <a:cubicBezTo>
                    <a:pt x="489" y="4706"/>
                    <a:pt x="435" y="4123"/>
                    <a:pt x="394" y="3526"/>
                  </a:cubicBezTo>
                  <a:cubicBezTo>
                    <a:pt x="340" y="2943"/>
                    <a:pt x="285" y="2346"/>
                    <a:pt x="218" y="1763"/>
                  </a:cubicBezTo>
                  <a:cubicBezTo>
                    <a:pt x="150" y="1180"/>
                    <a:pt x="82" y="583"/>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1"/>
            <p:cNvSpPr/>
            <p:nvPr/>
          </p:nvSpPr>
          <p:spPr>
            <a:xfrm>
              <a:off x="7471399" y="4488778"/>
              <a:ext cx="39611" cy="458979"/>
            </a:xfrm>
            <a:custGeom>
              <a:avLst/>
              <a:gdLst/>
              <a:ahLst/>
              <a:cxnLst/>
              <a:rect l="l" t="t" r="r" b="b"/>
              <a:pathLst>
                <a:path w="611" h="7080" extrusionOk="0">
                  <a:moveTo>
                    <a:pt x="611" y="0"/>
                  </a:moveTo>
                  <a:cubicBezTo>
                    <a:pt x="530" y="583"/>
                    <a:pt x="462" y="1180"/>
                    <a:pt x="394" y="1763"/>
                  </a:cubicBezTo>
                  <a:cubicBezTo>
                    <a:pt x="326" y="2346"/>
                    <a:pt x="272" y="2943"/>
                    <a:pt x="231" y="3526"/>
                  </a:cubicBezTo>
                  <a:cubicBezTo>
                    <a:pt x="177" y="4109"/>
                    <a:pt x="123" y="4706"/>
                    <a:pt x="96" y="5303"/>
                  </a:cubicBezTo>
                  <a:lnTo>
                    <a:pt x="41" y="6184"/>
                  </a:lnTo>
                  <a:cubicBezTo>
                    <a:pt x="28" y="6483"/>
                    <a:pt x="1" y="6781"/>
                    <a:pt x="1" y="7079"/>
                  </a:cubicBezTo>
                  <a:cubicBezTo>
                    <a:pt x="41" y="6781"/>
                    <a:pt x="82" y="6483"/>
                    <a:pt x="123" y="6198"/>
                  </a:cubicBezTo>
                  <a:lnTo>
                    <a:pt x="218" y="5316"/>
                  </a:lnTo>
                  <a:cubicBezTo>
                    <a:pt x="285" y="4720"/>
                    <a:pt x="340" y="4123"/>
                    <a:pt x="394" y="3540"/>
                  </a:cubicBezTo>
                  <a:cubicBezTo>
                    <a:pt x="435" y="2957"/>
                    <a:pt x="489" y="2360"/>
                    <a:pt x="530" y="1777"/>
                  </a:cubicBezTo>
                  <a:cubicBezTo>
                    <a:pt x="557" y="1194"/>
                    <a:pt x="597" y="597"/>
                    <a:pt x="6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7124116" y="4531824"/>
              <a:ext cx="15883" cy="361413"/>
            </a:xfrm>
            <a:custGeom>
              <a:avLst/>
              <a:gdLst/>
              <a:ahLst/>
              <a:cxnLst/>
              <a:rect l="l" t="t" r="r" b="b"/>
              <a:pathLst>
                <a:path w="245" h="5575" extrusionOk="0">
                  <a:moveTo>
                    <a:pt x="14" y="1"/>
                  </a:moveTo>
                  <a:cubicBezTo>
                    <a:pt x="1" y="231"/>
                    <a:pt x="1" y="462"/>
                    <a:pt x="1" y="692"/>
                  </a:cubicBezTo>
                  <a:lnTo>
                    <a:pt x="1" y="1398"/>
                  </a:lnTo>
                  <a:cubicBezTo>
                    <a:pt x="1" y="1859"/>
                    <a:pt x="14" y="2320"/>
                    <a:pt x="41" y="2794"/>
                  </a:cubicBezTo>
                  <a:cubicBezTo>
                    <a:pt x="55" y="3256"/>
                    <a:pt x="82" y="3717"/>
                    <a:pt x="109" y="4178"/>
                  </a:cubicBezTo>
                  <a:cubicBezTo>
                    <a:pt x="136" y="4652"/>
                    <a:pt x="177" y="5114"/>
                    <a:pt x="231" y="5575"/>
                  </a:cubicBezTo>
                  <a:cubicBezTo>
                    <a:pt x="245" y="5114"/>
                    <a:pt x="245" y="4652"/>
                    <a:pt x="245" y="4191"/>
                  </a:cubicBezTo>
                  <a:cubicBezTo>
                    <a:pt x="245" y="3717"/>
                    <a:pt x="231" y="3256"/>
                    <a:pt x="204" y="2794"/>
                  </a:cubicBezTo>
                  <a:cubicBezTo>
                    <a:pt x="191" y="2320"/>
                    <a:pt x="163" y="1859"/>
                    <a:pt x="136" y="1398"/>
                  </a:cubicBezTo>
                  <a:lnTo>
                    <a:pt x="82" y="692"/>
                  </a:lnTo>
                  <a:cubicBezTo>
                    <a:pt x="55" y="462"/>
                    <a:pt x="41" y="231"/>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1"/>
            <p:cNvSpPr/>
            <p:nvPr/>
          </p:nvSpPr>
          <p:spPr>
            <a:xfrm>
              <a:off x="7372082" y="4537982"/>
              <a:ext cx="15883" cy="355255"/>
            </a:xfrm>
            <a:custGeom>
              <a:avLst/>
              <a:gdLst/>
              <a:ahLst/>
              <a:cxnLst/>
              <a:rect l="l" t="t" r="r" b="b"/>
              <a:pathLst>
                <a:path w="245" h="5480" extrusionOk="0">
                  <a:moveTo>
                    <a:pt x="231" y="1"/>
                  </a:moveTo>
                  <a:cubicBezTo>
                    <a:pt x="204" y="231"/>
                    <a:pt x="190" y="462"/>
                    <a:pt x="163" y="679"/>
                  </a:cubicBezTo>
                  <a:lnTo>
                    <a:pt x="109" y="1357"/>
                  </a:lnTo>
                  <a:cubicBezTo>
                    <a:pt x="82" y="1818"/>
                    <a:pt x="54" y="2279"/>
                    <a:pt x="41" y="2740"/>
                  </a:cubicBezTo>
                  <a:cubicBezTo>
                    <a:pt x="27" y="3188"/>
                    <a:pt x="14" y="3649"/>
                    <a:pt x="0" y="4110"/>
                  </a:cubicBezTo>
                  <a:cubicBezTo>
                    <a:pt x="0" y="4571"/>
                    <a:pt x="0" y="5019"/>
                    <a:pt x="14" y="5480"/>
                  </a:cubicBezTo>
                  <a:cubicBezTo>
                    <a:pt x="82" y="5032"/>
                    <a:pt x="109" y="4585"/>
                    <a:pt x="136" y="4123"/>
                  </a:cubicBezTo>
                  <a:cubicBezTo>
                    <a:pt x="176" y="3676"/>
                    <a:pt x="190" y="3215"/>
                    <a:pt x="217" y="2754"/>
                  </a:cubicBezTo>
                  <a:cubicBezTo>
                    <a:pt x="231" y="2293"/>
                    <a:pt x="244" y="1845"/>
                    <a:pt x="244" y="1384"/>
                  </a:cubicBezTo>
                  <a:lnTo>
                    <a:pt x="244" y="692"/>
                  </a:lnTo>
                  <a:cubicBezTo>
                    <a:pt x="244" y="462"/>
                    <a:pt x="244" y="231"/>
                    <a:pt x="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 name="Google Shape;922;p41"/>
          <p:cNvSpPr/>
          <p:nvPr/>
        </p:nvSpPr>
        <p:spPr>
          <a:xfrm>
            <a:off x="5250650" y="2061325"/>
            <a:ext cx="1457400" cy="5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a:solidFill>
                  <a:srgbClr val="FFFFFF"/>
                </a:solidFill>
              </a:rPr>
              <a:t>חלבונים</a:t>
            </a:r>
            <a:endParaRPr>
              <a:solidFill>
                <a:srgbClr val="FFFFFF"/>
              </a:solidFill>
            </a:endParaRPr>
          </a:p>
        </p:txBody>
      </p:sp>
      <p:sp>
        <p:nvSpPr>
          <p:cNvPr id="923" name="Google Shape;923;p41"/>
          <p:cNvSpPr/>
          <p:nvPr/>
        </p:nvSpPr>
        <p:spPr>
          <a:xfrm>
            <a:off x="3243188" y="1961025"/>
            <a:ext cx="1457400" cy="5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a:solidFill>
                  <a:srgbClr val="FFFFFF"/>
                </a:solidFill>
              </a:rPr>
              <a:t>מינרלים</a:t>
            </a:r>
            <a:endParaRPr>
              <a:solidFill>
                <a:srgbClr val="FFFFFF"/>
              </a:solidFill>
            </a:endParaRPr>
          </a:p>
        </p:txBody>
      </p:sp>
      <p:sp>
        <p:nvSpPr>
          <p:cNvPr id="924" name="Google Shape;924;p41"/>
          <p:cNvSpPr/>
          <p:nvPr/>
        </p:nvSpPr>
        <p:spPr>
          <a:xfrm>
            <a:off x="2768388" y="2880750"/>
            <a:ext cx="1457400" cy="5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a:solidFill>
                  <a:srgbClr val="FFFFFF"/>
                </a:solidFill>
              </a:rPr>
              <a:t>שומנים</a:t>
            </a:r>
            <a:endParaRPr>
              <a:solidFill>
                <a:srgbClr val="FFFFFF"/>
              </a:solidFill>
            </a:endParaRPr>
          </a:p>
        </p:txBody>
      </p:sp>
      <p:sp>
        <p:nvSpPr>
          <p:cNvPr id="925" name="Google Shape;925;p41"/>
          <p:cNvSpPr/>
          <p:nvPr/>
        </p:nvSpPr>
        <p:spPr>
          <a:xfrm>
            <a:off x="4754175" y="3158250"/>
            <a:ext cx="1457400" cy="5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a:solidFill>
                  <a:srgbClr val="FFFFFF"/>
                </a:solidFill>
              </a:rPr>
              <a:t>ויטמינים</a:t>
            </a:r>
            <a:endParaRPr>
              <a:solidFill>
                <a:srgbClr val="FFFFFF"/>
              </a:solidFill>
            </a:endParaRPr>
          </a:p>
        </p:txBody>
      </p:sp>
      <p:sp>
        <p:nvSpPr>
          <p:cNvPr id="926" name="Google Shape;926;p41"/>
          <p:cNvSpPr/>
          <p:nvPr/>
        </p:nvSpPr>
        <p:spPr>
          <a:xfrm>
            <a:off x="1008500" y="3318863"/>
            <a:ext cx="1457400" cy="5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a:solidFill>
                  <a:srgbClr val="FFFFFF"/>
                </a:solidFill>
              </a:rPr>
              <a:t>סיבים תזונתיים</a:t>
            </a:r>
            <a:endParaRPr>
              <a:solidFill>
                <a:srgbClr val="FFFFFF"/>
              </a:solidFill>
            </a:endParaRPr>
          </a:p>
        </p:txBody>
      </p:sp>
      <p:sp>
        <p:nvSpPr>
          <p:cNvPr id="927" name="Google Shape;927;p41"/>
          <p:cNvSpPr/>
          <p:nvPr/>
        </p:nvSpPr>
        <p:spPr>
          <a:xfrm>
            <a:off x="1069950" y="2218175"/>
            <a:ext cx="1457400" cy="5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a:solidFill>
                  <a:srgbClr val="FFFFFF"/>
                </a:solidFill>
              </a:rPr>
              <a:t>פחמימות</a:t>
            </a:r>
            <a:endParaRPr>
              <a:solidFill>
                <a:srgbClr val="FFFFFF"/>
              </a:solidFill>
            </a:endParaRPr>
          </a:p>
        </p:txBody>
      </p:sp>
      <p:sp>
        <p:nvSpPr>
          <p:cNvPr id="928" name="Google Shape;928;p41"/>
          <p:cNvSpPr txBox="1"/>
          <p:nvPr/>
        </p:nvSpPr>
        <p:spPr>
          <a:xfrm>
            <a:off x="1606400" y="1171075"/>
            <a:ext cx="3444300" cy="373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000" b="1">
                <a:solidFill>
                  <a:srgbClr val="FFFFFF"/>
                </a:solidFill>
                <a:latin typeface="Alef"/>
                <a:ea typeface="Alef"/>
                <a:cs typeface="Alef"/>
                <a:sym typeface="Alef"/>
              </a:rPr>
              <a:t>מהם מרכיבים תזונתיים?</a:t>
            </a:r>
            <a:endParaRPr sz="2000" b="1">
              <a:solidFill>
                <a:srgbClr val="FFFFFF"/>
              </a:solidFill>
              <a:latin typeface="Alef"/>
              <a:ea typeface="Alef"/>
              <a:cs typeface="Alef"/>
              <a:sym typeface="Alef"/>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42"/>
          <p:cNvSpPr txBox="1"/>
          <p:nvPr/>
        </p:nvSpPr>
        <p:spPr>
          <a:xfrm>
            <a:off x="441150" y="1545400"/>
            <a:ext cx="8261700" cy="13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u="sng">
                <a:solidFill>
                  <a:schemeClr val="hlink"/>
                </a:solidFill>
                <a:hlinkClick r:id="rId3"/>
              </a:rPr>
              <a:t>https://lo.cet.ac.il/player/?document=dcd3a1f8-de24-4b58-a021-947392e48fa3&amp;language=he</a:t>
            </a:r>
            <a:endParaRPr sz="1300"/>
          </a:p>
          <a:p>
            <a:pPr marL="0" lvl="0" indent="0" algn="l" rtl="0">
              <a:spcBef>
                <a:spcPts val="0"/>
              </a:spcBef>
              <a:spcAft>
                <a:spcPts val="0"/>
              </a:spcAft>
              <a:buNone/>
            </a:pPr>
            <a:endParaRPr sz="1300"/>
          </a:p>
        </p:txBody>
      </p:sp>
      <p:pic>
        <p:nvPicPr>
          <p:cNvPr id="934" name="Google Shape;934;p42">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935" name="Google Shape;935;p42">
            <a:hlinkClick r:id="rId6"/>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43"/>
          <p:cNvSpPr txBox="1">
            <a:spLocks noGrp="1"/>
          </p:cNvSpPr>
          <p:nvPr>
            <p:ph type="title"/>
          </p:nvPr>
        </p:nvSpPr>
        <p:spPr>
          <a:xfrm>
            <a:off x="1501975" y="1040950"/>
            <a:ext cx="6948000" cy="1646700"/>
          </a:xfrm>
          <a:prstGeom prst="rect">
            <a:avLst/>
          </a:prstGeom>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endParaRPr sz="1900">
              <a:solidFill>
                <a:schemeClr val="accent6"/>
              </a:solidFill>
              <a:latin typeface="Alef"/>
              <a:ea typeface="Alef"/>
              <a:cs typeface="Alef"/>
              <a:sym typeface="Alef"/>
            </a:endParaRPr>
          </a:p>
          <a:p>
            <a:pPr marL="0" lvl="0" indent="0" algn="just" rtl="1">
              <a:lnSpc>
                <a:spcPct val="150000"/>
              </a:lnSpc>
              <a:spcBef>
                <a:spcPts val="1200"/>
              </a:spcBef>
              <a:spcAft>
                <a:spcPts val="0"/>
              </a:spcAft>
              <a:buNone/>
            </a:pPr>
            <a:r>
              <a:rPr lang="en" sz="1900">
                <a:solidFill>
                  <a:schemeClr val="accent6"/>
                </a:solidFill>
                <a:latin typeface="Alef"/>
                <a:ea typeface="Alef"/>
                <a:cs typeface="Alef"/>
                <a:sym typeface="Alef"/>
              </a:rPr>
              <a:t>לכל קבוצת גידולים חקלאיים רשמו מה הרכיב התזונתי העיקרי </a:t>
            </a:r>
            <a:endParaRPr sz="1900">
              <a:solidFill>
                <a:schemeClr val="accent6"/>
              </a:solidFill>
              <a:latin typeface="Alef"/>
              <a:ea typeface="Alef"/>
              <a:cs typeface="Alef"/>
              <a:sym typeface="Alef"/>
            </a:endParaRPr>
          </a:p>
          <a:p>
            <a:pPr marL="0" lvl="0" indent="0" algn="just" rtl="1">
              <a:lnSpc>
                <a:spcPct val="150000"/>
              </a:lnSpc>
              <a:spcBef>
                <a:spcPts val="1200"/>
              </a:spcBef>
              <a:spcAft>
                <a:spcPts val="0"/>
              </a:spcAft>
              <a:buNone/>
            </a:pPr>
            <a:r>
              <a:rPr lang="en" sz="1900">
                <a:solidFill>
                  <a:schemeClr val="accent6"/>
                </a:solidFill>
                <a:latin typeface="Alef"/>
                <a:ea typeface="Alef"/>
                <a:cs typeface="Alef"/>
                <a:sym typeface="Alef"/>
              </a:rPr>
              <a:t> (חלבונים, פחמימות, סיבים, שומנים,  מינרלים וויטמינים)</a:t>
            </a:r>
            <a:endParaRPr sz="1900">
              <a:solidFill>
                <a:schemeClr val="accent6"/>
              </a:solidFill>
              <a:latin typeface="Alef"/>
              <a:ea typeface="Alef"/>
              <a:cs typeface="Alef"/>
              <a:sym typeface="Alef"/>
            </a:endParaRPr>
          </a:p>
          <a:p>
            <a:pPr marL="0" lvl="0" indent="0" algn="ctr" rtl="0">
              <a:spcBef>
                <a:spcPts val="1200"/>
              </a:spcBef>
              <a:spcAft>
                <a:spcPts val="0"/>
              </a:spcAft>
              <a:buNone/>
            </a:pPr>
            <a:endParaRPr>
              <a:solidFill>
                <a:schemeClr val="accent6"/>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4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פעילות מיון</a:t>
            </a:r>
            <a:endParaRPr>
              <a:latin typeface="Alef"/>
              <a:ea typeface="Alef"/>
              <a:cs typeface="Alef"/>
              <a:sym typeface="Alef"/>
            </a:endParaRPr>
          </a:p>
        </p:txBody>
      </p:sp>
      <p:sp>
        <p:nvSpPr>
          <p:cNvPr id="946" name="Google Shape;946;p44"/>
          <p:cNvSpPr txBox="1"/>
          <p:nvPr/>
        </p:nvSpPr>
        <p:spPr>
          <a:xfrm>
            <a:off x="223350" y="1429125"/>
            <a:ext cx="8362200" cy="3000000"/>
          </a:xfrm>
          <a:prstGeom prst="rect">
            <a:avLst/>
          </a:prstGeom>
          <a:noFill/>
          <a:ln>
            <a:noFill/>
          </a:ln>
        </p:spPr>
        <p:txBody>
          <a:bodyPr spcFirstLastPara="1" wrap="square" lIns="91425" tIns="91425" rIns="91425" bIns="91425" anchor="t" anchorCtr="0">
            <a:noAutofit/>
          </a:bodyPr>
          <a:lstStyle/>
          <a:p>
            <a:pPr marL="457200" marR="457200" lvl="0" indent="-381000" algn="just" rtl="1">
              <a:lnSpc>
                <a:spcPct val="150000"/>
              </a:lnSpc>
              <a:spcBef>
                <a:spcPts val="0"/>
              </a:spcBef>
              <a:spcAft>
                <a:spcPts val="0"/>
              </a:spcAft>
              <a:buClr>
                <a:schemeClr val="lt2"/>
              </a:buClr>
              <a:buSzPts val="2400"/>
              <a:buFont typeface="Alef"/>
              <a:buChar char="●"/>
            </a:pPr>
            <a:r>
              <a:rPr lang="en" sz="2400">
                <a:solidFill>
                  <a:schemeClr val="lt2"/>
                </a:solidFill>
                <a:latin typeface="Alef"/>
                <a:ea typeface="Alef"/>
                <a:cs typeface="Alef"/>
                <a:sym typeface="Alef"/>
              </a:rPr>
              <a:t>בננות, תפוחי אדמה, בטטה, אורז, קטניות  הם גידולים צמחיים עשירים ב :  </a:t>
            </a:r>
            <a:endParaRPr sz="2400">
              <a:solidFill>
                <a:schemeClr val="lt2"/>
              </a:solidFill>
              <a:latin typeface="Alef"/>
              <a:ea typeface="Alef"/>
              <a:cs typeface="Alef"/>
              <a:sym typeface="Alef"/>
            </a:endParaRPr>
          </a:p>
        </p:txBody>
      </p:sp>
      <p:pic>
        <p:nvPicPr>
          <p:cNvPr id="947" name="Google Shape;947;p44">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948" name="Google Shape;948;p44">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7"/>
          <p:cNvSpPr txBox="1">
            <a:spLocks noGrp="1"/>
          </p:cNvSpPr>
          <p:nvPr>
            <p:ph type="ctrTitle"/>
          </p:nvPr>
        </p:nvSpPr>
        <p:spPr>
          <a:xfrm>
            <a:off x="232800" y="448750"/>
            <a:ext cx="5508900" cy="31572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en">
                <a:latin typeface="Alef"/>
                <a:ea typeface="Alef"/>
                <a:cs typeface="Alef"/>
                <a:sym typeface="Alef"/>
              </a:rPr>
              <a:t>תזונה מקיימת וביטחון תזונתי בחקלאות בישראל</a:t>
            </a:r>
            <a:endParaRPr>
              <a:latin typeface="Alef"/>
              <a:ea typeface="Alef"/>
              <a:cs typeface="Alef"/>
              <a:sym typeface="Alef"/>
            </a:endParaRPr>
          </a:p>
        </p:txBody>
      </p:sp>
      <p:grpSp>
        <p:nvGrpSpPr>
          <p:cNvPr id="481" name="Google Shape;481;p27"/>
          <p:cNvGrpSpPr/>
          <p:nvPr/>
        </p:nvGrpSpPr>
        <p:grpSpPr>
          <a:xfrm>
            <a:off x="4815845" y="604088"/>
            <a:ext cx="3557234" cy="4539470"/>
            <a:chOff x="4815845" y="604088"/>
            <a:chExt cx="3557234" cy="4539470"/>
          </a:xfrm>
        </p:grpSpPr>
        <p:grpSp>
          <p:nvGrpSpPr>
            <p:cNvPr id="482" name="Google Shape;482;p27"/>
            <p:cNvGrpSpPr/>
            <p:nvPr/>
          </p:nvGrpSpPr>
          <p:grpSpPr>
            <a:xfrm>
              <a:off x="6231762" y="604088"/>
              <a:ext cx="2141317" cy="4539462"/>
              <a:chOff x="2451049" y="3270244"/>
              <a:chExt cx="598267" cy="1268254"/>
            </a:xfrm>
          </p:grpSpPr>
          <p:sp>
            <p:nvSpPr>
              <p:cNvPr id="483" name="Google Shape;483;p27"/>
              <p:cNvSpPr/>
              <p:nvPr/>
            </p:nvSpPr>
            <p:spPr>
              <a:xfrm>
                <a:off x="2661886" y="3270244"/>
                <a:ext cx="135246" cy="47754"/>
              </a:xfrm>
              <a:custGeom>
                <a:avLst/>
                <a:gdLst/>
                <a:ahLst/>
                <a:cxnLst/>
                <a:rect l="l" t="t" r="r" b="b"/>
                <a:pathLst>
                  <a:path w="9751" h="3443" extrusionOk="0">
                    <a:moveTo>
                      <a:pt x="3767" y="0"/>
                    </a:moveTo>
                    <a:cubicBezTo>
                      <a:pt x="1803" y="0"/>
                      <a:pt x="186" y="1502"/>
                      <a:pt x="1" y="3420"/>
                    </a:cubicBezTo>
                    <a:cubicBezTo>
                      <a:pt x="1479" y="3050"/>
                      <a:pt x="3074" y="2842"/>
                      <a:pt x="4783" y="2842"/>
                    </a:cubicBezTo>
                    <a:cubicBezTo>
                      <a:pt x="4864" y="2841"/>
                      <a:pt x="4944" y="2840"/>
                      <a:pt x="5024" y="2840"/>
                    </a:cubicBezTo>
                    <a:cubicBezTo>
                      <a:pt x="6691" y="2840"/>
                      <a:pt x="8273" y="3068"/>
                      <a:pt x="9750" y="3443"/>
                    </a:cubicBezTo>
                    <a:cubicBezTo>
                      <a:pt x="9681" y="1525"/>
                      <a:pt x="8133" y="0"/>
                      <a:pt x="6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7"/>
              <p:cNvSpPr/>
              <p:nvPr/>
            </p:nvSpPr>
            <p:spPr>
              <a:xfrm>
                <a:off x="2564803" y="3309327"/>
                <a:ext cx="327193" cy="191323"/>
              </a:xfrm>
              <a:custGeom>
                <a:avLst/>
                <a:gdLst/>
                <a:ahLst/>
                <a:cxnLst/>
                <a:rect l="l" t="t" r="r" b="b"/>
                <a:pathLst>
                  <a:path w="23590" h="13794" extrusionOk="0">
                    <a:moveTo>
                      <a:pt x="11783" y="1"/>
                    </a:moveTo>
                    <a:cubicBezTo>
                      <a:pt x="10074" y="1"/>
                      <a:pt x="8456" y="186"/>
                      <a:pt x="7001" y="579"/>
                    </a:cubicBezTo>
                    <a:cubicBezTo>
                      <a:pt x="2888" y="1664"/>
                      <a:pt x="0" y="4067"/>
                      <a:pt x="0" y="6886"/>
                    </a:cubicBezTo>
                    <a:cubicBezTo>
                      <a:pt x="0" y="10698"/>
                      <a:pt x="5268" y="13794"/>
                      <a:pt x="11783" y="13794"/>
                    </a:cubicBezTo>
                    <a:cubicBezTo>
                      <a:pt x="18298" y="13794"/>
                      <a:pt x="23566" y="10698"/>
                      <a:pt x="23566" y="6886"/>
                    </a:cubicBezTo>
                    <a:cubicBezTo>
                      <a:pt x="23589" y="4113"/>
                      <a:pt x="20747" y="1734"/>
                      <a:pt x="16750" y="625"/>
                    </a:cubicBezTo>
                    <a:cubicBezTo>
                      <a:pt x="15249" y="232"/>
                      <a:pt x="13562" y="1"/>
                      <a:pt x="11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7"/>
              <p:cNvSpPr/>
              <p:nvPr/>
            </p:nvSpPr>
            <p:spPr>
              <a:xfrm>
                <a:off x="2451049" y="3372653"/>
                <a:ext cx="541887" cy="406585"/>
              </a:xfrm>
              <a:custGeom>
                <a:avLst/>
                <a:gdLst/>
                <a:ahLst/>
                <a:cxnLst/>
                <a:rect l="l" t="t" r="r" b="b"/>
                <a:pathLst>
                  <a:path w="39069" h="29314" extrusionOk="0">
                    <a:moveTo>
                      <a:pt x="11391" y="0"/>
                    </a:moveTo>
                    <a:cubicBezTo>
                      <a:pt x="11263" y="0"/>
                      <a:pt x="11134" y="48"/>
                      <a:pt x="11044" y="148"/>
                    </a:cubicBezTo>
                    <a:lnTo>
                      <a:pt x="2611" y="9921"/>
                    </a:lnTo>
                    <a:cubicBezTo>
                      <a:pt x="1" y="12832"/>
                      <a:pt x="878" y="17476"/>
                      <a:pt x="4413" y="19209"/>
                    </a:cubicBezTo>
                    <a:lnTo>
                      <a:pt x="10767" y="22374"/>
                    </a:lnTo>
                    <a:cubicBezTo>
                      <a:pt x="10975" y="23460"/>
                      <a:pt x="11136" y="24176"/>
                      <a:pt x="11136" y="24176"/>
                    </a:cubicBezTo>
                    <a:lnTo>
                      <a:pt x="28418" y="27387"/>
                    </a:lnTo>
                    <a:lnTo>
                      <a:pt x="28788" y="27226"/>
                    </a:lnTo>
                    <a:lnTo>
                      <a:pt x="28949" y="27364"/>
                    </a:lnTo>
                    <a:lnTo>
                      <a:pt x="29642" y="27965"/>
                    </a:lnTo>
                    <a:cubicBezTo>
                      <a:pt x="29735" y="28057"/>
                      <a:pt x="29827" y="28103"/>
                      <a:pt x="29920" y="28196"/>
                    </a:cubicBezTo>
                    <a:lnTo>
                      <a:pt x="30220" y="28427"/>
                    </a:lnTo>
                    <a:cubicBezTo>
                      <a:pt x="30428" y="28566"/>
                      <a:pt x="30682" y="28727"/>
                      <a:pt x="30913" y="28843"/>
                    </a:cubicBezTo>
                    <a:cubicBezTo>
                      <a:pt x="31445" y="29074"/>
                      <a:pt x="32022" y="29236"/>
                      <a:pt x="32646" y="29305"/>
                    </a:cubicBezTo>
                    <a:cubicBezTo>
                      <a:pt x="32733" y="29311"/>
                      <a:pt x="32819" y="29314"/>
                      <a:pt x="32906" y="29314"/>
                    </a:cubicBezTo>
                    <a:cubicBezTo>
                      <a:pt x="33143" y="29314"/>
                      <a:pt x="33380" y="29292"/>
                      <a:pt x="33616" y="29259"/>
                    </a:cubicBezTo>
                    <a:cubicBezTo>
                      <a:pt x="33917" y="29212"/>
                      <a:pt x="34240" y="29120"/>
                      <a:pt x="34540" y="29004"/>
                    </a:cubicBezTo>
                    <a:cubicBezTo>
                      <a:pt x="35118" y="28773"/>
                      <a:pt x="35603" y="28427"/>
                      <a:pt x="35996" y="28057"/>
                    </a:cubicBezTo>
                    <a:cubicBezTo>
                      <a:pt x="36112" y="27942"/>
                      <a:pt x="36227" y="27826"/>
                      <a:pt x="36319" y="27688"/>
                    </a:cubicBezTo>
                    <a:cubicBezTo>
                      <a:pt x="36389" y="27595"/>
                      <a:pt x="36458" y="27503"/>
                      <a:pt x="36527" y="27410"/>
                    </a:cubicBezTo>
                    <a:cubicBezTo>
                      <a:pt x="36966" y="26810"/>
                      <a:pt x="37220" y="26209"/>
                      <a:pt x="37359" y="25631"/>
                    </a:cubicBezTo>
                    <a:lnTo>
                      <a:pt x="37428" y="25423"/>
                    </a:lnTo>
                    <a:cubicBezTo>
                      <a:pt x="37452" y="25216"/>
                      <a:pt x="38399" y="20433"/>
                      <a:pt x="38514" y="19486"/>
                    </a:cubicBezTo>
                    <a:cubicBezTo>
                      <a:pt x="38699" y="18284"/>
                      <a:pt x="38861" y="18677"/>
                      <a:pt x="39069" y="17591"/>
                    </a:cubicBezTo>
                    <a:lnTo>
                      <a:pt x="38815" y="15489"/>
                    </a:lnTo>
                    <a:cubicBezTo>
                      <a:pt x="38539" y="15429"/>
                      <a:pt x="38262" y="15400"/>
                      <a:pt x="37989" y="15400"/>
                    </a:cubicBezTo>
                    <a:cubicBezTo>
                      <a:pt x="36564" y="15400"/>
                      <a:pt x="35222" y="16185"/>
                      <a:pt x="34564" y="17522"/>
                    </a:cubicBezTo>
                    <a:lnTo>
                      <a:pt x="33408" y="19832"/>
                    </a:lnTo>
                    <a:lnTo>
                      <a:pt x="33062" y="20618"/>
                    </a:lnTo>
                    <a:lnTo>
                      <a:pt x="32346" y="17499"/>
                    </a:lnTo>
                    <a:cubicBezTo>
                      <a:pt x="31999" y="14865"/>
                      <a:pt x="30035" y="13479"/>
                      <a:pt x="27609" y="12393"/>
                    </a:cubicBezTo>
                    <a:lnTo>
                      <a:pt x="24444" y="11307"/>
                    </a:lnTo>
                    <a:lnTo>
                      <a:pt x="24190" y="11307"/>
                    </a:lnTo>
                    <a:cubicBezTo>
                      <a:pt x="23220" y="11307"/>
                      <a:pt x="22249" y="10868"/>
                      <a:pt x="21279" y="10868"/>
                    </a:cubicBezTo>
                    <a:lnTo>
                      <a:pt x="17929" y="10868"/>
                    </a:lnTo>
                    <a:cubicBezTo>
                      <a:pt x="17213" y="10868"/>
                      <a:pt x="16520" y="11053"/>
                      <a:pt x="15827" y="11122"/>
                    </a:cubicBezTo>
                    <a:cubicBezTo>
                      <a:pt x="15133" y="11238"/>
                      <a:pt x="14463" y="11400"/>
                      <a:pt x="13817" y="11631"/>
                    </a:cubicBezTo>
                    <a:cubicBezTo>
                      <a:pt x="13239" y="11815"/>
                      <a:pt x="12731" y="11977"/>
                      <a:pt x="12153" y="12023"/>
                    </a:cubicBezTo>
                    <a:lnTo>
                      <a:pt x="10767" y="12208"/>
                    </a:lnTo>
                    <a:lnTo>
                      <a:pt x="8687" y="12462"/>
                    </a:lnTo>
                    <a:lnTo>
                      <a:pt x="8664" y="12462"/>
                    </a:lnTo>
                    <a:lnTo>
                      <a:pt x="13932" y="5462"/>
                    </a:lnTo>
                    <a:cubicBezTo>
                      <a:pt x="14140" y="5185"/>
                      <a:pt x="14163" y="4815"/>
                      <a:pt x="14024" y="4515"/>
                    </a:cubicBezTo>
                    <a:lnTo>
                      <a:pt x="11806" y="240"/>
                    </a:lnTo>
                    <a:cubicBezTo>
                      <a:pt x="11728" y="83"/>
                      <a:pt x="11560" y="0"/>
                      <a:pt x="11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7"/>
              <p:cNvSpPr/>
              <p:nvPr/>
            </p:nvSpPr>
            <p:spPr>
              <a:xfrm>
                <a:off x="2603248" y="3371904"/>
                <a:ext cx="43593" cy="76826"/>
              </a:xfrm>
              <a:custGeom>
                <a:avLst/>
                <a:gdLst/>
                <a:ahLst/>
                <a:cxnLst/>
                <a:rect l="l" t="t" r="r" b="b"/>
                <a:pathLst>
                  <a:path w="3143" h="5539" extrusionOk="0">
                    <a:moveTo>
                      <a:pt x="373" y="0"/>
                    </a:moveTo>
                    <a:cubicBezTo>
                      <a:pt x="246" y="0"/>
                      <a:pt x="116" y="53"/>
                      <a:pt x="24" y="156"/>
                    </a:cubicBezTo>
                    <a:lnTo>
                      <a:pt x="1" y="179"/>
                    </a:lnTo>
                    <a:cubicBezTo>
                      <a:pt x="70" y="526"/>
                      <a:pt x="232" y="1011"/>
                      <a:pt x="486" y="1658"/>
                    </a:cubicBezTo>
                    <a:cubicBezTo>
                      <a:pt x="1341" y="3691"/>
                      <a:pt x="2311" y="4915"/>
                      <a:pt x="2889" y="5539"/>
                    </a:cubicBezTo>
                    <a:lnTo>
                      <a:pt x="2912" y="5470"/>
                    </a:lnTo>
                    <a:cubicBezTo>
                      <a:pt x="3120" y="5192"/>
                      <a:pt x="3143" y="4800"/>
                      <a:pt x="3004" y="4522"/>
                    </a:cubicBezTo>
                    <a:lnTo>
                      <a:pt x="763" y="248"/>
                    </a:lnTo>
                    <a:cubicBezTo>
                      <a:pt x="686" y="82"/>
                      <a:pt x="531" y="0"/>
                      <a:pt x="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7"/>
              <p:cNvSpPr/>
              <p:nvPr/>
            </p:nvSpPr>
            <p:spPr>
              <a:xfrm>
                <a:off x="2678557" y="3509000"/>
                <a:ext cx="93581" cy="69503"/>
              </a:xfrm>
              <a:custGeom>
                <a:avLst/>
                <a:gdLst/>
                <a:ahLst/>
                <a:cxnLst/>
                <a:rect l="l" t="t" r="r" b="b"/>
                <a:pathLst>
                  <a:path w="6747" h="5011" extrusionOk="0">
                    <a:moveTo>
                      <a:pt x="3441" y="0"/>
                    </a:moveTo>
                    <a:cubicBezTo>
                      <a:pt x="1794" y="0"/>
                      <a:pt x="117" y="220"/>
                      <a:pt x="46" y="644"/>
                    </a:cubicBezTo>
                    <a:cubicBezTo>
                      <a:pt x="23" y="875"/>
                      <a:pt x="0" y="1130"/>
                      <a:pt x="0" y="1361"/>
                    </a:cubicBezTo>
                    <a:cubicBezTo>
                      <a:pt x="0" y="3348"/>
                      <a:pt x="1502" y="5011"/>
                      <a:pt x="3373" y="5011"/>
                    </a:cubicBezTo>
                    <a:cubicBezTo>
                      <a:pt x="5245" y="5011"/>
                      <a:pt x="6746" y="3394"/>
                      <a:pt x="6746" y="1361"/>
                    </a:cubicBezTo>
                    <a:cubicBezTo>
                      <a:pt x="6746" y="1106"/>
                      <a:pt x="6723" y="875"/>
                      <a:pt x="6654" y="621"/>
                    </a:cubicBezTo>
                    <a:cubicBezTo>
                      <a:pt x="6575" y="203"/>
                      <a:pt x="5022" y="0"/>
                      <a:pt x="34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7"/>
              <p:cNvSpPr/>
              <p:nvPr/>
            </p:nvSpPr>
            <p:spPr>
              <a:xfrm>
                <a:off x="2645549" y="3327593"/>
                <a:ext cx="157993" cy="230741"/>
              </a:xfrm>
              <a:custGeom>
                <a:avLst/>
                <a:gdLst/>
                <a:ahLst/>
                <a:cxnLst/>
                <a:rect l="l" t="t" r="r" b="b"/>
                <a:pathLst>
                  <a:path w="11391" h="16636" extrusionOk="0">
                    <a:moveTo>
                      <a:pt x="5314" y="1"/>
                    </a:moveTo>
                    <a:cubicBezTo>
                      <a:pt x="3327" y="1"/>
                      <a:pt x="1710" y="1618"/>
                      <a:pt x="1710" y="3605"/>
                    </a:cubicBezTo>
                    <a:lnTo>
                      <a:pt x="1710" y="5222"/>
                    </a:lnTo>
                    <a:lnTo>
                      <a:pt x="1710" y="5292"/>
                    </a:lnTo>
                    <a:lnTo>
                      <a:pt x="1271" y="5292"/>
                    </a:lnTo>
                    <a:cubicBezTo>
                      <a:pt x="578" y="5292"/>
                      <a:pt x="0" y="5869"/>
                      <a:pt x="0" y="6562"/>
                    </a:cubicBezTo>
                    <a:lnTo>
                      <a:pt x="0" y="6724"/>
                    </a:lnTo>
                    <a:cubicBezTo>
                      <a:pt x="0" y="7417"/>
                      <a:pt x="578" y="7995"/>
                      <a:pt x="1271" y="7995"/>
                    </a:cubicBezTo>
                    <a:lnTo>
                      <a:pt x="1710" y="7995"/>
                    </a:lnTo>
                    <a:lnTo>
                      <a:pt x="1710" y="9196"/>
                    </a:lnTo>
                    <a:cubicBezTo>
                      <a:pt x="1710" y="10421"/>
                      <a:pt x="2311" y="11530"/>
                      <a:pt x="3258" y="12153"/>
                    </a:cubicBezTo>
                    <a:lnTo>
                      <a:pt x="3258" y="14094"/>
                    </a:lnTo>
                    <a:cubicBezTo>
                      <a:pt x="3258" y="15503"/>
                      <a:pt x="4413" y="16635"/>
                      <a:pt x="5799" y="16635"/>
                    </a:cubicBezTo>
                    <a:cubicBezTo>
                      <a:pt x="7209" y="16635"/>
                      <a:pt x="8341" y="15480"/>
                      <a:pt x="8341" y="14094"/>
                    </a:cubicBezTo>
                    <a:lnTo>
                      <a:pt x="8341" y="12107"/>
                    </a:lnTo>
                    <a:cubicBezTo>
                      <a:pt x="9265" y="11437"/>
                      <a:pt x="9889" y="10374"/>
                      <a:pt x="9889" y="9150"/>
                    </a:cubicBezTo>
                    <a:lnTo>
                      <a:pt x="9889" y="8341"/>
                    </a:lnTo>
                    <a:lnTo>
                      <a:pt x="9889" y="7972"/>
                    </a:lnTo>
                    <a:lnTo>
                      <a:pt x="10120" y="7972"/>
                    </a:lnTo>
                    <a:cubicBezTo>
                      <a:pt x="10813" y="7972"/>
                      <a:pt x="11391" y="7394"/>
                      <a:pt x="11391" y="6701"/>
                    </a:cubicBezTo>
                    <a:lnTo>
                      <a:pt x="11391" y="6539"/>
                    </a:lnTo>
                    <a:cubicBezTo>
                      <a:pt x="11391" y="5869"/>
                      <a:pt x="10836" y="5292"/>
                      <a:pt x="10120" y="5292"/>
                    </a:cubicBezTo>
                    <a:lnTo>
                      <a:pt x="9889" y="5292"/>
                    </a:lnTo>
                    <a:lnTo>
                      <a:pt x="9889" y="5222"/>
                    </a:lnTo>
                    <a:lnTo>
                      <a:pt x="9889" y="3605"/>
                    </a:lnTo>
                    <a:cubicBezTo>
                      <a:pt x="9889" y="1618"/>
                      <a:pt x="8248" y="1"/>
                      <a:pt x="6262"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7"/>
              <p:cNvSpPr/>
              <p:nvPr/>
            </p:nvSpPr>
            <p:spPr>
              <a:xfrm>
                <a:off x="2693938" y="3487808"/>
                <a:ext cx="64093" cy="37823"/>
              </a:xfrm>
              <a:custGeom>
                <a:avLst/>
                <a:gdLst/>
                <a:ahLst/>
                <a:cxnLst/>
                <a:rect l="l" t="t" r="r" b="b"/>
                <a:pathLst>
                  <a:path w="4621" h="2727" extrusionOk="0">
                    <a:moveTo>
                      <a:pt x="4552" y="1"/>
                    </a:moveTo>
                    <a:cubicBezTo>
                      <a:pt x="4020" y="278"/>
                      <a:pt x="3419" y="463"/>
                      <a:pt x="2773" y="463"/>
                    </a:cubicBezTo>
                    <a:lnTo>
                      <a:pt x="1825" y="463"/>
                    </a:lnTo>
                    <a:cubicBezTo>
                      <a:pt x="1201" y="463"/>
                      <a:pt x="624" y="278"/>
                      <a:pt x="92" y="24"/>
                    </a:cubicBezTo>
                    <a:cubicBezTo>
                      <a:pt x="46" y="209"/>
                      <a:pt x="0" y="417"/>
                      <a:pt x="0" y="601"/>
                    </a:cubicBezTo>
                    <a:cubicBezTo>
                      <a:pt x="0" y="1757"/>
                      <a:pt x="1040" y="2727"/>
                      <a:pt x="2310" y="2727"/>
                    </a:cubicBezTo>
                    <a:cubicBezTo>
                      <a:pt x="3581" y="2727"/>
                      <a:pt x="4621" y="1757"/>
                      <a:pt x="4621" y="601"/>
                    </a:cubicBezTo>
                    <a:cubicBezTo>
                      <a:pt x="4621" y="417"/>
                      <a:pt x="4598" y="209"/>
                      <a:pt x="4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7"/>
              <p:cNvSpPr/>
              <p:nvPr/>
            </p:nvSpPr>
            <p:spPr>
              <a:xfrm>
                <a:off x="2662857" y="3327593"/>
                <a:ext cx="127230" cy="91667"/>
              </a:xfrm>
              <a:custGeom>
                <a:avLst/>
                <a:gdLst/>
                <a:ahLst/>
                <a:cxnLst/>
                <a:rect l="l" t="t" r="r" b="b"/>
                <a:pathLst>
                  <a:path w="9173" h="6609" extrusionOk="0">
                    <a:moveTo>
                      <a:pt x="3604" y="1"/>
                    </a:moveTo>
                    <a:cubicBezTo>
                      <a:pt x="1617" y="1"/>
                      <a:pt x="0" y="1618"/>
                      <a:pt x="0" y="3605"/>
                    </a:cubicBezTo>
                    <a:lnTo>
                      <a:pt x="0" y="4714"/>
                    </a:lnTo>
                    <a:cubicBezTo>
                      <a:pt x="0" y="5384"/>
                      <a:pt x="162" y="5985"/>
                      <a:pt x="485" y="6539"/>
                    </a:cubicBezTo>
                    <a:lnTo>
                      <a:pt x="485" y="5222"/>
                    </a:lnTo>
                    <a:cubicBezTo>
                      <a:pt x="485" y="3235"/>
                      <a:pt x="2102" y="1618"/>
                      <a:pt x="4089" y="1618"/>
                    </a:cubicBezTo>
                    <a:lnTo>
                      <a:pt x="4205" y="1618"/>
                    </a:lnTo>
                    <a:cubicBezTo>
                      <a:pt x="4159" y="1803"/>
                      <a:pt x="4089" y="1965"/>
                      <a:pt x="4089" y="2149"/>
                    </a:cubicBezTo>
                    <a:cubicBezTo>
                      <a:pt x="4089" y="2912"/>
                      <a:pt x="4736" y="3559"/>
                      <a:pt x="5522" y="3559"/>
                    </a:cubicBezTo>
                    <a:cubicBezTo>
                      <a:pt x="5891" y="3559"/>
                      <a:pt x="6261" y="3420"/>
                      <a:pt x="6492" y="3143"/>
                    </a:cubicBezTo>
                    <a:cubicBezTo>
                      <a:pt x="6700" y="3328"/>
                      <a:pt x="6954" y="3420"/>
                      <a:pt x="7208" y="3420"/>
                    </a:cubicBezTo>
                    <a:cubicBezTo>
                      <a:pt x="7509" y="3420"/>
                      <a:pt x="7763" y="3305"/>
                      <a:pt x="7971" y="3120"/>
                    </a:cubicBezTo>
                    <a:cubicBezTo>
                      <a:pt x="8410" y="3721"/>
                      <a:pt x="8664" y="4460"/>
                      <a:pt x="8664" y="5222"/>
                    </a:cubicBezTo>
                    <a:lnTo>
                      <a:pt x="8664" y="6608"/>
                    </a:lnTo>
                    <a:cubicBezTo>
                      <a:pt x="9010" y="6077"/>
                      <a:pt x="9172" y="5430"/>
                      <a:pt x="9172" y="4737"/>
                    </a:cubicBezTo>
                    <a:lnTo>
                      <a:pt x="9172" y="3651"/>
                    </a:lnTo>
                    <a:cubicBezTo>
                      <a:pt x="9172" y="1641"/>
                      <a:pt x="7555" y="1"/>
                      <a:pt x="55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7"/>
              <p:cNvSpPr/>
              <p:nvPr/>
            </p:nvSpPr>
            <p:spPr>
              <a:xfrm>
                <a:off x="2668946" y="3401612"/>
                <a:ext cx="113762" cy="110253"/>
              </a:xfrm>
              <a:custGeom>
                <a:avLst/>
                <a:gdLst/>
                <a:ahLst/>
                <a:cxnLst/>
                <a:rect l="l" t="t" r="r" b="b"/>
                <a:pathLst>
                  <a:path w="8202" h="7949" extrusionOk="0">
                    <a:moveTo>
                      <a:pt x="8202" y="1"/>
                    </a:moveTo>
                    <a:lnTo>
                      <a:pt x="7532" y="2080"/>
                    </a:lnTo>
                    <a:cubicBezTo>
                      <a:pt x="7393" y="2519"/>
                      <a:pt x="6931" y="2843"/>
                      <a:pt x="6400" y="2843"/>
                    </a:cubicBezTo>
                    <a:lnTo>
                      <a:pt x="2357" y="2819"/>
                    </a:lnTo>
                    <a:cubicBezTo>
                      <a:pt x="1918" y="2819"/>
                      <a:pt x="1502" y="2611"/>
                      <a:pt x="1294" y="2265"/>
                    </a:cubicBezTo>
                    <a:lnTo>
                      <a:pt x="0" y="47"/>
                    </a:lnTo>
                    <a:lnTo>
                      <a:pt x="0" y="1918"/>
                    </a:lnTo>
                    <a:lnTo>
                      <a:pt x="0" y="4945"/>
                    </a:lnTo>
                    <a:cubicBezTo>
                      <a:pt x="0" y="6585"/>
                      <a:pt x="1502" y="7948"/>
                      <a:pt x="3304" y="7948"/>
                    </a:cubicBezTo>
                    <a:lnTo>
                      <a:pt x="5452" y="7948"/>
                    </a:lnTo>
                    <a:cubicBezTo>
                      <a:pt x="6954" y="7948"/>
                      <a:pt x="8202" y="6863"/>
                      <a:pt x="8202" y="5499"/>
                    </a:cubicBezTo>
                    <a:lnTo>
                      <a:pt x="8202" y="3097"/>
                    </a:lnTo>
                    <a:lnTo>
                      <a:pt x="8202" y="1941"/>
                    </a:lnTo>
                    <a:lnTo>
                      <a:pt x="82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7"/>
              <p:cNvSpPr/>
              <p:nvPr/>
            </p:nvSpPr>
            <p:spPr>
              <a:xfrm>
                <a:off x="2655479" y="3411473"/>
                <a:ext cx="11235" cy="15465"/>
              </a:xfrm>
              <a:custGeom>
                <a:avLst/>
                <a:gdLst/>
                <a:ahLst/>
                <a:cxnLst/>
                <a:rect l="l" t="t" r="r" b="b"/>
                <a:pathLst>
                  <a:path w="810" h="1115" extrusionOk="0">
                    <a:moveTo>
                      <a:pt x="165" y="0"/>
                    </a:moveTo>
                    <a:cubicBezTo>
                      <a:pt x="128" y="0"/>
                      <a:pt x="93" y="18"/>
                      <a:pt x="70" y="52"/>
                    </a:cubicBezTo>
                    <a:cubicBezTo>
                      <a:pt x="1" y="98"/>
                      <a:pt x="1" y="191"/>
                      <a:pt x="70" y="260"/>
                    </a:cubicBezTo>
                    <a:lnTo>
                      <a:pt x="440" y="653"/>
                    </a:lnTo>
                    <a:lnTo>
                      <a:pt x="209" y="861"/>
                    </a:lnTo>
                    <a:cubicBezTo>
                      <a:pt x="162" y="907"/>
                      <a:pt x="162" y="999"/>
                      <a:pt x="209" y="1069"/>
                    </a:cubicBezTo>
                    <a:cubicBezTo>
                      <a:pt x="232" y="1092"/>
                      <a:pt x="301" y="1115"/>
                      <a:pt x="324" y="1115"/>
                    </a:cubicBezTo>
                    <a:cubicBezTo>
                      <a:pt x="393" y="1115"/>
                      <a:pt x="417" y="1092"/>
                      <a:pt x="393" y="1069"/>
                    </a:cubicBezTo>
                    <a:lnTo>
                      <a:pt x="809" y="676"/>
                    </a:lnTo>
                    <a:lnTo>
                      <a:pt x="278" y="52"/>
                    </a:lnTo>
                    <a:cubicBezTo>
                      <a:pt x="243" y="18"/>
                      <a:pt x="203"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7"/>
              <p:cNvSpPr/>
              <p:nvPr/>
            </p:nvSpPr>
            <p:spPr>
              <a:xfrm>
                <a:off x="2784294" y="3412027"/>
                <a:ext cx="11221" cy="14910"/>
              </a:xfrm>
              <a:custGeom>
                <a:avLst/>
                <a:gdLst/>
                <a:ahLst/>
                <a:cxnLst/>
                <a:rect l="l" t="t" r="r" b="b"/>
                <a:pathLst>
                  <a:path w="809" h="1075" extrusionOk="0">
                    <a:moveTo>
                      <a:pt x="644" y="1"/>
                    </a:moveTo>
                    <a:cubicBezTo>
                      <a:pt x="607" y="1"/>
                      <a:pt x="566" y="12"/>
                      <a:pt x="532" y="35"/>
                    </a:cubicBezTo>
                    <a:lnTo>
                      <a:pt x="0" y="682"/>
                    </a:lnTo>
                    <a:lnTo>
                      <a:pt x="416" y="1052"/>
                    </a:lnTo>
                    <a:cubicBezTo>
                      <a:pt x="462" y="1075"/>
                      <a:pt x="485" y="1075"/>
                      <a:pt x="509" y="1075"/>
                    </a:cubicBezTo>
                    <a:cubicBezTo>
                      <a:pt x="532" y="1075"/>
                      <a:pt x="601" y="1052"/>
                      <a:pt x="601" y="1052"/>
                    </a:cubicBezTo>
                    <a:cubicBezTo>
                      <a:pt x="647" y="983"/>
                      <a:pt x="647" y="890"/>
                      <a:pt x="601" y="844"/>
                    </a:cubicBezTo>
                    <a:lnTo>
                      <a:pt x="370" y="636"/>
                    </a:lnTo>
                    <a:lnTo>
                      <a:pt x="740" y="243"/>
                    </a:lnTo>
                    <a:cubicBezTo>
                      <a:pt x="809" y="174"/>
                      <a:pt x="809" y="105"/>
                      <a:pt x="740" y="35"/>
                    </a:cubicBezTo>
                    <a:cubicBezTo>
                      <a:pt x="717" y="12"/>
                      <a:pt x="682" y="1"/>
                      <a:pt x="6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7"/>
              <p:cNvSpPr/>
              <p:nvPr/>
            </p:nvSpPr>
            <p:spPr>
              <a:xfrm>
                <a:off x="2693605" y="3377868"/>
                <a:ext cx="24370" cy="15104"/>
              </a:xfrm>
              <a:custGeom>
                <a:avLst/>
                <a:gdLst/>
                <a:ahLst/>
                <a:cxnLst/>
                <a:rect l="l" t="t" r="r" b="b"/>
                <a:pathLst>
                  <a:path w="1757" h="1089" extrusionOk="0">
                    <a:moveTo>
                      <a:pt x="1212" y="0"/>
                    </a:moveTo>
                    <a:cubicBezTo>
                      <a:pt x="1051" y="0"/>
                      <a:pt x="864" y="34"/>
                      <a:pt x="671" y="119"/>
                    </a:cubicBezTo>
                    <a:cubicBezTo>
                      <a:pt x="301" y="303"/>
                      <a:pt x="93" y="581"/>
                      <a:pt x="70" y="766"/>
                    </a:cubicBezTo>
                    <a:cubicBezTo>
                      <a:pt x="1" y="997"/>
                      <a:pt x="93" y="1089"/>
                      <a:pt x="209" y="1089"/>
                    </a:cubicBezTo>
                    <a:cubicBezTo>
                      <a:pt x="324" y="1089"/>
                      <a:pt x="463" y="997"/>
                      <a:pt x="579" y="950"/>
                    </a:cubicBezTo>
                    <a:cubicBezTo>
                      <a:pt x="694" y="881"/>
                      <a:pt x="833" y="789"/>
                      <a:pt x="948" y="766"/>
                    </a:cubicBezTo>
                    <a:cubicBezTo>
                      <a:pt x="1064" y="719"/>
                      <a:pt x="1179" y="650"/>
                      <a:pt x="1341" y="581"/>
                    </a:cubicBezTo>
                    <a:cubicBezTo>
                      <a:pt x="1457" y="534"/>
                      <a:pt x="1595" y="488"/>
                      <a:pt x="1688" y="396"/>
                    </a:cubicBezTo>
                    <a:cubicBezTo>
                      <a:pt x="1757" y="303"/>
                      <a:pt x="1734" y="165"/>
                      <a:pt x="1572" y="72"/>
                    </a:cubicBezTo>
                    <a:cubicBezTo>
                      <a:pt x="1484" y="28"/>
                      <a:pt x="1359" y="0"/>
                      <a:pt x="1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7"/>
              <p:cNvSpPr/>
              <p:nvPr/>
            </p:nvSpPr>
            <p:spPr>
              <a:xfrm>
                <a:off x="2742951" y="3395842"/>
                <a:ext cx="26298" cy="10028"/>
              </a:xfrm>
              <a:custGeom>
                <a:avLst/>
                <a:gdLst/>
                <a:ahLst/>
                <a:cxnLst/>
                <a:rect l="l" t="t" r="r" b="b"/>
                <a:pathLst>
                  <a:path w="1896" h="723" extrusionOk="0">
                    <a:moveTo>
                      <a:pt x="948" y="1"/>
                    </a:moveTo>
                    <a:cubicBezTo>
                      <a:pt x="509" y="1"/>
                      <a:pt x="232" y="163"/>
                      <a:pt x="116" y="347"/>
                    </a:cubicBezTo>
                    <a:cubicBezTo>
                      <a:pt x="1" y="509"/>
                      <a:pt x="24" y="648"/>
                      <a:pt x="140" y="694"/>
                    </a:cubicBezTo>
                    <a:cubicBezTo>
                      <a:pt x="197" y="717"/>
                      <a:pt x="261" y="723"/>
                      <a:pt x="330" y="723"/>
                    </a:cubicBezTo>
                    <a:cubicBezTo>
                      <a:pt x="399" y="723"/>
                      <a:pt x="475" y="717"/>
                      <a:pt x="555" y="717"/>
                    </a:cubicBezTo>
                    <a:cubicBezTo>
                      <a:pt x="694" y="694"/>
                      <a:pt x="833" y="694"/>
                      <a:pt x="948" y="694"/>
                    </a:cubicBezTo>
                    <a:lnTo>
                      <a:pt x="1364" y="694"/>
                    </a:lnTo>
                    <a:cubicBezTo>
                      <a:pt x="1420" y="694"/>
                      <a:pt x="1475" y="698"/>
                      <a:pt x="1529" y="698"/>
                    </a:cubicBezTo>
                    <a:cubicBezTo>
                      <a:pt x="1610" y="698"/>
                      <a:pt x="1688" y="689"/>
                      <a:pt x="1757" y="648"/>
                    </a:cubicBezTo>
                    <a:cubicBezTo>
                      <a:pt x="1872" y="625"/>
                      <a:pt x="1895" y="486"/>
                      <a:pt x="1780" y="301"/>
                    </a:cubicBezTo>
                    <a:cubicBezTo>
                      <a:pt x="1664" y="140"/>
                      <a:pt x="1364"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7"/>
              <p:cNvSpPr/>
              <p:nvPr/>
            </p:nvSpPr>
            <p:spPr>
              <a:xfrm>
                <a:off x="2704506" y="3410904"/>
                <a:ext cx="8669" cy="8988"/>
              </a:xfrm>
              <a:custGeom>
                <a:avLst/>
                <a:gdLst/>
                <a:ahLst/>
                <a:cxnLst/>
                <a:rect l="l" t="t" r="r" b="b"/>
                <a:pathLst>
                  <a:path w="625" h="648" extrusionOk="0">
                    <a:moveTo>
                      <a:pt x="324" y="1"/>
                    </a:moveTo>
                    <a:cubicBezTo>
                      <a:pt x="139" y="1"/>
                      <a:pt x="1" y="139"/>
                      <a:pt x="1" y="324"/>
                    </a:cubicBezTo>
                    <a:cubicBezTo>
                      <a:pt x="1" y="486"/>
                      <a:pt x="139" y="648"/>
                      <a:pt x="324" y="648"/>
                    </a:cubicBezTo>
                    <a:cubicBezTo>
                      <a:pt x="486" y="648"/>
                      <a:pt x="624" y="486"/>
                      <a:pt x="624" y="324"/>
                    </a:cubicBezTo>
                    <a:cubicBezTo>
                      <a:pt x="624" y="139"/>
                      <a:pt x="486" y="1"/>
                      <a:pt x="3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7"/>
              <p:cNvSpPr/>
              <p:nvPr/>
            </p:nvSpPr>
            <p:spPr>
              <a:xfrm>
                <a:off x="2701621" y="3415897"/>
                <a:ext cx="13801" cy="4952"/>
              </a:xfrm>
              <a:custGeom>
                <a:avLst/>
                <a:gdLst/>
                <a:ahLst/>
                <a:cxnLst/>
                <a:rect l="l" t="t" r="r" b="b"/>
                <a:pathLst>
                  <a:path w="995" h="357" extrusionOk="0">
                    <a:moveTo>
                      <a:pt x="487" y="0"/>
                    </a:moveTo>
                    <a:cubicBezTo>
                      <a:pt x="247" y="0"/>
                      <a:pt x="93" y="103"/>
                      <a:pt x="93" y="103"/>
                    </a:cubicBezTo>
                    <a:cubicBezTo>
                      <a:pt x="24" y="149"/>
                      <a:pt x="1" y="241"/>
                      <a:pt x="70" y="311"/>
                    </a:cubicBezTo>
                    <a:cubicBezTo>
                      <a:pt x="97" y="338"/>
                      <a:pt x="140" y="349"/>
                      <a:pt x="180" y="349"/>
                    </a:cubicBezTo>
                    <a:cubicBezTo>
                      <a:pt x="209" y="349"/>
                      <a:pt x="236" y="343"/>
                      <a:pt x="255" y="334"/>
                    </a:cubicBezTo>
                    <a:cubicBezTo>
                      <a:pt x="255" y="334"/>
                      <a:pt x="357" y="272"/>
                      <a:pt x="515" y="272"/>
                    </a:cubicBezTo>
                    <a:cubicBezTo>
                      <a:pt x="594" y="272"/>
                      <a:pt x="686" y="288"/>
                      <a:pt x="786" y="334"/>
                    </a:cubicBezTo>
                    <a:cubicBezTo>
                      <a:pt x="786" y="357"/>
                      <a:pt x="809" y="357"/>
                      <a:pt x="832" y="357"/>
                    </a:cubicBezTo>
                    <a:cubicBezTo>
                      <a:pt x="902" y="357"/>
                      <a:pt x="948" y="334"/>
                      <a:pt x="948" y="311"/>
                    </a:cubicBezTo>
                    <a:cubicBezTo>
                      <a:pt x="994" y="218"/>
                      <a:pt x="948" y="126"/>
                      <a:pt x="902" y="103"/>
                    </a:cubicBezTo>
                    <a:cubicBezTo>
                      <a:pt x="748" y="26"/>
                      <a:pt x="606" y="0"/>
                      <a:pt x="4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7"/>
              <p:cNvSpPr/>
              <p:nvPr/>
            </p:nvSpPr>
            <p:spPr>
              <a:xfrm>
                <a:off x="2750329" y="3410904"/>
                <a:ext cx="8988" cy="8988"/>
              </a:xfrm>
              <a:custGeom>
                <a:avLst/>
                <a:gdLst/>
                <a:ahLst/>
                <a:cxnLst/>
                <a:rect l="l" t="t" r="r" b="b"/>
                <a:pathLst>
                  <a:path w="648" h="648" extrusionOk="0">
                    <a:moveTo>
                      <a:pt x="324" y="1"/>
                    </a:moveTo>
                    <a:cubicBezTo>
                      <a:pt x="162" y="1"/>
                      <a:pt x="0" y="139"/>
                      <a:pt x="0" y="324"/>
                    </a:cubicBezTo>
                    <a:cubicBezTo>
                      <a:pt x="0" y="486"/>
                      <a:pt x="162" y="648"/>
                      <a:pt x="324" y="648"/>
                    </a:cubicBezTo>
                    <a:cubicBezTo>
                      <a:pt x="509" y="648"/>
                      <a:pt x="647" y="486"/>
                      <a:pt x="647" y="324"/>
                    </a:cubicBezTo>
                    <a:cubicBezTo>
                      <a:pt x="647" y="139"/>
                      <a:pt x="509" y="1"/>
                      <a:pt x="3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7"/>
              <p:cNvSpPr/>
              <p:nvPr/>
            </p:nvSpPr>
            <p:spPr>
              <a:xfrm>
                <a:off x="2748082" y="3415897"/>
                <a:ext cx="13801" cy="5132"/>
              </a:xfrm>
              <a:custGeom>
                <a:avLst/>
                <a:gdLst/>
                <a:ahLst/>
                <a:cxnLst/>
                <a:rect l="l" t="t" r="r" b="b"/>
                <a:pathLst>
                  <a:path w="995" h="370" extrusionOk="0">
                    <a:moveTo>
                      <a:pt x="487" y="0"/>
                    </a:moveTo>
                    <a:cubicBezTo>
                      <a:pt x="247" y="0"/>
                      <a:pt x="93" y="103"/>
                      <a:pt x="93" y="103"/>
                    </a:cubicBezTo>
                    <a:cubicBezTo>
                      <a:pt x="24" y="149"/>
                      <a:pt x="1" y="241"/>
                      <a:pt x="70" y="311"/>
                    </a:cubicBezTo>
                    <a:cubicBezTo>
                      <a:pt x="99" y="340"/>
                      <a:pt x="147" y="369"/>
                      <a:pt x="190" y="369"/>
                    </a:cubicBezTo>
                    <a:cubicBezTo>
                      <a:pt x="215" y="369"/>
                      <a:pt x="238" y="359"/>
                      <a:pt x="255" y="334"/>
                    </a:cubicBezTo>
                    <a:cubicBezTo>
                      <a:pt x="255" y="334"/>
                      <a:pt x="357" y="272"/>
                      <a:pt x="515" y="272"/>
                    </a:cubicBezTo>
                    <a:cubicBezTo>
                      <a:pt x="594" y="272"/>
                      <a:pt x="686" y="288"/>
                      <a:pt x="786" y="334"/>
                    </a:cubicBezTo>
                    <a:cubicBezTo>
                      <a:pt x="786" y="357"/>
                      <a:pt x="809" y="357"/>
                      <a:pt x="832" y="357"/>
                    </a:cubicBezTo>
                    <a:cubicBezTo>
                      <a:pt x="879" y="357"/>
                      <a:pt x="925" y="334"/>
                      <a:pt x="948" y="311"/>
                    </a:cubicBezTo>
                    <a:cubicBezTo>
                      <a:pt x="994" y="218"/>
                      <a:pt x="948" y="126"/>
                      <a:pt x="902" y="103"/>
                    </a:cubicBezTo>
                    <a:cubicBezTo>
                      <a:pt x="748" y="26"/>
                      <a:pt x="606" y="0"/>
                      <a:pt x="4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7"/>
              <p:cNvSpPr/>
              <p:nvPr/>
            </p:nvSpPr>
            <p:spPr>
              <a:xfrm>
                <a:off x="2721163" y="3394566"/>
                <a:ext cx="19890" cy="40708"/>
              </a:xfrm>
              <a:custGeom>
                <a:avLst/>
                <a:gdLst/>
                <a:ahLst/>
                <a:cxnLst/>
                <a:rect l="l" t="t" r="r" b="b"/>
                <a:pathLst>
                  <a:path w="1434" h="2935" extrusionOk="0">
                    <a:moveTo>
                      <a:pt x="578" y="0"/>
                    </a:moveTo>
                    <a:cubicBezTo>
                      <a:pt x="509" y="0"/>
                      <a:pt x="440" y="47"/>
                      <a:pt x="440" y="139"/>
                    </a:cubicBezTo>
                    <a:lnTo>
                      <a:pt x="440" y="1294"/>
                    </a:lnTo>
                    <a:cubicBezTo>
                      <a:pt x="440" y="1525"/>
                      <a:pt x="625" y="1710"/>
                      <a:pt x="856" y="1710"/>
                    </a:cubicBezTo>
                    <a:lnTo>
                      <a:pt x="1017" y="1710"/>
                    </a:lnTo>
                    <a:cubicBezTo>
                      <a:pt x="1087" y="1710"/>
                      <a:pt x="1133" y="1756"/>
                      <a:pt x="1133" y="1826"/>
                    </a:cubicBezTo>
                    <a:lnTo>
                      <a:pt x="1133" y="2010"/>
                    </a:lnTo>
                    <a:cubicBezTo>
                      <a:pt x="1133" y="2357"/>
                      <a:pt x="856" y="2657"/>
                      <a:pt x="463" y="2657"/>
                    </a:cubicBezTo>
                    <a:lnTo>
                      <a:pt x="163" y="2657"/>
                    </a:lnTo>
                    <a:cubicBezTo>
                      <a:pt x="70" y="2657"/>
                      <a:pt x="1" y="2704"/>
                      <a:pt x="1" y="2796"/>
                    </a:cubicBezTo>
                    <a:cubicBezTo>
                      <a:pt x="1" y="2888"/>
                      <a:pt x="70" y="2935"/>
                      <a:pt x="163" y="2935"/>
                    </a:cubicBezTo>
                    <a:lnTo>
                      <a:pt x="463" y="2935"/>
                    </a:lnTo>
                    <a:cubicBezTo>
                      <a:pt x="994" y="2935"/>
                      <a:pt x="1433" y="2542"/>
                      <a:pt x="1433" y="2010"/>
                    </a:cubicBezTo>
                    <a:lnTo>
                      <a:pt x="1433" y="1826"/>
                    </a:lnTo>
                    <a:cubicBezTo>
                      <a:pt x="1433" y="1595"/>
                      <a:pt x="1248" y="1410"/>
                      <a:pt x="1017" y="1410"/>
                    </a:cubicBezTo>
                    <a:lnTo>
                      <a:pt x="856" y="1410"/>
                    </a:lnTo>
                    <a:cubicBezTo>
                      <a:pt x="786" y="1410"/>
                      <a:pt x="740" y="1364"/>
                      <a:pt x="740" y="1294"/>
                    </a:cubicBezTo>
                    <a:lnTo>
                      <a:pt x="740" y="139"/>
                    </a:lnTo>
                    <a:cubicBezTo>
                      <a:pt x="740" y="47"/>
                      <a:pt x="671"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7"/>
              <p:cNvSpPr/>
              <p:nvPr/>
            </p:nvSpPr>
            <p:spPr>
              <a:xfrm>
                <a:off x="2702911" y="3443274"/>
                <a:ext cx="41596" cy="23191"/>
              </a:xfrm>
              <a:custGeom>
                <a:avLst/>
                <a:gdLst/>
                <a:ahLst/>
                <a:cxnLst/>
                <a:rect l="l" t="t" r="r" b="b"/>
                <a:pathLst>
                  <a:path w="2999" h="1672" extrusionOk="0">
                    <a:moveTo>
                      <a:pt x="624" y="0"/>
                    </a:moveTo>
                    <a:cubicBezTo>
                      <a:pt x="1" y="0"/>
                      <a:pt x="299" y="1671"/>
                      <a:pt x="1374" y="1671"/>
                    </a:cubicBezTo>
                    <a:cubicBezTo>
                      <a:pt x="1416" y="1671"/>
                      <a:pt x="1458" y="1669"/>
                      <a:pt x="1502" y="1664"/>
                    </a:cubicBezTo>
                    <a:cubicBezTo>
                      <a:pt x="2670" y="1549"/>
                      <a:pt x="2998" y="185"/>
                      <a:pt x="2237" y="185"/>
                    </a:cubicBezTo>
                    <a:cubicBezTo>
                      <a:pt x="2231" y="185"/>
                      <a:pt x="2224" y="185"/>
                      <a:pt x="2218" y="185"/>
                    </a:cubicBezTo>
                    <a:cubicBezTo>
                      <a:pt x="2147" y="189"/>
                      <a:pt x="2075" y="191"/>
                      <a:pt x="2004" y="191"/>
                    </a:cubicBezTo>
                    <a:cubicBezTo>
                      <a:pt x="1292" y="191"/>
                      <a:pt x="624" y="0"/>
                      <a:pt x="6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7"/>
              <p:cNvSpPr/>
              <p:nvPr/>
            </p:nvSpPr>
            <p:spPr>
              <a:xfrm>
                <a:off x="2604219" y="3332280"/>
                <a:ext cx="119532" cy="99157"/>
              </a:xfrm>
              <a:custGeom>
                <a:avLst/>
                <a:gdLst/>
                <a:ahLst/>
                <a:cxnLst/>
                <a:rect l="l" t="t" r="r" b="b"/>
                <a:pathLst>
                  <a:path w="8618" h="7149" extrusionOk="0">
                    <a:moveTo>
                      <a:pt x="6220" y="0"/>
                    </a:moveTo>
                    <a:cubicBezTo>
                      <a:pt x="6170" y="0"/>
                      <a:pt x="6120" y="10"/>
                      <a:pt x="6076" y="32"/>
                    </a:cubicBezTo>
                    <a:lnTo>
                      <a:pt x="5383" y="333"/>
                    </a:lnTo>
                    <a:cubicBezTo>
                      <a:pt x="5314" y="333"/>
                      <a:pt x="416" y="3013"/>
                      <a:pt x="0" y="3383"/>
                    </a:cubicBezTo>
                    <a:cubicBezTo>
                      <a:pt x="0" y="3383"/>
                      <a:pt x="1023" y="7148"/>
                      <a:pt x="2261" y="7148"/>
                    </a:cubicBezTo>
                    <a:cubicBezTo>
                      <a:pt x="2338" y="7148"/>
                      <a:pt x="2416" y="7133"/>
                      <a:pt x="2495" y="7102"/>
                    </a:cubicBezTo>
                    <a:cubicBezTo>
                      <a:pt x="2773" y="6987"/>
                      <a:pt x="3096" y="6871"/>
                      <a:pt x="3373" y="6709"/>
                    </a:cubicBezTo>
                    <a:cubicBezTo>
                      <a:pt x="3835" y="6478"/>
                      <a:pt x="4274" y="6155"/>
                      <a:pt x="4644" y="5808"/>
                    </a:cubicBezTo>
                    <a:cubicBezTo>
                      <a:pt x="4877" y="5825"/>
                      <a:pt x="5152" y="5837"/>
                      <a:pt x="5437" y="5837"/>
                    </a:cubicBezTo>
                    <a:cubicBezTo>
                      <a:pt x="6369" y="5837"/>
                      <a:pt x="7415" y="5704"/>
                      <a:pt x="7486" y="5138"/>
                    </a:cubicBezTo>
                    <a:cubicBezTo>
                      <a:pt x="7509" y="4792"/>
                      <a:pt x="6723" y="4607"/>
                      <a:pt x="6030" y="4491"/>
                    </a:cubicBezTo>
                    <a:cubicBezTo>
                      <a:pt x="6538" y="4029"/>
                      <a:pt x="8271" y="2944"/>
                      <a:pt x="8271" y="2944"/>
                    </a:cubicBezTo>
                    <a:cubicBezTo>
                      <a:pt x="8525" y="2805"/>
                      <a:pt x="8618" y="2528"/>
                      <a:pt x="8479" y="2320"/>
                    </a:cubicBezTo>
                    <a:lnTo>
                      <a:pt x="8433" y="2297"/>
                    </a:lnTo>
                    <a:cubicBezTo>
                      <a:pt x="8361" y="2135"/>
                      <a:pt x="8205" y="2043"/>
                      <a:pt x="8052" y="2043"/>
                    </a:cubicBezTo>
                    <a:cubicBezTo>
                      <a:pt x="8009" y="2043"/>
                      <a:pt x="7966" y="2050"/>
                      <a:pt x="7925" y="2066"/>
                    </a:cubicBezTo>
                    <a:lnTo>
                      <a:pt x="7948" y="2019"/>
                    </a:lnTo>
                    <a:lnTo>
                      <a:pt x="8017" y="1996"/>
                    </a:lnTo>
                    <a:cubicBezTo>
                      <a:pt x="8248" y="1881"/>
                      <a:pt x="8317" y="1604"/>
                      <a:pt x="8202" y="1372"/>
                    </a:cubicBezTo>
                    <a:lnTo>
                      <a:pt x="8179" y="1326"/>
                    </a:lnTo>
                    <a:cubicBezTo>
                      <a:pt x="8100" y="1169"/>
                      <a:pt x="7936" y="1087"/>
                      <a:pt x="7766" y="1087"/>
                    </a:cubicBezTo>
                    <a:cubicBezTo>
                      <a:pt x="7686" y="1087"/>
                      <a:pt x="7606" y="1105"/>
                      <a:pt x="7532" y="1141"/>
                    </a:cubicBezTo>
                    <a:cubicBezTo>
                      <a:pt x="7578" y="1026"/>
                      <a:pt x="7578" y="934"/>
                      <a:pt x="7509" y="818"/>
                    </a:cubicBezTo>
                    <a:lnTo>
                      <a:pt x="7486" y="795"/>
                    </a:lnTo>
                    <a:cubicBezTo>
                      <a:pt x="7404" y="631"/>
                      <a:pt x="7229" y="537"/>
                      <a:pt x="7053" y="537"/>
                    </a:cubicBezTo>
                    <a:cubicBezTo>
                      <a:pt x="6980" y="537"/>
                      <a:pt x="6906" y="553"/>
                      <a:pt x="6839" y="587"/>
                    </a:cubicBezTo>
                    <a:lnTo>
                      <a:pt x="6654" y="702"/>
                    </a:lnTo>
                    <a:lnTo>
                      <a:pt x="6585" y="702"/>
                    </a:lnTo>
                    <a:cubicBezTo>
                      <a:pt x="6677" y="587"/>
                      <a:pt x="6700" y="448"/>
                      <a:pt x="6654" y="287"/>
                    </a:cubicBezTo>
                    <a:lnTo>
                      <a:pt x="6608" y="264"/>
                    </a:lnTo>
                    <a:cubicBezTo>
                      <a:pt x="6555" y="105"/>
                      <a:pt x="6381" y="0"/>
                      <a:pt x="622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7"/>
              <p:cNvSpPr/>
              <p:nvPr/>
            </p:nvSpPr>
            <p:spPr>
              <a:xfrm>
                <a:off x="2687197" y="3359519"/>
                <a:ext cx="29821" cy="16478"/>
              </a:xfrm>
              <a:custGeom>
                <a:avLst/>
                <a:gdLst/>
                <a:ahLst/>
                <a:cxnLst/>
                <a:rect l="l" t="t" r="r" b="b"/>
                <a:pathLst>
                  <a:path w="2150" h="1188" extrusionOk="0">
                    <a:moveTo>
                      <a:pt x="2012" y="1"/>
                    </a:moveTo>
                    <a:cubicBezTo>
                      <a:pt x="1998" y="1"/>
                      <a:pt x="1982" y="3"/>
                      <a:pt x="1965" y="9"/>
                    </a:cubicBezTo>
                    <a:lnTo>
                      <a:pt x="93" y="1003"/>
                    </a:lnTo>
                    <a:cubicBezTo>
                      <a:pt x="24" y="1026"/>
                      <a:pt x="1" y="1072"/>
                      <a:pt x="24" y="1141"/>
                    </a:cubicBezTo>
                    <a:cubicBezTo>
                      <a:pt x="24" y="1164"/>
                      <a:pt x="93" y="1187"/>
                      <a:pt x="116" y="1187"/>
                    </a:cubicBezTo>
                    <a:cubicBezTo>
                      <a:pt x="132" y="1187"/>
                      <a:pt x="137" y="1177"/>
                      <a:pt x="152" y="1177"/>
                    </a:cubicBezTo>
                    <a:cubicBezTo>
                      <a:pt x="160" y="1177"/>
                      <a:pt x="170" y="1180"/>
                      <a:pt x="186" y="1187"/>
                    </a:cubicBezTo>
                    <a:lnTo>
                      <a:pt x="2057" y="217"/>
                    </a:lnTo>
                    <a:cubicBezTo>
                      <a:pt x="2103" y="171"/>
                      <a:pt x="2150" y="125"/>
                      <a:pt x="2103" y="78"/>
                    </a:cubicBezTo>
                    <a:cubicBezTo>
                      <a:pt x="2086" y="27"/>
                      <a:pt x="2056" y="1"/>
                      <a:pt x="2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7"/>
              <p:cNvSpPr/>
              <p:nvPr/>
            </p:nvSpPr>
            <p:spPr>
              <a:xfrm>
                <a:off x="2679195" y="3348299"/>
                <a:ext cx="29807" cy="16478"/>
              </a:xfrm>
              <a:custGeom>
                <a:avLst/>
                <a:gdLst/>
                <a:ahLst/>
                <a:cxnLst/>
                <a:rect l="l" t="t" r="r" b="b"/>
                <a:pathLst>
                  <a:path w="2149" h="1188" extrusionOk="0">
                    <a:moveTo>
                      <a:pt x="2012" y="1"/>
                    </a:moveTo>
                    <a:cubicBezTo>
                      <a:pt x="1997" y="1"/>
                      <a:pt x="1981" y="4"/>
                      <a:pt x="1964" y="10"/>
                    </a:cubicBezTo>
                    <a:lnTo>
                      <a:pt x="93" y="1003"/>
                    </a:lnTo>
                    <a:cubicBezTo>
                      <a:pt x="23" y="1026"/>
                      <a:pt x="0" y="1072"/>
                      <a:pt x="23" y="1142"/>
                    </a:cubicBezTo>
                    <a:cubicBezTo>
                      <a:pt x="23" y="1165"/>
                      <a:pt x="93" y="1188"/>
                      <a:pt x="116" y="1188"/>
                    </a:cubicBezTo>
                    <a:cubicBezTo>
                      <a:pt x="131" y="1188"/>
                      <a:pt x="157" y="1178"/>
                      <a:pt x="172" y="1178"/>
                    </a:cubicBezTo>
                    <a:cubicBezTo>
                      <a:pt x="180" y="1178"/>
                      <a:pt x="185" y="1180"/>
                      <a:pt x="185" y="1188"/>
                    </a:cubicBezTo>
                    <a:lnTo>
                      <a:pt x="2057" y="217"/>
                    </a:lnTo>
                    <a:cubicBezTo>
                      <a:pt x="2103" y="194"/>
                      <a:pt x="2149" y="125"/>
                      <a:pt x="2103" y="79"/>
                    </a:cubicBezTo>
                    <a:cubicBezTo>
                      <a:pt x="2085" y="27"/>
                      <a:pt x="2055" y="1"/>
                      <a:pt x="2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7"/>
              <p:cNvSpPr/>
              <p:nvPr/>
            </p:nvSpPr>
            <p:spPr>
              <a:xfrm>
                <a:off x="2667975" y="3339964"/>
                <a:ext cx="30140" cy="15840"/>
              </a:xfrm>
              <a:custGeom>
                <a:avLst/>
                <a:gdLst/>
                <a:ahLst/>
                <a:cxnLst/>
                <a:rect l="l" t="t" r="r" b="b"/>
                <a:pathLst>
                  <a:path w="2173" h="1142" extrusionOk="0">
                    <a:moveTo>
                      <a:pt x="2039" y="1"/>
                    </a:moveTo>
                    <a:cubicBezTo>
                      <a:pt x="2023" y="1"/>
                      <a:pt x="2006" y="4"/>
                      <a:pt x="1988" y="10"/>
                    </a:cubicBezTo>
                    <a:lnTo>
                      <a:pt x="93" y="934"/>
                    </a:lnTo>
                    <a:cubicBezTo>
                      <a:pt x="24" y="957"/>
                      <a:pt x="1" y="1026"/>
                      <a:pt x="24" y="1073"/>
                    </a:cubicBezTo>
                    <a:cubicBezTo>
                      <a:pt x="24" y="1096"/>
                      <a:pt x="93" y="1142"/>
                      <a:pt x="116" y="1142"/>
                    </a:cubicBezTo>
                    <a:lnTo>
                      <a:pt x="186" y="1142"/>
                    </a:lnTo>
                    <a:lnTo>
                      <a:pt x="2080" y="218"/>
                    </a:lnTo>
                    <a:cubicBezTo>
                      <a:pt x="2149" y="172"/>
                      <a:pt x="2172" y="125"/>
                      <a:pt x="2149" y="56"/>
                    </a:cubicBezTo>
                    <a:cubicBezTo>
                      <a:pt x="2116" y="22"/>
                      <a:pt x="2082" y="1"/>
                      <a:pt x="20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7"/>
              <p:cNvSpPr/>
              <p:nvPr/>
            </p:nvSpPr>
            <p:spPr>
              <a:xfrm>
                <a:off x="2648752" y="3379102"/>
                <a:ext cx="41346" cy="15479"/>
              </a:xfrm>
              <a:custGeom>
                <a:avLst/>
                <a:gdLst/>
                <a:ahLst/>
                <a:cxnLst/>
                <a:rect l="l" t="t" r="r" b="b"/>
                <a:pathLst>
                  <a:path w="2981" h="1116" extrusionOk="0">
                    <a:moveTo>
                      <a:pt x="1439" y="1"/>
                    </a:moveTo>
                    <a:cubicBezTo>
                      <a:pt x="959" y="1"/>
                      <a:pt x="511" y="232"/>
                      <a:pt x="24" y="677"/>
                    </a:cubicBezTo>
                    <a:cubicBezTo>
                      <a:pt x="0" y="700"/>
                      <a:pt x="0" y="792"/>
                      <a:pt x="24" y="815"/>
                    </a:cubicBezTo>
                    <a:cubicBezTo>
                      <a:pt x="47" y="838"/>
                      <a:pt x="76" y="850"/>
                      <a:pt x="104" y="850"/>
                    </a:cubicBezTo>
                    <a:cubicBezTo>
                      <a:pt x="133" y="850"/>
                      <a:pt x="162" y="838"/>
                      <a:pt x="185" y="815"/>
                    </a:cubicBezTo>
                    <a:cubicBezTo>
                      <a:pt x="581" y="399"/>
                      <a:pt x="976" y="208"/>
                      <a:pt x="1389" y="208"/>
                    </a:cubicBezTo>
                    <a:cubicBezTo>
                      <a:pt x="1434" y="208"/>
                      <a:pt x="1480" y="210"/>
                      <a:pt x="1525" y="214"/>
                    </a:cubicBezTo>
                    <a:cubicBezTo>
                      <a:pt x="2288" y="307"/>
                      <a:pt x="2773" y="1046"/>
                      <a:pt x="2773" y="1046"/>
                    </a:cubicBezTo>
                    <a:cubicBezTo>
                      <a:pt x="2796" y="1069"/>
                      <a:pt x="2819" y="1115"/>
                      <a:pt x="2865" y="1115"/>
                    </a:cubicBezTo>
                    <a:lnTo>
                      <a:pt x="2912" y="1115"/>
                    </a:lnTo>
                    <a:cubicBezTo>
                      <a:pt x="2981" y="1092"/>
                      <a:pt x="2981" y="1023"/>
                      <a:pt x="2958" y="977"/>
                    </a:cubicBezTo>
                    <a:cubicBezTo>
                      <a:pt x="2912" y="908"/>
                      <a:pt x="2403" y="99"/>
                      <a:pt x="1572" y="7"/>
                    </a:cubicBezTo>
                    <a:cubicBezTo>
                      <a:pt x="1527" y="3"/>
                      <a:pt x="1483" y="1"/>
                      <a:pt x="1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7"/>
              <p:cNvSpPr/>
              <p:nvPr/>
            </p:nvSpPr>
            <p:spPr>
              <a:xfrm>
                <a:off x="2595246" y="3523909"/>
                <a:ext cx="264695" cy="944478"/>
              </a:xfrm>
              <a:custGeom>
                <a:avLst/>
                <a:gdLst/>
                <a:ahLst/>
                <a:cxnLst/>
                <a:rect l="l" t="t" r="r" b="b"/>
                <a:pathLst>
                  <a:path w="19084" h="68095" extrusionOk="0">
                    <a:moveTo>
                      <a:pt x="13467" y="0"/>
                    </a:moveTo>
                    <a:cubicBezTo>
                      <a:pt x="13286" y="0"/>
                      <a:pt x="13123" y="151"/>
                      <a:pt x="13123" y="355"/>
                    </a:cubicBezTo>
                    <a:lnTo>
                      <a:pt x="13123" y="6431"/>
                    </a:lnTo>
                    <a:cubicBezTo>
                      <a:pt x="13123" y="6893"/>
                      <a:pt x="12753" y="7309"/>
                      <a:pt x="12268" y="7309"/>
                    </a:cubicBezTo>
                    <a:lnTo>
                      <a:pt x="6631" y="7309"/>
                    </a:lnTo>
                    <a:cubicBezTo>
                      <a:pt x="6076" y="7309"/>
                      <a:pt x="5661" y="6870"/>
                      <a:pt x="5661" y="6316"/>
                    </a:cubicBezTo>
                    <a:lnTo>
                      <a:pt x="5661" y="494"/>
                    </a:lnTo>
                    <a:cubicBezTo>
                      <a:pt x="5661" y="274"/>
                      <a:pt x="5473" y="76"/>
                      <a:pt x="5237" y="76"/>
                    </a:cubicBezTo>
                    <a:cubicBezTo>
                      <a:pt x="5224" y="76"/>
                      <a:pt x="5211" y="76"/>
                      <a:pt x="5198" y="78"/>
                    </a:cubicBezTo>
                    <a:lnTo>
                      <a:pt x="4297" y="193"/>
                    </a:lnTo>
                    <a:cubicBezTo>
                      <a:pt x="3951" y="262"/>
                      <a:pt x="3651" y="540"/>
                      <a:pt x="3651" y="932"/>
                    </a:cubicBezTo>
                    <a:lnTo>
                      <a:pt x="3651" y="6708"/>
                    </a:lnTo>
                    <a:cubicBezTo>
                      <a:pt x="3651" y="8164"/>
                      <a:pt x="3027" y="9596"/>
                      <a:pt x="1918" y="10567"/>
                    </a:cubicBezTo>
                    <a:lnTo>
                      <a:pt x="647" y="11699"/>
                    </a:lnTo>
                    <a:cubicBezTo>
                      <a:pt x="508" y="11837"/>
                      <a:pt x="416" y="12022"/>
                      <a:pt x="416" y="12207"/>
                    </a:cubicBezTo>
                    <a:lnTo>
                      <a:pt x="0" y="33670"/>
                    </a:lnTo>
                    <a:cubicBezTo>
                      <a:pt x="0" y="34202"/>
                      <a:pt x="393" y="34618"/>
                      <a:pt x="924" y="34618"/>
                    </a:cubicBezTo>
                    <a:lnTo>
                      <a:pt x="2426" y="67471"/>
                    </a:lnTo>
                    <a:cubicBezTo>
                      <a:pt x="2426" y="67771"/>
                      <a:pt x="2934" y="68095"/>
                      <a:pt x="3281" y="68095"/>
                    </a:cubicBezTo>
                    <a:lnTo>
                      <a:pt x="7116" y="68072"/>
                    </a:lnTo>
                    <a:cubicBezTo>
                      <a:pt x="7463" y="68072"/>
                      <a:pt x="7763" y="67818"/>
                      <a:pt x="7763" y="67494"/>
                    </a:cubicBezTo>
                    <a:lnTo>
                      <a:pt x="9149" y="34618"/>
                    </a:lnTo>
                    <a:lnTo>
                      <a:pt x="10050" y="34618"/>
                    </a:lnTo>
                    <a:lnTo>
                      <a:pt x="12199" y="67864"/>
                    </a:lnTo>
                    <a:cubicBezTo>
                      <a:pt x="12199" y="67979"/>
                      <a:pt x="12268" y="68049"/>
                      <a:pt x="12291" y="68072"/>
                    </a:cubicBezTo>
                    <a:lnTo>
                      <a:pt x="17905" y="68072"/>
                    </a:lnTo>
                    <a:cubicBezTo>
                      <a:pt x="18252" y="68072"/>
                      <a:pt x="17905" y="67818"/>
                      <a:pt x="17929" y="67517"/>
                    </a:cubicBezTo>
                    <a:lnTo>
                      <a:pt x="18414" y="34595"/>
                    </a:lnTo>
                    <a:cubicBezTo>
                      <a:pt x="18783" y="34595"/>
                      <a:pt x="19084" y="34317"/>
                      <a:pt x="19084" y="33924"/>
                    </a:cubicBezTo>
                    <a:lnTo>
                      <a:pt x="18529" y="12253"/>
                    </a:lnTo>
                    <a:cubicBezTo>
                      <a:pt x="18529" y="12022"/>
                      <a:pt x="18414" y="11814"/>
                      <a:pt x="18252" y="11629"/>
                    </a:cubicBezTo>
                    <a:lnTo>
                      <a:pt x="17790" y="11237"/>
                    </a:lnTo>
                    <a:cubicBezTo>
                      <a:pt x="16080" y="9781"/>
                      <a:pt x="15087" y="7656"/>
                      <a:pt x="15087" y="5391"/>
                    </a:cubicBezTo>
                    <a:lnTo>
                      <a:pt x="15087" y="771"/>
                    </a:lnTo>
                    <a:cubicBezTo>
                      <a:pt x="15087" y="470"/>
                      <a:pt x="14856" y="170"/>
                      <a:pt x="14555" y="147"/>
                    </a:cubicBezTo>
                    <a:lnTo>
                      <a:pt x="13539" y="8"/>
                    </a:lnTo>
                    <a:cubicBezTo>
                      <a:pt x="13515" y="3"/>
                      <a:pt x="13491" y="0"/>
                      <a:pt x="13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7"/>
              <p:cNvSpPr/>
              <p:nvPr/>
            </p:nvSpPr>
            <p:spPr>
              <a:xfrm>
                <a:off x="2656436" y="3653154"/>
                <a:ext cx="14439" cy="14425"/>
              </a:xfrm>
              <a:custGeom>
                <a:avLst/>
                <a:gdLst/>
                <a:ahLst/>
                <a:cxnLst/>
                <a:rect l="l" t="t" r="r" b="b"/>
                <a:pathLst>
                  <a:path w="1041" h="1040" extrusionOk="0">
                    <a:moveTo>
                      <a:pt x="509" y="0"/>
                    </a:moveTo>
                    <a:cubicBezTo>
                      <a:pt x="232" y="0"/>
                      <a:pt x="1" y="231"/>
                      <a:pt x="1" y="532"/>
                    </a:cubicBezTo>
                    <a:cubicBezTo>
                      <a:pt x="1" y="809"/>
                      <a:pt x="232" y="1040"/>
                      <a:pt x="509" y="1040"/>
                    </a:cubicBezTo>
                    <a:cubicBezTo>
                      <a:pt x="810" y="1040"/>
                      <a:pt x="1041" y="809"/>
                      <a:pt x="1041" y="532"/>
                    </a:cubicBezTo>
                    <a:cubicBezTo>
                      <a:pt x="1041" y="231"/>
                      <a:pt x="810" y="0"/>
                      <a:pt x="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7"/>
              <p:cNvSpPr/>
              <p:nvPr/>
            </p:nvSpPr>
            <p:spPr>
              <a:xfrm>
                <a:off x="2639779" y="3569191"/>
                <a:ext cx="39113" cy="16686"/>
              </a:xfrm>
              <a:custGeom>
                <a:avLst/>
                <a:gdLst/>
                <a:ahLst/>
                <a:cxnLst/>
                <a:rect l="l" t="t" r="r" b="b"/>
                <a:pathLst>
                  <a:path w="2820" h="1203" extrusionOk="0">
                    <a:moveTo>
                      <a:pt x="624" y="1"/>
                    </a:moveTo>
                    <a:cubicBezTo>
                      <a:pt x="278" y="1"/>
                      <a:pt x="1" y="278"/>
                      <a:pt x="1" y="602"/>
                    </a:cubicBezTo>
                    <a:cubicBezTo>
                      <a:pt x="1" y="948"/>
                      <a:pt x="301" y="1202"/>
                      <a:pt x="624" y="1202"/>
                    </a:cubicBezTo>
                    <a:lnTo>
                      <a:pt x="2219" y="1202"/>
                    </a:lnTo>
                    <a:cubicBezTo>
                      <a:pt x="2519" y="1202"/>
                      <a:pt x="2819" y="925"/>
                      <a:pt x="2819" y="602"/>
                    </a:cubicBezTo>
                    <a:cubicBezTo>
                      <a:pt x="2819" y="255"/>
                      <a:pt x="2519" y="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7"/>
              <p:cNvSpPr/>
              <p:nvPr/>
            </p:nvSpPr>
            <p:spPr>
              <a:xfrm>
                <a:off x="2772117" y="3569191"/>
                <a:ext cx="38781" cy="16686"/>
              </a:xfrm>
              <a:custGeom>
                <a:avLst/>
                <a:gdLst/>
                <a:ahLst/>
                <a:cxnLst/>
                <a:rect l="l" t="t" r="r" b="b"/>
                <a:pathLst>
                  <a:path w="2796" h="1203" extrusionOk="0">
                    <a:moveTo>
                      <a:pt x="601" y="1"/>
                    </a:moveTo>
                    <a:cubicBezTo>
                      <a:pt x="255" y="1"/>
                      <a:pt x="0" y="278"/>
                      <a:pt x="0" y="602"/>
                    </a:cubicBezTo>
                    <a:cubicBezTo>
                      <a:pt x="0" y="948"/>
                      <a:pt x="278" y="1202"/>
                      <a:pt x="601" y="1202"/>
                    </a:cubicBezTo>
                    <a:lnTo>
                      <a:pt x="2195" y="1202"/>
                    </a:lnTo>
                    <a:cubicBezTo>
                      <a:pt x="2542" y="1202"/>
                      <a:pt x="2796" y="925"/>
                      <a:pt x="2796" y="602"/>
                    </a:cubicBezTo>
                    <a:cubicBezTo>
                      <a:pt x="2796" y="255"/>
                      <a:pt x="2519" y="1"/>
                      <a:pt x="2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7"/>
              <p:cNvSpPr/>
              <p:nvPr/>
            </p:nvSpPr>
            <p:spPr>
              <a:xfrm>
                <a:off x="2784613" y="3653154"/>
                <a:ext cx="14439" cy="14425"/>
              </a:xfrm>
              <a:custGeom>
                <a:avLst/>
                <a:gdLst/>
                <a:ahLst/>
                <a:cxnLst/>
                <a:rect l="l" t="t" r="r" b="b"/>
                <a:pathLst>
                  <a:path w="1041" h="1040" extrusionOk="0">
                    <a:moveTo>
                      <a:pt x="509" y="0"/>
                    </a:moveTo>
                    <a:cubicBezTo>
                      <a:pt x="231" y="0"/>
                      <a:pt x="0" y="231"/>
                      <a:pt x="0" y="532"/>
                    </a:cubicBezTo>
                    <a:cubicBezTo>
                      <a:pt x="0" y="809"/>
                      <a:pt x="231" y="1040"/>
                      <a:pt x="509" y="1040"/>
                    </a:cubicBezTo>
                    <a:cubicBezTo>
                      <a:pt x="809" y="1040"/>
                      <a:pt x="1040" y="809"/>
                      <a:pt x="1040" y="532"/>
                    </a:cubicBezTo>
                    <a:cubicBezTo>
                      <a:pt x="1040" y="231"/>
                      <a:pt x="809" y="0"/>
                      <a:pt x="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7"/>
              <p:cNvSpPr/>
              <p:nvPr/>
            </p:nvSpPr>
            <p:spPr>
              <a:xfrm>
                <a:off x="2690401" y="3689033"/>
                <a:ext cx="75009" cy="45840"/>
              </a:xfrm>
              <a:custGeom>
                <a:avLst/>
                <a:gdLst/>
                <a:ahLst/>
                <a:cxnLst/>
                <a:rect l="l" t="t" r="r" b="b"/>
                <a:pathLst>
                  <a:path w="5408" h="3305" extrusionOk="0">
                    <a:moveTo>
                      <a:pt x="371" y="1"/>
                    </a:moveTo>
                    <a:cubicBezTo>
                      <a:pt x="186" y="1"/>
                      <a:pt x="1" y="162"/>
                      <a:pt x="1" y="370"/>
                    </a:cubicBezTo>
                    <a:lnTo>
                      <a:pt x="1" y="879"/>
                    </a:lnTo>
                    <a:cubicBezTo>
                      <a:pt x="1" y="2219"/>
                      <a:pt x="1064" y="3305"/>
                      <a:pt x="2427" y="3305"/>
                    </a:cubicBezTo>
                    <a:lnTo>
                      <a:pt x="3189" y="3305"/>
                    </a:lnTo>
                    <a:cubicBezTo>
                      <a:pt x="4391" y="3305"/>
                      <a:pt x="5407" y="2311"/>
                      <a:pt x="5384" y="1087"/>
                    </a:cubicBezTo>
                    <a:lnTo>
                      <a:pt x="5384" y="370"/>
                    </a:lnTo>
                    <a:cubicBezTo>
                      <a:pt x="5384" y="162"/>
                      <a:pt x="5199" y="1"/>
                      <a:pt x="49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p:nvPr/>
            </p:nvSpPr>
            <p:spPr>
              <a:xfrm>
                <a:off x="2669265" y="3393609"/>
                <a:ext cx="14" cy="971"/>
              </a:xfrm>
              <a:custGeom>
                <a:avLst/>
                <a:gdLst/>
                <a:ahLst/>
                <a:cxnLst/>
                <a:rect l="l" t="t" r="r" b="b"/>
                <a:pathLst>
                  <a:path w="1" h="70" extrusionOk="0">
                    <a:moveTo>
                      <a:pt x="0" y="69"/>
                    </a:moveTo>
                    <a:lnTo>
                      <a:pt x="0" y="69"/>
                    </a:lnTo>
                    <a:lnTo>
                      <a:pt x="0" y="0"/>
                    </a:lnTo>
                    <a:close/>
                  </a:path>
                </a:pathLst>
              </a:custGeom>
              <a:solidFill>
                <a:srgbClr val="93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7"/>
              <p:cNvSpPr/>
              <p:nvPr/>
            </p:nvSpPr>
            <p:spPr>
              <a:xfrm>
                <a:off x="2943539" y="3594197"/>
                <a:ext cx="33024" cy="681600"/>
              </a:xfrm>
              <a:custGeom>
                <a:avLst/>
                <a:gdLst/>
                <a:ahLst/>
                <a:cxnLst/>
                <a:rect l="l" t="t" r="r" b="b"/>
                <a:pathLst>
                  <a:path w="2381" h="49142" extrusionOk="0">
                    <a:moveTo>
                      <a:pt x="301" y="0"/>
                    </a:moveTo>
                    <a:lnTo>
                      <a:pt x="1" y="49141"/>
                    </a:lnTo>
                    <a:lnTo>
                      <a:pt x="2080" y="49141"/>
                    </a:lnTo>
                    <a:lnTo>
                      <a:pt x="2380" y="23"/>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2896758" y="3569177"/>
                <a:ext cx="128200" cy="79378"/>
              </a:xfrm>
              <a:custGeom>
                <a:avLst/>
                <a:gdLst/>
                <a:ahLst/>
                <a:cxnLst/>
                <a:rect l="l" t="t" r="r" b="b"/>
                <a:pathLst>
                  <a:path w="9243" h="5723" extrusionOk="0">
                    <a:moveTo>
                      <a:pt x="2845" y="0"/>
                    </a:moveTo>
                    <a:cubicBezTo>
                      <a:pt x="2382" y="0"/>
                      <a:pt x="1928" y="228"/>
                      <a:pt x="1641" y="603"/>
                    </a:cubicBezTo>
                    <a:lnTo>
                      <a:pt x="370" y="2335"/>
                    </a:lnTo>
                    <a:cubicBezTo>
                      <a:pt x="1" y="2867"/>
                      <a:pt x="116" y="3583"/>
                      <a:pt x="624" y="3930"/>
                    </a:cubicBezTo>
                    <a:cubicBezTo>
                      <a:pt x="661" y="3959"/>
                      <a:pt x="704" y="3972"/>
                      <a:pt x="747" y="3972"/>
                    </a:cubicBezTo>
                    <a:cubicBezTo>
                      <a:pt x="842" y="3972"/>
                      <a:pt x="939" y="3909"/>
                      <a:pt x="971" y="3814"/>
                    </a:cubicBezTo>
                    <a:lnTo>
                      <a:pt x="1433" y="2520"/>
                    </a:lnTo>
                    <a:lnTo>
                      <a:pt x="671" y="4738"/>
                    </a:lnTo>
                    <a:cubicBezTo>
                      <a:pt x="578" y="4992"/>
                      <a:pt x="740" y="5246"/>
                      <a:pt x="1017" y="5246"/>
                    </a:cubicBezTo>
                    <a:cubicBezTo>
                      <a:pt x="1248" y="5246"/>
                      <a:pt x="1479" y="5131"/>
                      <a:pt x="1595" y="4946"/>
                    </a:cubicBezTo>
                    <a:lnTo>
                      <a:pt x="2912" y="2867"/>
                    </a:lnTo>
                    <a:lnTo>
                      <a:pt x="1733" y="5408"/>
                    </a:lnTo>
                    <a:cubicBezTo>
                      <a:pt x="1654" y="5548"/>
                      <a:pt x="1781" y="5722"/>
                      <a:pt x="1936" y="5722"/>
                    </a:cubicBezTo>
                    <a:cubicBezTo>
                      <a:pt x="1961" y="5722"/>
                      <a:pt x="1986" y="5718"/>
                      <a:pt x="2011" y="5709"/>
                    </a:cubicBezTo>
                    <a:cubicBezTo>
                      <a:pt x="2750" y="5478"/>
                      <a:pt x="3374" y="4992"/>
                      <a:pt x="3790" y="4322"/>
                    </a:cubicBezTo>
                    <a:lnTo>
                      <a:pt x="4021" y="3976"/>
                    </a:lnTo>
                    <a:cubicBezTo>
                      <a:pt x="4048" y="3908"/>
                      <a:pt x="4106" y="3873"/>
                      <a:pt x="4173" y="3873"/>
                    </a:cubicBezTo>
                    <a:cubicBezTo>
                      <a:pt x="4221" y="3873"/>
                      <a:pt x="4273" y="3891"/>
                      <a:pt x="4321" y="3930"/>
                    </a:cubicBezTo>
                    <a:cubicBezTo>
                      <a:pt x="4656" y="4176"/>
                      <a:pt x="5448" y="4638"/>
                      <a:pt x="6502" y="4638"/>
                    </a:cubicBezTo>
                    <a:cubicBezTo>
                      <a:pt x="6830" y="4638"/>
                      <a:pt x="7183" y="4594"/>
                      <a:pt x="7556" y="4484"/>
                    </a:cubicBezTo>
                    <a:cubicBezTo>
                      <a:pt x="7625" y="4438"/>
                      <a:pt x="7671" y="4415"/>
                      <a:pt x="7717" y="4369"/>
                    </a:cubicBezTo>
                    <a:cubicBezTo>
                      <a:pt x="7995" y="3837"/>
                      <a:pt x="9242" y="1157"/>
                      <a:pt x="5222" y="117"/>
                    </a:cubicBezTo>
                    <a:cubicBezTo>
                      <a:pt x="5199" y="129"/>
                      <a:pt x="5187" y="135"/>
                      <a:pt x="5176" y="135"/>
                    </a:cubicBezTo>
                    <a:cubicBezTo>
                      <a:pt x="5164" y="135"/>
                      <a:pt x="5153" y="129"/>
                      <a:pt x="5130" y="117"/>
                    </a:cubicBezTo>
                    <a:lnTo>
                      <a:pt x="2912" y="2"/>
                    </a:lnTo>
                    <a:cubicBezTo>
                      <a:pt x="2890" y="1"/>
                      <a:pt x="2867" y="0"/>
                      <a:pt x="2845"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2906370" y="3599842"/>
                <a:ext cx="11873" cy="25243"/>
              </a:xfrm>
              <a:custGeom>
                <a:avLst/>
                <a:gdLst/>
                <a:ahLst/>
                <a:cxnLst/>
                <a:rect l="l" t="t" r="r" b="b"/>
                <a:pathLst>
                  <a:path w="856" h="1820" extrusionOk="0">
                    <a:moveTo>
                      <a:pt x="729" y="0"/>
                    </a:moveTo>
                    <a:cubicBezTo>
                      <a:pt x="694" y="0"/>
                      <a:pt x="659" y="26"/>
                      <a:pt x="625" y="78"/>
                    </a:cubicBezTo>
                    <a:lnTo>
                      <a:pt x="1" y="1649"/>
                    </a:lnTo>
                    <a:cubicBezTo>
                      <a:pt x="1" y="1719"/>
                      <a:pt x="1" y="1742"/>
                      <a:pt x="24" y="1765"/>
                    </a:cubicBezTo>
                    <a:lnTo>
                      <a:pt x="47" y="1811"/>
                    </a:lnTo>
                    <a:cubicBezTo>
                      <a:pt x="64" y="1817"/>
                      <a:pt x="80" y="1820"/>
                      <a:pt x="95" y="1820"/>
                    </a:cubicBezTo>
                    <a:cubicBezTo>
                      <a:pt x="138" y="1820"/>
                      <a:pt x="168" y="1794"/>
                      <a:pt x="186" y="1742"/>
                    </a:cubicBezTo>
                    <a:lnTo>
                      <a:pt x="833" y="148"/>
                    </a:lnTo>
                    <a:cubicBezTo>
                      <a:pt x="856" y="101"/>
                      <a:pt x="833" y="32"/>
                      <a:pt x="763" y="9"/>
                    </a:cubicBezTo>
                    <a:cubicBezTo>
                      <a:pt x="752" y="3"/>
                      <a:pt x="740" y="0"/>
                      <a:pt x="7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2931043" y="3607761"/>
                <a:ext cx="8669" cy="6186"/>
              </a:xfrm>
              <a:custGeom>
                <a:avLst/>
                <a:gdLst/>
                <a:ahLst/>
                <a:cxnLst/>
                <a:rect l="l" t="t" r="r" b="b"/>
                <a:pathLst>
                  <a:path w="625" h="446" extrusionOk="0">
                    <a:moveTo>
                      <a:pt x="111" y="0"/>
                    </a:moveTo>
                    <a:cubicBezTo>
                      <a:pt x="82" y="0"/>
                      <a:pt x="61" y="12"/>
                      <a:pt x="47" y="39"/>
                    </a:cubicBezTo>
                    <a:cubicBezTo>
                      <a:pt x="1" y="85"/>
                      <a:pt x="1" y="131"/>
                      <a:pt x="47" y="154"/>
                    </a:cubicBezTo>
                    <a:cubicBezTo>
                      <a:pt x="70" y="200"/>
                      <a:pt x="232" y="270"/>
                      <a:pt x="440" y="431"/>
                    </a:cubicBezTo>
                    <a:cubicBezTo>
                      <a:pt x="465" y="440"/>
                      <a:pt x="487" y="445"/>
                      <a:pt x="507" y="445"/>
                    </a:cubicBezTo>
                    <a:cubicBezTo>
                      <a:pt x="540" y="445"/>
                      <a:pt x="564" y="429"/>
                      <a:pt x="578" y="385"/>
                    </a:cubicBezTo>
                    <a:cubicBezTo>
                      <a:pt x="625" y="339"/>
                      <a:pt x="625" y="270"/>
                      <a:pt x="555" y="247"/>
                    </a:cubicBezTo>
                    <a:cubicBezTo>
                      <a:pt x="347" y="131"/>
                      <a:pt x="186" y="16"/>
                      <a:pt x="186" y="16"/>
                    </a:cubicBezTo>
                    <a:cubicBezTo>
                      <a:pt x="157" y="6"/>
                      <a:pt x="132" y="0"/>
                      <a:pt x="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2913429" y="3598150"/>
                <a:ext cx="8655" cy="6186"/>
              </a:xfrm>
              <a:custGeom>
                <a:avLst/>
                <a:gdLst/>
                <a:ahLst/>
                <a:cxnLst/>
                <a:rect l="l" t="t" r="r" b="b"/>
                <a:pathLst>
                  <a:path w="624" h="446" extrusionOk="0">
                    <a:moveTo>
                      <a:pt x="111" y="0"/>
                    </a:moveTo>
                    <a:cubicBezTo>
                      <a:pt x="81" y="0"/>
                      <a:pt x="60" y="11"/>
                      <a:pt x="46" y="38"/>
                    </a:cubicBezTo>
                    <a:cubicBezTo>
                      <a:pt x="0" y="85"/>
                      <a:pt x="0" y="131"/>
                      <a:pt x="46" y="154"/>
                    </a:cubicBezTo>
                    <a:cubicBezTo>
                      <a:pt x="69" y="154"/>
                      <a:pt x="231" y="270"/>
                      <a:pt x="439" y="431"/>
                    </a:cubicBezTo>
                    <a:cubicBezTo>
                      <a:pt x="464" y="440"/>
                      <a:pt x="487" y="445"/>
                      <a:pt x="506" y="445"/>
                    </a:cubicBezTo>
                    <a:cubicBezTo>
                      <a:pt x="539" y="445"/>
                      <a:pt x="563" y="429"/>
                      <a:pt x="578" y="385"/>
                    </a:cubicBezTo>
                    <a:cubicBezTo>
                      <a:pt x="624" y="339"/>
                      <a:pt x="624" y="270"/>
                      <a:pt x="555" y="246"/>
                    </a:cubicBezTo>
                    <a:cubicBezTo>
                      <a:pt x="347" y="131"/>
                      <a:pt x="185" y="15"/>
                      <a:pt x="185" y="15"/>
                    </a:cubicBezTo>
                    <a:cubicBezTo>
                      <a:pt x="156" y="6"/>
                      <a:pt x="131" y="0"/>
                      <a:pt x="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2950917" y="3615860"/>
                <a:ext cx="5132" cy="7989"/>
              </a:xfrm>
              <a:custGeom>
                <a:avLst/>
                <a:gdLst/>
                <a:ahLst/>
                <a:cxnLst/>
                <a:rect l="l" t="t" r="r" b="b"/>
                <a:pathLst>
                  <a:path w="370" h="576" extrusionOk="0">
                    <a:moveTo>
                      <a:pt x="243" y="0"/>
                    </a:moveTo>
                    <a:cubicBezTo>
                      <a:pt x="210" y="0"/>
                      <a:pt x="179" y="26"/>
                      <a:pt x="162" y="78"/>
                    </a:cubicBezTo>
                    <a:cubicBezTo>
                      <a:pt x="162" y="78"/>
                      <a:pt x="116" y="263"/>
                      <a:pt x="23" y="425"/>
                    </a:cubicBezTo>
                    <a:cubicBezTo>
                      <a:pt x="0" y="448"/>
                      <a:pt x="0" y="494"/>
                      <a:pt x="23" y="540"/>
                    </a:cubicBezTo>
                    <a:cubicBezTo>
                      <a:pt x="46" y="564"/>
                      <a:pt x="81" y="575"/>
                      <a:pt x="110" y="575"/>
                    </a:cubicBezTo>
                    <a:cubicBezTo>
                      <a:pt x="139" y="575"/>
                      <a:pt x="162" y="564"/>
                      <a:pt x="162" y="540"/>
                    </a:cubicBezTo>
                    <a:cubicBezTo>
                      <a:pt x="277" y="356"/>
                      <a:pt x="347" y="125"/>
                      <a:pt x="347" y="125"/>
                    </a:cubicBezTo>
                    <a:cubicBezTo>
                      <a:pt x="370" y="102"/>
                      <a:pt x="347" y="32"/>
                      <a:pt x="277" y="9"/>
                    </a:cubicBezTo>
                    <a:cubicBezTo>
                      <a:pt x="266" y="3"/>
                      <a:pt x="254"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2869520" y="4301684"/>
                <a:ext cx="179797" cy="228578"/>
              </a:xfrm>
              <a:custGeom>
                <a:avLst/>
                <a:gdLst/>
                <a:ahLst/>
                <a:cxnLst/>
                <a:rect l="l" t="t" r="r" b="b"/>
                <a:pathLst>
                  <a:path w="12963" h="16480" extrusionOk="0">
                    <a:moveTo>
                      <a:pt x="394" y="1"/>
                    </a:moveTo>
                    <a:lnTo>
                      <a:pt x="93" y="8642"/>
                    </a:lnTo>
                    <a:cubicBezTo>
                      <a:pt x="1" y="10467"/>
                      <a:pt x="810" y="12200"/>
                      <a:pt x="2242" y="13285"/>
                    </a:cubicBezTo>
                    <a:lnTo>
                      <a:pt x="6285" y="16428"/>
                    </a:lnTo>
                    <a:cubicBezTo>
                      <a:pt x="6331" y="16462"/>
                      <a:pt x="6383" y="16480"/>
                      <a:pt x="6438" y="16480"/>
                    </a:cubicBezTo>
                    <a:cubicBezTo>
                      <a:pt x="6493" y="16480"/>
                      <a:pt x="6551" y="16462"/>
                      <a:pt x="6609" y="16428"/>
                    </a:cubicBezTo>
                    <a:lnTo>
                      <a:pt x="10190" y="14094"/>
                    </a:lnTo>
                    <a:cubicBezTo>
                      <a:pt x="11830" y="13031"/>
                      <a:pt x="12847" y="11183"/>
                      <a:pt x="12870" y="9219"/>
                    </a:cubicBezTo>
                    <a:lnTo>
                      <a:pt x="12962" y="232"/>
                    </a:lnTo>
                    <a:lnTo>
                      <a:pt x="394" y="1"/>
                    </a:lnTo>
                    <a:close/>
                  </a:path>
                </a:pathLst>
              </a:custGeom>
              <a:solidFill>
                <a:srgbClr val="43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a:off x="2869520" y="4301684"/>
                <a:ext cx="179797" cy="228578"/>
              </a:xfrm>
              <a:custGeom>
                <a:avLst/>
                <a:gdLst/>
                <a:ahLst/>
                <a:cxnLst/>
                <a:rect l="l" t="t" r="r" b="b"/>
                <a:pathLst>
                  <a:path w="12963" h="16480" extrusionOk="0">
                    <a:moveTo>
                      <a:pt x="394" y="1"/>
                    </a:moveTo>
                    <a:lnTo>
                      <a:pt x="93" y="8642"/>
                    </a:lnTo>
                    <a:cubicBezTo>
                      <a:pt x="1" y="10467"/>
                      <a:pt x="810" y="12200"/>
                      <a:pt x="2242" y="13285"/>
                    </a:cubicBezTo>
                    <a:lnTo>
                      <a:pt x="6285" y="16428"/>
                    </a:lnTo>
                    <a:cubicBezTo>
                      <a:pt x="6331" y="16462"/>
                      <a:pt x="6383" y="16480"/>
                      <a:pt x="6438" y="16480"/>
                    </a:cubicBezTo>
                    <a:cubicBezTo>
                      <a:pt x="6493" y="16480"/>
                      <a:pt x="6551" y="16462"/>
                      <a:pt x="6609" y="16428"/>
                    </a:cubicBezTo>
                    <a:lnTo>
                      <a:pt x="10190" y="14094"/>
                    </a:lnTo>
                    <a:cubicBezTo>
                      <a:pt x="11830" y="13031"/>
                      <a:pt x="12847" y="11183"/>
                      <a:pt x="12870" y="9219"/>
                    </a:cubicBezTo>
                    <a:lnTo>
                      <a:pt x="12962" y="232"/>
                    </a:lnTo>
                    <a:lnTo>
                      <a:pt x="3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a:off x="2891960" y="4301684"/>
                <a:ext cx="135233" cy="172182"/>
              </a:xfrm>
              <a:custGeom>
                <a:avLst/>
                <a:gdLst/>
                <a:ahLst/>
                <a:cxnLst/>
                <a:rect l="l" t="t" r="r" b="b"/>
                <a:pathLst>
                  <a:path w="9750" h="12414" extrusionOk="0">
                    <a:moveTo>
                      <a:pt x="324" y="1"/>
                    </a:moveTo>
                    <a:lnTo>
                      <a:pt x="23" y="6493"/>
                    </a:lnTo>
                    <a:cubicBezTo>
                      <a:pt x="0" y="7856"/>
                      <a:pt x="601" y="9150"/>
                      <a:pt x="1664" y="10005"/>
                    </a:cubicBezTo>
                    <a:lnTo>
                      <a:pt x="4713" y="12361"/>
                    </a:lnTo>
                    <a:cubicBezTo>
                      <a:pt x="4748" y="12396"/>
                      <a:pt x="4788" y="12413"/>
                      <a:pt x="4832" y="12413"/>
                    </a:cubicBezTo>
                    <a:cubicBezTo>
                      <a:pt x="4875" y="12413"/>
                      <a:pt x="4921" y="12396"/>
                      <a:pt x="4967" y="12361"/>
                    </a:cubicBezTo>
                    <a:lnTo>
                      <a:pt x="7647" y="10605"/>
                    </a:lnTo>
                    <a:cubicBezTo>
                      <a:pt x="8895" y="9797"/>
                      <a:pt x="9634" y="8411"/>
                      <a:pt x="9681" y="6932"/>
                    </a:cubicBezTo>
                    <a:lnTo>
                      <a:pt x="9750" y="186"/>
                    </a:lnTo>
                    <a:lnTo>
                      <a:pt x="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2937131" y="4225432"/>
                <a:ext cx="41360" cy="168770"/>
              </a:xfrm>
              <a:custGeom>
                <a:avLst/>
                <a:gdLst/>
                <a:ahLst/>
                <a:cxnLst/>
                <a:rect l="l" t="t" r="r" b="b"/>
                <a:pathLst>
                  <a:path w="2982" h="12168" extrusionOk="0">
                    <a:moveTo>
                      <a:pt x="24" y="0"/>
                    </a:moveTo>
                    <a:lnTo>
                      <a:pt x="1" y="9681"/>
                    </a:lnTo>
                    <a:cubicBezTo>
                      <a:pt x="1" y="10143"/>
                      <a:pt x="116" y="10605"/>
                      <a:pt x="347" y="11021"/>
                    </a:cubicBezTo>
                    <a:lnTo>
                      <a:pt x="832" y="11852"/>
                    </a:lnTo>
                    <a:cubicBezTo>
                      <a:pt x="977" y="12057"/>
                      <a:pt x="1209" y="12168"/>
                      <a:pt x="1435" y="12168"/>
                    </a:cubicBezTo>
                    <a:cubicBezTo>
                      <a:pt x="1642" y="12168"/>
                      <a:pt x="1843" y="12075"/>
                      <a:pt x="1965" y="11875"/>
                    </a:cubicBezTo>
                    <a:lnTo>
                      <a:pt x="2404" y="11205"/>
                    </a:lnTo>
                    <a:cubicBezTo>
                      <a:pt x="2750" y="10697"/>
                      <a:pt x="2958" y="10050"/>
                      <a:pt x="2958" y="9427"/>
                    </a:cubicBezTo>
                    <a:lnTo>
                      <a:pt x="298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2761868" y="4467668"/>
                <a:ext cx="4078" cy="388"/>
              </a:xfrm>
              <a:custGeom>
                <a:avLst/>
                <a:gdLst/>
                <a:ahLst/>
                <a:cxnLst/>
                <a:rect l="l" t="t" r="r" b="b"/>
                <a:pathLst>
                  <a:path w="294" h="28" extrusionOk="0">
                    <a:moveTo>
                      <a:pt x="0" y="1"/>
                    </a:moveTo>
                    <a:cubicBezTo>
                      <a:pt x="200" y="14"/>
                      <a:pt x="269" y="27"/>
                      <a:pt x="283" y="27"/>
                    </a:cubicBezTo>
                    <a:cubicBezTo>
                      <a:pt x="293" y="27"/>
                      <a:pt x="274" y="20"/>
                      <a:pt x="254" y="1"/>
                    </a:cubicBezTo>
                    <a:close/>
                  </a:path>
                </a:pathLst>
              </a:custGeom>
              <a:solidFill>
                <a:srgbClr val="2E5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a:off x="2756418" y="4407754"/>
                <a:ext cx="156384" cy="127549"/>
              </a:xfrm>
              <a:custGeom>
                <a:avLst/>
                <a:gdLst/>
                <a:ahLst/>
                <a:cxnLst/>
                <a:rect l="l" t="t" r="r" b="b"/>
                <a:pathLst>
                  <a:path w="11275" h="9196" extrusionOk="0">
                    <a:moveTo>
                      <a:pt x="6908" y="0"/>
                    </a:moveTo>
                    <a:lnTo>
                      <a:pt x="0" y="23"/>
                    </a:lnTo>
                    <a:lnTo>
                      <a:pt x="693" y="8433"/>
                    </a:lnTo>
                    <a:cubicBezTo>
                      <a:pt x="693" y="8849"/>
                      <a:pt x="1040" y="9195"/>
                      <a:pt x="1456" y="9195"/>
                    </a:cubicBezTo>
                    <a:lnTo>
                      <a:pt x="11275" y="9195"/>
                    </a:lnTo>
                    <a:lnTo>
                      <a:pt x="11275" y="9080"/>
                    </a:lnTo>
                    <a:cubicBezTo>
                      <a:pt x="11275" y="7024"/>
                      <a:pt x="9635" y="5360"/>
                      <a:pt x="7578" y="5360"/>
                    </a:cubicBezTo>
                    <a:cubicBezTo>
                      <a:pt x="7024" y="5360"/>
                      <a:pt x="6585" y="4829"/>
                      <a:pt x="6700" y="4274"/>
                    </a:cubicBezTo>
                    <a:lnTo>
                      <a:pt x="69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526" name="Google Shape;526;p27"/>
              <p:cNvSpPr/>
              <p:nvPr/>
            </p:nvSpPr>
            <p:spPr>
              <a:xfrm>
                <a:off x="2765710" y="4525350"/>
                <a:ext cx="146772" cy="13149"/>
              </a:xfrm>
              <a:custGeom>
                <a:avLst/>
                <a:gdLst/>
                <a:ahLst/>
                <a:cxnLst/>
                <a:rect l="l" t="t" r="r" b="b"/>
                <a:pathLst>
                  <a:path w="10582" h="948" extrusionOk="0">
                    <a:moveTo>
                      <a:pt x="0" y="0"/>
                    </a:moveTo>
                    <a:lnTo>
                      <a:pt x="0" y="924"/>
                    </a:lnTo>
                    <a:lnTo>
                      <a:pt x="10559" y="947"/>
                    </a:lnTo>
                    <a:lnTo>
                      <a:pt x="10582" y="2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2819855" y="4464784"/>
                <a:ext cx="35271" cy="3218"/>
              </a:xfrm>
              <a:custGeom>
                <a:avLst/>
                <a:gdLst/>
                <a:ahLst/>
                <a:cxnLst/>
                <a:rect l="l" t="t" r="r" b="b"/>
                <a:pathLst>
                  <a:path w="2543" h="232" extrusionOk="0">
                    <a:moveTo>
                      <a:pt x="116" y="1"/>
                    </a:moveTo>
                    <a:cubicBezTo>
                      <a:pt x="47" y="1"/>
                      <a:pt x="1" y="47"/>
                      <a:pt x="1" y="116"/>
                    </a:cubicBezTo>
                    <a:cubicBezTo>
                      <a:pt x="1" y="162"/>
                      <a:pt x="47" y="232"/>
                      <a:pt x="116" y="232"/>
                    </a:cubicBezTo>
                    <a:lnTo>
                      <a:pt x="2427" y="232"/>
                    </a:lnTo>
                    <a:cubicBezTo>
                      <a:pt x="2473" y="232"/>
                      <a:pt x="2542" y="162"/>
                      <a:pt x="2542" y="116"/>
                    </a:cubicBezTo>
                    <a:cubicBezTo>
                      <a:pt x="2542" y="47"/>
                      <a:pt x="2473" y="1"/>
                      <a:pt x="24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2819855" y="4449403"/>
                <a:ext cx="35271" cy="3218"/>
              </a:xfrm>
              <a:custGeom>
                <a:avLst/>
                <a:gdLst/>
                <a:ahLst/>
                <a:cxnLst/>
                <a:rect l="l" t="t" r="r" b="b"/>
                <a:pathLst>
                  <a:path w="2543" h="232" extrusionOk="0">
                    <a:moveTo>
                      <a:pt x="116" y="1"/>
                    </a:moveTo>
                    <a:cubicBezTo>
                      <a:pt x="47" y="1"/>
                      <a:pt x="1" y="70"/>
                      <a:pt x="1" y="116"/>
                    </a:cubicBezTo>
                    <a:cubicBezTo>
                      <a:pt x="1" y="185"/>
                      <a:pt x="47" y="232"/>
                      <a:pt x="116" y="232"/>
                    </a:cubicBezTo>
                    <a:lnTo>
                      <a:pt x="2427" y="232"/>
                    </a:lnTo>
                    <a:cubicBezTo>
                      <a:pt x="2473" y="232"/>
                      <a:pt x="2542" y="209"/>
                      <a:pt x="2542" y="116"/>
                    </a:cubicBezTo>
                    <a:cubicBezTo>
                      <a:pt x="2542" y="70"/>
                      <a:pt x="2473" y="1"/>
                      <a:pt x="24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2822739" y="4477599"/>
                <a:ext cx="35271" cy="7393"/>
              </a:xfrm>
              <a:custGeom>
                <a:avLst/>
                <a:gdLst/>
                <a:ahLst/>
                <a:cxnLst/>
                <a:rect l="l" t="t" r="r" b="b"/>
                <a:pathLst>
                  <a:path w="2543" h="533" extrusionOk="0">
                    <a:moveTo>
                      <a:pt x="2427" y="1"/>
                    </a:moveTo>
                    <a:lnTo>
                      <a:pt x="70" y="347"/>
                    </a:lnTo>
                    <a:cubicBezTo>
                      <a:pt x="24" y="347"/>
                      <a:pt x="1" y="394"/>
                      <a:pt x="1" y="463"/>
                    </a:cubicBezTo>
                    <a:cubicBezTo>
                      <a:pt x="24" y="509"/>
                      <a:pt x="47" y="532"/>
                      <a:pt x="116" y="532"/>
                    </a:cubicBezTo>
                    <a:lnTo>
                      <a:pt x="2450" y="186"/>
                    </a:lnTo>
                    <a:cubicBezTo>
                      <a:pt x="2496" y="186"/>
                      <a:pt x="2542" y="139"/>
                      <a:pt x="2542" y="70"/>
                    </a:cubicBezTo>
                    <a:cubicBezTo>
                      <a:pt x="2542" y="24"/>
                      <a:pt x="2473" y="1"/>
                      <a:pt x="24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2554873" y="4407754"/>
                <a:ext cx="156384" cy="127549"/>
              </a:xfrm>
              <a:custGeom>
                <a:avLst/>
                <a:gdLst/>
                <a:ahLst/>
                <a:cxnLst/>
                <a:rect l="l" t="t" r="r" b="b"/>
                <a:pathLst>
                  <a:path w="11275" h="9196" extrusionOk="0">
                    <a:moveTo>
                      <a:pt x="4367" y="0"/>
                    </a:moveTo>
                    <a:lnTo>
                      <a:pt x="4575" y="4274"/>
                    </a:lnTo>
                    <a:cubicBezTo>
                      <a:pt x="4690" y="4829"/>
                      <a:pt x="4251" y="5360"/>
                      <a:pt x="3720" y="5360"/>
                    </a:cubicBezTo>
                    <a:cubicBezTo>
                      <a:pt x="1664" y="5360"/>
                      <a:pt x="0" y="7024"/>
                      <a:pt x="0" y="9080"/>
                    </a:cubicBezTo>
                    <a:lnTo>
                      <a:pt x="0" y="9195"/>
                    </a:lnTo>
                    <a:lnTo>
                      <a:pt x="9842" y="9195"/>
                    </a:lnTo>
                    <a:cubicBezTo>
                      <a:pt x="10235" y="9195"/>
                      <a:pt x="10582" y="8849"/>
                      <a:pt x="10582" y="8433"/>
                    </a:cubicBezTo>
                    <a:lnTo>
                      <a:pt x="11275" y="23"/>
                    </a:lnTo>
                    <a:lnTo>
                      <a:pt x="43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531" name="Google Shape;531;p27"/>
              <p:cNvSpPr/>
              <p:nvPr/>
            </p:nvSpPr>
            <p:spPr>
              <a:xfrm>
                <a:off x="2555192" y="4525669"/>
                <a:ext cx="146772" cy="12830"/>
              </a:xfrm>
              <a:custGeom>
                <a:avLst/>
                <a:gdLst/>
                <a:ahLst/>
                <a:cxnLst/>
                <a:rect l="l" t="t" r="r" b="b"/>
                <a:pathLst>
                  <a:path w="10582" h="925" extrusionOk="0">
                    <a:moveTo>
                      <a:pt x="0" y="0"/>
                    </a:moveTo>
                    <a:lnTo>
                      <a:pt x="0" y="924"/>
                    </a:lnTo>
                    <a:lnTo>
                      <a:pt x="10582" y="924"/>
                    </a:lnTo>
                    <a:lnTo>
                      <a:pt x="10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2612221" y="4464784"/>
                <a:ext cx="35271" cy="3218"/>
              </a:xfrm>
              <a:custGeom>
                <a:avLst/>
                <a:gdLst/>
                <a:ahLst/>
                <a:cxnLst/>
                <a:rect l="l" t="t" r="r" b="b"/>
                <a:pathLst>
                  <a:path w="2543" h="232" extrusionOk="0">
                    <a:moveTo>
                      <a:pt x="116" y="1"/>
                    </a:moveTo>
                    <a:cubicBezTo>
                      <a:pt x="70" y="1"/>
                      <a:pt x="1" y="47"/>
                      <a:pt x="1" y="116"/>
                    </a:cubicBezTo>
                    <a:cubicBezTo>
                      <a:pt x="1" y="162"/>
                      <a:pt x="70" y="232"/>
                      <a:pt x="116" y="232"/>
                    </a:cubicBezTo>
                    <a:lnTo>
                      <a:pt x="2427" y="232"/>
                    </a:lnTo>
                    <a:cubicBezTo>
                      <a:pt x="2519" y="232"/>
                      <a:pt x="2542" y="162"/>
                      <a:pt x="2542" y="116"/>
                    </a:cubicBezTo>
                    <a:cubicBezTo>
                      <a:pt x="2542" y="47"/>
                      <a:pt x="2496" y="1"/>
                      <a:pt x="24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2612221" y="4449403"/>
                <a:ext cx="35271" cy="3218"/>
              </a:xfrm>
              <a:custGeom>
                <a:avLst/>
                <a:gdLst/>
                <a:ahLst/>
                <a:cxnLst/>
                <a:rect l="l" t="t" r="r" b="b"/>
                <a:pathLst>
                  <a:path w="2543" h="232" extrusionOk="0">
                    <a:moveTo>
                      <a:pt x="116" y="1"/>
                    </a:moveTo>
                    <a:cubicBezTo>
                      <a:pt x="70" y="1"/>
                      <a:pt x="1" y="70"/>
                      <a:pt x="1" y="116"/>
                    </a:cubicBezTo>
                    <a:cubicBezTo>
                      <a:pt x="1" y="185"/>
                      <a:pt x="70" y="232"/>
                      <a:pt x="116" y="232"/>
                    </a:cubicBezTo>
                    <a:lnTo>
                      <a:pt x="2427" y="232"/>
                    </a:lnTo>
                    <a:cubicBezTo>
                      <a:pt x="2519" y="232"/>
                      <a:pt x="2542" y="209"/>
                      <a:pt x="2542" y="116"/>
                    </a:cubicBezTo>
                    <a:cubicBezTo>
                      <a:pt x="2542" y="70"/>
                      <a:pt x="2496" y="1"/>
                      <a:pt x="24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2609656" y="4477391"/>
                <a:ext cx="35271" cy="7601"/>
              </a:xfrm>
              <a:custGeom>
                <a:avLst/>
                <a:gdLst/>
                <a:ahLst/>
                <a:cxnLst/>
                <a:rect l="l" t="t" r="r" b="b"/>
                <a:pathLst>
                  <a:path w="2543" h="548" extrusionOk="0">
                    <a:moveTo>
                      <a:pt x="72" y="1"/>
                    </a:moveTo>
                    <a:cubicBezTo>
                      <a:pt x="28" y="1"/>
                      <a:pt x="1" y="50"/>
                      <a:pt x="1" y="85"/>
                    </a:cubicBezTo>
                    <a:cubicBezTo>
                      <a:pt x="1" y="154"/>
                      <a:pt x="24" y="201"/>
                      <a:pt x="70" y="201"/>
                    </a:cubicBezTo>
                    <a:lnTo>
                      <a:pt x="2450" y="547"/>
                    </a:lnTo>
                    <a:cubicBezTo>
                      <a:pt x="2496" y="547"/>
                      <a:pt x="2542" y="524"/>
                      <a:pt x="2542" y="478"/>
                    </a:cubicBezTo>
                    <a:cubicBezTo>
                      <a:pt x="2542" y="409"/>
                      <a:pt x="2496" y="362"/>
                      <a:pt x="2450" y="362"/>
                    </a:cubicBezTo>
                    <a:lnTo>
                      <a:pt x="116" y="16"/>
                    </a:lnTo>
                    <a:cubicBezTo>
                      <a:pt x="100" y="5"/>
                      <a:pt x="85" y="1"/>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27"/>
            <p:cNvGrpSpPr/>
            <p:nvPr/>
          </p:nvGrpSpPr>
          <p:grpSpPr>
            <a:xfrm flipH="1">
              <a:off x="4815845" y="3215635"/>
              <a:ext cx="2667529" cy="1927922"/>
              <a:chOff x="3217149" y="3242033"/>
              <a:chExt cx="1735994" cy="1253933"/>
            </a:xfrm>
          </p:grpSpPr>
          <p:sp>
            <p:nvSpPr>
              <p:cNvPr id="536" name="Google Shape;536;p27"/>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7"/>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3" name="Google Shape;553;p27"/>
          <p:cNvSpPr txBox="1"/>
          <p:nvPr/>
        </p:nvSpPr>
        <p:spPr>
          <a:xfrm>
            <a:off x="497575" y="3559900"/>
            <a:ext cx="4209600" cy="505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000" b="1">
                <a:solidFill>
                  <a:srgbClr val="38761D"/>
                </a:solidFill>
                <a:latin typeface="Alef"/>
                <a:ea typeface="Alef"/>
                <a:cs typeface="Alef"/>
                <a:sym typeface="Alef"/>
              </a:rPr>
              <a:t>המאמר המדעי לשנת תשפ"א (2021)</a:t>
            </a:r>
            <a:endParaRPr sz="2000" b="1">
              <a:solidFill>
                <a:srgbClr val="38761D"/>
              </a:solidFill>
              <a:latin typeface="Alef"/>
              <a:ea typeface="Alef"/>
              <a:cs typeface="Alef"/>
              <a:sym typeface="Alef"/>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4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פעילות מיון</a:t>
            </a:r>
            <a:endParaRPr>
              <a:latin typeface="Alef"/>
              <a:ea typeface="Alef"/>
              <a:cs typeface="Alef"/>
              <a:sym typeface="Alef"/>
            </a:endParaRPr>
          </a:p>
        </p:txBody>
      </p:sp>
      <p:sp>
        <p:nvSpPr>
          <p:cNvPr id="954" name="Google Shape;954;p45"/>
          <p:cNvSpPr txBox="1"/>
          <p:nvPr/>
        </p:nvSpPr>
        <p:spPr>
          <a:xfrm>
            <a:off x="223350" y="1429125"/>
            <a:ext cx="8585700" cy="3000000"/>
          </a:xfrm>
          <a:prstGeom prst="rect">
            <a:avLst/>
          </a:prstGeom>
          <a:noFill/>
          <a:ln>
            <a:noFill/>
          </a:ln>
        </p:spPr>
        <p:txBody>
          <a:bodyPr spcFirstLastPara="1" wrap="square" lIns="91425" tIns="91425" rIns="91425" bIns="91425" anchor="t" anchorCtr="0">
            <a:noAutofit/>
          </a:bodyPr>
          <a:lstStyle/>
          <a:p>
            <a:pPr marL="457200" marR="457200" lvl="0" indent="-349250" algn="just" rtl="1">
              <a:lnSpc>
                <a:spcPct val="150000"/>
              </a:lnSpc>
              <a:spcBef>
                <a:spcPts val="0"/>
              </a:spcBef>
              <a:spcAft>
                <a:spcPts val="0"/>
              </a:spcAft>
              <a:buClr>
                <a:schemeClr val="lt2"/>
              </a:buClr>
              <a:buSzPts val="1900"/>
              <a:buFont typeface="Alef"/>
              <a:buChar char="●"/>
            </a:pPr>
            <a:r>
              <a:rPr lang="en" sz="2400">
                <a:solidFill>
                  <a:schemeClr val="lt2"/>
                </a:solidFill>
                <a:latin typeface="Alef"/>
                <a:ea typeface="Alef"/>
                <a:cs typeface="Alef"/>
                <a:sym typeface="Alef"/>
              </a:rPr>
              <a:t>פירות, ירקות, דגניים, קטניות  הם גידולים צמחיים עשירים ב :  </a:t>
            </a:r>
            <a:endParaRPr sz="2400">
              <a:solidFill>
                <a:schemeClr val="lt2"/>
              </a:solidFill>
              <a:latin typeface="Alef"/>
              <a:ea typeface="Alef"/>
              <a:cs typeface="Alef"/>
              <a:sym typeface="Alef"/>
            </a:endParaRPr>
          </a:p>
        </p:txBody>
      </p:sp>
      <p:pic>
        <p:nvPicPr>
          <p:cNvPr id="955" name="Google Shape;955;p45">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956" name="Google Shape;956;p45">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4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פעילות מיון</a:t>
            </a:r>
            <a:endParaRPr>
              <a:latin typeface="Alef"/>
              <a:ea typeface="Alef"/>
              <a:cs typeface="Alef"/>
              <a:sym typeface="Alef"/>
            </a:endParaRPr>
          </a:p>
        </p:txBody>
      </p:sp>
      <p:sp>
        <p:nvSpPr>
          <p:cNvPr id="962" name="Google Shape;962;p46"/>
          <p:cNvSpPr txBox="1"/>
          <p:nvPr/>
        </p:nvSpPr>
        <p:spPr>
          <a:xfrm>
            <a:off x="223350" y="1429125"/>
            <a:ext cx="8585700" cy="3000000"/>
          </a:xfrm>
          <a:prstGeom prst="rect">
            <a:avLst/>
          </a:prstGeom>
          <a:noFill/>
          <a:ln>
            <a:noFill/>
          </a:ln>
        </p:spPr>
        <p:txBody>
          <a:bodyPr spcFirstLastPara="1" wrap="square" lIns="91425" tIns="91425" rIns="91425" bIns="91425" anchor="t" anchorCtr="0">
            <a:noAutofit/>
          </a:bodyPr>
          <a:lstStyle/>
          <a:p>
            <a:pPr marL="457200" marR="457200" lvl="0" indent="-381000" algn="just" rtl="1">
              <a:lnSpc>
                <a:spcPct val="150000"/>
              </a:lnSpc>
              <a:spcBef>
                <a:spcPts val="0"/>
              </a:spcBef>
              <a:spcAft>
                <a:spcPts val="0"/>
              </a:spcAft>
              <a:buClr>
                <a:schemeClr val="lt2"/>
              </a:buClr>
              <a:buSzPts val="2400"/>
              <a:buFont typeface="Alef"/>
              <a:buChar char="●"/>
            </a:pPr>
            <a:r>
              <a:rPr lang="en" sz="2400">
                <a:solidFill>
                  <a:schemeClr val="lt2"/>
                </a:solidFill>
                <a:latin typeface="Alef"/>
                <a:ea typeface="Alef"/>
                <a:cs typeface="Alef"/>
                <a:sym typeface="Alef"/>
              </a:rPr>
              <a:t>זיתים, אבוקדו, אגוזים, שקדים, קוקוס, חמניה  הם גידולים צמחיים עשירים ב :  </a:t>
            </a:r>
            <a:endParaRPr sz="2400">
              <a:solidFill>
                <a:schemeClr val="lt2"/>
              </a:solidFill>
              <a:latin typeface="Alef"/>
              <a:ea typeface="Alef"/>
              <a:cs typeface="Alef"/>
              <a:sym typeface="Alef"/>
            </a:endParaRPr>
          </a:p>
        </p:txBody>
      </p:sp>
      <p:pic>
        <p:nvPicPr>
          <p:cNvPr id="963" name="Google Shape;963;p46">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964" name="Google Shape;964;p46">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4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פעילות מיון</a:t>
            </a:r>
            <a:endParaRPr>
              <a:latin typeface="Alef"/>
              <a:ea typeface="Alef"/>
              <a:cs typeface="Alef"/>
              <a:sym typeface="Alef"/>
            </a:endParaRPr>
          </a:p>
        </p:txBody>
      </p:sp>
      <p:sp>
        <p:nvSpPr>
          <p:cNvPr id="970" name="Google Shape;970;p47"/>
          <p:cNvSpPr txBox="1"/>
          <p:nvPr/>
        </p:nvSpPr>
        <p:spPr>
          <a:xfrm>
            <a:off x="83775" y="1298300"/>
            <a:ext cx="8669400" cy="3000000"/>
          </a:xfrm>
          <a:prstGeom prst="rect">
            <a:avLst/>
          </a:prstGeom>
          <a:noFill/>
          <a:ln>
            <a:noFill/>
          </a:ln>
        </p:spPr>
        <p:txBody>
          <a:bodyPr spcFirstLastPara="1" wrap="square" lIns="91425" tIns="91425" rIns="91425" bIns="91425" anchor="t" anchorCtr="0">
            <a:noAutofit/>
          </a:bodyPr>
          <a:lstStyle/>
          <a:p>
            <a:pPr marL="457200" marR="457200" lvl="0" indent="-349250" algn="just" rtl="1">
              <a:lnSpc>
                <a:spcPct val="150000"/>
              </a:lnSpc>
              <a:spcBef>
                <a:spcPts val="0"/>
              </a:spcBef>
              <a:spcAft>
                <a:spcPts val="0"/>
              </a:spcAft>
              <a:buClr>
                <a:schemeClr val="lt2"/>
              </a:buClr>
              <a:buSzPts val="1900"/>
              <a:buFont typeface="Alef"/>
              <a:buChar char="●"/>
            </a:pPr>
            <a:r>
              <a:rPr lang="en" sz="2400">
                <a:solidFill>
                  <a:schemeClr val="lt2"/>
                </a:solidFill>
                <a:latin typeface="Alef"/>
                <a:ea typeface="Alef"/>
                <a:cs typeface="Alef"/>
                <a:sym typeface="Alef"/>
              </a:rPr>
              <a:t>קטניות, עדשים, סויה, פול  הם גידולים צמחיים עשירים ב : </a:t>
            </a:r>
            <a:r>
              <a:rPr lang="en" sz="1900">
                <a:solidFill>
                  <a:schemeClr val="lt2"/>
                </a:solidFill>
                <a:latin typeface="Alef"/>
                <a:ea typeface="Alef"/>
                <a:cs typeface="Alef"/>
                <a:sym typeface="Alef"/>
              </a:rPr>
              <a:t> </a:t>
            </a:r>
            <a:endParaRPr sz="1900">
              <a:solidFill>
                <a:schemeClr val="lt2"/>
              </a:solidFill>
              <a:latin typeface="Alef"/>
              <a:ea typeface="Alef"/>
              <a:cs typeface="Alef"/>
              <a:sym typeface="Alef"/>
            </a:endParaRPr>
          </a:p>
        </p:txBody>
      </p:sp>
      <p:pic>
        <p:nvPicPr>
          <p:cNvPr id="971" name="Google Shape;971;p47">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972" name="Google Shape;972;p47">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48"/>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פעילות מיון</a:t>
            </a:r>
            <a:endParaRPr>
              <a:latin typeface="Alef"/>
              <a:ea typeface="Alef"/>
              <a:cs typeface="Alef"/>
              <a:sym typeface="Alef"/>
            </a:endParaRPr>
          </a:p>
        </p:txBody>
      </p:sp>
      <p:sp>
        <p:nvSpPr>
          <p:cNvPr id="978" name="Google Shape;978;p48"/>
          <p:cNvSpPr txBox="1"/>
          <p:nvPr/>
        </p:nvSpPr>
        <p:spPr>
          <a:xfrm>
            <a:off x="223350" y="1429125"/>
            <a:ext cx="8585700" cy="3000000"/>
          </a:xfrm>
          <a:prstGeom prst="rect">
            <a:avLst/>
          </a:prstGeom>
          <a:noFill/>
          <a:ln>
            <a:noFill/>
          </a:ln>
        </p:spPr>
        <p:txBody>
          <a:bodyPr spcFirstLastPara="1" wrap="square" lIns="91425" tIns="91425" rIns="91425" bIns="91425" anchor="t" anchorCtr="0">
            <a:noAutofit/>
          </a:bodyPr>
          <a:lstStyle/>
          <a:p>
            <a:pPr marL="457200" marR="457200" lvl="0" indent="-381000" algn="just" rtl="1">
              <a:lnSpc>
                <a:spcPct val="150000"/>
              </a:lnSpc>
              <a:spcBef>
                <a:spcPts val="0"/>
              </a:spcBef>
              <a:spcAft>
                <a:spcPts val="0"/>
              </a:spcAft>
              <a:buClr>
                <a:schemeClr val="lt2"/>
              </a:buClr>
              <a:buSzPts val="2400"/>
              <a:buFont typeface="Alef"/>
              <a:buChar char="●"/>
            </a:pPr>
            <a:r>
              <a:rPr lang="en" sz="2400">
                <a:solidFill>
                  <a:schemeClr val="lt2"/>
                </a:solidFill>
                <a:latin typeface="Alef"/>
                <a:ea typeface="Alef"/>
                <a:cs typeface="Alef"/>
                <a:sym typeface="Alef"/>
              </a:rPr>
              <a:t>אבוקדו, קטניות, אגוזים, שקדים  הם גידולים צמחיים עשירים ב :  </a:t>
            </a:r>
            <a:endParaRPr sz="2400">
              <a:solidFill>
                <a:schemeClr val="lt2"/>
              </a:solidFill>
              <a:latin typeface="Alef"/>
              <a:ea typeface="Alef"/>
              <a:cs typeface="Alef"/>
              <a:sym typeface="Alef"/>
            </a:endParaRPr>
          </a:p>
        </p:txBody>
      </p:sp>
      <p:pic>
        <p:nvPicPr>
          <p:cNvPr id="979" name="Google Shape;979;p48">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980" name="Google Shape;980;p48">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4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פעילות מיון</a:t>
            </a:r>
            <a:endParaRPr>
              <a:latin typeface="Alef"/>
              <a:ea typeface="Alef"/>
              <a:cs typeface="Alef"/>
              <a:sym typeface="Alef"/>
            </a:endParaRPr>
          </a:p>
        </p:txBody>
      </p:sp>
      <p:sp>
        <p:nvSpPr>
          <p:cNvPr id="986" name="Google Shape;986;p49"/>
          <p:cNvSpPr txBox="1"/>
          <p:nvPr/>
        </p:nvSpPr>
        <p:spPr>
          <a:xfrm>
            <a:off x="223350" y="1429125"/>
            <a:ext cx="8781000" cy="3000000"/>
          </a:xfrm>
          <a:prstGeom prst="rect">
            <a:avLst/>
          </a:prstGeom>
          <a:noFill/>
          <a:ln>
            <a:noFill/>
          </a:ln>
        </p:spPr>
        <p:txBody>
          <a:bodyPr spcFirstLastPara="1" wrap="square" lIns="91425" tIns="91425" rIns="91425" bIns="91425" anchor="t" anchorCtr="0">
            <a:noAutofit/>
          </a:bodyPr>
          <a:lstStyle/>
          <a:p>
            <a:pPr marL="457200" marR="457200" lvl="0" indent="-381000" algn="just" rtl="1">
              <a:lnSpc>
                <a:spcPct val="150000"/>
              </a:lnSpc>
              <a:spcBef>
                <a:spcPts val="0"/>
              </a:spcBef>
              <a:spcAft>
                <a:spcPts val="0"/>
              </a:spcAft>
              <a:buClr>
                <a:schemeClr val="lt2"/>
              </a:buClr>
              <a:buSzPts val="2400"/>
              <a:buFont typeface="Alef"/>
              <a:buChar char="●"/>
            </a:pPr>
            <a:r>
              <a:rPr lang="en" sz="2400">
                <a:solidFill>
                  <a:schemeClr val="lt2"/>
                </a:solidFill>
                <a:latin typeface="Alef"/>
                <a:ea typeface="Alef"/>
                <a:cs typeface="Alef"/>
                <a:sym typeface="Alef"/>
              </a:rPr>
              <a:t>פירות, ירקות, אבוקדו, אגוזים   הם גידולים צמחיים עשירים ב :  </a:t>
            </a:r>
            <a:endParaRPr sz="2400">
              <a:solidFill>
                <a:schemeClr val="lt2"/>
              </a:solidFill>
              <a:latin typeface="Alef"/>
              <a:ea typeface="Alef"/>
              <a:cs typeface="Alef"/>
              <a:sym typeface="Alef"/>
            </a:endParaRPr>
          </a:p>
        </p:txBody>
      </p:sp>
      <p:pic>
        <p:nvPicPr>
          <p:cNvPr id="987" name="Google Shape;987;p49">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988" name="Google Shape;988;p49">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50"/>
          <p:cNvSpPr txBox="1">
            <a:spLocks noGrp="1"/>
          </p:cNvSpPr>
          <p:nvPr>
            <p:ph type="title"/>
          </p:nvPr>
        </p:nvSpPr>
        <p:spPr>
          <a:xfrm>
            <a:off x="149250" y="105775"/>
            <a:ext cx="8622300" cy="4220100"/>
          </a:xfrm>
          <a:prstGeom prst="rect">
            <a:avLst/>
          </a:prstGeom>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endParaRPr sz="2200">
              <a:solidFill>
                <a:srgbClr val="000000"/>
              </a:solidFill>
              <a:latin typeface="Alef"/>
              <a:ea typeface="Alef"/>
              <a:cs typeface="Alef"/>
              <a:sym typeface="Alef"/>
            </a:endParaRPr>
          </a:p>
          <a:p>
            <a:pPr marL="0" lvl="0" indent="0" algn="just" rtl="1">
              <a:lnSpc>
                <a:spcPct val="150000"/>
              </a:lnSpc>
              <a:spcBef>
                <a:spcPts val="1200"/>
              </a:spcBef>
              <a:spcAft>
                <a:spcPts val="0"/>
              </a:spcAft>
              <a:buNone/>
            </a:pPr>
            <a:endParaRPr sz="2200">
              <a:solidFill>
                <a:srgbClr val="000000"/>
              </a:solidFill>
              <a:latin typeface="Alef"/>
              <a:ea typeface="Alef"/>
              <a:cs typeface="Alef"/>
              <a:sym typeface="Alef"/>
            </a:endParaRPr>
          </a:p>
          <a:p>
            <a:pPr marL="457200" marR="457200" lvl="0" indent="-368300" algn="just" rtl="1">
              <a:lnSpc>
                <a:spcPct val="150000"/>
              </a:lnSpc>
              <a:spcBef>
                <a:spcPts val="1200"/>
              </a:spcBef>
              <a:spcAft>
                <a:spcPts val="0"/>
              </a:spcAft>
              <a:buClr>
                <a:schemeClr val="lt2"/>
              </a:buClr>
              <a:buSzPts val="2200"/>
              <a:buFont typeface="Alef"/>
              <a:buChar char="●"/>
            </a:pPr>
            <a:r>
              <a:rPr lang="en" sz="2200" b="0">
                <a:solidFill>
                  <a:schemeClr val="lt2"/>
                </a:solidFill>
                <a:latin typeface="Alef"/>
                <a:ea typeface="Alef"/>
                <a:cs typeface="Alef"/>
                <a:sym typeface="Alef"/>
              </a:rPr>
              <a:t>גידולים צמחיים עשירים </a:t>
            </a:r>
            <a:r>
              <a:rPr lang="en" sz="2200">
                <a:solidFill>
                  <a:schemeClr val="dk2"/>
                </a:solidFill>
                <a:latin typeface="Alef"/>
                <a:ea typeface="Alef"/>
                <a:cs typeface="Alef"/>
                <a:sym typeface="Alef"/>
              </a:rPr>
              <a:t>בחלבונים</a:t>
            </a:r>
            <a:r>
              <a:rPr lang="en" sz="2200" b="0">
                <a:solidFill>
                  <a:schemeClr val="lt2"/>
                </a:solidFill>
                <a:latin typeface="Alef"/>
                <a:ea typeface="Alef"/>
                <a:cs typeface="Alef"/>
                <a:sym typeface="Alef"/>
              </a:rPr>
              <a:t> – קטניות, עדשים, סויה, פול</a:t>
            </a:r>
            <a:endParaRPr sz="2200" b="0">
              <a:solidFill>
                <a:schemeClr val="lt2"/>
              </a:solidFill>
              <a:latin typeface="Alef"/>
              <a:ea typeface="Alef"/>
              <a:cs typeface="Alef"/>
              <a:sym typeface="Alef"/>
            </a:endParaRPr>
          </a:p>
          <a:p>
            <a:pPr marL="457200" marR="457200" lvl="0" indent="-368300" algn="just" rtl="1">
              <a:lnSpc>
                <a:spcPct val="150000"/>
              </a:lnSpc>
              <a:spcBef>
                <a:spcPts val="0"/>
              </a:spcBef>
              <a:spcAft>
                <a:spcPts val="0"/>
              </a:spcAft>
              <a:buClr>
                <a:schemeClr val="lt2"/>
              </a:buClr>
              <a:buSzPts val="2200"/>
              <a:buFont typeface="Alef"/>
              <a:buChar char="●"/>
            </a:pPr>
            <a:r>
              <a:rPr lang="en" sz="2200" b="0">
                <a:solidFill>
                  <a:schemeClr val="lt2"/>
                </a:solidFill>
                <a:latin typeface="Alef"/>
                <a:ea typeface="Alef"/>
                <a:cs typeface="Alef"/>
                <a:sym typeface="Alef"/>
              </a:rPr>
              <a:t>גידולים צמחיים עשירים </a:t>
            </a:r>
            <a:r>
              <a:rPr lang="en" sz="2200">
                <a:solidFill>
                  <a:schemeClr val="dk2"/>
                </a:solidFill>
                <a:latin typeface="Alef"/>
                <a:ea typeface="Alef"/>
                <a:cs typeface="Alef"/>
                <a:sym typeface="Alef"/>
              </a:rPr>
              <a:t>בפחמימות </a:t>
            </a:r>
            <a:r>
              <a:rPr lang="en" sz="2200" b="0">
                <a:solidFill>
                  <a:schemeClr val="lt2"/>
                </a:solidFill>
                <a:latin typeface="Alef"/>
                <a:ea typeface="Alef"/>
                <a:cs typeface="Alef"/>
                <a:sym typeface="Alef"/>
              </a:rPr>
              <a:t>– בננות, תפוחי אדמה, בטטה, אורז, קטניות</a:t>
            </a:r>
            <a:endParaRPr sz="2200" b="0">
              <a:solidFill>
                <a:schemeClr val="lt2"/>
              </a:solidFill>
              <a:latin typeface="Alef"/>
              <a:ea typeface="Alef"/>
              <a:cs typeface="Alef"/>
              <a:sym typeface="Alef"/>
            </a:endParaRPr>
          </a:p>
          <a:p>
            <a:pPr marL="457200" marR="457200" lvl="0" indent="-368300" algn="just" rtl="1">
              <a:lnSpc>
                <a:spcPct val="150000"/>
              </a:lnSpc>
              <a:spcBef>
                <a:spcPts val="0"/>
              </a:spcBef>
              <a:spcAft>
                <a:spcPts val="0"/>
              </a:spcAft>
              <a:buClr>
                <a:schemeClr val="lt2"/>
              </a:buClr>
              <a:buSzPts val="2200"/>
              <a:buFont typeface="Alef"/>
              <a:buChar char="●"/>
            </a:pPr>
            <a:r>
              <a:rPr lang="en" sz="2200" b="0">
                <a:solidFill>
                  <a:schemeClr val="lt2"/>
                </a:solidFill>
                <a:latin typeface="Alef"/>
                <a:ea typeface="Alef"/>
                <a:cs typeface="Alef"/>
                <a:sym typeface="Alef"/>
              </a:rPr>
              <a:t>גידולים צמחיים עשירים </a:t>
            </a:r>
            <a:r>
              <a:rPr lang="en" sz="2200">
                <a:solidFill>
                  <a:schemeClr val="dk2"/>
                </a:solidFill>
                <a:latin typeface="Alef"/>
                <a:ea typeface="Alef"/>
                <a:cs typeface="Alef"/>
                <a:sym typeface="Alef"/>
              </a:rPr>
              <a:t>בסיבים </a:t>
            </a:r>
            <a:r>
              <a:rPr lang="en" sz="2200" b="0">
                <a:solidFill>
                  <a:schemeClr val="lt2"/>
                </a:solidFill>
                <a:latin typeface="Alef"/>
                <a:ea typeface="Alef"/>
                <a:cs typeface="Alef"/>
                <a:sym typeface="Alef"/>
              </a:rPr>
              <a:t>–  פירות, ירקות, דגניים, קטניות</a:t>
            </a:r>
            <a:endParaRPr sz="2200" b="0">
              <a:solidFill>
                <a:schemeClr val="lt2"/>
              </a:solidFill>
              <a:latin typeface="Alef"/>
              <a:ea typeface="Alef"/>
              <a:cs typeface="Alef"/>
              <a:sym typeface="Alef"/>
            </a:endParaRPr>
          </a:p>
          <a:p>
            <a:pPr marL="457200" marR="457200" lvl="0" indent="0" algn="just" rtl="1">
              <a:lnSpc>
                <a:spcPct val="150000"/>
              </a:lnSpc>
              <a:spcBef>
                <a:spcPts val="1200"/>
              </a:spcBef>
              <a:spcAft>
                <a:spcPts val="0"/>
              </a:spcAft>
              <a:buNone/>
            </a:pPr>
            <a:endParaRPr sz="2200" b="0">
              <a:solidFill>
                <a:schemeClr val="lt2"/>
              </a:solidFill>
              <a:latin typeface="Alef"/>
              <a:ea typeface="Alef"/>
              <a:cs typeface="Alef"/>
              <a:sym typeface="Alef"/>
            </a:endParaRPr>
          </a:p>
          <a:p>
            <a:pPr marL="0" lvl="0" indent="0" algn="ctr" rtl="0">
              <a:spcBef>
                <a:spcPts val="1200"/>
              </a:spcBef>
              <a:spcAft>
                <a:spcPts val="0"/>
              </a:spcAft>
              <a:buNone/>
            </a:pPr>
            <a:endParaRPr sz="4100">
              <a:latin typeface="Alef"/>
              <a:ea typeface="Alef"/>
              <a:cs typeface="Alef"/>
              <a:sym typeface="Alef"/>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51"/>
          <p:cNvSpPr txBox="1">
            <a:spLocks noGrp="1"/>
          </p:cNvSpPr>
          <p:nvPr>
            <p:ph type="title"/>
          </p:nvPr>
        </p:nvSpPr>
        <p:spPr>
          <a:xfrm>
            <a:off x="175700" y="782625"/>
            <a:ext cx="8724600" cy="2156400"/>
          </a:xfrm>
          <a:prstGeom prst="rect">
            <a:avLst/>
          </a:prstGeom>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endParaRPr sz="2200">
              <a:latin typeface="Alef"/>
              <a:ea typeface="Alef"/>
              <a:cs typeface="Alef"/>
              <a:sym typeface="Alef"/>
            </a:endParaRPr>
          </a:p>
          <a:p>
            <a:pPr marL="457200" marR="457200" lvl="0" indent="-368300" algn="just" rtl="1">
              <a:lnSpc>
                <a:spcPct val="150000"/>
              </a:lnSpc>
              <a:spcBef>
                <a:spcPts val="1200"/>
              </a:spcBef>
              <a:spcAft>
                <a:spcPts val="0"/>
              </a:spcAft>
              <a:buClr>
                <a:schemeClr val="lt2"/>
              </a:buClr>
              <a:buSzPts val="2200"/>
              <a:buFont typeface="Alef"/>
              <a:buChar char="●"/>
            </a:pPr>
            <a:r>
              <a:rPr lang="en" sz="2200" b="0">
                <a:solidFill>
                  <a:schemeClr val="lt2"/>
                </a:solidFill>
                <a:latin typeface="Alef"/>
                <a:ea typeface="Alef"/>
                <a:cs typeface="Alef"/>
                <a:sym typeface="Alef"/>
              </a:rPr>
              <a:t>גידולים צמחיים עשירים </a:t>
            </a:r>
            <a:r>
              <a:rPr lang="en" sz="2200">
                <a:solidFill>
                  <a:schemeClr val="dk2"/>
                </a:solidFill>
                <a:latin typeface="Alef"/>
                <a:ea typeface="Alef"/>
                <a:cs typeface="Alef"/>
                <a:sym typeface="Alef"/>
              </a:rPr>
              <a:t>בשומנים </a:t>
            </a:r>
            <a:r>
              <a:rPr lang="en" sz="2200" b="0">
                <a:solidFill>
                  <a:schemeClr val="lt2"/>
                </a:solidFill>
                <a:latin typeface="Alef"/>
                <a:ea typeface="Alef"/>
                <a:cs typeface="Alef"/>
                <a:sym typeface="Alef"/>
              </a:rPr>
              <a:t>– זיתים, אבוקדו, אגוזים, שקדים, קוקוס, חמניה</a:t>
            </a:r>
            <a:endParaRPr sz="2200" b="0">
              <a:solidFill>
                <a:schemeClr val="lt2"/>
              </a:solidFill>
              <a:latin typeface="Alef"/>
              <a:ea typeface="Alef"/>
              <a:cs typeface="Alef"/>
              <a:sym typeface="Alef"/>
            </a:endParaRPr>
          </a:p>
          <a:p>
            <a:pPr marL="457200" marR="457200" lvl="0" indent="-368300" algn="just" rtl="1">
              <a:lnSpc>
                <a:spcPct val="150000"/>
              </a:lnSpc>
              <a:spcBef>
                <a:spcPts val="0"/>
              </a:spcBef>
              <a:spcAft>
                <a:spcPts val="0"/>
              </a:spcAft>
              <a:buClr>
                <a:schemeClr val="lt2"/>
              </a:buClr>
              <a:buSzPts val="2200"/>
              <a:buFont typeface="Alef"/>
              <a:buChar char="●"/>
            </a:pPr>
            <a:r>
              <a:rPr lang="en" sz="2200" b="0">
                <a:solidFill>
                  <a:schemeClr val="lt2"/>
                </a:solidFill>
                <a:latin typeface="Alef"/>
                <a:ea typeface="Alef"/>
                <a:cs typeface="Alef"/>
                <a:sym typeface="Alef"/>
              </a:rPr>
              <a:t>גידולים צמחיים עשירים</a:t>
            </a:r>
            <a:r>
              <a:rPr lang="en" sz="2200">
                <a:solidFill>
                  <a:schemeClr val="dk2"/>
                </a:solidFill>
                <a:latin typeface="Alef"/>
                <a:ea typeface="Alef"/>
                <a:cs typeface="Alef"/>
                <a:sym typeface="Alef"/>
              </a:rPr>
              <a:t> במינרלים </a:t>
            </a:r>
            <a:r>
              <a:rPr lang="en" sz="2200" b="0">
                <a:solidFill>
                  <a:schemeClr val="lt2"/>
                </a:solidFill>
                <a:latin typeface="Alef"/>
                <a:ea typeface="Alef"/>
                <a:cs typeface="Alef"/>
                <a:sym typeface="Alef"/>
              </a:rPr>
              <a:t>– אבוקדו, קטניות, אגוזים, שקדים</a:t>
            </a:r>
            <a:endParaRPr sz="2200" b="0">
              <a:solidFill>
                <a:schemeClr val="lt2"/>
              </a:solidFill>
              <a:latin typeface="Alef"/>
              <a:ea typeface="Alef"/>
              <a:cs typeface="Alef"/>
              <a:sym typeface="Alef"/>
            </a:endParaRPr>
          </a:p>
          <a:p>
            <a:pPr marL="457200" marR="457200" lvl="0" indent="-368300" algn="just" rtl="1">
              <a:lnSpc>
                <a:spcPct val="150000"/>
              </a:lnSpc>
              <a:spcBef>
                <a:spcPts val="0"/>
              </a:spcBef>
              <a:spcAft>
                <a:spcPts val="0"/>
              </a:spcAft>
              <a:buClr>
                <a:schemeClr val="lt2"/>
              </a:buClr>
              <a:buSzPts val="2200"/>
              <a:buFont typeface="Alef"/>
              <a:buChar char="●"/>
            </a:pPr>
            <a:r>
              <a:rPr lang="en" sz="2200" b="0">
                <a:solidFill>
                  <a:schemeClr val="lt2"/>
                </a:solidFill>
                <a:latin typeface="Alef"/>
                <a:ea typeface="Alef"/>
                <a:cs typeface="Alef"/>
                <a:sym typeface="Alef"/>
              </a:rPr>
              <a:t>גידולים צמחיים עשירים </a:t>
            </a:r>
            <a:r>
              <a:rPr lang="en" sz="2200">
                <a:solidFill>
                  <a:schemeClr val="dk2"/>
                </a:solidFill>
                <a:latin typeface="Alef"/>
                <a:ea typeface="Alef"/>
                <a:cs typeface="Alef"/>
                <a:sym typeface="Alef"/>
              </a:rPr>
              <a:t>בוויטמינים</a:t>
            </a:r>
            <a:r>
              <a:rPr lang="en" sz="2200" b="0">
                <a:solidFill>
                  <a:schemeClr val="lt2"/>
                </a:solidFill>
                <a:latin typeface="Alef"/>
                <a:ea typeface="Alef"/>
                <a:cs typeface="Alef"/>
                <a:sym typeface="Alef"/>
              </a:rPr>
              <a:t> – פירות, ירקות, אבוקדו, אגוזים </a:t>
            </a:r>
            <a:endParaRPr sz="2200" b="0">
              <a:solidFill>
                <a:schemeClr val="lt2"/>
              </a:solidFill>
              <a:latin typeface="Alef"/>
              <a:ea typeface="Alef"/>
              <a:cs typeface="Alef"/>
              <a:sym typeface="Alef"/>
            </a:endParaRPr>
          </a:p>
          <a:p>
            <a:pPr marL="0" lvl="0" indent="0" algn="ctr" rtl="0">
              <a:spcBef>
                <a:spcPts val="1200"/>
              </a:spcBef>
              <a:spcAft>
                <a:spcPts val="0"/>
              </a:spcAft>
              <a:buNone/>
            </a:pPr>
            <a:endParaRPr sz="4100">
              <a:latin typeface="Alef"/>
              <a:ea typeface="Alef"/>
              <a:cs typeface="Alef"/>
              <a:sym typeface="Alef"/>
            </a:endParaRPr>
          </a:p>
        </p:txBody>
      </p:sp>
      <p:pic>
        <p:nvPicPr>
          <p:cNvPr id="999" name="Google Shape;999;p51">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000" name="Google Shape;1000;p51">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1005" name="Google Shape;1005;p52"/>
          <p:cNvPicPr preferRelativeResize="0"/>
          <p:nvPr/>
        </p:nvPicPr>
        <p:blipFill>
          <a:blip r:embed="rId3">
            <a:alphaModFix/>
          </a:blip>
          <a:stretch>
            <a:fillRect/>
          </a:stretch>
        </p:blipFill>
        <p:spPr>
          <a:xfrm>
            <a:off x="399600" y="213125"/>
            <a:ext cx="5450949" cy="4459850"/>
          </a:xfrm>
          <a:prstGeom prst="rect">
            <a:avLst/>
          </a:prstGeom>
          <a:noFill/>
          <a:ln>
            <a:noFill/>
          </a:ln>
        </p:spPr>
      </p:pic>
      <p:sp>
        <p:nvSpPr>
          <p:cNvPr id="1006" name="Google Shape;1006;p52"/>
          <p:cNvSpPr txBox="1"/>
          <p:nvPr/>
        </p:nvSpPr>
        <p:spPr>
          <a:xfrm>
            <a:off x="5786350" y="1382350"/>
            <a:ext cx="2807400" cy="14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1007" name="Google Shape;1007;p52"/>
          <p:cNvSpPr txBox="1"/>
          <p:nvPr/>
        </p:nvSpPr>
        <p:spPr>
          <a:xfrm>
            <a:off x="5850550" y="1596650"/>
            <a:ext cx="2679000" cy="79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u="sng">
                <a:solidFill>
                  <a:schemeClr val="hlink"/>
                </a:solidFill>
                <a:latin typeface="Calibri"/>
                <a:ea typeface="Calibri"/>
                <a:cs typeface="Calibri"/>
                <a:sym typeface="Calibri"/>
                <a:hlinkClick r:id="rId4"/>
              </a:rPr>
              <a:t>מרכיבי המזון</a:t>
            </a:r>
            <a:endParaRPr sz="2500" b="1">
              <a:latin typeface="Calibri"/>
              <a:ea typeface="Calibri"/>
              <a:cs typeface="Calibri"/>
              <a:sym typeface="Calibri"/>
            </a:endParaRPr>
          </a:p>
          <a:p>
            <a:pPr marL="0" lvl="0" indent="0" algn="ctr" rtl="0">
              <a:spcBef>
                <a:spcPts val="0"/>
              </a:spcBef>
              <a:spcAft>
                <a:spcPts val="0"/>
              </a:spcAft>
              <a:buNone/>
            </a:pPr>
            <a:endParaRPr sz="2500" b="1">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53"/>
          <p:cNvSpPr txBox="1"/>
          <p:nvPr/>
        </p:nvSpPr>
        <p:spPr>
          <a:xfrm>
            <a:off x="773400" y="644240"/>
            <a:ext cx="7597200" cy="1753200"/>
          </a:xfrm>
          <a:prstGeom prst="rect">
            <a:avLst/>
          </a:prstGeom>
          <a:noFill/>
          <a:ln>
            <a:noFill/>
          </a:ln>
        </p:spPr>
        <p:txBody>
          <a:bodyPr spcFirstLastPara="1" wrap="square" lIns="91425" tIns="91425" rIns="91425" bIns="91425" anchor="t" anchorCtr="0">
            <a:noAutofit/>
          </a:bodyPr>
          <a:lstStyle/>
          <a:p>
            <a:pPr marL="0" lvl="0" indent="0" algn="just" rtl="1">
              <a:spcBef>
                <a:spcPts val="0"/>
              </a:spcBef>
              <a:spcAft>
                <a:spcPts val="0"/>
              </a:spcAft>
              <a:buNone/>
            </a:pPr>
            <a:r>
              <a:rPr lang="en" sz="2400">
                <a:solidFill>
                  <a:srgbClr val="333333"/>
                </a:solidFill>
                <a:latin typeface="Calibri"/>
                <a:ea typeface="Calibri"/>
                <a:cs typeface="Calibri"/>
                <a:sym typeface="Calibri"/>
              </a:rPr>
              <a:t>המצב הנוכחי - אוכלוסיית ישראל מונה </a:t>
            </a:r>
            <a:r>
              <a:rPr lang="en" sz="2400" b="1">
                <a:solidFill>
                  <a:srgbClr val="980000"/>
                </a:solidFill>
                <a:latin typeface="Calibri"/>
                <a:ea typeface="Calibri"/>
                <a:cs typeface="Calibri"/>
                <a:sym typeface="Calibri"/>
              </a:rPr>
              <a:t>9 מיליון תושבים</a:t>
            </a:r>
            <a:r>
              <a:rPr lang="en" sz="2400">
                <a:solidFill>
                  <a:srgbClr val="980000"/>
                </a:solidFill>
                <a:latin typeface="Calibri"/>
                <a:ea typeface="Calibri"/>
                <a:cs typeface="Calibri"/>
                <a:sym typeface="Calibri"/>
              </a:rPr>
              <a:t>, </a:t>
            </a:r>
            <a:endParaRPr sz="2400">
              <a:solidFill>
                <a:srgbClr val="980000"/>
              </a:solidFill>
              <a:latin typeface="Calibri"/>
              <a:ea typeface="Calibri"/>
              <a:cs typeface="Calibri"/>
              <a:sym typeface="Calibri"/>
            </a:endParaRPr>
          </a:p>
          <a:p>
            <a:pPr marL="0" lvl="0" indent="0" algn="just" rtl="1">
              <a:spcBef>
                <a:spcPts val="0"/>
              </a:spcBef>
              <a:spcAft>
                <a:spcPts val="0"/>
              </a:spcAft>
              <a:buNone/>
            </a:pPr>
            <a:r>
              <a:rPr lang="en" sz="2400">
                <a:solidFill>
                  <a:srgbClr val="333333"/>
                </a:solidFill>
                <a:latin typeface="Calibri"/>
                <a:ea typeface="Calibri"/>
                <a:cs typeface="Calibri"/>
                <a:sym typeface="Calibri"/>
              </a:rPr>
              <a:t>המצב העתידי, </a:t>
            </a:r>
            <a:r>
              <a:rPr lang="en" sz="2400">
                <a:solidFill>
                  <a:srgbClr val="980000"/>
                </a:solidFill>
                <a:latin typeface="Calibri"/>
                <a:ea typeface="Calibri"/>
                <a:cs typeface="Calibri"/>
                <a:sym typeface="Calibri"/>
              </a:rPr>
              <a:t>בעוד כ-30 שנה</a:t>
            </a:r>
            <a:r>
              <a:rPr lang="en" sz="2400">
                <a:solidFill>
                  <a:srgbClr val="333333"/>
                </a:solidFill>
                <a:latin typeface="Calibri"/>
                <a:ea typeface="Calibri"/>
                <a:cs typeface="Calibri"/>
                <a:sym typeface="Calibri"/>
              </a:rPr>
              <a:t>, צפויה האוכלוסייה לעמוד על </a:t>
            </a:r>
            <a:r>
              <a:rPr lang="en" sz="2400" b="1">
                <a:solidFill>
                  <a:srgbClr val="980000"/>
                </a:solidFill>
                <a:latin typeface="Calibri"/>
                <a:ea typeface="Calibri"/>
                <a:cs typeface="Calibri"/>
                <a:sym typeface="Calibri"/>
              </a:rPr>
              <a:t>15.7 מיליון תושבים</a:t>
            </a:r>
            <a:r>
              <a:rPr lang="en" sz="2400">
                <a:solidFill>
                  <a:srgbClr val="980000"/>
                </a:solidFill>
                <a:latin typeface="Calibri"/>
                <a:ea typeface="Calibri"/>
                <a:cs typeface="Calibri"/>
                <a:sym typeface="Calibri"/>
              </a:rPr>
              <a:t>.</a:t>
            </a:r>
            <a:endParaRPr sz="2400">
              <a:solidFill>
                <a:srgbClr val="98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54"/>
          <p:cNvSpPr txBox="1"/>
          <p:nvPr/>
        </p:nvSpPr>
        <p:spPr>
          <a:xfrm>
            <a:off x="3239325" y="651275"/>
            <a:ext cx="5363700" cy="567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3200" b="1">
                <a:solidFill>
                  <a:schemeClr val="dk2"/>
                </a:solidFill>
                <a:latin typeface="Alef"/>
                <a:ea typeface="Alef"/>
                <a:cs typeface="Alef"/>
                <a:sym typeface="Alef"/>
              </a:rPr>
              <a:t>ביטחון תזונתי?? </a:t>
            </a:r>
            <a:endParaRPr sz="3200" b="1">
              <a:solidFill>
                <a:schemeClr val="dk2"/>
              </a:solidFill>
              <a:latin typeface="Alef"/>
              <a:ea typeface="Alef"/>
              <a:cs typeface="Alef"/>
              <a:sym typeface="Alef"/>
            </a:endParaRPr>
          </a:p>
        </p:txBody>
      </p:sp>
      <p:sp>
        <p:nvSpPr>
          <p:cNvPr id="1018" name="Google Shape;1018;p54"/>
          <p:cNvSpPr txBox="1"/>
          <p:nvPr/>
        </p:nvSpPr>
        <p:spPr>
          <a:xfrm>
            <a:off x="1243025" y="1050125"/>
            <a:ext cx="2807400" cy="21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grpSp>
        <p:nvGrpSpPr>
          <p:cNvPr id="1019" name="Google Shape;1019;p54"/>
          <p:cNvGrpSpPr/>
          <p:nvPr/>
        </p:nvGrpSpPr>
        <p:grpSpPr>
          <a:xfrm rot="-139398">
            <a:off x="252587" y="3752471"/>
            <a:ext cx="1773289" cy="1355599"/>
            <a:chOff x="2193500" y="4184775"/>
            <a:chExt cx="1041825" cy="778675"/>
          </a:xfrm>
        </p:grpSpPr>
        <p:sp>
          <p:nvSpPr>
            <p:cNvPr id="1020" name="Google Shape;1020;p54"/>
            <p:cNvSpPr/>
            <p:nvPr/>
          </p:nvSpPr>
          <p:spPr>
            <a:xfrm>
              <a:off x="2462375" y="4312575"/>
              <a:ext cx="82075" cy="122775"/>
            </a:xfrm>
            <a:custGeom>
              <a:avLst/>
              <a:gdLst/>
              <a:ahLst/>
              <a:cxnLst/>
              <a:rect l="l" t="t" r="r" b="b"/>
              <a:pathLst>
                <a:path w="3283" h="4911" extrusionOk="0">
                  <a:moveTo>
                    <a:pt x="0" y="1"/>
                  </a:moveTo>
                  <a:lnTo>
                    <a:pt x="0" y="1"/>
                  </a:lnTo>
                  <a:cubicBezTo>
                    <a:pt x="366" y="1805"/>
                    <a:pt x="827" y="3758"/>
                    <a:pt x="2279" y="4910"/>
                  </a:cubicBezTo>
                  <a:lnTo>
                    <a:pt x="3282" y="3730"/>
                  </a:lnTo>
                  <a:cubicBezTo>
                    <a:pt x="2414" y="2306"/>
                    <a:pt x="1302" y="104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4"/>
            <p:cNvSpPr/>
            <p:nvPr/>
          </p:nvSpPr>
          <p:spPr>
            <a:xfrm>
              <a:off x="2554250" y="4298675"/>
              <a:ext cx="48500" cy="67850"/>
            </a:xfrm>
            <a:custGeom>
              <a:avLst/>
              <a:gdLst/>
              <a:ahLst/>
              <a:cxnLst/>
              <a:rect l="l" t="t" r="r" b="b"/>
              <a:pathLst>
                <a:path w="1940" h="2714" extrusionOk="0">
                  <a:moveTo>
                    <a:pt x="679" y="1"/>
                  </a:moveTo>
                  <a:cubicBezTo>
                    <a:pt x="245" y="842"/>
                    <a:pt x="14" y="1764"/>
                    <a:pt x="0" y="2713"/>
                  </a:cubicBezTo>
                  <a:lnTo>
                    <a:pt x="1940" y="2225"/>
                  </a:lnTo>
                  <a:cubicBezTo>
                    <a:pt x="1587" y="1452"/>
                    <a:pt x="1167" y="706"/>
                    <a:pt x="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4"/>
            <p:cNvSpPr/>
            <p:nvPr/>
          </p:nvSpPr>
          <p:spPr>
            <a:xfrm>
              <a:off x="3146975" y="4325100"/>
              <a:ext cx="10125" cy="22175"/>
            </a:xfrm>
            <a:custGeom>
              <a:avLst/>
              <a:gdLst/>
              <a:ahLst/>
              <a:cxnLst/>
              <a:rect l="l" t="t" r="r" b="b"/>
              <a:pathLst>
                <a:path w="405" h="887" extrusionOk="0">
                  <a:moveTo>
                    <a:pt x="377" y="0"/>
                  </a:moveTo>
                  <a:cubicBezTo>
                    <a:pt x="370" y="0"/>
                    <a:pt x="364" y="5"/>
                    <a:pt x="364" y="15"/>
                  </a:cubicBezTo>
                  <a:cubicBezTo>
                    <a:pt x="323" y="314"/>
                    <a:pt x="201" y="598"/>
                    <a:pt x="11" y="843"/>
                  </a:cubicBezTo>
                  <a:cubicBezTo>
                    <a:pt x="0" y="865"/>
                    <a:pt x="16" y="887"/>
                    <a:pt x="37" y="887"/>
                  </a:cubicBezTo>
                  <a:cubicBezTo>
                    <a:pt x="42" y="887"/>
                    <a:pt x="47" y="886"/>
                    <a:pt x="52" y="883"/>
                  </a:cubicBezTo>
                  <a:cubicBezTo>
                    <a:pt x="242" y="626"/>
                    <a:pt x="364" y="341"/>
                    <a:pt x="405" y="29"/>
                  </a:cubicBezTo>
                  <a:cubicBezTo>
                    <a:pt x="405" y="12"/>
                    <a:pt x="389"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4"/>
            <p:cNvSpPr/>
            <p:nvPr/>
          </p:nvSpPr>
          <p:spPr>
            <a:xfrm>
              <a:off x="3142500" y="4335975"/>
              <a:ext cx="12900" cy="20375"/>
            </a:xfrm>
            <a:custGeom>
              <a:avLst/>
              <a:gdLst/>
              <a:ahLst/>
              <a:cxnLst/>
              <a:rect l="l" t="t" r="r" b="b"/>
              <a:pathLst>
                <a:path w="516" h="815" extrusionOk="0">
                  <a:moveTo>
                    <a:pt x="462" y="1"/>
                  </a:moveTo>
                  <a:lnTo>
                    <a:pt x="462" y="1"/>
                  </a:lnTo>
                  <a:cubicBezTo>
                    <a:pt x="326" y="96"/>
                    <a:pt x="217" y="218"/>
                    <a:pt x="122" y="353"/>
                  </a:cubicBezTo>
                  <a:cubicBezTo>
                    <a:pt x="41" y="489"/>
                    <a:pt x="0" y="652"/>
                    <a:pt x="28" y="814"/>
                  </a:cubicBezTo>
                  <a:lnTo>
                    <a:pt x="55" y="787"/>
                  </a:lnTo>
                  <a:cubicBezTo>
                    <a:pt x="190" y="706"/>
                    <a:pt x="312" y="597"/>
                    <a:pt x="407" y="462"/>
                  </a:cubicBezTo>
                  <a:cubicBezTo>
                    <a:pt x="502" y="326"/>
                    <a:pt x="516" y="150"/>
                    <a:pt x="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4"/>
            <p:cNvSpPr/>
            <p:nvPr/>
          </p:nvSpPr>
          <p:spPr>
            <a:xfrm>
              <a:off x="3151450" y="4363025"/>
              <a:ext cx="21150" cy="17325"/>
            </a:xfrm>
            <a:custGeom>
              <a:avLst/>
              <a:gdLst/>
              <a:ahLst/>
              <a:cxnLst/>
              <a:rect l="l" t="t" r="r" b="b"/>
              <a:pathLst>
                <a:path w="846" h="693" extrusionOk="0">
                  <a:moveTo>
                    <a:pt x="38" y="1"/>
                  </a:moveTo>
                  <a:cubicBezTo>
                    <a:pt x="16" y="1"/>
                    <a:pt x="1" y="33"/>
                    <a:pt x="36" y="44"/>
                  </a:cubicBezTo>
                  <a:cubicBezTo>
                    <a:pt x="334" y="180"/>
                    <a:pt x="605" y="397"/>
                    <a:pt x="795" y="682"/>
                  </a:cubicBezTo>
                  <a:cubicBezTo>
                    <a:pt x="799" y="690"/>
                    <a:pt x="805" y="693"/>
                    <a:pt x="812" y="693"/>
                  </a:cubicBezTo>
                  <a:cubicBezTo>
                    <a:pt x="828" y="693"/>
                    <a:pt x="845" y="674"/>
                    <a:pt x="836" y="655"/>
                  </a:cubicBezTo>
                  <a:cubicBezTo>
                    <a:pt x="632" y="370"/>
                    <a:pt x="361" y="153"/>
                    <a:pt x="49" y="4"/>
                  </a:cubicBezTo>
                  <a:cubicBezTo>
                    <a:pt x="46" y="2"/>
                    <a:pt x="42"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4"/>
            <p:cNvSpPr/>
            <p:nvPr/>
          </p:nvSpPr>
          <p:spPr>
            <a:xfrm>
              <a:off x="3143175" y="4356325"/>
              <a:ext cx="20375" cy="13925"/>
            </a:xfrm>
            <a:custGeom>
              <a:avLst/>
              <a:gdLst/>
              <a:ahLst/>
              <a:cxnLst/>
              <a:rect l="l" t="t" r="r" b="b"/>
              <a:pathLst>
                <a:path w="815" h="557" extrusionOk="0">
                  <a:moveTo>
                    <a:pt x="1" y="0"/>
                  </a:moveTo>
                  <a:lnTo>
                    <a:pt x="1" y="0"/>
                  </a:lnTo>
                  <a:cubicBezTo>
                    <a:pt x="55" y="177"/>
                    <a:pt x="177" y="326"/>
                    <a:pt x="340" y="421"/>
                  </a:cubicBezTo>
                  <a:cubicBezTo>
                    <a:pt x="489" y="502"/>
                    <a:pt x="652" y="556"/>
                    <a:pt x="814" y="556"/>
                  </a:cubicBezTo>
                  <a:cubicBezTo>
                    <a:pt x="787" y="367"/>
                    <a:pt x="665" y="204"/>
                    <a:pt x="502" y="109"/>
                  </a:cubicBezTo>
                  <a:cubicBezTo>
                    <a:pt x="401" y="48"/>
                    <a:pt x="276" y="17"/>
                    <a:pt x="151" y="17"/>
                  </a:cubicBezTo>
                  <a:cubicBezTo>
                    <a:pt x="110" y="17"/>
                    <a:pt x="68" y="21"/>
                    <a:pt x="28" y="28"/>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4"/>
            <p:cNvSpPr/>
            <p:nvPr/>
          </p:nvSpPr>
          <p:spPr>
            <a:xfrm>
              <a:off x="3162625" y="4320025"/>
              <a:ext cx="10400" cy="22175"/>
            </a:xfrm>
            <a:custGeom>
              <a:avLst/>
              <a:gdLst/>
              <a:ahLst/>
              <a:cxnLst/>
              <a:rect l="l" t="t" r="r" b="b"/>
              <a:pathLst>
                <a:path w="416" h="887" extrusionOk="0">
                  <a:moveTo>
                    <a:pt x="389" y="0"/>
                  </a:moveTo>
                  <a:cubicBezTo>
                    <a:pt x="381" y="0"/>
                    <a:pt x="375" y="4"/>
                    <a:pt x="375" y="15"/>
                  </a:cubicBezTo>
                  <a:cubicBezTo>
                    <a:pt x="321" y="313"/>
                    <a:pt x="199" y="598"/>
                    <a:pt x="23" y="842"/>
                  </a:cubicBezTo>
                  <a:cubicBezTo>
                    <a:pt x="1" y="864"/>
                    <a:pt x="24" y="886"/>
                    <a:pt x="40" y="886"/>
                  </a:cubicBezTo>
                  <a:cubicBezTo>
                    <a:pt x="44" y="886"/>
                    <a:pt x="47" y="885"/>
                    <a:pt x="50" y="883"/>
                  </a:cubicBezTo>
                  <a:cubicBezTo>
                    <a:pt x="240" y="625"/>
                    <a:pt x="375" y="340"/>
                    <a:pt x="416" y="28"/>
                  </a:cubicBezTo>
                  <a:cubicBezTo>
                    <a:pt x="416" y="12"/>
                    <a:pt x="400"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4"/>
            <p:cNvSpPr/>
            <p:nvPr/>
          </p:nvSpPr>
          <p:spPr>
            <a:xfrm>
              <a:off x="3158425" y="4330900"/>
              <a:ext cx="12925" cy="20350"/>
            </a:xfrm>
            <a:custGeom>
              <a:avLst/>
              <a:gdLst/>
              <a:ahLst/>
              <a:cxnLst/>
              <a:rect l="l" t="t" r="r" b="b"/>
              <a:pathLst>
                <a:path w="517" h="814" extrusionOk="0">
                  <a:moveTo>
                    <a:pt x="462" y="0"/>
                  </a:moveTo>
                  <a:lnTo>
                    <a:pt x="462" y="0"/>
                  </a:lnTo>
                  <a:cubicBezTo>
                    <a:pt x="326" y="95"/>
                    <a:pt x="204" y="217"/>
                    <a:pt x="123" y="353"/>
                  </a:cubicBezTo>
                  <a:cubicBezTo>
                    <a:pt x="28" y="488"/>
                    <a:pt x="1" y="651"/>
                    <a:pt x="28" y="814"/>
                  </a:cubicBezTo>
                  <a:lnTo>
                    <a:pt x="42" y="787"/>
                  </a:lnTo>
                  <a:cubicBezTo>
                    <a:pt x="191" y="719"/>
                    <a:pt x="313" y="597"/>
                    <a:pt x="408" y="475"/>
                  </a:cubicBezTo>
                  <a:cubicBezTo>
                    <a:pt x="489" y="326"/>
                    <a:pt x="516" y="163"/>
                    <a:pt x="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4"/>
            <p:cNvSpPr/>
            <p:nvPr/>
          </p:nvSpPr>
          <p:spPr>
            <a:xfrm>
              <a:off x="3167325" y="4357975"/>
              <a:ext cx="21100" cy="17300"/>
            </a:xfrm>
            <a:custGeom>
              <a:avLst/>
              <a:gdLst/>
              <a:ahLst/>
              <a:cxnLst/>
              <a:rect l="l" t="t" r="r" b="b"/>
              <a:pathLst>
                <a:path w="844" h="692" extrusionOk="0">
                  <a:moveTo>
                    <a:pt x="43" y="0"/>
                  </a:moveTo>
                  <a:cubicBezTo>
                    <a:pt x="19" y="0"/>
                    <a:pt x="0" y="43"/>
                    <a:pt x="25" y="43"/>
                  </a:cubicBezTo>
                  <a:cubicBezTo>
                    <a:pt x="337" y="179"/>
                    <a:pt x="594" y="396"/>
                    <a:pt x="784" y="680"/>
                  </a:cubicBezTo>
                  <a:cubicBezTo>
                    <a:pt x="792" y="688"/>
                    <a:pt x="801" y="692"/>
                    <a:pt x="809" y="692"/>
                  </a:cubicBezTo>
                  <a:cubicBezTo>
                    <a:pt x="829" y="692"/>
                    <a:pt x="844" y="672"/>
                    <a:pt x="825" y="653"/>
                  </a:cubicBezTo>
                  <a:cubicBezTo>
                    <a:pt x="635" y="368"/>
                    <a:pt x="364" y="151"/>
                    <a:pt x="52" y="2"/>
                  </a:cubicBezTo>
                  <a:cubicBezTo>
                    <a:pt x="49" y="1"/>
                    <a:pt x="46"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4"/>
            <p:cNvSpPr/>
            <p:nvPr/>
          </p:nvSpPr>
          <p:spPr>
            <a:xfrm>
              <a:off x="3159100" y="4351225"/>
              <a:ext cx="20375" cy="14275"/>
            </a:xfrm>
            <a:custGeom>
              <a:avLst/>
              <a:gdLst/>
              <a:ahLst/>
              <a:cxnLst/>
              <a:rect l="l" t="t" r="r" b="b"/>
              <a:pathLst>
                <a:path w="815" h="571" extrusionOk="0">
                  <a:moveTo>
                    <a:pt x="1" y="1"/>
                  </a:moveTo>
                  <a:cubicBezTo>
                    <a:pt x="55" y="177"/>
                    <a:pt x="177" y="340"/>
                    <a:pt x="340" y="435"/>
                  </a:cubicBezTo>
                  <a:cubicBezTo>
                    <a:pt x="489" y="516"/>
                    <a:pt x="638" y="557"/>
                    <a:pt x="815" y="571"/>
                  </a:cubicBezTo>
                  <a:cubicBezTo>
                    <a:pt x="774" y="381"/>
                    <a:pt x="666" y="204"/>
                    <a:pt x="503" y="109"/>
                  </a:cubicBezTo>
                  <a:cubicBezTo>
                    <a:pt x="391" y="48"/>
                    <a:pt x="271" y="18"/>
                    <a:pt x="150" y="18"/>
                  </a:cubicBezTo>
                  <a:cubicBezTo>
                    <a:pt x="109" y="18"/>
                    <a:pt x="69" y="21"/>
                    <a:pt x="28" y="28"/>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4"/>
            <p:cNvSpPr/>
            <p:nvPr/>
          </p:nvSpPr>
          <p:spPr>
            <a:xfrm>
              <a:off x="3178300" y="4315275"/>
              <a:ext cx="10325" cy="22025"/>
            </a:xfrm>
            <a:custGeom>
              <a:avLst/>
              <a:gdLst/>
              <a:ahLst/>
              <a:cxnLst/>
              <a:rect l="l" t="t" r="r" b="b"/>
              <a:pathLst>
                <a:path w="413" h="881" extrusionOk="0">
                  <a:moveTo>
                    <a:pt x="385" y="0"/>
                  </a:moveTo>
                  <a:cubicBezTo>
                    <a:pt x="378" y="0"/>
                    <a:pt x="372" y="5"/>
                    <a:pt x="372" y="15"/>
                  </a:cubicBezTo>
                  <a:cubicBezTo>
                    <a:pt x="318" y="313"/>
                    <a:pt x="196" y="598"/>
                    <a:pt x="20" y="842"/>
                  </a:cubicBezTo>
                  <a:cubicBezTo>
                    <a:pt x="0" y="861"/>
                    <a:pt x="15" y="881"/>
                    <a:pt x="30" y="881"/>
                  </a:cubicBezTo>
                  <a:cubicBezTo>
                    <a:pt x="36" y="881"/>
                    <a:pt x="43" y="877"/>
                    <a:pt x="47" y="869"/>
                  </a:cubicBezTo>
                  <a:cubicBezTo>
                    <a:pt x="237" y="625"/>
                    <a:pt x="372" y="340"/>
                    <a:pt x="413" y="29"/>
                  </a:cubicBezTo>
                  <a:cubicBezTo>
                    <a:pt x="413" y="12"/>
                    <a:pt x="397"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4"/>
            <p:cNvSpPr/>
            <p:nvPr/>
          </p:nvSpPr>
          <p:spPr>
            <a:xfrm>
              <a:off x="3174025" y="4326150"/>
              <a:ext cx="12925" cy="20375"/>
            </a:xfrm>
            <a:custGeom>
              <a:avLst/>
              <a:gdLst/>
              <a:ahLst/>
              <a:cxnLst/>
              <a:rect l="l" t="t" r="r" b="b"/>
              <a:pathLst>
                <a:path w="517" h="815" extrusionOk="0">
                  <a:moveTo>
                    <a:pt x="462" y="0"/>
                  </a:moveTo>
                  <a:lnTo>
                    <a:pt x="462" y="0"/>
                  </a:lnTo>
                  <a:cubicBezTo>
                    <a:pt x="326" y="95"/>
                    <a:pt x="218" y="217"/>
                    <a:pt x="123" y="353"/>
                  </a:cubicBezTo>
                  <a:cubicBezTo>
                    <a:pt x="41" y="489"/>
                    <a:pt x="1" y="651"/>
                    <a:pt x="28" y="814"/>
                  </a:cubicBezTo>
                  <a:lnTo>
                    <a:pt x="55" y="787"/>
                  </a:lnTo>
                  <a:cubicBezTo>
                    <a:pt x="191" y="706"/>
                    <a:pt x="313" y="597"/>
                    <a:pt x="408" y="461"/>
                  </a:cubicBezTo>
                  <a:cubicBezTo>
                    <a:pt x="502" y="326"/>
                    <a:pt x="516" y="163"/>
                    <a:pt x="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4"/>
            <p:cNvSpPr/>
            <p:nvPr/>
          </p:nvSpPr>
          <p:spPr>
            <a:xfrm>
              <a:off x="3182950" y="4353200"/>
              <a:ext cx="21175" cy="17325"/>
            </a:xfrm>
            <a:custGeom>
              <a:avLst/>
              <a:gdLst/>
              <a:ahLst/>
              <a:cxnLst/>
              <a:rect l="l" t="t" r="r" b="b"/>
              <a:pathLst>
                <a:path w="847" h="693" extrusionOk="0">
                  <a:moveTo>
                    <a:pt x="39" y="1"/>
                  </a:moveTo>
                  <a:cubicBezTo>
                    <a:pt x="17" y="1"/>
                    <a:pt x="0" y="32"/>
                    <a:pt x="23" y="44"/>
                  </a:cubicBezTo>
                  <a:cubicBezTo>
                    <a:pt x="335" y="180"/>
                    <a:pt x="593" y="397"/>
                    <a:pt x="783" y="681"/>
                  </a:cubicBezTo>
                  <a:cubicBezTo>
                    <a:pt x="791" y="689"/>
                    <a:pt x="800" y="693"/>
                    <a:pt x="809" y="693"/>
                  </a:cubicBezTo>
                  <a:cubicBezTo>
                    <a:pt x="829" y="693"/>
                    <a:pt x="847" y="673"/>
                    <a:pt x="837" y="654"/>
                  </a:cubicBezTo>
                  <a:cubicBezTo>
                    <a:pt x="634" y="370"/>
                    <a:pt x="362" y="139"/>
                    <a:pt x="51" y="3"/>
                  </a:cubicBezTo>
                  <a:cubicBezTo>
                    <a:pt x="47" y="1"/>
                    <a:pt x="43"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4"/>
            <p:cNvSpPr/>
            <p:nvPr/>
          </p:nvSpPr>
          <p:spPr>
            <a:xfrm>
              <a:off x="3174700" y="4346500"/>
              <a:ext cx="20375" cy="13925"/>
            </a:xfrm>
            <a:custGeom>
              <a:avLst/>
              <a:gdLst/>
              <a:ahLst/>
              <a:cxnLst/>
              <a:rect l="l" t="t" r="r" b="b"/>
              <a:pathLst>
                <a:path w="815" h="557" extrusionOk="0">
                  <a:moveTo>
                    <a:pt x="1" y="0"/>
                  </a:moveTo>
                  <a:lnTo>
                    <a:pt x="1" y="0"/>
                  </a:lnTo>
                  <a:cubicBezTo>
                    <a:pt x="55" y="176"/>
                    <a:pt x="177" y="326"/>
                    <a:pt x="340" y="421"/>
                  </a:cubicBezTo>
                  <a:cubicBezTo>
                    <a:pt x="489" y="502"/>
                    <a:pt x="652" y="556"/>
                    <a:pt x="815" y="556"/>
                  </a:cubicBezTo>
                  <a:cubicBezTo>
                    <a:pt x="774" y="366"/>
                    <a:pt x="665" y="204"/>
                    <a:pt x="503" y="109"/>
                  </a:cubicBezTo>
                  <a:cubicBezTo>
                    <a:pt x="391" y="48"/>
                    <a:pt x="271" y="17"/>
                    <a:pt x="150" y="17"/>
                  </a:cubicBezTo>
                  <a:cubicBezTo>
                    <a:pt x="109" y="17"/>
                    <a:pt x="69" y="20"/>
                    <a:pt x="28" y="2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4"/>
            <p:cNvSpPr/>
            <p:nvPr/>
          </p:nvSpPr>
          <p:spPr>
            <a:xfrm>
              <a:off x="3193550" y="4314600"/>
              <a:ext cx="8975" cy="19300"/>
            </a:xfrm>
            <a:custGeom>
              <a:avLst/>
              <a:gdLst/>
              <a:ahLst/>
              <a:cxnLst/>
              <a:rect l="l" t="t" r="r" b="b"/>
              <a:pathLst>
                <a:path w="359" h="772" extrusionOk="0">
                  <a:moveTo>
                    <a:pt x="331" y="0"/>
                  </a:moveTo>
                  <a:cubicBezTo>
                    <a:pt x="324" y="0"/>
                    <a:pt x="318" y="4"/>
                    <a:pt x="318" y="15"/>
                  </a:cubicBezTo>
                  <a:cubicBezTo>
                    <a:pt x="278" y="286"/>
                    <a:pt x="169" y="530"/>
                    <a:pt x="20" y="734"/>
                  </a:cubicBezTo>
                  <a:cubicBezTo>
                    <a:pt x="1" y="753"/>
                    <a:pt x="15" y="772"/>
                    <a:pt x="30" y="772"/>
                  </a:cubicBezTo>
                  <a:cubicBezTo>
                    <a:pt x="37" y="772"/>
                    <a:pt x="43" y="769"/>
                    <a:pt x="47" y="761"/>
                  </a:cubicBezTo>
                  <a:cubicBezTo>
                    <a:pt x="210" y="557"/>
                    <a:pt x="318" y="300"/>
                    <a:pt x="359" y="28"/>
                  </a:cubicBezTo>
                  <a:cubicBezTo>
                    <a:pt x="359" y="12"/>
                    <a:pt x="343"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4"/>
            <p:cNvSpPr/>
            <p:nvPr/>
          </p:nvSpPr>
          <p:spPr>
            <a:xfrm>
              <a:off x="3189975" y="4324450"/>
              <a:ext cx="10875" cy="17325"/>
            </a:xfrm>
            <a:custGeom>
              <a:avLst/>
              <a:gdLst/>
              <a:ahLst/>
              <a:cxnLst/>
              <a:rect l="l" t="t" r="r" b="b"/>
              <a:pathLst>
                <a:path w="435" h="693" extrusionOk="0">
                  <a:moveTo>
                    <a:pt x="393" y="1"/>
                  </a:moveTo>
                  <a:lnTo>
                    <a:pt x="393" y="1"/>
                  </a:lnTo>
                  <a:cubicBezTo>
                    <a:pt x="271" y="82"/>
                    <a:pt x="176" y="177"/>
                    <a:pt x="109" y="299"/>
                  </a:cubicBezTo>
                  <a:cubicBezTo>
                    <a:pt x="27" y="407"/>
                    <a:pt x="0" y="557"/>
                    <a:pt x="27" y="692"/>
                  </a:cubicBezTo>
                  <a:lnTo>
                    <a:pt x="41" y="665"/>
                  </a:lnTo>
                  <a:cubicBezTo>
                    <a:pt x="163" y="597"/>
                    <a:pt x="271" y="502"/>
                    <a:pt x="339" y="394"/>
                  </a:cubicBezTo>
                  <a:cubicBezTo>
                    <a:pt x="421" y="272"/>
                    <a:pt x="434" y="123"/>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4"/>
            <p:cNvSpPr/>
            <p:nvPr/>
          </p:nvSpPr>
          <p:spPr>
            <a:xfrm>
              <a:off x="3197525" y="4347450"/>
              <a:ext cx="18125" cy="14950"/>
            </a:xfrm>
            <a:custGeom>
              <a:avLst/>
              <a:gdLst/>
              <a:ahLst/>
              <a:cxnLst/>
              <a:rect l="l" t="t" r="r" b="b"/>
              <a:pathLst>
                <a:path w="725" h="598" extrusionOk="0">
                  <a:moveTo>
                    <a:pt x="27" y="0"/>
                  </a:moveTo>
                  <a:cubicBezTo>
                    <a:pt x="7" y="0"/>
                    <a:pt x="0" y="32"/>
                    <a:pt x="24" y="43"/>
                  </a:cubicBezTo>
                  <a:cubicBezTo>
                    <a:pt x="281" y="166"/>
                    <a:pt x="512" y="355"/>
                    <a:pt x="675" y="586"/>
                  </a:cubicBezTo>
                  <a:cubicBezTo>
                    <a:pt x="679" y="594"/>
                    <a:pt x="685" y="597"/>
                    <a:pt x="691" y="597"/>
                  </a:cubicBezTo>
                  <a:cubicBezTo>
                    <a:pt x="707" y="597"/>
                    <a:pt x="725" y="578"/>
                    <a:pt x="715" y="559"/>
                  </a:cubicBezTo>
                  <a:cubicBezTo>
                    <a:pt x="553" y="315"/>
                    <a:pt x="322" y="125"/>
                    <a:pt x="37" y="3"/>
                  </a:cubicBezTo>
                  <a:cubicBezTo>
                    <a:pt x="33" y="1"/>
                    <a:pt x="30"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4"/>
            <p:cNvSpPr/>
            <p:nvPr/>
          </p:nvSpPr>
          <p:spPr>
            <a:xfrm>
              <a:off x="3190650" y="4341750"/>
              <a:ext cx="17300" cy="12225"/>
            </a:xfrm>
            <a:custGeom>
              <a:avLst/>
              <a:gdLst/>
              <a:ahLst/>
              <a:cxnLst/>
              <a:rect l="l" t="t" r="r" b="b"/>
              <a:pathLst>
                <a:path w="692" h="489" extrusionOk="0">
                  <a:moveTo>
                    <a:pt x="0" y="0"/>
                  </a:moveTo>
                  <a:cubicBezTo>
                    <a:pt x="41" y="149"/>
                    <a:pt x="149" y="285"/>
                    <a:pt x="285" y="366"/>
                  </a:cubicBezTo>
                  <a:cubicBezTo>
                    <a:pt x="407" y="434"/>
                    <a:pt x="556" y="475"/>
                    <a:pt x="692" y="488"/>
                  </a:cubicBezTo>
                  <a:cubicBezTo>
                    <a:pt x="665" y="326"/>
                    <a:pt x="570" y="177"/>
                    <a:pt x="434" y="95"/>
                  </a:cubicBezTo>
                  <a:cubicBezTo>
                    <a:pt x="334" y="45"/>
                    <a:pt x="233" y="17"/>
                    <a:pt x="132" y="17"/>
                  </a:cubicBezTo>
                  <a:cubicBezTo>
                    <a:pt x="97" y="17"/>
                    <a:pt x="62" y="20"/>
                    <a:pt x="27" y="27"/>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4"/>
            <p:cNvSpPr/>
            <p:nvPr/>
          </p:nvSpPr>
          <p:spPr>
            <a:xfrm>
              <a:off x="3206400" y="4317300"/>
              <a:ext cx="7650" cy="15875"/>
            </a:xfrm>
            <a:custGeom>
              <a:avLst/>
              <a:gdLst/>
              <a:ahLst/>
              <a:cxnLst/>
              <a:rect l="l" t="t" r="r" b="b"/>
              <a:pathLst>
                <a:path w="306" h="635" extrusionOk="0">
                  <a:moveTo>
                    <a:pt x="279" y="1"/>
                  </a:moveTo>
                  <a:cubicBezTo>
                    <a:pt x="271" y="1"/>
                    <a:pt x="265" y="5"/>
                    <a:pt x="265" y="15"/>
                  </a:cubicBezTo>
                  <a:cubicBezTo>
                    <a:pt x="225" y="232"/>
                    <a:pt x="143" y="422"/>
                    <a:pt x="21" y="585"/>
                  </a:cubicBezTo>
                  <a:cubicBezTo>
                    <a:pt x="0" y="606"/>
                    <a:pt x="20" y="635"/>
                    <a:pt x="36" y="635"/>
                  </a:cubicBezTo>
                  <a:cubicBezTo>
                    <a:pt x="41" y="635"/>
                    <a:pt x="45" y="632"/>
                    <a:pt x="48" y="626"/>
                  </a:cubicBezTo>
                  <a:cubicBezTo>
                    <a:pt x="184" y="449"/>
                    <a:pt x="279" y="246"/>
                    <a:pt x="306" y="29"/>
                  </a:cubicBezTo>
                  <a:cubicBezTo>
                    <a:pt x="306" y="12"/>
                    <a:pt x="290"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4"/>
            <p:cNvSpPr/>
            <p:nvPr/>
          </p:nvSpPr>
          <p:spPr>
            <a:xfrm>
              <a:off x="3203875" y="4325125"/>
              <a:ext cx="8825" cy="13925"/>
            </a:xfrm>
            <a:custGeom>
              <a:avLst/>
              <a:gdLst/>
              <a:ahLst/>
              <a:cxnLst/>
              <a:rect l="l" t="t" r="r" b="b"/>
              <a:pathLst>
                <a:path w="353" h="557" extrusionOk="0">
                  <a:moveTo>
                    <a:pt x="312" y="1"/>
                  </a:moveTo>
                  <a:lnTo>
                    <a:pt x="312" y="1"/>
                  </a:lnTo>
                  <a:cubicBezTo>
                    <a:pt x="231" y="69"/>
                    <a:pt x="149" y="150"/>
                    <a:pt x="82" y="245"/>
                  </a:cubicBezTo>
                  <a:cubicBezTo>
                    <a:pt x="27" y="340"/>
                    <a:pt x="0" y="448"/>
                    <a:pt x="27" y="557"/>
                  </a:cubicBezTo>
                  <a:lnTo>
                    <a:pt x="27" y="543"/>
                  </a:lnTo>
                  <a:cubicBezTo>
                    <a:pt x="136" y="489"/>
                    <a:pt x="217" y="408"/>
                    <a:pt x="285" y="326"/>
                  </a:cubicBezTo>
                  <a:cubicBezTo>
                    <a:pt x="339" y="231"/>
                    <a:pt x="353" y="109"/>
                    <a:pt x="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4"/>
            <p:cNvSpPr/>
            <p:nvPr/>
          </p:nvSpPr>
          <p:spPr>
            <a:xfrm>
              <a:off x="3209725" y="4343700"/>
              <a:ext cx="14975" cy="11925"/>
            </a:xfrm>
            <a:custGeom>
              <a:avLst/>
              <a:gdLst/>
              <a:ahLst/>
              <a:cxnLst/>
              <a:rect l="l" t="t" r="r" b="b"/>
              <a:pathLst>
                <a:path w="599" h="477" extrusionOk="0">
                  <a:moveTo>
                    <a:pt x="40" y="1"/>
                  </a:moveTo>
                  <a:cubicBezTo>
                    <a:pt x="17" y="1"/>
                    <a:pt x="0" y="33"/>
                    <a:pt x="24" y="44"/>
                  </a:cubicBezTo>
                  <a:cubicBezTo>
                    <a:pt x="227" y="126"/>
                    <a:pt x="417" y="275"/>
                    <a:pt x="539" y="465"/>
                  </a:cubicBezTo>
                  <a:cubicBezTo>
                    <a:pt x="548" y="473"/>
                    <a:pt x="557" y="476"/>
                    <a:pt x="566" y="476"/>
                  </a:cubicBezTo>
                  <a:cubicBezTo>
                    <a:pt x="585" y="476"/>
                    <a:pt x="599" y="461"/>
                    <a:pt x="580" y="451"/>
                  </a:cubicBezTo>
                  <a:cubicBezTo>
                    <a:pt x="444" y="248"/>
                    <a:pt x="268" y="99"/>
                    <a:pt x="51" y="4"/>
                  </a:cubicBezTo>
                  <a:cubicBezTo>
                    <a:pt x="47" y="2"/>
                    <a:pt x="43"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4"/>
            <p:cNvSpPr/>
            <p:nvPr/>
          </p:nvSpPr>
          <p:spPr>
            <a:xfrm>
              <a:off x="3204550" y="4339025"/>
              <a:ext cx="13925" cy="9875"/>
            </a:xfrm>
            <a:custGeom>
              <a:avLst/>
              <a:gdLst/>
              <a:ahLst/>
              <a:cxnLst/>
              <a:rect l="l" t="t" r="r" b="b"/>
              <a:pathLst>
                <a:path w="557" h="395" extrusionOk="0">
                  <a:moveTo>
                    <a:pt x="0" y="1"/>
                  </a:moveTo>
                  <a:lnTo>
                    <a:pt x="0" y="1"/>
                  </a:lnTo>
                  <a:cubicBezTo>
                    <a:pt x="27" y="123"/>
                    <a:pt x="122" y="231"/>
                    <a:pt x="231" y="299"/>
                  </a:cubicBezTo>
                  <a:cubicBezTo>
                    <a:pt x="326" y="353"/>
                    <a:pt x="434" y="380"/>
                    <a:pt x="556" y="394"/>
                  </a:cubicBezTo>
                  <a:cubicBezTo>
                    <a:pt x="529" y="258"/>
                    <a:pt x="448" y="150"/>
                    <a:pt x="339" y="82"/>
                  </a:cubicBezTo>
                  <a:cubicBezTo>
                    <a:pt x="261" y="37"/>
                    <a:pt x="163" y="11"/>
                    <a:pt x="71" y="11"/>
                  </a:cubicBezTo>
                  <a:cubicBezTo>
                    <a:pt x="51" y="11"/>
                    <a:pt x="32" y="12"/>
                    <a:pt x="14" y="1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4"/>
            <p:cNvSpPr/>
            <p:nvPr/>
          </p:nvSpPr>
          <p:spPr>
            <a:xfrm>
              <a:off x="3219225" y="4318325"/>
              <a:ext cx="6700" cy="13550"/>
            </a:xfrm>
            <a:custGeom>
              <a:avLst/>
              <a:gdLst/>
              <a:ahLst/>
              <a:cxnLst/>
              <a:rect l="l" t="t" r="r" b="b"/>
              <a:pathLst>
                <a:path w="268" h="542" extrusionOk="0">
                  <a:moveTo>
                    <a:pt x="240" y="0"/>
                  </a:moveTo>
                  <a:cubicBezTo>
                    <a:pt x="233" y="0"/>
                    <a:pt x="227" y="5"/>
                    <a:pt x="227" y="15"/>
                  </a:cubicBezTo>
                  <a:lnTo>
                    <a:pt x="227" y="1"/>
                  </a:lnTo>
                  <a:cubicBezTo>
                    <a:pt x="200" y="191"/>
                    <a:pt x="132" y="354"/>
                    <a:pt x="10" y="503"/>
                  </a:cubicBezTo>
                  <a:cubicBezTo>
                    <a:pt x="0" y="522"/>
                    <a:pt x="18" y="542"/>
                    <a:pt x="34" y="542"/>
                  </a:cubicBezTo>
                  <a:cubicBezTo>
                    <a:pt x="40" y="542"/>
                    <a:pt x="47" y="538"/>
                    <a:pt x="51" y="530"/>
                  </a:cubicBezTo>
                  <a:cubicBezTo>
                    <a:pt x="159" y="381"/>
                    <a:pt x="241" y="205"/>
                    <a:pt x="268" y="29"/>
                  </a:cubicBezTo>
                  <a:cubicBezTo>
                    <a:pt x="268" y="12"/>
                    <a:pt x="252"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4"/>
            <p:cNvSpPr/>
            <p:nvPr/>
          </p:nvSpPr>
          <p:spPr>
            <a:xfrm>
              <a:off x="3217100" y="4324800"/>
              <a:ext cx="7475" cy="12225"/>
            </a:xfrm>
            <a:custGeom>
              <a:avLst/>
              <a:gdLst/>
              <a:ahLst/>
              <a:cxnLst/>
              <a:rect l="l" t="t" r="r" b="b"/>
              <a:pathLst>
                <a:path w="299" h="489" extrusionOk="0">
                  <a:moveTo>
                    <a:pt x="271" y="0"/>
                  </a:moveTo>
                  <a:cubicBezTo>
                    <a:pt x="190" y="68"/>
                    <a:pt x="122" y="136"/>
                    <a:pt x="68" y="217"/>
                  </a:cubicBezTo>
                  <a:cubicBezTo>
                    <a:pt x="14" y="299"/>
                    <a:pt x="0" y="393"/>
                    <a:pt x="14" y="488"/>
                  </a:cubicBezTo>
                  <a:lnTo>
                    <a:pt x="14" y="475"/>
                  </a:lnTo>
                  <a:cubicBezTo>
                    <a:pt x="109" y="434"/>
                    <a:pt x="176" y="366"/>
                    <a:pt x="231" y="285"/>
                  </a:cubicBezTo>
                  <a:cubicBezTo>
                    <a:pt x="285" y="204"/>
                    <a:pt x="298" y="95"/>
                    <a:pt x="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4"/>
            <p:cNvSpPr/>
            <p:nvPr/>
          </p:nvSpPr>
          <p:spPr>
            <a:xfrm>
              <a:off x="3221925" y="4341000"/>
              <a:ext cx="13400" cy="10550"/>
            </a:xfrm>
            <a:custGeom>
              <a:avLst/>
              <a:gdLst/>
              <a:ahLst/>
              <a:cxnLst/>
              <a:rect l="l" t="t" r="r" b="b"/>
              <a:pathLst>
                <a:path w="536" h="422" extrusionOk="0">
                  <a:moveTo>
                    <a:pt x="40" y="0"/>
                  </a:moveTo>
                  <a:cubicBezTo>
                    <a:pt x="18" y="0"/>
                    <a:pt x="1" y="32"/>
                    <a:pt x="24" y="44"/>
                  </a:cubicBezTo>
                  <a:cubicBezTo>
                    <a:pt x="214" y="125"/>
                    <a:pt x="363" y="247"/>
                    <a:pt x="485" y="410"/>
                  </a:cubicBezTo>
                  <a:cubicBezTo>
                    <a:pt x="489" y="418"/>
                    <a:pt x="496" y="422"/>
                    <a:pt x="503" y="422"/>
                  </a:cubicBezTo>
                  <a:cubicBezTo>
                    <a:pt x="519" y="422"/>
                    <a:pt x="535" y="406"/>
                    <a:pt x="526" y="396"/>
                  </a:cubicBezTo>
                  <a:cubicBezTo>
                    <a:pt x="404" y="220"/>
                    <a:pt x="241" y="84"/>
                    <a:pt x="51" y="3"/>
                  </a:cubicBezTo>
                  <a:cubicBezTo>
                    <a:pt x="47" y="1"/>
                    <a:pt x="44" y="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4"/>
            <p:cNvSpPr/>
            <p:nvPr/>
          </p:nvSpPr>
          <p:spPr>
            <a:xfrm>
              <a:off x="3217425" y="4337000"/>
              <a:ext cx="12225" cy="8500"/>
            </a:xfrm>
            <a:custGeom>
              <a:avLst/>
              <a:gdLst/>
              <a:ahLst/>
              <a:cxnLst/>
              <a:rect l="l" t="t" r="r" b="b"/>
              <a:pathLst>
                <a:path w="489" h="340" extrusionOk="0">
                  <a:moveTo>
                    <a:pt x="1" y="0"/>
                  </a:moveTo>
                  <a:lnTo>
                    <a:pt x="1" y="0"/>
                  </a:lnTo>
                  <a:cubicBezTo>
                    <a:pt x="28" y="109"/>
                    <a:pt x="109" y="204"/>
                    <a:pt x="204" y="258"/>
                  </a:cubicBezTo>
                  <a:cubicBezTo>
                    <a:pt x="285" y="312"/>
                    <a:pt x="380" y="339"/>
                    <a:pt x="489" y="339"/>
                  </a:cubicBezTo>
                  <a:cubicBezTo>
                    <a:pt x="462" y="231"/>
                    <a:pt x="394" y="122"/>
                    <a:pt x="299" y="68"/>
                  </a:cubicBezTo>
                  <a:cubicBezTo>
                    <a:pt x="232" y="35"/>
                    <a:pt x="147" y="10"/>
                    <a:pt x="66" y="10"/>
                  </a:cubicBezTo>
                  <a:cubicBezTo>
                    <a:pt x="48" y="10"/>
                    <a:pt x="31" y="12"/>
                    <a:pt x="14" y="14"/>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4"/>
            <p:cNvSpPr/>
            <p:nvPr/>
          </p:nvSpPr>
          <p:spPr>
            <a:xfrm>
              <a:off x="3132425" y="4330375"/>
              <a:ext cx="9075" cy="22525"/>
            </a:xfrm>
            <a:custGeom>
              <a:avLst/>
              <a:gdLst/>
              <a:ahLst/>
              <a:cxnLst/>
              <a:rect l="l" t="t" r="r" b="b"/>
              <a:pathLst>
                <a:path w="363" h="901" extrusionOk="0">
                  <a:moveTo>
                    <a:pt x="336" y="1"/>
                  </a:moveTo>
                  <a:cubicBezTo>
                    <a:pt x="322" y="1"/>
                    <a:pt x="309" y="8"/>
                    <a:pt x="309" y="21"/>
                  </a:cubicBezTo>
                  <a:cubicBezTo>
                    <a:pt x="281" y="320"/>
                    <a:pt x="173" y="618"/>
                    <a:pt x="10" y="876"/>
                  </a:cubicBezTo>
                  <a:cubicBezTo>
                    <a:pt x="1" y="885"/>
                    <a:pt x="17" y="901"/>
                    <a:pt x="33" y="901"/>
                  </a:cubicBezTo>
                  <a:cubicBezTo>
                    <a:pt x="40" y="901"/>
                    <a:pt x="47" y="898"/>
                    <a:pt x="51" y="889"/>
                  </a:cubicBezTo>
                  <a:cubicBezTo>
                    <a:pt x="227" y="632"/>
                    <a:pt x="336" y="333"/>
                    <a:pt x="363" y="21"/>
                  </a:cubicBezTo>
                  <a:cubicBezTo>
                    <a:pt x="363" y="8"/>
                    <a:pt x="349" y="1"/>
                    <a:pt x="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4"/>
            <p:cNvSpPr/>
            <p:nvPr/>
          </p:nvSpPr>
          <p:spPr>
            <a:xfrm>
              <a:off x="3128250" y="4341400"/>
              <a:ext cx="12250" cy="21050"/>
            </a:xfrm>
            <a:custGeom>
              <a:avLst/>
              <a:gdLst/>
              <a:ahLst/>
              <a:cxnLst/>
              <a:rect l="l" t="t" r="r" b="b"/>
              <a:pathLst>
                <a:path w="490" h="842" extrusionOk="0">
                  <a:moveTo>
                    <a:pt x="421" y="1"/>
                  </a:moveTo>
                  <a:cubicBezTo>
                    <a:pt x="299" y="96"/>
                    <a:pt x="191" y="231"/>
                    <a:pt x="109" y="367"/>
                  </a:cubicBezTo>
                  <a:cubicBezTo>
                    <a:pt x="28" y="516"/>
                    <a:pt x="1" y="679"/>
                    <a:pt x="42" y="842"/>
                  </a:cubicBezTo>
                  <a:lnTo>
                    <a:pt x="55" y="801"/>
                  </a:lnTo>
                  <a:cubicBezTo>
                    <a:pt x="191" y="719"/>
                    <a:pt x="313" y="597"/>
                    <a:pt x="394" y="462"/>
                  </a:cubicBezTo>
                  <a:cubicBezTo>
                    <a:pt x="476" y="326"/>
                    <a:pt x="489" y="150"/>
                    <a:pt x="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4"/>
            <p:cNvSpPr/>
            <p:nvPr/>
          </p:nvSpPr>
          <p:spPr>
            <a:xfrm>
              <a:off x="3138175" y="4368450"/>
              <a:ext cx="21900" cy="15925"/>
            </a:xfrm>
            <a:custGeom>
              <a:avLst/>
              <a:gdLst/>
              <a:ahLst/>
              <a:cxnLst/>
              <a:rect l="l" t="t" r="r" b="b"/>
              <a:pathLst>
                <a:path w="876" h="637" extrusionOk="0">
                  <a:moveTo>
                    <a:pt x="27" y="1"/>
                  </a:moveTo>
                  <a:cubicBezTo>
                    <a:pt x="8" y="1"/>
                    <a:pt x="1" y="33"/>
                    <a:pt x="24" y="44"/>
                  </a:cubicBezTo>
                  <a:cubicBezTo>
                    <a:pt x="336" y="166"/>
                    <a:pt x="621" y="370"/>
                    <a:pt x="824" y="627"/>
                  </a:cubicBezTo>
                  <a:cubicBezTo>
                    <a:pt x="831" y="634"/>
                    <a:pt x="837" y="637"/>
                    <a:pt x="843" y="637"/>
                  </a:cubicBezTo>
                  <a:cubicBezTo>
                    <a:pt x="862" y="637"/>
                    <a:pt x="875" y="611"/>
                    <a:pt x="865" y="600"/>
                  </a:cubicBezTo>
                  <a:cubicBezTo>
                    <a:pt x="648" y="329"/>
                    <a:pt x="363" y="112"/>
                    <a:pt x="38" y="4"/>
                  </a:cubicBezTo>
                  <a:cubicBezTo>
                    <a:pt x="34" y="2"/>
                    <a:pt x="31"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4"/>
            <p:cNvSpPr/>
            <p:nvPr/>
          </p:nvSpPr>
          <p:spPr>
            <a:xfrm>
              <a:off x="3129275" y="4362425"/>
              <a:ext cx="21375" cy="12575"/>
            </a:xfrm>
            <a:custGeom>
              <a:avLst/>
              <a:gdLst/>
              <a:ahLst/>
              <a:cxnLst/>
              <a:rect l="l" t="t" r="r" b="b"/>
              <a:pathLst>
                <a:path w="855" h="503" extrusionOk="0">
                  <a:moveTo>
                    <a:pt x="1" y="1"/>
                  </a:moveTo>
                  <a:cubicBezTo>
                    <a:pt x="68" y="177"/>
                    <a:pt x="204" y="312"/>
                    <a:pt x="367" y="394"/>
                  </a:cubicBezTo>
                  <a:cubicBezTo>
                    <a:pt x="516" y="462"/>
                    <a:pt x="679" y="502"/>
                    <a:pt x="855" y="502"/>
                  </a:cubicBezTo>
                  <a:cubicBezTo>
                    <a:pt x="801" y="312"/>
                    <a:pt x="679" y="163"/>
                    <a:pt x="516" y="68"/>
                  </a:cubicBezTo>
                  <a:cubicBezTo>
                    <a:pt x="414" y="22"/>
                    <a:pt x="299" y="1"/>
                    <a:pt x="185" y="1"/>
                  </a:cubicBezTo>
                  <a:cubicBezTo>
                    <a:pt x="132" y="1"/>
                    <a:pt x="79" y="5"/>
                    <a:pt x="28" y="14"/>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4"/>
            <p:cNvSpPr/>
            <p:nvPr/>
          </p:nvSpPr>
          <p:spPr>
            <a:xfrm>
              <a:off x="3118225" y="4339550"/>
              <a:ext cx="6325" cy="20225"/>
            </a:xfrm>
            <a:custGeom>
              <a:avLst/>
              <a:gdLst/>
              <a:ahLst/>
              <a:cxnLst/>
              <a:rect l="l" t="t" r="r" b="b"/>
              <a:pathLst>
                <a:path w="253" h="809" extrusionOk="0">
                  <a:moveTo>
                    <a:pt x="227" y="0"/>
                  </a:moveTo>
                  <a:cubicBezTo>
                    <a:pt x="215" y="0"/>
                    <a:pt x="205" y="7"/>
                    <a:pt x="212" y="20"/>
                  </a:cubicBezTo>
                  <a:cubicBezTo>
                    <a:pt x="212" y="278"/>
                    <a:pt x="144" y="549"/>
                    <a:pt x="9" y="780"/>
                  </a:cubicBezTo>
                  <a:cubicBezTo>
                    <a:pt x="0" y="797"/>
                    <a:pt x="12" y="808"/>
                    <a:pt x="26" y="808"/>
                  </a:cubicBezTo>
                  <a:cubicBezTo>
                    <a:pt x="35" y="808"/>
                    <a:pt x="44" y="804"/>
                    <a:pt x="49" y="793"/>
                  </a:cubicBezTo>
                  <a:cubicBezTo>
                    <a:pt x="185" y="563"/>
                    <a:pt x="253" y="292"/>
                    <a:pt x="253" y="20"/>
                  </a:cubicBezTo>
                  <a:cubicBezTo>
                    <a:pt x="253" y="7"/>
                    <a:pt x="239" y="0"/>
                    <a:pt x="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4"/>
            <p:cNvSpPr/>
            <p:nvPr/>
          </p:nvSpPr>
          <p:spPr>
            <a:xfrm>
              <a:off x="3115375" y="4349550"/>
              <a:ext cx="9525" cy="18675"/>
            </a:xfrm>
            <a:custGeom>
              <a:avLst/>
              <a:gdLst/>
              <a:ahLst/>
              <a:cxnLst/>
              <a:rect l="l" t="t" r="r" b="b"/>
              <a:pathLst>
                <a:path w="381" h="747" extrusionOk="0">
                  <a:moveTo>
                    <a:pt x="312" y="0"/>
                  </a:moveTo>
                  <a:cubicBezTo>
                    <a:pt x="204" y="95"/>
                    <a:pt x="123" y="217"/>
                    <a:pt x="68" y="339"/>
                  </a:cubicBezTo>
                  <a:cubicBezTo>
                    <a:pt x="0" y="461"/>
                    <a:pt x="0" y="610"/>
                    <a:pt x="41" y="746"/>
                  </a:cubicBezTo>
                  <a:lnTo>
                    <a:pt x="55" y="719"/>
                  </a:lnTo>
                  <a:cubicBezTo>
                    <a:pt x="163" y="638"/>
                    <a:pt x="258" y="529"/>
                    <a:pt x="326" y="407"/>
                  </a:cubicBezTo>
                  <a:cubicBezTo>
                    <a:pt x="380" y="271"/>
                    <a:pt x="380" y="122"/>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4"/>
            <p:cNvSpPr/>
            <p:nvPr/>
          </p:nvSpPr>
          <p:spPr>
            <a:xfrm>
              <a:off x="3124525" y="4372600"/>
              <a:ext cx="20300" cy="12450"/>
            </a:xfrm>
            <a:custGeom>
              <a:avLst/>
              <a:gdLst/>
              <a:ahLst/>
              <a:cxnLst/>
              <a:rect l="l" t="t" r="r" b="b"/>
              <a:pathLst>
                <a:path w="812" h="498" extrusionOk="0">
                  <a:moveTo>
                    <a:pt x="41" y="0"/>
                  </a:moveTo>
                  <a:cubicBezTo>
                    <a:pt x="14" y="0"/>
                    <a:pt x="1" y="41"/>
                    <a:pt x="28" y="55"/>
                  </a:cubicBezTo>
                  <a:cubicBezTo>
                    <a:pt x="313" y="122"/>
                    <a:pt x="570" y="285"/>
                    <a:pt x="760" y="489"/>
                  </a:cubicBezTo>
                  <a:cubicBezTo>
                    <a:pt x="767" y="495"/>
                    <a:pt x="773" y="498"/>
                    <a:pt x="779" y="498"/>
                  </a:cubicBezTo>
                  <a:cubicBezTo>
                    <a:pt x="798" y="498"/>
                    <a:pt x="811" y="472"/>
                    <a:pt x="801" y="461"/>
                  </a:cubicBezTo>
                  <a:cubicBezTo>
                    <a:pt x="597" y="244"/>
                    <a:pt x="326" y="82"/>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4"/>
            <p:cNvSpPr/>
            <p:nvPr/>
          </p:nvSpPr>
          <p:spPr>
            <a:xfrm>
              <a:off x="3116400" y="4368150"/>
              <a:ext cx="19350" cy="9650"/>
            </a:xfrm>
            <a:custGeom>
              <a:avLst/>
              <a:gdLst/>
              <a:ahLst/>
              <a:cxnLst/>
              <a:rect l="l" t="t" r="r" b="b"/>
              <a:pathLst>
                <a:path w="774" h="386" extrusionOk="0">
                  <a:moveTo>
                    <a:pt x="230" y="0"/>
                  </a:moveTo>
                  <a:cubicBezTo>
                    <a:pt x="167" y="0"/>
                    <a:pt x="104" y="10"/>
                    <a:pt x="41" y="29"/>
                  </a:cubicBezTo>
                  <a:lnTo>
                    <a:pt x="0" y="2"/>
                  </a:lnTo>
                  <a:lnTo>
                    <a:pt x="0" y="2"/>
                  </a:lnTo>
                  <a:cubicBezTo>
                    <a:pt x="82" y="151"/>
                    <a:pt x="204" y="260"/>
                    <a:pt x="353" y="328"/>
                  </a:cubicBezTo>
                  <a:cubicBezTo>
                    <a:pt x="464" y="361"/>
                    <a:pt x="585" y="385"/>
                    <a:pt x="700" y="385"/>
                  </a:cubicBezTo>
                  <a:cubicBezTo>
                    <a:pt x="725" y="385"/>
                    <a:pt x="749" y="384"/>
                    <a:pt x="773" y="382"/>
                  </a:cubicBezTo>
                  <a:cubicBezTo>
                    <a:pt x="719" y="219"/>
                    <a:pt x="610" y="97"/>
                    <a:pt x="448" y="43"/>
                  </a:cubicBezTo>
                  <a:cubicBezTo>
                    <a:pt x="375" y="14"/>
                    <a:pt x="302"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4"/>
            <p:cNvSpPr/>
            <p:nvPr/>
          </p:nvSpPr>
          <p:spPr>
            <a:xfrm>
              <a:off x="3106325" y="4347350"/>
              <a:ext cx="5675" cy="19100"/>
            </a:xfrm>
            <a:custGeom>
              <a:avLst/>
              <a:gdLst/>
              <a:ahLst/>
              <a:cxnLst/>
              <a:rect l="l" t="t" r="r" b="b"/>
              <a:pathLst>
                <a:path w="227" h="764" extrusionOk="0">
                  <a:moveTo>
                    <a:pt x="193" y="0"/>
                  </a:moveTo>
                  <a:cubicBezTo>
                    <a:pt x="183" y="0"/>
                    <a:pt x="173" y="7"/>
                    <a:pt x="173" y="20"/>
                  </a:cubicBezTo>
                  <a:lnTo>
                    <a:pt x="159" y="20"/>
                  </a:lnTo>
                  <a:cubicBezTo>
                    <a:pt x="173" y="264"/>
                    <a:pt x="118" y="509"/>
                    <a:pt x="10" y="726"/>
                  </a:cubicBezTo>
                  <a:cubicBezTo>
                    <a:pt x="0" y="745"/>
                    <a:pt x="18" y="764"/>
                    <a:pt x="34" y="764"/>
                  </a:cubicBezTo>
                  <a:cubicBezTo>
                    <a:pt x="40" y="764"/>
                    <a:pt x="47" y="761"/>
                    <a:pt x="51" y="753"/>
                  </a:cubicBezTo>
                  <a:cubicBezTo>
                    <a:pt x="159" y="522"/>
                    <a:pt x="227" y="278"/>
                    <a:pt x="213" y="20"/>
                  </a:cubicBezTo>
                  <a:cubicBezTo>
                    <a:pt x="213" y="7"/>
                    <a:pt x="203"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4"/>
            <p:cNvSpPr/>
            <p:nvPr/>
          </p:nvSpPr>
          <p:spPr>
            <a:xfrm>
              <a:off x="3103500" y="4356650"/>
              <a:ext cx="8500" cy="17675"/>
            </a:xfrm>
            <a:custGeom>
              <a:avLst/>
              <a:gdLst/>
              <a:ahLst/>
              <a:cxnLst/>
              <a:rect l="l" t="t" r="r" b="b"/>
              <a:pathLst>
                <a:path w="340" h="707" extrusionOk="0">
                  <a:moveTo>
                    <a:pt x="272" y="1"/>
                  </a:moveTo>
                  <a:cubicBezTo>
                    <a:pt x="177" y="96"/>
                    <a:pt x="109" y="204"/>
                    <a:pt x="55" y="326"/>
                  </a:cubicBezTo>
                  <a:cubicBezTo>
                    <a:pt x="1" y="449"/>
                    <a:pt x="1" y="584"/>
                    <a:pt x="55" y="706"/>
                  </a:cubicBezTo>
                  <a:lnTo>
                    <a:pt x="55" y="679"/>
                  </a:lnTo>
                  <a:cubicBezTo>
                    <a:pt x="164" y="598"/>
                    <a:pt x="245" y="489"/>
                    <a:pt x="299" y="367"/>
                  </a:cubicBezTo>
                  <a:cubicBezTo>
                    <a:pt x="340" y="245"/>
                    <a:pt x="340" y="109"/>
                    <a:pt x="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4"/>
            <p:cNvSpPr/>
            <p:nvPr/>
          </p:nvSpPr>
          <p:spPr>
            <a:xfrm>
              <a:off x="3112325" y="4378025"/>
              <a:ext cx="19525" cy="11100"/>
            </a:xfrm>
            <a:custGeom>
              <a:avLst/>
              <a:gdLst/>
              <a:ahLst/>
              <a:cxnLst/>
              <a:rect l="l" t="t" r="r" b="b"/>
              <a:pathLst>
                <a:path w="781" h="444" extrusionOk="0">
                  <a:moveTo>
                    <a:pt x="41" y="0"/>
                  </a:moveTo>
                  <a:cubicBezTo>
                    <a:pt x="14" y="0"/>
                    <a:pt x="0" y="41"/>
                    <a:pt x="28" y="55"/>
                  </a:cubicBezTo>
                  <a:cubicBezTo>
                    <a:pt x="299" y="109"/>
                    <a:pt x="543" y="244"/>
                    <a:pt x="733" y="434"/>
                  </a:cubicBezTo>
                  <a:cubicBezTo>
                    <a:pt x="736" y="441"/>
                    <a:pt x="741" y="443"/>
                    <a:pt x="746" y="443"/>
                  </a:cubicBezTo>
                  <a:cubicBezTo>
                    <a:pt x="762" y="443"/>
                    <a:pt x="780" y="418"/>
                    <a:pt x="760" y="407"/>
                  </a:cubicBezTo>
                  <a:cubicBezTo>
                    <a:pt x="570" y="204"/>
                    <a:pt x="312" y="68"/>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4"/>
            <p:cNvSpPr/>
            <p:nvPr/>
          </p:nvSpPr>
          <p:spPr>
            <a:xfrm>
              <a:off x="3104875" y="4373875"/>
              <a:ext cx="18325" cy="8700"/>
            </a:xfrm>
            <a:custGeom>
              <a:avLst/>
              <a:gdLst/>
              <a:ahLst/>
              <a:cxnLst/>
              <a:rect l="l" t="t" r="r" b="b"/>
              <a:pathLst>
                <a:path w="733" h="348" extrusionOk="0">
                  <a:moveTo>
                    <a:pt x="229" y="0"/>
                  </a:moveTo>
                  <a:cubicBezTo>
                    <a:pt x="163" y="0"/>
                    <a:pt x="95" y="10"/>
                    <a:pt x="27" y="31"/>
                  </a:cubicBezTo>
                  <a:lnTo>
                    <a:pt x="0" y="17"/>
                  </a:lnTo>
                  <a:lnTo>
                    <a:pt x="0" y="17"/>
                  </a:lnTo>
                  <a:cubicBezTo>
                    <a:pt x="68" y="153"/>
                    <a:pt x="190" y="248"/>
                    <a:pt x="339" y="302"/>
                  </a:cubicBezTo>
                  <a:cubicBezTo>
                    <a:pt x="431" y="332"/>
                    <a:pt x="530" y="348"/>
                    <a:pt x="631" y="348"/>
                  </a:cubicBezTo>
                  <a:cubicBezTo>
                    <a:pt x="665" y="348"/>
                    <a:pt x="699" y="346"/>
                    <a:pt x="732" y="343"/>
                  </a:cubicBezTo>
                  <a:cubicBezTo>
                    <a:pt x="678" y="193"/>
                    <a:pt x="570" y="85"/>
                    <a:pt x="420" y="31"/>
                  </a:cubicBezTo>
                  <a:cubicBezTo>
                    <a:pt x="359" y="10"/>
                    <a:pt x="295"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3041750" y="4333275"/>
              <a:ext cx="191650" cy="95175"/>
            </a:xfrm>
            <a:custGeom>
              <a:avLst/>
              <a:gdLst/>
              <a:ahLst/>
              <a:cxnLst/>
              <a:rect l="l" t="t" r="r" b="b"/>
              <a:pathLst>
                <a:path w="7666" h="3807" extrusionOk="0">
                  <a:moveTo>
                    <a:pt x="7584" y="0"/>
                  </a:moveTo>
                  <a:cubicBezTo>
                    <a:pt x="6526" y="122"/>
                    <a:pt x="5482" y="366"/>
                    <a:pt x="4492" y="719"/>
                  </a:cubicBezTo>
                  <a:cubicBezTo>
                    <a:pt x="3339" y="1085"/>
                    <a:pt x="2254" y="1641"/>
                    <a:pt x="1291" y="2360"/>
                  </a:cubicBezTo>
                  <a:cubicBezTo>
                    <a:pt x="789" y="2740"/>
                    <a:pt x="369" y="3187"/>
                    <a:pt x="30" y="3716"/>
                  </a:cubicBezTo>
                  <a:cubicBezTo>
                    <a:pt x="1" y="3765"/>
                    <a:pt x="48" y="3806"/>
                    <a:pt x="92" y="3806"/>
                  </a:cubicBezTo>
                  <a:cubicBezTo>
                    <a:pt x="109" y="3806"/>
                    <a:pt x="127" y="3799"/>
                    <a:pt x="138" y="3784"/>
                  </a:cubicBezTo>
                  <a:lnTo>
                    <a:pt x="138" y="3770"/>
                  </a:lnTo>
                  <a:cubicBezTo>
                    <a:pt x="735" y="2807"/>
                    <a:pt x="1698" y="2129"/>
                    <a:pt x="2674" y="1600"/>
                  </a:cubicBezTo>
                  <a:cubicBezTo>
                    <a:pt x="3719" y="1072"/>
                    <a:pt x="4831" y="678"/>
                    <a:pt x="5970" y="421"/>
                  </a:cubicBezTo>
                  <a:cubicBezTo>
                    <a:pt x="6499" y="285"/>
                    <a:pt x="7041" y="190"/>
                    <a:pt x="7584" y="122"/>
                  </a:cubicBezTo>
                  <a:cubicBezTo>
                    <a:pt x="7665" y="109"/>
                    <a:pt x="7665" y="0"/>
                    <a:pt x="7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2805150" y="4351115"/>
              <a:ext cx="238440" cy="166608"/>
            </a:xfrm>
            <a:custGeom>
              <a:avLst/>
              <a:gdLst/>
              <a:ahLst/>
              <a:cxnLst/>
              <a:rect l="l" t="t" r="r" b="b"/>
              <a:pathLst>
                <a:path w="4734" h="5764" extrusionOk="0">
                  <a:moveTo>
                    <a:pt x="2374" y="0"/>
                  </a:moveTo>
                  <a:cubicBezTo>
                    <a:pt x="1058" y="0"/>
                    <a:pt x="0" y="1288"/>
                    <a:pt x="0" y="2875"/>
                  </a:cubicBezTo>
                  <a:cubicBezTo>
                    <a:pt x="0" y="4462"/>
                    <a:pt x="1058" y="5764"/>
                    <a:pt x="2374" y="5764"/>
                  </a:cubicBezTo>
                  <a:cubicBezTo>
                    <a:pt x="3676" y="5764"/>
                    <a:pt x="4733" y="4462"/>
                    <a:pt x="4733" y="2875"/>
                  </a:cubicBezTo>
                  <a:cubicBezTo>
                    <a:pt x="4733" y="1288"/>
                    <a:pt x="3676" y="0"/>
                    <a:pt x="2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2764450" y="4305800"/>
              <a:ext cx="73600" cy="132925"/>
            </a:xfrm>
            <a:custGeom>
              <a:avLst/>
              <a:gdLst/>
              <a:ahLst/>
              <a:cxnLst/>
              <a:rect l="l" t="t" r="r" b="b"/>
              <a:pathLst>
                <a:path w="2944" h="5317" extrusionOk="0">
                  <a:moveTo>
                    <a:pt x="2795" y="1"/>
                  </a:moveTo>
                  <a:cubicBezTo>
                    <a:pt x="910" y="1045"/>
                    <a:pt x="1" y="3242"/>
                    <a:pt x="598" y="5317"/>
                  </a:cubicBezTo>
                  <a:lnTo>
                    <a:pt x="1452" y="5263"/>
                  </a:lnTo>
                  <a:cubicBezTo>
                    <a:pt x="1520" y="5005"/>
                    <a:pt x="1710" y="4829"/>
                    <a:pt x="1886" y="4639"/>
                  </a:cubicBezTo>
                  <a:cubicBezTo>
                    <a:pt x="2401" y="4001"/>
                    <a:pt x="2740" y="3242"/>
                    <a:pt x="2835" y="2428"/>
                  </a:cubicBezTo>
                  <a:cubicBezTo>
                    <a:pt x="2944" y="1628"/>
                    <a:pt x="2930" y="801"/>
                    <a:pt x="2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2803800" y="4343775"/>
              <a:ext cx="65450" cy="93275"/>
            </a:xfrm>
            <a:custGeom>
              <a:avLst/>
              <a:gdLst/>
              <a:ahLst/>
              <a:cxnLst/>
              <a:rect l="l" t="t" r="r" b="b"/>
              <a:pathLst>
                <a:path w="2618" h="3731" extrusionOk="0">
                  <a:moveTo>
                    <a:pt x="2618" y="1"/>
                  </a:moveTo>
                  <a:lnTo>
                    <a:pt x="2618" y="1"/>
                  </a:lnTo>
                  <a:cubicBezTo>
                    <a:pt x="1953" y="407"/>
                    <a:pt x="1370" y="923"/>
                    <a:pt x="868" y="1506"/>
                  </a:cubicBezTo>
                  <a:cubicBezTo>
                    <a:pt x="366" y="2103"/>
                    <a:pt x="54" y="2835"/>
                    <a:pt x="0" y="3622"/>
                  </a:cubicBezTo>
                  <a:lnTo>
                    <a:pt x="1112" y="3730"/>
                  </a:lnTo>
                  <a:cubicBezTo>
                    <a:pt x="2048" y="2713"/>
                    <a:pt x="2590" y="1384"/>
                    <a:pt x="2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4"/>
            <p:cNvSpPr/>
            <p:nvPr/>
          </p:nvSpPr>
          <p:spPr>
            <a:xfrm>
              <a:off x="3010600" y="4265450"/>
              <a:ext cx="116325" cy="200075"/>
            </a:xfrm>
            <a:custGeom>
              <a:avLst/>
              <a:gdLst/>
              <a:ahLst/>
              <a:cxnLst/>
              <a:rect l="l" t="t" r="r" b="b"/>
              <a:pathLst>
                <a:path w="4653" h="8003" extrusionOk="0">
                  <a:moveTo>
                    <a:pt x="4653" y="1"/>
                  </a:moveTo>
                  <a:lnTo>
                    <a:pt x="4653" y="1"/>
                  </a:lnTo>
                  <a:cubicBezTo>
                    <a:pt x="2673" y="1357"/>
                    <a:pt x="1357" y="3473"/>
                    <a:pt x="476" y="5697"/>
                  </a:cubicBezTo>
                  <a:cubicBezTo>
                    <a:pt x="218" y="6321"/>
                    <a:pt x="1" y="6972"/>
                    <a:pt x="42" y="7636"/>
                  </a:cubicBezTo>
                  <a:lnTo>
                    <a:pt x="747" y="8002"/>
                  </a:lnTo>
                  <a:cubicBezTo>
                    <a:pt x="964" y="4937"/>
                    <a:pt x="2361" y="2062"/>
                    <a:pt x="4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4"/>
            <p:cNvSpPr/>
            <p:nvPr/>
          </p:nvSpPr>
          <p:spPr>
            <a:xfrm>
              <a:off x="3020100" y="4297325"/>
              <a:ext cx="126150" cy="161075"/>
            </a:xfrm>
            <a:custGeom>
              <a:avLst/>
              <a:gdLst/>
              <a:ahLst/>
              <a:cxnLst/>
              <a:rect l="l" t="t" r="r" b="b"/>
              <a:pathLst>
                <a:path w="5046" h="6443" extrusionOk="0">
                  <a:moveTo>
                    <a:pt x="5046" y="1"/>
                  </a:moveTo>
                  <a:lnTo>
                    <a:pt x="5046" y="1"/>
                  </a:lnTo>
                  <a:cubicBezTo>
                    <a:pt x="2672" y="1520"/>
                    <a:pt x="896" y="3784"/>
                    <a:pt x="1" y="6443"/>
                  </a:cubicBezTo>
                  <a:lnTo>
                    <a:pt x="1357" y="5981"/>
                  </a:lnTo>
                  <a:cubicBezTo>
                    <a:pt x="1411" y="4096"/>
                    <a:pt x="2754" y="2523"/>
                    <a:pt x="4028" y="1126"/>
                  </a:cubicBezTo>
                  <a:cubicBezTo>
                    <a:pt x="4368" y="760"/>
                    <a:pt x="4707" y="380"/>
                    <a:pt x="5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4"/>
            <p:cNvSpPr/>
            <p:nvPr/>
          </p:nvSpPr>
          <p:spPr>
            <a:xfrm>
              <a:off x="3003150" y="4420350"/>
              <a:ext cx="83425" cy="227150"/>
            </a:xfrm>
            <a:custGeom>
              <a:avLst/>
              <a:gdLst/>
              <a:ahLst/>
              <a:cxnLst/>
              <a:rect l="l" t="t" r="r" b="b"/>
              <a:pathLst>
                <a:path w="3337" h="9086" extrusionOk="0">
                  <a:moveTo>
                    <a:pt x="1777" y="0"/>
                  </a:moveTo>
                  <a:cubicBezTo>
                    <a:pt x="1287" y="0"/>
                    <a:pt x="819" y="311"/>
                    <a:pt x="543" y="708"/>
                  </a:cubicBezTo>
                  <a:cubicBezTo>
                    <a:pt x="217" y="1169"/>
                    <a:pt x="95" y="1725"/>
                    <a:pt x="0" y="2295"/>
                  </a:cubicBezTo>
                  <a:lnTo>
                    <a:pt x="1438" y="4559"/>
                  </a:lnTo>
                  <a:cubicBezTo>
                    <a:pt x="1831" y="5916"/>
                    <a:pt x="1018" y="7516"/>
                    <a:pt x="1750" y="8723"/>
                  </a:cubicBezTo>
                  <a:cubicBezTo>
                    <a:pt x="1859" y="8911"/>
                    <a:pt x="2085" y="9086"/>
                    <a:pt x="2283" y="9086"/>
                  </a:cubicBezTo>
                  <a:cubicBezTo>
                    <a:pt x="2355" y="9086"/>
                    <a:pt x="2424" y="9062"/>
                    <a:pt x="2482" y="9008"/>
                  </a:cubicBezTo>
                  <a:cubicBezTo>
                    <a:pt x="2550" y="8940"/>
                    <a:pt x="2591" y="8845"/>
                    <a:pt x="2604" y="8764"/>
                  </a:cubicBezTo>
                  <a:cubicBezTo>
                    <a:pt x="2971" y="7584"/>
                    <a:pt x="2564" y="6322"/>
                    <a:pt x="2672" y="5088"/>
                  </a:cubicBezTo>
                  <a:cubicBezTo>
                    <a:pt x="2740" y="4370"/>
                    <a:pt x="2998" y="3664"/>
                    <a:pt x="3147" y="2946"/>
                  </a:cubicBezTo>
                  <a:cubicBezTo>
                    <a:pt x="3296" y="2227"/>
                    <a:pt x="3337" y="1440"/>
                    <a:pt x="2984" y="803"/>
                  </a:cubicBezTo>
                  <a:cubicBezTo>
                    <a:pt x="2781" y="396"/>
                    <a:pt x="2401" y="111"/>
                    <a:pt x="1967" y="16"/>
                  </a:cubicBezTo>
                  <a:cubicBezTo>
                    <a:pt x="1903" y="5"/>
                    <a:pt x="1840" y="0"/>
                    <a:pt x="1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4"/>
            <p:cNvSpPr/>
            <p:nvPr/>
          </p:nvSpPr>
          <p:spPr>
            <a:xfrm>
              <a:off x="3021125" y="4424375"/>
              <a:ext cx="132250" cy="188425"/>
            </a:xfrm>
            <a:custGeom>
              <a:avLst/>
              <a:gdLst/>
              <a:ahLst/>
              <a:cxnLst/>
              <a:rect l="l" t="t" r="r" b="b"/>
              <a:pathLst>
                <a:path w="5290" h="7537" extrusionOk="0">
                  <a:moveTo>
                    <a:pt x="2213" y="0"/>
                  </a:moveTo>
                  <a:cubicBezTo>
                    <a:pt x="1966" y="0"/>
                    <a:pt x="1721" y="48"/>
                    <a:pt x="1492" y="154"/>
                  </a:cubicBezTo>
                  <a:cubicBezTo>
                    <a:pt x="719" y="506"/>
                    <a:pt x="326" y="1347"/>
                    <a:pt x="0" y="2134"/>
                  </a:cubicBezTo>
                  <a:lnTo>
                    <a:pt x="624" y="1361"/>
                  </a:lnTo>
                  <a:cubicBezTo>
                    <a:pt x="762" y="1199"/>
                    <a:pt x="962" y="1128"/>
                    <a:pt x="1170" y="1128"/>
                  </a:cubicBezTo>
                  <a:cubicBezTo>
                    <a:pt x="1453" y="1128"/>
                    <a:pt x="1752" y="1258"/>
                    <a:pt x="1940" y="1469"/>
                  </a:cubicBezTo>
                  <a:cubicBezTo>
                    <a:pt x="2279" y="1849"/>
                    <a:pt x="2346" y="2378"/>
                    <a:pt x="2387" y="2879"/>
                  </a:cubicBezTo>
                  <a:cubicBezTo>
                    <a:pt x="2455" y="3897"/>
                    <a:pt x="2414" y="4927"/>
                    <a:pt x="2577" y="5931"/>
                  </a:cubicBezTo>
                  <a:cubicBezTo>
                    <a:pt x="2618" y="6338"/>
                    <a:pt x="2740" y="6717"/>
                    <a:pt x="2957" y="7043"/>
                  </a:cubicBezTo>
                  <a:cubicBezTo>
                    <a:pt x="3167" y="7352"/>
                    <a:pt x="3511" y="7537"/>
                    <a:pt x="3868" y="7537"/>
                  </a:cubicBezTo>
                  <a:cubicBezTo>
                    <a:pt x="3903" y="7537"/>
                    <a:pt x="3939" y="7535"/>
                    <a:pt x="3974" y="7531"/>
                  </a:cubicBezTo>
                  <a:cubicBezTo>
                    <a:pt x="4489" y="7450"/>
                    <a:pt x="4815" y="6934"/>
                    <a:pt x="4964" y="6433"/>
                  </a:cubicBezTo>
                  <a:cubicBezTo>
                    <a:pt x="5289" y="5416"/>
                    <a:pt x="5222" y="4331"/>
                    <a:pt x="5018" y="3286"/>
                  </a:cubicBezTo>
                  <a:cubicBezTo>
                    <a:pt x="4855" y="2391"/>
                    <a:pt x="4571" y="1483"/>
                    <a:pt x="3960" y="818"/>
                  </a:cubicBezTo>
                  <a:cubicBezTo>
                    <a:pt x="3519" y="328"/>
                    <a:pt x="2858" y="0"/>
                    <a:pt x="2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4"/>
            <p:cNvSpPr/>
            <p:nvPr/>
          </p:nvSpPr>
          <p:spPr>
            <a:xfrm>
              <a:off x="3079775" y="4427850"/>
              <a:ext cx="43750" cy="159750"/>
            </a:xfrm>
            <a:custGeom>
              <a:avLst/>
              <a:gdLst/>
              <a:ahLst/>
              <a:cxnLst/>
              <a:rect l="l" t="t" r="r" b="b"/>
              <a:pathLst>
                <a:path w="1750" h="6390" extrusionOk="0">
                  <a:moveTo>
                    <a:pt x="123" y="1"/>
                  </a:moveTo>
                  <a:cubicBezTo>
                    <a:pt x="0" y="1"/>
                    <a:pt x="0" y="191"/>
                    <a:pt x="123" y="191"/>
                  </a:cubicBezTo>
                  <a:cubicBezTo>
                    <a:pt x="706" y="191"/>
                    <a:pt x="1113" y="720"/>
                    <a:pt x="1302" y="1222"/>
                  </a:cubicBezTo>
                  <a:cubicBezTo>
                    <a:pt x="1465" y="1764"/>
                    <a:pt x="1533" y="2334"/>
                    <a:pt x="1479" y="2903"/>
                  </a:cubicBezTo>
                  <a:cubicBezTo>
                    <a:pt x="1411" y="4042"/>
                    <a:pt x="1140" y="5195"/>
                    <a:pt x="1465" y="6321"/>
                  </a:cubicBezTo>
                  <a:cubicBezTo>
                    <a:pt x="1476" y="6369"/>
                    <a:pt x="1512" y="6390"/>
                    <a:pt x="1549" y="6390"/>
                  </a:cubicBezTo>
                  <a:cubicBezTo>
                    <a:pt x="1606" y="6390"/>
                    <a:pt x="1666" y="6341"/>
                    <a:pt x="1641" y="6267"/>
                  </a:cubicBezTo>
                  <a:cubicBezTo>
                    <a:pt x="1370" y="5317"/>
                    <a:pt x="1547" y="4314"/>
                    <a:pt x="1628" y="3351"/>
                  </a:cubicBezTo>
                  <a:cubicBezTo>
                    <a:pt x="1723" y="2456"/>
                    <a:pt x="1750" y="1439"/>
                    <a:pt x="1221" y="665"/>
                  </a:cubicBezTo>
                  <a:cubicBezTo>
                    <a:pt x="991" y="272"/>
                    <a:pt x="584" y="28"/>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4"/>
            <p:cNvSpPr/>
            <p:nvPr/>
          </p:nvSpPr>
          <p:spPr>
            <a:xfrm>
              <a:off x="3098700" y="4535275"/>
              <a:ext cx="20550" cy="35400"/>
            </a:xfrm>
            <a:custGeom>
              <a:avLst/>
              <a:gdLst/>
              <a:ahLst/>
              <a:cxnLst/>
              <a:rect l="l" t="t" r="r" b="b"/>
              <a:pathLst>
                <a:path w="822" h="1416" extrusionOk="0">
                  <a:moveTo>
                    <a:pt x="693" y="1"/>
                  </a:moveTo>
                  <a:cubicBezTo>
                    <a:pt x="662" y="1"/>
                    <a:pt x="631" y="17"/>
                    <a:pt x="613" y="57"/>
                  </a:cubicBezTo>
                  <a:cubicBezTo>
                    <a:pt x="328" y="423"/>
                    <a:pt x="139" y="844"/>
                    <a:pt x="17" y="1305"/>
                  </a:cubicBezTo>
                  <a:cubicBezTo>
                    <a:pt x="0" y="1370"/>
                    <a:pt x="57" y="1415"/>
                    <a:pt x="114" y="1415"/>
                  </a:cubicBezTo>
                  <a:cubicBezTo>
                    <a:pt x="152" y="1415"/>
                    <a:pt x="190" y="1395"/>
                    <a:pt x="206" y="1346"/>
                  </a:cubicBezTo>
                  <a:cubicBezTo>
                    <a:pt x="315" y="912"/>
                    <a:pt x="518" y="505"/>
                    <a:pt x="776" y="152"/>
                  </a:cubicBezTo>
                  <a:cubicBezTo>
                    <a:pt x="822" y="70"/>
                    <a:pt x="757" y="1"/>
                    <a:pt x="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4"/>
            <p:cNvSpPr/>
            <p:nvPr/>
          </p:nvSpPr>
          <p:spPr>
            <a:xfrm>
              <a:off x="3095375" y="4501475"/>
              <a:ext cx="25600" cy="31275"/>
            </a:xfrm>
            <a:custGeom>
              <a:avLst/>
              <a:gdLst/>
              <a:ahLst/>
              <a:cxnLst/>
              <a:rect l="l" t="t" r="r" b="b"/>
              <a:pathLst>
                <a:path w="1024" h="1251" extrusionOk="0">
                  <a:moveTo>
                    <a:pt x="879" y="1"/>
                  </a:moveTo>
                  <a:cubicBezTo>
                    <a:pt x="857" y="1"/>
                    <a:pt x="835" y="8"/>
                    <a:pt x="814" y="26"/>
                  </a:cubicBezTo>
                  <a:cubicBezTo>
                    <a:pt x="461" y="324"/>
                    <a:pt x="190" y="704"/>
                    <a:pt x="14" y="1138"/>
                  </a:cubicBezTo>
                  <a:cubicBezTo>
                    <a:pt x="0" y="1179"/>
                    <a:pt x="27" y="1233"/>
                    <a:pt x="82" y="1247"/>
                  </a:cubicBezTo>
                  <a:cubicBezTo>
                    <a:pt x="89" y="1249"/>
                    <a:pt x="96" y="1250"/>
                    <a:pt x="104" y="1250"/>
                  </a:cubicBezTo>
                  <a:cubicBezTo>
                    <a:pt x="140" y="1250"/>
                    <a:pt x="179" y="1224"/>
                    <a:pt x="190" y="1179"/>
                  </a:cubicBezTo>
                  <a:cubicBezTo>
                    <a:pt x="367" y="785"/>
                    <a:pt x="624" y="433"/>
                    <a:pt x="950" y="162"/>
                  </a:cubicBezTo>
                  <a:cubicBezTo>
                    <a:pt x="1024" y="98"/>
                    <a:pt x="957" y="1"/>
                    <a:pt x="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4"/>
            <p:cNvSpPr/>
            <p:nvPr/>
          </p:nvSpPr>
          <p:spPr>
            <a:xfrm>
              <a:off x="3095375" y="4468125"/>
              <a:ext cx="23425" cy="24525"/>
            </a:xfrm>
            <a:custGeom>
              <a:avLst/>
              <a:gdLst/>
              <a:ahLst/>
              <a:cxnLst/>
              <a:rect l="l" t="t" r="r" b="b"/>
              <a:pathLst>
                <a:path w="937" h="981" extrusionOk="0">
                  <a:moveTo>
                    <a:pt x="828" y="0"/>
                  </a:moveTo>
                  <a:cubicBezTo>
                    <a:pt x="804" y="0"/>
                    <a:pt x="780" y="11"/>
                    <a:pt x="760" y="31"/>
                  </a:cubicBezTo>
                  <a:cubicBezTo>
                    <a:pt x="475" y="261"/>
                    <a:pt x="231" y="533"/>
                    <a:pt x="27" y="845"/>
                  </a:cubicBezTo>
                  <a:cubicBezTo>
                    <a:pt x="0" y="885"/>
                    <a:pt x="14" y="940"/>
                    <a:pt x="55" y="967"/>
                  </a:cubicBezTo>
                  <a:cubicBezTo>
                    <a:pt x="69" y="976"/>
                    <a:pt x="87" y="981"/>
                    <a:pt x="105" y="981"/>
                  </a:cubicBezTo>
                  <a:cubicBezTo>
                    <a:pt x="138" y="981"/>
                    <a:pt x="173" y="966"/>
                    <a:pt x="190" y="940"/>
                  </a:cubicBezTo>
                  <a:cubicBezTo>
                    <a:pt x="380" y="641"/>
                    <a:pt x="624" y="384"/>
                    <a:pt x="895" y="167"/>
                  </a:cubicBezTo>
                  <a:cubicBezTo>
                    <a:pt x="936" y="126"/>
                    <a:pt x="936" y="58"/>
                    <a:pt x="895" y="31"/>
                  </a:cubicBezTo>
                  <a:cubicBezTo>
                    <a:pt x="875" y="11"/>
                    <a:pt x="85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4"/>
            <p:cNvSpPr/>
            <p:nvPr/>
          </p:nvSpPr>
          <p:spPr>
            <a:xfrm>
              <a:off x="3113450" y="4556300"/>
              <a:ext cx="16875" cy="16700"/>
            </a:xfrm>
            <a:custGeom>
              <a:avLst/>
              <a:gdLst/>
              <a:ahLst/>
              <a:cxnLst/>
              <a:rect l="l" t="t" r="r" b="b"/>
              <a:pathLst>
                <a:path w="675" h="668" extrusionOk="0">
                  <a:moveTo>
                    <a:pt x="134" y="0"/>
                  </a:moveTo>
                  <a:cubicBezTo>
                    <a:pt x="51" y="0"/>
                    <a:pt x="1" y="123"/>
                    <a:pt x="91" y="179"/>
                  </a:cubicBezTo>
                  <a:lnTo>
                    <a:pt x="105" y="193"/>
                  </a:lnTo>
                  <a:cubicBezTo>
                    <a:pt x="132" y="206"/>
                    <a:pt x="145" y="220"/>
                    <a:pt x="172" y="233"/>
                  </a:cubicBezTo>
                  <a:lnTo>
                    <a:pt x="200" y="247"/>
                  </a:lnTo>
                  <a:lnTo>
                    <a:pt x="213" y="261"/>
                  </a:lnTo>
                  <a:cubicBezTo>
                    <a:pt x="254" y="288"/>
                    <a:pt x="294" y="328"/>
                    <a:pt x="335" y="369"/>
                  </a:cubicBezTo>
                  <a:cubicBezTo>
                    <a:pt x="349" y="383"/>
                    <a:pt x="362" y="410"/>
                    <a:pt x="389" y="423"/>
                  </a:cubicBezTo>
                  <a:lnTo>
                    <a:pt x="389" y="437"/>
                  </a:lnTo>
                  <a:lnTo>
                    <a:pt x="417" y="478"/>
                  </a:lnTo>
                  <a:cubicBezTo>
                    <a:pt x="444" y="518"/>
                    <a:pt x="471" y="573"/>
                    <a:pt x="484" y="613"/>
                  </a:cubicBezTo>
                  <a:cubicBezTo>
                    <a:pt x="502" y="649"/>
                    <a:pt x="539" y="667"/>
                    <a:pt x="573" y="667"/>
                  </a:cubicBezTo>
                  <a:cubicBezTo>
                    <a:pt x="590" y="667"/>
                    <a:pt x="606" y="663"/>
                    <a:pt x="620" y="654"/>
                  </a:cubicBezTo>
                  <a:cubicBezTo>
                    <a:pt x="661" y="627"/>
                    <a:pt x="674" y="559"/>
                    <a:pt x="661" y="518"/>
                  </a:cubicBezTo>
                  <a:cubicBezTo>
                    <a:pt x="566" y="301"/>
                    <a:pt x="403" y="125"/>
                    <a:pt x="186" y="16"/>
                  </a:cubicBezTo>
                  <a:cubicBezTo>
                    <a:pt x="168" y="5"/>
                    <a:pt x="150"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4"/>
            <p:cNvSpPr/>
            <p:nvPr/>
          </p:nvSpPr>
          <p:spPr>
            <a:xfrm>
              <a:off x="3020450" y="4387150"/>
              <a:ext cx="165125" cy="161900"/>
            </a:xfrm>
            <a:custGeom>
              <a:avLst/>
              <a:gdLst/>
              <a:ahLst/>
              <a:cxnLst/>
              <a:rect l="l" t="t" r="r" b="b"/>
              <a:pathLst>
                <a:path w="6605" h="6476" extrusionOk="0">
                  <a:moveTo>
                    <a:pt x="2873" y="1"/>
                  </a:moveTo>
                  <a:cubicBezTo>
                    <a:pt x="2180" y="1"/>
                    <a:pt x="1508" y="372"/>
                    <a:pt x="1044" y="897"/>
                  </a:cubicBezTo>
                  <a:cubicBezTo>
                    <a:pt x="529" y="1480"/>
                    <a:pt x="231" y="2212"/>
                    <a:pt x="0" y="2958"/>
                  </a:cubicBezTo>
                  <a:lnTo>
                    <a:pt x="448" y="3053"/>
                  </a:lnTo>
                  <a:cubicBezTo>
                    <a:pt x="502" y="2551"/>
                    <a:pt x="1017" y="2171"/>
                    <a:pt x="1519" y="2131"/>
                  </a:cubicBezTo>
                  <a:cubicBezTo>
                    <a:pt x="1537" y="2130"/>
                    <a:pt x="1554" y="2130"/>
                    <a:pt x="1572" y="2130"/>
                  </a:cubicBezTo>
                  <a:cubicBezTo>
                    <a:pt x="2081" y="2130"/>
                    <a:pt x="2562" y="2319"/>
                    <a:pt x="2916" y="2673"/>
                  </a:cubicBezTo>
                  <a:cubicBezTo>
                    <a:pt x="3282" y="3039"/>
                    <a:pt x="3594" y="3446"/>
                    <a:pt x="3852" y="3894"/>
                  </a:cubicBezTo>
                  <a:lnTo>
                    <a:pt x="5018" y="5765"/>
                  </a:lnTo>
                  <a:cubicBezTo>
                    <a:pt x="5234" y="6109"/>
                    <a:pt x="5522" y="6476"/>
                    <a:pt x="5903" y="6476"/>
                  </a:cubicBezTo>
                  <a:cubicBezTo>
                    <a:pt x="5929" y="6476"/>
                    <a:pt x="5955" y="6474"/>
                    <a:pt x="5981" y="6471"/>
                  </a:cubicBezTo>
                  <a:cubicBezTo>
                    <a:pt x="6252" y="6416"/>
                    <a:pt x="6456" y="6213"/>
                    <a:pt x="6537" y="5942"/>
                  </a:cubicBezTo>
                  <a:cubicBezTo>
                    <a:pt x="6605" y="5684"/>
                    <a:pt x="6605" y="5413"/>
                    <a:pt x="6564" y="5155"/>
                  </a:cubicBezTo>
                  <a:cubicBezTo>
                    <a:pt x="6388" y="3799"/>
                    <a:pt x="5872" y="2510"/>
                    <a:pt x="5059" y="1412"/>
                  </a:cubicBezTo>
                  <a:cubicBezTo>
                    <a:pt x="4571" y="747"/>
                    <a:pt x="3920" y="124"/>
                    <a:pt x="3106" y="15"/>
                  </a:cubicBezTo>
                  <a:cubicBezTo>
                    <a:pt x="3028" y="6"/>
                    <a:pt x="2951"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4"/>
            <p:cNvSpPr/>
            <p:nvPr/>
          </p:nvSpPr>
          <p:spPr>
            <a:xfrm>
              <a:off x="3021850" y="4404800"/>
              <a:ext cx="145550" cy="102475"/>
            </a:xfrm>
            <a:custGeom>
              <a:avLst/>
              <a:gdLst/>
              <a:ahLst/>
              <a:cxnLst/>
              <a:rect l="l" t="t" r="r" b="b"/>
              <a:pathLst>
                <a:path w="5822" h="4099" extrusionOk="0">
                  <a:moveTo>
                    <a:pt x="2684" y="1"/>
                  </a:moveTo>
                  <a:cubicBezTo>
                    <a:pt x="2087" y="14"/>
                    <a:pt x="1517" y="231"/>
                    <a:pt x="1070" y="611"/>
                  </a:cubicBezTo>
                  <a:cubicBezTo>
                    <a:pt x="582" y="991"/>
                    <a:pt x="215" y="1506"/>
                    <a:pt x="26" y="2089"/>
                  </a:cubicBezTo>
                  <a:cubicBezTo>
                    <a:pt x="1" y="2163"/>
                    <a:pt x="56" y="2212"/>
                    <a:pt x="112" y="2212"/>
                  </a:cubicBezTo>
                  <a:cubicBezTo>
                    <a:pt x="149" y="2212"/>
                    <a:pt x="186" y="2192"/>
                    <a:pt x="202" y="2144"/>
                  </a:cubicBezTo>
                  <a:cubicBezTo>
                    <a:pt x="527" y="1154"/>
                    <a:pt x="1504" y="204"/>
                    <a:pt x="2602" y="191"/>
                  </a:cubicBezTo>
                  <a:cubicBezTo>
                    <a:pt x="2609" y="191"/>
                    <a:pt x="2616" y="190"/>
                    <a:pt x="2622" y="190"/>
                  </a:cubicBezTo>
                  <a:cubicBezTo>
                    <a:pt x="3763" y="190"/>
                    <a:pt x="4449" y="1335"/>
                    <a:pt x="4826" y="2266"/>
                  </a:cubicBezTo>
                  <a:cubicBezTo>
                    <a:pt x="5071" y="2862"/>
                    <a:pt x="5274" y="3486"/>
                    <a:pt x="5613" y="4042"/>
                  </a:cubicBezTo>
                  <a:cubicBezTo>
                    <a:pt x="5631" y="4082"/>
                    <a:pt x="5662" y="4099"/>
                    <a:pt x="5693" y="4099"/>
                  </a:cubicBezTo>
                  <a:cubicBezTo>
                    <a:pt x="5757" y="4099"/>
                    <a:pt x="5821" y="4029"/>
                    <a:pt x="5776" y="3947"/>
                  </a:cubicBezTo>
                  <a:cubicBezTo>
                    <a:pt x="5138" y="2889"/>
                    <a:pt x="4976" y="1560"/>
                    <a:pt x="4067" y="665"/>
                  </a:cubicBezTo>
                  <a:cubicBezTo>
                    <a:pt x="3701" y="272"/>
                    <a:pt x="3213" y="41"/>
                    <a:pt x="2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4"/>
            <p:cNvSpPr/>
            <p:nvPr/>
          </p:nvSpPr>
          <p:spPr>
            <a:xfrm>
              <a:off x="3125675" y="4428900"/>
              <a:ext cx="10400" cy="43875"/>
            </a:xfrm>
            <a:custGeom>
              <a:avLst/>
              <a:gdLst/>
              <a:ahLst/>
              <a:cxnLst/>
              <a:rect l="l" t="t" r="r" b="b"/>
              <a:pathLst>
                <a:path w="416" h="1755" extrusionOk="0">
                  <a:moveTo>
                    <a:pt x="137" y="0"/>
                  </a:moveTo>
                  <a:cubicBezTo>
                    <a:pt x="66" y="0"/>
                    <a:pt x="0" y="89"/>
                    <a:pt x="63" y="162"/>
                  </a:cubicBezTo>
                  <a:cubicBezTo>
                    <a:pt x="185" y="366"/>
                    <a:pt x="226" y="610"/>
                    <a:pt x="158" y="827"/>
                  </a:cubicBezTo>
                  <a:cubicBezTo>
                    <a:pt x="77" y="1098"/>
                    <a:pt x="36" y="1383"/>
                    <a:pt x="36" y="1668"/>
                  </a:cubicBezTo>
                  <a:cubicBezTo>
                    <a:pt x="43" y="1724"/>
                    <a:pt x="97" y="1754"/>
                    <a:pt x="145" y="1754"/>
                  </a:cubicBezTo>
                  <a:cubicBezTo>
                    <a:pt x="191" y="1754"/>
                    <a:pt x="232" y="1727"/>
                    <a:pt x="226" y="1668"/>
                  </a:cubicBezTo>
                  <a:cubicBezTo>
                    <a:pt x="199" y="1356"/>
                    <a:pt x="321" y="1057"/>
                    <a:pt x="362" y="759"/>
                  </a:cubicBezTo>
                  <a:cubicBezTo>
                    <a:pt x="416" y="501"/>
                    <a:pt x="348" y="244"/>
                    <a:pt x="199" y="27"/>
                  </a:cubicBezTo>
                  <a:cubicBezTo>
                    <a:pt x="180" y="8"/>
                    <a:pt x="158"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4"/>
            <p:cNvSpPr/>
            <p:nvPr/>
          </p:nvSpPr>
          <p:spPr>
            <a:xfrm>
              <a:off x="3104000" y="4410100"/>
              <a:ext cx="13425" cy="36825"/>
            </a:xfrm>
            <a:custGeom>
              <a:avLst/>
              <a:gdLst/>
              <a:ahLst/>
              <a:cxnLst/>
              <a:rect l="l" t="t" r="r" b="b"/>
              <a:pathLst>
                <a:path w="537" h="1473" extrusionOk="0">
                  <a:moveTo>
                    <a:pt x="134" y="1"/>
                  </a:moveTo>
                  <a:cubicBezTo>
                    <a:pt x="64" y="1"/>
                    <a:pt x="0" y="96"/>
                    <a:pt x="62" y="168"/>
                  </a:cubicBezTo>
                  <a:cubicBezTo>
                    <a:pt x="198" y="318"/>
                    <a:pt x="171" y="548"/>
                    <a:pt x="144" y="738"/>
                  </a:cubicBezTo>
                  <a:cubicBezTo>
                    <a:pt x="89" y="955"/>
                    <a:pt x="89" y="1186"/>
                    <a:pt x="144" y="1403"/>
                  </a:cubicBezTo>
                  <a:cubicBezTo>
                    <a:pt x="160" y="1452"/>
                    <a:pt x="198" y="1472"/>
                    <a:pt x="236" y="1472"/>
                  </a:cubicBezTo>
                  <a:cubicBezTo>
                    <a:pt x="293" y="1472"/>
                    <a:pt x="350" y="1427"/>
                    <a:pt x="333" y="1362"/>
                  </a:cubicBezTo>
                  <a:cubicBezTo>
                    <a:pt x="198" y="928"/>
                    <a:pt x="537" y="413"/>
                    <a:pt x="198" y="33"/>
                  </a:cubicBezTo>
                  <a:cubicBezTo>
                    <a:pt x="178" y="10"/>
                    <a:pt x="156"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4"/>
            <p:cNvSpPr/>
            <p:nvPr/>
          </p:nvSpPr>
          <p:spPr>
            <a:xfrm>
              <a:off x="3118075" y="4416925"/>
              <a:ext cx="20500" cy="8325"/>
            </a:xfrm>
            <a:custGeom>
              <a:avLst/>
              <a:gdLst/>
              <a:ahLst/>
              <a:cxnLst/>
              <a:rect l="l" t="t" r="r" b="b"/>
              <a:pathLst>
                <a:path w="820" h="333" extrusionOk="0">
                  <a:moveTo>
                    <a:pt x="109" y="1"/>
                  </a:moveTo>
                  <a:cubicBezTo>
                    <a:pt x="65" y="1"/>
                    <a:pt x="26" y="27"/>
                    <a:pt x="15" y="72"/>
                  </a:cubicBezTo>
                  <a:cubicBezTo>
                    <a:pt x="1" y="126"/>
                    <a:pt x="28" y="167"/>
                    <a:pt x="82" y="180"/>
                  </a:cubicBezTo>
                  <a:lnTo>
                    <a:pt x="652" y="329"/>
                  </a:lnTo>
                  <a:cubicBezTo>
                    <a:pt x="661" y="331"/>
                    <a:pt x="669" y="332"/>
                    <a:pt x="677" y="332"/>
                  </a:cubicBezTo>
                  <a:cubicBezTo>
                    <a:pt x="781" y="332"/>
                    <a:pt x="820" y="177"/>
                    <a:pt x="706" y="140"/>
                  </a:cubicBezTo>
                  <a:lnTo>
                    <a:pt x="137" y="4"/>
                  </a:lnTo>
                  <a:cubicBezTo>
                    <a:pt x="127" y="2"/>
                    <a:pt x="118"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4"/>
            <p:cNvSpPr/>
            <p:nvPr/>
          </p:nvSpPr>
          <p:spPr>
            <a:xfrm>
              <a:off x="3140800" y="4451550"/>
              <a:ext cx="20375" cy="9575"/>
            </a:xfrm>
            <a:custGeom>
              <a:avLst/>
              <a:gdLst/>
              <a:ahLst/>
              <a:cxnLst/>
              <a:rect l="l" t="t" r="r" b="b"/>
              <a:pathLst>
                <a:path w="815" h="383" extrusionOk="0">
                  <a:moveTo>
                    <a:pt x="79" y="0"/>
                  </a:moveTo>
                  <a:cubicBezTo>
                    <a:pt x="33" y="0"/>
                    <a:pt x="1" y="47"/>
                    <a:pt x="1" y="84"/>
                  </a:cubicBezTo>
                  <a:cubicBezTo>
                    <a:pt x="1" y="138"/>
                    <a:pt x="41" y="179"/>
                    <a:pt x="96" y="179"/>
                  </a:cubicBezTo>
                  <a:lnTo>
                    <a:pt x="163" y="192"/>
                  </a:lnTo>
                  <a:lnTo>
                    <a:pt x="231" y="206"/>
                  </a:lnTo>
                  <a:cubicBezTo>
                    <a:pt x="380" y="233"/>
                    <a:pt x="530" y="301"/>
                    <a:pt x="665" y="368"/>
                  </a:cubicBezTo>
                  <a:cubicBezTo>
                    <a:pt x="680" y="378"/>
                    <a:pt x="696" y="383"/>
                    <a:pt x="712" y="383"/>
                  </a:cubicBezTo>
                  <a:cubicBezTo>
                    <a:pt x="741" y="383"/>
                    <a:pt x="770" y="368"/>
                    <a:pt x="787" y="341"/>
                  </a:cubicBezTo>
                  <a:cubicBezTo>
                    <a:pt x="814" y="287"/>
                    <a:pt x="801" y="233"/>
                    <a:pt x="760" y="206"/>
                  </a:cubicBezTo>
                  <a:cubicBezTo>
                    <a:pt x="557" y="97"/>
                    <a:pt x="326" y="29"/>
                    <a:pt x="96" y="2"/>
                  </a:cubicBezTo>
                  <a:cubicBezTo>
                    <a:pt x="90" y="1"/>
                    <a:pt x="84"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4"/>
            <p:cNvSpPr/>
            <p:nvPr/>
          </p:nvSpPr>
          <p:spPr>
            <a:xfrm>
              <a:off x="3089050" y="4399050"/>
              <a:ext cx="20925" cy="11550"/>
            </a:xfrm>
            <a:custGeom>
              <a:avLst/>
              <a:gdLst/>
              <a:ahLst/>
              <a:cxnLst/>
              <a:rect l="l" t="t" r="r" b="b"/>
              <a:pathLst>
                <a:path w="837" h="462" extrusionOk="0">
                  <a:moveTo>
                    <a:pt x="742" y="0"/>
                  </a:moveTo>
                  <a:cubicBezTo>
                    <a:pt x="484" y="27"/>
                    <a:pt x="253" y="136"/>
                    <a:pt x="63" y="312"/>
                  </a:cubicBezTo>
                  <a:cubicBezTo>
                    <a:pt x="1" y="375"/>
                    <a:pt x="58" y="461"/>
                    <a:pt x="131" y="461"/>
                  </a:cubicBezTo>
                  <a:cubicBezTo>
                    <a:pt x="153" y="461"/>
                    <a:pt x="177" y="453"/>
                    <a:pt x="199" y="434"/>
                  </a:cubicBezTo>
                  <a:lnTo>
                    <a:pt x="213" y="421"/>
                  </a:lnTo>
                  <a:lnTo>
                    <a:pt x="267" y="366"/>
                  </a:lnTo>
                  <a:cubicBezTo>
                    <a:pt x="280" y="353"/>
                    <a:pt x="308" y="339"/>
                    <a:pt x="321" y="326"/>
                  </a:cubicBezTo>
                  <a:cubicBezTo>
                    <a:pt x="362" y="299"/>
                    <a:pt x="416" y="271"/>
                    <a:pt x="470" y="244"/>
                  </a:cubicBezTo>
                  <a:lnTo>
                    <a:pt x="484" y="244"/>
                  </a:lnTo>
                  <a:lnTo>
                    <a:pt x="525" y="231"/>
                  </a:lnTo>
                  <a:cubicBezTo>
                    <a:pt x="538" y="217"/>
                    <a:pt x="565" y="217"/>
                    <a:pt x="592" y="204"/>
                  </a:cubicBezTo>
                  <a:lnTo>
                    <a:pt x="674" y="190"/>
                  </a:lnTo>
                  <a:lnTo>
                    <a:pt x="742" y="190"/>
                  </a:lnTo>
                  <a:cubicBezTo>
                    <a:pt x="796" y="190"/>
                    <a:pt x="836" y="149"/>
                    <a:pt x="836" y="95"/>
                  </a:cubicBezTo>
                  <a:cubicBezTo>
                    <a:pt x="836" y="41"/>
                    <a:pt x="796"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4"/>
            <p:cNvSpPr/>
            <p:nvPr/>
          </p:nvSpPr>
          <p:spPr>
            <a:xfrm>
              <a:off x="2999425" y="4252575"/>
              <a:ext cx="66475" cy="85800"/>
            </a:xfrm>
            <a:custGeom>
              <a:avLst/>
              <a:gdLst/>
              <a:ahLst/>
              <a:cxnLst/>
              <a:rect l="l" t="t" r="r" b="b"/>
              <a:pathLst>
                <a:path w="2659" h="3432" extrusionOk="0">
                  <a:moveTo>
                    <a:pt x="2658" y="0"/>
                  </a:moveTo>
                  <a:lnTo>
                    <a:pt x="2658" y="0"/>
                  </a:lnTo>
                  <a:cubicBezTo>
                    <a:pt x="1207" y="421"/>
                    <a:pt x="149" y="1682"/>
                    <a:pt x="0" y="3188"/>
                  </a:cubicBezTo>
                  <a:lnTo>
                    <a:pt x="68" y="3432"/>
                  </a:lnTo>
                  <a:cubicBezTo>
                    <a:pt x="1194" y="2523"/>
                    <a:pt x="2089" y="1343"/>
                    <a:pt x="26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4"/>
            <p:cNvSpPr/>
            <p:nvPr/>
          </p:nvSpPr>
          <p:spPr>
            <a:xfrm>
              <a:off x="2973325" y="4218000"/>
              <a:ext cx="40350" cy="118675"/>
            </a:xfrm>
            <a:custGeom>
              <a:avLst/>
              <a:gdLst/>
              <a:ahLst/>
              <a:cxnLst/>
              <a:rect l="l" t="t" r="r" b="b"/>
              <a:pathLst>
                <a:path w="1614" h="4747" extrusionOk="0">
                  <a:moveTo>
                    <a:pt x="1519" y="0"/>
                  </a:moveTo>
                  <a:lnTo>
                    <a:pt x="1519" y="0"/>
                  </a:lnTo>
                  <a:cubicBezTo>
                    <a:pt x="353" y="1289"/>
                    <a:pt x="0" y="3106"/>
                    <a:pt x="583" y="4747"/>
                  </a:cubicBezTo>
                  <a:lnTo>
                    <a:pt x="1004" y="4557"/>
                  </a:lnTo>
                  <a:cubicBezTo>
                    <a:pt x="1451" y="3079"/>
                    <a:pt x="1614" y="1533"/>
                    <a:pt x="1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4"/>
            <p:cNvSpPr/>
            <p:nvPr/>
          </p:nvSpPr>
          <p:spPr>
            <a:xfrm>
              <a:off x="2962475" y="4265450"/>
              <a:ext cx="41375" cy="69200"/>
            </a:xfrm>
            <a:custGeom>
              <a:avLst/>
              <a:gdLst/>
              <a:ahLst/>
              <a:cxnLst/>
              <a:rect l="l" t="t" r="r" b="b"/>
              <a:pathLst>
                <a:path w="1655" h="2768" extrusionOk="0">
                  <a:moveTo>
                    <a:pt x="258" y="1"/>
                  </a:moveTo>
                  <a:cubicBezTo>
                    <a:pt x="0" y="909"/>
                    <a:pt x="285" y="1886"/>
                    <a:pt x="1004" y="2510"/>
                  </a:cubicBezTo>
                  <a:lnTo>
                    <a:pt x="1655" y="2767"/>
                  </a:lnTo>
                  <a:cubicBezTo>
                    <a:pt x="1533" y="1710"/>
                    <a:pt x="1044" y="720"/>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4"/>
            <p:cNvSpPr/>
            <p:nvPr/>
          </p:nvSpPr>
          <p:spPr>
            <a:xfrm>
              <a:off x="2989925" y="4255975"/>
              <a:ext cx="38350" cy="82075"/>
            </a:xfrm>
            <a:custGeom>
              <a:avLst/>
              <a:gdLst/>
              <a:ahLst/>
              <a:cxnLst/>
              <a:rect l="l" t="t" r="r" b="b"/>
              <a:pathLst>
                <a:path w="1534" h="3283" extrusionOk="0">
                  <a:moveTo>
                    <a:pt x="1397" y="0"/>
                  </a:moveTo>
                  <a:lnTo>
                    <a:pt x="1397" y="0"/>
                  </a:lnTo>
                  <a:cubicBezTo>
                    <a:pt x="462" y="827"/>
                    <a:pt x="1" y="2048"/>
                    <a:pt x="136" y="3282"/>
                  </a:cubicBezTo>
                  <a:lnTo>
                    <a:pt x="597" y="3079"/>
                  </a:lnTo>
                  <a:cubicBezTo>
                    <a:pt x="1248" y="2197"/>
                    <a:pt x="1533" y="1085"/>
                    <a:pt x="1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4"/>
            <p:cNvSpPr/>
            <p:nvPr/>
          </p:nvSpPr>
          <p:spPr>
            <a:xfrm>
              <a:off x="2954325" y="4324800"/>
              <a:ext cx="63775" cy="187450"/>
            </a:xfrm>
            <a:custGeom>
              <a:avLst/>
              <a:gdLst/>
              <a:ahLst/>
              <a:cxnLst/>
              <a:rect l="l" t="t" r="r" b="b"/>
              <a:pathLst>
                <a:path w="2551" h="7498" extrusionOk="0">
                  <a:moveTo>
                    <a:pt x="1249" y="1"/>
                  </a:moveTo>
                  <a:cubicBezTo>
                    <a:pt x="1017" y="1"/>
                    <a:pt x="770" y="104"/>
                    <a:pt x="611" y="285"/>
                  </a:cubicBezTo>
                  <a:cubicBezTo>
                    <a:pt x="326" y="610"/>
                    <a:pt x="272" y="1072"/>
                    <a:pt x="231" y="1519"/>
                  </a:cubicBezTo>
                  <a:cubicBezTo>
                    <a:pt x="55" y="3499"/>
                    <a:pt x="28" y="5493"/>
                    <a:pt x="1" y="7486"/>
                  </a:cubicBezTo>
                  <a:cubicBezTo>
                    <a:pt x="24" y="7494"/>
                    <a:pt x="48" y="7498"/>
                    <a:pt x="71" y="7498"/>
                  </a:cubicBezTo>
                  <a:cubicBezTo>
                    <a:pt x="244" y="7498"/>
                    <a:pt x="390" y="7288"/>
                    <a:pt x="462" y="7120"/>
                  </a:cubicBezTo>
                  <a:cubicBezTo>
                    <a:pt x="1303" y="5208"/>
                    <a:pt x="1981" y="3228"/>
                    <a:pt x="2482" y="1207"/>
                  </a:cubicBezTo>
                  <a:cubicBezTo>
                    <a:pt x="2537" y="1017"/>
                    <a:pt x="2550" y="814"/>
                    <a:pt x="2510" y="610"/>
                  </a:cubicBezTo>
                  <a:cubicBezTo>
                    <a:pt x="2466" y="445"/>
                    <a:pt x="2314" y="334"/>
                    <a:pt x="2150" y="334"/>
                  </a:cubicBezTo>
                  <a:cubicBezTo>
                    <a:pt x="2112" y="334"/>
                    <a:pt x="2073" y="340"/>
                    <a:pt x="2035" y="353"/>
                  </a:cubicBezTo>
                  <a:lnTo>
                    <a:pt x="1750" y="258"/>
                  </a:lnTo>
                  <a:cubicBezTo>
                    <a:pt x="1642" y="80"/>
                    <a:pt x="1452" y="1"/>
                    <a:pt x="1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4"/>
            <p:cNvSpPr/>
            <p:nvPr/>
          </p:nvSpPr>
          <p:spPr>
            <a:xfrm>
              <a:off x="2954325" y="4446375"/>
              <a:ext cx="14275" cy="7625"/>
            </a:xfrm>
            <a:custGeom>
              <a:avLst/>
              <a:gdLst/>
              <a:ahLst/>
              <a:cxnLst/>
              <a:rect l="l" t="t" r="r" b="b"/>
              <a:pathLst>
                <a:path w="571" h="305" extrusionOk="0">
                  <a:moveTo>
                    <a:pt x="139" y="0"/>
                  </a:moveTo>
                  <a:cubicBezTo>
                    <a:pt x="120" y="0"/>
                    <a:pt x="101" y="10"/>
                    <a:pt x="82" y="19"/>
                  </a:cubicBezTo>
                  <a:cubicBezTo>
                    <a:pt x="55" y="33"/>
                    <a:pt x="28" y="60"/>
                    <a:pt x="28" y="87"/>
                  </a:cubicBezTo>
                  <a:cubicBezTo>
                    <a:pt x="1" y="155"/>
                    <a:pt x="41" y="223"/>
                    <a:pt x="109" y="236"/>
                  </a:cubicBezTo>
                  <a:cubicBezTo>
                    <a:pt x="218" y="277"/>
                    <a:pt x="326" y="304"/>
                    <a:pt x="448" y="304"/>
                  </a:cubicBezTo>
                  <a:cubicBezTo>
                    <a:pt x="475" y="304"/>
                    <a:pt x="502" y="291"/>
                    <a:pt x="529" y="277"/>
                  </a:cubicBezTo>
                  <a:cubicBezTo>
                    <a:pt x="557" y="250"/>
                    <a:pt x="570" y="223"/>
                    <a:pt x="570" y="182"/>
                  </a:cubicBezTo>
                  <a:cubicBezTo>
                    <a:pt x="570" y="114"/>
                    <a:pt x="516" y="60"/>
                    <a:pt x="448" y="60"/>
                  </a:cubicBezTo>
                  <a:lnTo>
                    <a:pt x="394" y="60"/>
                  </a:lnTo>
                  <a:cubicBezTo>
                    <a:pt x="312" y="47"/>
                    <a:pt x="245" y="33"/>
                    <a:pt x="163" y="6"/>
                  </a:cubicBezTo>
                  <a:cubicBezTo>
                    <a:pt x="155" y="2"/>
                    <a:pt x="147" y="0"/>
                    <a:pt x="139" y="0"/>
                  </a:cubicBezTo>
                  <a:close/>
                </a:path>
              </a:pathLst>
            </a:custGeom>
            <a:solidFill>
              <a:srgbClr val="DF8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4"/>
            <p:cNvSpPr/>
            <p:nvPr/>
          </p:nvSpPr>
          <p:spPr>
            <a:xfrm>
              <a:off x="2936025" y="4280025"/>
              <a:ext cx="25775" cy="63100"/>
            </a:xfrm>
            <a:custGeom>
              <a:avLst/>
              <a:gdLst/>
              <a:ahLst/>
              <a:cxnLst/>
              <a:rect l="l" t="t" r="r" b="b"/>
              <a:pathLst>
                <a:path w="1031" h="2524" extrusionOk="0">
                  <a:moveTo>
                    <a:pt x="1031" y="1"/>
                  </a:moveTo>
                  <a:cubicBezTo>
                    <a:pt x="312" y="571"/>
                    <a:pt x="0" y="1520"/>
                    <a:pt x="244" y="2401"/>
                  </a:cubicBezTo>
                  <a:lnTo>
                    <a:pt x="339" y="2523"/>
                  </a:lnTo>
                  <a:cubicBezTo>
                    <a:pt x="773" y="1750"/>
                    <a:pt x="1017" y="882"/>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4"/>
            <p:cNvSpPr/>
            <p:nvPr/>
          </p:nvSpPr>
          <p:spPr>
            <a:xfrm>
              <a:off x="2909225" y="4271225"/>
              <a:ext cx="27825" cy="72575"/>
            </a:xfrm>
            <a:custGeom>
              <a:avLst/>
              <a:gdLst/>
              <a:ahLst/>
              <a:cxnLst/>
              <a:rect l="l" t="t" r="r" b="b"/>
              <a:pathLst>
                <a:path w="1113" h="2903" extrusionOk="0">
                  <a:moveTo>
                    <a:pt x="367" y="0"/>
                  </a:moveTo>
                  <a:cubicBezTo>
                    <a:pt x="1" y="990"/>
                    <a:pt x="218" y="2102"/>
                    <a:pt x="909" y="2903"/>
                  </a:cubicBezTo>
                  <a:lnTo>
                    <a:pt x="1113" y="2699"/>
                  </a:lnTo>
                  <a:cubicBezTo>
                    <a:pt x="1032" y="1763"/>
                    <a:pt x="774" y="855"/>
                    <a:pt x="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4"/>
            <p:cNvSpPr/>
            <p:nvPr/>
          </p:nvSpPr>
          <p:spPr>
            <a:xfrm>
              <a:off x="2905175" y="4307500"/>
              <a:ext cx="35625" cy="31225"/>
            </a:xfrm>
            <a:custGeom>
              <a:avLst/>
              <a:gdLst/>
              <a:ahLst/>
              <a:cxnLst/>
              <a:rect l="l" t="t" r="r" b="b"/>
              <a:pathLst>
                <a:path w="1425" h="1249" extrusionOk="0">
                  <a:moveTo>
                    <a:pt x="0" y="0"/>
                  </a:moveTo>
                  <a:lnTo>
                    <a:pt x="0" y="0"/>
                  </a:lnTo>
                  <a:cubicBezTo>
                    <a:pt x="54" y="570"/>
                    <a:pt x="448" y="1058"/>
                    <a:pt x="990" y="1248"/>
                  </a:cubicBezTo>
                  <a:lnTo>
                    <a:pt x="1424" y="1248"/>
                  </a:lnTo>
                  <a:cubicBezTo>
                    <a:pt x="1112" y="679"/>
                    <a:pt x="610" y="23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4"/>
            <p:cNvSpPr/>
            <p:nvPr/>
          </p:nvSpPr>
          <p:spPr>
            <a:xfrm>
              <a:off x="2924825" y="4289525"/>
              <a:ext cx="18675" cy="53250"/>
            </a:xfrm>
            <a:custGeom>
              <a:avLst/>
              <a:gdLst/>
              <a:ahLst/>
              <a:cxnLst/>
              <a:rect l="l" t="t" r="r" b="b"/>
              <a:pathLst>
                <a:path w="747" h="2130" extrusionOk="0">
                  <a:moveTo>
                    <a:pt x="340" y="1"/>
                  </a:moveTo>
                  <a:cubicBezTo>
                    <a:pt x="1" y="679"/>
                    <a:pt x="1" y="1465"/>
                    <a:pt x="367" y="2130"/>
                  </a:cubicBezTo>
                  <a:lnTo>
                    <a:pt x="584" y="1926"/>
                  </a:lnTo>
                  <a:cubicBezTo>
                    <a:pt x="747" y="1276"/>
                    <a:pt x="665" y="584"/>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4"/>
            <p:cNvSpPr/>
            <p:nvPr/>
          </p:nvSpPr>
          <p:spPr>
            <a:xfrm>
              <a:off x="2906350" y="4340375"/>
              <a:ext cx="59700" cy="170525"/>
            </a:xfrm>
            <a:custGeom>
              <a:avLst/>
              <a:gdLst/>
              <a:ahLst/>
              <a:cxnLst/>
              <a:rect l="l" t="t" r="r" b="b"/>
              <a:pathLst>
                <a:path w="2388" h="6821" extrusionOk="0">
                  <a:moveTo>
                    <a:pt x="814" y="1"/>
                  </a:moveTo>
                  <a:cubicBezTo>
                    <a:pt x="533" y="1"/>
                    <a:pt x="236" y="221"/>
                    <a:pt x="136" y="501"/>
                  </a:cubicBezTo>
                  <a:cubicBezTo>
                    <a:pt x="0" y="880"/>
                    <a:pt x="109" y="1301"/>
                    <a:pt x="217" y="1681"/>
                  </a:cubicBezTo>
                  <a:cubicBezTo>
                    <a:pt x="746" y="3430"/>
                    <a:pt x="1397" y="5125"/>
                    <a:pt x="2048" y="6820"/>
                  </a:cubicBezTo>
                  <a:cubicBezTo>
                    <a:pt x="2252" y="6807"/>
                    <a:pt x="2306" y="6563"/>
                    <a:pt x="2319" y="6359"/>
                  </a:cubicBezTo>
                  <a:cubicBezTo>
                    <a:pt x="2387" y="4461"/>
                    <a:pt x="2292" y="2548"/>
                    <a:pt x="2021" y="663"/>
                  </a:cubicBezTo>
                  <a:cubicBezTo>
                    <a:pt x="2021" y="474"/>
                    <a:pt x="1953" y="297"/>
                    <a:pt x="1858" y="148"/>
                  </a:cubicBezTo>
                  <a:cubicBezTo>
                    <a:pt x="1793" y="59"/>
                    <a:pt x="1685" y="8"/>
                    <a:pt x="1576" y="8"/>
                  </a:cubicBezTo>
                  <a:cubicBezTo>
                    <a:pt x="1503" y="8"/>
                    <a:pt x="1430" y="31"/>
                    <a:pt x="1370" y="80"/>
                  </a:cubicBezTo>
                  <a:lnTo>
                    <a:pt x="1099" y="94"/>
                  </a:lnTo>
                  <a:cubicBezTo>
                    <a:pt x="1013" y="29"/>
                    <a:pt x="914" y="1"/>
                    <a:pt x="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4"/>
            <p:cNvSpPr/>
            <p:nvPr/>
          </p:nvSpPr>
          <p:spPr>
            <a:xfrm>
              <a:off x="2944150" y="4451800"/>
              <a:ext cx="13600" cy="7275"/>
            </a:xfrm>
            <a:custGeom>
              <a:avLst/>
              <a:gdLst/>
              <a:ahLst/>
              <a:cxnLst/>
              <a:rect l="l" t="t" r="r" b="b"/>
              <a:pathLst>
                <a:path w="544" h="291" extrusionOk="0">
                  <a:moveTo>
                    <a:pt x="399" y="0"/>
                  </a:moveTo>
                  <a:cubicBezTo>
                    <a:pt x="390" y="0"/>
                    <a:pt x="379" y="2"/>
                    <a:pt x="367" y="6"/>
                  </a:cubicBezTo>
                  <a:cubicBezTo>
                    <a:pt x="313" y="19"/>
                    <a:pt x="245" y="47"/>
                    <a:pt x="177" y="47"/>
                  </a:cubicBezTo>
                  <a:lnTo>
                    <a:pt x="123" y="47"/>
                  </a:lnTo>
                  <a:cubicBezTo>
                    <a:pt x="82" y="47"/>
                    <a:pt x="55" y="60"/>
                    <a:pt x="41" y="87"/>
                  </a:cubicBezTo>
                  <a:cubicBezTo>
                    <a:pt x="14" y="114"/>
                    <a:pt x="1" y="141"/>
                    <a:pt x="1" y="169"/>
                  </a:cubicBezTo>
                  <a:cubicBezTo>
                    <a:pt x="1" y="196"/>
                    <a:pt x="14" y="236"/>
                    <a:pt x="41" y="250"/>
                  </a:cubicBezTo>
                  <a:cubicBezTo>
                    <a:pt x="55" y="277"/>
                    <a:pt x="82" y="291"/>
                    <a:pt x="123" y="291"/>
                  </a:cubicBezTo>
                  <a:cubicBezTo>
                    <a:pt x="231" y="291"/>
                    <a:pt x="340" y="264"/>
                    <a:pt x="435" y="236"/>
                  </a:cubicBezTo>
                  <a:cubicBezTo>
                    <a:pt x="502" y="223"/>
                    <a:pt x="543" y="155"/>
                    <a:pt x="516" y="87"/>
                  </a:cubicBezTo>
                  <a:cubicBezTo>
                    <a:pt x="516" y="60"/>
                    <a:pt x="489" y="33"/>
                    <a:pt x="462" y="19"/>
                  </a:cubicBezTo>
                  <a:cubicBezTo>
                    <a:pt x="443" y="10"/>
                    <a:pt x="423" y="0"/>
                    <a:pt x="399" y="0"/>
                  </a:cubicBezTo>
                  <a:close/>
                </a:path>
              </a:pathLst>
            </a:custGeom>
            <a:solidFill>
              <a:srgbClr val="C04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4"/>
            <p:cNvSpPr/>
            <p:nvPr/>
          </p:nvSpPr>
          <p:spPr>
            <a:xfrm>
              <a:off x="2519325" y="4266975"/>
              <a:ext cx="8375" cy="26825"/>
            </a:xfrm>
            <a:custGeom>
              <a:avLst/>
              <a:gdLst/>
              <a:ahLst/>
              <a:cxnLst/>
              <a:rect l="l" t="t" r="r" b="b"/>
              <a:pathLst>
                <a:path w="335" h="1073" extrusionOk="0">
                  <a:moveTo>
                    <a:pt x="307" y="0"/>
                  </a:moveTo>
                  <a:cubicBezTo>
                    <a:pt x="299" y="0"/>
                    <a:pt x="290" y="6"/>
                    <a:pt x="285" y="21"/>
                  </a:cubicBezTo>
                  <a:cubicBezTo>
                    <a:pt x="96" y="333"/>
                    <a:pt x="1" y="686"/>
                    <a:pt x="1" y="1052"/>
                  </a:cubicBezTo>
                  <a:cubicBezTo>
                    <a:pt x="1" y="1065"/>
                    <a:pt x="11" y="1072"/>
                    <a:pt x="21" y="1072"/>
                  </a:cubicBezTo>
                  <a:cubicBezTo>
                    <a:pt x="31" y="1072"/>
                    <a:pt x="41" y="1065"/>
                    <a:pt x="41" y="1052"/>
                  </a:cubicBezTo>
                  <a:cubicBezTo>
                    <a:pt x="55" y="699"/>
                    <a:pt x="150" y="347"/>
                    <a:pt x="326" y="35"/>
                  </a:cubicBezTo>
                  <a:cubicBezTo>
                    <a:pt x="335" y="18"/>
                    <a:pt x="322"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4"/>
            <p:cNvSpPr/>
            <p:nvPr/>
          </p:nvSpPr>
          <p:spPr>
            <a:xfrm>
              <a:off x="2514575" y="4279025"/>
              <a:ext cx="8850" cy="26475"/>
            </a:xfrm>
            <a:custGeom>
              <a:avLst/>
              <a:gdLst/>
              <a:ahLst/>
              <a:cxnLst/>
              <a:rect l="l" t="t" r="r" b="b"/>
              <a:pathLst>
                <a:path w="354" h="1059" extrusionOk="0">
                  <a:moveTo>
                    <a:pt x="286" y="0"/>
                  </a:moveTo>
                  <a:cubicBezTo>
                    <a:pt x="123" y="95"/>
                    <a:pt x="28" y="272"/>
                    <a:pt x="14" y="461"/>
                  </a:cubicBezTo>
                  <a:cubicBezTo>
                    <a:pt x="1" y="651"/>
                    <a:pt x="28" y="841"/>
                    <a:pt x="96" y="1017"/>
                  </a:cubicBezTo>
                  <a:lnTo>
                    <a:pt x="96" y="1058"/>
                  </a:lnTo>
                  <a:cubicBezTo>
                    <a:pt x="231" y="936"/>
                    <a:pt x="326" y="760"/>
                    <a:pt x="340" y="570"/>
                  </a:cubicBezTo>
                  <a:cubicBezTo>
                    <a:pt x="353" y="380"/>
                    <a:pt x="340" y="19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4"/>
            <p:cNvSpPr/>
            <p:nvPr/>
          </p:nvSpPr>
          <p:spPr>
            <a:xfrm>
              <a:off x="2474575" y="4302125"/>
              <a:ext cx="29775" cy="3425"/>
            </a:xfrm>
            <a:custGeom>
              <a:avLst/>
              <a:gdLst/>
              <a:ahLst/>
              <a:cxnLst/>
              <a:rect l="l" t="t" r="r" b="b"/>
              <a:pathLst>
                <a:path w="1191" h="137" extrusionOk="0">
                  <a:moveTo>
                    <a:pt x="580" y="0"/>
                  </a:moveTo>
                  <a:cubicBezTo>
                    <a:pt x="393" y="0"/>
                    <a:pt x="205" y="27"/>
                    <a:pt x="28" y="80"/>
                  </a:cubicBezTo>
                  <a:cubicBezTo>
                    <a:pt x="0" y="80"/>
                    <a:pt x="0" y="121"/>
                    <a:pt x="41" y="121"/>
                  </a:cubicBezTo>
                  <a:cubicBezTo>
                    <a:pt x="213" y="70"/>
                    <a:pt x="387" y="46"/>
                    <a:pt x="562" y="46"/>
                  </a:cubicBezTo>
                  <a:cubicBezTo>
                    <a:pt x="760" y="46"/>
                    <a:pt x="959" y="76"/>
                    <a:pt x="1153" y="134"/>
                  </a:cubicBezTo>
                  <a:cubicBezTo>
                    <a:pt x="1156" y="136"/>
                    <a:pt x="1159" y="136"/>
                    <a:pt x="1162" y="136"/>
                  </a:cubicBezTo>
                  <a:cubicBezTo>
                    <a:pt x="1183" y="136"/>
                    <a:pt x="1191" y="93"/>
                    <a:pt x="1167" y="93"/>
                  </a:cubicBezTo>
                  <a:cubicBezTo>
                    <a:pt x="978" y="31"/>
                    <a:pt x="779"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4"/>
            <p:cNvSpPr/>
            <p:nvPr/>
          </p:nvSpPr>
          <p:spPr>
            <a:xfrm>
              <a:off x="2489150" y="4298050"/>
              <a:ext cx="27825" cy="10875"/>
            </a:xfrm>
            <a:custGeom>
              <a:avLst/>
              <a:gdLst/>
              <a:ahLst/>
              <a:cxnLst/>
              <a:rect l="l" t="t" r="r" b="b"/>
              <a:pathLst>
                <a:path w="1113" h="435" extrusionOk="0">
                  <a:moveTo>
                    <a:pt x="464" y="1"/>
                  </a:moveTo>
                  <a:cubicBezTo>
                    <a:pt x="298" y="1"/>
                    <a:pt x="132" y="66"/>
                    <a:pt x="1" y="175"/>
                  </a:cubicBezTo>
                  <a:cubicBezTo>
                    <a:pt x="150" y="297"/>
                    <a:pt x="326" y="378"/>
                    <a:pt x="502" y="419"/>
                  </a:cubicBezTo>
                  <a:cubicBezTo>
                    <a:pt x="557" y="429"/>
                    <a:pt x="611" y="434"/>
                    <a:pt x="664" y="434"/>
                  </a:cubicBezTo>
                  <a:cubicBezTo>
                    <a:pt x="825" y="434"/>
                    <a:pt x="980" y="389"/>
                    <a:pt x="1113" y="297"/>
                  </a:cubicBezTo>
                  <a:lnTo>
                    <a:pt x="1072" y="297"/>
                  </a:lnTo>
                  <a:cubicBezTo>
                    <a:pt x="950" y="148"/>
                    <a:pt x="774" y="53"/>
                    <a:pt x="584" y="12"/>
                  </a:cubicBezTo>
                  <a:cubicBezTo>
                    <a:pt x="544" y="4"/>
                    <a:pt x="504"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4"/>
            <p:cNvSpPr/>
            <p:nvPr/>
          </p:nvSpPr>
          <p:spPr>
            <a:xfrm>
              <a:off x="2508825" y="4250250"/>
              <a:ext cx="8400" cy="26925"/>
            </a:xfrm>
            <a:custGeom>
              <a:avLst/>
              <a:gdLst/>
              <a:ahLst/>
              <a:cxnLst/>
              <a:rect l="l" t="t" r="r" b="b"/>
              <a:pathLst>
                <a:path w="336" h="1077" extrusionOk="0">
                  <a:moveTo>
                    <a:pt x="302" y="1"/>
                  </a:moveTo>
                  <a:cubicBezTo>
                    <a:pt x="295" y="1"/>
                    <a:pt x="289" y="4"/>
                    <a:pt x="285" y="12"/>
                  </a:cubicBezTo>
                  <a:cubicBezTo>
                    <a:pt x="109" y="338"/>
                    <a:pt x="14" y="690"/>
                    <a:pt x="0" y="1056"/>
                  </a:cubicBezTo>
                  <a:cubicBezTo>
                    <a:pt x="0" y="1070"/>
                    <a:pt x="14" y="1077"/>
                    <a:pt x="27" y="1077"/>
                  </a:cubicBezTo>
                  <a:cubicBezTo>
                    <a:pt x="41" y="1077"/>
                    <a:pt x="54" y="1070"/>
                    <a:pt x="54" y="1056"/>
                  </a:cubicBezTo>
                  <a:cubicBezTo>
                    <a:pt x="54" y="704"/>
                    <a:pt x="149" y="351"/>
                    <a:pt x="326" y="39"/>
                  </a:cubicBezTo>
                  <a:cubicBezTo>
                    <a:pt x="335" y="20"/>
                    <a:pt x="318"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4"/>
            <p:cNvSpPr/>
            <p:nvPr/>
          </p:nvSpPr>
          <p:spPr>
            <a:xfrm>
              <a:off x="2504075" y="4262400"/>
              <a:ext cx="8825" cy="26475"/>
            </a:xfrm>
            <a:custGeom>
              <a:avLst/>
              <a:gdLst/>
              <a:ahLst/>
              <a:cxnLst/>
              <a:rect l="l" t="t" r="r" b="b"/>
              <a:pathLst>
                <a:path w="353" h="1059" extrusionOk="0">
                  <a:moveTo>
                    <a:pt x="299" y="1"/>
                  </a:moveTo>
                  <a:cubicBezTo>
                    <a:pt x="136" y="96"/>
                    <a:pt x="27" y="272"/>
                    <a:pt x="14" y="462"/>
                  </a:cubicBezTo>
                  <a:cubicBezTo>
                    <a:pt x="0" y="652"/>
                    <a:pt x="27" y="842"/>
                    <a:pt x="109" y="1018"/>
                  </a:cubicBezTo>
                  <a:lnTo>
                    <a:pt x="95" y="1059"/>
                  </a:lnTo>
                  <a:cubicBezTo>
                    <a:pt x="244" y="937"/>
                    <a:pt x="326" y="760"/>
                    <a:pt x="339" y="570"/>
                  </a:cubicBezTo>
                  <a:cubicBezTo>
                    <a:pt x="353" y="380"/>
                    <a:pt x="339" y="19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4"/>
            <p:cNvSpPr/>
            <p:nvPr/>
          </p:nvSpPr>
          <p:spPr>
            <a:xfrm>
              <a:off x="2464150" y="4285500"/>
              <a:ext cx="29975" cy="3450"/>
            </a:xfrm>
            <a:custGeom>
              <a:avLst/>
              <a:gdLst/>
              <a:ahLst/>
              <a:cxnLst/>
              <a:rect l="l" t="t" r="r" b="b"/>
              <a:pathLst>
                <a:path w="1199" h="138" extrusionOk="0">
                  <a:moveTo>
                    <a:pt x="577" y="1"/>
                  </a:moveTo>
                  <a:cubicBezTo>
                    <a:pt x="389" y="1"/>
                    <a:pt x="202" y="28"/>
                    <a:pt x="24" y="80"/>
                  </a:cubicBezTo>
                  <a:cubicBezTo>
                    <a:pt x="0" y="80"/>
                    <a:pt x="8" y="123"/>
                    <a:pt x="29" y="123"/>
                  </a:cubicBezTo>
                  <a:cubicBezTo>
                    <a:pt x="32" y="123"/>
                    <a:pt x="35" y="123"/>
                    <a:pt x="38" y="121"/>
                  </a:cubicBezTo>
                  <a:cubicBezTo>
                    <a:pt x="209" y="70"/>
                    <a:pt x="387" y="46"/>
                    <a:pt x="565" y="46"/>
                  </a:cubicBezTo>
                  <a:cubicBezTo>
                    <a:pt x="767" y="46"/>
                    <a:pt x="969" y="77"/>
                    <a:pt x="1163" y="135"/>
                  </a:cubicBezTo>
                  <a:cubicBezTo>
                    <a:pt x="1167" y="136"/>
                    <a:pt x="1171" y="137"/>
                    <a:pt x="1174" y="137"/>
                  </a:cubicBezTo>
                  <a:cubicBezTo>
                    <a:pt x="1193" y="137"/>
                    <a:pt x="1198" y="106"/>
                    <a:pt x="1163" y="94"/>
                  </a:cubicBezTo>
                  <a:cubicBezTo>
                    <a:pt x="975" y="31"/>
                    <a:pt x="776"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4"/>
            <p:cNvSpPr/>
            <p:nvPr/>
          </p:nvSpPr>
          <p:spPr>
            <a:xfrm>
              <a:off x="2478650" y="4281225"/>
              <a:ext cx="27825" cy="11050"/>
            </a:xfrm>
            <a:custGeom>
              <a:avLst/>
              <a:gdLst/>
              <a:ahLst/>
              <a:cxnLst/>
              <a:rect l="l" t="t" r="r" b="b"/>
              <a:pathLst>
                <a:path w="1113" h="442" extrusionOk="0">
                  <a:moveTo>
                    <a:pt x="490" y="0"/>
                  </a:moveTo>
                  <a:cubicBezTo>
                    <a:pt x="310" y="0"/>
                    <a:pt x="136" y="59"/>
                    <a:pt x="0" y="184"/>
                  </a:cubicBezTo>
                  <a:cubicBezTo>
                    <a:pt x="149" y="306"/>
                    <a:pt x="326" y="387"/>
                    <a:pt x="516" y="428"/>
                  </a:cubicBezTo>
                  <a:cubicBezTo>
                    <a:pt x="561" y="437"/>
                    <a:pt x="608" y="441"/>
                    <a:pt x="654" y="441"/>
                  </a:cubicBezTo>
                  <a:cubicBezTo>
                    <a:pt x="815" y="441"/>
                    <a:pt x="976" y="390"/>
                    <a:pt x="1112" y="306"/>
                  </a:cubicBezTo>
                  <a:lnTo>
                    <a:pt x="1072" y="306"/>
                  </a:lnTo>
                  <a:cubicBezTo>
                    <a:pt x="949" y="156"/>
                    <a:pt x="787" y="48"/>
                    <a:pt x="597" y="7"/>
                  </a:cubicBezTo>
                  <a:cubicBezTo>
                    <a:pt x="561" y="3"/>
                    <a:pt x="526" y="0"/>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4"/>
            <p:cNvSpPr/>
            <p:nvPr/>
          </p:nvSpPr>
          <p:spPr>
            <a:xfrm>
              <a:off x="2498650" y="4233975"/>
              <a:ext cx="8400" cy="26925"/>
            </a:xfrm>
            <a:custGeom>
              <a:avLst/>
              <a:gdLst/>
              <a:ahLst/>
              <a:cxnLst/>
              <a:rect l="l" t="t" r="r" b="b"/>
              <a:pathLst>
                <a:path w="336" h="1077" extrusionOk="0">
                  <a:moveTo>
                    <a:pt x="302" y="1"/>
                  </a:moveTo>
                  <a:cubicBezTo>
                    <a:pt x="295" y="1"/>
                    <a:pt x="289" y="4"/>
                    <a:pt x="285" y="12"/>
                  </a:cubicBezTo>
                  <a:cubicBezTo>
                    <a:pt x="95" y="338"/>
                    <a:pt x="0" y="690"/>
                    <a:pt x="0" y="1056"/>
                  </a:cubicBezTo>
                  <a:cubicBezTo>
                    <a:pt x="0" y="1070"/>
                    <a:pt x="10" y="1077"/>
                    <a:pt x="21" y="1077"/>
                  </a:cubicBezTo>
                  <a:cubicBezTo>
                    <a:pt x="31" y="1077"/>
                    <a:pt x="41" y="1070"/>
                    <a:pt x="41" y="1056"/>
                  </a:cubicBezTo>
                  <a:cubicBezTo>
                    <a:pt x="55" y="704"/>
                    <a:pt x="149" y="351"/>
                    <a:pt x="326" y="39"/>
                  </a:cubicBezTo>
                  <a:cubicBezTo>
                    <a:pt x="335" y="20"/>
                    <a:pt x="318"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4"/>
            <p:cNvSpPr/>
            <p:nvPr/>
          </p:nvSpPr>
          <p:spPr>
            <a:xfrm>
              <a:off x="2493900" y="4246125"/>
              <a:ext cx="8850" cy="26475"/>
            </a:xfrm>
            <a:custGeom>
              <a:avLst/>
              <a:gdLst/>
              <a:ahLst/>
              <a:cxnLst/>
              <a:rect l="l" t="t" r="r" b="b"/>
              <a:pathLst>
                <a:path w="354" h="1059" extrusionOk="0">
                  <a:moveTo>
                    <a:pt x="285" y="1"/>
                  </a:moveTo>
                  <a:cubicBezTo>
                    <a:pt x="123" y="96"/>
                    <a:pt x="28" y="272"/>
                    <a:pt x="14" y="462"/>
                  </a:cubicBezTo>
                  <a:cubicBezTo>
                    <a:pt x="0" y="652"/>
                    <a:pt x="28" y="842"/>
                    <a:pt x="109" y="1018"/>
                  </a:cubicBezTo>
                  <a:lnTo>
                    <a:pt x="95" y="1059"/>
                  </a:lnTo>
                  <a:cubicBezTo>
                    <a:pt x="231" y="937"/>
                    <a:pt x="312" y="760"/>
                    <a:pt x="339" y="570"/>
                  </a:cubicBezTo>
                  <a:cubicBezTo>
                    <a:pt x="353" y="381"/>
                    <a:pt x="339" y="19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4"/>
            <p:cNvSpPr/>
            <p:nvPr/>
          </p:nvSpPr>
          <p:spPr>
            <a:xfrm>
              <a:off x="2453625" y="4269225"/>
              <a:ext cx="30050" cy="3425"/>
            </a:xfrm>
            <a:custGeom>
              <a:avLst/>
              <a:gdLst/>
              <a:ahLst/>
              <a:cxnLst/>
              <a:rect l="l" t="t" r="r" b="b"/>
              <a:pathLst>
                <a:path w="1202" h="137" extrusionOk="0">
                  <a:moveTo>
                    <a:pt x="584" y="1"/>
                  </a:moveTo>
                  <a:cubicBezTo>
                    <a:pt x="396" y="1"/>
                    <a:pt x="209" y="28"/>
                    <a:pt x="25" y="80"/>
                  </a:cubicBezTo>
                  <a:cubicBezTo>
                    <a:pt x="1" y="80"/>
                    <a:pt x="9" y="123"/>
                    <a:pt x="30" y="123"/>
                  </a:cubicBezTo>
                  <a:cubicBezTo>
                    <a:pt x="32" y="123"/>
                    <a:pt x="35" y="123"/>
                    <a:pt x="38" y="121"/>
                  </a:cubicBezTo>
                  <a:cubicBezTo>
                    <a:pt x="210" y="70"/>
                    <a:pt x="388" y="46"/>
                    <a:pt x="566" y="46"/>
                  </a:cubicBezTo>
                  <a:cubicBezTo>
                    <a:pt x="767" y="46"/>
                    <a:pt x="969" y="77"/>
                    <a:pt x="1164" y="135"/>
                  </a:cubicBezTo>
                  <a:cubicBezTo>
                    <a:pt x="1167" y="136"/>
                    <a:pt x="1170" y="137"/>
                    <a:pt x="1172" y="137"/>
                  </a:cubicBezTo>
                  <a:cubicBezTo>
                    <a:pt x="1194" y="137"/>
                    <a:pt x="1202" y="94"/>
                    <a:pt x="1177" y="94"/>
                  </a:cubicBezTo>
                  <a:cubicBezTo>
                    <a:pt x="982" y="31"/>
                    <a:pt x="783" y="1"/>
                    <a:pt x="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4"/>
            <p:cNvSpPr/>
            <p:nvPr/>
          </p:nvSpPr>
          <p:spPr>
            <a:xfrm>
              <a:off x="2468475" y="4265125"/>
              <a:ext cx="27825" cy="10875"/>
            </a:xfrm>
            <a:custGeom>
              <a:avLst/>
              <a:gdLst/>
              <a:ahLst/>
              <a:cxnLst/>
              <a:rect l="l" t="t" r="r" b="b"/>
              <a:pathLst>
                <a:path w="1113" h="435" extrusionOk="0">
                  <a:moveTo>
                    <a:pt x="451" y="1"/>
                  </a:moveTo>
                  <a:cubicBezTo>
                    <a:pt x="290" y="1"/>
                    <a:pt x="128" y="59"/>
                    <a:pt x="0" y="177"/>
                  </a:cubicBezTo>
                  <a:cubicBezTo>
                    <a:pt x="149" y="299"/>
                    <a:pt x="326" y="380"/>
                    <a:pt x="502" y="421"/>
                  </a:cubicBezTo>
                  <a:cubicBezTo>
                    <a:pt x="551" y="430"/>
                    <a:pt x="600" y="434"/>
                    <a:pt x="648" y="434"/>
                  </a:cubicBezTo>
                  <a:cubicBezTo>
                    <a:pt x="815" y="434"/>
                    <a:pt x="976" y="383"/>
                    <a:pt x="1112" y="299"/>
                  </a:cubicBezTo>
                  <a:lnTo>
                    <a:pt x="1072" y="299"/>
                  </a:lnTo>
                  <a:cubicBezTo>
                    <a:pt x="950" y="149"/>
                    <a:pt x="773" y="54"/>
                    <a:pt x="583" y="14"/>
                  </a:cubicBezTo>
                  <a:cubicBezTo>
                    <a:pt x="540" y="5"/>
                    <a:pt x="496" y="1"/>
                    <a:pt x="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4"/>
            <p:cNvSpPr/>
            <p:nvPr/>
          </p:nvSpPr>
          <p:spPr>
            <a:xfrm>
              <a:off x="2487450" y="4223050"/>
              <a:ext cx="7350" cy="23275"/>
            </a:xfrm>
            <a:custGeom>
              <a:avLst/>
              <a:gdLst/>
              <a:ahLst/>
              <a:cxnLst/>
              <a:rect l="l" t="t" r="r" b="b"/>
              <a:pathLst>
                <a:path w="294" h="931" extrusionOk="0">
                  <a:moveTo>
                    <a:pt x="274" y="0"/>
                  </a:moveTo>
                  <a:cubicBezTo>
                    <a:pt x="266" y="0"/>
                    <a:pt x="255" y="5"/>
                    <a:pt x="245" y="15"/>
                  </a:cubicBezTo>
                  <a:cubicBezTo>
                    <a:pt x="96" y="286"/>
                    <a:pt x="14" y="598"/>
                    <a:pt x="1" y="910"/>
                  </a:cubicBezTo>
                  <a:cubicBezTo>
                    <a:pt x="1" y="924"/>
                    <a:pt x="14" y="931"/>
                    <a:pt x="28" y="931"/>
                  </a:cubicBezTo>
                  <a:cubicBezTo>
                    <a:pt x="41" y="931"/>
                    <a:pt x="55" y="924"/>
                    <a:pt x="55" y="910"/>
                  </a:cubicBezTo>
                  <a:cubicBezTo>
                    <a:pt x="55" y="598"/>
                    <a:pt x="136" y="300"/>
                    <a:pt x="286" y="29"/>
                  </a:cubicBezTo>
                  <a:cubicBezTo>
                    <a:pt x="294" y="12"/>
                    <a:pt x="28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4"/>
            <p:cNvSpPr/>
            <p:nvPr/>
          </p:nvSpPr>
          <p:spPr>
            <a:xfrm>
              <a:off x="2483400" y="4233575"/>
              <a:ext cx="7800" cy="22750"/>
            </a:xfrm>
            <a:custGeom>
              <a:avLst/>
              <a:gdLst/>
              <a:ahLst/>
              <a:cxnLst/>
              <a:rect l="l" t="t" r="r" b="b"/>
              <a:pathLst>
                <a:path w="312" h="910" extrusionOk="0">
                  <a:moveTo>
                    <a:pt x="258" y="1"/>
                  </a:moveTo>
                  <a:cubicBezTo>
                    <a:pt x="122" y="82"/>
                    <a:pt x="27" y="232"/>
                    <a:pt x="14" y="394"/>
                  </a:cubicBezTo>
                  <a:cubicBezTo>
                    <a:pt x="0" y="557"/>
                    <a:pt x="27" y="720"/>
                    <a:pt x="95" y="869"/>
                  </a:cubicBezTo>
                  <a:lnTo>
                    <a:pt x="81" y="910"/>
                  </a:lnTo>
                  <a:cubicBezTo>
                    <a:pt x="203" y="801"/>
                    <a:pt x="285" y="652"/>
                    <a:pt x="298" y="489"/>
                  </a:cubicBezTo>
                  <a:cubicBezTo>
                    <a:pt x="312" y="326"/>
                    <a:pt x="298" y="150"/>
                    <a:pt x="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4"/>
            <p:cNvSpPr/>
            <p:nvPr/>
          </p:nvSpPr>
          <p:spPr>
            <a:xfrm>
              <a:off x="2448875" y="4253200"/>
              <a:ext cx="26325" cy="3175"/>
            </a:xfrm>
            <a:custGeom>
              <a:avLst/>
              <a:gdLst/>
              <a:ahLst/>
              <a:cxnLst/>
              <a:rect l="l" t="t" r="r" b="b"/>
              <a:pathLst>
                <a:path w="1053" h="127" extrusionOk="0">
                  <a:moveTo>
                    <a:pt x="510" y="1"/>
                  </a:moveTo>
                  <a:cubicBezTo>
                    <a:pt x="346" y="1"/>
                    <a:pt x="182" y="25"/>
                    <a:pt x="25" y="70"/>
                  </a:cubicBezTo>
                  <a:cubicBezTo>
                    <a:pt x="1" y="70"/>
                    <a:pt x="9" y="113"/>
                    <a:pt x="39" y="113"/>
                  </a:cubicBezTo>
                  <a:cubicBezTo>
                    <a:pt x="43" y="113"/>
                    <a:pt x="47" y="113"/>
                    <a:pt x="52" y="111"/>
                  </a:cubicBezTo>
                  <a:cubicBezTo>
                    <a:pt x="202" y="72"/>
                    <a:pt x="355" y="52"/>
                    <a:pt x="508" y="52"/>
                  </a:cubicBezTo>
                  <a:cubicBezTo>
                    <a:pt x="674" y="52"/>
                    <a:pt x="839" y="75"/>
                    <a:pt x="1001" y="125"/>
                  </a:cubicBezTo>
                  <a:cubicBezTo>
                    <a:pt x="1006" y="126"/>
                    <a:pt x="1010" y="127"/>
                    <a:pt x="1014" y="127"/>
                  </a:cubicBezTo>
                  <a:cubicBezTo>
                    <a:pt x="1044" y="127"/>
                    <a:pt x="1053" y="84"/>
                    <a:pt x="1028" y="84"/>
                  </a:cubicBezTo>
                  <a:cubicBezTo>
                    <a:pt x="860" y="28"/>
                    <a:pt x="685"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4"/>
            <p:cNvSpPr/>
            <p:nvPr/>
          </p:nvSpPr>
          <p:spPr>
            <a:xfrm>
              <a:off x="2461700" y="4249700"/>
              <a:ext cx="24075" cy="9400"/>
            </a:xfrm>
            <a:custGeom>
              <a:avLst/>
              <a:gdLst/>
              <a:ahLst/>
              <a:cxnLst/>
              <a:rect l="l" t="t" r="r" b="b"/>
              <a:pathLst>
                <a:path w="963" h="376" extrusionOk="0">
                  <a:moveTo>
                    <a:pt x="412" y="0"/>
                  </a:moveTo>
                  <a:cubicBezTo>
                    <a:pt x="263" y="0"/>
                    <a:pt x="113" y="55"/>
                    <a:pt x="0" y="156"/>
                  </a:cubicBezTo>
                  <a:cubicBezTo>
                    <a:pt x="122" y="251"/>
                    <a:pt x="271" y="332"/>
                    <a:pt x="434" y="360"/>
                  </a:cubicBezTo>
                  <a:cubicBezTo>
                    <a:pt x="484" y="370"/>
                    <a:pt x="532" y="375"/>
                    <a:pt x="580" y="375"/>
                  </a:cubicBezTo>
                  <a:cubicBezTo>
                    <a:pt x="715" y="375"/>
                    <a:pt x="843" y="335"/>
                    <a:pt x="963" y="265"/>
                  </a:cubicBezTo>
                  <a:lnTo>
                    <a:pt x="922" y="251"/>
                  </a:lnTo>
                  <a:cubicBezTo>
                    <a:pt x="814" y="129"/>
                    <a:pt x="665" y="48"/>
                    <a:pt x="502" y="7"/>
                  </a:cubicBezTo>
                  <a:cubicBezTo>
                    <a:pt x="472" y="2"/>
                    <a:pt x="442"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4"/>
            <p:cNvSpPr/>
            <p:nvPr/>
          </p:nvSpPr>
          <p:spPr>
            <a:xfrm>
              <a:off x="2476950" y="4216700"/>
              <a:ext cx="6025" cy="18775"/>
            </a:xfrm>
            <a:custGeom>
              <a:avLst/>
              <a:gdLst/>
              <a:ahLst/>
              <a:cxnLst/>
              <a:rect l="l" t="t" r="r" b="b"/>
              <a:pathLst>
                <a:path w="241" h="751" extrusionOk="0">
                  <a:moveTo>
                    <a:pt x="207" y="0"/>
                  </a:moveTo>
                  <a:cubicBezTo>
                    <a:pt x="200" y="0"/>
                    <a:pt x="194" y="4"/>
                    <a:pt x="190" y="11"/>
                  </a:cubicBezTo>
                  <a:cubicBezTo>
                    <a:pt x="68" y="228"/>
                    <a:pt x="0" y="473"/>
                    <a:pt x="0" y="730"/>
                  </a:cubicBezTo>
                  <a:cubicBezTo>
                    <a:pt x="0" y="744"/>
                    <a:pt x="11" y="751"/>
                    <a:pt x="21" y="751"/>
                  </a:cubicBezTo>
                  <a:cubicBezTo>
                    <a:pt x="31" y="751"/>
                    <a:pt x="41" y="744"/>
                    <a:pt x="41" y="730"/>
                  </a:cubicBezTo>
                  <a:cubicBezTo>
                    <a:pt x="41" y="486"/>
                    <a:pt x="109" y="242"/>
                    <a:pt x="231" y="39"/>
                  </a:cubicBezTo>
                  <a:cubicBezTo>
                    <a:pt x="240" y="19"/>
                    <a:pt x="223" y="0"/>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4"/>
            <p:cNvSpPr/>
            <p:nvPr/>
          </p:nvSpPr>
          <p:spPr>
            <a:xfrm>
              <a:off x="2473900" y="4225100"/>
              <a:ext cx="6125" cy="18350"/>
            </a:xfrm>
            <a:custGeom>
              <a:avLst/>
              <a:gdLst/>
              <a:ahLst/>
              <a:cxnLst/>
              <a:rect l="l" t="t" r="r" b="b"/>
              <a:pathLst>
                <a:path w="245" h="734" extrusionOk="0">
                  <a:moveTo>
                    <a:pt x="204" y="1"/>
                  </a:moveTo>
                  <a:cubicBezTo>
                    <a:pt x="95" y="69"/>
                    <a:pt x="14" y="191"/>
                    <a:pt x="0" y="313"/>
                  </a:cubicBezTo>
                  <a:cubicBezTo>
                    <a:pt x="0" y="448"/>
                    <a:pt x="14" y="571"/>
                    <a:pt x="68" y="693"/>
                  </a:cubicBezTo>
                  <a:lnTo>
                    <a:pt x="68" y="733"/>
                  </a:lnTo>
                  <a:cubicBezTo>
                    <a:pt x="163" y="638"/>
                    <a:pt x="217" y="516"/>
                    <a:pt x="231" y="394"/>
                  </a:cubicBezTo>
                  <a:cubicBezTo>
                    <a:pt x="244" y="259"/>
                    <a:pt x="231" y="123"/>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4"/>
            <p:cNvSpPr/>
            <p:nvPr/>
          </p:nvSpPr>
          <p:spPr>
            <a:xfrm>
              <a:off x="2445750" y="4240825"/>
              <a:ext cx="21325" cy="2675"/>
            </a:xfrm>
            <a:custGeom>
              <a:avLst/>
              <a:gdLst/>
              <a:ahLst/>
              <a:cxnLst/>
              <a:rect l="l" t="t" r="r" b="b"/>
              <a:pathLst>
                <a:path w="853" h="107" extrusionOk="0">
                  <a:moveTo>
                    <a:pt x="409" y="1"/>
                  </a:moveTo>
                  <a:cubicBezTo>
                    <a:pt x="280" y="1"/>
                    <a:pt x="151" y="18"/>
                    <a:pt x="28" y="50"/>
                  </a:cubicBezTo>
                  <a:cubicBezTo>
                    <a:pt x="1" y="50"/>
                    <a:pt x="14" y="104"/>
                    <a:pt x="41" y="104"/>
                  </a:cubicBezTo>
                  <a:cubicBezTo>
                    <a:pt x="164" y="65"/>
                    <a:pt x="287" y="48"/>
                    <a:pt x="410" y="48"/>
                  </a:cubicBezTo>
                  <a:cubicBezTo>
                    <a:pt x="545" y="48"/>
                    <a:pt x="680" y="69"/>
                    <a:pt x="814" y="104"/>
                  </a:cubicBezTo>
                  <a:cubicBezTo>
                    <a:pt x="817" y="106"/>
                    <a:pt x="820" y="106"/>
                    <a:pt x="823" y="106"/>
                  </a:cubicBezTo>
                  <a:cubicBezTo>
                    <a:pt x="844" y="106"/>
                    <a:pt x="852" y="64"/>
                    <a:pt x="828" y="64"/>
                  </a:cubicBezTo>
                  <a:cubicBezTo>
                    <a:pt x="693" y="21"/>
                    <a:pt x="551" y="1"/>
                    <a:pt x="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4"/>
            <p:cNvSpPr/>
            <p:nvPr/>
          </p:nvSpPr>
          <p:spPr>
            <a:xfrm>
              <a:off x="2456275" y="4238125"/>
              <a:ext cx="19350" cy="7575"/>
            </a:xfrm>
            <a:custGeom>
              <a:avLst/>
              <a:gdLst/>
              <a:ahLst/>
              <a:cxnLst/>
              <a:rect l="l" t="t" r="r" b="b"/>
              <a:pathLst>
                <a:path w="774" h="303" extrusionOk="0">
                  <a:moveTo>
                    <a:pt x="316" y="1"/>
                  </a:moveTo>
                  <a:cubicBezTo>
                    <a:pt x="199" y="1"/>
                    <a:pt x="86" y="42"/>
                    <a:pt x="0" y="117"/>
                  </a:cubicBezTo>
                  <a:cubicBezTo>
                    <a:pt x="109" y="199"/>
                    <a:pt x="231" y="267"/>
                    <a:pt x="353" y="294"/>
                  </a:cubicBezTo>
                  <a:cubicBezTo>
                    <a:pt x="385" y="299"/>
                    <a:pt x="416" y="302"/>
                    <a:pt x="448" y="302"/>
                  </a:cubicBezTo>
                  <a:cubicBezTo>
                    <a:pt x="564" y="302"/>
                    <a:pt x="677" y="266"/>
                    <a:pt x="773" y="212"/>
                  </a:cubicBezTo>
                  <a:lnTo>
                    <a:pt x="732" y="199"/>
                  </a:lnTo>
                  <a:cubicBezTo>
                    <a:pt x="651" y="104"/>
                    <a:pt x="529" y="36"/>
                    <a:pt x="407" y="9"/>
                  </a:cubicBezTo>
                  <a:cubicBezTo>
                    <a:pt x="376" y="3"/>
                    <a:pt x="346"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4"/>
            <p:cNvSpPr/>
            <p:nvPr/>
          </p:nvSpPr>
          <p:spPr>
            <a:xfrm>
              <a:off x="2466425" y="4208225"/>
              <a:ext cx="5700" cy="16400"/>
            </a:xfrm>
            <a:custGeom>
              <a:avLst/>
              <a:gdLst/>
              <a:ahLst/>
              <a:cxnLst/>
              <a:rect l="l" t="t" r="r" b="b"/>
              <a:pathLst>
                <a:path w="228" h="656" extrusionOk="0">
                  <a:moveTo>
                    <a:pt x="194" y="0"/>
                  </a:moveTo>
                  <a:cubicBezTo>
                    <a:pt x="188" y="0"/>
                    <a:pt x="181" y="3"/>
                    <a:pt x="177" y="11"/>
                  </a:cubicBezTo>
                  <a:lnTo>
                    <a:pt x="164" y="11"/>
                  </a:lnTo>
                  <a:cubicBezTo>
                    <a:pt x="55" y="201"/>
                    <a:pt x="1" y="418"/>
                    <a:pt x="1" y="635"/>
                  </a:cubicBezTo>
                  <a:cubicBezTo>
                    <a:pt x="1" y="649"/>
                    <a:pt x="11" y="656"/>
                    <a:pt x="21" y="656"/>
                  </a:cubicBezTo>
                  <a:cubicBezTo>
                    <a:pt x="31" y="656"/>
                    <a:pt x="42" y="649"/>
                    <a:pt x="42" y="635"/>
                  </a:cubicBezTo>
                  <a:cubicBezTo>
                    <a:pt x="55" y="418"/>
                    <a:pt x="109" y="215"/>
                    <a:pt x="218" y="39"/>
                  </a:cubicBezTo>
                  <a:cubicBezTo>
                    <a:pt x="228" y="19"/>
                    <a:pt x="21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4"/>
            <p:cNvSpPr/>
            <p:nvPr/>
          </p:nvSpPr>
          <p:spPr>
            <a:xfrm>
              <a:off x="2463725" y="4215625"/>
              <a:ext cx="5450" cy="15950"/>
            </a:xfrm>
            <a:custGeom>
              <a:avLst/>
              <a:gdLst/>
              <a:ahLst/>
              <a:cxnLst/>
              <a:rect l="l" t="t" r="r" b="b"/>
              <a:pathLst>
                <a:path w="218" h="638" extrusionOk="0">
                  <a:moveTo>
                    <a:pt x="177" y="0"/>
                  </a:moveTo>
                  <a:cubicBezTo>
                    <a:pt x="82" y="68"/>
                    <a:pt x="14" y="163"/>
                    <a:pt x="0" y="271"/>
                  </a:cubicBezTo>
                  <a:cubicBezTo>
                    <a:pt x="0" y="394"/>
                    <a:pt x="14" y="516"/>
                    <a:pt x="55" y="610"/>
                  </a:cubicBezTo>
                  <a:lnTo>
                    <a:pt x="55" y="638"/>
                  </a:lnTo>
                  <a:cubicBezTo>
                    <a:pt x="136" y="556"/>
                    <a:pt x="190" y="448"/>
                    <a:pt x="204" y="339"/>
                  </a:cubicBezTo>
                  <a:cubicBezTo>
                    <a:pt x="217" y="231"/>
                    <a:pt x="204" y="109"/>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4"/>
            <p:cNvSpPr/>
            <p:nvPr/>
          </p:nvSpPr>
          <p:spPr>
            <a:xfrm>
              <a:off x="2439375" y="4229275"/>
              <a:ext cx="18600" cy="2650"/>
            </a:xfrm>
            <a:custGeom>
              <a:avLst/>
              <a:gdLst/>
              <a:ahLst/>
              <a:cxnLst/>
              <a:rect l="l" t="t" r="r" b="b"/>
              <a:pathLst>
                <a:path w="744" h="106" extrusionOk="0">
                  <a:moveTo>
                    <a:pt x="376" y="0"/>
                  </a:moveTo>
                  <a:cubicBezTo>
                    <a:pt x="259" y="0"/>
                    <a:pt x="140" y="17"/>
                    <a:pt x="25" y="51"/>
                  </a:cubicBezTo>
                  <a:cubicBezTo>
                    <a:pt x="1" y="51"/>
                    <a:pt x="9" y="94"/>
                    <a:pt x="30" y="94"/>
                  </a:cubicBezTo>
                  <a:cubicBezTo>
                    <a:pt x="33" y="94"/>
                    <a:pt x="36" y="93"/>
                    <a:pt x="39" y="92"/>
                  </a:cubicBezTo>
                  <a:cubicBezTo>
                    <a:pt x="136" y="61"/>
                    <a:pt x="237" y="47"/>
                    <a:pt x="338" y="47"/>
                  </a:cubicBezTo>
                  <a:cubicBezTo>
                    <a:pt x="461" y="47"/>
                    <a:pt x="584" y="68"/>
                    <a:pt x="703" y="105"/>
                  </a:cubicBezTo>
                  <a:cubicBezTo>
                    <a:pt x="730" y="105"/>
                    <a:pt x="744" y="64"/>
                    <a:pt x="717" y="51"/>
                  </a:cubicBezTo>
                  <a:cubicBezTo>
                    <a:pt x="608" y="17"/>
                    <a:pt x="493"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4"/>
            <p:cNvSpPr/>
            <p:nvPr/>
          </p:nvSpPr>
          <p:spPr>
            <a:xfrm>
              <a:off x="2448475" y="4226925"/>
              <a:ext cx="16625" cy="6600"/>
            </a:xfrm>
            <a:custGeom>
              <a:avLst/>
              <a:gdLst/>
              <a:ahLst/>
              <a:cxnLst/>
              <a:rect l="l" t="t" r="r" b="b"/>
              <a:pathLst>
                <a:path w="665" h="264" extrusionOk="0">
                  <a:moveTo>
                    <a:pt x="275" y="1"/>
                  </a:moveTo>
                  <a:cubicBezTo>
                    <a:pt x="176" y="1"/>
                    <a:pt x="75" y="40"/>
                    <a:pt x="0" y="104"/>
                  </a:cubicBezTo>
                  <a:cubicBezTo>
                    <a:pt x="95" y="186"/>
                    <a:pt x="190" y="226"/>
                    <a:pt x="312" y="253"/>
                  </a:cubicBezTo>
                  <a:cubicBezTo>
                    <a:pt x="344" y="260"/>
                    <a:pt x="375" y="264"/>
                    <a:pt x="406" y="264"/>
                  </a:cubicBezTo>
                  <a:cubicBezTo>
                    <a:pt x="496" y="264"/>
                    <a:pt x="584" y="236"/>
                    <a:pt x="665" y="186"/>
                  </a:cubicBezTo>
                  <a:lnTo>
                    <a:pt x="638" y="172"/>
                  </a:lnTo>
                  <a:cubicBezTo>
                    <a:pt x="570" y="91"/>
                    <a:pt x="461" y="36"/>
                    <a:pt x="353" y="9"/>
                  </a:cubicBezTo>
                  <a:cubicBezTo>
                    <a:pt x="327" y="4"/>
                    <a:pt x="301" y="1"/>
                    <a:pt x="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4"/>
            <p:cNvSpPr/>
            <p:nvPr/>
          </p:nvSpPr>
          <p:spPr>
            <a:xfrm>
              <a:off x="2528475" y="4283625"/>
              <a:ext cx="9775" cy="26450"/>
            </a:xfrm>
            <a:custGeom>
              <a:avLst/>
              <a:gdLst/>
              <a:ahLst/>
              <a:cxnLst/>
              <a:rect l="l" t="t" r="r" b="b"/>
              <a:pathLst>
                <a:path w="391" h="1058" extrusionOk="0">
                  <a:moveTo>
                    <a:pt x="355" y="1"/>
                  </a:moveTo>
                  <a:cubicBezTo>
                    <a:pt x="349" y="1"/>
                    <a:pt x="343" y="3"/>
                    <a:pt x="340" y="6"/>
                  </a:cubicBezTo>
                  <a:lnTo>
                    <a:pt x="340" y="20"/>
                  </a:lnTo>
                  <a:cubicBezTo>
                    <a:pt x="136" y="318"/>
                    <a:pt x="14" y="671"/>
                    <a:pt x="1" y="1037"/>
                  </a:cubicBezTo>
                  <a:cubicBezTo>
                    <a:pt x="1" y="1050"/>
                    <a:pt x="11" y="1057"/>
                    <a:pt x="21" y="1057"/>
                  </a:cubicBezTo>
                  <a:cubicBezTo>
                    <a:pt x="31" y="1057"/>
                    <a:pt x="41" y="1050"/>
                    <a:pt x="41" y="1037"/>
                  </a:cubicBezTo>
                  <a:cubicBezTo>
                    <a:pt x="69" y="671"/>
                    <a:pt x="191" y="332"/>
                    <a:pt x="381" y="33"/>
                  </a:cubicBezTo>
                  <a:cubicBezTo>
                    <a:pt x="390" y="13"/>
                    <a:pt x="371"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4"/>
            <p:cNvSpPr/>
            <p:nvPr/>
          </p:nvSpPr>
          <p:spPr>
            <a:xfrm>
              <a:off x="2523050" y="4295300"/>
              <a:ext cx="9525" cy="26125"/>
            </a:xfrm>
            <a:custGeom>
              <a:avLst/>
              <a:gdLst/>
              <a:ahLst/>
              <a:cxnLst/>
              <a:rect l="l" t="t" r="r" b="b"/>
              <a:pathLst>
                <a:path w="381" h="1045" extrusionOk="0">
                  <a:moveTo>
                    <a:pt x="340" y="0"/>
                  </a:moveTo>
                  <a:cubicBezTo>
                    <a:pt x="177" y="95"/>
                    <a:pt x="55" y="258"/>
                    <a:pt x="28" y="434"/>
                  </a:cubicBezTo>
                  <a:cubicBezTo>
                    <a:pt x="1" y="624"/>
                    <a:pt x="28" y="828"/>
                    <a:pt x="96" y="1004"/>
                  </a:cubicBezTo>
                  <a:lnTo>
                    <a:pt x="82" y="1045"/>
                  </a:lnTo>
                  <a:cubicBezTo>
                    <a:pt x="231" y="922"/>
                    <a:pt x="326" y="760"/>
                    <a:pt x="353" y="570"/>
                  </a:cubicBezTo>
                  <a:cubicBezTo>
                    <a:pt x="381" y="380"/>
                    <a:pt x="381" y="19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4"/>
            <p:cNvSpPr/>
            <p:nvPr/>
          </p:nvSpPr>
          <p:spPr>
            <a:xfrm>
              <a:off x="2482375" y="4315950"/>
              <a:ext cx="30100" cy="4525"/>
            </a:xfrm>
            <a:custGeom>
              <a:avLst/>
              <a:gdLst/>
              <a:ahLst/>
              <a:cxnLst/>
              <a:rect l="l" t="t" r="r" b="b"/>
              <a:pathLst>
                <a:path w="1204" h="181" extrusionOk="0">
                  <a:moveTo>
                    <a:pt x="435" y="0"/>
                  </a:moveTo>
                  <a:cubicBezTo>
                    <a:pt x="300" y="0"/>
                    <a:pt x="164" y="14"/>
                    <a:pt x="27" y="42"/>
                  </a:cubicBezTo>
                  <a:cubicBezTo>
                    <a:pt x="0" y="42"/>
                    <a:pt x="14" y="96"/>
                    <a:pt x="41" y="96"/>
                  </a:cubicBezTo>
                  <a:cubicBezTo>
                    <a:pt x="183" y="66"/>
                    <a:pt x="328" y="51"/>
                    <a:pt x="471" y="51"/>
                  </a:cubicBezTo>
                  <a:cubicBezTo>
                    <a:pt x="710" y="51"/>
                    <a:pt x="946" y="93"/>
                    <a:pt x="1167" y="178"/>
                  </a:cubicBezTo>
                  <a:cubicBezTo>
                    <a:pt x="1170" y="180"/>
                    <a:pt x="1174" y="181"/>
                    <a:pt x="1177" y="181"/>
                  </a:cubicBezTo>
                  <a:cubicBezTo>
                    <a:pt x="1197" y="181"/>
                    <a:pt x="1204" y="149"/>
                    <a:pt x="1180" y="137"/>
                  </a:cubicBezTo>
                  <a:cubicBezTo>
                    <a:pt x="941" y="49"/>
                    <a:pt x="690" y="0"/>
                    <a:pt x="4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4"/>
            <p:cNvSpPr/>
            <p:nvPr/>
          </p:nvSpPr>
          <p:spPr>
            <a:xfrm>
              <a:off x="2497300" y="4312750"/>
              <a:ext cx="27825" cy="11325"/>
            </a:xfrm>
            <a:custGeom>
              <a:avLst/>
              <a:gdLst/>
              <a:ahLst/>
              <a:cxnLst/>
              <a:rect l="l" t="t" r="r" b="b"/>
              <a:pathLst>
                <a:path w="1113" h="453" extrusionOk="0">
                  <a:moveTo>
                    <a:pt x="437" y="0"/>
                  </a:moveTo>
                  <a:cubicBezTo>
                    <a:pt x="284" y="0"/>
                    <a:pt x="131" y="56"/>
                    <a:pt x="0" y="157"/>
                  </a:cubicBezTo>
                  <a:cubicBezTo>
                    <a:pt x="149" y="279"/>
                    <a:pt x="312" y="374"/>
                    <a:pt x="502" y="428"/>
                  </a:cubicBezTo>
                  <a:cubicBezTo>
                    <a:pt x="564" y="444"/>
                    <a:pt x="628" y="452"/>
                    <a:pt x="691" y="452"/>
                  </a:cubicBezTo>
                  <a:cubicBezTo>
                    <a:pt x="835" y="452"/>
                    <a:pt x="980" y="412"/>
                    <a:pt x="1112" y="347"/>
                  </a:cubicBezTo>
                  <a:lnTo>
                    <a:pt x="1071" y="333"/>
                  </a:lnTo>
                  <a:cubicBezTo>
                    <a:pt x="949" y="184"/>
                    <a:pt x="787" y="75"/>
                    <a:pt x="597" y="21"/>
                  </a:cubicBezTo>
                  <a:cubicBezTo>
                    <a:pt x="544" y="7"/>
                    <a:pt x="491"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4"/>
            <p:cNvSpPr/>
            <p:nvPr/>
          </p:nvSpPr>
          <p:spPr>
            <a:xfrm>
              <a:off x="2535600" y="4304700"/>
              <a:ext cx="10825" cy="22175"/>
            </a:xfrm>
            <a:custGeom>
              <a:avLst/>
              <a:gdLst/>
              <a:ahLst/>
              <a:cxnLst/>
              <a:rect l="l" t="t" r="r" b="b"/>
              <a:pathLst>
                <a:path w="433" h="887" extrusionOk="0">
                  <a:moveTo>
                    <a:pt x="390" y="0"/>
                  </a:moveTo>
                  <a:cubicBezTo>
                    <a:pt x="386" y="0"/>
                    <a:pt x="383" y="1"/>
                    <a:pt x="380" y="4"/>
                  </a:cubicBezTo>
                  <a:lnTo>
                    <a:pt x="380" y="18"/>
                  </a:lnTo>
                  <a:cubicBezTo>
                    <a:pt x="177" y="262"/>
                    <a:pt x="55" y="546"/>
                    <a:pt x="1" y="858"/>
                  </a:cubicBezTo>
                  <a:cubicBezTo>
                    <a:pt x="1" y="875"/>
                    <a:pt x="16" y="887"/>
                    <a:pt x="31" y="887"/>
                  </a:cubicBezTo>
                  <a:cubicBezTo>
                    <a:pt x="40" y="887"/>
                    <a:pt x="50" y="882"/>
                    <a:pt x="55" y="872"/>
                  </a:cubicBezTo>
                  <a:cubicBezTo>
                    <a:pt x="96" y="574"/>
                    <a:pt x="218" y="289"/>
                    <a:pt x="421" y="45"/>
                  </a:cubicBezTo>
                  <a:cubicBezTo>
                    <a:pt x="432" y="23"/>
                    <a:pt x="407"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4"/>
            <p:cNvSpPr/>
            <p:nvPr/>
          </p:nvSpPr>
          <p:spPr>
            <a:xfrm>
              <a:off x="2531200" y="4314625"/>
              <a:ext cx="8825" cy="21725"/>
            </a:xfrm>
            <a:custGeom>
              <a:avLst/>
              <a:gdLst/>
              <a:ahLst/>
              <a:cxnLst/>
              <a:rect l="l" t="t" r="r" b="b"/>
              <a:pathLst>
                <a:path w="353" h="869" extrusionOk="0">
                  <a:moveTo>
                    <a:pt x="339" y="0"/>
                  </a:moveTo>
                  <a:lnTo>
                    <a:pt x="339" y="0"/>
                  </a:lnTo>
                  <a:cubicBezTo>
                    <a:pt x="190" y="55"/>
                    <a:pt x="82" y="190"/>
                    <a:pt x="41" y="353"/>
                  </a:cubicBezTo>
                  <a:cubicBezTo>
                    <a:pt x="0" y="516"/>
                    <a:pt x="0" y="678"/>
                    <a:pt x="55" y="841"/>
                  </a:cubicBezTo>
                  <a:lnTo>
                    <a:pt x="41" y="868"/>
                  </a:lnTo>
                  <a:cubicBezTo>
                    <a:pt x="177" y="787"/>
                    <a:pt x="272" y="651"/>
                    <a:pt x="312" y="489"/>
                  </a:cubicBezTo>
                  <a:cubicBezTo>
                    <a:pt x="353" y="326"/>
                    <a:pt x="353" y="163"/>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4"/>
            <p:cNvSpPr/>
            <p:nvPr/>
          </p:nvSpPr>
          <p:spPr>
            <a:xfrm>
              <a:off x="2495600" y="4329200"/>
              <a:ext cx="26025" cy="5850"/>
            </a:xfrm>
            <a:custGeom>
              <a:avLst/>
              <a:gdLst/>
              <a:ahLst/>
              <a:cxnLst/>
              <a:rect l="l" t="t" r="r" b="b"/>
              <a:pathLst>
                <a:path w="1041" h="234" extrusionOk="0">
                  <a:moveTo>
                    <a:pt x="245" y="1"/>
                  </a:moveTo>
                  <a:cubicBezTo>
                    <a:pt x="173" y="1"/>
                    <a:pt x="100" y="5"/>
                    <a:pt x="27" y="14"/>
                  </a:cubicBezTo>
                  <a:cubicBezTo>
                    <a:pt x="3" y="14"/>
                    <a:pt x="1" y="57"/>
                    <a:pt x="19" y="57"/>
                  </a:cubicBezTo>
                  <a:cubicBezTo>
                    <a:pt x="22" y="57"/>
                    <a:pt x="24" y="56"/>
                    <a:pt x="27" y="55"/>
                  </a:cubicBezTo>
                  <a:cubicBezTo>
                    <a:pt x="90" y="47"/>
                    <a:pt x="153" y="43"/>
                    <a:pt x="216" y="43"/>
                  </a:cubicBezTo>
                  <a:cubicBezTo>
                    <a:pt x="482" y="43"/>
                    <a:pt x="749" y="110"/>
                    <a:pt x="990" y="231"/>
                  </a:cubicBezTo>
                  <a:cubicBezTo>
                    <a:pt x="994" y="233"/>
                    <a:pt x="998" y="234"/>
                    <a:pt x="1001" y="234"/>
                  </a:cubicBezTo>
                  <a:cubicBezTo>
                    <a:pt x="1024" y="234"/>
                    <a:pt x="1041" y="200"/>
                    <a:pt x="1017" y="177"/>
                  </a:cubicBezTo>
                  <a:cubicBezTo>
                    <a:pt x="772" y="60"/>
                    <a:pt x="51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4"/>
            <p:cNvSpPr/>
            <p:nvPr/>
          </p:nvSpPr>
          <p:spPr>
            <a:xfrm>
              <a:off x="2508475" y="4327600"/>
              <a:ext cx="23750" cy="10375"/>
            </a:xfrm>
            <a:custGeom>
              <a:avLst/>
              <a:gdLst/>
              <a:ahLst/>
              <a:cxnLst/>
              <a:rect l="l" t="t" r="r" b="b"/>
              <a:pathLst>
                <a:path w="950" h="415" extrusionOk="0">
                  <a:moveTo>
                    <a:pt x="332" y="0"/>
                  </a:moveTo>
                  <a:cubicBezTo>
                    <a:pt x="218" y="0"/>
                    <a:pt x="104" y="36"/>
                    <a:pt x="1" y="105"/>
                  </a:cubicBezTo>
                  <a:cubicBezTo>
                    <a:pt x="109" y="214"/>
                    <a:pt x="258" y="309"/>
                    <a:pt x="407" y="376"/>
                  </a:cubicBezTo>
                  <a:cubicBezTo>
                    <a:pt x="487" y="401"/>
                    <a:pt x="569" y="414"/>
                    <a:pt x="651" y="414"/>
                  </a:cubicBezTo>
                  <a:cubicBezTo>
                    <a:pt x="752" y="414"/>
                    <a:pt x="853" y="394"/>
                    <a:pt x="950" y="349"/>
                  </a:cubicBezTo>
                  <a:lnTo>
                    <a:pt x="909" y="349"/>
                  </a:lnTo>
                  <a:cubicBezTo>
                    <a:pt x="814" y="200"/>
                    <a:pt x="692" y="92"/>
                    <a:pt x="530" y="37"/>
                  </a:cubicBezTo>
                  <a:cubicBezTo>
                    <a:pt x="465" y="12"/>
                    <a:pt x="398"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4"/>
            <p:cNvSpPr/>
            <p:nvPr/>
          </p:nvSpPr>
          <p:spPr>
            <a:xfrm>
              <a:off x="2541700" y="4321800"/>
              <a:ext cx="10675" cy="20350"/>
            </a:xfrm>
            <a:custGeom>
              <a:avLst/>
              <a:gdLst/>
              <a:ahLst/>
              <a:cxnLst/>
              <a:rect l="l" t="t" r="r" b="b"/>
              <a:pathLst>
                <a:path w="427" h="814" extrusionOk="0">
                  <a:moveTo>
                    <a:pt x="397" y="0"/>
                  </a:moveTo>
                  <a:cubicBezTo>
                    <a:pt x="391" y="0"/>
                    <a:pt x="384" y="4"/>
                    <a:pt x="380" y="12"/>
                  </a:cubicBezTo>
                  <a:cubicBezTo>
                    <a:pt x="177" y="229"/>
                    <a:pt x="55" y="500"/>
                    <a:pt x="1" y="785"/>
                  </a:cubicBezTo>
                  <a:cubicBezTo>
                    <a:pt x="1" y="801"/>
                    <a:pt x="16" y="813"/>
                    <a:pt x="28" y="813"/>
                  </a:cubicBezTo>
                  <a:cubicBezTo>
                    <a:pt x="35" y="813"/>
                    <a:pt x="41" y="809"/>
                    <a:pt x="41" y="798"/>
                  </a:cubicBezTo>
                  <a:cubicBezTo>
                    <a:pt x="96" y="513"/>
                    <a:pt x="218" y="256"/>
                    <a:pt x="408" y="39"/>
                  </a:cubicBezTo>
                  <a:cubicBezTo>
                    <a:pt x="427" y="20"/>
                    <a:pt x="412" y="0"/>
                    <a:pt x="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4"/>
            <p:cNvSpPr/>
            <p:nvPr/>
          </p:nvSpPr>
          <p:spPr>
            <a:xfrm>
              <a:off x="2537625" y="4330550"/>
              <a:ext cx="8500" cy="20375"/>
            </a:xfrm>
            <a:custGeom>
              <a:avLst/>
              <a:gdLst/>
              <a:ahLst/>
              <a:cxnLst/>
              <a:rect l="l" t="t" r="r" b="b"/>
              <a:pathLst>
                <a:path w="340" h="815" extrusionOk="0">
                  <a:moveTo>
                    <a:pt x="326" y="1"/>
                  </a:moveTo>
                  <a:lnTo>
                    <a:pt x="326" y="1"/>
                  </a:lnTo>
                  <a:cubicBezTo>
                    <a:pt x="177" y="55"/>
                    <a:pt x="82" y="177"/>
                    <a:pt x="42" y="326"/>
                  </a:cubicBezTo>
                  <a:cubicBezTo>
                    <a:pt x="1" y="475"/>
                    <a:pt x="1" y="625"/>
                    <a:pt x="42" y="774"/>
                  </a:cubicBezTo>
                  <a:lnTo>
                    <a:pt x="15" y="814"/>
                  </a:lnTo>
                  <a:cubicBezTo>
                    <a:pt x="150" y="733"/>
                    <a:pt x="245" y="611"/>
                    <a:pt x="286" y="462"/>
                  </a:cubicBezTo>
                  <a:cubicBezTo>
                    <a:pt x="326" y="313"/>
                    <a:pt x="340" y="150"/>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4"/>
            <p:cNvSpPr/>
            <p:nvPr/>
          </p:nvSpPr>
          <p:spPr>
            <a:xfrm>
              <a:off x="2504400" y="4342950"/>
              <a:ext cx="24350" cy="6000"/>
            </a:xfrm>
            <a:custGeom>
              <a:avLst/>
              <a:gdLst/>
              <a:ahLst/>
              <a:cxnLst/>
              <a:rect l="l" t="t" r="r" b="b"/>
              <a:pathLst>
                <a:path w="974" h="240" extrusionOk="0">
                  <a:moveTo>
                    <a:pt x="164" y="1"/>
                  </a:moveTo>
                  <a:cubicBezTo>
                    <a:pt x="118" y="1"/>
                    <a:pt x="73" y="3"/>
                    <a:pt x="28" y="6"/>
                  </a:cubicBezTo>
                  <a:cubicBezTo>
                    <a:pt x="1" y="6"/>
                    <a:pt x="1" y="47"/>
                    <a:pt x="28" y="47"/>
                  </a:cubicBezTo>
                  <a:cubicBezTo>
                    <a:pt x="59" y="46"/>
                    <a:pt x="89" y="45"/>
                    <a:pt x="120" y="45"/>
                  </a:cubicBezTo>
                  <a:cubicBezTo>
                    <a:pt x="401" y="45"/>
                    <a:pt x="678" y="102"/>
                    <a:pt x="923" y="237"/>
                  </a:cubicBezTo>
                  <a:cubicBezTo>
                    <a:pt x="927" y="239"/>
                    <a:pt x="931" y="240"/>
                    <a:pt x="934" y="240"/>
                  </a:cubicBezTo>
                  <a:cubicBezTo>
                    <a:pt x="957" y="240"/>
                    <a:pt x="974" y="208"/>
                    <a:pt x="950" y="196"/>
                  </a:cubicBezTo>
                  <a:cubicBezTo>
                    <a:pt x="707" y="69"/>
                    <a:pt x="433"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4"/>
            <p:cNvSpPr/>
            <p:nvPr/>
          </p:nvSpPr>
          <p:spPr>
            <a:xfrm>
              <a:off x="2516275" y="4341975"/>
              <a:ext cx="21725" cy="9975"/>
            </a:xfrm>
            <a:custGeom>
              <a:avLst/>
              <a:gdLst/>
              <a:ahLst/>
              <a:cxnLst/>
              <a:rect l="l" t="t" r="r" b="b"/>
              <a:pathLst>
                <a:path w="869" h="399" extrusionOk="0">
                  <a:moveTo>
                    <a:pt x="297" y="0"/>
                  </a:moveTo>
                  <a:cubicBezTo>
                    <a:pt x="194" y="0"/>
                    <a:pt x="92" y="28"/>
                    <a:pt x="1" y="86"/>
                  </a:cubicBezTo>
                  <a:cubicBezTo>
                    <a:pt x="95" y="195"/>
                    <a:pt x="231" y="290"/>
                    <a:pt x="367" y="357"/>
                  </a:cubicBezTo>
                  <a:cubicBezTo>
                    <a:pt x="448" y="385"/>
                    <a:pt x="536" y="398"/>
                    <a:pt x="623" y="398"/>
                  </a:cubicBezTo>
                  <a:cubicBezTo>
                    <a:pt x="709" y="398"/>
                    <a:pt x="794" y="385"/>
                    <a:pt x="869" y="357"/>
                  </a:cubicBezTo>
                  <a:lnTo>
                    <a:pt x="828" y="344"/>
                  </a:lnTo>
                  <a:cubicBezTo>
                    <a:pt x="760" y="208"/>
                    <a:pt x="638" y="100"/>
                    <a:pt x="489" y="32"/>
                  </a:cubicBezTo>
                  <a:cubicBezTo>
                    <a:pt x="426" y="11"/>
                    <a:pt x="361" y="0"/>
                    <a:pt x="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4"/>
            <p:cNvSpPr/>
            <p:nvPr/>
          </p:nvSpPr>
          <p:spPr>
            <a:xfrm>
              <a:off x="2452525" y="4217075"/>
              <a:ext cx="107525" cy="228700"/>
            </a:xfrm>
            <a:custGeom>
              <a:avLst/>
              <a:gdLst/>
              <a:ahLst/>
              <a:cxnLst/>
              <a:rect l="l" t="t" r="r" b="b"/>
              <a:pathLst>
                <a:path w="4301" h="9148" extrusionOk="0">
                  <a:moveTo>
                    <a:pt x="80" y="0"/>
                  </a:moveTo>
                  <a:cubicBezTo>
                    <a:pt x="37" y="0"/>
                    <a:pt x="1" y="64"/>
                    <a:pt x="42" y="105"/>
                  </a:cubicBezTo>
                  <a:cubicBezTo>
                    <a:pt x="869" y="1014"/>
                    <a:pt x="1615" y="2004"/>
                    <a:pt x="2239" y="3061"/>
                  </a:cubicBezTo>
                  <a:cubicBezTo>
                    <a:pt x="2985" y="4268"/>
                    <a:pt x="3541" y="5570"/>
                    <a:pt x="3880" y="6940"/>
                  </a:cubicBezTo>
                  <a:cubicBezTo>
                    <a:pt x="4056" y="7645"/>
                    <a:pt x="4097" y="8378"/>
                    <a:pt x="4029" y="9096"/>
                  </a:cubicBezTo>
                  <a:cubicBezTo>
                    <a:pt x="4022" y="9130"/>
                    <a:pt x="4049" y="9147"/>
                    <a:pt x="4080" y="9147"/>
                  </a:cubicBezTo>
                  <a:cubicBezTo>
                    <a:pt x="4110" y="9147"/>
                    <a:pt x="4144" y="9130"/>
                    <a:pt x="4151" y="9096"/>
                  </a:cubicBezTo>
                  <a:cubicBezTo>
                    <a:pt x="4300" y="7754"/>
                    <a:pt x="3934" y="6398"/>
                    <a:pt x="3432" y="5164"/>
                  </a:cubicBezTo>
                  <a:cubicBezTo>
                    <a:pt x="2876" y="3875"/>
                    <a:pt x="2184" y="2655"/>
                    <a:pt x="1357" y="1515"/>
                  </a:cubicBezTo>
                  <a:cubicBezTo>
                    <a:pt x="977" y="1000"/>
                    <a:pt x="570" y="498"/>
                    <a:pt x="123" y="24"/>
                  </a:cubicBezTo>
                  <a:cubicBezTo>
                    <a:pt x="110" y="7"/>
                    <a:pt x="95" y="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4"/>
            <p:cNvSpPr/>
            <p:nvPr/>
          </p:nvSpPr>
          <p:spPr>
            <a:xfrm>
              <a:off x="2790225" y="4184775"/>
              <a:ext cx="60375" cy="82075"/>
            </a:xfrm>
            <a:custGeom>
              <a:avLst/>
              <a:gdLst/>
              <a:ahLst/>
              <a:cxnLst/>
              <a:rect l="l" t="t" r="r" b="b"/>
              <a:pathLst>
                <a:path w="2415" h="3283" extrusionOk="0">
                  <a:moveTo>
                    <a:pt x="1506" y="0"/>
                  </a:moveTo>
                  <a:lnTo>
                    <a:pt x="1506" y="0"/>
                  </a:lnTo>
                  <a:cubicBezTo>
                    <a:pt x="421" y="515"/>
                    <a:pt x="1" y="2048"/>
                    <a:pt x="652" y="3052"/>
                  </a:cubicBezTo>
                  <a:lnTo>
                    <a:pt x="841" y="3282"/>
                  </a:lnTo>
                  <a:cubicBezTo>
                    <a:pt x="2048" y="2767"/>
                    <a:pt x="2415" y="949"/>
                    <a:pt x="1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4"/>
            <p:cNvSpPr/>
            <p:nvPr/>
          </p:nvSpPr>
          <p:spPr>
            <a:xfrm>
              <a:off x="2810900" y="4255150"/>
              <a:ext cx="61075" cy="43800"/>
            </a:xfrm>
            <a:custGeom>
              <a:avLst/>
              <a:gdLst/>
              <a:ahLst/>
              <a:cxnLst/>
              <a:rect l="l" t="t" r="r" b="b"/>
              <a:pathLst>
                <a:path w="2443" h="1752" extrusionOk="0">
                  <a:moveTo>
                    <a:pt x="1758" y="0"/>
                  </a:moveTo>
                  <a:cubicBezTo>
                    <a:pt x="1003" y="0"/>
                    <a:pt x="238" y="506"/>
                    <a:pt x="42" y="1240"/>
                  </a:cubicBezTo>
                  <a:cubicBezTo>
                    <a:pt x="1" y="1321"/>
                    <a:pt x="1" y="1416"/>
                    <a:pt x="42" y="1498"/>
                  </a:cubicBezTo>
                  <a:cubicBezTo>
                    <a:pt x="82" y="1566"/>
                    <a:pt x="150" y="1620"/>
                    <a:pt x="231" y="1647"/>
                  </a:cubicBezTo>
                  <a:cubicBezTo>
                    <a:pt x="420" y="1718"/>
                    <a:pt x="613" y="1752"/>
                    <a:pt x="803" y="1752"/>
                  </a:cubicBezTo>
                  <a:cubicBezTo>
                    <a:pt x="1448" y="1752"/>
                    <a:pt x="2055" y="1364"/>
                    <a:pt x="2306" y="725"/>
                  </a:cubicBezTo>
                  <a:lnTo>
                    <a:pt x="2442" y="155"/>
                  </a:lnTo>
                  <a:cubicBezTo>
                    <a:pt x="2226" y="49"/>
                    <a:pt x="1993"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4"/>
            <p:cNvSpPr/>
            <p:nvPr/>
          </p:nvSpPr>
          <p:spPr>
            <a:xfrm>
              <a:off x="2752925" y="4253925"/>
              <a:ext cx="33925" cy="63775"/>
            </a:xfrm>
            <a:custGeom>
              <a:avLst/>
              <a:gdLst/>
              <a:ahLst/>
              <a:cxnLst/>
              <a:rect l="l" t="t" r="r" b="b"/>
              <a:pathLst>
                <a:path w="1357" h="2551" extrusionOk="0">
                  <a:moveTo>
                    <a:pt x="814" y="1"/>
                  </a:moveTo>
                  <a:lnTo>
                    <a:pt x="720" y="136"/>
                  </a:lnTo>
                  <a:cubicBezTo>
                    <a:pt x="136" y="747"/>
                    <a:pt x="1" y="1655"/>
                    <a:pt x="367" y="2415"/>
                  </a:cubicBezTo>
                  <a:cubicBezTo>
                    <a:pt x="408" y="2483"/>
                    <a:pt x="448" y="2550"/>
                    <a:pt x="516" y="2550"/>
                  </a:cubicBezTo>
                  <a:cubicBezTo>
                    <a:pt x="570" y="2550"/>
                    <a:pt x="638" y="2523"/>
                    <a:pt x="665" y="2469"/>
                  </a:cubicBezTo>
                  <a:cubicBezTo>
                    <a:pt x="1303" y="1777"/>
                    <a:pt x="1357" y="747"/>
                    <a:pt x="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4"/>
            <p:cNvSpPr/>
            <p:nvPr/>
          </p:nvSpPr>
          <p:spPr>
            <a:xfrm>
              <a:off x="2695300" y="4226125"/>
              <a:ext cx="52900" cy="60050"/>
            </a:xfrm>
            <a:custGeom>
              <a:avLst/>
              <a:gdLst/>
              <a:ahLst/>
              <a:cxnLst/>
              <a:rect l="l" t="t" r="r" b="b"/>
              <a:pathLst>
                <a:path w="2116" h="2402" extrusionOk="0">
                  <a:moveTo>
                    <a:pt x="1912" y="1"/>
                  </a:moveTo>
                  <a:lnTo>
                    <a:pt x="1912" y="1"/>
                  </a:lnTo>
                  <a:cubicBezTo>
                    <a:pt x="814" y="123"/>
                    <a:pt x="0" y="1343"/>
                    <a:pt x="312" y="2401"/>
                  </a:cubicBezTo>
                  <a:lnTo>
                    <a:pt x="434" y="2279"/>
                  </a:lnTo>
                  <a:cubicBezTo>
                    <a:pt x="1465" y="2048"/>
                    <a:pt x="2116" y="103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4"/>
            <p:cNvSpPr/>
            <p:nvPr/>
          </p:nvSpPr>
          <p:spPr>
            <a:xfrm>
              <a:off x="2704450" y="4308925"/>
              <a:ext cx="47150" cy="35550"/>
            </a:xfrm>
            <a:custGeom>
              <a:avLst/>
              <a:gdLst/>
              <a:ahLst/>
              <a:cxnLst/>
              <a:rect l="l" t="t" r="r" b="b"/>
              <a:pathLst>
                <a:path w="1886" h="1422" extrusionOk="0">
                  <a:moveTo>
                    <a:pt x="1220" y="0"/>
                  </a:moveTo>
                  <a:cubicBezTo>
                    <a:pt x="1040" y="0"/>
                    <a:pt x="862" y="27"/>
                    <a:pt x="692" y="106"/>
                  </a:cubicBezTo>
                  <a:cubicBezTo>
                    <a:pt x="299" y="296"/>
                    <a:pt x="0" y="825"/>
                    <a:pt x="190" y="1191"/>
                  </a:cubicBezTo>
                  <a:cubicBezTo>
                    <a:pt x="283" y="1350"/>
                    <a:pt x="450" y="1422"/>
                    <a:pt x="634" y="1422"/>
                  </a:cubicBezTo>
                  <a:cubicBezTo>
                    <a:pt x="825" y="1422"/>
                    <a:pt x="1034" y="1343"/>
                    <a:pt x="1194" y="1205"/>
                  </a:cubicBezTo>
                  <a:cubicBezTo>
                    <a:pt x="1506" y="947"/>
                    <a:pt x="1682" y="527"/>
                    <a:pt x="1845" y="147"/>
                  </a:cubicBezTo>
                  <a:lnTo>
                    <a:pt x="1886" y="79"/>
                  </a:lnTo>
                  <a:cubicBezTo>
                    <a:pt x="1668" y="42"/>
                    <a:pt x="1443" y="0"/>
                    <a:pt x="1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4"/>
            <p:cNvSpPr/>
            <p:nvPr/>
          </p:nvSpPr>
          <p:spPr>
            <a:xfrm>
              <a:off x="2658675" y="4259025"/>
              <a:ext cx="42750" cy="64550"/>
            </a:xfrm>
            <a:custGeom>
              <a:avLst/>
              <a:gdLst/>
              <a:ahLst/>
              <a:cxnLst/>
              <a:rect l="l" t="t" r="r" b="b"/>
              <a:pathLst>
                <a:path w="1710" h="2582" extrusionOk="0">
                  <a:moveTo>
                    <a:pt x="1" y="0"/>
                  </a:moveTo>
                  <a:lnTo>
                    <a:pt x="1" y="0"/>
                  </a:lnTo>
                  <a:cubicBezTo>
                    <a:pt x="28" y="570"/>
                    <a:pt x="68" y="1180"/>
                    <a:pt x="326" y="1695"/>
                  </a:cubicBezTo>
                  <a:cubicBezTo>
                    <a:pt x="569" y="2169"/>
                    <a:pt x="1065" y="2581"/>
                    <a:pt x="1610" y="2581"/>
                  </a:cubicBezTo>
                  <a:cubicBezTo>
                    <a:pt x="1643" y="2581"/>
                    <a:pt x="1676" y="2580"/>
                    <a:pt x="1709" y="2577"/>
                  </a:cubicBezTo>
                  <a:lnTo>
                    <a:pt x="1669" y="1750"/>
                  </a:lnTo>
                  <a:cubicBezTo>
                    <a:pt x="1506" y="882"/>
                    <a:pt x="855" y="20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4"/>
            <p:cNvSpPr/>
            <p:nvPr/>
          </p:nvSpPr>
          <p:spPr>
            <a:xfrm>
              <a:off x="2755650" y="4362125"/>
              <a:ext cx="68850" cy="28650"/>
            </a:xfrm>
            <a:custGeom>
              <a:avLst/>
              <a:gdLst/>
              <a:ahLst/>
              <a:cxnLst/>
              <a:rect l="l" t="t" r="r" b="b"/>
              <a:pathLst>
                <a:path w="2754" h="1146" extrusionOk="0">
                  <a:moveTo>
                    <a:pt x="1801" y="1"/>
                  </a:moveTo>
                  <a:cubicBezTo>
                    <a:pt x="1135" y="1"/>
                    <a:pt x="523" y="237"/>
                    <a:pt x="52" y="766"/>
                  </a:cubicBezTo>
                  <a:lnTo>
                    <a:pt x="52" y="766"/>
                  </a:lnTo>
                  <a:cubicBezTo>
                    <a:pt x="34" y="751"/>
                    <a:pt x="17" y="734"/>
                    <a:pt x="0" y="718"/>
                  </a:cubicBezTo>
                  <a:lnTo>
                    <a:pt x="0" y="826"/>
                  </a:lnTo>
                  <a:cubicBezTo>
                    <a:pt x="17" y="806"/>
                    <a:pt x="35" y="786"/>
                    <a:pt x="52" y="766"/>
                  </a:cubicBezTo>
                  <a:lnTo>
                    <a:pt x="52" y="766"/>
                  </a:lnTo>
                  <a:cubicBezTo>
                    <a:pt x="344" y="1025"/>
                    <a:pt x="728" y="1145"/>
                    <a:pt x="1117" y="1145"/>
                  </a:cubicBezTo>
                  <a:cubicBezTo>
                    <a:pt x="1796" y="1145"/>
                    <a:pt x="2492" y="780"/>
                    <a:pt x="2753" y="148"/>
                  </a:cubicBezTo>
                  <a:cubicBezTo>
                    <a:pt x="2430" y="52"/>
                    <a:pt x="2110" y="1"/>
                    <a:pt x="1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4"/>
            <p:cNvSpPr/>
            <p:nvPr/>
          </p:nvSpPr>
          <p:spPr>
            <a:xfrm>
              <a:off x="2653525" y="4225575"/>
              <a:ext cx="171725" cy="279175"/>
            </a:xfrm>
            <a:custGeom>
              <a:avLst/>
              <a:gdLst/>
              <a:ahLst/>
              <a:cxnLst/>
              <a:rect l="l" t="t" r="r" b="b"/>
              <a:pathLst>
                <a:path w="6869" h="11167" extrusionOk="0">
                  <a:moveTo>
                    <a:pt x="6757" y="0"/>
                  </a:moveTo>
                  <a:cubicBezTo>
                    <a:pt x="6721" y="0"/>
                    <a:pt x="6686" y="20"/>
                    <a:pt x="6676" y="63"/>
                  </a:cubicBezTo>
                  <a:cubicBezTo>
                    <a:pt x="6214" y="1826"/>
                    <a:pt x="5401" y="3481"/>
                    <a:pt x="4302" y="4932"/>
                  </a:cubicBezTo>
                  <a:cubicBezTo>
                    <a:pt x="3299" y="6248"/>
                    <a:pt x="1997" y="7319"/>
                    <a:pt x="1047" y="8675"/>
                  </a:cubicBezTo>
                  <a:cubicBezTo>
                    <a:pt x="518" y="9380"/>
                    <a:pt x="166" y="10194"/>
                    <a:pt x="17" y="11062"/>
                  </a:cubicBezTo>
                  <a:cubicBezTo>
                    <a:pt x="1" y="11126"/>
                    <a:pt x="56" y="11167"/>
                    <a:pt x="106" y="11167"/>
                  </a:cubicBezTo>
                  <a:cubicBezTo>
                    <a:pt x="141" y="11167"/>
                    <a:pt x="174" y="11147"/>
                    <a:pt x="179" y="11103"/>
                  </a:cubicBezTo>
                  <a:cubicBezTo>
                    <a:pt x="424" y="9475"/>
                    <a:pt x="1549" y="8228"/>
                    <a:pt x="2634" y="7061"/>
                  </a:cubicBezTo>
                  <a:cubicBezTo>
                    <a:pt x="3204" y="6451"/>
                    <a:pt x="3800" y="5854"/>
                    <a:pt x="4316" y="5203"/>
                  </a:cubicBezTo>
                  <a:cubicBezTo>
                    <a:pt x="5496" y="3698"/>
                    <a:pt x="6350" y="1962"/>
                    <a:pt x="6852" y="118"/>
                  </a:cubicBezTo>
                  <a:cubicBezTo>
                    <a:pt x="6868" y="44"/>
                    <a:pt x="6811" y="0"/>
                    <a:pt x="6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4"/>
            <p:cNvSpPr/>
            <p:nvPr/>
          </p:nvSpPr>
          <p:spPr>
            <a:xfrm>
              <a:off x="2789500" y="4276800"/>
              <a:ext cx="44725" cy="28525"/>
            </a:xfrm>
            <a:custGeom>
              <a:avLst/>
              <a:gdLst/>
              <a:ahLst/>
              <a:cxnLst/>
              <a:rect l="l" t="t" r="r" b="b"/>
              <a:pathLst>
                <a:path w="1789" h="1141" extrusionOk="0">
                  <a:moveTo>
                    <a:pt x="1660" y="0"/>
                  </a:moveTo>
                  <a:cubicBezTo>
                    <a:pt x="1641" y="0"/>
                    <a:pt x="1621" y="7"/>
                    <a:pt x="1603" y="21"/>
                  </a:cubicBezTo>
                  <a:cubicBezTo>
                    <a:pt x="1155" y="428"/>
                    <a:pt x="640" y="754"/>
                    <a:pt x="84" y="984"/>
                  </a:cubicBezTo>
                  <a:cubicBezTo>
                    <a:pt x="0" y="1020"/>
                    <a:pt x="54" y="1141"/>
                    <a:pt x="142" y="1141"/>
                  </a:cubicBezTo>
                  <a:cubicBezTo>
                    <a:pt x="154" y="1141"/>
                    <a:pt x="166" y="1138"/>
                    <a:pt x="179" y="1134"/>
                  </a:cubicBezTo>
                  <a:cubicBezTo>
                    <a:pt x="735" y="889"/>
                    <a:pt x="1264" y="550"/>
                    <a:pt x="1725" y="144"/>
                  </a:cubicBezTo>
                  <a:cubicBezTo>
                    <a:pt x="1788" y="80"/>
                    <a:pt x="1728" y="0"/>
                    <a:pt x="1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4"/>
            <p:cNvSpPr/>
            <p:nvPr/>
          </p:nvSpPr>
          <p:spPr>
            <a:xfrm>
              <a:off x="2761075" y="4288025"/>
              <a:ext cx="13875" cy="45925"/>
            </a:xfrm>
            <a:custGeom>
              <a:avLst/>
              <a:gdLst/>
              <a:ahLst/>
              <a:cxnLst/>
              <a:rect l="l" t="t" r="r" b="b"/>
              <a:pathLst>
                <a:path w="555" h="1837" extrusionOk="0">
                  <a:moveTo>
                    <a:pt x="430" y="0"/>
                  </a:moveTo>
                  <a:cubicBezTo>
                    <a:pt x="406" y="0"/>
                    <a:pt x="382" y="10"/>
                    <a:pt x="366" y="34"/>
                  </a:cubicBezTo>
                  <a:cubicBezTo>
                    <a:pt x="0" y="562"/>
                    <a:pt x="0" y="1268"/>
                    <a:pt x="366" y="1797"/>
                  </a:cubicBezTo>
                  <a:cubicBezTo>
                    <a:pt x="387" y="1825"/>
                    <a:pt x="413" y="1836"/>
                    <a:pt x="438" y="1836"/>
                  </a:cubicBezTo>
                  <a:cubicBezTo>
                    <a:pt x="498" y="1836"/>
                    <a:pt x="554" y="1772"/>
                    <a:pt x="516" y="1715"/>
                  </a:cubicBezTo>
                  <a:cubicBezTo>
                    <a:pt x="177" y="1227"/>
                    <a:pt x="177" y="603"/>
                    <a:pt x="516" y="129"/>
                  </a:cubicBezTo>
                  <a:cubicBezTo>
                    <a:pt x="554" y="61"/>
                    <a:pt x="490"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4"/>
            <p:cNvSpPr/>
            <p:nvPr/>
          </p:nvSpPr>
          <p:spPr>
            <a:xfrm>
              <a:off x="2686900" y="4249350"/>
              <a:ext cx="37150" cy="184350"/>
            </a:xfrm>
            <a:custGeom>
              <a:avLst/>
              <a:gdLst/>
              <a:ahLst/>
              <a:cxnLst/>
              <a:rect l="l" t="t" r="r" b="b"/>
              <a:pathLst>
                <a:path w="1486" h="7374" extrusionOk="0">
                  <a:moveTo>
                    <a:pt x="1377" y="0"/>
                  </a:moveTo>
                  <a:cubicBezTo>
                    <a:pt x="1356" y="0"/>
                    <a:pt x="1333" y="10"/>
                    <a:pt x="1313" y="35"/>
                  </a:cubicBezTo>
                  <a:cubicBezTo>
                    <a:pt x="675" y="821"/>
                    <a:pt x="458" y="1784"/>
                    <a:pt x="431" y="2788"/>
                  </a:cubicBezTo>
                  <a:cubicBezTo>
                    <a:pt x="418" y="3289"/>
                    <a:pt x="445" y="3791"/>
                    <a:pt x="472" y="4293"/>
                  </a:cubicBezTo>
                  <a:cubicBezTo>
                    <a:pt x="513" y="4768"/>
                    <a:pt x="526" y="5242"/>
                    <a:pt x="513" y="5731"/>
                  </a:cubicBezTo>
                  <a:cubicBezTo>
                    <a:pt x="485" y="6259"/>
                    <a:pt x="323" y="6788"/>
                    <a:pt x="38" y="7249"/>
                  </a:cubicBezTo>
                  <a:cubicBezTo>
                    <a:pt x="1" y="7314"/>
                    <a:pt x="59" y="7373"/>
                    <a:pt x="117" y="7373"/>
                  </a:cubicBezTo>
                  <a:cubicBezTo>
                    <a:pt x="143" y="7373"/>
                    <a:pt x="170" y="7361"/>
                    <a:pt x="187" y="7331"/>
                  </a:cubicBezTo>
                  <a:cubicBezTo>
                    <a:pt x="431" y="6951"/>
                    <a:pt x="580" y="6517"/>
                    <a:pt x="648" y="6070"/>
                  </a:cubicBezTo>
                  <a:cubicBezTo>
                    <a:pt x="689" y="5622"/>
                    <a:pt x="702" y="5174"/>
                    <a:pt x="662" y="4741"/>
                  </a:cubicBezTo>
                  <a:cubicBezTo>
                    <a:pt x="607" y="3750"/>
                    <a:pt x="513" y="2720"/>
                    <a:pt x="702" y="1743"/>
                  </a:cubicBezTo>
                  <a:cubicBezTo>
                    <a:pt x="811" y="1160"/>
                    <a:pt x="1069" y="618"/>
                    <a:pt x="1435" y="157"/>
                  </a:cubicBezTo>
                  <a:cubicBezTo>
                    <a:pt x="1485" y="86"/>
                    <a:pt x="1438" y="0"/>
                    <a:pt x="1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4"/>
            <p:cNvSpPr/>
            <p:nvPr/>
          </p:nvSpPr>
          <p:spPr>
            <a:xfrm>
              <a:off x="2698800" y="4325125"/>
              <a:ext cx="27925" cy="22950"/>
            </a:xfrm>
            <a:custGeom>
              <a:avLst/>
              <a:gdLst/>
              <a:ahLst/>
              <a:cxnLst/>
              <a:rect l="l" t="t" r="r" b="b"/>
              <a:pathLst>
                <a:path w="1117" h="918" extrusionOk="0">
                  <a:moveTo>
                    <a:pt x="992" y="1"/>
                  </a:moveTo>
                  <a:cubicBezTo>
                    <a:pt x="972" y="1"/>
                    <a:pt x="951" y="9"/>
                    <a:pt x="932" y="28"/>
                  </a:cubicBezTo>
                  <a:cubicBezTo>
                    <a:pt x="647" y="272"/>
                    <a:pt x="362" y="530"/>
                    <a:pt x="64" y="774"/>
                  </a:cubicBezTo>
                  <a:cubicBezTo>
                    <a:pt x="0" y="837"/>
                    <a:pt x="60" y="917"/>
                    <a:pt x="129" y="917"/>
                  </a:cubicBezTo>
                  <a:cubicBezTo>
                    <a:pt x="148" y="917"/>
                    <a:pt x="168" y="911"/>
                    <a:pt x="186" y="896"/>
                  </a:cubicBezTo>
                  <a:lnTo>
                    <a:pt x="1054" y="150"/>
                  </a:lnTo>
                  <a:cubicBezTo>
                    <a:pt x="1116" y="87"/>
                    <a:pt x="1059" y="1"/>
                    <a:pt x="992" y="1"/>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4"/>
            <p:cNvSpPr/>
            <p:nvPr/>
          </p:nvSpPr>
          <p:spPr>
            <a:xfrm>
              <a:off x="2738300" y="4372300"/>
              <a:ext cx="58050" cy="10600"/>
            </a:xfrm>
            <a:custGeom>
              <a:avLst/>
              <a:gdLst/>
              <a:ahLst/>
              <a:cxnLst/>
              <a:rect l="l" t="t" r="r" b="b"/>
              <a:pathLst>
                <a:path w="2322" h="424" extrusionOk="0">
                  <a:moveTo>
                    <a:pt x="2192" y="1"/>
                  </a:moveTo>
                  <a:cubicBezTo>
                    <a:pt x="2177" y="1"/>
                    <a:pt x="2162" y="4"/>
                    <a:pt x="2145" y="12"/>
                  </a:cubicBezTo>
                  <a:cubicBezTo>
                    <a:pt x="1778" y="172"/>
                    <a:pt x="1379" y="252"/>
                    <a:pt x="979" y="252"/>
                  </a:cubicBezTo>
                  <a:cubicBezTo>
                    <a:pt x="699" y="252"/>
                    <a:pt x="420" y="213"/>
                    <a:pt x="152" y="134"/>
                  </a:cubicBezTo>
                  <a:cubicBezTo>
                    <a:pt x="139" y="130"/>
                    <a:pt x="128" y="128"/>
                    <a:pt x="117" y="128"/>
                  </a:cubicBezTo>
                  <a:cubicBezTo>
                    <a:pt x="23" y="128"/>
                    <a:pt x="0" y="273"/>
                    <a:pt x="98" y="297"/>
                  </a:cubicBezTo>
                  <a:cubicBezTo>
                    <a:pt x="388" y="381"/>
                    <a:pt x="688" y="423"/>
                    <a:pt x="987" y="423"/>
                  </a:cubicBezTo>
                  <a:cubicBezTo>
                    <a:pt x="1415" y="423"/>
                    <a:pt x="1842" y="337"/>
                    <a:pt x="2240" y="162"/>
                  </a:cubicBezTo>
                  <a:cubicBezTo>
                    <a:pt x="2321" y="115"/>
                    <a:pt x="2274" y="1"/>
                    <a:pt x="2192" y="1"/>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4"/>
            <p:cNvSpPr/>
            <p:nvPr/>
          </p:nvSpPr>
          <p:spPr>
            <a:xfrm>
              <a:off x="2517975" y="4325000"/>
              <a:ext cx="298050" cy="212275"/>
            </a:xfrm>
            <a:custGeom>
              <a:avLst/>
              <a:gdLst/>
              <a:ahLst/>
              <a:cxnLst/>
              <a:rect l="l" t="t" r="r" b="b"/>
              <a:pathLst>
                <a:path w="11922" h="8491" extrusionOk="0">
                  <a:moveTo>
                    <a:pt x="6894" y="0"/>
                  </a:moveTo>
                  <a:cubicBezTo>
                    <a:pt x="6322" y="0"/>
                    <a:pt x="5748" y="393"/>
                    <a:pt x="5154" y="507"/>
                  </a:cubicBezTo>
                  <a:cubicBezTo>
                    <a:pt x="4996" y="539"/>
                    <a:pt x="4836" y="550"/>
                    <a:pt x="4676" y="550"/>
                  </a:cubicBezTo>
                  <a:cubicBezTo>
                    <a:pt x="4355" y="550"/>
                    <a:pt x="4033" y="507"/>
                    <a:pt x="3716" y="507"/>
                  </a:cubicBezTo>
                  <a:cubicBezTo>
                    <a:pt x="2048" y="507"/>
                    <a:pt x="489" y="1864"/>
                    <a:pt x="244" y="3505"/>
                  </a:cubicBezTo>
                  <a:cubicBezTo>
                    <a:pt x="0" y="5146"/>
                    <a:pt x="1099" y="6895"/>
                    <a:pt x="2686" y="7397"/>
                  </a:cubicBezTo>
                  <a:lnTo>
                    <a:pt x="1885" y="7383"/>
                  </a:lnTo>
                  <a:lnTo>
                    <a:pt x="1885" y="7383"/>
                  </a:lnTo>
                  <a:cubicBezTo>
                    <a:pt x="3273" y="8024"/>
                    <a:pt x="4800" y="8491"/>
                    <a:pt x="6312" y="8491"/>
                  </a:cubicBezTo>
                  <a:cubicBezTo>
                    <a:pt x="6912" y="8491"/>
                    <a:pt x="7511" y="8417"/>
                    <a:pt x="8097" y="8251"/>
                  </a:cubicBezTo>
                  <a:cubicBezTo>
                    <a:pt x="10172" y="7668"/>
                    <a:pt x="11921" y="5675"/>
                    <a:pt x="11664" y="3545"/>
                  </a:cubicBezTo>
                  <a:cubicBezTo>
                    <a:pt x="11582" y="2962"/>
                    <a:pt x="11392" y="2406"/>
                    <a:pt x="11121" y="1877"/>
                  </a:cubicBezTo>
                  <a:cubicBezTo>
                    <a:pt x="10823" y="1294"/>
                    <a:pt x="10402" y="697"/>
                    <a:pt x="9792" y="521"/>
                  </a:cubicBezTo>
                  <a:cubicBezTo>
                    <a:pt x="9621" y="472"/>
                    <a:pt x="9444" y="457"/>
                    <a:pt x="9264" y="457"/>
                  </a:cubicBezTo>
                  <a:cubicBezTo>
                    <a:pt x="9018" y="457"/>
                    <a:pt x="8768" y="484"/>
                    <a:pt x="8523" y="484"/>
                  </a:cubicBezTo>
                  <a:cubicBezTo>
                    <a:pt x="8307" y="484"/>
                    <a:pt x="8095" y="463"/>
                    <a:pt x="7893" y="385"/>
                  </a:cubicBezTo>
                  <a:cubicBezTo>
                    <a:pt x="7663" y="291"/>
                    <a:pt x="7459" y="128"/>
                    <a:pt x="7215" y="46"/>
                  </a:cubicBezTo>
                  <a:cubicBezTo>
                    <a:pt x="7108" y="14"/>
                    <a:pt x="7001" y="0"/>
                    <a:pt x="6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4"/>
            <p:cNvSpPr/>
            <p:nvPr/>
          </p:nvSpPr>
          <p:spPr>
            <a:xfrm>
              <a:off x="2559000" y="4348875"/>
              <a:ext cx="94275" cy="157800"/>
            </a:xfrm>
            <a:custGeom>
              <a:avLst/>
              <a:gdLst/>
              <a:ahLst/>
              <a:cxnLst/>
              <a:rect l="l" t="t" r="r" b="b"/>
              <a:pathLst>
                <a:path w="3771" h="6312" extrusionOk="0">
                  <a:moveTo>
                    <a:pt x="3608" y="0"/>
                  </a:moveTo>
                  <a:cubicBezTo>
                    <a:pt x="2591" y="0"/>
                    <a:pt x="1641" y="461"/>
                    <a:pt x="1004" y="1248"/>
                  </a:cubicBezTo>
                  <a:cubicBezTo>
                    <a:pt x="312" y="2129"/>
                    <a:pt x="0" y="3241"/>
                    <a:pt x="136" y="4353"/>
                  </a:cubicBezTo>
                  <a:cubicBezTo>
                    <a:pt x="204" y="5018"/>
                    <a:pt x="394" y="5655"/>
                    <a:pt x="678" y="6252"/>
                  </a:cubicBezTo>
                  <a:cubicBezTo>
                    <a:pt x="695" y="6294"/>
                    <a:pt x="727" y="6311"/>
                    <a:pt x="762" y="6311"/>
                  </a:cubicBezTo>
                  <a:cubicBezTo>
                    <a:pt x="839" y="6311"/>
                    <a:pt x="929" y="6224"/>
                    <a:pt x="882" y="6130"/>
                  </a:cubicBezTo>
                  <a:cubicBezTo>
                    <a:pt x="421" y="5140"/>
                    <a:pt x="204" y="3987"/>
                    <a:pt x="461" y="2902"/>
                  </a:cubicBezTo>
                  <a:cubicBezTo>
                    <a:pt x="665" y="1953"/>
                    <a:pt x="1262" y="1139"/>
                    <a:pt x="2102" y="637"/>
                  </a:cubicBezTo>
                  <a:cubicBezTo>
                    <a:pt x="2530" y="379"/>
                    <a:pt x="3031" y="243"/>
                    <a:pt x="3536" y="243"/>
                  </a:cubicBezTo>
                  <a:cubicBezTo>
                    <a:pt x="3560" y="243"/>
                    <a:pt x="3584" y="244"/>
                    <a:pt x="3608" y="244"/>
                  </a:cubicBezTo>
                  <a:cubicBezTo>
                    <a:pt x="3771" y="244"/>
                    <a:pt x="3771" y="0"/>
                    <a:pt x="3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4"/>
            <p:cNvSpPr/>
            <p:nvPr/>
          </p:nvSpPr>
          <p:spPr>
            <a:xfrm>
              <a:off x="2650125" y="4345575"/>
              <a:ext cx="23150" cy="169150"/>
            </a:xfrm>
            <a:custGeom>
              <a:avLst/>
              <a:gdLst/>
              <a:ahLst/>
              <a:cxnLst/>
              <a:rect l="l" t="t" r="r" b="b"/>
              <a:pathLst>
                <a:path w="926" h="6766" extrusionOk="0">
                  <a:moveTo>
                    <a:pt x="168" y="0"/>
                  </a:moveTo>
                  <a:cubicBezTo>
                    <a:pt x="85" y="0"/>
                    <a:pt x="0" y="86"/>
                    <a:pt x="58" y="173"/>
                  </a:cubicBezTo>
                  <a:cubicBezTo>
                    <a:pt x="641" y="1027"/>
                    <a:pt x="654" y="2071"/>
                    <a:pt x="573" y="3061"/>
                  </a:cubicBezTo>
                  <a:cubicBezTo>
                    <a:pt x="465" y="4255"/>
                    <a:pt x="302" y="5435"/>
                    <a:pt x="71" y="6615"/>
                  </a:cubicBezTo>
                  <a:cubicBezTo>
                    <a:pt x="55" y="6705"/>
                    <a:pt x="134" y="6766"/>
                    <a:pt x="204" y="6766"/>
                  </a:cubicBezTo>
                  <a:cubicBezTo>
                    <a:pt x="249" y="6766"/>
                    <a:pt x="291" y="6741"/>
                    <a:pt x="302" y="6682"/>
                  </a:cubicBezTo>
                  <a:cubicBezTo>
                    <a:pt x="478" y="5720"/>
                    <a:pt x="627" y="4743"/>
                    <a:pt x="749" y="3767"/>
                  </a:cubicBezTo>
                  <a:cubicBezTo>
                    <a:pt x="844" y="2939"/>
                    <a:pt x="926" y="2099"/>
                    <a:pt x="763" y="1285"/>
                  </a:cubicBezTo>
                  <a:cubicBezTo>
                    <a:pt x="682" y="837"/>
                    <a:pt x="519" y="430"/>
                    <a:pt x="261" y="51"/>
                  </a:cubicBezTo>
                  <a:cubicBezTo>
                    <a:pt x="237" y="15"/>
                    <a:pt x="203"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4"/>
            <p:cNvSpPr/>
            <p:nvPr/>
          </p:nvSpPr>
          <p:spPr>
            <a:xfrm>
              <a:off x="2657950" y="4345700"/>
              <a:ext cx="94675" cy="181600"/>
            </a:xfrm>
            <a:custGeom>
              <a:avLst/>
              <a:gdLst/>
              <a:ahLst/>
              <a:cxnLst/>
              <a:rect l="l" t="t" r="r" b="b"/>
              <a:pathLst>
                <a:path w="3787" h="7264" extrusionOk="0">
                  <a:moveTo>
                    <a:pt x="169" y="0"/>
                  </a:moveTo>
                  <a:cubicBezTo>
                    <a:pt x="36" y="0"/>
                    <a:pt x="1" y="198"/>
                    <a:pt x="138" y="236"/>
                  </a:cubicBezTo>
                  <a:cubicBezTo>
                    <a:pt x="1115" y="493"/>
                    <a:pt x="1833" y="1239"/>
                    <a:pt x="2349" y="2080"/>
                  </a:cubicBezTo>
                  <a:cubicBezTo>
                    <a:pt x="2932" y="3043"/>
                    <a:pt x="3298" y="4128"/>
                    <a:pt x="3406" y="5253"/>
                  </a:cubicBezTo>
                  <a:cubicBezTo>
                    <a:pt x="3474" y="5877"/>
                    <a:pt x="3474" y="6515"/>
                    <a:pt x="3393" y="7152"/>
                  </a:cubicBezTo>
                  <a:cubicBezTo>
                    <a:pt x="3379" y="7227"/>
                    <a:pt x="3434" y="7264"/>
                    <a:pt x="3495" y="7264"/>
                  </a:cubicBezTo>
                  <a:cubicBezTo>
                    <a:pt x="3556" y="7264"/>
                    <a:pt x="3623" y="7227"/>
                    <a:pt x="3637" y="7152"/>
                  </a:cubicBezTo>
                  <a:cubicBezTo>
                    <a:pt x="3786" y="5959"/>
                    <a:pt x="3678" y="4752"/>
                    <a:pt x="3312" y="3612"/>
                  </a:cubicBezTo>
                  <a:cubicBezTo>
                    <a:pt x="2986" y="2595"/>
                    <a:pt x="2457" y="1578"/>
                    <a:pt x="1671" y="832"/>
                  </a:cubicBezTo>
                  <a:cubicBezTo>
                    <a:pt x="1250" y="439"/>
                    <a:pt x="748" y="154"/>
                    <a:pt x="206" y="5"/>
                  </a:cubicBezTo>
                  <a:cubicBezTo>
                    <a:pt x="193" y="2"/>
                    <a:pt x="180"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4"/>
            <p:cNvSpPr/>
            <p:nvPr/>
          </p:nvSpPr>
          <p:spPr>
            <a:xfrm>
              <a:off x="2661775" y="4340550"/>
              <a:ext cx="128650" cy="143025"/>
            </a:xfrm>
            <a:custGeom>
              <a:avLst/>
              <a:gdLst/>
              <a:ahLst/>
              <a:cxnLst/>
              <a:rect l="l" t="t" r="r" b="b"/>
              <a:pathLst>
                <a:path w="5146" h="5721" extrusionOk="0">
                  <a:moveTo>
                    <a:pt x="1154" y="0"/>
                  </a:moveTo>
                  <a:cubicBezTo>
                    <a:pt x="806" y="0"/>
                    <a:pt x="461" y="67"/>
                    <a:pt x="134" y="197"/>
                  </a:cubicBezTo>
                  <a:cubicBezTo>
                    <a:pt x="1" y="246"/>
                    <a:pt x="41" y="436"/>
                    <a:pt x="149" y="436"/>
                  </a:cubicBezTo>
                  <a:cubicBezTo>
                    <a:pt x="161" y="436"/>
                    <a:pt x="174" y="434"/>
                    <a:pt x="188" y="428"/>
                  </a:cubicBezTo>
                  <a:cubicBezTo>
                    <a:pt x="495" y="301"/>
                    <a:pt x="811" y="243"/>
                    <a:pt x="1125" y="243"/>
                  </a:cubicBezTo>
                  <a:cubicBezTo>
                    <a:pt x="1786" y="243"/>
                    <a:pt x="2440" y="498"/>
                    <a:pt x="2982" y="903"/>
                  </a:cubicBezTo>
                  <a:cubicBezTo>
                    <a:pt x="3877" y="1554"/>
                    <a:pt x="4366" y="2598"/>
                    <a:pt x="4623" y="3656"/>
                  </a:cubicBezTo>
                  <a:cubicBezTo>
                    <a:pt x="4759" y="4293"/>
                    <a:pt x="4854" y="4944"/>
                    <a:pt x="4894" y="5609"/>
                  </a:cubicBezTo>
                  <a:cubicBezTo>
                    <a:pt x="4901" y="5683"/>
                    <a:pt x="4966" y="5720"/>
                    <a:pt x="5027" y="5720"/>
                  </a:cubicBezTo>
                  <a:cubicBezTo>
                    <a:pt x="5088" y="5720"/>
                    <a:pt x="5145" y="5683"/>
                    <a:pt x="5139" y="5609"/>
                  </a:cubicBezTo>
                  <a:cubicBezTo>
                    <a:pt x="5044" y="4388"/>
                    <a:pt x="4867" y="3154"/>
                    <a:pt x="4284" y="2069"/>
                  </a:cubicBezTo>
                  <a:cubicBezTo>
                    <a:pt x="3782" y="1093"/>
                    <a:pt x="2901" y="374"/>
                    <a:pt x="1843" y="89"/>
                  </a:cubicBezTo>
                  <a:cubicBezTo>
                    <a:pt x="1616" y="29"/>
                    <a:pt x="1385" y="0"/>
                    <a:pt x="1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4"/>
            <p:cNvSpPr/>
            <p:nvPr/>
          </p:nvSpPr>
          <p:spPr>
            <a:xfrm>
              <a:off x="2620700" y="4288175"/>
              <a:ext cx="42075" cy="64775"/>
            </a:xfrm>
            <a:custGeom>
              <a:avLst/>
              <a:gdLst/>
              <a:ahLst/>
              <a:cxnLst/>
              <a:rect l="l" t="t" r="r" b="b"/>
              <a:pathLst>
                <a:path w="1683" h="2591" extrusionOk="0">
                  <a:moveTo>
                    <a:pt x="679" y="0"/>
                  </a:moveTo>
                  <a:cubicBezTo>
                    <a:pt x="624" y="0"/>
                    <a:pt x="584" y="0"/>
                    <a:pt x="530" y="14"/>
                  </a:cubicBezTo>
                  <a:cubicBezTo>
                    <a:pt x="150" y="123"/>
                    <a:pt x="1" y="584"/>
                    <a:pt x="245" y="909"/>
                  </a:cubicBezTo>
                  <a:cubicBezTo>
                    <a:pt x="638" y="1424"/>
                    <a:pt x="991" y="1967"/>
                    <a:pt x="1316" y="2537"/>
                  </a:cubicBezTo>
                  <a:lnTo>
                    <a:pt x="1682" y="2591"/>
                  </a:lnTo>
                  <a:cubicBezTo>
                    <a:pt x="1655" y="1858"/>
                    <a:pt x="1479" y="1126"/>
                    <a:pt x="1153" y="462"/>
                  </a:cubicBezTo>
                  <a:cubicBezTo>
                    <a:pt x="1058" y="245"/>
                    <a:pt x="909" y="14"/>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4"/>
            <p:cNvSpPr/>
            <p:nvPr/>
          </p:nvSpPr>
          <p:spPr>
            <a:xfrm>
              <a:off x="2651925" y="4292550"/>
              <a:ext cx="82925" cy="55300"/>
            </a:xfrm>
            <a:custGeom>
              <a:avLst/>
              <a:gdLst/>
              <a:ahLst/>
              <a:cxnLst/>
              <a:rect l="l" t="t" r="r" b="b"/>
              <a:pathLst>
                <a:path w="3317" h="2212" extrusionOk="0">
                  <a:moveTo>
                    <a:pt x="1736" y="175"/>
                  </a:moveTo>
                  <a:cubicBezTo>
                    <a:pt x="1826" y="175"/>
                    <a:pt x="1874" y="294"/>
                    <a:pt x="1912" y="368"/>
                  </a:cubicBezTo>
                  <a:cubicBezTo>
                    <a:pt x="1952" y="476"/>
                    <a:pt x="1952" y="598"/>
                    <a:pt x="1912" y="707"/>
                  </a:cubicBezTo>
                  <a:cubicBezTo>
                    <a:pt x="1898" y="754"/>
                    <a:pt x="1880" y="799"/>
                    <a:pt x="1859" y="840"/>
                  </a:cubicBezTo>
                  <a:lnTo>
                    <a:pt x="1859" y="840"/>
                  </a:lnTo>
                  <a:cubicBezTo>
                    <a:pt x="1827" y="822"/>
                    <a:pt x="1794" y="800"/>
                    <a:pt x="1762" y="775"/>
                  </a:cubicBezTo>
                  <a:cubicBezTo>
                    <a:pt x="1681" y="721"/>
                    <a:pt x="1627" y="639"/>
                    <a:pt x="1600" y="544"/>
                  </a:cubicBezTo>
                  <a:cubicBezTo>
                    <a:pt x="1559" y="436"/>
                    <a:pt x="1559" y="205"/>
                    <a:pt x="1708" y="178"/>
                  </a:cubicBezTo>
                  <a:cubicBezTo>
                    <a:pt x="1718" y="176"/>
                    <a:pt x="1727" y="175"/>
                    <a:pt x="1736" y="175"/>
                  </a:cubicBezTo>
                  <a:close/>
                  <a:moveTo>
                    <a:pt x="697" y="346"/>
                  </a:moveTo>
                  <a:cubicBezTo>
                    <a:pt x="847" y="346"/>
                    <a:pt x="999" y="477"/>
                    <a:pt x="1044" y="598"/>
                  </a:cubicBezTo>
                  <a:cubicBezTo>
                    <a:pt x="1106" y="795"/>
                    <a:pt x="1039" y="1009"/>
                    <a:pt x="936" y="1194"/>
                  </a:cubicBezTo>
                  <a:lnTo>
                    <a:pt x="936" y="1194"/>
                  </a:lnTo>
                  <a:cubicBezTo>
                    <a:pt x="864" y="1166"/>
                    <a:pt x="795" y="1126"/>
                    <a:pt x="732" y="1073"/>
                  </a:cubicBezTo>
                  <a:cubicBezTo>
                    <a:pt x="582" y="938"/>
                    <a:pt x="325" y="517"/>
                    <a:pt x="596" y="368"/>
                  </a:cubicBezTo>
                  <a:cubicBezTo>
                    <a:pt x="629" y="353"/>
                    <a:pt x="663" y="346"/>
                    <a:pt x="697" y="346"/>
                  </a:cubicBezTo>
                  <a:close/>
                  <a:moveTo>
                    <a:pt x="1722" y="0"/>
                  </a:moveTo>
                  <a:cubicBezTo>
                    <a:pt x="1499" y="0"/>
                    <a:pt x="1377" y="308"/>
                    <a:pt x="1423" y="517"/>
                  </a:cubicBezTo>
                  <a:cubicBezTo>
                    <a:pt x="1465" y="719"/>
                    <a:pt x="1591" y="884"/>
                    <a:pt x="1761" y="987"/>
                  </a:cubicBezTo>
                  <a:lnTo>
                    <a:pt x="1761" y="987"/>
                  </a:lnTo>
                  <a:cubicBezTo>
                    <a:pt x="1619" y="1152"/>
                    <a:pt x="1411" y="1244"/>
                    <a:pt x="1199" y="1244"/>
                  </a:cubicBezTo>
                  <a:cubicBezTo>
                    <a:pt x="1167" y="1244"/>
                    <a:pt x="1135" y="1241"/>
                    <a:pt x="1103" y="1237"/>
                  </a:cubicBezTo>
                  <a:lnTo>
                    <a:pt x="1103" y="1237"/>
                  </a:lnTo>
                  <a:cubicBezTo>
                    <a:pt x="1237" y="979"/>
                    <a:pt x="1319" y="657"/>
                    <a:pt x="1139" y="409"/>
                  </a:cubicBezTo>
                  <a:cubicBezTo>
                    <a:pt x="1036" y="260"/>
                    <a:pt x="877" y="181"/>
                    <a:pt x="713" y="181"/>
                  </a:cubicBezTo>
                  <a:cubicBezTo>
                    <a:pt x="637" y="181"/>
                    <a:pt x="560" y="198"/>
                    <a:pt x="488" y="232"/>
                  </a:cubicBezTo>
                  <a:cubicBezTo>
                    <a:pt x="203" y="422"/>
                    <a:pt x="325" y="856"/>
                    <a:pt x="515" y="1073"/>
                  </a:cubicBezTo>
                  <a:cubicBezTo>
                    <a:pt x="604" y="1186"/>
                    <a:pt x="719" y="1276"/>
                    <a:pt x="848" y="1335"/>
                  </a:cubicBezTo>
                  <a:lnTo>
                    <a:pt x="848" y="1335"/>
                  </a:lnTo>
                  <a:cubicBezTo>
                    <a:pt x="818" y="1377"/>
                    <a:pt x="788" y="1417"/>
                    <a:pt x="759" y="1453"/>
                  </a:cubicBezTo>
                  <a:cubicBezTo>
                    <a:pt x="569" y="1683"/>
                    <a:pt x="338" y="1887"/>
                    <a:pt x="81" y="2050"/>
                  </a:cubicBezTo>
                  <a:cubicBezTo>
                    <a:pt x="1" y="2107"/>
                    <a:pt x="55" y="2211"/>
                    <a:pt x="123" y="2211"/>
                  </a:cubicBezTo>
                  <a:cubicBezTo>
                    <a:pt x="136" y="2211"/>
                    <a:pt x="149" y="2207"/>
                    <a:pt x="162" y="2199"/>
                  </a:cubicBezTo>
                  <a:cubicBezTo>
                    <a:pt x="499" y="1997"/>
                    <a:pt x="782" y="1714"/>
                    <a:pt x="1012" y="1392"/>
                  </a:cubicBezTo>
                  <a:lnTo>
                    <a:pt x="1012" y="1392"/>
                  </a:lnTo>
                  <a:cubicBezTo>
                    <a:pt x="1078" y="1408"/>
                    <a:pt x="1145" y="1416"/>
                    <a:pt x="1214" y="1416"/>
                  </a:cubicBezTo>
                  <a:cubicBezTo>
                    <a:pt x="1270" y="1416"/>
                    <a:pt x="1326" y="1410"/>
                    <a:pt x="1383" y="1399"/>
                  </a:cubicBezTo>
                  <a:cubicBezTo>
                    <a:pt x="1599" y="1345"/>
                    <a:pt x="1785" y="1225"/>
                    <a:pt x="1914" y="1059"/>
                  </a:cubicBezTo>
                  <a:lnTo>
                    <a:pt x="1914" y="1059"/>
                  </a:lnTo>
                  <a:cubicBezTo>
                    <a:pt x="1978" y="1080"/>
                    <a:pt x="2045" y="1095"/>
                    <a:pt x="2115" y="1100"/>
                  </a:cubicBezTo>
                  <a:cubicBezTo>
                    <a:pt x="2134" y="1101"/>
                    <a:pt x="2152" y="1102"/>
                    <a:pt x="2170" y="1102"/>
                  </a:cubicBezTo>
                  <a:cubicBezTo>
                    <a:pt x="2581" y="1102"/>
                    <a:pt x="2942" y="818"/>
                    <a:pt x="3241" y="571"/>
                  </a:cubicBezTo>
                  <a:cubicBezTo>
                    <a:pt x="3316" y="518"/>
                    <a:pt x="3255" y="429"/>
                    <a:pt x="3178" y="429"/>
                  </a:cubicBezTo>
                  <a:cubicBezTo>
                    <a:pt x="3159" y="429"/>
                    <a:pt x="3138" y="435"/>
                    <a:pt x="3119" y="449"/>
                  </a:cubicBezTo>
                  <a:cubicBezTo>
                    <a:pt x="2858" y="662"/>
                    <a:pt x="2514" y="923"/>
                    <a:pt x="2172" y="923"/>
                  </a:cubicBezTo>
                  <a:cubicBezTo>
                    <a:pt x="2118" y="923"/>
                    <a:pt x="2064" y="916"/>
                    <a:pt x="2011" y="902"/>
                  </a:cubicBezTo>
                  <a:lnTo>
                    <a:pt x="2011" y="902"/>
                  </a:lnTo>
                  <a:cubicBezTo>
                    <a:pt x="2031" y="861"/>
                    <a:pt x="2047" y="819"/>
                    <a:pt x="2061" y="775"/>
                  </a:cubicBezTo>
                  <a:cubicBezTo>
                    <a:pt x="2156" y="531"/>
                    <a:pt x="2115" y="151"/>
                    <a:pt x="1844" y="29"/>
                  </a:cubicBezTo>
                  <a:cubicBezTo>
                    <a:pt x="1801" y="9"/>
                    <a:pt x="1760" y="0"/>
                    <a:pt x="17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4"/>
            <p:cNvSpPr/>
            <p:nvPr/>
          </p:nvSpPr>
          <p:spPr>
            <a:xfrm>
              <a:off x="3142850" y="4470550"/>
              <a:ext cx="9100" cy="40100"/>
            </a:xfrm>
            <a:custGeom>
              <a:avLst/>
              <a:gdLst/>
              <a:ahLst/>
              <a:cxnLst/>
              <a:rect l="l" t="t" r="r" b="b"/>
              <a:pathLst>
                <a:path w="364" h="1604" extrusionOk="0">
                  <a:moveTo>
                    <a:pt x="219" y="1"/>
                  </a:moveTo>
                  <a:cubicBezTo>
                    <a:pt x="182" y="1"/>
                    <a:pt x="146" y="21"/>
                    <a:pt x="136" y="70"/>
                  </a:cubicBezTo>
                  <a:cubicBezTo>
                    <a:pt x="0" y="558"/>
                    <a:pt x="0" y="1060"/>
                    <a:pt x="149" y="1534"/>
                  </a:cubicBezTo>
                  <a:cubicBezTo>
                    <a:pt x="165" y="1582"/>
                    <a:pt x="204" y="1603"/>
                    <a:pt x="243" y="1603"/>
                  </a:cubicBezTo>
                  <a:cubicBezTo>
                    <a:pt x="304" y="1603"/>
                    <a:pt x="364" y="1554"/>
                    <a:pt x="339" y="1480"/>
                  </a:cubicBezTo>
                  <a:cubicBezTo>
                    <a:pt x="203" y="1046"/>
                    <a:pt x="190" y="571"/>
                    <a:pt x="312" y="124"/>
                  </a:cubicBezTo>
                  <a:cubicBezTo>
                    <a:pt x="337" y="50"/>
                    <a:pt x="27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4"/>
            <p:cNvSpPr/>
            <p:nvPr/>
          </p:nvSpPr>
          <p:spPr>
            <a:xfrm>
              <a:off x="2548825" y="4620100"/>
              <a:ext cx="218700" cy="264825"/>
            </a:xfrm>
            <a:custGeom>
              <a:avLst/>
              <a:gdLst/>
              <a:ahLst/>
              <a:cxnLst/>
              <a:rect l="l" t="t" r="r" b="b"/>
              <a:pathLst>
                <a:path w="8748" h="10593" fill="none" extrusionOk="0">
                  <a:moveTo>
                    <a:pt x="0" y="1"/>
                  </a:moveTo>
                  <a:cubicBezTo>
                    <a:pt x="109" y="326"/>
                    <a:pt x="136" y="6171"/>
                    <a:pt x="150" y="9521"/>
                  </a:cubicBezTo>
                  <a:cubicBezTo>
                    <a:pt x="150" y="10267"/>
                    <a:pt x="1099" y="10592"/>
                    <a:pt x="1574" y="9996"/>
                  </a:cubicBezTo>
                  <a:lnTo>
                    <a:pt x="8748" y="760"/>
                  </a:lnTo>
                </a:path>
              </a:pathLst>
            </a:custGeom>
            <a:solidFill>
              <a:schemeClr val="accent5"/>
            </a:solidFill>
            <a:ln w="28575" cap="flat" cmpd="sng">
              <a:solidFill>
                <a:schemeClr val="accent5"/>
              </a:solidFill>
              <a:prstDash val="solid"/>
              <a:miter lim="135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4"/>
            <p:cNvSpPr/>
            <p:nvPr/>
          </p:nvSpPr>
          <p:spPr>
            <a:xfrm>
              <a:off x="2885500" y="4762150"/>
              <a:ext cx="222100" cy="201300"/>
            </a:xfrm>
            <a:custGeom>
              <a:avLst/>
              <a:gdLst/>
              <a:ahLst/>
              <a:cxnLst/>
              <a:rect l="l" t="t" r="r" b="b"/>
              <a:pathLst>
                <a:path w="8884" h="8052" extrusionOk="0">
                  <a:moveTo>
                    <a:pt x="4430" y="1"/>
                  </a:moveTo>
                  <a:cubicBezTo>
                    <a:pt x="2628" y="1"/>
                    <a:pt x="991" y="1225"/>
                    <a:pt x="543" y="3052"/>
                  </a:cubicBezTo>
                  <a:cubicBezTo>
                    <a:pt x="0" y="5209"/>
                    <a:pt x="1316" y="7392"/>
                    <a:pt x="3472" y="7935"/>
                  </a:cubicBezTo>
                  <a:cubicBezTo>
                    <a:pt x="3795" y="8014"/>
                    <a:pt x="4118" y="8052"/>
                    <a:pt x="4435" y="8052"/>
                  </a:cubicBezTo>
                  <a:cubicBezTo>
                    <a:pt x="6244" y="8052"/>
                    <a:pt x="7891" y="6826"/>
                    <a:pt x="8341" y="4992"/>
                  </a:cubicBezTo>
                  <a:cubicBezTo>
                    <a:pt x="8884" y="2835"/>
                    <a:pt x="7568" y="652"/>
                    <a:pt x="5412" y="123"/>
                  </a:cubicBezTo>
                  <a:cubicBezTo>
                    <a:pt x="5083" y="40"/>
                    <a:pt x="4754" y="1"/>
                    <a:pt x="44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4"/>
            <p:cNvSpPr/>
            <p:nvPr/>
          </p:nvSpPr>
          <p:spPr>
            <a:xfrm>
              <a:off x="2947200" y="4813350"/>
              <a:ext cx="98700" cy="99025"/>
            </a:xfrm>
            <a:custGeom>
              <a:avLst/>
              <a:gdLst/>
              <a:ahLst/>
              <a:cxnLst/>
              <a:rect l="l" t="t" r="r" b="b"/>
              <a:pathLst>
                <a:path w="3948" h="3961" extrusionOk="0">
                  <a:moveTo>
                    <a:pt x="1981" y="1"/>
                  </a:moveTo>
                  <a:cubicBezTo>
                    <a:pt x="882" y="1"/>
                    <a:pt x="1" y="882"/>
                    <a:pt x="1" y="1981"/>
                  </a:cubicBezTo>
                  <a:cubicBezTo>
                    <a:pt x="1" y="3066"/>
                    <a:pt x="882" y="3961"/>
                    <a:pt x="1981" y="3961"/>
                  </a:cubicBezTo>
                  <a:cubicBezTo>
                    <a:pt x="3066" y="3961"/>
                    <a:pt x="3947" y="3066"/>
                    <a:pt x="3947" y="1981"/>
                  </a:cubicBezTo>
                  <a:cubicBezTo>
                    <a:pt x="3947" y="882"/>
                    <a:pt x="3066" y="1"/>
                    <a:pt x="1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4"/>
            <p:cNvSpPr/>
            <p:nvPr/>
          </p:nvSpPr>
          <p:spPr>
            <a:xfrm>
              <a:off x="2872950" y="4608575"/>
              <a:ext cx="141425" cy="272950"/>
            </a:xfrm>
            <a:custGeom>
              <a:avLst/>
              <a:gdLst/>
              <a:ahLst/>
              <a:cxnLst/>
              <a:rect l="l" t="t" r="r" b="b"/>
              <a:pathLst>
                <a:path w="5657" h="10918" extrusionOk="0">
                  <a:moveTo>
                    <a:pt x="1004" y="0"/>
                  </a:moveTo>
                  <a:lnTo>
                    <a:pt x="1" y="448"/>
                  </a:lnTo>
                  <a:lnTo>
                    <a:pt x="4666" y="10918"/>
                  </a:lnTo>
                  <a:lnTo>
                    <a:pt x="5656" y="10470"/>
                  </a:lnTo>
                  <a:lnTo>
                    <a:pt x="10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4"/>
            <p:cNvSpPr/>
            <p:nvPr/>
          </p:nvSpPr>
          <p:spPr>
            <a:xfrm>
              <a:off x="2476163" y="4407825"/>
              <a:ext cx="591225" cy="288625"/>
            </a:xfrm>
            <a:custGeom>
              <a:avLst/>
              <a:gdLst/>
              <a:ahLst/>
              <a:cxnLst/>
              <a:rect l="l" t="t" r="r" b="b"/>
              <a:pathLst>
                <a:path w="23649" h="11545" extrusionOk="0">
                  <a:moveTo>
                    <a:pt x="1153" y="1"/>
                  </a:moveTo>
                  <a:cubicBezTo>
                    <a:pt x="505" y="1"/>
                    <a:pt x="0" y="594"/>
                    <a:pt x="132" y="1250"/>
                  </a:cubicBezTo>
                  <a:lnTo>
                    <a:pt x="1990" y="10703"/>
                  </a:lnTo>
                  <a:cubicBezTo>
                    <a:pt x="2096" y="11195"/>
                    <a:pt x="2529" y="11544"/>
                    <a:pt x="3045" y="11544"/>
                  </a:cubicBezTo>
                  <a:cubicBezTo>
                    <a:pt x="3055" y="11544"/>
                    <a:pt x="3065" y="11544"/>
                    <a:pt x="3075" y="11544"/>
                  </a:cubicBezTo>
                  <a:lnTo>
                    <a:pt x="20705" y="10839"/>
                  </a:lnTo>
                  <a:cubicBezTo>
                    <a:pt x="21180" y="10825"/>
                    <a:pt x="21573" y="10499"/>
                    <a:pt x="21695" y="10038"/>
                  </a:cubicBezTo>
                  <a:lnTo>
                    <a:pt x="23499" y="2525"/>
                  </a:lnTo>
                  <a:cubicBezTo>
                    <a:pt x="23648" y="1888"/>
                    <a:pt x="23187" y="1264"/>
                    <a:pt x="22536" y="1223"/>
                  </a:cubicBezTo>
                  <a:lnTo>
                    <a:pt x="1217" y="3"/>
                  </a:lnTo>
                  <a:cubicBezTo>
                    <a:pt x="1195" y="1"/>
                    <a:pt x="1174" y="1"/>
                    <a:pt x="1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4"/>
            <p:cNvSpPr/>
            <p:nvPr/>
          </p:nvSpPr>
          <p:spPr>
            <a:xfrm>
              <a:off x="2215200" y="4243075"/>
              <a:ext cx="291275" cy="196000"/>
            </a:xfrm>
            <a:custGeom>
              <a:avLst/>
              <a:gdLst/>
              <a:ahLst/>
              <a:cxnLst/>
              <a:rect l="l" t="t" r="r" b="b"/>
              <a:pathLst>
                <a:path w="11651" h="7840" fill="none" extrusionOk="0">
                  <a:moveTo>
                    <a:pt x="1" y="1"/>
                  </a:moveTo>
                  <a:cubicBezTo>
                    <a:pt x="204" y="313"/>
                    <a:pt x="3567" y="814"/>
                    <a:pt x="5819" y="1126"/>
                  </a:cubicBezTo>
                  <a:cubicBezTo>
                    <a:pt x="7080" y="1303"/>
                    <a:pt x="8206" y="2049"/>
                    <a:pt x="8870" y="3147"/>
                  </a:cubicBezTo>
                  <a:lnTo>
                    <a:pt x="11650" y="7839"/>
                  </a:lnTo>
                </a:path>
              </a:pathLst>
            </a:custGeom>
            <a:solidFill>
              <a:schemeClr val="accent5"/>
            </a:solidFill>
            <a:ln w="28575" cap="flat" cmpd="sng">
              <a:solidFill>
                <a:schemeClr val="accent5"/>
              </a:solidFill>
              <a:prstDash val="solid"/>
              <a:miter lim="135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4"/>
            <p:cNvSpPr/>
            <p:nvPr/>
          </p:nvSpPr>
          <p:spPr>
            <a:xfrm>
              <a:off x="2193500" y="4229650"/>
              <a:ext cx="135650" cy="52400"/>
            </a:xfrm>
            <a:custGeom>
              <a:avLst/>
              <a:gdLst/>
              <a:ahLst/>
              <a:cxnLst/>
              <a:rect l="l" t="t" r="r" b="b"/>
              <a:pathLst>
                <a:path w="5426" h="2096" extrusionOk="0">
                  <a:moveTo>
                    <a:pt x="711" y="1"/>
                  </a:moveTo>
                  <a:cubicBezTo>
                    <a:pt x="400" y="1"/>
                    <a:pt x="131" y="218"/>
                    <a:pt x="82" y="524"/>
                  </a:cubicBezTo>
                  <a:lnTo>
                    <a:pt x="55" y="633"/>
                  </a:lnTo>
                  <a:cubicBezTo>
                    <a:pt x="1" y="985"/>
                    <a:pt x="231" y="1311"/>
                    <a:pt x="570" y="1379"/>
                  </a:cubicBezTo>
                  <a:lnTo>
                    <a:pt x="4612" y="2084"/>
                  </a:lnTo>
                  <a:cubicBezTo>
                    <a:pt x="4653" y="2092"/>
                    <a:pt x="4694" y="2096"/>
                    <a:pt x="4735" y="2096"/>
                  </a:cubicBezTo>
                  <a:cubicBezTo>
                    <a:pt x="5037" y="2096"/>
                    <a:pt x="5296" y="1880"/>
                    <a:pt x="5344" y="1568"/>
                  </a:cubicBezTo>
                  <a:lnTo>
                    <a:pt x="5371" y="1460"/>
                  </a:lnTo>
                  <a:cubicBezTo>
                    <a:pt x="5425" y="1107"/>
                    <a:pt x="5195" y="782"/>
                    <a:pt x="4856" y="728"/>
                  </a:cubicBezTo>
                  <a:lnTo>
                    <a:pt x="814" y="9"/>
                  </a:lnTo>
                  <a:cubicBezTo>
                    <a:pt x="780" y="3"/>
                    <a:pt x="745" y="1"/>
                    <a:pt x="7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4"/>
            <p:cNvSpPr/>
            <p:nvPr/>
          </p:nvSpPr>
          <p:spPr>
            <a:xfrm>
              <a:off x="2481350" y="4451600"/>
              <a:ext cx="580475" cy="45125"/>
            </a:xfrm>
            <a:custGeom>
              <a:avLst/>
              <a:gdLst/>
              <a:ahLst/>
              <a:cxnLst/>
              <a:rect l="l" t="t" r="r" b="b"/>
              <a:pathLst>
                <a:path w="23219" h="1805" extrusionOk="0">
                  <a:moveTo>
                    <a:pt x="1" y="0"/>
                  </a:moveTo>
                  <a:lnTo>
                    <a:pt x="177" y="855"/>
                  </a:lnTo>
                  <a:lnTo>
                    <a:pt x="23015" y="1804"/>
                  </a:lnTo>
                  <a:lnTo>
                    <a:pt x="23219" y="95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6" name="Google Shape;1156;p54"/>
          <p:cNvSpPr txBox="1"/>
          <p:nvPr/>
        </p:nvSpPr>
        <p:spPr>
          <a:xfrm>
            <a:off x="611375" y="1435125"/>
            <a:ext cx="8011200" cy="2186100"/>
          </a:xfrm>
          <a:prstGeom prst="rect">
            <a:avLst/>
          </a:prstGeom>
          <a:noFill/>
          <a:ln>
            <a:noFill/>
          </a:ln>
        </p:spPr>
        <p:txBody>
          <a:bodyPr spcFirstLastPara="1" wrap="square" lIns="91425" tIns="91425" rIns="91425" bIns="91425" anchor="t" anchorCtr="0">
            <a:noAutofit/>
          </a:bodyPr>
          <a:lstStyle/>
          <a:p>
            <a:pPr marL="0" lvl="0" indent="0" algn="just" rtl="1">
              <a:spcBef>
                <a:spcPts val="0"/>
              </a:spcBef>
              <a:spcAft>
                <a:spcPts val="0"/>
              </a:spcAft>
              <a:buNone/>
            </a:pPr>
            <a:r>
              <a:rPr lang="en" sz="2200">
                <a:solidFill>
                  <a:schemeClr val="accent6"/>
                </a:solidFill>
                <a:latin typeface="Alef"/>
                <a:ea typeface="Alef"/>
                <a:cs typeface="Alef"/>
                <a:sym typeface="Alef"/>
              </a:rPr>
              <a:t>ביטחון תזונתי הוא מונח המתייחס ליכולת שלנו לקבל גישה ישירה ויומיומית למזון. היעדר ביטחון תזונתי הוא מצב שבו אין גישה ישירה או יום יומית למזון, למשל בקרב אנשים עניים. </a:t>
            </a:r>
            <a:endParaRPr sz="2200">
              <a:solidFill>
                <a:schemeClr val="accent6"/>
              </a:solidFill>
              <a:latin typeface="Alef"/>
              <a:ea typeface="Alef"/>
              <a:cs typeface="Alef"/>
              <a:sym typeface="Alef"/>
            </a:endParaRPr>
          </a:p>
          <a:p>
            <a:pPr marL="0" lvl="0" indent="0" algn="just" rtl="1">
              <a:spcBef>
                <a:spcPts val="0"/>
              </a:spcBef>
              <a:spcAft>
                <a:spcPts val="0"/>
              </a:spcAft>
              <a:buNone/>
            </a:pPr>
            <a:endParaRPr sz="2200">
              <a:solidFill>
                <a:schemeClr val="accent6"/>
              </a:solidFill>
              <a:latin typeface="Alef"/>
              <a:ea typeface="Alef"/>
              <a:cs typeface="Alef"/>
              <a:sym typeface="Alef"/>
            </a:endParaRPr>
          </a:p>
          <a:p>
            <a:pPr marL="0" lvl="0" indent="0" algn="just" rtl="1">
              <a:spcBef>
                <a:spcPts val="0"/>
              </a:spcBef>
              <a:spcAft>
                <a:spcPts val="0"/>
              </a:spcAft>
              <a:buNone/>
            </a:pPr>
            <a:r>
              <a:rPr lang="en" sz="2200">
                <a:solidFill>
                  <a:schemeClr val="accent6"/>
                </a:solidFill>
                <a:latin typeface="Alef"/>
                <a:ea typeface="Alef"/>
                <a:cs typeface="Alef"/>
                <a:sym typeface="Alef"/>
              </a:rPr>
              <a:t>היעדר ביטחון תזונתי גורם לבעיות בריאותיות ולמחלות רבות למשל כתוצאה ממחסור ב</a:t>
            </a:r>
            <a:r>
              <a:rPr lang="en" sz="2200">
                <a:solidFill>
                  <a:schemeClr val="accent6"/>
                </a:solidFill>
                <a:uFill>
                  <a:noFill/>
                </a:uFill>
                <a:latin typeface="Alef"/>
                <a:ea typeface="Alef"/>
                <a:cs typeface="Alef"/>
                <a:sym typeface="Alef"/>
                <a:hlinkClick r:id="rId3">
                  <a:extLst>
                    <a:ext uri="{A12FA001-AC4F-418D-AE19-62706E023703}">
                      <ahyp:hlinkClr xmlns:ahyp="http://schemas.microsoft.com/office/drawing/2018/hyperlinkcolor" val="tx"/>
                    </a:ext>
                  </a:extLst>
                </a:hlinkClick>
              </a:rPr>
              <a:t>ויטמינים</a:t>
            </a:r>
            <a:r>
              <a:rPr lang="en" sz="2200">
                <a:solidFill>
                  <a:schemeClr val="accent6"/>
                </a:solidFill>
                <a:latin typeface="Alef"/>
                <a:ea typeface="Alef"/>
                <a:cs typeface="Alef"/>
                <a:sym typeface="Alef"/>
              </a:rPr>
              <a:t> וב</a:t>
            </a:r>
            <a:r>
              <a:rPr lang="en" sz="2200">
                <a:solidFill>
                  <a:schemeClr val="accent6"/>
                </a:solidFill>
                <a:uFill>
                  <a:noFill/>
                </a:uFill>
                <a:latin typeface="Alef"/>
                <a:ea typeface="Alef"/>
                <a:cs typeface="Alef"/>
                <a:sym typeface="Alef"/>
                <a:hlinkClick r:id="rId4">
                  <a:extLst>
                    <a:ext uri="{A12FA001-AC4F-418D-AE19-62706E023703}">
                      <ahyp:hlinkClr xmlns:ahyp="http://schemas.microsoft.com/office/drawing/2018/hyperlinkcolor" val="tx"/>
                    </a:ext>
                  </a:extLst>
                </a:hlinkClick>
              </a:rPr>
              <a:t>מינרלים</a:t>
            </a:r>
            <a:endParaRPr sz="3500">
              <a:solidFill>
                <a:schemeClr val="accent6"/>
              </a:solidFill>
              <a:latin typeface="Alef"/>
              <a:ea typeface="Alef"/>
              <a:cs typeface="Alef"/>
              <a:sym typeface="Alef"/>
            </a:endParaRPr>
          </a:p>
          <a:p>
            <a:pPr marL="0" lvl="0" indent="0" algn="just" rtl="1">
              <a:spcBef>
                <a:spcPts val="0"/>
              </a:spcBef>
              <a:spcAft>
                <a:spcPts val="0"/>
              </a:spcAft>
              <a:buNone/>
            </a:pPr>
            <a:endParaRPr sz="2400">
              <a:latin typeface="Calibri"/>
              <a:ea typeface="Calibri"/>
              <a:cs typeface="Calibri"/>
              <a:sym typeface="Calibri"/>
            </a:endParaRPr>
          </a:p>
        </p:txBody>
      </p:sp>
      <p:sp>
        <p:nvSpPr>
          <p:cNvPr id="1157" name="Google Shape;1157;p54"/>
          <p:cNvSpPr txBox="1"/>
          <p:nvPr/>
        </p:nvSpPr>
        <p:spPr>
          <a:xfrm>
            <a:off x="1243025" y="3260600"/>
            <a:ext cx="6747900" cy="4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8"/>
          <p:cNvSpPr txBox="1">
            <a:spLocks noGrp="1"/>
          </p:cNvSpPr>
          <p:nvPr>
            <p:ph type="ctrTitle"/>
          </p:nvPr>
        </p:nvSpPr>
        <p:spPr>
          <a:xfrm>
            <a:off x="264650" y="-128800"/>
            <a:ext cx="8307900" cy="15711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en" sz="3000">
                <a:latin typeface="Alef"/>
                <a:ea typeface="Alef"/>
                <a:cs typeface="Alef"/>
                <a:sym typeface="Alef"/>
              </a:rPr>
              <a:t>תזונה מקיימת וביטחון תזונתי בחקלאות בישראל</a:t>
            </a:r>
            <a:endParaRPr sz="3000">
              <a:latin typeface="Alef"/>
              <a:ea typeface="Alef"/>
              <a:cs typeface="Alef"/>
              <a:sym typeface="Alef"/>
            </a:endParaRPr>
          </a:p>
          <a:p>
            <a:pPr marL="0" lvl="0" indent="0" algn="r" rtl="1">
              <a:spcBef>
                <a:spcPts val="0"/>
              </a:spcBef>
              <a:spcAft>
                <a:spcPts val="0"/>
              </a:spcAft>
              <a:buNone/>
            </a:pPr>
            <a:endParaRPr sz="3000"/>
          </a:p>
        </p:txBody>
      </p:sp>
      <p:sp>
        <p:nvSpPr>
          <p:cNvPr id="559" name="Google Shape;559;p28"/>
          <p:cNvSpPr txBox="1"/>
          <p:nvPr/>
        </p:nvSpPr>
        <p:spPr>
          <a:xfrm>
            <a:off x="3643325" y="294322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560" name="Google Shape;560;p28"/>
          <p:cNvSpPr txBox="1"/>
          <p:nvPr/>
        </p:nvSpPr>
        <p:spPr>
          <a:xfrm>
            <a:off x="718025" y="965725"/>
            <a:ext cx="7222200" cy="961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500">
                <a:solidFill>
                  <a:srgbClr val="073763"/>
                </a:solidFill>
                <a:latin typeface="Alef"/>
                <a:ea typeface="Alef"/>
                <a:cs typeface="Alef"/>
                <a:sym typeface="Alef"/>
              </a:rPr>
              <a:t>מצגת זו עובדה על סמך המאמר:</a:t>
            </a:r>
            <a:endParaRPr sz="1500">
              <a:solidFill>
                <a:srgbClr val="073763"/>
              </a:solidFill>
              <a:latin typeface="Alef"/>
              <a:ea typeface="Alef"/>
              <a:cs typeface="Alef"/>
              <a:sym typeface="Alef"/>
            </a:endParaRPr>
          </a:p>
          <a:p>
            <a:pPr marL="0" lvl="0" indent="0" algn="r" rtl="1">
              <a:spcBef>
                <a:spcPts val="0"/>
              </a:spcBef>
              <a:spcAft>
                <a:spcPts val="0"/>
              </a:spcAft>
              <a:buNone/>
            </a:pPr>
            <a:r>
              <a:rPr lang="en" sz="1500">
                <a:solidFill>
                  <a:srgbClr val="073763"/>
                </a:solidFill>
                <a:latin typeface="Alef"/>
                <a:ea typeface="Alef"/>
                <a:cs typeface="Alef"/>
                <a:sym typeface="Alef"/>
              </a:rPr>
              <a:t> תזונה מקיימת וביטחון תזונתי בחקלאות בישראל – נתונים כמותיים מגידולי הצומח, גדעון טופורוב, צפריר גרינהוט, ענת לוינגרט, חנן בזק, אורי צוק-בר ויעל קחל. אקולוגיה וסביבה, דצמבר 2018, גליון 4, (עמ' 27-18)</a:t>
            </a:r>
            <a:endParaRPr sz="1500">
              <a:solidFill>
                <a:srgbClr val="073763"/>
              </a:solidFill>
              <a:latin typeface="Alef"/>
              <a:ea typeface="Alef"/>
              <a:cs typeface="Alef"/>
              <a:sym typeface="Alef"/>
            </a:endParaRPr>
          </a:p>
          <a:p>
            <a:pPr marL="0" lvl="0" indent="0" algn="r" rtl="1">
              <a:spcBef>
                <a:spcPts val="0"/>
              </a:spcBef>
              <a:spcAft>
                <a:spcPts val="0"/>
              </a:spcAft>
              <a:buNone/>
            </a:pPr>
            <a:endParaRPr sz="1500">
              <a:solidFill>
                <a:srgbClr val="073763"/>
              </a:solidFill>
              <a:latin typeface="Alef"/>
              <a:ea typeface="Alef"/>
              <a:cs typeface="Alef"/>
              <a:sym typeface="Alef"/>
            </a:endParaRPr>
          </a:p>
          <a:p>
            <a:pPr marL="457200" lvl="0" indent="-323850" algn="r" rtl="1">
              <a:spcBef>
                <a:spcPts val="0"/>
              </a:spcBef>
              <a:spcAft>
                <a:spcPts val="0"/>
              </a:spcAft>
              <a:buSzPts val="1500"/>
              <a:buFont typeface="Alef"/>
              <a:buChar char="●"/>
            </a:pPr>
            <a:r>
              <a:rPr lang="en" sz="1500" b="1" u="sng">
                <a:solidFill>
                  <a:schemeClr val="dk2"/>
                </a:solidFill>
                <a:latin typeface="Alef"/>
                <a:ea typeface="Alef"/>
                <a:cs typeface="Alef"/>
                <a:sym typeface="Alef"/>
                <a:hlinkClick r:id="rId3">
                  <a:extLst>
                    <a:ext uri="{A12FA001-AC4F-418D-AE19-62706E023703}">
                      <ahyp:hlinkClr xmlns:ahyp="http://schemas.microsoft.com/office/drawing/2018/hyperlinkcolor" val="tx"/>
                    </a:ext>
                  </a:extLst>
                </a:hlinkClick>
              </a:rPr>
              <a:t>קישור למאמר המעובד</a:t>
            </a:r>
            <a:r>
              <a:rPr lang="en" sz="1500">
                <a:solidFill>
                  <a:srgbClr val="073763"/>
                </a:solidFill>
                <a:latin typeface="Alef"/>
                <a:ea typeface="Alef"/>
                <a:cs typeface="Alef"/>
                <a:sym typeface="Alef"/>
              </a:rPr>
              <a:t>- </a:t>
            </a:r>
            <a:r>
              <a:rPr lang="en" sz="1500">
                <a:solidFill>
                  <a:srgbClr val="980000"/>
                </a:solidFill>
                <a:latin typeface="Alef"/>
                <a:ea typeface="Alef"/>
                <a:cs typeface="Alef"/>
                <a:sym typeface="Alef"/>
              </a:rPr>
              <a:t>הנוסח הרשמי לבחינת הבגרות </a:t>
            </a:r>
            <a:endParaRPr sz="1500">
              <a:solidFill>
                <a:srgbClr val="073763"/>
              </a:solidFill>
              <a:latin typeface="Alef"/>
              <a:ea typeface="Alef"/>
              <a:cs typeface="Alef"/>
              <a:sym typeface="Alef"/>
            </a:endParaRPr>
          </a:p>
          <a:p>
            <a:pPr marL="457200" lvl="0" indent="-323850" algn="r" rtl="1">
              <a:spcBef>
                <a:spcPts val="0"/>
              </a:spcBef>
              <a:spcAft>
                <a:spcPts val="0"/>
              </a:spcAft>
              <a:buSzPts val="1500"/>
              <a:buFont typeface="Alef"/>
              <a:buChar char="●"/>
            </a:pPr>
            <a:r>
              <a:rPr lang="en" sz="1500" b="1" u="sng">
                <a:solidFill>
                  <a:schemeClr val="hlink"/>
                </a:solidFill>
                <a:latin typeface="Alef"/>
                <a:ea typeface="Alef"/>
                <a:cs typeface="Alef"/>
                <a:sym typeface="Alef"/>
                <a:hlinkClick r:id="rId4"/>
              </a:rPr>
              <a:t>קישור למאמר המקורי</a:t>
            </a:r>
            <a:endParaRPr sz="1500" b="1">
              <a:solidFill>
                <a:srgbClr val="073763"/>
              </a:solidFill>
              <a:latin typeface="Alef"/>
              <a:ea typeface="Alef"/>
              <a:cs typeface="Alef"/>
              <a:sym typeface="Alef"/>
            </a:endParaRPr>
          </a:p>
          <a:p>
            <a:pPr marL="457200" lvl="0" indent="0" algn="r" rtl="1">
              <a:spcBef>
                <a:spcPts val="0"/>
              </a:spcBef>
              <a:spcAft>
                <a:spcPts val="0"/>
              </a:spcAft>
              <a:buNone/>
            </a:pPr>
            <a:endParaRPr sz="1500" b="1">
              <a:solidFill>
                <a:srgbClr val="073763"/>
              </a:solidFill>
              <a:latin typeface="Alef"/>
              <a:ea typeface="Alef"/>
              <a:cs typeface="Alef"/>
              <a:sym typeface="Alef"/>
            </a:endParaRPr>
          </a:p>
          <a:p>
            <a:pPr marL="457200" lvl="0" indent="-323850" algn="r" rtl="1">
              <a:spcBef>
                <a:spcPts val="0"/>
              </a:spcBef>
              <a:spcAft>
                <a:spcPts val="0"/>
              </a:spcAft>
              <a:buSzPts val="1500"/>
              <a:buFont typeface="Alef"/>
              <a:buChar char="●"/>
            </a:pPr>
            <a:r>
              <a:rPr lang="en" sz="1500" b="1" u="sng">
                <a:solidFill>
                  <a:schemeClr val="hlink"/>
                </a:solidFill>
                <a:latin typeface="Alef"/>
                <a:ea typeface="Alef"/>
                <a:cs typeface="Alef"/>
                <a:sym typeface="Alef"/>
                <a:hlinkClick r:id="rId5"/>
              </a:rPr>
              <a:t>קישור לאתר אקולוגיה בסביבה מתוקשבת</a:t>
            </a:r>
            <a:endParaRPr sz="1500" b="1">
              <a:solidFill>
                <a:srgbClr val="073763"/>
              </a:solidFill>
              <a:latin typeface="Alef"/>
              <a:ea typeface="Alef"/>
              <a:cs typeface="Alef"/>
              <a:sym typeface="Alef"/>
            </a:endParaRPr>
          </a:p>
          <a:p>
            <a:pPr marL="457200" lvl="0" indent="-323850" algn="r" rtl="1">
              <a:spcBef>
                <a:spcPts val="0"/>
              </a:spcBef>
              <a:spcAft>
                <a:spcPts val="0"/>
              </a:spcAft>
              <a:buSzPts val="1500"/>
              <a:buFont typeface="Alef"/>
              <a:buChar char="●"/>
            </a:pPr>
            <a:r>
              <a:rPr lang="en" sz="1500" b="1" u="sng">
                <a:solidFill>
                  <a:schemeClr val="dk2"/>
                </a:solidFill>
                <a:latin typeface="Alef"/>
                <a:ea typeface="Alef"/>
                <a:cs typeface="Alef"/>
                <a:sym typeface="Alef"/>
                <a:hlinkClick r:id="rId6">
                  <a:extLst>
                    <a:ext uri="{A12FA001-AC4F-418D-AE19-62706E023703}">
                      <ahyp:hlinkClr xmlns:ahyp="http://schemas.microsoft.com/office/drawing/2018/hyperlinkcolor" val="tx"/>
                    </a:ext>
                  </a:extLst>
                </a:hlinkClick>
              </a:rPr>
              <a:t>תשובון לפעילויות באקולוגיה וסביבה מתוקשבת</a:t>
            </a:r>
            <a:endParaRPr sz="1500" b="1">
              <a:solidFill>
                <a:srgbClr val="073763"/>
              </a:solidFill>
              <a:latin typeface="Alef"/>
              <a:ea typeface="Alef"/>
              <a:cs typeface="Alef"/>
              <a:sym typeface="Alef"/>
            </a:endParaRPr>
          </a:p>
          <a:p>
            <a:pPr marL="0" lvl="0" indent="0" algn="r" rtl="0">
              <a:spcBef>
                <a:spcPts val="0"/>
              </a:spcBef>
              <a:spcAft>
                <a:spcPts val="0"/>
              </a:spcAft>
              <a:buNone/>
            </a:pPr>
            <a:endParaRPr sz="1500" b="1">
              <a:solidFill>
                <a:srgbClr val="073763"/>
              </a:solidFill>
              <a:latin typeface="Alef"/>
              <a:ea typeface="Alef"/>
              <a:cs typeface="Alef"/>
              <a:sym typeface="Alef"/>
            </a:endParaRPr>
          </a:p>
          <a:p>
            <a:pPr marL="0" lvl="0" indent="0" algn="l" rtl="0">
              <a:spcBef>
                <a:spcPts val="0"/>
              </a:spcBef>
              <a:spcAft>
                <a:spcPts val="0"/>
              </a:spcAft>
              <a:buNone/>
            </a:pPr>
            <a:endParaRPr sz="1500">
              <a:solidFill>
                <a:srgbClr val="073763"/>
              </a:solidFill>
              <a:latin typeface="Alef"/>
              <a:ea typeface="Alef"/>
              <a:cs typeface="Alef"/>
              <a:sym typeface="Alef"/>
            </a:endParaRPr>
          </a:p>
        </p:txBody>
      </p:sp>
      <p:grpSp>
        <p:nvGrpSpPr>
          <p:cNvPr id="561" name="Google Shape;561;p28"/>
          <p:cNvGrpSpPr/>
          <p:nvPr/>
        </p:nvGrpSpPr>
        <p:grpSpPr>
          <a:xfrm>
            <a:off x="6987345" y="3400430"/>
            <a:ext cx="1879979" cy="1084394"/>
            <a:chOff x="6381129" y="3915276"/>
            <a:chExt cx="1764907" cy="1018019"/>
          </a:xfrm>
        </p:grpSpPr>
        <p:sp>
          <p:nvSpPr>
            <p:cNvPr id="562" name="Google Shape;562;p28"/>
            <p:cNvSpPr/>
            <p:nvPr/>
          </p:nvSpPr>
          <p:spPr>
            <a:xfrm flipH="1">
              <a:off x="6408685" y="4226894"/>
              <a:ext cx="251626" cy="369481"/>
            </a:xfrm>
            <a:custGeom>
              <a:avLst/>
              <a:gdLst/>
              <a:ahLst/>
              <a:cxnLst/>
              <a:rect l="l" t="t" r="r" b="b"/>
              <a:pathLst>
                <a:path w="6566" h="9642" extrusionOk="0">
                  <a:moveTo>
                    <a:pt x="6181" y="1"/>
                  </a:moveTo>
                  <a:cubicBezTo>
                    <a:pt x="5235" y="1982"/>
                    <a:pt x="3283" y="3135"/>
                    <a:pt x="1952" y="4821"/>
                  </a:cubicBezTo>
                  <a:cubicBezTo>
                    <a:pt x="888" y="6152"/>
                    <a:pt x="208" y="7837"/>
                    <a:pt x="1" y="9641"/>
                  </a:cubicBezTo>
                  <a:lnTo>
                    <a:pt x="119" y="9552"/>
                  </a:lnTo>
                  <a:cubicBezTo>
                    <a:pt x="2189" y="9227"/>
                    <a:pt x="3993" y="8015"/>
                    <a:pt x="5087" y="6270"/>
                  </a:cubicBezTo>
                  <a:cubicBezTo>
                    <a:pt x="6211" y="4525"/>
                    <a:pt x="6566" y="2248"/>
                    <a:pt x="6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8"/>
            <p:cNvSpPr/>
            <p:nvPr/>
          </p:nvSpPr>
          <p:spPr>
            <a:xfrm flipH="1">
              <a:off x="6535226" y="4631246"/>
              <a:ext cx="225911" cy="41079"/>
            </a:xfrm>
            <a:custGeom>
              <a:avLst/>
              <a:gdLst/>
              <a:ahLst/>
              <a:cxnLst/>
              <a:rect l="l" t="t" r="r" b="b"/>
              <a:pathLst>
                <a:path w="5895" h="1072" extrusionOk="0">
                  <a:moveTo>
                    <a:pt x="5557" y="0"/>
                  </a:moveTo>
                  <a:cubicBezTo>
                    <a:pt x="5539" y="0"/>
                    <a:pt x="5520" y="2"/>
                    <a:pt x="5500" y="6"/>
                  </a:cubicBezTo>
                  <a:cubicBezTo>
                    <a:pt x="3785" y="331"/>
                    <a:pt x="2040" y="568"/>
                    <a:pt x="295" y="627"/>
                  </a:cubicBezTo>
                  <a:cubicBezTo>
                    <a:pt x="9" y="627"/>
                    <a:pt x="0" y="1072"/>
                    <a:pt x="269" y="1072"/>
                  </a:cubicBezTo>
                  <a:cubicBezTo>
                    <a:pt x="278" y="1072"/>
                    <a:pt x="286" y="1071"/>
                    <a:pt x="295" y="1071"/>
                  </a:cubicBezTo>
                  <a:cubicBezTo>
                    <a:pt x="2070" y="952"/>
                    <a:pt x="3874" y="745"/>
                    <a:pt x="5618" y="420"/>
                  </a:cubicBezTo>
                  <a:cubicBezTo>
                    <a:pt x="5895" y="365"/>
                    <a:pt x="5810" y="0"/>
                    <a:pt x="5557" y="0"/>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8"/>
            <p:cNvSpPr/>
            <p:nvPr/>
          </p:nvSpPr>
          <p:spPr>
            <a:xfrm flipH="1">
              <a:off x="6464828" y="4350974"/>
              <a:ext cx="300180" cy="324187"/>
            </a:xfrm>
            <a:custGeom>
              <a:avLst/>
              <a:gdLst/>
              <a:ahLst/>
              <a:cxnLst/>
              <a:rect l="l" t="t" r="r" b="b"/>
              <a:pathLst>
                <a:path w="7833" h="8460" extrusionOk="0">
                  <a:moveTo>
                    <a:pt x="7504" y="1"/>
                  </a:moveTo>
                  <a:cubicBezTo>
                    <a:pt x="7433" y="1"/>
                    <a:pt x="7362" y="31"/>
                    <a:pt x="7316" y="104"/>
                  </a:cubicBezTo>
                  <a:cubicBezTo>
                    <a:pt x="5690" y="3328"/>
                    <a:pt x="3235" y="6107"/>
                    <a:pt x="219" y="8030"/>
                  </a:cubicBezTo>
                  <a:cubicBezTo>
                    <a:pt x="1" y="8175"/>
                    <a:pt x="121" y="8460"/>
                    <a:pt x="301" y="8460"/>
                  </a:cubicBezTo>
                  <a:cubicBezTo>
                    <a:pt x="341" y="8460"/>
                    <a:pt x="383" y="8446"/>
                    <a:pt x="426" y="8414"/>
                  </a:cubicBezTo>
                  <a:cubicBezTo>
                    <a:pt x="3531" y="6433"/>
                    <a:pt x="6045" y="3623"/>
                    <a:pt x="7730" y="341"/>
                  </a:cubicBezTo>
                  <a:cubicBezTo>
                    <a:pt x="7833" y="157"/>
                    <a:pt x="7666" y="1"/>
                    <a:pt x="7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8"/>
            <p:cNvSpPr/>
            <p:nvPr/>
          </p:nvSpPr>
          <p:spPr>
            <a:xfrm flipH="1">
              <a:off x="6536721" y="4411596"/>
              <a:ext cx="27247" cy="77406"/>
            </a:xfrm>
            <a:custGeom>
              <a:avLst/>
              <a:gdLst/>
              <a:ahLst/>
              <a:cxnLst/>
              <a:rect l="l" t="t" r="r" b="b"/>
              <a:pathLst>
                <a:path w="711" h="2020" extrusionOk="0">
                  <a:moveTo>
                    <a:pt x="473" y="1"/>
                  </a:moveTo>
                  <a:cubicBezTo>
                    <a:pt x="355" y="1"/>
                    <a:pt x="237" y="119"/>
                    <a:pt x="237" y="237"/>
                  </a:cubicBezTo>
                  <a:cubicBezTo>
                    <a:pt x="237" y="740"/>
                    <a:pt x="178" y="1243"/>
                    <a:pt x="30" y="1716"/>
                  </a:cubicBezTo>
                  <a:cubicBezTo>
                    <a:pt x="0" y="1834"/>
                    <a:pt x="59" y="1982"/>
                    <a:pt x="178" y="2012"/>
                  </a:cubicBezTo>
                  <a:cubicBezTo>
                    <a:pt x="197" y="2017"/>
                    <a:pt x="217" y="2019"/>
                    <a:pt x="236" y="2019"/>
                  </a:cubicBezTo>
                  <a:cubicBezTo>
                    <a:pt x="333" y="2019"/>
                    <a:pt x="419" y="1958"/>
                    <a:pt x="444" y="1834"/>
                  </a:cubicBezTo>
                  <a:cubicBezTo>
                    <a:pt x="621" y="1302"/>
                    <a:pt x="710" y="740"/>
                    <a:pt x="710" y="237"/>
                  </a:cubicBezTo>
                  <a:cubicBezTo>
                    <a:pt x="710" y="119"/>
                    <a:pt x="592" y="1"/>
                    <a:pt x="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8"/>
            <p:cNvSpPr/>
            <p:nvPr/>
          </p:nvSpPr>
          <p:spPr>
            <a:xfrm flipH="1">
              <a:off x="6576385" y="4462600"/>
              <a:ext cx="29508" cy="81622"/>
            </a:xfrm>
            <a:custGeom>
              <a:avLst/>
              <a:gdLst/>
              <a:ahLst/>
              <a:cxnLst/>
              <a:rect l="l" t="t" r="r" b="b"/>
              <a:pathLst>
                <a:path w="770" h="2130" extrusionOk="0">
                  <a:moveTo>
                    <a:pt x="532" y="1"/>
                  </a:moveTo>
                  <a:cubicBezTo>
                    <a:pt x="385" y="1"/>
                    <a:pt x="296" y="119"/>
                    <a:pt x="296" y="237"/>
                  </a:cubicBezTo>
                  <a:cubicBezTo>
                    <a:pt x="266" y="770"/>
                    <a:pt x="148" y="1302"/>
                    <a:pt x="59" y="1805"/>
                  </a:cubicBezTo>
                  <a:cubicBezTo>
                    <a:pt x="0" y="1923"/>
                    <a:pt x="89" y="2071"/>
                    <a:pt x="207" y="2130"/>
                  </a:cubicBezTo>
                  <a:cubicBezTo>
                    <a:pt x="325" y="2130"/>
                    <a:pt x="473" y="2041"/>
                    <a:pt x="503" y="1923"/>
                  </a:cubicBezTo>
                  <a:cubicBezTo>
                    <a:pt x="651" y="1391"/>
                    <a:pt x="710" y="770"/>
                    <a:pt x="769" y="237"/>
                  </a:cubicBezTo>
                  <a:cubicBezTo>
                    <a:pt x="769" y="119"/>
                    <a:pt x="651"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8"/>
            <p:cNvSpPr/>
            <p:nvPr/>
          </p:nvSpPr>
          <p:spPr>
            <a:xfrm flipH="1">
              <a:off x="6504990" y="4477353"/>
              <a:ext cx="65800" cy="35139"/>
            </a:xfrm>
            <a:custGeom>
              <a:avLst/>
              <a:gdLst/>
              <a:ahLst/>
              <a:cxnLst/>
              <a:rect l="l" t="t" r="r" b="b"/>
              <a:pathLst>
                <a:path w="1717" h="917" extrusionOk="0">
                  <a:moveTo>
                    <a:pt x="1471" y="0"/>
                  </a:moveTo>
                  <a:cubicBezTo>
                    <a:pt x="1437" y="0"/>
                    <a:pt x="1401" y="10"/>
                    <a:pt x="1361" y="30"/>
                  </a:cubicBezTo>
                  <a:cubicBezTo>
                    <a:pt x="1243" y="59"/>
                    <a:pt x="1184" y="148"/>
                    <a:pt x="1065" y="178"/>
                  </a:cubicBezTo>
                  <a:cubicBezTo>
                    <a:pt x="1006" y="207"/>
                    <a:pt x="947" y="207"/>
                    <a:pt x="918" y="266"/>
                  </a:cubicBezTo>
                  <a:lnTo>
                    <a:pt x="888" y="266"/>
                  </a:lnTo>
                  <a:cubicBezTo>
                    <a:pt x="829" y="266"/>
                    <a:pt x="829" y="296"/>
                    <a:pt x="799" y="296"/>
                  </a:cubicBezTo>
                  <a:cubicBezTo>
                    <a:pt x="592" y="355"/>
                    <a:pt x="385" y="444"/>
                    <a:pt x="178" y="503"/>
                  </a:cubicBezTo>
                  <a:cubicBezTo>
                    <a:pt x="60" y="562"/>
                    <a:pt x="1" y="651"/>
                    <a:pt x="30" y="799"/>
                  </a:cubicBezTo>
                  <a:cubicBezTo>
                    <a:pt x="30" y="858"/>
                    <a:pt x="149" y="917"/>
                    <a:pt x="297" y="917"/>
                  </a:cubicBezTo>
                  <a:cubicBezTo>
                    <a:pt x="740" y="769"/>
                    <a:pt x="1184" y="621"/>
                    <a:pt x="1568" y="414"/>
                  </a:cubicBezTo>
                  <a:cubicBezTo>
                    <a:pt x="1687" y="355"/>
                    <a:pt x="1716" y="178"/>
                    <a:pt x="1657" y="118"/>
                  </a:cubicBezTo>
                  <a:cubicBezTo>
                    <a:pt x="1598" y="40"/>
                    <a:pt x="1539" y="0"/>
                    <a:pt x="1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8"/>
            <p:cNvSpPr/>
            <p:nvPr/>
          </p:nvSpPr>
          <p:spPr>
            <a:xfrm flipH="1">
              <a:off x="6759988" y="4297173"/>
              <a:ext cx="102053" cy="141669"/>
            </a:xfrm>
            <a:custGeom>
              <a:avLst/>
              <a:gdLst/>
              <a:ahLst/>
              <a:cxnLst/>
              <a:rect l="l" t="t" r="r" b="b"/>
              <a:pathLst>
                <a:path w="2663" h="3697" extrusionOk="0">
                  <a:moveTo>
                    <a:pt x="208" y="0"/>
                  </a:moveTo>
                  <a:lnTo>
                    <a:pt x="208" y="0"/>
                  </a:lnTo>
                  <a:cubicBezTo>
                    <a:pt x="1" y="1567"/>
                    <a:pt x="1006" y="3135"/>
                    <a:pt x="2514" y="3697"/>
                  </a:cubicBezTo>
                  <a:lnTo>
                    <a:pt x="2662" y="3253"/>
                  </a:lnTo>
                  <a:cubicBezTo>
                    <a:pt x="2485" y="1893"/>
                    <a:pt x="1509" y="621"/>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8"/>
            <p:cNvSpPr/>
            <p:nvPr/>
          </p:nvSpPr>
          <p:spPr>
            <a:xfrm flipH="1">
              <a:off x="6587728" y="4305488"/>
              <a:ext cx="190425" cy="128832"/>
            </a:xfrm>
            <a:custGeom>
              <a:avLst/>
              <a:gdLst/>
              <a:ahLst/>
              <a:cxnLst/>
              <a:rect l="l" t="t" r="r" b="b"/>
              <a:pathLst>
                <a:path w="4969" h="3362" extrusionOk="0">
                  <a:moveTo>
                    <a:pt x="3076" y="0"/>
                  </a:moveTo>
                  <a:cubicBezTo>
                    <a:pt x="2576" y="0"/>
                    <a:pt x="2071" y="126"/>
                    <a:pt x="1656" y="375"/>
                  </a:cubicBezTo>
                  <a:cubicBezTo>
                    <a:pt x="695" y="935"/>
                    <a:pt x="192" y="1979"/>
                    <a:pt x="103" y="3025"/>
                  </a:cubicBezTo>
                  <a:lnTo>
                    <a:pt x="103" y="3025"/>
                  </a:lnTo>
                  <a:cubicBezTo>
                    <a:pt x="66" y="2994"/>
                    <a:pt x="31" y="2958"/>
                    <a:pt x="0" y="2918"/>
                  </a:cubicBezTo>
                  <a:lnTo>
                    <a:pt x="0" y="2918"/>
                  </a:lnTo>
                  <a:lnTo>
                    <a:pt x="89" y="3361"/>
                  </a:lnTo>
                  <a:cubicBezTo>
                    <a:pt x="89" y="3250"/>
                    <a:pt x="94" y="3137"/>
                    <a:pt x="103" y="3025"/>
                  </a:cubicBezTo>
                  <a:lnTo>
                    <a:pt x="103" y="3025"/>
                  </a:lnTo>
                  <a:cubicBezTo>
                    <a:pt x="258" y="3155"/>
                    <a:pt x="463" y="3211"/>
                    <a:pt x="679" y="3211"/>
                  </a:cubicBezTo>
                  <a:cubicBezTo>
                    <a:pt x="911" y="3211"/>
                    <a:pt x="1155" y="3146"/>
                    <a:pt x="1360" y="3036"/>
                  </a:cubicBezTo>
                  <a:cubicBezTo>
                    <a:pt x="1804" y="2799"/>
                    <a:pt x="2159" y="2445"/>
                    <a:pt x="2514" y="2119"/>
                  </a:cubicBezTo>
                  <a:cubicBezTo>
                    <a:pt x="3194" y="1469"/>
                    <a:pt x="4022" y="1055"/>
                    <a:pt x="4968" y="848"/>
                  </a:cubicBezTo>
                  <a:cubicBezTo>
                    <a:pt x="4561" y="281"/>
                    <a:pt x="3824" y="0"/>
                    <a:pt x="3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8"/>
            <p:cNvSpPr/>
            <p:nvPr/>
          </p:nvSpPr>
          <p:spPr>
            <a:xfrm flipH="1">
              <a:off x="7934113" y="4522226"/>
              <a:ext cx="97454" cy="16516"/>
            </a:xfrm>
            <a:custGeom>
              <a:avLst/>
              <a:gdLst/>
              <a:ahLst/>
              <a:cxnLst/>
              <a:rect l="l" t="t" r="r" b="b"/>
              <a:pathLst>
                <a:path w="2543" h="431" extrusionOk="0">
                  <a:moveTo>
                    <a:pt x="856" y="1"/>
                  </a:moveTo>
                  <a:cubicBezTo>
                    <a:pt x="590" y="1"/>
                    <a:pt x="323" y="24"/>
                    <a:pt x="59" y="71"/>
                  </a:cubicBezTo>
                  <a:cubicBezTo>
                    <a:pt x="0" y="71"/>
                    <a:pt x="30" y="189"/>
                    <a:pt x="118" y="189"/>
                  </a:cubicBezTo>
                  <a:cubicBezTo>
                    <a:pt x="373" y="142"/>
                    <a:pt x="631" y="119"/>
                    <a:pt x="887" y="119"/>
                  </a:cubicBezTo>
                  <a:cubicBezTo>
                    <a:pt x="1436" y="119"/>
                    <a:pt x="1981" y="225"/>
                    <a:pt x="2484" y="426"/>
                  </a:cubicBezTo>
                  <a:cubicBezTo>
                    <a:pt x="2491" y="429"/>
                    <a:pt x="2496" y="431"/>
                    <a:pt x="2502" y="431"/>
                  </a:cubicBezTo>
                  <a:cubicBezTo>
                    <a:pt x="2543" y="431"/>
                    <a:pt x="2540" y="334"/>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8"/>
            <p:cNvSpPr/>
            <p:nvPr/>
          </p:nvSpPr>
          <p:spPr>
            <a:xfrm flipH="1">
              <a:off x="7893299" y="4511650"/>
              <a:ext cx="91821" cy="37439"/>
            </a:xfrm>
            <a:custGeom>
              <a:avLst/>
              <a:gdLst/>
              <a:ahLst/>
              <a:cxnLst/>
              <a:rect l="l" t="t" r="r" b="b"/>
              <a:pathLst>
                <a:path w="2396" h="977" extrusionOk="0">
                  <a:moveTo>
                    <a:pt x="836" y="1"/>
                  </a:moveTo>
                  <a:cubicBezTo>
                    <a:pt x="526" y="1"/>
                    <a:pt x="233" y="106"/>
                    <a:pt x="1" y="318"/>
                  </a:cubicBezTo>
                  <a:cubicBezTo>
                    <a:pt x="326" y="584"/>
                    <a:pt x="740" y="791"/>
                    <a:pt x="1154" y="909"/>
                  </a:cubicBezTo>
                  <a:cubicBezTo>
                    <a:pt x="1319" y="953"/>
                    <a:pt x="1484" y="977"/>
                    <a:pt x="1645" y="977"/>
                  </a:cubicBezTo>
                  <a:cubicBezTo>
                    <a:pt x="1915" y="977"/>
                    <a:pt x="2173" y="910"/>
                    <a:pt x="2396" y="761"/>
                  </a:cubicBezTo>
                  <a:lnTo>
                    <a:pt x="2337" y="732"/>
                  </a:lnTo>
                  <a:cubicBezTo>
                    <a:pt x="2011" y="436"/>
                    <a:pt x="1627" y="170"/>
                    <a:pt x="1213" y="51"/>
                  </a:cubicBezTo>
                  <a:cubicBezTo>
                    <a:pt x="1086" y="18"/>
                    <a:pt x="960"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8"/>
            <p:cNvSpPr/>
            <p:nvPr/>
          </p:nvSpPr>
          <p:spPr>
            <a:xfrm flipH="1">
              <a:off x="7836888" y="4389639"/>
              <a:ext cx="41695" cy="105035"/>
            </a:xfrm>
            <a:custGeom>
              <a:avLst/>
              <a:gdLst/>
              <a:ahLst/>
              <a:cxnLst/>
              <a:rect l="l" t="t" r="r" b="b"/>
              <a:pathLst>
                <a:path w="1088" h="2741" extrusionOk="0">
                  <a:moveTo>
                    <a:pt x="994" y="1"/>
                  </a:moveTo>
                  <a:cubicBezTo>
                    <a:pt x="978" y="1"/>
                    <a:pt x="961" y="5"/>
                    <a:pt x="947" y="12"/>
                  </a:cubicBezTo>
                  <a:cubicBezTo>
                    <a:pt x="414" y="810"/>
                    <a:pt x="59" y="1727"/>
                    <a:pt x="0" y="2674"/>
                  </a:cubicBezTo>
                  <a:cubicBezTo>
                    <a:pt x="0" y="2718"/>
                    <a:pt x="30" y="2740"/>
                    <a:pt x="59" y="2740"/>
                  </a:cubicBezTo>
                  <a:cubicBezTo>
                    <a:pt x="89" y="2740"/>
                    <a:pt x="119" y="2718"/>
                    <a:pt x="119" y="2674"/>
                  </a:cubicBezTo>
                  <a:cubicBezTo>
                    <a:pt x="178" y="1757"/>
                    <a:pt x="503" y="870"/>
                    <a:pt x="1065" y="101"/>
                  </a:cubicBezTo>
                  <a:cubicBezTo>
                    <a:pt x="1087" y="34"/>
                    <a:pt x="1043" y="1"/>
                    <a:pt x="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8"/>
            <p:cNvSpPr/>
            <p:nvPr/>
          </p:nvSpPr>
          <p:spPr>
            <a:xfrm flipH="1">
              <a:off x="7859269" y="4438803"/>
              <a:ext cx="43113" cy="102046"/>
            </a:xfrm>
            <a:custGeom>
              <a:avLst/>
              <a:gdLst/>
              <a:ahLst/>
              <a:cxnLst/>
              <a:rect l="l" t="t" r="r" b="b"/>
              <a:pathLst>
                <a:path w="1125" h="2663" extrusionOk="0">
                  <a:moveTo>
                    <a:pt x="947" y="1"/>
                  </a:moveTo>
                  <a:cubicBezTo>
                    <a:pt x="473" y="267"/>
                    <a:pt x="178" y="740"/>
                    <a:pt x="59" y="1213"/>
                  </a:cubicBezTo>
                  <a:cubicBezTo>
                    <a:pt x="0" y="1716"/>
                    <a:pt x="59" y="2159"/>
                    <a:pt x="237" y="2544"/>
                  </a:cubicBezTo>
                  <a:lnTo>
                    <a:pt x="237" y="2662"/>
                  </a:lnTo>
                  <a:cubicBezTo>
                    <a:pt x="680" y="2337"/>
                    <a:pt x="947" y="1864"/>
                    <a:pt x="1035" y="1361"/>
                  </a:cubicBezTo>
                  <a:cubicBezTo>
                    <a:pt x="1124" y="888"/>
                    <a:pt x="1065" y="444"/>
                    <a:pt x="94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8"/>
            <p:cNvSpPr/>
            <p:nvPr/>
          </p:nvSpPr>
          <p:spPr>
            <a:xfrm flipH="1">
              <a:off x="7973776" y="4464439"/>
              <a:ext cx="97454" cy="15826"/>
            </a:xfrm>
            <a:custGeom>
              <a:avLst/>
              <a:gdLst/>
              <a:ahLst/>
              <a:cxnLst/>
              <a:rect l="l" t="t" r="r" b="b"/>
              <a:pathLst>
                <a:path w="2543" h="413" extrusionOk="0">
                  <a:moveTo>
                    <a:pt x="856" y="1"/>
                  </a:moveTo>
                  <a:cubicBezTo>
                    <a:pt x="590" y="1"/>
                    <a:pt x="323" y="24"/>
                    <a:pt x="59" y="71"/>
                  </a:cubicBezTo>
                  <a:cubicBezTo>
                    <a:pt x="0" y="101"/>
                    <a:pt x="30" y="189"/>
                    <a:pt x="118" y="189"/>
                  </a:cubicBezTo>
                  <a:cubicBezTo>
                    <a:pt x="397" y="138"/>
                    <a:pt x="678" y="111"/>
                    <a:pt x="959" y="111"/>
                  </a:cubicBezTo>
                  <a:cubicBezTo>
                    <a:pt x="1483" y="111"/>
                    <a:pt x="2002" y="204"/>
                    <a:pt x="2484" y="396"/>
                  </a:cubicBezTo>
                  <a:cubicBezTo>
                    <a:pt x="2496" y="408"/>
                    <a:pt x="2505" y="413"/>
                    <a:pt x="2512" y="413"/>
                  </a:cubicBezTo>
                  <a:cubicBezTo>
                    <a:pt x="2542" y="413"/>
                    <a:pt x="2537" y="331"/>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8"/>
            <p:cNvSpPr/>
            <p:nvPr/>
          </p:nvSpPr>
          <p:spPr>
            <a:xfrm flipH="1">
              <a:off x="7932963" y="4453863"/>
              <a:ext cx="91821" cy="36634"/>
            </a:xfrm>
            <a:custGeom>
              <a:avLst/>
              <a:gdLst/>
              <a:ahLst/>
              <a:cxnLst/>
              <a:rect l="l" t="t" r="r" b="b"/>
              <a:pathLst>
                <a:path w="2396" h="956" extrusionOk="0">
                  <a:moveTo>
                    <a:pt x="836" y="1"/>
                  </a:moveTo>
                  <a:cubicBezTo>
                    <a:pt x="526" y="1"/>
                    <a:pt x="233" y="106"/>
                    <a:pt x="1" y="317"/>
                  </a:cubicBezTo>
                  <a:cubicBezTo>
                    <a:pt x="326" y="554"/>
                    <a:pt x="740" y="791"/>
                    <a:pt x="1154" y="909"/>
                  </a:cubicBezTo>
                  <a:cubicBezTo>
                    <a:pt x="1307" y="939"/>
                    <a:pt x="1460" y="956"/>
                    <a:pt x="1610" y="956"/>
                  </a:cubicBezTo>
                  <a:cubicBezTo>
                    <a:pt x="1893" y="956"/>
                    <a:pt x="2164" y="897"/>
                    <a:pt x="2396" y="761"/>
                  </a:cubicBezTo>
                  <a:lnTo>
                    <a:pt x="2337" y="702"/>
                  </a:lnTo>
                  <a:cubicBezTo>
                    <a:pt x="2011" y="406"/>
                    <a:pt x="1627" y="170"/>
                    <a:pt x="1213" y="51"/>
                  </a:cubicBezTo>
                  <a:cubicBezTo>
                    <a:pt x="1086" y="17"/>
                    <a:pt x="95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8"/>
            <p:cNvSpPr/>
            <p:nvPr/>
          </p:nvSpPr>
          <p:spPr>
            <a:xfrm flipH="1">
              <a:off x="7876590" y="4332504"/>
              <a:ext cx="41657" cy="105495"/>
            </a:xfrm>
            <a:custGeom>
              <a:avLst/>
              <a:gdLst/>
              <a:ahLst/>
              <a:cxnLst/>
              <a:rect l="l" t="t" r="r" b="b"/>
              <a:pathLst>
                <a:path w="1087" h="2753" extrusionOk="0">
                  <a:moveTo>
                    <a:pt x="1000" y="1"/>
                  </a:moveTo>
                  <a:cubicBezTo>
                    <a:pt x="982" y="1"/>
                    <a:pt x="963" y="8"/>
                    <a:pt x="947" y="24"/>
                  </a:cubicBezTo>
                  <a:cubicBezTo>
                    <a:pt x="414" y="823"/>
                    <a:pt x="59" y="1740"/>
                    <a:pt x="0" y="2686"/>
                  </a:cubicBezTo>
                  <a:cubicBezTo>
                    <a:pt x="0" y="2730"/>
                    <a:pt x="30" y="2752"/>
                    <a:pt x="59" y="2752"/>
                  </a:cubicBezTo>
                  <a:cubicBezTo>
                    <a:pt x="89" y="2752"/>
                    <a:pt x="119" y="2730"/>
                    <a:pt x="119" y="2686"/>
                  </a:cubicBezTo>
                  <a:cubicBezTo>
                    <a:pt x="178" y="1769"/>
                    <a:pt x="503" y="882"/>
                    <a:pt x="1065" y="113"/>
                  </a:cubicBezTo>
                  <a:cubicBezTo>
                    <a:pt x="1086" y="49"/>
                    <a:pt x="1046" y="1"/>
                    <a:pt x="10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8"/>
            <p:cNvSpPr/>
            <p:nvPr/>
          </p:nvSpPr>
          <p:spPr>
            <a:xfrm flipH="1">
              <a:off x="7898932" y="4381017"/>
              <a:ext cx="43113" cy="102008"/>
            </a:xfrm>
            <a:custGeom>
              <a:avLst/>
              <a:gdLst/>
              <a:ahLst/>
              <a:cxnLst/>
              <a:rect l="l" t="t" r="r" b="b"/>
              <a:pathLst>
                <a:path w="1125" h="2662" extrusionOk="0">
                  <a:moveTo>
                    <a:pt x="947" y="0"/>
                  </a:moveTo>
                  <a:cubicBezTo>
                    <a:pt x="473" y="237"/>
                    <a:pt x="178" y="740"/>
                    <a:pt x="59" y="1213"/>
                  </a:cubicBezTo>
                  <a:cubicBezTo>
                    <a:pt x="0" y="1686"/>
                    <a:pt x="59" y="2130"/>
                    <a:pt x="237" y="2544"/>
                  </a:cubicBezTo>
                  <a:lnTo>
                    <a:pt x="237" y="2662"/>
                  </a:lnTo>
                  <a:cubicBezTo>
                    <a:pt x="680" y="2337"/>
                    <a:pt x="947" y="1834"/>
                    <a:pt x="1035" y="1361"/>
                  </a:cubicBezTo>
                  <a:cubicBezTo>
                    <a:pt x="1124" y="888"/>
                    <a:pt x="1065" y="444"/>
                    <a:pt x="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8"/>
            <p:cNvSpPr/>
            <p:nvPr/>
          </p:nvSpPr>
          <p:spPr>
            <a:xfrm flipH="1">
              <a:off x="8012329" y="4407802"/>
              <a:ext cx="97454" cy="15788"/>
            </a:xfrm>
            <a:custGeom>
              <a:avLst/>
              <a:gdLst/>
              <a:ahLst/>
              <a:cxnLst/>
              <a:rect l="l" t="t" r="r" b="b"/>
              <a:pathLst>
                <a:path w="2543" h="412" extrusionOk="0">
                  <a:moveTo>
                    <a:pt x="866" y="0"/>
                  </a:moveTo>
                  <a:cubicBezTo>
                    <a:pt x="604" y="0"/>
                    <a:pt x="344" y="23"/>
                    <a:pt x="89" y="70"/>
                  </a:cubicBezTo>
                  <a:cubicBezTo>
                    <a:pt x="1" y="70"/>
                    <a:pt x="30" y="189"/>
                    <a:pt x="119" y="189"/>
                  </a:cubicBezTo>
                  <a:cubicBezTo>
                    <a:pt x="397" y="137"/>
                    <a:pt x="679" y="111"/>
                    <a:pt x="959" y="111"/>
                  </a:cubicBezTo>
                  <a:cubicBezTo>
                    <a:pt x="1484" y="111"/>
                    <a:pt x="2003" y="203"/>
                    <a:pt x="2485" y="396"/>
                  </a:cubicBezTo>
                  <a:cubicBezTo>
                    <a:pt x="2496" y="407"/>
                    <a:pt x="2506" y="412"/>
                    <a:pt x="2513" y="412"/>
                  </a:cubicBezTo>
                  <a:cubicBezTo>
                    <a:pt x="2543" y="412"/>
                    <a:pt x="2538" y="331"/>
                    <a:pt x="2514" y="307"/>
                  </a:cubicBezTo>
                  <a:cubicBezTo>
                    <a:pt x="1991" y="105"/>
                    <a:pt x="1426"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8"/>
            <p:cNvSpPr/>
            <p:nvPr/>
          </p:nvSpPr>
          <p:spPr>
            <a:xfrm flipH="1">
              <a:off x="7970366" y="4397188"/>
              <a:ext cx="92932" cy="36672"/>
            </a:xfrm>
            <a:custGeom>
              <a:avLst/>
              <a:gdLst/>
              <a:ahLst/>
              <a:cxnLst/>
              <a:rect l="l" t="t" r="r" b="b"/>
              <a:pathLst>
                <a:path w="2425" h="957" extrusionOk="0">
                  <a:moveTo>
                    <a:pt x="864" y="1"/>
                  </a:moveTo>
                  <a:cubicBezTo>
                    <a:pt x="552" y="1"/>
                    <a:pt x="254" y="107"/>
                    <a:pt x="0" y="318"/>
                  </a:cubicBezTo>
                  <a:cubicBezTo>
                    <a:pt x="355" y="554"/>
                    <a:pt x="739" y="791"/>
                    <a:pt x="1153" y="909"/>
                  </a:cubicBezTo>
                  <a:cubicBezTo>
                    <a:pt x="1307" y="940"/>
                    <a:pt x="1460" y="956"/>
                    <a:pt x="1610" y="956"/>
                  </a:cubicBezTo>
                  <a:cubicBezTo>
                    <a:pt x="1896" y="956"/>
                    <a:pt x="2173" y="897"/>
                    <a:pt x="2425" y="761"/>
                  </a:cubicBezTo>
                  <a:lnTo>
                    <a:pt x="2336" y="702"/>
                  </a:lnTo>
                  <a:cubicBezTo>
                    <a:pt x="2011" y="406"/>
                    <a:pt x="1627" y="170"/>
                    <a:pt x="1242" y="52"/>
                  </a:cubicBezTo>
                  <a:cubicBezTo>
                    <a:pt x="1115" y="18"/>
                    <a:pt x="989" y="1"/>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8"/>
            <p:cNvSpPr/>
            <p:nvPr/>
          </p:nvSpPr>
          <p:spPr>
            <a:xfrm flipH="1">
              <a:off x="7915948" y="4275215"/>
              <a:ext cx="40852" cy="104997"/>
            </a:xfrm>
            <a:custGeom>
              <a:avLst/>
              <a:gdLst/>
              <a:ahLst/>
              <a:cxnLst/>
              <a:rect l="l" t="t" r="r" b="b"/>
              <a:pathLst>
                <a:path w="1066" h="2740" extrusionOk="0">
                  <a:moveTo>
                    <a:pt x="1003" y="0"/>
                  </a:moveTo>
                  <a:cubicBezTo>
                    <a:pt x="993" y="0"/>
                    <a:pt x="984" y="4"/>
                    <a:pt x="977" y="11"/>
                  </a:cubicBezTo>
                  <a:cubicBezTo>
                    <a:pt x="415" y="810"/>
                    <a:pt x="90" y="1726"/>
                    <a:pt x="1" y="2673"/>
                  </a:cubicBezTo>
                  <a:cubicBezTo>
                    <a:pt x="1" y="2717"/>
                    <a:pt x="30" y="2739"/>
                    <a:pt x="60" y="2739"/>
                  </a:cubicBezTo>
                  <a:cubicBezTo>
                    <a:pt x="90" y="2739"/>
                    <a:pt x="119" y="2717"/>
                    <a:pt x="119" y="2673"/>
                  </a:cubicBezTo>
                  <a:cubicBezTo>
                    <a:pt x="178" y="1756"/>
                    <a:pt x="533" y="869"/>
                    <a:pt x="1065" y="100"/>
                  </a:cubicBezTo>
                  <a:cubicBezTo>
                    <a:pt x="1065" y="33"/>
                    <a:pt x="1032" y="0"/>
                    <a:pt x="1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8"/>
            <p:cNvSpPr/>
            <p:nvPr/>
          </p:nvSpPr>
          <p:spPr>
            <a:xfrm flipH="1">
              <a:off x="7936335" y="4324342"/>
              <a:ext cx="44262" cy="102046"/>
            </a:xfrm>
            <a:custGeom>
              <a:avLst/>
              <a:gdLst/>
              <a:ahLst/>
              <a:cxnLst/>
              <a:rect l="l" t="t" r="r" b="b"/>
              <a:pathLst>
                <a:path w="1155" h="2663" extrusionOk="0">
                  <a:moveTo>
                    <a:pt x="947" y="1"/>
                  </a:moveTo>
                  <a:cubicBezTo>
                    <a:pt x="474" y="237"/>
                    <a:pt x="178" y="740"/>
                    <a:pt x="60" y="1213"/>
                  </a:cubicBezTo>
                  <a:cubicBezTo>
                    <a:pt x="1" y="1686"/>
                    <a:pt x="60" y="2130"/>
                    <a:pt x="267" y="2544"/>
                  </a:cubicBezTo>
                  <a:lnTo>
                    <a:pt x="267" y="2662"/>
                  </a:lnTo>
                  <a:cubicBezTo>
                    <a:pt x="681" y="2337"/>
                    <a:pt x="947" y="1834"/>
                    <a:pt x="1036" y="1361"/>
                  </a:cubicBezTo>
                  <a:cubicBezTo>
                    <a:pt x="1154" y="888"/>
                    <a:pt x="1065" y="444"/>
                    <a:pt x="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8"/>
            <p:cNvSpPr/>
            <p:nvPr/>
          </p:nvSpPr>
          <p:spPr>
            <a:xfrm flipH="1">
              <a:off x="8044060" y="4351051"/>
              <a:ext cx="84999" cy="14370"/>
            </a:xfrm>
            <a:custGeom>
              <a:avLst/>
              <a:gdLst/>
              <a:ahLst/>
              <a:cxnLst/>
              <a:rect l="l" t="t" r="r" b="b"/>
              <a:pathLst>
                <a:path w="2218" h="375" extrusionOk="0">
                  <a:moveTo>
                    <a:pt x="775" y="0"/>
                  </a:moveTo>
                  <a:cubicBezTo>
                    <a:pt x="536" y="0"/>
                    <a:pt x="297" y="23"/>
                    <a:pt x="60" y="73"/>
                  </a:cubicBezTo>
                  <a:cubicBezTo>
                    <a:pt x="1" y="73"/>
                    <a:pt x="30" y="191"/>
                    <a:pt x="90" y="191"/>
                  </a:cubicBezTo>
                  <a:cubicBezTo>
                    <a:pt x="346" y="148"/>
                    <a:pt x="602" y="125"/>
                    <a:pt x="854" y="125"/>
                  </a:cubicBezTo>
                  <a:cubicBezTo>
                    <a:pt x="1300" y="125"/>
                    <a:pt x="1733" y="198"/>
                    <a:pt x="2130" y="368"/>
                  </a:cubicBezTo>
                  <a:cubicBezTo>
                    <a:pt x="2142" y="372"/>
                    <a:pt x="2153" y="374"/>
                    <a:pt x="2162" y="374"/>
                  </a:cubicBezTo>
                  <a:cubicBezTo>
                    <a:pt x="2218" y="374"/>
                    <a:pt x="2211" y="301"/>
                    <a:pt x="2160" y="250"/>
                  </a:cubicBezTo>
                  <a:cubicBezTo>
                    <a:pt x="1726" y="92"/>
                    <a:pt x="1253"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8"/>
            <p:cNvSpPr/>
            <p:nvPr/>
          </p:nvSpPr>
          <p:spPr>
            <a:xfrm flipH="1">
              <a:off x="8008880" y="4342620"/>
              <a:ext cx="79366" cy="31192"/>
            </a:xfrm>
            <a:custGeom>
              <a:avLst/>
              <a:gdLst/>
              <a:ahLst/>
              <a:cxnLst/>
              <a:rect l="l" t="t" r="r" b="b"/>
              <a:pathLst>
                <a:path w="2071" h="814" extrusionOk="0">
                  <a:moveTo>
                    <a:pt x="729" y="1"/>
                  </a:moveTo>
                  <a:cubicBezTo>
                    <a:pt x="463" y="1"/>
                    <a:pt x="216" y="69"/>
                    <a:pt x="0" y="263"/>
                  </a:cubicBezTo>
                  <a:cubicBezTo>
                    <a:pt x="296" y="470"/>
                    <a:pt x="621" y="707"/>
                    <a:pt x="1006" y="766"/>
                  </a:cubicBezTo>
                  <a:cubicBezTo>
                    <a:pt x="1128" y="796"/>
                    <a:pt x="1254" y="813"/>
                    <a:pt x="1380" y="813"/>
                  </a:cubicBezTo>
                  <a:cubicBezTo>
                    <a:pt x="1619" y="813"/>
                    <a:pt x="1858" y="754"/>
                    <a:pt x="2071" y="618"/>
                  </a:cubicBezTo>
                  <a:lnTo>
                    <a:pt x="1982" y="618"/>
                  </a:lnTo>
                  <a:cubicBezTo>
                    <a:pt x="1686" y="352"/>
                    <a:pt x="1390" y="115"/>
                    <a:pt x="1035" y="27"/>
                  </a:cubicBezTo>
                  <a:cubicBezTo>
                    <a:pt x="931" y="10"/>
                    <a:pt x="829" y="1"/>
                    <a:pt x="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8"/>
            <p:cNvSpPr/>
            <p:nvPr/>
          </p:nvSpPr>
          <p:spPr>
            <a:xfrm flipH="1">
              <a:off x="7961628" y="4237930"/>
              <a:ext cx="35947" cy="91278"/>
            </a:xfrm>
            <a:custGeom>
              <a:avLst/>
              <a:gdLst/>
              <a:ahLst/>
              <a:cxnLst/>
              <a:rect l="l" t="t" r="r" b="b"/>
              <a:pathLst>
                <a:path w="938" h="2382" extrusionOk="0">
                  <a:moveTo>
                    <a:pt x="870" y="0"/>
                  </a:moveTo>
                  <a:cubicBezTo>
                    <a:pt x="850" y="0"/>
                    <a:pt x="826" y="11"/>
                    <a:pt x="799" y="38"/>
                  </a:cubicBezTo>
                  <a:cubicBezTo>
                    <a:pt x="326" y="688"/>
                    <a:pt x="30" y="1517"/>
                    <a:pt x="0" y="2315"/>
                  </a:cubicBezTo>
                  <a:cubicBezTo>
                    <a:pt x="0" y="2359"/>
                    <a:pt x="30" y="2382"/>
                    <a:pt x="59" y="2382"/>
                  </a:cubicBezTo>
                  <a:cubicBezTo>
                    <a:pt x="89" y="2382"/>
                    <a:pt x="119" y="2359"/>
                    <a:pt x="119" y="2315"/>
                  </a:cubicBezTo>
                  <a:cubicBezTo>
                    <a:pt x="178" y="1517"/>
                    <a:pt x="473" y="777"/>
                    <a:pt x="917" y="97"/>
                  </a:cubicBezTo>
                  <a:cubicBezTo>
                    <a:pt x="938" y="56"/>
                    <a:pt x="915" y="0"/>
                    <a:pt x="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8"/>
            <p:cNvSpPr/>
            <p:nvPr/>
          </p:nvSpPr>
          <p:spPr>
            <a:xfrm flipH="1">
              <a:off x="7980559" y="4279009"/>
              <a:ext cx="35142" cy="87293"/>
            </a:xfrm>
            <a:custGeom>
              <a:avLst/>
              <a:gdLst/>
              <a:ahLst/>
              <a:cxnLst/>
              <a:rect l="l" t="t" r="r" b="b"/>
              <a:pathLst>
                <a:path w="917" h="2278" extrusionOk="0">
                  <a:moveTo>
                    <a:pt x="799" y="1"/>
                  </a:moveTo>
                  <a:cubicBezTo>
                    <a:pt x="385" y="208"/>
                    <a:pt x="148" y="652"/>
                    <a:pt x="59" y="1036"/>
                  </a:cubicBezTo>
                  <a:cubicBezTo>
                    <a:pt x="0" y="1450"/>
                    <a:pt x="59" y="1834"/>
                    <a:pt x="207" y="2189"/>
                  </a:cubicBezTo>
                  <a:lnTo>
                    <a:pt x="178" y="2278"/>
                  </a:lnTo>
                  <a:cubicBezTo>
                    <a:pt x="532" y="1982"/>
                    <a:pt x="769" y="1598"/>
                    <a:pt x="828" y="1184"/>
                  </a:cubicBezTo>
                  <a:cubicBezTo>
                    <a:pt x="917" y="770"/>
                    <a:pt x="887" y="356"/>
                    <a:pt x="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8"/>
            <p:cNvSpPr/>
            <p:nvPr/>
          </p:nvSpPr>
          <p:spPr>
            <a:xfrm flipH="1">
              <a:off x="8064409" y="4300775"/>
              <a:ext cx="69172" cy="12454"/>
            </a:xfrm>
            <a:custGeom>
              <a:avLst/>
              <a:gdLst/>
              <a:ahLst/>
              <a:cxnLst/>
              <a:rect l="l" t="t" r="r" b="b"/>
              <a:pathLst>
                <a:path w="1805" h="325" extrusionOk="0">
                  <a:moveTo>
                    <a:pt x="634" y="0"/>
                  </a:moveTo>
                  <a:cubicBezTo>
                    <a:pt x="459" y="0"/>
                    <a:pt x="286" y="17"/>
                    <a:pt x="119" y="54"/>
                  </a:cubicBezTo>
                  <a:cubicBezTo>
                    <a:pt x="1" y="84"/>
                    <a:pt x="30" y="172"/>
                    <a:pt x="119" y="172"/>
                  </a:cubicBezTo>
                  <a:cubicBezTo>
                    <a:pt x="286" y="135"/>
                    <a:pt x="456" y="118"/>
                    <a:pt x="627" y="118"/>
                  </a:cubicBezTo>
                  <a:cubicBezTo>
                    <a:pt x="1001" y="118"/>
                    <a:pt x="1380" y="198"/>
                    <a:pt x="1745" y="320"/>
                  </a:cubicBezTo>
                  <a:cubicBezTo>
                    <a:pt x="1752" y="323"/>
                    <a:pt x="1758" y="325"/>
                    <a:pt x="1763" y="325"/>
                  </a:cubicBezTo>
                  <a:cubicBezTo>
                    <a:pt x="1804" y="325"/>
                    <a:pt x="1801" y="228"/>
                    <a:pt x="1775" y="202"/>
                  </a:cubicBezTo>
                  <a:cubicBezTo>
                    <a:pt x="1410" y="80"/>
                    <a:pt x="101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8"/>
            <p:cNvSpPr/>
            <p:nvPr/>
          </p:nvSpPr>
          <p:spPr>
            <a:xfrm flipH="1">
              <a:off x="8037200" y="4294682"/>
              <a:ext cx="62389" cy="25138"/>
            </a:xfrm>
            <a:custGeom>
              <a:avLst/>
              <a:gdLst/>
              <a:ahLst/>
              <a:cxnLst/>
              <a:rect l="l" t="t" r="r" b="b"/>
              <a:pathLst>
                <a:path w="1628" h="656" extrusionOk="0">
                  <a:moveTo>
                    <a:pt x="589" y="1"/>
                  </a:moveTo>
                  <a:cubicBezTo>
                    <a:pt x="383" y="1"/>
                    <a:pt x="152" y="83"/>
                    <a:pt x="1" y="213"/>
                  </a:cubicBezTo>
                  <a:cubicBezTo>
                    <a:pt x="208" y="390"/>
                    <a:pt x="474" y="538"/>
                    <a:pt x="770" y="627"/>
                  </a:cubicBezTo>
                  <a:cubicBezTo>
                    <a:pt x="863" y="646"/>
                    <a:pt x="957" y="656"/>
                    <a:pt x="1050" y="656"/>
                  </a:cubicBezTo>
                  <a:cubicBezTo>
                    <a:pt x="1250" y="656"/>
                    <a:pt x="1445" y="610"/>
                    <a:pt x="1627" y="509"/>
                  </a:cubicBezTo>
                  <a:lnTo>
                    <a:pt x="1538" y="509"/>
                  </a:lnTo>
                  <a:cubicBezTo>
                    <a:pt x="1361" y="302"/>
                    <a:pt x="1095" y="95"/>
                    <a:pt x="799" y="36"/>
                  </a:cubicBezTo>
                  <a:cubicBezTo>
                    <a:pt x="736" y="12"/>
                    <a:pt x="664" y="1"/>
                    <a:pt x="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8"/>
            <p:cNvSpPr/>
            <p:nvPr/>
          </p:nvSpPr>
          <p:spPr>
            <a:xfrm flipH="1">
              <a:off x="7997881" y="4211183"/>
              <a:ext cx="31424" cy="72693"/>
            </a:xfrm>
            <a:custGeom>
              <a:avLst/>
              <a:gdLst/>
              <a:ahLst/>
              <a:cxnLst/>
              <a:rect l="l" t="t" r="r" b="b"/>
              <a:pathLst>
                <a:path w="820" h="1897" extrusionOk="0">
                  <a:moveTo>
                    <a:pt x="726" y="1"/>
                  </a:moveTo>
                  <a:cubicBezTo>
                    <a:pt x="707" y="1"/>
                    <a:pt x="690" y="8"/>
                    <a:pt x="680" y="26"/>
                  </a:cubicBezTo>
                  <a:cubicBezTo>
                    <a:pt x="296" y="588"/>
                    <a:pt x="59" y="1209"/>
                    <a:pt x="0" y="1830"/>
                  </a:cubicBezTo>
                  <a:cubicBezTo>
                    <a:pt x="0" y="1874"/>
                    <a:pt x="30" y="1897"/>
                    <a:pt x="59" y="1897"/>
                  </a:cubicBezTo>
                  <a:cubicBezTo>
                    <a:pt x="89" y="1897"/>
                    <a:pt x="119" y="1874"/>
                    <a:pt x="119" y="1830"/>
                  </a:cubicBezTo>
                  <a:cubicBezTo>
                    <a:pt x="148" y="1209"/>
                    <a:pt x="414" y="588"/>
                    <a:pt x="799" y="56"/>
                  </a:cubicBezTo>
                  <a:cubicBezTo>
                    <a:pt x="819" y="35"/>
                    <a:pt x="769" y="1"/>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8"/>
            <p:cNvSpPr/>
            <p:nvPr/>
          </p:nvSpPr>
          <p:spPr>
            <a:xfrm flipH="1">
              <a:off x="8014551" y="4243908"/>
              <a:ext cx="29508" cy="70279"/>
            </a:xfrm>
            <a:custGeom>
              <a:avLst/>
              <a:gdLst/>
              <a:ahLst/>
              <a:cxnLst/>
              <a:rect l="l" t="t" r="r" b="b"/>
              <a:pathLst>
                <a:path w="770" h="1834" extrusionOk="0">
                  <a:moveTo>
                    <a:pt x="651" y="0"/>
                  </a:moveTo>
                  <a:cubicBezTo>
                    <a:pt x="326" y="178"/>
                    <a:pt x="149" y="503"/>
                    <a:pt x="60" y="828"/>
                  </a:cubicBezTo>
                  <a:cubicBezTo>
                    <a:pt x="1" y="1183"/>
                    <a:pt x="60" y="1479"/>
                    <a:pt x="178" y="1775"/>
                  </a:cubicBezTo>
                  <a:lnTo>
                    <a:pt x="178" y="1834"/>
                  </a:lnTo>
                  <a:cubicBezTo>
                    <a:pt x="474" y="1627"/>
                    <a:pt x="651" y="1272"/>
                    <a:pt x="681" y="947"/>
                  </a:cubicBezTo>
                  <a:cubicBezTo>
                    <a:pt x="770" y="621"/>
                    <a:pt x="740" y="325"/>
                    <a:pt x="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8"/>
            <p:cNvSpPr/>
            <p:nvPr/>
          </p:nvSpPr>
          <p:spPr>
            <a:xfrm flipH="1">
              <a:off x="8085946" y="4251112"/>
              <a:ext cx="60090" cy="11151"/>
            </a:xfrm>
            <a:custGeom>
              <a:avLst/>
              <a:gdLst/>
              <a:ahLst/>
              <a:cxnLst/>
              <a:rect l="l" t="t" r="r" b="b"/>
              <a:pathLst>
                <a:path w="1568" h="291" extrusionOk="0">
                  <a:moveTo>
                    <a:pt x="612" y="0"/>
                  </a:moveTo>
                  <a:cubicBezTo>
                    <a:pt x="434" y="0"/>
                    <a:pt x="250" y="17"/>
                    <a:pt x="59" y="49"/>
                  </a:cubicBezTo>
                  <a:cubicBezTo>
                    <a:pt x="0" y="108"/>
                    <a:pt x="30" y="167"/>
                    <a:pt x="89" y="167"/>
                  </a:cubicBezTo>
                  <a:cubicBezTo>
                    <a:pt x="248" y="148"/>
                    <a:pt x="404" y="138"/>
                    <a:pt x="558" y="138"/>
                  </a:cubicBezTo>
                  <a:cubicBezTo>
                    <a:pt x="888" y="138"/>
                    <a:pt x="1205" y="184"/>
                    <a:pt x="1508" y="285"/>
                  </a:cubicBezTo>
                  <a:cubicBezTo>
                    <a:pt x="1515" y="289"/>
                    <a:pt x="1521" y="290"/>
                    <a:pt x="1526" y="290"/>
                  </a:cubicBezTo>
                  <a:cubicBezTo>
                    <a:pt x="1567" y="290"/>
                    <a:pt x="1564" y="193"/>
                    <a:pt x="1538" y="167"/>
                  </a:cubicBezTo>
                  <a:cubicBezTo>
                    <a:pt x="1235" y="53"/>
                    <a:pt x="931" y="0"/>
                    <a:pt x="6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8"/>
            <p:cNvSpPr/>
            <p:nvPr/>
          </p:nvSpPr>
          <p:spPr>
            <a:xfrm flipH="1">
              <a:off x="8060998" y="4247740"/>
              <a:ext cx="55568" cy="20578"/>
            </a:xfrm>
            <a:custGeom>
              <a:avLst/>
              <a:gdLst/>
              <a:ahLst/>
              <a:cxnLst/>
              <a:rect l="l" t="t" r="r" b="b"/>
              <a:pathLst>
                <a:path w="1450" h="537" extrusionOk="0">
                  <a:moveTo>
                    <a:pt x="459" y="1"/>
                  </a:moveTo>
                  <a:cubicBezTo>
                    <a:pt x="283" y="1"/>
                    <a:pt x="116" y="60"/>
                    <a:pt x="0" y="196"/>
                  </a:cubicBezTo>
                  <a:cubicBezTo>
                    <a:pt x="207" y="344"/>
                    <a:pt x="444" y="432"/>
                    <a:pt x="710" y="521"/>
                  </a:cubicBezTo>
                  <a:cubicBezTo>
                    <a:pt x="783" y="530"/>
                    <a:pt x="859" y="537"/>
                    <a:pt x="936" y="537"/>
                  </a:cubicBezTo>
                  <a:cubicBezTo>
                    <a:pt x="1108" y="537"/>
                    <a:pt x="1286" y="505"/>
                    <a:pt x="1449" y="403"/>
                  </a:cubicBezTo>
                  <a:lnTo>
                    <a:pt x="1449" y="403"/>
                  </a:lnTo>
                  <a:lnTo>
                    <a:pt x="1390" y="432"/>
                  </a:lnTo>
                  <a:cubicBezTo>
                    <a:pt x="1213" y="255"/>
                    <a:pt x="1006" y="107"/>
                    <a:pt x="739" y="48"/>
                  </a:cubicBezTo>
                  <a:cubicBezTo>
                    <a:pt x="648" y="17"/>
                    <a:pt x="552" y="1"/>
                    <a:pt x="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8"/>
            <p:cNvSpPr/>
            <p:nvPr/>
          </p:nvSpPr>
          <p:spPr>
            <a:xfrm flipH="1">
              <a:off x="8027658" y="4172709"/>
              <a:ext cx="26596" cy="64722"/>
            </a:xfrm>
            <a:custGeom>
              <a:avLst/>
              <a:gdLst/>
              <a:ahLst/>
              <a:cxnLst/>
              <a:rect l="l" t="t" r="r" b="b"/>
              <a:pathLst>
                <a:path w="694" h="1689" extrusionOk="0">
                  <a:moveTo>
                    <a:pt x="628" y="0"/>
                  </a:moveTo>
                  <a:cubicBezTo>
                    <a:pt x="614" y="0"/>
                    <a:pt x="601" y="7"/>
                    <a:pt x="592" y="25"/>
                  </a:cubicBezTo>
                  <a:cubicBezTo>
                    <a:pt x="267" y="527"/>
                    <a:pt x="30" y="1060"/>
                    <a:pt x="1" y="1622"/>
                  </a:cubicBezTo>
                  <a:cubicBezTo>
                    <a:pt x="1" y="1666"/>
                    <a:pt x="30" y="1688"/>
                    <a:pt x="60" y="1688"/>
                  </a:cubicBezTo>
                  <a:cubicBezTo>
                    <a:pt x="89" y="1688"/>
                    <a:pt x="119" y="1666"/>
                    <a:pt x="119" y="1622"/>
                  </a:cubicBezTo>
                  <a:cubicBezTo>
                    <a:pt x="148" y="1060"/>
                    <a:pt x="355" y="557"/>
                    <a:pt x="651" y="84"/>
                  </a:cubicBezTo>
                  <a:cubicBezTo>
                    <a:pt x="693" y="42"/>
                    <a:pt x="661" y="0"/>
                    <a:pt x="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8"/>
            <p:cNvSpPr/>
            <p:nvPr/>
          </p:nvSpPr>
          <p:spPr>
            <a:xfrm flipH="1">
              <a:off x="8040611" y="4201986"/>
              <a:ext cx="24986" cy="61197"/>
            </a:xfrm>
            <a:custGeom>
              <a:avLst/>
              <a:gdLst/>
              <a:ahLst/>
              <a:cxnLst/>
              <a:rect l="l" t="t" r="r" b="b"/>
              <a:pathLst>
                <a:path w="652" h="1597" extrusionOk="0">
                  <a:moveTo>
                    <a:pt x="563" y="0"/>
                  </a:moveTo>
                  <a:cubicBezTo>
                    <a:pt x="267" y="148"/>
                    <a:pt x="60" y="444"/>
                    <a:pt x="30" y="739"/>
                  </a:cubicBezTo>
                  <a:cubicBezTo>
                    <a:pt x="1" y="1035"/>
                    <a:pt x="30" y="1301"/>
                    <a:pt x="149" y="1567"/>
                  </a:cubicBezTo>
                  <a:lnTo>
                    <a:pt x="119" y="1597"/>
                  </a:lnTo>
                  <a:cubicBezTo>
                    <a:pt x="356" y="1419"/>
                    <a:pt x="504" y="1124"/>
                    <a:pt x="592" y="828"/>
                  </a:cubicBezTo>
                  <a:cubicBezTo>
                    <a:pt x="651" y="532"/>
                    <a:pt x="622" y="266"/>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8"/>
            <p:cNvSpPr/>
            <p:nvPr/>
          </p:nvSpPr>
          <p:spPr>
            <a:xfrm flipH="1">
              <a:off x="7894449" y="4577215"/>
              <a:ext cx="96343" cy="12531"/>
            </a:xfrm>
            <a:custGeom>
              <a:avLst/>
              <a:gdLst/>
              <a:ahLst/>
              <a:cxnLst/>
              <a:rect l="l" t="t" r="r" b="b"/>
              <a:pathLst>
                <a:path w="2514" h="327" extrusionOk="0">
                  <a:moveTo>
                    <a:pt x="1243" y="0"/>
                  </a:moveTo>
                  <a:cubicBezTo>
                    <a:pt x="841" y="0"/>
                    <a:pt x="432" y="59"/>
                    <a:pt x="30" y="174"/>
                  </a:cubicBezTo>
                  <a:cubicBezTo>
                    <a:pt x="1" y="203"/>
                    <a:pt x="1" y="263"/>
                    <a:pt x="89" y="263"/>
                  </a:cubicBezTo>
                  <a:cubicBezTo>
                    <a:pt x="436" y="169"/>
                    <a:pt x="788" y="124"/>
                    <a:pt x="1143" y="124"/>
                  </a:cubicBezTo>
                  <a:cubicBezTo>
                    <a:pt x="1577" y="124"/>
                    <a:pt x="2016" y="192"/>
                    <a:pt x="2455" y="322"/>
                  </a:cubicBezTo>
                  <a:cubicBezTo>
                    <a:pt x="2462" y="325"/>
                    <a:pt x="2467" y="326"/>
                    <a:pt x="2473" y="326"/>
                  </a:cubicBezTo>
                  <a:cubicBezTo>
                    <a:pt x="2514" y="326"/>
                    <a:pt x="2511" y="230"/>
                    <a:pt x="2485" y="203"/>
                  </a:cubicBezTo>
                  <a:cubicBezTo>
                    <a:pt x="2089" y="66"/>
                    <a:pt x="1670" y="0"/>
                    <a:pt x="1243" y="0"/>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flipH="1">
              <a:off x="7851336" y="4564033"/>
              <a:ext cx="92970" cy="35446"/>
            </a:xfrm>
            <a:custGeom>
              <a:avLst/>
              <a:gdLst/>
              <a:ahLst/>
              <a:cxnLst/>
              <a:rect l="l" t="t" r="r" b="b"/>
              <a:pathLst>
                <a:path w="2426" h="925" extrusionOk="0">
                  <a:moveTo>
                    <a:pt x="982" y="0"/>
                  </a:moveTo>
                  <a:cubicBezTo>
                    <a:pt x="637" y="0"/>
                    <a:pt x="247" y="124"/>
                    <a:pt x="0" y="370"/>
                  </a:cubicBezTo>
                  <a:cubicBezTo>
                    <a:pt x="385" y="607"/>
                    <a:pt x="799" y="814"/>
                    <a:pt x="1183" y="873"/>
                  </a:cubicBezTo>
                  <a:cubicBezTo>
                    <a:pt x="1304" y="907"/>
                    <a:pt x="1427" y="924"/>
                    <a:pt x="1551" y="924"/>
                  </a:cubicBezTo>
                  <a:cubicBezTo>
                    <a:pt x="1851" y="924"/>
                    <a:pt x="2153" y="825"/>
                    <a:pt x="2425" y="636"/>
                  </a:cubicBezTo>
                  <a:lnTo>
                    <a:pt x="2336" y="607"/>
                  </a:lnTo>
                  <a:cubicBezTo>
                    <a:pt x="2011" y="311"/>
                    <a:pt x="1597" y="104"/>
                    <a:pt x="1183" y="15"/>
                  </a:cubicBezTo>
                  <a:cubicBezTo>
                    <a:pt x="1119" y="5"/>
                    <a:pt x="1052" y="0"/>
                    <a:pt x="982"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flipH="1">
              <a:off x="7806154" y="4435929"/>
              <a:ext cx="36176" cy="107449"/>
            </a:xfrm>
            <a:custGeom>
              <a:avLst/>
              <a:gdLst/>
              <a:ahLst/>
              <a:cxnLst/>
              <a:rect l="l" t="t" r="r" b="b"/>
              <a:pathLst>
                <a:path w="944" h="2804" extrusionOk="0">
                  <a:moveTo>
                    <a:pt x="883" y="1"/>
                  </a:moveTo>
                  <a:cubicBezTo>
                    <a:pt x="862" y="1"/>
                    <a:pt x="840" y="13"/>
                    <a:pt x="829" y="46"/>
                  </a:cubicBezTo>
                  <a:cubicBezTo>
                    <a:pt x="356" y="845"/>
                    <a:pt x="60" y="1761"/>
                    <a:pt x="1" y="2737"/>
                  </a:cubicBezTo>
                  <a:cubicBezTo>
                    <a:pt x="1" y="2782"/>
                    <a:pt x="30" y="2804"/>
                    <a:pt x="60" y="2804"/>
                  </a:cubicBezTo>
                  <a:cubicBezTo>
                    <a:pt x="89" y="2804"/>
                    <a:pt x="119" y="2782"/>
                    <a:pt x="119" y="2737"/>
                  </a:cubicBezTo>
                  <a:cubicBezTo>
                    <a:pt x="119" y="1820"/>
                    <a:pt x="415" y="904"/>
                    <a:pt x="888" y="76"/>
                  </a:cubicBezTo>
                  <a:cubicBezTo>
                    <a:pt x="944" y="38"/>
                    <a:pt x="917" y="1"/>
                    <a:pt x="88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flipH="1">
              <a:off x="7821904" y="4485286"/>
              <a:ext cx="43074" cy="103157"/>
            </a:xfrm>
            <a:custGeom>
              <a:avLst/>
              <a:gdLst/>
              <a:ahLst/>
              <a:cxnLst/>
              <a:rect l="l" t="t" r="r" b="b"/>
              <a:pathLst>
                <a:path w="1124" h="2692" extrusionOk="0">
                  <a:moveTo>
                    <a:pt x="887" y="0"/>
                  </a:moveTo>
                  <a:cubicBezTo>
                    <a:pt x="444" y="296"/>
                    <a:pt x="148" y="828"/>
                    <a:pt x="89" y="1301"/>
                  </a:cubicBezTo>
                  <a:cubicBezTo>
                    <a:pt x="0" y="1774"/>
                    <a:pt x="148" y="2218"/>
                    <a:pt x="355" y="2632"/>
                  </a:cubicBezTo>
                  <a:lnTo>
                    <a:pt x="355" y="2691"/>
                  </a:lnTo>
                  <a:cubicBezTo>
                    <a:pt x="740" y="2336"/>
                    <a:pt x="976" y="1863"/>
                    <a:pt x="1035" y="1360"/>
                  </a:cubicBezTo>
                  <a:cubicBezTo>
                    <a:pt x="1124" y="887"/>
                    <a:pt x="1006" y="444"/>
                    <a:pt x="887"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flipH="1">
              <a:off x="7845703" y="4629484"/>
              <a:ext cx="87797" cy="13565"/>
            </a:xfrm>
            <a:custGeom>
              <a:avLst/>
              <a:gdLst/>
              <a:ahLst/>
              <a:cxnLst/>
              <a:rect l="l" t="t" r="r" b="b"/>
              <a:pathLst>
                <a:path w="2291" h="354" extrusionOk="0">
                  <a:moveTo>
                    <a:pt x="1415" y="1"/>
                  </a:moveTo>
                  <a:cubicBezTo>
                    <a:pt x="962" y="1"/>
                    <a:pt x="515" y="80"/>
                    <a:pt x="103" y="229"/>
                  </a:cubicBezTo>
                  <a:cubicBezTo>
                    <a:pt x="0" y="280"/>
                    <a:pt x="9" y="354"/>
                    <a:pt x="70" y="354"/>
                  </a:cubicBezTo>
                  <a:cubicBezTo>
                    <a:pt x="79" y="354"/>
                    <a:pt x="90" y="352"/>
                    <a:pt x="103" y="348"/>
                  </a:cubicBezTo>
                  <a:cubicBezTo>
                    <a:pt x="515" y="198"/>
                    <a:pt x="950" y="119"/>
                    <a:pt x="1395" y="119"/>
                  </a:cubicBezTo>
                  <a:cubicBezTo>
                    <a:pt x="1652" y="119"/>
                    <a:pt x="1912" y="146"/>
                    <a:pt x="2173" y="200"/>
                  </a:cubicBezTo>
                  <a:cubicBezTo>
                    <a:pt x="2232" y="200"/>
                    <a:pt x="2291" y="141"/>
                    <a:pt x="2202" y="82"/>
                  </a:cubicBezTo>
                  <a:cubicBezTo>
                    <a:pt x="1942" y="27"/>
                    <a:pt x="1678" y="1"/>
                    <a:pt x="1415"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flipH="1">
              <a:off x="7813971" y="4617873"/>
              <a:ext cx="80477" cy="28548"/>
            </a:xfrm>
            <a:custGeom>
              <a:avLst/>
              <a:gdLst/>
              <a:ahLst/>
              <a:cxnLst/>
              <a:rect l="l" t="t" r="r" b="b"/>
              <a:pathLst>
                <a:path w="2100" h="745" extrusionOk="0">
                  <a:moveTo>
                    <a:pt x="1006" y="0"/>
                  </a:moveTo>
                  <a:cubicBezTo>
                    <a:pt x="621" y="0"/>
                    <a:pt x="266" y="89"/>
                    <a:pt x="0" y="385"/>
                  </a:cubicBezTo>
                  <a:cubicBezTo>
                    <a:pt x="326" y="532"/>
                    <a:pt x="710" y="680"/>
                    <a:pt x="1065" y="739"/>
                  </a:cubicBezTo>
                  <a:cubicBezTo>
                    <a:pt x="1112" y="743"/>
                    <a:pt x="1159" y="745"/>
                    <a:pt x="1206" y="745"/>
                  </a:cubicBezTo>
                  <a:cubicBezTo>
                    <a:pt x="1536" y="745"/>
                    <a:pt x="1841" y="651"/>
                    <a:pt x="2100" y="444"/>
                  </a:cubicBezTo>
                  <a:lnTo>
                    <a:pt x="2041" y="444"/>
                  </a:lnTo>
                  <a:cubicBezTo>
                    <a:pt x="1716" y="207"/>
                    <a:pt x="1361" y="30"/>
                    <a:pt x="1006"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flipH="1">
              <a:off x="7784080" y="4497395"/>
              <a:ext cx="25369" cy="94995"/>
            </a:xfrm>
            <a:custGeom>
              <a:avLst/>
              <a:gdLst/>
              <a:ahLst/>
              <a:cxnLst/>
              <a:rect l="l" t="t" r="r" b="b"/>
              <a:pathLst>
                <a:path w="662" h="2479" extrusionOk="0">
                  <a:moveTo>
                    <a:pt x="601" y="1"/>
                  </a:moveTo>
                  <a:cubicBezTo>
                    <a:pt x="587" y="1"/>
                    <a:pt x="572" y="11"/>
                    <a:pt x="562" y="39"/>
                  </a:cubicBezTo>
                  <a:cubicBezTo>
                    <a:pt x="178" y="778"/>
                    <a:pt x="0" y="1606"/>
                    <a:pt x="30" y="2434"/>
                  </a:cubicBezTo>
                  <a:cubicBezTo>
                    <a:pt x="30" y="2464"/>
                    <a:pt x="59" y="2479"/>
                    <a:pt x="89" y="2479"/>
                  </a:cubicBezTo>
                  <a:cubicBezTo>
                    <a:pt x="119" y="2479"/>
                    <a:pt x="148" y="2464"/>
                    <a:pt x="148" y="2434"/>
                  </a:cubicBezTo>
                  <a:cubicBezTo>
                    <a:pt x="89" y="1606"/>
                    <a:pt x="296" y="808"/>
                    <a:pt x="621" y="69"/>
                  </a:cubicBezTo>
                  <a:cubicBezTo>
                    <a:pt x="662" y="48"/>
                    <a:pt x="633" y="1"/>
                    <a:pt x="601"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flipH="1">
              <a:off x="7792434" y="4541922"/>
              <a:ext cx="34030" cy="92964"/>
            </a:xfrm>
            <a:custGeom>
              <a:avLst/>
              <a:gdLst/>
              <a:ahLst/>
              <a:cxnLst/>
              <a:rect l="l" t="t" r="r" b="b"/>
              <a:pathLst>
                <a:path w="888" h="2426" extrusionOk="0">
                  <a:moveTo>
                    <a:pt x="622" y="1"/>
                  </a:moveTo>
                  <a:cubicBezTo>
                    <a:pt x="267" y="296"/>
                    <a:pt x="30" y="740"/>
                    <a:pt x="30" y="1184"/>
                  </a:cubicBezTo>
                  <a:cubicBezTo>
                    <a:pt x="1" y="1598"/>
                    <a:pt x="149" y="2012"/>
                    <a:pt x="385" y="2337"/>
                  </a:cubicBezTo>
                  <a:lnTo>
                    <a:pt x="326" y="2426"/>
                  </a:lnTo>
                  <a:cubicBezTo>
                    <a:pt x="681" y="2071"/>
                    <a:pt x="829" y="1598"/>
                    <a:pt x="858" y="1184"/>
                  </a:cubicBezTo>
                  <a:cubicBezTo>
                    <a:pt x="888" y="799"/>
                    <a:pt x="770" y="385"/>
                    <a:pt x="622"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flipH="1">
              <a:off x="7806039" y="4670294"/>
              <a:ext cx="81244" cy="15788"/>
            </a:xfrm>
            <a:custGeom>
              <a:avLst/>
              <a:gdLst/>
              <a:ahLst/>
              <a:cxnLst/>
              <a:rect l="l" t="t" r="r" b="b"/>
              <a:pathLst>
                <a:path w="2120" h="412" extrusionOk="0">
                  <a:moveTo>
                    <a:pt x="1456" y="0"/>
                  </a:moveTo>
                  <a:cubicBezTo>
                    <a:pt x="989" y="0"/>
                    <a:pt x="519" y="100"/>
                    <a:pt x="79" y="288"/>
                  </a:cubicBezTo>
                  <a:cubicBezTo>
                    <a:pt x="0" y="314"/>
                    <a:pt x="39" y="411"/>
                    <a:pt x="69" y="411"/>
                  </a:cubicBezTo>
                  <a:cubicBezTo>
                    <a:pt x="73" y="411"/>
                    <a:pt x="76" y="410"/>
                    <a:pt x="79" y="406"/>
                  </a:cubicBezTo>
                  <a:cubicBezTo>
                    <a:pt x="498" y="218"/>
                    <a:pt x="947" y="118"/>
                    <a:pt x="1415" y="118"/>
                  </a:cubicBezTo>
                  <a:cubicBezTo>
                    <a:pt x="1607" y="118"/>
                    <a:pt x="1803" y="135"/>
                    <a:pt x="2002" y="170"/>
                  </a:cubicBezTo>
                  <a:cubicBezTo>
                    <a:pt x="2061" y="170"/>
                    <a:pt x="2120" y="81"/>
                    <a:pt x="2031" y="52"/>
                  </a:cubicBezTo>
                  <a:cubicBezTo>
                    <a:pt x="1841" y="17"/>
                    <a:pt x="1649" y="0"/>
                    <a:pt x="1456" y="0"/>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8"/>
            <p:cNvSpPr/>
            <p:nvPr/>
          </p:nvSpPr>
          <p:spPr>
            <a:xfrm flipH="1">
              <a:off x="7775419" y="4658645"/>
              <a:ext cx="74844" cy="27246"/>
            </a:xfrm>
            <a:custGeom>
              <a:avLst/>
              <a:gdLst/>
              <a:ahLst/>
              <a:cxnLst/>
              <a:rect l="l" t="t" r="r" b="b"/>
              <a:pathLst>
                <a:path w="1953" h="711" extrusionOk="0">
                  <a:moveTo>
                    <a:pt x="917" y="1"/>
                  </a:moveTo>
                  <a:cubicBezTo>
                    <a:pt x="592" y="1"/>
                    <a:pt x="208" y="89"/>
                    <a:pt x="1" y="385"/>
                  </a:cubicBezTo>
                  <a:cubicBezTo>
                    <a:pt x="326" y="563"/>
                    <a:pt x="651" y="710"/>
                    <a:pt x="1006" y="710"/>
                  </a:cubicBezTo>
                  <a:cubicBezTo>
                    <a:pt x="1331" y="710"/>
                    <a:pt x="1686" y="622"/>
                    <a:pt x="1952" y="356"/>
                  </a:cubicBezTo>
                  <a:lnTo>
                    <a:pt x="1893" y="356"/>
                  </a:lnTo>
                  <a:cubicBezTo>
                    <a:pt x="1598" y="178"/>
                    <a:pt x="1243" y="1"/>
                    <a:pt x="91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8"/>
            <p:cNvSpPr/>
            <p:nvPr/>
          </p:nvSpPr>
          <p:spPr>
            <a:xfrm flipH="1">
              <a:off x="7752042" y="4545218"/>
              <a:ext cx="22265" cy="89975"/>
            </a:xfrm>
            <a:custGeom>
              <a:avLst/>
              <a:gdLst/>
              <a:ahLst/>
              <a:cxnLst/>
              <a:rect l="l" t="t" r="r" b="b"/>
              <a:pathLst>
                <a:path w="581" h="2348" extrusionOk="0">
                  <a:moveTo>
                    <a:pt x="543" y="1"/>
                  </a:moveTo>
                  <a:cubicBezTo>
                    <a:pt x="530" y="1"/>
                    <a:pt x="514" y="10"/>
                    <a:pt x="503" y="33"/>
                  </a:cubicBezTo>
                  <a:cubicBezTo>
                    <a:pt x="148" y="743"/>
                    <a:pt x="0" y="1512"/>
                    <a:pt x="89" y="2281"/>
                  </a:cubicBezTo>
                  <a:cubicBezTo>
                    <a:pt x="89" y="2325"/>
                    <a:pt x="118" y="2347"/>
                    <a:pt x="148" y="2347"/>
                  </a:cubicBezTo>
                  <a:cubicBezTo>
                    <a:pt x="177" y="2347"/>
                    <a:pt x="207" y="2325"/>
                    <a:pt x="207" y="2281"/>
                  </a:cubicBezTo>
                  <a:cubicBezTo>
                    <a:pt x="118" y="1512"/>
                    <a:pt x="266" y="772"/>
                    <a:pt x="562" y="63"/>
                  </a:cubicBezTo>
                  <a:cubicBezTo>
                    <a:pt x="580" y="26"/>
                    <a:pt x="565" y="1"/>
                    <a:pt x="54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8"/>
            <p:cNvSpPr/>
            <p:nvPr/>
          </p:nvSpPr>
          <p:spPr>
            <a:xfrm flipH="1">
              <a:off x="7758404" y="4587255"/>
              <a:ext cx="29508" cy="85032"/>
            </a:xfrm>
            <a:custGeom>
              <a:avLst/>
              <a:gdLst/>
              <a:ahLst/>
              <a:cxnLst/>
              <a:rect l="l" t="t" r="r" b="b"/>
              <a:pathLst>
                <a:path w="770" h="2219" extrusionOk="0">
                  <a:moveTo>
                    <a:pt x="503" y="1"/>
                  </a:moveTo>
                  <a:cubicBezTo>
                    <a:pt x="178" y="296"/>
                    <a:pt x="0" y="740"/>
                    <a:pt x="0" y="1124"/>
                  </a:cubicBezTo>
                  <a:cubicBezTo>
                    <a:pt x="0" y="1538"/>
                    <a:pt x="148" y="1864"/>
                    <a:pt x="325" y="2159"/>
                  </a:cubicBezTo>
                  <a:lnTo>
                    <a:pt x="325" y="2219"/>
                  </a:lnTo>
                  <a:cubicBezTo>
                    <a:pt x="621" y="1893"/>
                    <a:pt x="769" y="1479"/>
                    <a:pt x="769" y="1095"/>
                  </a:cubicBezTo>
                  <a:cubicBezTo>
                    <a:pt x="769" y="681"/>
                    <a:pt x="651" y="355"/>
                    <a:pt x="503"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flipH="1">
              <a:off x="7487924" y="4205051"/>
              <a:ext cx="608331" cy="652053"/>
            </a:xfrm>
            <a:custGeom>
              <a:avLst/>
              <a:gdLst/>
              <a:ahLst/>
              <a:cxnLst/>
              <a:rect l="l" t="t" r="r" b="b"/>
              <a:pathLst>
                <a:path w="15874" h="17016" extrusionOk="0">
                  <a:moveTo>
                    <a:pt x="175" y="1"/>
                  </a:moveTo>
                  <a:cubicBezTo>
                    <a:pt x="92" y="1"/>
                    <a:pt x="1" y="95"/>
                    <a:pt x="62" y="216"/>
                  </a:cubicBezTo>
                  <a:cubicBezTo>
                    <a:pt x="1244" y="2936"/>
                    <a:pt x="2753" y="5480"/>
                    <a:pt x="4468" y="7845"/>
                  </a:cubicBezTo>
                  <a:cubicBezTo>
                    <a:pt x="6331" y="10477"/>
                    <a:pt x="8519" y="12991"/>
                    <a:pt x="11181" y="14854"/>
                  </a:cubicBezTo>
                  <a:cubicBezTo>
                    <a:pt x="12512" y="15830"/>
                    <a:pt x="14020" y="16599"/>
                    <a:pt x="15617" y="17013"/>
                  </a:cubicBezTo>
                  <a:cubicBezTo>
                    <a:pt x="15626" y="17014"/>
                    <a:pt x="15635" y="17015"/>
                    <a:pt x="15644" y="17015"/>
                  </a:cubicBezTo>
                  <a:cubicBezTo>
                    <a:pt x="15803" y="17015"/>
                    <a:pt x="15874" y="16775"/>
                    <a:pt x="15705" y="16747"/>
                  </a:cubicBezTo>
                  <a:cubicBezTo>
                    <a:pt x="12748" y="15978"/>
                    <a:pt x="10234" y="13967"/>
                    <a:pt x="8105" y="11838"/>
                  </a:cubicBezTo>
                  <a:cubicBezTo>
                    <a:pt x="5858" y="9501"/>
                    <a:pt x="3965" y="6870"/>
                    <a:pt x="2339" y="4119"/>
                  </a:cubicBezTo>
                  <a:cubicBezTo>
                    <a:pt x="1570" y="2818"/>
                    <a:pt x="860" y="1458"/>
                    <a:pt x="269" y="68"/>
                  </a:cubicBezTo>
                  <a:cubicBezTo>
                    <a:pt x="250" y="21"/>
                    <a:pt x="213" y="1"/>
                    <a:pt x="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flipH="1">
              <a:off x="6778114" y="3915276"/>
              <a:ext cx="181380" cy="247049"/>
            </a:xfrm>
            <a:custGeom>
              <a:avLst/>
              <a:gdLst/>
              <a:ahLst/>
              <a:cxnLst/>
              <a:rect l="l" t="t" r="r" b="b"/>
              <a:pathLst>
                <a:path w="4733" h="6447" extrusionOk="0">
                  <a:moveTo>
                    <a:pt x="2958" y="0"/>
                  </a:moveTo>
                  <a:lnTo>
                    <a:pt x="2958" y="0"/>
                  </a:lnTo>
                  <a:cubicBezTo>
                    <a:pt x="829" y="1035"/>
                    <a:pt x="1" y="4052"/>
                    <a:pt x="1302" y="6003"/>
                  </a:cubicBezTo>
                  <a:lnTo>
                    <a:pt x="1657" y="6447"/>
                  </a:lnTo>
                  <a:cubicBezTo>
                    <a:pt x="4022" y="5412"/>
                    <a:pt x="4732" y="1834"/>
                    <a:pt x="2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flipH="1">
              <a:off x="6712391" y="4126840"/>
              <a:ext cx="184753" cy="133890"/>
            </a:xfrm>
            <a:custGeom>
              <a:avLst/>
              <a:gdLst/>
              <a:ahLst/>
              <a:cxnLst/>
              <a:rect l="l" t="t" r="r" b="b"/>
              <a:pathLst>
                <a:path w="4821" h="3494" extrusionOk="0">
                  <a:moveTo>
                    <a:pt x="3491" y="1"/>
                  </a:moveTo>
                  <a:cubicBezTo>
                    <a:pt x="2000" y="1"/>
                    <a:pt x="473" y="1016"/>
                    <a:pt x="89" y="2464"/>
                  </a:cubicBezTo>
                  <a:cubicBezTo>
                    <a:pt x="30" y="2641"/>
                    <a:pt x="0" y="2819"/>
                    <a:pt x="89" y="2966"/>
                  </a:cubicBezTo>
                  <a:cubicBezTo>
                    <a:pt x="148" y="3114"/>
                    <a:pt x="296" y="3203"/>
                    <a:pt x="444" y="3262"/>
                  </a:cubicBezTo>
                  <a:cubicBezTo>
                    <a:pt x="800" y="3420"/>
                    <a:pt x="1182" y="3493"/>
                    <a:pt x="1565" y="3493"/>
                  </a:cubicBezTo>
                  <a:cubicBezTo>
                    <a:pt x="2835" y="3493"/>
                    <a:pt x="4122" y="2685"/>
                    <a:pt x="4554" y="1458"/>
                  </a:cubicBezTo>
                  <a:lnTo>
                    <a:pt x="4820" y="305"/>
                  </a:lnTo>
                  <a:cubicBezTo>
                    <a:pt x="4403" y="96"/>
                    <a:pt x="3949" y="1"/>
                    <a:pt x="3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flipH="1">
              <a:off x="6969650" y="4122625"/>
              <a:ext cx="103164" cy="191792"/>
            </a:xfrm>
            <a:custGeom>
              <a:avLst/>
              <a:gdLst/>
              <a:ahLst/>
              <a:cxnLst/>
              <a:rect l="l" t="t" r="r" b="b"/>
              <a:pathLst>
                <a:path w="2692" h="5005" extrusionOk="0">
                  <a:moveTo>
                    <a:pt x="1627" y="1"/>
                  </a:moveTo>
                  <a:lnTo>
                    <a:pt x="1449" y="238"/>
                  </a:lnTo>
                  <a:cubicBezTo>
                    <a:pt x="296" y="1391"/>
                    <a:pt x="0" y="3313"/>
                    <a:pt x="740" y="4733"/>
                  </a:cubicBezTo>
                  <a:cubicBezTo>
                    <a:pt x="799" y="4851"/>
                    <a:pt x="887" y="4999"/>
                    <a:pt x="1035" y="4999"/>
                  </a:cubicBezTo>
                  <a:cubicBezTo>
                    <a:pt x="1051" y="5003"/>
                    <a:pt x="1067" y="5004"/>
                    <a:pt x="1083" y="5004"/>
                  </a:cubicBezTo>
                  <a:cubicBezTo>
                    <a:pt x="1184" y="5004"/>
                    <a:pt x="1280" y="4928"/>
                    <a:pt x="1331" y="4851"/>
                  </a:cubicBezTo>
                  <a:cubicBezTo>
                    <a:pt x="2544" y="3609"/>
                    <a:pt x="2691" y="1420"/>
                    <a:pt x="1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flipH="1">
              <a:off x="7082970" y="4041042"/>
              <a:ext cx="160993" cy="180219"/>
            </a:xfrm>
            <a:custGeom>
              <a:avLst/>
              <a:gdLst/>
              <a:ahLst/>
              <a:cxnLst/>
              <a:rect l="l" t="t" r="r" b="b"/>
              <a:pathLst>
                <a:path w="4201" h="4703" extrusionOk="0">
                  <a:moveTo>
                    <a:pt x="3727" y="1"/>
                  </a:moveTo>
                  <a:lnTo>
                    <a:pt x="3727" y="1"/>
                  </a:lnTo>
                  <a:cubicBezTo>
                    <a:pt x="1598" y="208"/>
                    <a:pt x="1" y="2633"/>
                    <a:pt x="592" y="4703"/>
                  </a:cubicBezTo>
                  <a:lnTo>
                    <a:pt x="858" y="4466"/>
                  </a:lnTo>
                  <a:cubicBezTo>
                    <a:pt x="2810" y="4111"/>
                    <a:pt x="4200" y="1923"/>
                    <a:pt x="3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flipH="1">
              <a:off x="7075037" y="4289892"/>
              <a:ext cx="143978" cy="106606"/>
            </a:xfrm>
            <a:custGeom>
              <a:avLst/>
              <a:gdLst/>
              <a:ahLst/>
              <a:cxnLst/>
              <a:rect l="l" t="t" r="r" b="b"/>
              <a:pathLst>
                <a:path w="3757" h="2782" extrusionOk="0">
                  <a:moveTo>
                    <a:pt x="2462" y="0"/>
                  </a:moveTo>
                  <a:cubicBezTo>
                    <a:pt x="2100" y="0"/>
                    <a:pt x="1742" y="57"/>
                    <a:pt x="1390" y="220"/>
                  </a:cubicBezTo>
                  <a:cubicBezTo>
                    <a:pt x="651" y="545"/>
                    <a:pt x="0" y="1639"/>
                    <a:pt x="414" y="2319"/>
                  </a:cubicBezTo>
                  <a:cubicBezTo>
                    <a:pt x="604" y="2640"/>
                    <a:pt x="931" y="2781"/>
                    <a:pt x="1288" y="2781"/>
                  </a:cubicBezTo>
                  <a:cubicBezTo>
                    <a:pt x="1654" y="2781"/>
                    <a:pt x="2052" y="2633"/>
                    <a:pt x="2366" y="2378"/>
                  </a:cubicBezTo>
                  <a:cubicBezTo>
                    <a:pt x="3017" y="1817"/>
                    <a:pt x="3342" y="1048"/>
                    <a:pt x="3638" y="279"/>
                  </a:cubicBezTo>
                  <a:lnTo>
                    <a:pt x="3756" y="161"/>
                  </a:lnTo>
                  <a:cubicBezTo>
                    <a:pt x="3323" y="80"/>
                    <a:pt x="2890" y="0"/>
                    <a:pt x="2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flipH="1">
              <a:off x="7228059" y="4138490"/>
              <a:ext cx="128074" cy="195432"/>
            </a:xfrm>
            <a:custGeom>
              <a:avLst/>
              <a:gdLst/>
              <a:ahLst/>
              <a:cxnLst/>
              <a:rect l="l" t="t" r="r" b="b"/>
              <a:pathLst>
                <a:path w="3342" h="5100" extrusionOk="0">
                  <a:moveTo>
                    <a:pt x="0" y="1"/>
                  </a:moveTo>
                  <a:cubicBezTo>
                    <a:pt x="89" y="1154"/>
                    <a:pt x="148" y="2337"/>
                    <a:pt x="621" y="3372"/>
                  </a:cubicBezTo>
                  <a:cubicBezTo>
                    <a:pt x="1118" y="4339"/>
                    <a:pt x="2080" y="5099"/>
                    <a:pt x="3120" y="5099"/>
                  </a:cubicBezTo>
                  <a:cubicBezTo>
                    <a:pt x="3194" y="5099"/>
                    <a:pt x="3268" y="5095"/>
                    <a:pt x="3342" y="5087"/>
                  </a:cubicBezTo>
                  <a:lnTo>
                    <a:pt x="3283" y="3431"/>
                  </a:lnTo>
                  <a:cubicBezTo>
                    <a:pt x="3046" y="1775"/>
                    <a:pt x="1656" y="32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flipH="1">
              <a:off x="6857442" y="4448575"/>
              <a:ext cx="206328" cy="85875"/>
            </a:xfrm>
            <a:custGeom>
              <a:avLst/>
              <a:gdLst/>
              <a:ahLst/>
              <a:cxnLst/>
              <a:rect l="l" t="t" r="r" b="b"/>
              <a:pathLst>
                <a:path w="5384" h="2241" extrusionOk="0">
                  <a:moveTo>
                    <a:pt x="3515" y="0"/>
                  </a:moveTo>
                  <a:cubicBezTo>
                    <a:pt x="2225" y="0"/>
                    <a:pt x="1037" y="477"/>
                    <a:pt x="115" y="1507"/>
                  </a:cubicBezTo>
                  <a:lnTo>
                    <a:pt x="115" y="1507"/>
                  </a:lnTo>
                  <a:cubicBezTo>
                    <a:pt x="76" y="1473"/>
                    <a:pt x="38" y="1438"/>
                    <a:pt x="1" y="1402"/>
                  </a:cubicBezTo>
                  <a:lnTo>
                    <a:pt x="1" y="1638"/>
                  </a:lnTo>
                  <a:cubicBezTo>
                    <a:pt x="38" y="1594"/>
                    <a:pt x="76" y="1550"/>
                    <a:pt x="115" y="1507"/>
                  </a:cubicBezTo>
                  <a:lnTo>
                    <a:pt x="115" y="1507"/>
                  </a:lnTo>
                  <a:cubicBezTo>
                    <a:pt x="687" y="2008"/>
                    <a:pt x="1440" y="2241"/>
                    <a:pt x="2203" y="2241"/>
                  </a:cubicBezTo>
                  <a:cubicBezTo>
                    <a:pt x="3530" y="2241"/>
                    <a:pt x="4888" y="1535"/>
                    <a:pt x="5383" y="308"/>
                  </a:cubicBezTo>
                  <a:cubicBezTo>
                    <a:pt x="4749" y="105"/>
                    <a:pt x="4121" y="0"/>
                    <a:pt x="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flipH="1">
              <a:off x="6852652" y="4037746"/>
              <a:ext cx="520075" cy="842312"/>
            </a:xfrm>
            <a:custGeom>
              <a:avLst/>
              <a:gdLst/>
              <a:ahLst/>
              <a:cxnLst/>
              <a:rect l="l" t="t" r="r" b="b"/>
              <a:pathLst>
                <a:path w="13571" h="21981" extrusionOk="0">
                  <a:moveTo>
                    <a:pt x="13333" y="0"/>
                  </a:moveTo>
                  <a:cubicBezTo>
                    <a:pt x="13258" y="0"/>
                    <a:pt x="13184" y="36"/>
                    <a:pt x="13149" y="116"/>
                  </a:cubicBezTo>
                  <a:cubicBezTo>
                    <a:pt x="12233" y="3606"/>
                    <a:pt x="10606" y="6918"/>
                    <a:pt x="8418" y="9757"/>
                  </a:cubicBezTo>
                  <a:cubicBezTo>
                    <a:pt x="6466" y="12330"/>
                    <a:pt x="3952" y="14429"/>
                    <a:pt x="2060" y="17061"/>
                  </a:cubicBezTo>
                  <a:cubicBezTo>
                    <a:pt x="1054" y="18451"/>
                    <a:pt x="285" y="20019"/>
                    <a:pt x="19" y="21734"/>
                  </a:cubicBezTo>
                  <a:cubicBezTo>
                    <a:pt x="1" y="21880"/>
                    <a:pt x="129" y="21981"/>
                    <a:pt x="244" y="21981"/>
                  </a:cubicBezTo>
                  <a:cubicBezTo>
                    <a:pt x="315" y="21981"/>
                    <a:pt x="381" y="21942"/>
                    <a:pt x="404" y="21852"/>
                  </a:cubicBezTo>
                  <a:cubicBezTo>
                    <a:pt x="877" y="18629"/>
                    <a:pt x="3124" y="16174"/>
                    <a:pt x="5283" y="13867"/>
                  </a:cubicBezTo>
                  <a:cubicBezTo>
                    <a:pt x="6377" y="12685"/>
                    <a:pt x="7501" y="11531"/>
                    <a:pt x="8477" y="10289"/>
                  </a:cubicBezTo>
                  <a:cubicBezTo>
                    <a:pt x="9601" y="8870"/>
                    <a:pt x="10577" y="7391"/>
                    <a:pt x="11375" y="5824"/>
                  </a:cubicBezTo>
                  <a:cubicBezTo>
                    <a:pt x="12292" y="4049"/>
                    <a:pt x="13001" y="2157"/>
                    <a:pt x="13534" y="235"/>
                  </a:cubicBezTo>
                  <a:cubicBezTo>
                    <a:pt x="13570" y="90"/>
                    <a:pt x="13451" y="0"/>
                    <a:pt x="13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flipH="1">
              <a:off x="6826209" y="4192367"/>
              <a:ext cx="133286" cy="87331"/>
            </a:xfrm>
            <a:custGeom>
              <a:avLst/>
              <a:gdLst/>
              <a:ahLst/>
              <a:cxnLst/>
              <a:rect l="l" t="t" r="r" b="b"/>
              <a:pathLst>
                <a:path w="3478" h="2279" extrusionOk="0">
                  <a:moveTo>
                    <a:pt x="3192" y="1"/>
                  </a:moveTo>
                  <a:cubicBezTo>
                    <a:pt x="3153" y="1"/>
                    <a:pt x="3113" y="14"/>
                    <a:pt x="3076" y="44"/>
                  </a:cubicBezTo>
                  <a:cubicBezTo>
                    <a:pt x="2189" y="813"/>
                    <a:pt x="1183" y="1493"/>
                    <a:pt x="119" y="1937"/>
                  </a:cubicBezTo>
                  <a:cubicBezTo>
                    <a:pt x="1" y="1966"/>
                    <a:pt x="1" y="2114"/>
                    <a:pt x="30" y="2173"/>
                  </a:cubicBezTo>
                  <a:cubicBezTo>
                    <a:pt x="89" y="2252"/>
                    <a:pt x="162" y="2278"/>
                    <a:pt x="221" y="2278"/>
                  </a:cubicBezTo>
                  <a:cubicBezTo>
                    <a:pt x="250" y="2278"/>
                    <a:pt x="277" y="2272"/>
                    <a:pt x="296" y="2262"/>
                  </a:cubicBezTo>
                  <a:cubicBezTo>
                    <a:pt x="1390" y="1789"/>
                    <a:pt x="2455" y="1109"/>
                    <a:pt x="3313" y="310"/>
                  </a:cubicBezTo>
                  <a:cubicBezTo>
                    <a:pt x="3477" y="193"/>
                    <a:pt x="3343" y="1"/>
                    <a:pt x="3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8"/>
            <p:cNvSpPr/>
            <p:nvPr/>
          </p:nvSpPr>
          <p:spPr>
            <a:xfrm flipH="1">
              <a:off x="7004677" y="4225629"/>
              <a:ext cx="42078" cy="139485"/>
            </a:xfrm>
            <a:custGeom>
              <a:avLst/>
              <a:gdLst/>
              <a:ahLst/>
              <a:cxnLst/>
              <a:rect l="l" t="t" r="r" b="b"/>
              <a:pathLst>
                <a:path w="1098" h="3640" extrusionOk="0">
                  <a:moveTo>
                    <a:pt x="848" y="0"/>
                  </a:moveTo>
                  <a:cubicBezTo>
                    <a:pt x="788" y="0"/>
                    <a:pt x="727" y="28"/>
                    <a:pt x="681" y="93"/>
                  </a:cubicBezTo>
                  <a:cubicBezTo>
                    <a:pt x="0" y="1128"/>
                    <a:pt x="0" y="2577"/>
                    <a:pt x="681" y="3553"/>
                  </a:cubicBezTo>
                  <a:cubicBezTo>
                    <a:pt x="725" y="3614"/>
                    <a:pt x="782" y="3639"/>
                    <a:pt x="838" y="3639"/>
                  </a:cubicBezTo>
                  <a:cubicBezTo>
                    <a:pt x="970" y="3639"/>
                    <a:pt x="1098" y="3500"/>
                    <a:pt x="1036" y="3375"/>
                  </a:cubicBezTo>
                  <a:cubicBezTo>
                    <a:pt x="355" y="2459"/>
                    <a:pt x="355" y="1187"/>
                    <a:pt x="1036" y="270"/>
                  </a:cubicBezTo>
                  <a:cubicBezTo>
                    <a:pt x="1096" y="128"/>
                    <a:pt x="977" y="0"/>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8"/>
            <p:cNvSpPr/>
            <p:nvPr/>
          </p:nvSpPr>
          <p:spPr>
            <a:xfrm flipH="1">
              <a:off x="7157967" y="4109060"/>
              <a:ext cx="113320" cy="556943"/>
            </a:xfrm>
            <a:custGeom>
              <a:avLst/>
              <a:gdLst/>
              <a:ahLst/>
              <a:cxnLst/>
              <a:rect l="l" t="t" r="r" b="b"/>
              <a:pathLst>
                <a:path w="2957" h="14534" extrusionOk="0">
                  <a:moveTo>
                    <a:pt x="2693" y="1"/>
                  </a:moveTo>
                  <a:cubicBezTo>
                    <a:pt x="2652" y="1"/>
                    <a:pt x="2611" y="18"/>
                    <a:pt x="2577" y="59"/>
                  </a:cubicBezTo>
                  <a:cubicBezTo>
                    <a:pt x="1335" y="1597"/>
                    <a:pt x="891" y="3460"/>
                    <a:pt x="862" y="5382"/>
                  </a:cubicBezTo>
                  <a:cubicBezTo>
                    <a:pt x="803" y="7364"/>
                    <a:pt x="1098" y="9286"/>
                    <a:pt x="1010" y="11238"/>
                  </a:cubicBezTo>
                  <a:cubicBezTo>
                    <a:pt x="921" y="12302"/>
                    <a:pt x="655" y="13337"/>
                    <a:pt x="63" y="14254"/>
                  </a:cubicBezTo>
                  <a:cubicBezTo>
                    <a:pt x="0" y="14401"/>
                    <a:pt x="132" y="14534"/>
                    <a:pt x="266" y="14534"/>
                  </a:cubicBezTo>
                  <a:cubicBezTo>
                    <a:pt x="321" y="14534"/>
                    <a:pt x="376" y="14512"/>
                    <a:pt x="418" y="14461"/>
                  </a:cubicBezTo>
                  <a:cubicBezTo>
                    <a:pt x="1394" y="12864"/>
                    <a:pt x="1453" y="11119"/>
                    <a:pt x="1335" y="9315"/>
                  </a:cubicBezTo>
                  <a:cubicBezTo>
                    <a:pt x="1217" y="7393"/>
                    <a:pt x="1039" y="5382"/>
                    <a:pt x="1394" y="3460"/>
                  </a:cubicBezTo>
                  <a:cubicBezTo>
                    <a:pt x="1631" y="2336"/>
                    <a:pt x="2104" y="1242"/>
                    <a:pt x="2843" y="325"/>
                  </a:cubicBezTo>
                  <a:cubicBezTo>
                    <a:pt x="2957" y="189"/>
                    <a:pt x="2826" y="1"/>
                    <a:pt x="2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8"/>
            <p:cNvSpPr/>
            <p:nvPr/>
          </p:nvSpPr>
          <p:spPr>
            <a:xfrm flipH="1">
              <a:off x="7152104" y="4337677"/>
              <a:ext cx="80516" cy="70854"/>
            </a:xfrm>
            <a:custGeom>
              <a:avLst/>
              <a:gdLst/>
              <a:ahLst/>
              <a:cxnLst/>
              <a:rect l="l" t="t" r="r" b="b"/>
              <a:pathLst>
                <a:path w="2101" h="1849" extrusionOk="0">
                  <a:moveTo>
                    <a:pt x="1897" y="0"/>
                  </a:moveTo>
                  <a:cubicBezTo>
                    <a:pt x="1849" y="0"/>
                    <a:pt x="1805" y="22"/>
                    <a:pt x="1775" y="67"/>
                  </a:cubicBezTo>
                  <a:cubicBezTo>
                    <a:pt x="1213" y="540"/>
                    <a:pt x="622" y="1043"/>
                    <a:pt x="60" y="1545"/>
                  </a:cubicBezTo>
                  <a:cubicBezTo>
                    <a:pt x="1" y="1605"/>
                    <a:pt x="1" y="1723"/>
                    <a:pt x="60" y="1782"/>
                  </a:cubicBezTo>
                  <a:cubicBezTo>
                    <a:pt x="104" y="1826"/>
                    <a:pt x="156" y="1849"/>
                    <a:pt x="204" y="1849"/>
                  </a:cubicBezTo>
                  <a:cubicBezTo>
                    <a:pt x="252" y="1849"/>
                    <a:pt x="296" y="1826"/>
                    <a:pt x="326" y="1782"/>
                  </a:cubicBezTo>
                  <a:cubicBezTo>
                    <a:pt x="888" y="1309"/>
                    <a:pt x="1479" y="806"/>
                    <a:pt x="2041" y="303"/>
                  </a:cubicBezTo>
                  <a:cubicBezTo>
                    <a:pt x="2100" y="244"/>
                    <a:pt x="2100" y="126"/>
                    <a:pt x="2041" y="67"/>
                  </a:cubicBezTo>
                  <a:cubicBezTo>
                    <a:pt x="1997" y="22"/>
                    <a:pt x="1945" y="0"/>
                    <a:pt x="1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8"/>
            <p:cNvSpPr/>
            <p:nvPr/>
          </p:nvSpPr>
          <p:spPr>
            <a:xfrm flipH="1">
              <a:off x="6938724" y="4479308"/>
              <a:ext cx="177893" cy="33223"/>
            </a:xfrm>
            <a:custGeom>
              <a:avLst/>
              <a:gdLst/>
              <a:ahLst/>
              <a:cxnLst/>
              <a:rect l="l" t="t" r="r" b="b"/>
              <a:pathLst>
                <a:path w="4642" h="867" extrusionOk="0">
                  <a:moveTo>
                    <a:pt x="4310" y="1"/>
                  </a:moveTo>
                  <a:cubicBezTo>
                    <a:pt x="4290" y="1"/>
                    <a:pt x="4270" y="3"/>
                    <a:pt x="4248" y="8"/>
                  </a:cubicBezTo>
                  <a:cubicBezTo>
                    <a:pt x="3541" y="336"/>
                    <a:pt x="2754" y="503"/>
                    <a:pt x="1968" y="503"/>
                  </a:cubicBezTo>
                  <a:cubicBezTo>
                    <a:pt x="1406" y="503"/>
                    <a:pt x="845" y="417"/>
                    <a:pt x="315" y="245"/>
                  </a:cubicBezTo>
                  <a:cubicBezTo>
                    <a:pt x="305" y="244"/>
                    <a:pt x="295" y="243"/>
                    <a:pt x="285" y="243"/>
                  </a:cubicBezTo>
                  <a:cubicBezTo>
                    <a:pt x="72" y="243"/>
                    <a:pt x="0" y="543"/>
                    <a:pt x="227" y="600"/>
                  </a:cubicBezTo>
                  <a:cubicBezTo>
                    <a:pt x="806" y="776"/>
                    <a:pt x="1424" y="867"/>
                    <a:pt x="2040" y="867"/>
                  </a:cubicBezTo>
                  <a:cubicBezTo>
                    <a:pt x="2869" y="867"/>
                    <a:pt x="3696" y="703"/>
                    <a:pt x="4426" y="363"/>
                  </a:cubicBezTo>
                  <a:cubicBezTo>
                    <a:pt x="4641" y="255"/>
                    <a:pt x="4513" y="1"/>
                    <a:pt x="4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 name="Google Shape;620;p28"/>
            <p:cNvGrpSpPr/>
            <p:nvPr/>
          </p:nvGrpSpPr>
          <p:grpSpPr>
            <a:xfrm>
              <a:off x="7153253" y="4196314"/>
              <a:ext cx="768404" cy="645156"/>
              <a:chOff x="6915228" y="4218464"/>
              <a:chExt cx="768404" cy="645156"/>
            </a:xfrm>
          </p:grpSpPr>
          <p:sp>
            <p:nvSpPr>
              <p:cNvPr id="621" name="Google Shape;621;p28"/>
              <p:cNvSpPr/>
              <p:nvPr/>
            </p:nvSpPr>
            <p:spPr>
              <a:xfrm flipH="1">
                <a:off x="6915228" y="4316602"/>
                <a:ext cx="768404" cy="547018"/>
              </a:xfrm>
              <a:custGeom>
                <a:avLst/>
                <a:gdLst/>
                <a:ahLst/>
                <a:cxnLst/>
                <a:rect l="l" t="t" r="r" b="b"/>
                <a:pathLst>
                  <a:path w="20051" h="14275" extrusionOk="0">
                    <a:moveTo>
                      <a:pt x="11610" y="0"/>
                    </a:moveTo>
                    <a:cubicBezTo>
                      <a:pt x="10650" y="0"/>
                      <a:pt x="9668" y="664"/>
                      <a:pt x="8665" y="840"/>
                    </a:cubicBezTo>
                    <a:cubicBezTo>
                      <a:pt x="8409" y="889"/>
                      <a:pt x="8146" y="906"/>
                      <a:pt x="7880" y="906"/>
                    </a:cubicBezTo>
                    <a:cubicBezTo>
                      <a:pt x="7348" y="906"/>
                      <a:pt x="6802" y="840"/>
                      <a:pt x="6270" y="840"/>
                    </a:cubicBezTo>
                    <a:cubicBezTo>
                      <a:pt x="3461" y="840"/>
                      <a:pt x="829" y="3147"/>
                      <a:pt x="415" y="5926"/>
                    </a:cubicBezTo>
                    <a:cubicBezTo>
                      <a:pt x="1" y="8677"/>
                      <a:pt x="1834" y="11604"/>
                      <a:pt x="4525" y="12462"/>
                    </a:cubicBezTo>
                    <a:lnTo>
                      <a:pt x="3106" y="12432"/>
                    </a:lnTo>
                    <a:lnTo>
                      <a:pt x="3106" y="12432"/>
                    </a:lnTo>
                    <a:cubicBezTo>
                      <a:pt x="5455" y="13502"/>
                      <a:pt x="8012" y="14274"/>
                      <a:pt x="10534" y="14274"/>
                    </a:cubicBezTo>
                    <a:cubicBezTo>
                      <a:pt x="11569" y="14274"/>
                      <a:pt x="12598" y="14144"/>
                      <a:pt x="13604" y="13852"/>
                    </a:cubicBezTo>
                    <a:cubicBezTo>
                      <a:pt x="17093" y="12906"/>
                      <a:pt x="20051" y="9534"/>
                      <a:pt x="19607" y="5956"/>
                    </a:cubicBezTo>
                    <a:cubicBezTo>
                      <a:pt x="19489" y="4980"/>
                      <a:pt x="19134" y="4034"/>
                      <a:pt x="18690" y="3147"/>
                    </a:cubicBezTo>
                    <a:cubicBezTo>
                      <a:pt x="18188" y="2141"/>
                      <a:pt x="17537" y="1136"/>
                      <a:pt x="16472" y="840"/>
                    </a:cubicBezTo>
                    <a:cubicBezTo>
                      <a:pt x="16187" y="756"/>
                      <a:pt x="15888" y="732"/>
                      <a:pt x="15582" y="732"/>
                    </a:cubicBezTo>
                    <a:cubicBezTo>
                      <a:pt x="15157" y="732"/>
                      <a:pt x="14721" y="779"/>
                      <a:pt x="14294" y="779"/>
                    </a:cubicBezTo>
                    <a:cubicBezTo>
                      <a:pt x="13945" y="779"/>
                      <a:pt x="13603" y="747"/>
                      <a:pt x="13279" y="633"/>
                    </a:cubicBezTo>
                    <a:cubicBezTo>
                      <a:pt x="12865" y="485"/>
                      <a:pt x="12539" y="189"/>
                      <a:pt x="12125" y="71"/>
                    </a:cubicBezTo>
                    <a:cubicBezTo>
                      <a:pt x="11954" y="22"/>
                      <a:pt x="11782" y="0"/>
                      <a:pt x="1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8"/>
              <p:cNvSpPr/>
              <p:nvPr/>
            </p:nvSpPr>
            <p:spPr>
              <a:xfrm flipH="1">
                <a:off x="7332254" y="4374810"/>
                <a:ext cx="245992" cy="412975"/>
              </a:xfrm>
              <a:custGeom>
                <a:avLst/>
                <a:gdLst/>
                <a:ahLst/>
                <a:cxnLst/>
                <a:rect l="l" t="t" r="r" b="b"/>
                <a:pathLst>
                  <a:path w="6419" h="10777" extrusionOk="0">
                    <a:moveTo>
                      <a:pt x="6005" y="0"/>
                    </a:moveTo>
                    <a:cubicBezTo>
                      <a:pt x="4351" y="0"/>
                      <a:pt x="2762" y="822"/>
                      <a:pt x="1686" y="2101"/>
                    </a:cubicBezTo>
                    <a:cubicBezTo>
                      <a:pt x="474" y="3550"/>
                      <a:pt x="1" y="5472"/>
                      <a:pt x="178" y="7365"/>
                    </a:cubicBezTo>
                    <a:cubicBezTo>
                      <a:pt x="297" y="8488"/>
                      <a:pt x="622" y="9612"/>
                      <a:pt x="1095" y="10647"/>
                    </a:cubicBezTo>
                    <a:cubicBezTo>
                      <a:pt x="1141" y="10738"/>
                      <a:pt x="1214" y="10776"/>
                      <a:pt x="1290" y="10776"/>
                    </a:cubicBezTo>
                    <a:cubicBezTo>
                      <a:pt x="1460" y="10776"/>
                      <a:pt x="1641" y="10586"/>
                      <a:pt x="1539" y="10381"/>
                    </a:cubicBezTo>
                    <a:cubicBezTo>
                      <a:pt x="592" y="8311"/>
                      <a:pt x="267" y="5738"/>
                      <a:pt x="1332" y="3579"/>
                    </a:cubicBezTo>
                    <a:cubicBezTo>
                      <a:pt x="2209" y="1824"/>
                      <a:pt x="4012" y="503"/>
                      <a:pt x="6026" y="503"/>
                    </a:cubicBezTo>
                    <a:cubicBezTo>
                      <a:pt x="6048" y="503"/>
                      <a:pt x="6070" y="504"/>
                      <a:pt x="6093" y="504"/>
                    </a:cubicBezTo>
                    <a:cubicBezTo>
                      <a:pt x="6418" y="504"/>
                      <a:pt x="6418" y="1"/>
                      <a:pt x="6093" y="1"/>
                    </a:cubicBezTo>
                    <a:cubicBezTo>
                      <a:pt x="6064" y="1"/>
                      <a:pt x="6034" y="0"/>
                      <a:pt x="6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8"/>
              <p:cNvSpPr/>
              <p:nvPr/>
            </p:nvSpPr>
            <p:spPr>
              <a:xfrm flipH="1">
                <a:off x="7281285" y="4367721"/>
                <a:ext cx="62657" cy="440220"/>
              </a:xfrm>
              <a:custGeom>
                <a:avLst/>
                <a:gdLst/>
                <a:ahLst/>
                <a:cxnLst/>
                <a:rect l="l" t="t" r="r" b="b"/>
                <a:pathLst>
                  <a:path w="1635" h="11488" extrusionOk="0">
                    <a:moveTo>
                      <a:pt x="371" y="0"/>
                    </a:moveTo>
                    <a:cubicBezTo>
                      <a:pt x="188" y="0"/>
                      <a:pt x="0" y="174"/>
                      <a:pt x="127" y="364"/>
                    </a:cubicBezTo>
                    <a:cubicBezTo>
                      <a:pt x="1102" y="1783"/>
                      <a:pt x="1132" y="3557"/>
                      <a:pt x="984" y="5213"/>
                    </a:cubicBezTo>
                    <a:cubicBezTo>
                      <a:pt x="807" y="7195"/>
                      <a:pt x="511" y="9206"/>
                      <a:pt x="127" y="11157"/>
                    </a:cubicBezTo>
                    <a:cubicBezTo>
                      <a:pt x="55" y="11355"/>
                      <a:pt x="223" y="11488"/>
                      <a:pt x="380" y="11488"/>
                    </a:cubicBezTo>
                    <a:cubicBezTo>
                      <a:pt x="481" y="11488"/>
                      <a:pt x="577" y="11433"/>
                      <a:pt x="600" y="11305"/>
                    </a:cubicBezTo>
                    <a:cubicBezTo>
                      <a:pt x="984" y="9265"/>
                      <a:pt x="1310" y="7165"/>
                      <a:pt x="1487" y="5095"/>
                    </a:cubicBezTo>
                    <a:cubicBezTo>
                      <a:pt x="1635" y="3380"/>
                      <a:pt x="1576" y="1546"/>
                      <a:pt x="570" y="97"/>
                    </a:cubicBezTo>
                    <a:cubicBezTo>
                      <a:pt x="519" y="29"/>
                      <a:pt x="445" y="0"/>
                      <a:pt x="3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8"/>
              <p:cNvSpPr/>
              <p:nvPr/>
            </p:nvSpPr>
            <p:spPr>
              <a:xfrm flipH="1">
                <a:off x="7076144" y="4367606"/>
                <a:ext cx="249326" cy="474440"/>
              </a:xfrm>
              <a:custGeom>
                <a:avLst/>
                <a:gdLst/>
                <a:ahLst/>
                <a:cxnLst/>
                <a:rect l="l" t="t" r="r" b="b"/>
                <a:pathLst>
                  <a:path w="6506" h="12381" extrusionOk="0">
                    <a:moveTo>
                      <a:pt x="342" y="1"/>
                    </a:moveTo>
                    <a:cubicBezTo>
                      <a:pt x="96" y="1"/>
                      <a:pt x="0" y="406"/>
                      <a:pt x="325" y="514"/>
                    </a:cubicBezTo>
                    <a:cubicBezTo>
                      <a:pt x="2454" y="1076"/>
                      <a:pt x="3873" y="3028"/>
                      <a:pt x="4701" y="4950"/>
                    </a:cubicBezTo>
                    <a:cubicBezTo>
                      <a:pt x="5707" y="7168"/>
                      <a:pt x="6032" y="9682"/>
                      <a:pt x="5737" y="12136"/>
                    </a:cubicBezTo>
                    <a:cubicBezTo>
                      <a:pt x="5722" y="12299"/>
                      <a:pt x="5847" y="12380"/>
                      <a:pt x="5980" y="12380"/>
                    </a:cubicBezTo>
                    <a:cubicBezTo>
                      <a:pt x="6114" y="12380"/>
                      <a:pt x="6254" y="12299"/>
                      <a:pt x="6269" y="12136"/>
                    </a:cubicBezTo>
                    <a:cubicBezTo>
                      <a:pt x="6505" y="10125"/>
                      <a:pt x="6328" y="8055"/>
                      <a:pt x="5707" y="6133"/>
                    </a:cubicBezTo>
                    <a:cubicBezTo>
                      <a:pt x="5145" y="4388"/>
                      <a:pt x="4258" y="2673"/>
                      <a:pt x="2898" y="1402"/>
                    </a:cubicBezTo>
                    <a:cubicBezTo>
                      <a:pt x="2188" y="751"/>
                      <a:pt x="1330" y="248"/>
                      <a:pt x="413" y="12"/>
                    </a:cubicBezTo>
                    <a:cubicBezTo>
                      <a:pt x="388" y="4"/>
                      <a:pt x="364" y="1"/>
                      <a:pt x="3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8"/>
              <p:cNvSpPr/>
              <p:nvPr/>
            </p:nvSpPr>
            <p:spPr>
              <a:xfrm flipH="1">
                <a:off x="6978690" y="4354884"/>
                <a:ext cx="336587" cy="373850"/>
              </a:xfrm>
              <a:custGeom>
                <a:avLst/>
                <a:gdLst/>
                <a:ahLst/>
                <a:cxnLst/>
                <a:rect l="l" t="t" r="r" b="b"/>
                <a:pathLst>
                  <a:path w="8783" h="9756" extrusionOk="0">
                    <a:moveTo>
                      <a:pt x="1963" y="1"/>
                    </a:moveTo>
                    <a:cubicBezTo>
                      <a:pt x="1380" y="1"/>
                      <a:pt x="803" y="101"/>
                      <a:pt x="266" y="344"/>
                    </a:cubicBezTo>
                    <a:cubicBezTo>
                      <a:pt x="1" y="423"/>
                      <a:pt x="92" y="835"/>
                      <a:pt x="326" y="835"/>
                    </a:cubicBezTo>
                    <a:cubicBezTo>
                      <a:pt x="354" y="835"/>
                      <a:pt x="383" y="829"/>
                      <a:pt x="414" y="817"/>
                    </a:cubicBezTo>
                    <a:cubicBezTo>
                      <a:pt x="921" y="601"/>
                      <a:pt x="1444" y="504"/>
                      <a:pt x="1963" y="504"/>
                    </a:cubicBezTo>
                    <a:cubicBezTo>
                      <a:pt x="3078" y="504"/>
                      <a:pt x="4178" y="950"/>
                      <a:pt x="5086" y="1615"/>
                    </a:cubicBezTo>
                    <a:cubicBezTo>
                      <a:pt x="6565" y="2739"/>
                      <a:pt x="7363" y="4454"/>
                      <a:pt x="7807" y="6258"/>
                    </a:cubicBezTo>
                    <a:cubicBezTo>
                      <a:pt x="8073" y="7323"/>
                      <a:pt x="8191" y="8417"/>
                      <a:pt x="8250" y="9511"/>
                    </a:cubicBezTo>
                    <a:cubicBezTo>
                      <a:pt x="8265" y="9674"/>
                      <a:pt x="8406" y="9755"/>
                      <a:pt x="8535" y="9755"/>
                    </a:cubicBezTo>
                    <a:cubicBezTo>
                      <a:pt x="8664" y="9755"/>
                      <a:pt x="8783" y="9674"/>
                      <a:pt x="8753" y="9511"/>
                    </a:cubicBezTo>
                    <a:cubicBezTo>
                      <a:pt x="8635" y="7471"/>
                      <a:pt x="8339" y="5371"/>
                      <a:pt x="7363" y="3538"/>
                    </a:cubicBezTo>
                    <a:cubicBezTo>
                      <a:pt x="6476" y="1911"/>
                      <a:pt x="4997" y="580"/>
                      <a:pt x="3193" y="137"/>
                    </a:cubicBezTo>
                    <a:cubicBezTo>
                      <a:pt x="2789" y="51"/>
                      <a:pt x="2375" y="1"/>
                      <a:pt x="19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8"/>
              <p:cNvSpPr/>
              <p:nvPr/>
            </p:nvSpPr>
            <p:spPr>
              <a:xfrm flipH="1">
                <a:off x="7310755" y="4218464"/>
                <a:ext cx="107686" cy="167727"/>
              </a:xfrm>
              <a:custGeom>
                <a:avLst/>
                <a:gdLst/>
                <a:ahLst/>
                <a:cxnLst/>
                <a:rect l="l" t="t" r="r" b="b"/>
                <a:pathLst>
                  <a:path w="2810" h="4377" extrusionOk="0">
                    <a:moveTo>
                      <a:pt x="1124" y="0"/>
                    </a:moveTo>
                    <a:cubicBezTo>
                      <a:pt x="1036" y="0"/>
                      <a:pt x="976" y="0"/>
                      <a:pt x="888" y="59"/>
                    </a:cubicBezTo>
                    <a:cubicBezTo>
                      <a:pt x="267" y="237"/>
                      <a:pt x="1" y="1035"/>
                      <a:pt x="415" y="1567"/>
                    </a:cubicBezTo>
                    <a:cubicBezTo>
                      <a:pt x="1065" y="2455"/>
                      <a:pt x="1716" y="3371"/>
                      <a:pt x="2218" y="4318"/>
                    </a:cubicBezTo>
                    <a:lnTo>
                      <a:pt x="2810" y="4377"/>
                    </a:lnTo>
                    <a:cubicBezTo>
                      <a:pt x="2780" y="3164"/>
                      <a:pt x="2455" y="1893"/>
                      <a:pt x="1923" y="799"/>
                    </a:cubicBezTo>
                    <a:cubicBezTo>
                      <a:pt x="1775" y="414"/>
                      <a:pt x="1509" y="59"/>
                      <a:pt x="1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8"/>
              <p:cNvSpPr/>
              <p:nvPr/>
            </p:nvSpPr>
            <p:spPr>
              <a:xfrm flipH="1">
                <a:off x="7119602" y="4230535"/>
                <a:ext cx="220584" cy="146459"/>
              </a:xfrm>
              <a:custGeom>
                <a:avLst/>
                <a:gdLst/>
                <a:ahLst/>
                <a:cxnLst/>
                <a:rect l="l" t="t" r="r" b="b"/>
                <a:pathLst>
                  <a:path w="5756" h="3822" extrusionOk="0">
                    <a:moveTo>
                      <a:pt x="3044" y="375"/>
                    </a:moveTo>
                    <a:cubicBezTo>
                      <a:pt x="3311" y="375"/>
                      <a:pt x="3308" y="1002"/>
                      <a:pt x="3282" y="1164"/>
                    </a:cubicBezTo>
                    <a:cubicBezTo>
                      <a:pt x="3256" y="1242"/>
                      <a:pt x="3225" y="1317"/>
                      <a:pt x="3189" y="1387"/>
                    </a:cubicBezTo>
                    <a:lnTo>
                      <a:pt x="3189" y="1387"/>
                    </a:lnTo>
                    <a:cubicBezTo>
                      <a:pt x="3180" y="1382"/>
                      <a:pt x="3172" y="1376"/>
                      <a:pt x="3163" y="1371"/>
                    </a:cubicBezTo>
                    <a:cubicBezTo>
                      <a:pt x="3015" y="1252"/>
                      <a:pt x="2927" y="1105"/>
                      <a:pt x="2838" y="957"/>
                    </a:cubicBezTo>
                    <a:cubicBezTo>
                      <a:pt x="2808" y="809"/>
                      <a:pt x="2779" y="484"/>
                      <a:pt x="2956" y="395"/>
                    </a:cubicBezTo>
                    <a:cubicBezTo>
                      <a:pt x="2988" y="382"/>
                      <a:pt x="3017" y="375"/>
                      <a:pt x="3044" y="375"/>
                    </a:cubicBezTo>
                    <a:close/>
                    <a:moveTo>
                      <a:pt x="1289" y="612"/>
                    </a:moveTo>
                    <a:cubicBezTo>
                      <a:pt x="1500" y="612"/>
                      <a:pt x="1708" y="791"/>
                      <a:pt x="1773" y="986"/>
                    </a:cubicBezTo>
                    <a:cubicBezTo>
                      <a:pt x="1889" y="1296"/>
                      <a:pt x="1790" y="1656"/>
                      <a:pt x="1625" y="1976"/>
                    </a:cubicBezTo>
                    <a:lnTo>
                      <a:pt x="1625" y="1976"/>
                    </a:lnTo>
                    <a:cubicBezTo>
                      <a:pt x="1544" y="1934"/>
                      <a:pt x="1465" y="1880"/>
                      <a:pt x="1389" y="1814"/>
                    </a:cubicBezTo>
                    <a:cubicBezTo>
                      <a:pt x="1152" y="1607"/>
                      <a:pt x="738" y="986"/>
                      <a:pt x="1064" y="691"/>
                    </a:cubicBezTo>
                    <a:cubicBezTo>
                      <a:pt x="1135" y="635"/>
                      <a:pt x="1212" y="612"/>
                      <a:pt x="1289" y="612"/>
                    </a:cubicBezTo>
                    <a:close/>
                    <a:moveTo>
                      <a:pt x="2997" y="0"/>
                    </a:moveTo>
                    <a:cubicBezTo>
                      <a:pt x="2596" y="0"/>
                      <a:pt x="2402" y="542"/>
                      <a:pt x="2454" y="927"/>
                    </a:cubicBezTo>
                    <a:cubicBezTo>
                      <a:pt x="2519" y="1256"/>
                      <a:pt x="2722" y="1512"/>
                      <a:pt x="2986" y="1679"/>
                    </a:cubicBezTo>
                    <a:lnTo>
                      <a:pt x="2986" y="1679"/>
                    </a:lnTo>
                    <a:cubicBezTo>
                      <a:pt x="2752" y="1939"/>
                      <a:pt x="2432" y="2093"/>
                      <a:pt x="2104" y="2093"/>
                    </a:cubicBezTo>
                    <a:cubicBezTo>
                      <a:pt x="2075" y="2093"/>
                      <a:pt x="2046" y="2092"/>
                      <a:pt x="2017" y="2089"/>
                    </a:cubicBezTo>
                    <a:lnTo>
                      <a:pt x="2017" y="2089"/>
                    </a:lnTo>
                    <a:cubicBezTo>
                      <a:pt x="2236" y="1636"/>
                      <a:pt x="2332" y="1063"/>
                      <a:pt x="1980" y="661"/>
                    </a:cubicBezTo>
                    <a:cubicBezTo>
                      <a:pt x="1819" y="440"/>
                      <a:pt x="1521" y="273"/>
                      <a:pt x="1236" y="273"/>
                    </a:cubicBezTo>
                    <a:cubicBezTo>
                      <a:pt x="1102" y="273"/>
                      <a:pt x="970" y="310"/>
                      <a:pt x="857" y="395"/>
                    </a:cubicBezTo>
                    <a:cubicBezTo>
                      <a:pt x="354" y="779"/>
                      <a:pt x="620" y="1519"/>
                      <a:pt x="945" y="1903"/>
                    </a:cubicBezTo>
                    <a:cubicBezTo>
                      <a:pt x="1089" y="2058"/>
                      <a:pt x="1258" y="2188"/>
                      <a:pt x="1440" y="2284"/>
                    </a:cubicBezTo>
                    <a:lnTo>
                      <a:pt x="1440" y="2284"/>
                    </a:lnTo>
                    <a:cubicBezTo>
                      <a:pt x="1403" y="2337"/>
                      <a:pt x="1366" y="2388"/>
                      <a:pt x="1330" y="2435"/>
                    </a:cubicBezTo>
                    <a:cubicBezTo>
                      <a:pt x="1004" y="2849"/>
                      <a:pt x="620" y="3175"/>
                      <a:pt x="176" y="3441"/>
                    </a:cubicBezTo>
                    <a:cubicBezTo>
                      <a:pt x="0" y="3567"/>
                      <a:pt x="103" y="3821"/>
                      <a:pt x="265" y="3821"/>
                    </a:cubicBezTo>
                    <a:cubicBezTo>
                      <a:pt x="293" y="3821"/>
                      <a:pt x="323" y="3813"/>
                      <a:pt x="354" y="3796"/>
                    </a:cubicBezTo>
                    <a:cubicBezTo>
                      <a:pt x="910" y="3462"/>
                      <a:pt x="1440" y="2998"/>
                      <a:pt x="1821" y="2427"/>
                    </a:cubicBezTo>
                    <a:lnTo>
                      <a:pt x="1821" y="2427"/>
                    </a:lnTo>
                    <a:cubicBezTo>
                      <a:pt x="1927" y="2453"/>
                      <a:pt x="2035" y="2466"/>
                      <a:pt x="2144" y="2466"/>
                    </a:cubicBezTo>
                    <a:cubicBezTo>
                      <a:pt x="2238" y="2466"/>
                      <a:pt x="2331" y="2456"/>
                      <a:pt x="2424" y="2435"/>
                    </a:cubicBezTo>
                    <a:cubicBezTo>
                      <a:pt x="2799" y="2356"/>
                      <a:pt x="3122" y="2132"/>
                      <a:pt x="3347" y="1843"/>
                    </a:cubicBezTo>
                    <a:lnTo>
                      <a:pt x="3347" y="1843"/>
                    </a:lnTo>
                    <a:cubicBezTo>
                      <a:pt x="3461" y="1876"/>
                      <a:pt x="3578" y="1897"/>
                      <a:pt x="3696" y="1903"/>
                    </a:cubicBezTo>
                    <a:cubicBezTo>
                      <a:pt x="3751" y="1910"/>
                      <a:pt x="3805" y="1913"/>
                      <a:pt x="3860" y="1913"/>
                    </a:cubicBezTo>
                    <a:cubicBezTo>
                      <a:pt x="4531" y="1913"/>
                      <a:pt x="5125" y="1426"/>
                      <a:pt x="5618" y="1016"/>
                    </a:cubicBezTo>
                    <a:cubicBezTo>
                      <a:pt x="5756" y="901"/>
                      <a:pt x="5626" y="733"/>
                      <a:pt x="5478" y="733"/>
                    </a:cubicBezTo>
                    <a:cubicBezTo>
                      <a:pt x="5435" y="733"/>
                      <a:pt x="5391" y="746"/>
                      <a:pt x="5352" y="779"/>
                    </a:cubicBezTo>
                    <a:cubicBezTo>
                      <a:pt x="4916" y="1128"/>
                      <a:pt x="4351" y="1557"/>
                      <a:pt x="3776" y="1557"/>
                    </a:cubicBezTo>
                    <a:cubicBezTo>
                      <a:pt x="3698" y="1557"/>
                      <a:pt x="3619" y="1549"/>
                      <a:pt x="3540" y="1532"/>
                    </a:cubicBezTo>
                    <a:lnTo>
                      <a:pt x="3540" y="1532"/>
                    </a:lnTo>
                    <a:cubicBezTo>
                      <a:pt x="3565" y="1479"/>
                      <a:pt x="3588" y="1425"/>
                      <a:pt x="3607" y="1371"/>
                    </a:cubicBezTo>
                    <a:cubicBezTo>
                      <a:pt x="3755" y="927"/>
                      <a:pt x="3696" y="217"/>
                      <a:pt x="3193" y="40"/>
                    </a:cubicBezTo>
                    <a:cubicBezTo>
                      <a:pt x="3123" y="13"/>
                      <a:pt x="3058"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 name="Google Shape;628;p28"/>
            <p:cNvSpPr/>
            <p:nvPr/>
          </p:nvSpPr>
          <p:spPr>
            <a:xfrm flipH="1">
              <a:off x="7883067" y="4648337"/>
              <a:ext cx="34069" cy="34143"/>
            </a:xfrm>
            <a:custGeom>
              <a:avLst/>
              <a:gdLst/>
              <a:ahLst/>
              <a:cxnLst/>
              <a:rect l="l" t="t" r="r" b="b"/>
              <a:pathLst>
                <a:path w="889" h="891" extrusionOk="0">
                  <a:moveTo>
                    <a:pt x="494" y="1"/>
                  </a:moveTo>
                  <a:cubicBezTo>
                    <a:pt x="478" y="1"/>
                    <a:pt x="462" y="2"/>
                    <a:pt x="444" y="4"/>
                  </a:cubicBezTo>
                  <a:cubicBezTo>
                    <a:pt x="237" y="4"/>
                    <a:pt x="1" y="181"/>
                    <a:pt x="1" y="447"/>
                  </a:cubicBezTo>
                  <a:cubicBezTo>
                    <a:pt x="1" y="654"/>
                    <a:pt x="178" y="891"/>
                    <a:pt x="444" y="891"/>
                  </a:cubicBezTo>
                  <a:cubicBezTo>
                    <a:pt x="681" y="891"/>
                    <a:pt x="888" y="713"/>
                    <a:pt x="888" y="447"/>
                  </a:cubicBezTo>
                  <a:cubicBezTo>
                    <a:pt x="888" y="198"/>
                    <a:pt x="733"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8"/>
            <p:cNvSpPr/>
            <p:nvPr/>
          </p:nvSpPr>
          <p:spPr>
            <a:xfrm flipH="1">
              <a:off x="6731966" y="4533840"/>
              <a:ext cx="184753" cy="133890"/>
            </a:xfrm>
            <a:custGeom>
              <a:avLst/>
              <a:gdLst/>
              <a:ahLst/>
              <a:cxnLst/>
              <a:rect l="l" t="t" r="r" b="b"/>
              <a:pathLst>
                <a:path w="4821" h="3494" extrusionOk="0">
                  <a:moveTo>
                    <a:pt x="3491" y="1"/>
                  </a:moveTo>
                  <a:cubicBezTo>
                    <a:pt x="2000" y="1"/>
                    <a:pt x="473" y="1016"/>
                    <a:pt x="89" y="2464"/>
                  </a:cubicBezTo>
                  <a:cubicBezTo>
                    <a:pt x="30" y="2641"/>
                    <a:pt x="0" y="2819"/>
                    <a:pt x="89" y="2966"/>
                  </a:cubicBezTo>
                  <a:cubicBezTo>
                    <a:pt x="148" y="3114"/>
                    <a:pt x="296" y="3203"/>
                    <a:pt x="444" y="3262"/>
                  </a:cubicBezTo>
                  <a:cubicBezTo>
                    <a:pt x="800" y="3420"/>
                    <a:pt x="1182" y="3493"/>
                    <a:pt x="1565" y="3493"/>
                  </a:cubicBezTo>
                  <a:cubicBezTo>
                    <a:pt x="2835" y="3493"/>
                    <a:pt x="4122" y="2685"/>
                    <a:pt x="4554" y="1458"/>
                  </a:cubicBezTo>
                  <a:lnTo>
                    <a:pt x="4820" y="305"/>
                  </a:lnTo>
                  <a:cubicBezTo>
                    <a:pt x="4403" y="96"/>
                    <a:pt x="3949" y="1"/>
                    <a:pt x="3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28"/>
            <p:cNvGrpSpPr/>
            <p:nvPr/>
          </p:nvGrpSpPr>
          <p:grpSpPr>
            <a:xfrm flipH="1">
              <a:off x="6650294" y="4412267"/>
              <a:ext cx="620640" cy="521028"/>
              <a:chOff x="6915228" y="4218464"/>
              <a:chExt cx="768404" cy="645156"/>
            </a:xfrm>
          </p:grpSpPr>
          <p:sp>
            <p:nvSpPr>
              <p:cNvPr id="631" name="Google Shape;631;p28"/>
              <p:cNvSpPr/>
              <p:nvPr/>
            </p:nvSpPr>
            <p:spPr>
              <a:xfrm flipH="1">
                <a:off x="6915228" y="4316602"/>
                <a:ext cx="768404" cy="547018"/>
              </a:xfrm>
              <a:custGeom>
                <a:avLst/>
                <a:gdLst/>
                <a:ahLst/>
                <a:cxnLst/>
                <a:rect l="l" t="t" r="r" b="b"/>
                <a:pathLst>
                  <a:path w="20051" h="14275" extrusionOk="0">
                    <a:moveTo>
                      <a:pt x="11610" y="0"/>
                    </a:moveTo>
                    <a:cubicBezTo>
                      <a:pt x="10650" y="0"/>
                      <a:pt x="9668" y="664"/>
                      <a:pt x="8665" y="840"/>
                    </a:cubicBezTo>
                    <a:cubicBezTo>
                      <a:pt x="8409" y="889"/>
                      <a:pt x="8146" y="906"/>
                      <a:pt x="7880" y="906"/>
                    </a:cubicBezTo>
                    <a:cubicBezTo>
                      <a:pt x="7348" y="906"/>
                      <a:pt x="6802" y="840"/>
                      <a:pt x="6270" y="840"/>
                    </a:cubicBezTo>
                    <a:cubicBezTo>
                      <a:pt x="3461" y="840"/>
                      <a:pt x="829" y="3147"/>
                      <a:pt x="415" y="5926"/>
                    </a:cubicBezTo>
                    <a:cubicBezTo>
                      <a:pt x="1" y="8677"/>
                      <a:pt x="1834" y="11604"/>
                      <a:pt x="4525" y="12462"/>
                    </a:cubicBezTo>
                    <a:lnTo>
                      <a:pt x="3106" y="12432"/>
                    </a:lnTo>
                    <a:lnTo>
                      <a:pt x="3106" y="12432"/>
                    </a:lnTo>
                    <a:cubicBezTo>
                      <a:pt x="5455" y="13502"/>
                      <a:pt x="8012" y="14274"/>
                      <a:pt x="10534" y="14274"/>
                    </a:cubicBezTo>
                    <a:cubicBezTo>
                      <a:pt x="11569" y="14274"/>
                      <a:pt x="12598" y="14144"/>
                      <a:pt x="13604" y="13852"/>
                    </a:cubicBezTo>
                    <a:cubicBezTo>
                      <a:pt x="17093" y="12906"/>
                      <a:pt x="20051" y="9534"/>
                      <a:pt x="19607" y="5956"/>
                    </a:cubicBezTo>
                    <a:cubicBezTo>
                      <a:pt x="19489" y="4980"/>
                      <a:pt x="19134" y="4034"/>
                      <a:pt x="18690" y="3147"/>
                    </a:cubicBezTo>
                    <a:cubicBezTo>
                      <a:pt x="18188" y="2141"/>
                      <a:pt x="17537" y="1136"/>
                      <a:pt x="16472" y="840"/>
                    </a:cubicBezTo>
                    <a:cubicBezTo>
                      <a:pt x="16187" y="756"/>
                      <a:pt x="15888" y="732"/>
                      <a:pt x="15582" y="732"/>
                    </a:cubicBezTo>
                    <a:cubicBezTo>
                      <a:pt x="15157" y="732"/>
                      <a:pt x="14721" y="779"/>
                      <a:pt x="14294" y="779"/>
                    </a:cubicBezTo>
                    <a:cubicBezTo>
                      <a:pt x="13945" y="779"/>
                      <a:pt x="13603" y="747"/>
                      <a:pt x="13279" y="633"/>
                    </a:cubicBezTo>
                    <a:cubicBezTo>
                      <a:pt x="12865" y="485"/>
                      <a:pt x="12539" y="189"/>
                      <a:pt x="12125" y="71"/>
                    </a:cubicBezTo>
                    <a:cubicBezTo>
                      <a:pt x="11954" y="22"/>
                      <a:pt x="11782" y="0"/>
                      <a:pt x="1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8"/>
              <p:cNvSpPr/>
              <p:nvPr/>
            </p:nvSpPr>
            <p:spPr>
              <a:xfrm flipH="1">
                <a:off x="7332254" y="4374810"/>
                <a:ext cx="245992" cy="412975"/>
              </a:xfrm>
              <a:custGeom>
                <a:avLst/>
                <a:gdLst/>
                <a:ahLst/>
                <a:cxnLst/>
                <a:rect l="l" t="t" r="r" b="b"/>
                <a:pathLst>
                  <a:path w="6419" h="10777" extrusionOk="0">
                    <a:moveTo>
                      <a:pt x="6005" y="0"/>
                    </a:moveTo>
                    <a:cubicBezTo>
                      <a:pt x="4351" y="0"/>
                      <a:pt x="2762" y="822"/>
                      <a:pt x="1686" y="2101"/>
                    </a:cubicBezTo>
                    <a:cubicBezTo>
                      <a:pt x="474" y="3550"/>
                      <a:pt x="1" y="5472"/>
                      <a:pt x="178" y="7365"/>
                    </a:cubicBezTo>
                    <a:cubicBezTo>
                      <a:pt x="297" y="8488"/>
                      <a:pt x="622" y="9612"/>
                      <a:pt x="1095" y="10647"/>
                    </a:cubicBezTo>
                    <a:cubicBezTo>
                      <a:pt x="1141" y="10738"/>
                      <a:pt x="1214" y="10776"/>
                      <a:pt x="1290" y="10776"/>
                    </a:cubicBezTo>
                    <a:cubicBezTo>
                      <a:pt x="1460" y="10776"/>
                      <a:pt x="1641" y="10586"/>
                      <a:pt x="1539" y="10381"/>
                    </a:cubicBezTo>
                    <a:cubicBezTo>
                      <a:pt x="592" y="8311"/>
                      <a:pt x="267" y="5738"/>
                      <a:pt x="1332" y="3579"/>
                    </a:cubicBezTo>
                    <a:cubicBezTo>
                      <a:pt x="2209" y="1824"/>
                      <a:pt x="4012" y="503"/>
                      <a:pt x="6026" y="503"/>
                    </a:cubicBezTo>
                    <a:cubicBezTo>
                      <a:pt x="6048" y="503"/>
                      <a:pt x="6070" y="504"/>
                      <a:pt x="6093" y="504"/>
                    </a:cubicBezTo>
                    <a:cubicBezTo>
                      <a:pt x="6418" y="504"/>
                      <a:pt x="6418" y="1"/>
                      <a:pt x="6093" y="1"/>
                    </a:cubicBezTo>
                    <a:cubicBezTo>
                      <a:pt x="6064" y="1"/>
                      <a:pt x="6034" y="0"/>
                      <a:pt x="6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8"/>
              <p:cNvSpPr/>
              <p:nvPr/>
            </p:nvSpPr>
            <p:spPr>
              <a:xfrm flipH="1">
                <a:off x="7281285" y="4367721"/>
                <a:ext cx="62657" cy="440220"/>
              </a:xfrm>
              <a:custGeom>
                <a:avLst/>
                <a:gdLst/>
                <a:ahLst/>
                <a:cxnLst/>
                <a:rect l="l" t="t" r="r" b="b"/>
                <a:pathLst>
                  <a:path w="1635" h="11488" extrusionOk="0">
                    <a:moveTo>
                      <a:pt x="371" y="0"/>
                    </a:moveTo>
                    <a:cubicBezTo>
                      <a:pt x="188" y="0"/>
                      <a:pt x="0" y="174"/>
                      <a:pt x="127" y="364"/>
                    </a:cubicBezTo>
                    <a:cubicBezTo>
                      <a:pt x="1102" y="1783"/>
                      <a:pt x="1132" y="3557"/>
                      <a:pt x="984" y="5213"/>
                    </a:cubicBezTo>
                    <a:cubicBezTo>
                      <a:pt x="807" y="7195"/>
                      <a:pt x="511" y="9206"/>
                      <a:pt x="127" y="11157"/>
                    </a:cubicBezTo>
                    <a:cubicBezTo>
                      <a:pt x="55" y="11355"/>
                      <a:pt x="223" y="11488"/>
                      <a:pt x="380" y="11488"/>
                    </a:cubicBezTo>
                    <a:cubicBezTo>
                      <a:pt x="481" y="11488"/>
                      <a:pt x="577" y="11433"/>
                      <a:pt x="600" y="11305"/>
                    </a:cubicBezTo>
                    <a:cubicBezTo>
                      <a:pt x="984" y="9265"/>
                      <a:pt x="1310" y="7165"/>
                      <a:pt x="1487" y="5095"/>
                    </a:cubicBezTo>
                    <a:cubicBezTo>
                      <a:pt x="1635" y="3380"/>
                      <a:pt x="1576" y="1546"/>
                      <a:pt x="570" y="97"/>
                    </a:cubicBezTo>
                    <a:cubicBezTo>
                      <a:pt x="519" y="29"/>
                      <a:pt x="445" y="0"/>
                      <a:pt x="3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8"/>
              <p:cNvSpPr/>
              <p:nvPr/>
            </p:nvSpPr>
            <p:spPr>
              <a:xfrm flipH="1">
                <a:off x="7076144" y="4367606"/>
                <a:ext cx="249326" cy="474440"/>
              </a:xfrm>
              <a:custGeom>
                <a:avLst/>
                <a:gdLst/>
                <a:ahLst/>
                <a:cxnLst/>
                <a:rect l="l" t="t" r="r" b="b"/>
                <a:pathLst>
                  <a:path w="6506" h="12381" extrusionOk="0">
                    <a:moveTo>
                      <a:pt x="342" y="1"/>
                    </a:moveTo>
                    <a:cubicBezTo>
                      <a:pt x="96" y="1"/>
                      <a:pt x="0" y="406"/>
                      <a:pt x="325" y="514"/>
                    </a:cubicBezTo>
                    <a:cubicBezTo>
                      <a:pt x="2454" y="1076"/>
                      <a:pt x="3873" y="3028"/>
                      <a:pt x="4701" y="4950"/>
                    </a:cubicBezTo>
                    <a:cubicBezTo>
                      <a:pt x="5707" y="7168"/>
                      <a:pt x="6032" y="9682"/>
                      <a:pt x="5737" y="12136"/>
                    </a:cubicBezTo>
                    <a:cubicBezTo>
                      <a:pt x="5722" y="12299"/>
                      <a:pt x="5847" y="12380"/>
                      <a:pt x="5980" y="12380"/>
                    </a:cubicBezTo>
                    <a:cubicBezTo>
                      <a:pt x="6114" y="12380"/>
                      <a:pt x="6254" y="12299"/>
                      <a:pt x="6269" y="12136"/>
                    </a:cubicBezTo>
                    <a:cubicBezTo>
                      <a:pt x="6505" y="10125"/>
                      <a:pt x="6328" y="8055"/>
                      <a:pt x="5707" y="6133"/>
                    </a:cubicBezTo>
                    <a:cubicBezTo>
                      <a:pt x="5145" y="4388"/>
                      <a:pt x="4258" y="2673"/>
                      <a:pt x="2898" y="1402"/>
                    </a:cubicBezTo>
                    <a:cubicBezTo>
                      <a:pt x="2188" y="751"/>
                      <a:pt x="1330" y="248"/>
                      <a:pt x="413" y="12"/>
                    </a:cubicBezTo>
                    <a:cubicBezTo>
                      <a:pt x="388" y="4"/>
                      <a:pt x="364" y="1"/>
                      <a:pt x="3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8"/>
              <p:cNvSpPr/>
              <p:nvPr/>
            </p:nvSpPr>
            <p:spPr>
              <a:xfrm flipH="1">
                <a:off x="6978690" y="4354884"/>
                <a:ext cx="336587" cy="373850"/>
              </a:xfrm>
              <a:custGeom>
                <a:avLst/>
                <a:gdLst/>
                <a:ahLst/>
                <a:cxnLst/>
                <a:rect l="l" t="t" r="r" b="b"/>
                <a:pathLst>
                  <a:path w="8783" h="9756" extrusionOk="0">
                    <a:moveTo>
                      <a:pt x="1963" y="1"/>
                    </a:moveTo>
                    <a:cubicBezTo>
                      <a:pt x="1380" y="1"/>
                      <a:pt x="803" y="101"/>
                      <a:pt x="266" y="344"/>
                    </a:cubicBezTo>
                    <a:cubicBezTo>
                      <a:pt x="1" y="423"/>
                      <a:pt x="92" y="835"/>
                      <a:pt x="326" y="835"/>
                    </a:cubicBezTo>
                    <a:cubicBezTo>
                      <a:pt x="354" y="835"/>
                      <a:pt x="383" y="829"/>
                      <a:pt x="414" y="817"/>
                    </a:cubicBezTo>
                    <a:cubicBezTo>
                      <a:pt x="921" y="601"/>
                      <a:pt x="1444" y="504"/>
                      <a:pt x="1963" y="504"/>
                    </a:cubicBezTo>
                    <a:cubicBezTo>
                      <a:pt x="3078" y="504"/>
                      <a:pt x="4178" y="950"/>
                      <a:pt x="5086" y="1615"/>
                    </a:cubicBezTo>
                    <a:cubicBezTo>
                      <a:pt x="6565" y="2739"/>
                      <a:pt x="7363" y="4454"/>
                      <a:pt x="7807" y="6258"/>
                    </a:cubicBezTo>
                    <a:cubicBezTo>
                      <a:pt x="8073" y="7323"/>
                      <a:pt x="8191" y="8417"/>
                      <a:pt x="8250" y="9511"/>
                    </a:cubicBezTo>
                    <a:cubicBezTo>
                      <a:pt x="8265" y="9674"/>
                      <a:pt x="8406" y="9755"/>
                      <a:pt x="8535" y="9755"/>
                    </a:cubicBezTo>
                    <a:cubicBezTo>
                      <a:pt x="8664" y="9755"/>
                      <a:pt x="8783" y="9674"/>
                      <a:pt x="8753" y="9511"/>
                    </a:cubicBezTo>
                    <a:cubicBezTo>
                      <a:pt x="8635" y="7471"/>
                      <a:pt x="8339" y="5371"/>
                      <a:pt x="7363" y="3538"/>
                    </a:cubicBezTo>
                    <a:cubicBezTo>
                      <a:pt x="6476" y="1911"/>
                      <a:pt x="4997" y="580"/>
                      <a:pt x="3193" y="137"/>
                    </a:cubicBezTo>
                    <a:cubicBezTo>
                      <a:pt x="2789" y="51"/>
                      <a:pt x="2375" y="1"/>
                      <a:pt x="19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8"/>
              <p:cNvSpPr/>
              <p:nvPr/>
            </p:nvSpPr>
            <p:spPr>
              <a:xfrm flipH="1">
                <a:off x="7310755" y="4218464"/>
                <a:ext cx="107686" cy="167727"/>
              </a:xfrm>
              <a:custGeom>
                <a:avLst/>
                <a:gdLst/>
                <a:ahLst/>
                <a:cxnLst/>
                <a:rect l="l" t="t" r="r" b="b"/>
                <a:pathLst>
                  <a:path w="2810" h="4377" extrusionOk="0">
                    <a:moveTo>
                      <a:pt x="1124" y="0"/>
                    </a:moveTo>
                    <a:cubicBezTo>
                      <a:pt x="1036" y="0"/>
                      <a:pt x="976" y="0"/>
                      <a:pt x="888" y="59"/>
                    </a:cubicBezTo>
                    <a:cubicBezTo>
                      <a:pt x="267" y="237"/>
                      <a:pt x="1" y="1035"/>
                      <a:pt x="415" y="1567"/>
                    </a:cubicBezTo>
                    <a:cubicBezTo>
                      <a:pt x="1065" y="2455"/>
                      <a:pt x="1716" y="3371"/>
                      <a:pt x="2218" y="4318"/>
                    </a:cubicBezTo>
                    <a:lnTo>
                      <a:pt x="2810" y="4377"/>
                    </a:lnTo>
                    <a:cubicBezTo>
                      <a:pt x="2780" y="3164"/>
                      <a:pt x="2455" y="1893"/>
                      <a:pt x="1923" y="799"/>
                    </a:cubicBezTo>
                    <a:cubicBezTo>
                      <a:pt x="1775" y="414"/>
                      <a:pt x="1509" y="59"/>
                      <a:pt x="1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8"/>
              <p:cNvSpPr/>
              <p:nvPr/>
            </p:nvSpPr>
            <p:spPr>
              <a:xfrm flipH="1">
                <a:off x="7119602" y="4230535"/>
                <a:ext cx="220584" cy="146459"/>
              </a:xfrm>
              <a:custGeom>
                <a:avLst/>
                <a:gdLst/>
                <a:ahLst/>
                <a:cxnLst/>
                <a:rect l="l" t="t" r="r" b="b"/>
                <a:pathLst>
                  <a:path w="5756" h="3822" extrusionOk="0">
                    <a:moveTo>
                      <a:pt x="3044" y="375"/>
                    </a:moveTo>
                    <a:cubicBezTo>
                      <a:pt x="3311" y="375"/>
                      <a:pt x="3308" y="1002"/>
                      <a:pt x="3282" y="1164"/>
                    </a:cubicBezTo>
                    <a:cubicBezTo>
                      <a:pt x="3256" y="1242"/>
                      <a:pt x="3225" y="1317"/>
                      <a:pt x="3189" y="1387"/>
                    </a:cubicBezTo>
                    <a:lnTo>
                      <a:pt x="3189" y="1387"/>
                    </a:lnTo>
                    <a:cubicBezTo>
                      <a:pt x="3180" y="1382"/>
                      <a:pt x="3172" y="1376"/>
                      <a:pt x="3163" y="1371"/>
                    </a:cubicBezTo>
                    <a:cubicBezTo>
                      <a:pt x="3015" y="1252"/>
                      <a:pt x="2927" y="1105"/>
                      <a:pt x="2838" y="957"/>
                    </a:cubicBezTo>
                    <a:cubicBezTo>
                      <a:pt x="2808" y="809"/>
                      <a:pt x="2779" y="484"/>
                      <a:pt x="2956" y="395"/>
                    </a:cubicBezTo>
                    <a:cubicBezTo>
                      <a:pt x="2988" y="382"/>
                      <a:pt x="3017" y="375"/>
                      <a:pt x="3044" y="375"/>
                    </a:cubicBezTo>
                    <a:close/>
                    <a:moveTo>
                      <a:pt x="1289" y="612"/>
                    </a:moveTo>
                    <a:cubicBezTo>
                      <a:pt x="1500" y="612"/>
                      <a:pt x="1708" y="791"/>
                      <a:pt x="1773" y="986"/>
                    </a:cubicBezTo>
                    <a:cubicBezTo>
                      <a:pt x="1889" y="1296"/>
                      <a:pt x="1790" y="1656"/>
                      <a:pt x="1625" y="1976"/>
                    </a:cubicBezTo>
                    <a:lnTo>
                      <a:pt x="1625" y="1976"/>
                    </a:lnTo>
                    <a:cubicBezTo>
                      <a:pt x="1544" y="1934"/>
                      <a:pt x="1465" y="1880"/>
                      <a:pt x="1389" y="1814"/>
                    </a:cubicBezTo>
                    <a:cubicBezTo>
                      <a:pt x="1152" y="1607"/>
                      <a:pt x="738" y="986"/>
                      <a:pt x="1064" y="691"/>
                    </a:cubicBezTo>
                    <a:cubicBezTo>
                      <a:pt x="1135" y="635"/>
                      <a:pt x="1212" y="612"/>
                      <a:pt x="1289" y="612"/>
                    </a:cubicBezTo>
                    <a:close/>
                    <a:moveTo>
                      <a:pt x="2997" y="0"/>
                    </a:moveTo>
                    <a:cubicBezTo>
                      <a:pt x="2596" y="0"/>
                      <a:pt x="2402" y="542"/>
                      <a:pt x="2454" y="927"/>
                    </a:cubicBezTo>
                    <a:cubicBezTo>
                      <a:pt x="2519" y="1256"/>
                      <a:pt x="2722" y="1512"/>
                      <a:pt x="2986" y="1679"/>
                    </a:cubicBezTo>
                    <a:lnTo>
                      <a:pt x="2986" y="1679"/>
                    </a:lnTo>
                    <a:cubicBezTo>
                      <a:pt x="2752" y="1939"/>
                      <a:pt x="2432" y="2093"/>
                      <a:pt x="2104" y="2093"/>
                    </a:cubicBezTo>
                    <a:cubicBezTo>
                      <a:pt x="2075" y="2093"/>
                      <a:pt x="2046" y="2092"/>
                      <a:pt x="2017" y="2089"/>
                    </a:cubicBezTo>
                    <a:lnTo>
                      <a:pt x="2017" y="2089"/>
                    </a:lnTo>
                    <a:cubicBezTo>
                      <a:pt x="2236" y="1636"/>
                      <a:pt x="2332" y="1063"/>
                      <a:pt x="1980" y="661"/>
                    </a:cubicBezTo>
                    <a:cubicBezTo>
                      <a:pt x="1819" y="440"/>
                      <a:pt x="1521" y="273"/>
                      <a:pt x="1236" y="273"/>
                    </a:cubicBezTo>
                    <a:cubicBezTo>
                      <a:pt x="1102" y="273"/>
                      <a:pt x="970" y="310"/>
                      <a:pt x="857" y="395"/>
                    </a:cubicBezTo>
                    <a:cubicBezTo>
                      <a:pt x="354" y="779"/>
                      <a:pt x="620" y="1519"/>
                      <a:pt x="945" y="1903"/>
                    </a:cubicBezTo>
                    <a:cubicBezTo>
                      <a:pt x="1089" y="2058"/>
                      <a:pt x="1258" y="2188"/>
                      <a:pt x="1440" y="2284"/>
                    </a:cubicBezTo>
                    <a:lnTo>
                      <a:pt x="1440" y="2284"/>
                    </a:lnTo>
                    <a:cubicBezTo>
                      <a:pt x="1403" y="2337"/>
                      <a:pt x="1366" y="2388"/>
                      <a:pt x="1330" y="2435"/>
                    </a:cubicBezTo>
                    <a:cubicBezTo>
                      <a:pt x="1004" y="2849"/>
                      <a:pt x="620" y="3175"/>
                      <a:pt x="176" y="3441"/>
                    </a:cubicBezTo>
                    <a:cubicBezTo>
                      <a:pt x="0" y="3567"/>
                      <a:pt x="103" y="3821"/>
                      <a:pt x="265" y="3821"/>
                    </a:cubicBezTo>
                    <a:cubicBezTo>
                      <a:pt x="293" y="3821"/>
                      <a:pt x="323" y="3813"/>
                      <a:pt x="354" y="3796"/>
                    </a:cubicBezTo>
                    <a:cubicBezTo>
                      <a:pt x="910" y="3462"/>
                      <a:pt x="1440" y="2998"/>
                      <a:pt x="1821" y="2427"/>
                    </a:cubicBezTo>
                    <a:lnTo>
                      <a:pt x="1821" y="2427"/>
                    </a:lnTo>
                    <a:cubicBezTo>
                      <a:pt x="1927" y="2453"/>
                      <a:pt x="2035" y="2466"/>
                      <a:pt x="2144" y="2466"/>
                    </a:cubicBezTo>
                    <a:cubicBezTo>
                      <a:pt x="2238" y="2466"/>
                      <a:pt x="2331" y="2456"/>
                      <a:pt x="2424" y="2435"/>
                    </a:cubicBezTo>
                    <a:cubicBezTo>
                      <a:pt x="2799" y="2356"/>
                      <a:pt x="3122" y="2132"/>
                      <a:pt x="3347" y="1843"/>
                    </a:cubicBezTo>
                    <a:lnTo>
                      <a:pt x="3347" y="1843"/>
                    </a:lnTo>
                    <a:cubicBezTo>
                      <a:pt x="3461" y="1876"/>
                      <a:pt x="3578" y="1897"/>
                      <a:pt x="3696" y="1903"/>
                    </a:cubicBezTo>
                    <a:cubicBezTo>
                      <a:pt x="3751" y="1910"/>
                      <a:pt x="3805" y="1913"/>
                      <a:pt x="3860" y="1913"/>
                    </a:cubicBezTo>
                    <a:cubicBezTo>
                      <a:pt x="4531" y="1913"/>
                      <a:pt x="5125" y="1426"/>
                      <a:pt x="5618" y="1016"/>
                    </a:cubicBezTo>
                    <a:cubicBezTo>
                      <a:pt x="5756" y="901"/>
                      <a:pt x="5626" y="733"/>
                      <a:pt x="5478" y="733"/>
                    </a:cubicBezTo>
                    <a:cubicBezTo>
                      <a:pt x="5435" y="733"/>
                      <a:pt x="5391" y="746"/>
                      <a:pt x="5352" y="779"/>
                    </a:cubicBezTo>
                    <a:cubicBezTo>
                      <a:pt x="4916" y="1128"/>
                      <a:pt x="4351" y="1557"/>
                      <a:pt x="3776" y="1557"/>
                    </a:cubicBezTo>
                    <a:cubicBezTo>
                      <a:pt x="3698" y="1557"/>
                      <a:pt x="3619" y="1549"/>
                      <a:pt x="3540" y="1532"/>
                    </a:cubicBezTo>
                    <a:lnTo>
                      <a:pt x="3540" y="1532"/>
                    </a:lnTo>
                    <a:cubicBezTo>
                      <a:pt x="3565" y="1479"/>
                      <a:pt x="3588" y="1425"/>
                      <a:pt x="3607" y="1371"/>
                    </a:cubicBezTo>
                    <a:cubicBezTo>
                      <a:pt x="3755" y="927"/>
                      <a:pt x="3696" y="217"/>
                      <a:pt x="3193" y="40"/>
                    </a:cubicBezTo>
                    <a:cubicBezTo>
                      <a:pt x="3123" y="13"/>
                      <a:pt x="3058"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28"/>
            <p:cNvGrpSpPr/>
            <p:nvPr/>
          </p:nvGrpSpPr>
          <p:grpSpPr>
            <a:xfrm flipH="1">
              <a:off x="6381129" y="4533148"/>
              <a:ext cx="317586" cy="357454"/>
              <a:chOff x="4022900" y="2592825"/>
              <a:chExt cx="252875" cy="298475"/>
            </a:xfrm>
          </p:grpSpPr>
          <p:sp>
            <p:nvSpPr>
              <p:cNvPr id="639" name="Google Shape;639;p28"/>
              <p:cNvSpPr/>
              <p:nvPr/>
            </p:nvSpPr>
            <p:spPr>
              <a:xfrm>
                <a:off x="4078350" y="2592825"/>
                <a:ext cx="66575" cy="92425"/>
              </a:xfrm>
              <a:custGeom>
                <a:avLst/>
                <a:gdLst/>
                <a:ahLst/>
                <a:cxnLst/>
                <a:rect l="l" t="t" r="r" b="b"/>
                <a:pathLst>
                  <a:path w="2663" h="3697" extrusionOk="0">
                    <a:moveTo>
                      <a:pt x="208" y="0"/>
                    </a:moveTo>
                    <a:lnTo>
                      <a:pt x="208" y="0"/>
                    </a:lnTo>
                    <a:cubicBezTo>
                      <a:pt x="1" y="1567"/>
                      <a:pt x="1006" y="3135"/>
                      <a:pt x="2514" y="3697"/>
                    </a:cubicBezTo>
                    <a:lnTo>
                      <a:pt x="2662" y="3253"/>
                    </a:lnTo>
                    <a:cubicBezTo>
                      <a:pt x="2485" y="1893"/>
                      <a:pt x="1509" y="621"/>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8"/>
              <p:cNvSpPr/>
              <p:nvPr/>
            </p:nvSpPr>
            <p:spPr>
              <a:xfrm>
                <a:off x="4133075" y="2598250"/>
                <a:ext cx="124225" cy="84050"/>
              </a:xfrm>
              <a:custGeom>
                <a:avLst/>
                <a:gdLst/>
                <a:ahLst/>
                <a:cxnLst/>
                <a:rect l="l" t="t" r="r" b="b"/>
                <a:pathLst>
                  <a:path w="4969" h="3362" extrusionOk="0">
                    <a:moveTo>
                      <a:pt x="3076" y="0"/>
                    </a:moveTo>
                    <a:cubicBezTo>
                      <a:pt x="2576" y="0"/>
                      <a:pt x="2071" y="126"/>
                      <a:pt x="1656" y="375"/>
                    </a:cubicBezTo>
                    <a:cubicBezTo>
                      <a:pt x="695" y="935"/>
                      <a:pt x="192" y="1979"/>
                      <a:pt x="103" y="3025"/>
                    </a:cubicBezTo>
                    <a:lnTo>
                      <a:pt x="103" y="3025"/>
                    </a:lnTo>
                    <a:cubicBezTo>
                      <a:pt x="66" y="2994"/>
                      <a:pt x="31" y="2958"/>
                      <a:pt x="0" y="2918"/>
                    </a:cubicBezTo>
                    <a:lnTo>
                      <a:pt x="0" y="2918"/>
                    </a:lnTo>
                    <a:lnTo>
                      <a:pt x="89" y="3361"/>
                    </a:lnTo>
                    <a:cubicBezTo>
                      <a:pt x="89" y="3250"/>
                      <a:pt x="94" y="3137"/>
                      <a:pt x="103" y="3025"/>
                    </a:cubicBezTo>
                    <a:lnTo>
                      <a:pt x="103" y="3025"/>
                    </a:lnTo>
                    <a:cubicBezTo>
                      <a:pt x="258" y="3155"/>
                      <a:pt x="463" y="3211"/>
                      <a:pt x="679" y="3211"/>
                    </a:cubicBezTo>
                    <a:cubicBezTo>
                      <a:pt x="911" y="3211"/>
                      <a:pt x="1155" y="3146"/>
                      <a:pt x="1360" y="3036"/>
                    </a:cubicBezTo>
                    <a:cubicBezTo>
                      <a:pt x="1804" y="2799"/>
                      <a:pt x="2159" y="2445"/>
                      <a:pt x="2514" y="2119"/>
                    </a:cubicBezTo>
                    <a:cubicBezTo>
                      <a:pt x="3194" y="1469"/>
                      <a:pt x="4022" y="1055"/>
                      <a:pt x="4968" y="848"/>
                    </a:cubicBezTo>
                    <a:cubicBezTo>
                      <a:pt x="4561" y="281"/>
                      <a:pt x="3824" y="0"/>
                      <a:pt x="3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8"/>
              <p:cNvSpPr/>
              <p:nvPr/>
            </p:nvSpPr>
            <p:spPr>
              <a:xfrm>
                <a:off x="4022900" y="2663275"/>
                <a:ext cx="252875" cy="228025"/>
              </a:xfrm>
              <a:custGeom>
                <a:avLst/>
                <a:gdLst/>
                <a:ahLst/>
                <a:cxnLst/>
                <a:rect l="l" t="t" r="r" b="b"/>
                <a:pathLst>
                  <a:path w="10115" h="9121" extrusionOk="0">
                    <a:moveTo>
                      <a:pt x="5135" y="0"/>
                    </a:moveTo>
                    <a:cubicBezTo>
                      <a:pt x="4982" y="0"/>
                      <a:pt x="4828" y="7"/>
                      <a:pt x="4673" y="21"/>
                    </a:cubicBezTo>
                    <a:cubicBezTo>
                      <a:pt x="2012" y="258"/>
                      <a:pt x="1" y="2476"/>
                      <a:pt x="237" y="4989"/>
                    </a:cubicBezTo>
                    <a:cubicBezTo>
                      <a:pt x="432" y="7356"/>
                      <a:pt x="2516" y="9120"/>
                      <a:pt x="4980" y="9120"/>
                    </a:cubicBezTo>
                    <a:cubicBezTo>
                      <a:pt x="5133" y="9120"/>
                      <a:pt x="5287" y="9114"/>
                      <a:pt x="5442" y="9100"/>
                    </a:cubicBezTo>
                    <a:cubicBezTo>
                      <a:pt x="8104" y="8863"/>
                      <a:pt x="10115" y="6645"/>
                      <a:pt x="9878" y="4132"/>
                    </a:cubicBezTo>
                    <a:cubicBezTo>
                      <a:pt x="9683" y="1764"/>
                      <a:pt x="7600" y="0"/>
                      <a:pt x="5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8"/>
              <p:cNvSpPr/>
              <p:nvPr/>
            </p:nvSpPr>
            <p:spPr>
              <a:xfrm>
                <a:off x="4164125" y="2695100"/>
                <a:ext cx="43625" cy="33225"/>
              </a:xfrm>
              <a:custGeom>
                <a:avLst/>
                <a:gdLst/>
                <a:ahLst/>
                <a:cxnLst/>
                <a:rect l="l" t="t" r="r" b="b"/>
                <a:pathLst>
                  <a:path w="1745" h="1329" extrusionOk="0">
                    <a:moveTo>
                      <a:pt x="235" y="1"/>
                    </a:moveTo>
                    <a:cubicBezTo>
                      <a:pt x="160" y="1"/>
                      <a:pt x="82" y="75"/>
                      <a:pt x="59" y="168"/>
                    </a:cubicBezTo>
                    <a:cubicBezTo>
                      <a:pt x="0" y="256"/>
                      <a:pt x="89" y="375"/>
                      <a:pt x="207" y="404"/>
                    </a:cubicBezTo>
                    <a:cubicBezTo>
                      <a:pt x="266" y="463"/>
                      <a:pt x="355" y="463"/>
                      <a:pt x="385" y="493"/>
                    </a:cubicBezTo>
                    <a:lnTo>
                      <a:pt x="414" y="493"/>
                    </a:lnTo>
                    <a:cubicBezTo>
                      <a:pt x="473" y="493"/>
                      <a:pt x="503" y="522"/>
                      <a:pt x="503" y="522"/>
                    </a:cubicBezTo>
                    <a:cubicBezTo>
                      <a:pt x="592" y="611"/>
                      <a:pt x="710" y="641"/>
                      <a:pt x="828" y="700"/>
                    </a:cubicBezTo>
                    <a:cubicBezTo>
                      <a:pt x="828" y="700"/>
                      <a:pt x="858" y="700"/>
                      <a:pt x="858" y="759"/>
                    </a:cubicBezTo>
                    <a:lnTo>
                      <a:pt x="947" y="818"/>
                    </a:lnTo>
                    <a:cubicBezTo>
                      <a:pt x="976" y="877"/>
                      <a:pt x="1035" y="907"/>
                      <a:pt x="1094" y="966"/>
                    </a:cubicBezTo>
                    <a:cubicBezTo>
                      <a:pt x="1124" y="996"/>
                      <a:pt x="1154" y="1084"/>
                      <a:pt x="1242" y="1114"/>
                    </a:cubicBezTo>
                    <a:lnTo>
                      <a:pt x="1272" y="1143"/>
                    </a:lnTo>
                    <a:cubicBezTo>
                      <a:pt x="1301" y="1203"/>
                      <a:pt x="1301" y="1232"/>
                      <a:pt x="1331" y="1232"/>
                    </a:cubicBezTo>
                    <a:cubicBezTo>
                      <a:pt x="1393" y="1273"/>
                      <a:pt x="1469" y="1329"/>
                      <a:pt x="1539" y="1329"/>
                    </a:cubicBezTo>
                    <a:cubicBezTo>
                      <a:pt x="1570" y="1329"/>
                      <a:pt x="1600" y="1318"/>
                      <a:pt x="1627" y="1291"/>
                    </a:cubicBezTo>
                    <a:cubicBezTo>
                      <a:pt x="1715" y="1262"/>
                      <a:pt x="1745" y="1114"/>
                      <a:pt x="1715" y="1055"/>
                    </a:cubicBezTo>
                    <a:cubicBezTo>
                      <a:pt x="1390" y="522"/>
                      <a:pt x="858" y="197"/>
                      <a:pt x="296" y="20"/>
                    </a:cubicBezTo>
                    <a:cubicBezTo>
                      <a:pt x="276" y="7"/>
                      <a:pt x="256"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8"/>
              <p:cNvSpPr/>
              <p:nvPr/>
            </p:nvSpPr>
            <p:spPr>
              <a:xfrm>
                <a:off x="4192950" y="2821925"/>
                <a:ext cx="22200" cy="22275"/>
              </a:xfrm>
              <a:custGeom>
                <a:avLst/>
                <a:gdLst/>
                <a:ahLst/>
                <a:cxnLst/>
                <a:rect l="l" t="t" r="r" b="b"/>
                <a:pathLst>
                  <a:path w="888" h="891" extrusionOk="0">
                    <a:moveTo>
                      <a:pt x="494" y="1"/>
                    </a:moveTo>
                    <a:cubicBezTo>
                      <a:pt x="478" y="1"/>
                      <a:pt x="461" y="2"/>
                      <a:pt x="444" y="4"/>
                    </a:cubicBezTo>
                    <a:cubicBezTo>
                      <a:pt x="237" y="4"/>
                      <a:pt x="1" y="181"/>
                      <a:pt x="1" y="447"/>
                    </a:cubicBezTo>
                    <a:cubicBezTo>
                      <a:pt x="1" y="654"/>
                      <a:pt x="208" y="891"/>
                      <a:pt x="444" y="891"/>
                    </a:cubicBezTo>
                    <a:cubicBezTo>
                      <a:pt x="681" y="891"/>
                      <a:pt x="888" y="713"/>
                      <a:pt x="888" y="447"/>
                    </a:cubicBezTo>
                    <a:cubicBezTo>
                      <a:pt x="888" y="198"/>
                      <a:pt x="732"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28"/>
          <p:cNvSpPr txBox="1"/>
          <p:nvPr/>
        </p:nvSpPr>
        <p:spPr>
          <a:xfrm>
            <a:off x="6103475" y="33772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u="sng">
                <a:solidFill>
                  <a:schemeClr val="hlink"/>
                </a:solidFill>
                <a:hlinkClick r:id="rId4"/>
              </a:rPr>
              <a:t>http://www.magazine.isees.org.il/ArticlePage.aspx?ArticleId=804</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pic>
        <p:nvPicPr>
          <p:cNvPr id="1162" name="Google Shape;1162;p55"/>
          <p:cNvPicPr preferRelativeResize="0"/>
          <p:nvPr/>
        </p:nvPicPr>
        <p:blipFill>
          <a:blip r:embed="rId3">
            <a:alphaModFix/>
          </a:blip>
          <a:stretch>
            <a:fillRect/>
          </a:stretch>
        </p:blipFill>
        <p:spPr>
          <a:xfrm>
            <a:off x="1766968" y="230400"/>
            <a:ext cx="4406951" cy="4481224"/>
          </a:xfrm>
          <a:prstGeom prst="rect">
            <a:avLst/>
          </a:prstGeom>
          <a:noFill/>
          <a:ln>
            <a:noFill/>
          </a:ln>
        </p:spPr>
      </p:pic>
      <p:sp>
        <p:nvSpPr>
          <p:cNvPr id="1163" name="Google Shape;1163;p55"/>
          <p:cNvSpPr txBox="1"/>
          <p:nvPr/>
        </p:nvSpPr>
        <p:spPr>
          <a:xfrm>
            <a:off x="6310375" y="1088875"/>
            <a:ext cx="2548500" cy="1913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b="1">
                <a:solidFill>
                  <a:schemeClr val="accent4"/>
                </a:solidFill>
                <a:latin typeface="Alef"/>
                <a:ea typeface="Alef"/>
                <a:cs typeface="Alef"/>
                <a:sym typeface="Alef"/>
              </a:rPr>
              <a:t>ביטחון תזונתי  במדינות בעולם</a:t>
            </a:r>
            <a:endParaRPr b="1">
              <a:solidFill>
                <a:schemeClr val="accent4"/>
              </a:solidFill>
              <a:latin typeface="Alef"/>
              <a:ea typeface="Alef"/>
              <a:cs typeface="Alef"/>
              <a:sym typeface="Alef"/>
            </a:endParaRPr>
          </a:p>
        </p:txBody>
      </p:sp>
      <p:sp>
        <p:nvSpPr>
          <p:cNvPr id="1164" name="Google Shape;1164;p55"/>
          <p:cNvSpPr txBox="1"/>
          <p:nvPr/>
        </p:nvSpPr>
        <p:spPr>
          <a:xfrm>
            <a:off x="6287275" y="1604450"/>
            <a:ext cx="2594700" cy="1509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b="1">
                <a:latin typeface="Alef"/>
                <a:ea typeface="Alef"/>
                <a:cs typeface="Alef"/>
                <a:sym typeface="Alef"/>
              </a:rPr>
              <a:t>המצב האופטימלי הוא כאשר צריכת המזון המומלצת שווה לייצור המזון </a:t>
            </a:r>
            <a:endParaRPr b="1">
              <a:latin typeface="Alef"/>
              <a:ea typeface="Alef"/>
              <a:cs typeface="Alef"/>
              <a:sym typeface="Alef"/>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56"/>
          <p:cNvSpPr txBox="1">
            <a:spLocks noGrp="1"/>
          </p:cNvSpPr>
          <p:nvPr>
            <p:ph type="title"/>
          </p:nvPr>
        </p:nvSpPr>
        <p:spPr>
          <a:xfrm>
            <a:off x="1283275" y="320725"/>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מידע כללי אודות החקלאות בישראל</a:t>
            </a:r>
            <a:endParaRPr>
              <a:latin typeface="Alef"/>
              <a:ea typeface="Alef"/>
              <a:cs typeface="Alef"/>
              <a:sym typeface="Alef"/>
            </a:endParaRPr>
          </a:p>
        </p:txBody>
      </p:sp>
      <p:pic>
        <p:nvPicPr>
          <p:cNvPr id="1170" name="Google Shape;1170;p56"/>
          <p:cNvPicPr preferRelativeResize="0"/>
          <p:nvPr/>
        </p:nvPicPr>
        <p:blipFill>
          <a:blip r:embed="rId3">
            <a:alphaModFix/>
          </a:blip>
          <a:stretch>
            <a:fillRect/>
          </a:stretch>
        </p:blipFill>
        <p:spPr>
          <a:xfrm>
            <a:off x="1454275" y="875650"/>
            <a:ext cx="6046677" cy="3443201"/>
          </a:xfrm>
          <a:prstGeom prst="rect">
            <a:avLst/>
          </a:prstGeom>
          <a:noFill/>
          <a:ln>
            <a:noFill/>
          </a:ln>
        </p:spPr>
      </p:pic>
      <p:sp>
        <p:nvSpPr>
          <p:cNvPr id="1171" name="Google Shape;1171;p56"/>
          <p:cNvSpPr txBox="1"/>
          <p:nvPr/>
        </p:nvSpPr>
        <p:spPr>
          <a:xfrm>
            <a:off x="0" y="439287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hlinkClick r:id="rId4"/>
              </a:rPr>
              <a:t>https://www.yfpp.org.il/article/69</a:t>
            </a:r>
            <a:endParaRPr sz="1200"/>
          </a:p>
          <a:p>
            <a:pPr marL="0" lvl="0" indent="0" algn="l" rtl="0">
              <a:spcBef>
                <a:spcPts val="0"/>
              </a:spcBef>
              <a:spcAft>
                <a:spcPts val="0"/>
              </a:spcAft>
              <a:buNone/>
            </a:pPr>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57"/>
          <p:cNvSpPr txBox="1">
            <a:spLocks noGrp="1"/>
          </p:cNvSpPr>
          <p:nvPr>
            <p:ph type="title"/>
          </p:nvPr>
        </p:nvSpPr>
        <p:spPr>
          <a:xfrm>
            <a:off x="2109900" y="538875"/>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מידע כללי אודות החקלאות בישראל</a:t>
            </a:r>
            <a:endParaRPr>
              <a:latin typeface="Alef"/>
              <a:ea typeface="Alef"/>
              <a:cs typeface="Alef"/>
              <a:sym typeface="Alef"/>
            </a:endParaRPr>
          </a:p>
        </p:txBody>
      </p:sp>
      <p:sp>
        <p:nvSpPr>
          <p:cNvPr id="1177" name="Google Shape;1177;p57"/>
          <p:cNvSpPr txBox="1"/>
          <p:nvPr/>
        </p:nvSpPr>
        <p:spPr>
          <a:xfrm>
            <a:off x="-95600" y="1338475"/>
            <a:ext cx="8826300" cy="1829100"/>
          </a:xfrm>
          <a:prstGeom prst="rect">
            <a:avLst/>
          </a:prstGeom>
          <a:noFill/>
          <a:ln>
            <a:noFill/>
          </a:ln>
        </p:spPr>
        <p:txBody>
          <a:bodyPr spcFirstLastPara="1" wrap="square" lIns="91425" tIns="91425" rIns="91425" bIns="91425" anchor="t" anchorCtr="0">
            <a:noAutofit/>
          </a:bodyPr>
          <a:lstStyle/>
          <a:p>
            <a:pPr marL="457200" lvl="0" indent="-355600" algn="r" rtl="1">
              <a:lnSpc>
                <a:spcPct val="150000"/>
              </a:lnSpc>
              <a:spcBef>
                <a:spcPts val="0"/>
              </a:spcBef>
              <a:spcAft>
                <a:spcPts val="0"/>
              </a:spcAft>
              <a:buClr>
                <a:srgbClr val="990000"/>
              </a:buClr>
              <a:buSzPts val="2000"/>
              <a:buFont typeface="Alef"/>
              <a:buChar char="❖"/>
            </a:pPr>
            <a:r>
              <a:rPr lang="en" sz="2000">
                <a:solidFill>
                  <a:srgbClr val="990000"/>
                </a:solidFill>
                <a:latin typeface="Alef"/>
                <a:ea typeface="Alef"/>
                <a:cs typeface="Alef"/>
                <a:sym typeface="Alef"/>
              </a:rPr>
              <a:t>בישראל, חיים נכון לתחילת 2018 כ-8.5 מיליון איש.</a:t>
            </a:r>
            <a:endParaRPr sz="2000">
              <a:solidFill>
                <a:srgbClr val="990000"/>
              </a:solidFill>
              <a:latin typeface="Alef"/>
              <a:ea typeface="Alef"/>
              <a:cs typeface="Alef"/>
              <a:sym typeface="Alef"/>
            </a:endParaRPr>
          </a:p>
          <a:p>
            <a:pPr marL="457200" lvl="0" indent="-355600" algn="r" rtl="1">
              <a:lnSpc>
                <a:spcPct val="150000"/>
              </a:lnSpc>
              <a:spcBef>
                <a:spcPts val="0"/>
              </a:spcBef>
              <a:spcAft>
                <a:spcPts val="0"/>
              </a:spcAft>
              <a:buClr>
                <a:srgbClr val="990000"/>
              </a:buClr>
              <a:buSzPts val="2000"/>
              <a:buFont typeface="Alef"/>
              <a:buChar char="❖"/>
            </a:pPr>
            <a:r>
              <a:rPr lang="en" sz="2000">
                <a:solidFill>
                  <a:srgbClr val="990000"/>
                </a:solidFill>
                <a:latin typeface="Alef"/>
                <a:ea typeface="Alef"/>
                <a:cs typeface="Alef"/>
                <a:sym typeface="Alef"/>
              </a:rPr>
              <a:t>לפי תחזיות גידול האוכלוסייה בשנת 2035 יחיו בישראל כ-12.1 מיליון איש.</a:t>
            </a:r>
            <a:endParaRPr sz="2000">
              <a:solidFill>
                <a:srgbClr val="990000"/>
              </a:solidFill>
              <a:latin typeface="Alef"/>
              <a:ea typeface="Alef"/>
              <a:cs typeface="Alef"/>
              <a:sym typeface="Alef"/>
            </a:endParaRPr>
          </a:p>
          <a:p>
            <a:pPr marL="457200" lvl="0" indent="-355600" algn="r" rtl="1">
              <a:lnSpc>
                <a:spcPct val="150000"/>
              </a:lnSpc>
              <a:spcBef>
                <a:spcPts val="0"/>
              </a:spcBef>
              <a:spcAft>
                <a:spcPts val="0"/>
              </a:spcAft>
              <a:buClr>
                <a:srgbClr val="990000"/>
              </a:buClr>
              <a:buSzPts val="2000"/>
              <a:buFont typeface="Alef"/>
              <a:buChar char="❖"/>
            </a:pPr>
            <a:r>
              <a:rPr lang="en" sz="2000">
                <a:solidFill>
                  <a:srgbClr val="990000"/>
                </a:solidFill>
                <a:latin typeface="Alef"/>
                <a:ea typeface="Alef"/>
                <a:cs typeface="Alef"/>
                <a:sym typeface="Alef"/>
              </a:rPr>
              <a:t>היקף השטח החקלאי הכולל בישראל מוערך בכ-4.35 מיליון דונם.</a:t>
            </a:r>
            <a:endParaRPr sz="2000">
              <a:solidFill>
                <a:srgbClr val="990000"/>
              </a:solidFill>
              <a:latin typeface="Alef"/>
              <a:ea typeface="Alef"/>
              <a:cs typeface="Alef"/>
              <a:sym typeface="Alef"/>
            </a:endParaRPr>
          </a:p>
          <a:p>
            <a:pPr marL="457200" lvl="0" indent="0" algn="r" rtl="1">
              <a:lnSpc>
                <a:spcPct val="150000"/>
              </a:lnSpc>
              <a:spcBef>
                <a:spcPts val="0"/>
              </a:spcBef>
              <a:spcAft>
                <a:spcPts val="0"/>
              </a:spcAft>
              <a:buNone/>
            </a:pPr>
            <a:endParaRPr sz="2000">
              <a:solidFill>
                <a:srgbClr val="990000"/>
              </a:solidFill>
              <a:latin typeface="Alef"/>
              <a:ea typeface="Alef"/>
              <a:cs typeface="Alef"/>
              <a:sym typeface="Alef"/>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58"/>
          <p:cNvSpPr txBox="1">
            <a:spLocks noGrp="1"/>
          </p:cNvSpPr>
          <p:nvPr>
            <p:ph type="title"/>
          </p:nvPr>
        </p:nvSpPr>
        <p:spPr>
          <a:xfrm>
            <a:off x="2029550" y="320725"/>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מידע כללי אודות החקלאות בישראל</a:t>
            </a:r>
            <a:endParaRPr>
              <a:latin typeface="Alef"/>
              <a:ea typeface="Alef"/>
              <a:cs typeface="Alef"/>
              <a:sym typeface="Alef"/>
            </a:endParaRPr>
          </a:p>
        </p:txBody>
      </p:sp>
      <p:sp>
        <p:nvSpPr>
          <p:cNvPr id="1183" name="Google Shape;1183;p58"/>
          <p:cNvSpPr txBox="1"/>
          <p:nvPr/>
        </p:nvSpPr>
        <p:spPr>
          <a:xfrm>
            <a:off x="-38225" y="904975"/>
            <a:ext cx="8826300" cy="3664800"/>
          </a:xfrm>
          <a:prstGeom prst="rect">
            <a:avLst/>
          </a:prstGeom>
          <a:noFill/>
          <a:ln>
            <a:noFill/>
          </a:ln>
        </p:spPr>
        <p:txBody>
          <a:bodyPr spcFirstLastPara="1" wrap="square" lIns="91425" tIns="91425" rIns="91425" bIns="91425" anchor="t" anchorCtr="0">
            <a:noAutofit/>
          </a:bodyPr>
          <a:lstStyle/>
          <a:p>
            <a:pPr marL="457200" lvl="0" indent="-355600" algn="r" rtl="1">
              <a:lnSpc>
                <a:spcPct val="150000"/>
              </a:lnSpc>
              <a:spcBef>
                <a:spcPts val="0"/>
              </a:spcBef>
              <a:spcAft>
                <a:spcPts val="0"/>
              </a:spcAft>
              <a:buClr>
                <a:srgbClr val="990000"/>
              </a:buClr>
              <a:buSzPts val="2000"/>
              <a:buFont typeface="Alef"/>
              <a:buChar char="❖"/>
            </a:pPr>
            <a:r>
              <a:rPr lang="en" sz="2000">
                <a:solidFill>
                  <a:srgbClr val="990000"/>
                </a:solidFill>
                <a:latin typeface="Alef"/>
                <a:ea typeface="Alef"/>
                <a:cs typeface="Alef"/>
                <a:sym typeface="Alef"/>
              </a:rPr>
              <a:t>חקלאות הצומח מאופיינת במגוון רחב של גידולים:  גידולי שדה עם/בלי השקיה כגון חיטה או ירקות, מטעים, הדרים, זית לשמן וירקות ותבלינים בחממות.</a:t>
            </a:r>
            <a:endParaRPr sz="2000">
              <a:solidFill>
                <a:srgbClr val="990000"/>
              </a:solidFill>
              <a:latin typeface="Alef"/>
              <a:ea typeface="Alef"/>
              <a:cs typeface="Alef"/>
              <a:sym typeface="Alef"/>
            </a:endParaRPr>
          </a:p>
          <a:p>
            <a:pPr marL="457200" lvl="0" indent="-355600" algn="r" rtl="1">
              <a:lnSpc>
                <a:spcPct val="150000"/>
              </a:lnSpc>
              <a:spcBef>
                <a:spcPts val="0"/>
              </a:spcBef>
              <a:spcAft>
                <a:spcPts val="0"/>
              </a:spcAft>
              <a:buClr>
                <a:srgbClr val="990000"/>
              </a:buClr>
              <a:buSzPts val="2000"/>
              <a:buFont typeface="Alef"/>
              <a:buChar char="❖"/>
            </a:pPr>
            <a:r>
              <a:rPr lang="en" sz="2000">
                <a:solidFill>
                  <a:srgbClr val="990000"/>
                </a:solidFill>
                <a:latin typeface="Alef"/>
                <a:ea typeface="Alef"/>
                <a:cs typeface="Alef"/>
                <a:sym typeface="Alef"/>
              </a:rPr>
              <a:t>גידולים אינטנסיביים בשטח מצומצם (גידולים בהם מושקעת עבודה רבה ומשאבים רבים ביחידת שטח קטנה לקבלת תפוקה גדולה).</a:t>
            </a:r>
            <a:endParaRPr sz="2000">
              <a:solidFill>
                <a:srgbClr val="990000"/>
              </a:solidFill>
              <a:latin typeface="Alef"/>
              <a:ea typeface="Alef"/>
              <a:cs typeface="Alef"/>
              <a:sym typeface="Alef"/>
            </a:endParaRPr>
          </a:p>
          <a:p>
            <a:pPr marL="457200" lvl="0" indent="-355600" algn="r" rtl="1">
              <a:lnSpc>
                <a:spcPct val="150000"/>
              </a:lnSpc>
              <a:spcBef>
                <a:spcPts val="0"/>
              </a:spcBef>
              <a:spcAft>
                <a:spcPts val="0"/>
              </a:spcAft>
              <a:buClr>
                <a:srgbClr val="990000"/>
              </a:buClr>
              <a:buSzPts val="2000"/>
              <a:buFont typeface="Alef"/>
              <a:buChar char="❖"/>
            </a:pPr>
            <a:r>
              <a:rPr lang="en" sz="2000">
                <a:solidFill>
                  <a:srgbClr val="990000"/>
                </a:solidFill>
                <a:latin typeface="Alef"/>
                <a:ea typeface="Alef"/>
                <a:cs typeface="Alef"/>
                <a:sym typeface="Alef"/>
              </a:rPr>
              <a:t>שטחים גדולים של חקלאות חד-גידולית (בעיקר שטחי חיטה בנגב) .</a:t>
            </a:r>
            <a:endParaRPr sz="2000">
              <a:solidFill>
                <a:srgbClr val="990000"/>
              </a:solidFill>
              <a:latin typeface="Alef"/>
              <a:ea typeface="Alef"/>
              <a:cs typeface="Alef"/>
              <a:sym typeface="Alef"/>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graphicFrame>
        <p:nvGraphicFramePr>
          <p:cNvPr id="1188" name="Google Shape;1188;p59"/>
          <p:cNvGraphicFramePr/>
          <p:nvPr/>
        </p:nvGraphicFramePr>
        <p:xfrm>
          <a:off x="368450" y="1179225"/>
          <a:ext cx="3000000" cy="3000000"/>
        </p:xfrm>
        <a:graphic>
          <a:graphicData uri="http://schemas.openxmlformats.org/drawingml/2006/table">
            <a:tbl>
              <a:tblPr>
                <a:noFill/>
                <a:tableStyleId>{56757474-EC7E-4BBD-9581-1E2CBB5ABC1D}</a:tableStyleId>
              </a:tblPr>
              <a:tblGrid>
                <a:gridCol w="4246400">
                  <a:extLst>
                    <a:ext uri="{9D8B030D-6E8A-4147-A177-3AD203B41FA5}">
                      <a16:colId xmlns:a16="http://schemas.microsoft.com/office/drawing/2014/main" val="20000"/>
                    </a:ext>
                  </a:extLst>
                </a:gridCol>
                <a:gridCol w="4246400">
                  <a:extLst>
                    <a:ext uri="{9D8B030D-6E8A-4147-A177-3AD203B41FA5}">
                      <a16:colId xmlns:a16="http://schemas.microsoft.com/office/drawing/2014/main" val="20001"/>
                    </a:ext>
                  </a:extLst>
                </a:gridCol>
              </a:tblGrid>
              <a:tr h="381000">
                <a:tc>
                  <a:txBody>
                    <a:bodyPr/>
                    <a:lstStyle/>
                    <a:p>
                      <a:pPr marL="0" lvl="0" indent="0" algn="ctr" rtl="1">
                        <a:spcBef>
                          <a:spcPts val="0"/>
                        </a:spcBef>
                        <a:spcAft>
                          <a:spcPts val="0"/>
                        </a:spcAft>
                        <a:buNone/>
                      </a:pPr>
                      <a:r>
                        <a:rPr lang="en" sz="2000" b="1">
                          <a:solidFill>
                            <a:srgbClr val="990000"/>
                          </a:solidFill>
                          <a:latin typeface="Alef"/>
                          <a:ea typeface="Alef"/>
                          <a:cs typeface="Alef"/>
                          <a:sym typeface="Alef"/>
                        </a:rPr>
                        <a:t>ייבוא</a:t>
                      </a:r>
                      <a:endParaRPr sz="2000" b="1">
                        <a:solidFill>
                          <a:srgbClr val="990000"/>
                        </a:solidFill>
                        <a:latin typeface="Alef"/>
                        <a:ea typeface="Alef"/>
                        <a:cs typeface="Alef"/>
                        <a:sym typeface="Alef"/>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1">
                        <a:spcBef>
                          <a:spcPts val="0"/>
                        </a:spcBef>
                        <a:spcAft>
                          <a:spcPts val="0"/>
                        </a:spcAft>
                        <a:buNone/>
                      </a:pPr>
                      <a:r>
                        <a:rPr lang="en" sz="2000" b="1">
                          <a:solidFill>
                            <a:srgbClr val="990000"/>
                          </a:solidFill>
                          <a:latin typeface="Alef"/>
                          <a:ea typeface="Alef"/>
                          <a:cs typeface="Alef"/>
                          <a:sym typeface="Alef"/>
                        </a:rPr>
                        <a:t>ייצור מקומי </a:t>
                      </a:r>
                      <a:endParaRPr sz="2000" b="1">
                        <a:solidFill>
                          <a:srgbClr val="990000"/>
                        </a:solidFill>
                        <a:latin typeface="Alef"/>
                        <a:ea typeface="Alef"/>
                        <a:cs typeface="Alef"/>
                        <a:sym typeface="Alef"/>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381000">
                <a:tc rowSpan="4">
                  <a:txBody>
                    <a:bodyPr/>
                    <a:lstStyle/>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דגנים וקטניות</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שמנים </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דגים </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בשר בקר </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גרעינים</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מוצרים להזנת בעלי החיים</a:t>
                      </a:r>
                      <a:endParaRPr sz="2000">
                        <a:solidFill>
                          <a:schemeClr val="accent6"/>
                        </a:solidFill>
                        <a:latin typeface="Alef"/>
                        <a:ea typeface="Alef"/>
                        <a:cs typeface="Alef"/>
                        <a:sym typeface="Alef"/>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rowSpan="4">
                  <a:txBody>
                    <a:bodyPr/>
                    <a:lstStyle/>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ירקות ופירות (הדרים, אבוקדו, תמר, תפוחי אדמה, גזר, פלפל ועוד)</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תבלינים טריים</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משק החלב ומוצריו</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משק בעלי הכנף (ביצים, עוף והודו) </a:t>
                      </a:r>
                      <a:endParaRPr sz="2000">
                        <a:solidFill>
                          <a:schemeClr val="accent6"/>
                        </a:solidFill>
                        <a:latin typeface="Alef"/>
                        <a:ea typeface="Alef"/>
                        <a:cs typeface="Alef"/>
                        <a:sym typeface="Alef"/>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81000">
                <a:tc vMerge="1">
                  <a:txBody>
                    <a:bodyPr/>
                    <a:lstStyle/>
                    <a:p>
                      <a:endParaRPr lang="he-IL"/>
                    </a:p>
                  </a:txBody>
                  <a:tcPr/>
                </a:tc>
                <a:tc vMerge="1">
                  <a:txBody>
                    <a:bodyPr/>
                    <a:lstStyle/>
                    <a:p>
                      <a:endParaRPr lang="he-IL"/>
                    </a:p>
                  </a:txBody>
                  <a:tcPr/>
                </a:tc>
                <a:extLst>
                  <a:ext uri="{0D108BD9-81ED-4DB2-BD59-A6C34878D82A}">
                    <a16:rowId xmlns:a16="http://schemas.microsoft.com/office/drawing/2014/main" val="10002"/>
                  </a:ext>
                </a:extLst>
              </a:tr>
              <a:tr h="381000">
                <a:tc vMerge="1">
                  <a:txBody>
                    <a:bodyPr/>
                    <a:lstStyle/>
                    <a:p>
                      <a:endParaRPr lang="he-IL"/>
                    </a:p>
                  </a:txBody>
                  <a:tcPr/>
                </a:tc>
                <a:tc vMerge="1">
                  <a:txBody>
                    <a:bodyPr/>
                    <a:lstStyle/>
                    <a:p>
                      <a:endParaRPr lang="he-IL"/>
                    </a:p>
                  </a:txBody>
                  <a:tcPr/>
                </a:tc>
                <a:extLst>
                  <a:ext uri="{0D108BD9-81ED-4DB2-BD59-A6C34878D82A}">
                    <a16:rowId xmlns:a16="http://schemas.microsoft.com/office/drawing/2014/main" val="10003"/>
                  </a:ext>
                </a:extLst>
              </a:tr>
              <a:tr h="381000">
                <a:tc vMerge="1">
                  <a:txBody>
                    <a:bodyPr/>
                    <a:lstStyle/>
                    <a:p>
                      <a:endParaRPr lang="he-IL"/>
                    </a:p>
                  </a:txBody>
                  <a:tcPr/>
                </a:tc>
                <a:tc vMerge="1">
                  <a:txBody>
                    <a:bodyPr/>
                    <a:lstStyle/>
                    <a:p>
                      <a:endParaRPr lang="he-IL"/>
                    </a:p>
                  </a:txBody>
                  <a:tcPr/>
                </a:tc>
                <a:extLst>
                  <a:ext uri="{0D108BD9-81ED-4DB2-BD59-A6C34878D82A}">
                    <a16:rowId xmlns:a16="http://schemas.microsoft.com/office/drawing/2014/main" val="10004"/>
                  </a:ext>
                </a:extLst>
              </a:tr>
            </a:tbl>
          </a:graphicData>
        </a:graphic>
      </p:graphicFrame>
      <p:sp>
        <p:nvSpPr>
          <p:cNvPr id="1189" name="Google Shape;1189;p59"/>
          <p:cNvSpPr txBox="1"/>
          <p:nvPr/>
        </p:nvSpPr>
        <p:spPr>
          <a:xfrm>
            <a:off x="728675" y="450050"/>
            <a:ext cx="7811700" cy="4287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sz="2500" b="1">
                <a:solidFill>
                  <a:srgbClr val="38761D"/>
                </a:solidFill>
                <a:latin typeface="Alef"/>
                <a:ea typeface="Alef"/>
                <a:cs typeface="Alef"/>
                <a:sym typeface="Alef"/>
              </a:rPr>
              <a:t>מידע לגבי אספקת מזון בישראל</a:t>
            </a:r>
            <a:r>
              <a:rPr lang="en" sz="2500" b="1">
                <a:solidFill>
                  <a:schemeClr val="lt2"/>
                </a:solidFill>
                <a:latin typeface="Poppins"/>
                <a:ea typeface="Poppins"/>
                <a:cs typeface="Poppins"/>
                <a:sym typeface="Poppins"/>
              </a:rPr>
              <a:t> </a:t>
            </a:r>
            <a:endParaRPr sz="2500" b="1">
              <a:solidFill>
                <a:schemeClr val="lt2"/>
              </a:solidFill>
              <a:latin typeface="Poppins"/>
              <a:ea typeface="Poppins"/>
              <a:cs typeface="Poppins"/>
              <a:sym typeface="Poppins"/>
            </a:endParaRPr>
          </a:p>
        </p:txBody>
      </p:sp>
      <p:grpSp>
        <p:nvGrpSpPr>
          <p:cNvPr id="1190" name="Google Shape;1190;p59"/>
          <p:cNvGrpSpPr/>
          <p:nvPr/>
        </p:nvGrpSpPr>
        <p:grpSpPr>
          <a:xfrm>
            <a:off x="5463984" y="3964272"/>
            <a:ext cx="1655978" cy="1272457"/>
            <a:chOff x="4959400" y="1578900"/>
            <a:chExt cx="1573525" cy="1209100"/>
          </a:xfrm>
        </p:grpSpPr>
        <p:sp>
          <p:nvSpPr>
            <p:cNvPr id="1191" name="Google Shape;1191;p59"/>
            <p:cNvSpPr/>
            <p:nvPr/>
          </p:nvSpPr>
          <p:spPr>
            <a:xfrm>
              <a:off x="6030450" y="2278750"/>
              <a:ext cx="149325" cy="509250"/>
            </a:xfrm>
            <a:custGeom>
              <a:avLst/>
              <a:gdLst/>
              <a:ahLst/>
              <a:cxnLst/>
              <a:rect l="l" t="t" r="r" b="b"/>
              <a:pathLst>
                <a:path w="5973" h="20370" extrusionOk="0">
                  <a:moveTo>
                    <a:pt x="5566" y="1"/>
                  </a:moveTo>
                  <a:lnTo>
                    <a:pt x="20" y="2880"/>
                  </a:lnTo>
                  <a:cubicBezTo>
                    <a:pt x="1" y="8620"/>
                    <a:pt x="1547" y="14204"/>
                    <a:pt x="3073" y="19731"/>
                  </a:cubicBezTo>
                  <a:cubicBezTo>
                    <a:pt x="3093" y="19866"/>
                    <a:pt x="3170" y="20021"/>
                    <a:pt x="3267" y="20137"/>
                  </a:cubicBezTo>
                  <a:cubicBezTo>
                    <a:pt x="3402" y="20253"/>
                    <a:pt x="3576" y="20311"/>
                    <a:pt x="3750" y="20311"/>
                  </a:cubicBezTo>
                  <a:cubicBezTo>
                    <a:pt x="4038" y="20350"/>
                    <a:pt x="4326" y="20370"/>
                    <a:pt x="4615" y="20370"/>
                  </a:cubicBezTo>
                  <a:cubicBezTo>
                    <a:pt x="5041" y="20370"/>
                    <a:pt x="5468" y="20326"/>
                    <a:pt x="5895" y="20233"/>
                  </a:cubicBezTo>
                  <a:cubicBezTo>
                    <a:pt x="5566" y="19480"/>
                    <a:pt x="4600" y="19171"/>
                    <a:pt x="4252" y="18436"/>
                  </a:cubicBezTo>
                  <a:cubicBezTo>
                    <a:pt x="3866" y="17605"/>
                    <a:pt x="4426" y="16639"/>
                    <a:pt x="4929" y="15885"/>
                  </a:cubicBezTo>
                  <a:cubicBezTo>
                    <a:pt x="5450" y="15113"/>
                    <a:pt x="5972" y="14127"/>
                    <a:pt x="5489" y="13335"/>
                  </a:cubicBezTo>
                  <a:cubicBezTo>
                    <a:pt x="5161" y="12736"/>
                    <a:pt x="4368" y="12504"/>
                    <a:pt x="4040" y="11885"/>
                  </a:cubicBezTo>
                  <a:cubicBezTo>
                    <a:pt x="3750" y="11344"/>
                    <a:pt x="3904" y="10668"/>
                    <a:pt x="4059" y="10069"/>
                  </a:cubicBezTo>
                  <a:cubicBezTo>
                    <a:pt x="4909" y="6784"/>
                    <a:pt x="5412" y="3402"/>
                    <a:pt x="5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9"/>
            <p:cNvSpPr/>
            <p:nvPr/>
          </p:nvSpPr>
          <p:spPr>
            <a:xfrm>
              <a:off x="5171000" y="2318850"/>
              <a:ext cx="215500" cy="435325"/>
            </a:xfrm>
            <a:custGeom>
              <a:avLst/>
              <a:gdLst/>
              <a:ahLst/>
              <a:cxnLst/>
              <a:rect l="l" t="t" r="r" b="b"/>
              <a:pathLst>
                <a:path w="8620" h="17413" extrusionOk="0">
                  <a:moveTo>
                    <a:pt x="1779" y="1"/>
                  </a:moveTo>
                  <a:lnTo>
                    <a:pt x="1" y="16253"/>
                  </a:lnTo>
                  <a:lnTo>
                    <a:pt x="3247" y="16426"/>
                  </a:lnTo>
                  <a:cubicBezTo>
                    <a:pt x="3846" y="16871"/>
                    <a:pt x="4600" y="17084"/>
                    <a:pt x="5334" y="17277"/>
                  </a:cubicBezTo>
                  <a:cubicBezTo>
                    <a:pt x="5563" y="17366"/>
                    <a:pt x="5816" y="17413"/>
                    <a:pt x="6067" y="17413"/>
                  </a:cubicBezTo>
                  <a:cubicBezTo>
                    <a:pt x="6199" y="17413"/>
                    <a:pt x="6329" y="17400"/>
                    <a:pt x="6455" y="17373"/>
                  </a:cubicBezTo>
                  <a:cubicBezTo>
                    <a:pt x="6842" y="17257"/>
                    <a:pt x="7131" y="16832"/>
                    <a:pt x="6977" y="16484"/>
                  </a:cubicBezTo>
                  <a:cubicBezTo>
                    <a:pt x="6856" y="16195"/>
                    <a:pt x="6591" y="16133"/>
                    <a:pt x="6276" y="16133"/>
                  </a:cubicBezTo>
                  <a:cubicBezTo>
                    <a:pt x="6041" y="16133"/>
                    <a:pt x="5778" y="16167"/>
                    <a:pt x="5526" y="16167"/>
                  </a:cubicBezTo>
                  <a:cubicBezTo>
                    <a:pt x="5303" y="16167"/>
                    <a:pt x="5089" y="16140"/>
                    <a:pt x="4909" y="16040"/>
                  </a:cubicBezTo>
                  <a:cubicBezTo>
                    <a:pt x="4484" y="15789"/>
                    <a:pt x="4407" y="15228"/>
                    <a:pt x="4407" y="14745"/>
                  </a:cubicBezTo>
                  <a:cubicBezTo>
                    <a:pt x="4407" y="11402"/>
                    <a:pt x="5798" y="8214"/>
                    <a:pt x="7170" y="5160"/>
                  </a:cubicBezTo>
                  <a:lnTo>
                    <a:pt x="8619" y="1895"/>
                  </a:lnTo>
                  <a:lnTo>
                    <a:pt x="17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9"/>
            <p:cNvSpPr/>
            <p:nvPr/>
          </p:nvSpPr>
          <p:spPr>
            <a:xfrm>
              <a:off x="5259900" y="2224950"/>
              <a:ext cx="343025" cy="320700"/>
            </a:xfrm>
            <a:custGeom>
              <a:avLst/>
              <a:gdLst/>
              <a:ahLst/>
              <a:cxnLst/>
              <a:rect l="l" t="t" r="r" b="b"/>
              <a:pathLst>
                <a:path w="13721" h="12828" extrusionOk="0">
                  <a:moveTo>
                    <a:pt x="2588" y="1"/>
                  </a:moveTo>
                  <a:cubicBezTo>
                    <a:pt x="2544" y="1"/>
                    <a:pt x="2500" y="3"/>
                    <a:pt x="2455" y="8"/>
                  </a:cubicBezTo>
                  <a:cubicBezTo>
                    <a:pt x="1662" y="104"/>
                    <a:pt x="1179" y="935"/>
                    <a:pt x="831" y="1650"/>
                  </a:cubicBezTo>
                  <a:cubicBezTo>
                    <a:pt x="561" y="2230"/>
                    <a:pt x="271" y="2810"/>
                    <a:pt x="0" y="3409"/>
                  </a:cubicBezTo>
                  <a:lnTo>
                    <a:pt x="406" y="5206"/>
                  </a:lnTo>
                  <a:cubicBezTo>
                    <a:pt x="406" y="6250"/>
                    <a:pt x="812" y="7254"/>
                    <a:pt x="1237" y="8221"/>
                  </a:cubicBezTo>
                  <a:cubicBezTo>
                    <a:pt x="1372" y="8530"/>
                    <a:pt x="1508" y="8820"/>
                    <a:pt x="1662" y="9110"/>
                  </a:cubicBezTo>
                  <a:lnTo>
                    <a:pt x="1624" y="9168"/>
                  </a:lnTo>
                  <a:cubicBezTo>
                    <a:pt x="1566" y="9303"/>
                    <a:pt x="1488" y="9419"/>
                    <a:pt x="1430" y="9535"/>
                  </a:cubicBezTo>
                  <a:cubicBezTo>
                    <a:pt x="1295" y="9786"/>
                    <a:pt x="1160" y="10037"/>
                    <a:pt x="1005" y="10288"/>
                  </a:cubicBezTo>
                  <a:cubicBezTo>
                    <a:pt x="882" y="10645"/>
                    <a:pt x="1167" y="10933"/>
                    <a:pt x="1467" y="10933"/>
                  </a:cubicBezTo>
                  <a:cubicBezTo>
                    <a:pt x="1590" y="10933"/>
                    <a:pt x="1716" y="10884"/>
                    <a:pt x="1817" y="10772"/>
                  </a:cubicBezTo>
                  <a:cubicBezTo>
                    <a:pt x="1952" y="10520"/>
                    <a:pt x="2068" y="10269"/>
                    <a:pt x="2184" y="9999"/>
                  </a:cubicBezTo>
                  <a:cubicBezTo>
                    <a:pt x="2455" y="10385"/>
                    <a:pt x="2783" y="10714"/>
                    <a:pt x="3150" y="10965"/>
                  </a:cubicBezTo>
                  <a:cubicBezTo>
                    <a:pt x="3208" y="11003"/>
                    <a:pt x="3266" y="11023"/>
                    <a:pt x="3305" y="11061"/>
                  </a:cubicBezTo>
                  <a:cubicBezTo>
                    <a:pt x="3266" y="11177"/>
                    <a:pt x="3228" y="11274"/>
                    <a:pt x="3208" y="11390"/>
                  </a:cubicBezTo>
                  <a:cubicBezTo>
                    <a:pt x="3170" y="11544"/>
                    <a:pt x="3150" y="11680"/>
                    <a:pt x="3112" y="11834"/>
                  </a:cubicBezTo>
                  <a:cubicBezTo>
                    <a:pt x="3034" y="12047"/>
                    <a:pt x="3015" y="12259"/>
                    <a:pt x="3054" y="12472"/>
                  </a:cubicBezTo>
                  <a:cubicBezTo>
                    <a:pt x="3112" y="12665"/>
                    <a:pt x="3266" y="12801"/>
                    <a:pt x="3460" y="12820"/>
                  </a:cubicBezTo>
                  <a:cubicBezTo>
                    <a:pt x="3480" y="12825"/>
                    <a:pt x="3501" y="12827"/>
                    <a:pt x="3522" y="12827"/>
                  </a:cubicBezTo>
                  <a:cubicBezTo>
                    <a:pt x="3578" y="12827"/>
                    <a:pt x="3635" y="12810"/>
                    <a:pt x="3691" y="12781"/>
                  </a:cubicBezTo>
                  <a:cubicBezTo>
                    <a:pt x="3788" y="12743"/>
                    <a:pt x="3865" y="12685"/>
                    <a:pt x="3923" y="12588"/>
                  </a:cubicBezTo>
                  <a:cubicBezTo>
                    <a:pt x="4001" y="12433"/>
                    <a:pt x="4039" y="12259"/>
                    <a:pt x="4039" y="12086"/>
                  </a:cubicBezTo>
                  <a:lnTo>
                    <a:pt x="4078" y="11776"/>
                  </a:lnTo>
                  <a:cubicBezTo>
                    <a:pt x="4097" y="11660"/>
                    <a:pt x="4117" y="11544"/>
                    <a:pt x="4136" y="11409"/>
                  </a:cubicBezTo>
                  <a:cubicBezTo>
                    <a:pt x="4561" y="11525"/>
                    <a:pt x="5025" y="11583"/>
                    <a:pt x="5489" y="11583"/>
                  </a:cubicBezTo>
                  <a:cubicBezTo>
                    <a:pt x="5489" y="11622"/>
                    <a:pt x="5489" y="11680"/>
                    <a:pt x="5469" y="11718"/>
                  </a:cubicBezTo>
                  <a:cubicBezTo>
                    <a:pt x="5469" y="11834"/>
                    <a:pt x="5469" y="11970"/>
                    <a:pt x="5450" y="12086"/>
                  </a:cubicBezTo>
                  <a:lnTo>
                    <a:pt x="5450" y="12259"/>
                  </a:lnTo>
                  <a:cubicBezTo>
                    <a:pt x="5450" y="12317"/>
                    <a:pt x="5450" y="12395"/>
                    <a:pt x="5469" y="12453"/>
                  </a:cubicBezTo>
                  <a:cubicBezTo>
                    <a:pt x="5508" y="12588"/>
                    <a:pt x="5605" y="12704"/>
                    <a:pt x="5720" y="12762"/>
                  </a:cubicBezTo>
                  <a:cubicBezTo>
                    <a:pt x="5793" y="12805"/>
                    <a:pt x="5865" y="12827"/>
                    <a:pt x="5946" y="12827"/>
                  </a:cubicBezTo>
                  <a:cubicBezTo>
                    <a:pt x="5973" y="12827"/>
                    <a:pt x="6001" y="12825"/>
                    <a:pt x="6030" y="12820"/>
                  </a:cubicBezTo>
                  <a:cubicBezTo>
                    <a:pt x="6126" y="12820"/>
                    <a:pt x="6223" y="12762"/>
                    <a:pt x="6300" y="12685"/>
                  </a:cubicBezTo>
                  <a:cubicBezTo>
                    <a:pt x="6435" y="12569"/>
                    <a:pt x="6493" y="12395"/>
                    <a:pt x="6455" y="12221"/>
                  </a:cubicBezTo>
                  <a:lnTo>
                    <a:pt x="6435" y="12028"/>
                  </a:lnTo>
                  <a:cubicBezTo>
                    <a:pt x="6416" y="11873"/>
                    <a:pt x="6397" y="11718"/>
                    <a:pt x="6378" y="11564"/>
                  </a:cubicBezTo>
                  <a:lnTo>
                    <a:pt x="6378" y="11525"/>
                  </a:lnTo>
                  <a:cubicBezTo>
                    <a:pt x="6919" y="11467"/>
                    <a:pt x="7479" y="11351"/>
                    <a:pt x="8001" y="11197"/>
                  </a:cubicBezTo>
                  <a:lnTo>
                    <a:pt x="8059" y="11583"/>
                  </a:lnTo>
                  <a:cubicBezTo>
                    <a:pt x="8078" y="11757"/>
                    <a:pt x="8097" y="11912"/>
                    <a:pt x="8136" y="12086"/>
                  </a:cubicBezTo>
                  <a:cubicBezTo>
                    <a:pt x="8175" y="12202"/>
                    <a:pt x="8252" y="12298"/>
                    <a:pt x="8368" y="12375"/>
                  </a:cubicBezTo>
                  <a:cubicBezTo>
                    <a:pt x="8443" y="12413"/>
                    <a:pt x="8526" y="12434"/>
                    <a:pt x="8606" y="12434"/>
                  </a:cubicBezTo>
                  <a:cubicBezTo>
                    <a:pt x="8651" y="12434"/>
                    <a:pt x="8694" y="12428"/>
                    <a:pt x="8735" y="12414"/>
                  </a:cubicBezTo>
                  <a:cubicBezTo>
                    <a:pt x="9006" y="12337"/>
                    <a:pt x="9160" y="12086"/>
                    <a:pt x="9083" y="11815"/>
                  </a:cubicBezTo>
                  <a:cubicBezTo>
                    <a:pt x="9044" y="11718"/>
                    <a:pt x="9006" y="11602"/>
                    <a:pt x="8948" y="11506"/>
                  </a:cubicBezTo>
                  <a:cubicBezTo>
                    <a:pt x="8928" y="11429"/>
                    <a:pt x="8890" y="11351"/>
                    <a:pt x="8851" y="11274"/>
                  </a:cubicBezTo>
                  <a:cubicBezTo>
                    <a:pt x="8812" y="11158"/>
                    <a:pt x="8754" y="11042"/>
                    <a:pt x="8696" y="10945"/>
                  </a:cubicBezTo>
                  <a:cubicBezTo>
                    <a:pt x="9064" y="10791"/>
                    <a:pt x="9411" y="10636"/>
                    <a:pt x="9759" y="10462"/>
                  </a:cubicBezTo>
                  <a:cubicBezTo>
                    <a:pt x="9779" y="10540"/>
                    <a:pt x="9798" y="10598"/>
                    <a:pt x="9817" y="10675"/>
                  </a:cubicBezTo>
                  <a:cubicBezTo>
                    <a:pt x="9837" y="10752"/>
                    <a:pt x="9856" y="10829"/>
                    <a:pt x="9895" y="10887"/>
                  </a:cubicBezTo>
                  <a:lnTo>
                    <a:pt x="9933" y="11003"/>
                  </a:lnTo>
                  <a:cubicBezTo>
                    <a:pt x="9953" y="11081"/>
                    <a:pt x="9991" y="11139"/>
                    <a:pt x="10030" y="11197"/>
                  </a:cubicBezTo>
                  <a:cubicBezTo>
                    <a:pt x="10107" y="11274"/>
                    <a:pt x="10204" y="11351"/>
                    <a:pt x="10300" y="11371"/>
                  </a:cubicBezTo>
                  <a:cubicBezTo>
                    <a:pt x="10348" y="11384"/>
                    <a:pt x="10396" y="11391"/>
                    <a:pt x="10443" y="11391"/>
                  </a:cubicBezTo>
                  <a:cubicBezTo>
                    <a:pt x="10529" y="11391"/>
                    <a:pt x="10612" y="11369"/>
                    <a:pt x="10687" y="11332"/>
                  </a:cubicBezTo>
                  <a:cubicBezTo>
                    <a:pt x="10783" y="11255"/>
                    <a:pt x="10861" y="11158"/>
                    <a:pt x="10899" y="11042"/>
                  </a:cubicBezTo>
                  <a:cubicBezTo>
                    <a:pt x="10996" y="10791"/>
                    <a:pt x="10803" y="10520"/>
                    <a:pt x="10668" y="10308"/>
                  </a:cubicBezTo>
                  <a:lnTo>
                    <a:pt x="10552" y="10114"/>
                  </a:lnTo>
                  <a:lnTo>
                    <a:pt x="10494" y="10018"/>
                  </a:lnTo>
                  <a:cubicBezTo>
                    <a:pt x="11885" y="9090"/>
                    <a:pt x="13006" y="7796"/>
                    <a:pt x="13721" y="6288"/>
                  </a:cubicBezTo>
                  <a:cubicBezTo>
                    <a:pt x="10223" y="5264"/>
                    <a:pt x="7015" y="3448"/>
                    <a:pt x="4329" y="974"/>
                  </a:cubicBezTo>
                  <a:cubicBezTo>
                    <a:pt x="3822" y="521"/>
                    <a:pt x="3247" y="1"/>
                    <a:pt x="2588"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9"/>
            <p:cNvSpPr/>
            <p:nvPr/>
          </p:nvSpPr>
          <p:spPr>
            <a:xfrm>
              <a:off x="5906300" y="1718825"/>
              <a:ext cx="387975" cy="636875"/>
            </a:xfrm>
            <a:custGeom>
              <a:avLst/>
              <a:gdLst/>
              <a:ahLst/>
              <a:cxnLst/>
              <a:rect l="l" t="t" r="r" b="b"/>
              <a:pathLst>
                <a:path w="15519" h="25475" extrusionOk="0">
                  <a:moveTo>
                    <a:pt x="10397" y="1"/>
                  </a:moveTo>
                  <a:cubicBezTo>
                    <a:pt x="10146" y="20"/>
                    <a:pt x="9914" y="59"/>
                    <a:pt x="9663" y="117"/>
                  </a:cubicBezTo>
                  <a:lnTo>
                    <a:pt x="9218" y="194"/>
                  </a:lnTo>
                  <a:cubicBezTo>
                    <a:pt x="9025" y="213"/>
                    <a:pt x="8832" y="252"/>
                    <a:pt x="8639" y="310"/>
                  </a:cubicBezTo>
                  <a:cubicBezTo>
                    <a:pt x="7286" y="561"/>
                    <a:pt x="5952" y="928"/>
                    <a:pt x="4638" y="1373"/>
                  </a:cubicBezTo>
                  <a:lnTo>
                    <a:pt x="4291" y="1489"/>
                  </a:lnTo>
                  <a:cubicBezTo>
                    <a:pt x="3846" y="1643"/>
                    <a:pt x="3421" y="1817"/>
                    <a:pt x="3015" y="2030"/>
                  </a:cubicBezTo>
                  <a:cubicBezTo>
                    <a:pt x="2513" y="2262"/>
                    <a:pt x="2049" y="2590"/>
                    <a:pt x="1682" y="2996"/>
                  </a:cubicBezTo>
                  <a:cubicBezTo>
                    <a:pt x="1121" y="3653"/>
                    <a:pt x="754" y="4465"/>
                    <a:pt x="619" y="5334"/>
                  </a:cubicBezTo>
                  <a:cubicBezTo>
                    <a:pt x="522" y="5779"/>
                    <a:pt x="464" y="6243"/>
                    <a:pt x="426" y="6706"/>
                  </a:cubicBezTo>
                  <a:cubicBezTo>
                    <a:pt x="136" y="9257"/>
                    <a:pt x="1" y="11827"/>
                    <a:pt x="20" y="14417"/>
                  </a:cubicBezTo>
                  <a:cubicBezTo>
                    <a:pt x="20" y="14745"/>
                    <a:pt x="20" y="15093"/>
                    <a:pt x="20" y="15441"/>
                  </a:cubicBezTo>
                  <a:cubicBezTo>
                    <a:pt x="58" y="16523"/>
                    <a:pt x="97" y="17605"/>
                    <a:pt x="174" y="18707"/>
                  </a:cubicBezTo>
                  <a:cubicBezTo>
                    <a:pt x="329" y="20794"/>
                    <a:pt x="696" y="23093"/>
                    <a:pt x="2281" y="24466"/>
                  </a:cubicBezTo>
                  <a:cubicBezTo>
                    <a:pt x="2822" y="24929"/>
                    <a:pt x="3479" y="25239"/>
                    <a:pt x="4155" y="25374"/>
                  </a:cubicBezTo>
                  <a:cubicBezTo>
                    <a:pt x="4213" y="25393"/>
                    <a:pt x="4271" y="25412"/>
                    <a:pt x="4329" y="25412"/>
                  </a:cubicBezTo>
                  <a:cubicBezTo>
                    <a:pt x="4542" y="25451"/>
                    <a:pt x="4774" y="25470"/>
                    <a:pt x="4986" y="25470"/>
                  </a:cubicBezTo>
                  <a:cubicBezTo>
                    <a:pt x="5058" y="25473"/>
                    <a:pt x="5130" y="25474"/>
                    <a:pt x="5202" y="25474"/>
                  </a:cubicBezTo>
                  <a:cubicBezTo>
                    <a:pt x="6749" y="25474"/>
                    <a:pt x="8246" y="24880"/>
                    <a:pt x="9373" y="23828"/>
                  </a:cubicBezTo>
                  <a:cubicBezTo>
                    <a:pt x="9798" y="23422"/>
                    <a:pt x="10184" y="22978"/>
                    <a:pt x="10513" y="22475"/>
                  </a:cubicBezTo>
                  <a:cubicBezTo>
                    <a:pt x="11595" y="20833"/>
                    <a:pt x="12117" y="18803"/>
                    <a:pt x="12329" y="16813"/>
                  </a:cubicBezTo>
                  <a:cubicBezTo>
                    <a:pt x="12349" y="16137"/>
                    <a:pt x="12484" y="15499"/>
                    <a:pt x="12677" y="14881"/>
                  </a:cubicBezTo>
                  <a:cubicBezTo>
                    <a:pt x="12851" y="14494"/>
                    <a:pt x="13044" y="14127"/>
                    <a:pt x="13276" y="13779"/>
                  </a:cubicBezTo>
                  <a:lnTo>
                    <a:pt x="14803" y="11422"/>
                  </a:lnTo>
                  <a:lnTo>
                    <a:pt x="14861" y="11325"/>
                  </a:lnTo>
                  <a:cubicBezTo>
                    <a:pt x="15074" y="10977"/>
                    <a:pt x="15305" y="10629"/>
                    <a:pt x="15518" y="10301"/>
                  </a:cubicBezTo>
                  <a:lnTo>
                    <a:pt x="15054" y="9354"/>
                  </a:lnTo>
                  <a:lnTo>
                    <a:pt x="103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9"/>
            <p:cNvSpPr/>
            <p:nvPr/>
          </p:nvSpPr>
          <p:spPr>
            <a:xfrm>
              <a:off x="5107225" y="1709350"/>
              <a:ext cx="909725" cy="695075"/>
            </a:xfrm>
            <a:custGeom>
              <a:avLst/>
              <a:gdLst/>
              <a:ahLst/>
              <a:cxnLst/>
              <a:rect l="l" t="t" r="r" b="b"/>
              <a:pathLst>
                <a:path w="36389" h="27803" extrusionOk="0">
                  <a:moveTo>
                    <a:pt x="9485" y="1"/>
                  </a:moveTo>
                  <a:cubicBezTo>
                    <a:pt x="7054" y="1"/>
                    <a:pt x="4542" y="757"/>
                    <a:pt x="2938" y="2506"/>
                  </a:cubicBezTo>
                  <a:cubicBezTo>
                    <a:pt x="2784" y="2679"/>
                    <a:pt x="2648" y="2853"/>
                    <a:pt x="2513" y="3047"/>
                  </a:cubicBezTo>
                  <a:cubicBezTo>
                    <a:pt x="1392" y="4573"/>
                    <a:pt x="1064" y="6506"/>
                    <a:pt x="851" y="8380"/>
                  </a:cubicBezTo>
                  <a:cubicBezTo>
                    <a:pt x="832" y="8515"/>
                    <a:pt x="813" y="8651"/>
                    <a:pt x="813" y="8805"/>
                  </a:cubicBezTo>
                  <a:cubicBezTo>
                    <a:pt x="542" y="11298"/>
                    <a:pt x="349" y="13810"/>
                    <a:pt x="233" y="16322"/>
                  </a:cubicBezTo>
                  <a:cubicBezTo>
                    <a:pt x="214" y="16864"/>
                    <a:pt x="194" y="17424"/>
                    <a:pt x="175" y="17965"/>
                  </a:cubicBezTo>
                  <a:cubicBezTo>
                    <a:pt x="156" y="18641"/>
                    <a:pt x="136" y="19298"/>
                    <a:pt x="136" y="19975"/>
                  </a:cubicBezTo>
                  <a:lnTo>
                    <a:pt x="136" y="20980"/>
                  </a:lnTo>
                  <a:lnTo>
                    <a:pt x="136" y="22680"/>
                  </a:lnTo>
                  <a:cubicBezTo>
                    <a:pt x="1" y="23376"/>
                    <a:pt x="465" y="24072"/>
                    <a:pt x="1160" y="24207"/>
                  </a:cubicBezTo>
                  <a:cubicBezTo>
                    <a:pt x="2185" y="24613"/>
                    <a:pt x="3189" y="25038"/>
                    <a:pt x="4233" y="25424"/>
                  </a:cubicBezTo>
                  <a:cubicBezTo>
                    <a:pt x="5103" y="25753"/>
                    <a:pt x="5972" y="26081"/>
                    <a:pt x="6861" y="26371"/>
                  </a:cubicBezTo>
                  <a:cubicBezTo>
                    <a:pt x="7190" y="26468"/>
                    <a:pt x="7518" y="26584"/>
                    <a:pt x="7847" y="26680"/>
                  </a:cubicBezTo>
                  <a:cubicBezTo>
                    <a:pt x="8774" y="26951"/>
                    <a:pt x="9721" y="27202"/>
                    <a:pt x="10687" y="27395"/>
                  </a:cubicBezTo>
                  <a:cubicBezTo>
                    <a:pt x="12046" y="27667"/>
                    <a:pt x="13439" y="27803"/>
                    <a:pt x="14818" y="27803"/>
                  </a:cubicBezTo>
                  <a:cubicBezTo>
                    <a:pt x="14910" y="27803"/>
                    <a:pt x="15002" y="27802"/>
                    <a:pt x="15093" y="27801"/>
                  </a:cubicBezTo>
                  <a:cubicBezTo>
                    <a:pt x="16736" y="27782"/>
                    <a:pt x="18707" y="27666"/>
                    <a:pt x="20775" y="27492"/>
                  </a:cubicBezTo>
                  <a:cubicBezTo>
                    <a:pt x="24156" y="27221"/>
                    <a:pt x="27809" y="26796"/>
                    <a:pt x="30727" y="26448"/>
                  </a:cubicBezTo>
                  <a:cubicBezTo>
                    <a:pt x="33374" y="26120"/>
                    <a:pt x="35423" y="25830"/>
                    <a:pt x="36138" y="25733"/>
                  </a:cubicBezTo>
                  <a:lnTo>
                    <a:pt x="36312" y="25714"/>
                  </a:lnTo>
                  <a:lnTo>
                    <a:pt x="36389" y="25714"/>
                  </a:lnTo>
                  <a:lnTo>
                    <a:pt x="36389" y="5153"/>
                  </a:lnTo>
                  <a:lnTo>
                    <a:pt x="36389" y="2138"/>
                  </a:lnTo>
                  <a:cubicBezTo>
                    <a:pt x="35925" y="2235"/>
                    <a:pt x="35442" y="2312"/>
                    <a:pt x="34959" y="2390"/>
                  </a:cubicBezTo>
                  <a:cubicBezTo>
                    <a:pt x="32721" y="2747"/>
                    <a:pt x="30464" y="2926"/>
                    <a:pt x="28211" y="2926"/>
                  </a:cubicBezTo>
                  <a:cubicBezTo>
                    <a:pt x="24859" y="2926"/>
                    <a:pt x="21513" y="2530"/>
                    <a:pt x="18243" y="1733"/>
                  </a:cubicBezTo>
                  <a:lnTo>
                    <a:pt x="18031" y="1675"/>
                  </a:lnTo>
                  <a:cubicBezTo>
                    <a:pt x="15557" y="1076"/>
                    <a:pt x="13122" y="264"/>
                    <a:pt x="10591" y="51"/>
                  </a:cubicBezTo>
                  <a:cubicBezTo>
                    <a:pt x="10397" y="32"/>
                    <a:pt x="10204" y="13"/>
                    <a:pt x="10011" y="13"/>
                  </a:cubicBezTo>
                  <a:cubicBezTo>
                    <a:pt x="9836" y="5"/>
                    <a:pt x="9661" y="1"/>
                    <a:pt x="9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9"/>
            <p:cNvSpPr/>
            <p:nvPr/>
          </p:nvSpPr>
          <p:spPr>
            <a:xfrm>
              <a:off x="5853650" y="2057500"/>
              <a:ext cx="181175" cy="730000"/>
            </a:xfrm>
            <a:custGeom>
              <a:avLst/>
              <a:gdLst/>
              <a:ahLst/>
              <a:cxnLst/>
              <a:rect l="l" t="t" r="r" b="b"/>
              <a:pathLst>
                <a:path w="7247" h="29200" extrusionOk="0">
                  <a:moveTo>
                    <a:pt x="1256" y="0"/>
                  </a:moveTo>
                  <a:lnTo>
                    <a:pt x="1256" y="0"/>
                  </a:lnTo>
                  <a:cubicBezTo>
                    <a:pt x="0" y="9836"/>
                    <a:pt x="1005" y="19827"/>
                    <a:pt x="4213" y="29199"/>
                  </a:cubicBezTo>
                  <a:lnTo>
                    <a:pt x="6918" y="28542"/>
                  </a:lnTo>
                  <a:cubicBezTo>
                    <a:pt x="5894" y="27673"/>
                    <a:pt x="4773" y="26571"/>
                    <a:pt x="4986" y="25238"/>
                  </a:cubicBezTo>
                  <a:cubicBezTo>
                    <a:pt x="5237" y="23692"/>
                    <a:pt x="7247" y="22397"/>
                    <a:pt x="6532" y="21006"/>
                  </a:cubicBezTo>
                  <a:cubicBezTo>
                    <a:pt x="6377" y="20735"/>
                    <a:pt x="6145" y="20523"/>
                    <a:pt x="5991" y="20252"/>
                  </a:cubicBezTo>
                  <a:cubicBezTo>
                    <a:pt x="5720" y="19769"/>
                    <a:pt x="5759" y="19170"/>
                    <a:pt x="5817" y="18610"/>
                  </a:cubicBezTo>
                  <a:lnTo>
                    <a:pt x="7015" y="5662"/>
                  </a:lnTo>
                  <a:lnTo>
                    <a:pt x="1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9"/>
            <p:cNvSpPr/>
            <p:nvPr/>
          </p:nvSpPr>
          <p:spPr>
            <a:xfrm>
              <a:off x="5423675" y="1867200"/>
              <a:ext cx="412600" cy="412750"/>
            </a:xfrm>
            <a:custGeom>
              <a:avLst/>
              <a:gdLst/>
              <a:ahLst/>
              <a:cxnLst/>
              <a:rect l="l" t="t" r="r" b="b"/>
              <a:pathLst>
                <a:path w="16504" h="16510" extrusionOk="0">
                  <a:moveTo>
                    <a:pt x="8538" y="1"/>
                  </a:moveTo>
                  <a:cubicBezTo>
                    <a:pt x="8288" y="1"/>
                    <a:pt x="8038" y="25"/>
                    <a:pt x="7788" y="76"/>
                  </a:cubicBezTo>
                  <a:cubicBezTo>
                    <a:pt x="7054" y="230"/>
                    <a:pt x="6377" y="617"/>
                    <a:pt x="5701" y="926"/>
                  </a:cubicBezTo>
                  <a:cubicBezTo>
                    <a:pt x="4561" y="1448"/>
                    <a:pt x="3324" y="1796"/>
                    <a:pt x="2300" y="2530"/>
                  </a:cubicBezTo>
                  <a:cubicBezTo>
                    <a:pt x="1276" y="3245"/>
                    <a:pt x="464" y="4462"/>
                    <a:pt x="696" y="5699"/>
                  </a:cubicBezTo>
                  <a:cubicBezTo>
                    <a:pt x="928" y="6917"/>
                    <a:pt x="2087" y="7728"/>
                    <a:pt x="3208" y="8289"/>
                  </a:cubicBezTo>
                  <a:cubicBezTo>
                    <a:pt x="3402" y="8347"/>
                    <a:pt x="3575" y="8482"/>
                    <a:pt x="3711" y="8656"/>
                  </a:cubicBezTo>
                  <a:cubicBezTo>
                    <a:pt x="3827" y="8946"/>
                    <a:pt x="3788" y="9274"/>
                    <a:pt x="3595" y="9525"/>
                  </a:cubicBezTo>
                  <a:cubicBezTo>
                    <a:pt x="2783" y="10743"/>
                    <a:pt x="831" y="10975"/>
                    <a:pt x="368" y="12347"/>
                  </a:cubicBezTo>
                  <a:cubicBezTo>
                    <a:pt x="0" y="13448"/>
                    <a:pt x="889" y="14588"/>
                    <a:pt x="1856" y="15207"/>
                  </a:cubicBezTo>
                  <a:cubicBezTo>
                    <a:pt x="2766" y="15790"/>
                    <a:pt x="8192" y="16510"/>
                    <a:pt x="10786" y="16510"/>
                  </a:cubicBezTo>
                  <a:cubicBezTo>
                    <a:pt x="10945" y="16510"/>
                    <a:pt x="11092" y="16507"/>
                    <a:pt x="11228" y="16501"/>
                  </a:cubicBezTo>
                  <a:cubicBezTo>
                    <a:pt x="11808" y="16501"/>
                    <a:pt x="12407" y="16405"/>
                    <a:pt x="12948" y="16212"/>
                  </a:cubicBezTo>
                  <a:cubicBezTo>
                    <a:pt x="14262" y="15651"/>
                    <a:pt x="14822" y="13854"/>
                    <a:pt x="14069" y="12637"/>
                  </a:cubicBezTo>
                  <a:cubicBezTo>
                    <a:pt x="13547" y="11825"/>
                    <a:pt x="12503" y="11149"/>
                    <a:pt x="12677" y="10182"/>
                  </a:cubicBezTo>
                  <a:cubicBezTo>
                    <a:pt x="12967" y="8675"/>
                    <a:pt x="15788" y="9062"/>
                    <a:pt x="16214" y="7593"/>
                  </a:cubicBezTo>
                  <a:cubicBezTo>
                    <a:pt x="16503" y="6607"/>
                    <a:pt x="15421" y="5776"/>
                    <a:pt x="14494" y="5332"/>
                  </a:cubicBezTo>
                  <a:cubicBezTo>
                    <a:pt x="13566" y="4868"/>
                    <a:pt x="12465" y="4095"/>
                    <a:pt x="12697" y="3090"/>
                  </a:cubicBezTo>
                  <a:cubicBezTo>
                    <a:pt x="12755" y="2820"/>
                    <a:pt x="12909" y="2569"/>
                    <a:pt x="12909" y="2298"/>
                  </a:cubicBezTo>
                  <a:cubicBezTo>
                    <a:pt x="12890" y="1854"/>
                    <a:pt x="12503" y="1544"/>
                    <a:pt x="12136" y="1312"/>
                  </a:cubicBezTo>
                  <a:cubicBezTo>
                    <a:pt x="11056" y="603"/>
                    <a:pt x="9800" y="1"/>
                    <a:pt x="8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9"/>
            <p:cNvSpPr/>
            <p:nvPr/>
          </p:nvSpPr>
          <p:spPr>
            <a:xfrm>
              <a:off x="5832375" y="1695650"/>
              <a:ext cx="370575" cy="570575"/>
            </a:xfrm>
            <a:custGeom>
              <a:avLst/>
              <a:gdLst/>
              <a:ahLst/>
              <a:cxnLst/>
              <a:rect l="l" t="t" r="r" b="b"/>
              <a:pathLst>
                <a:path w="14823" h="22823" extrusionOk="0">
                  <a:moveTo>
                    <a:pt x="11769" y="0"/>
                  </a:moveTo>
                  <a:cubicBezTo>
                    <a:pt x="11711" y="213"/>
                    <a:pt x="11673" y="425"/>
                    <a:pt x="11654" y="638"/>
                  </a:cubicBezTo>
                  <a:cubicBezTo>
                    <a:pt x="11615" y="831"/>
                    <a:pt x="11596" y="1024"/>
                    <a:pt x="11596" y="1218"/>
                  </a:cubicBezTo>
                  <a:cubicBezTo>
                    <a:pt x="10243" y="1488"/>
                    <a:pt x="8909" y="1836"/>
                    <a:pt x="7595" y="2300"/>
                  </a:cubicBezTo>
                  <a:cubicBezTo>
                    <a:pt x="7248" y="3227"/>
                    <a:pt x="7557" y="4638"/>
                    <a:pt x="7383" y="5701"/>
                  </a:cubicBezTo>
                  <a:cubicBezTo>
                    <a:pt x="7306" y="6261"/>
                    <a:pt x="7093" y="6706"/>
                    <a:pt x="6591" y="6976"/>
                  </a:cubicBezTo>
                  <a:cubicBezTo>
                    <a:pt x="6375" y="7090"/>
                    <a:pt x="6156" y="7138"/>
                    <a:pt x="5934" y="7138"/>
                  </a:cubicBezTo>
                  <a:cubicBezTo>
                    <a:pt x="5177" y="7138"/>
                    <a:pt x="4382" y="6590"/>
                    <a:pt x="3576" y="6261"/>
                  </a:cubicBezTo>
                  <a:cubicBezTo>
                    <a:pt x="3383" y="6165"/>
                    <a:pt x="3189" y="6107"/>
                    <a:pt x="2977" y="6068"/>
                  </a:cubicBezTo>
                  <a:cubicBezTo>
                    <a:pt x="2818" y="6035"/>
                    <a:pt x="2659" y="6018"/>
                    <a:pt x="2501" y="6018"/>
                  </a:cubicBezTo>
                  <a:cubicBezTo>
                    <a:pt x="1662" y="6018"/>
                    <a:pt x="871" y="6479"/>
                    <a:pt x="465" y="7228"/>
                  </a:cubicBezTo>
                  <a:cubicBezTo>
                    <a:pt x="1" y="8136"/>
                    <a:pt x="233" y="9237"/>
                    <a:pt x="1025" y="9894"/>
                  </a:cubicBezTo>
                  <a:cubicBezTo>
                    <a:pt x="1547" y="10281"/>
                    <a:pt x="2320" y="10513"/>
                    <a:pt x="2474" y="11131"/>
                  </a:cubicBezTo>
                  <a:cubicBezTo>
                    <a:pt x="2571" y="11537"/>
                    <a:pt x="2358" y="11943"/>
                    <a:pt x="2243" y="12349"/>
                  </a:cubicBezTo>
                  <a:cubicBezTo>
                    <a:pt x="2030" y="13122"/>
                    <a:pt x="2049" y="13952"/>
                    <a:pt x="2339" y="14725"/>
                  </a:cubicBezTo>
                  <a:cubicBezTo>
                    <a:pt x="2513" y="15286"/>
                    <a:pt x="2745" y="15827"/>
                    <a:pt x="2977" y="16368"/>
                  </a:cubicBezTo>
                  <a:cubicBezTo>
                    <a:pt x="3305" y="17064"/>
                    <a:pt x="3576" y="17798"/>
                    <a:pt x="3750" y="18552"/>
                  </a:cubicBezTo>
                  <a:cubicBezTo>
                    <a:pt x="3904" y="19479"/>
                    <a:pt x="3827" y="20465"/>
                    <a:pt x="4233" y="21334"/>
                  </a:cubicBezTo>
                  <a:cubicBezTo>
                    <a:pt x="4688" y="22245"/>
                    <a:pt x="5635" y="22822"/>
                    <a:pt x="6642" y="22822"/>
                  </a:cubicBezTo>
                  <a:cubicBezTo>
                    <a:pt x="6747" y="22822"/>
                    <a:pt x="6852" y="22816"/>
                    <a:pt x="6958" y="22803"/>
                  </a:cubicBezTo>
                  <a:cubicBezTo>
                    <a:pt x="7112" y="22784"/>
                    <a:pt x="7267" y="22745"/>
                    <a:pt x="7402" y="22706"/>
                  </a:cubicBezTo>
                  <a:cubicBezTo>
                    <a:pt x="7479" y="22687"/>
                    <a:pt x="7557" y="22648"/>
                    <a:pt x="7653" y="22610"/>
                  </a:cubicBezTo>
                  <a:cubicBezTo>
                    <a:pt x="8446" y="22243"/>
                    <a:pt x="9025" y="21528"/>
                    <a:pt x="9199" y="20658"/>
                  </a:cubicBezTo>
                  <a:cubicBezTo>
                    <a:pt x="9296" y="20040"/>
                    <a:pt x="9180" y="19402"/>
                    <a:pt x="9238" y="18784"/>
                  </a:cubicBezTo>
                  <a:cubicBezTo>
                    <a:pt x="9277" y="18146"/>
                    <a:pt x="9547" y="17489"/>
                    <a:pt x="10127" y="17238"/>
                  </a:cubicBezTo>
                  <a:cubicBezTo>
                    <a:pt x="10302" y="17166"/>
                    <a:pt x="10488" y="17145"/>
                    <a:pt x="10680" y="17145"/>
                  </a:cubicBezTo>
                  <a:cubicBezTo>
                    <a:pt x="10972" y="17145"/>
                    <a:pt x="11276" y="17195"/>
                    <a:pt x="11572" y="17195"/>
                  </a:cubicBezTo>
                  <a:cubicBezTo>
                    <a:pt x="11766" y="17195"/>
                    <a:pt x="11956" y="17174"/>
                    <a:pt x="12137" y="17102"/>
                  </a:cubicBezTo>
                  <a:cubicBezTo>
                    <a:pt x="13199" y="16677"/>
                    <a:pt x="12968" y="14996"/>
                    <a:pt x="13818" y="14204"/>
                  </a:cubicBezTo>
                  <a:cubicBezTo>
                    <a:pt x="14050" y="13972"/>
                    <a:pt x="14359" y="13837"/>
                    <a:pt x="14533" y="13566"/>
                  </a:cubicBezTo>
                  <a:cubicBezTo>
                    <a:pt x="14823" y="13083"/>
                    <a:pt x="14552" y="12484"/>
                    <a:pt x="14301" y="11943"/>
                  </a:cubicBezTo>
                  <a:lnTo>
                    <a:pt x="14262" y="11885"/>
                  </a:lnTo>
                  <a:cubicBezTo>
                    <a:pt x="14127" y="11595"/>
                    <a:pt x="14011" y="11305"/>
                    <a:pt x="13914" y="11015"/>
                  </a:cubicBezTo>
                  <a:cubicBezTo>
                    <a:pt x="13257" y="9063"/>
                    <a:pt x="13335" y="6918"/>
                    <a:pt x="13257" y="4793"/>
                  </a:cubicBezTo>
                  <a:cubicBezTo>
                    <a:pt x="13238" y="4213"/>
                    <a:pt x="13219" y="3633"/>
                    <a:pt x="13141" y="3054"/>
                  </a:cubicBezTo>
                  <a:cubicBezTo>
                    <a:pt x="13103" y="2686"/>
                    <a:pt x="13045" y="2319"/>
                    <a:pt x="12968" y="1952"/>
                  </a:cubicBezTo>
                  <a:cubicBezTo>
                    <a:pt x="12890" y="1624"/>
                    <a:pt x="12774" y="1314"/>
                    <a:pt x="12620" y="1024"/>
                  </a:cubicBezTo>
                  <a:cubicBezTo>
                    <a:pt x="12426" y="619"/>
                    <a:pt x="12137" y="271"/>
                    <a:pt x="117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9"/>
            <p:cNvSpPr/>
            <p:nvPr/>
          </p:nvSpPr>
          <p:spPr>
            <a:xfrm>
              <a:off x="5113525" y="1710625"/>
              <a:ext cx="444475" cy="473700"/>
            </a:xfrm>
            <a:custGeom>
              <a:avLst/>
              <a:gdLst/>
              <a:ahLst/>
              <a:cxnLst/>
              <a:rect l="l" t="t" r="r" b="b"/>
              <a:pathLst>
                <a:path w="17779" h="18948" extrusionOk="0">
                  <a:moveTo>
                    <a:pt x="10358" y="0"/>
                  </a:moveTo>
                  <a:lnTo>
                    <a:pt x="6938" y="2029"/>
                  </a:lnTo>
                  <a:cubicBezTo>
                    <a:pt x="6551" y="2261"/>
                    <a:pt x="6145" y="2512"/>
                    <a:pt x="5971" y="2938"/>
                  </a:cubicBezTo>
                  <a:cubicBezTo>
                    <a:pt x="5875" y="3170"/>
                    <a:pt x="5875" y="3459"/>
                    <a:pt x="5797" y="3691"/>
                  </a:cubicBezTo>
                  <a:cubicBezTo>
                    <a:pt x="5643" y="4252"/>
                    <a:pt x="5179" y="4619"/>
                    <a:pt x="4754" y="4967"/>
                  </a:cubicBezTo>
                  <a:lnTo>
                    <a:pt x="619" y="8329"/>
                  </a:lnTo>
                  <a:cubicBezTo>
                    <a:pt x="599" y="8484"/>
                    <a:pt x="580" y="8619"/>
                    <a:pt x="561" y="8754"/>
                  </a:cubicBezTo>
                  <a:cubicBezTo>
                    <a:pt x="309" y="11247"/>
                    <a:pt x="116" y="13759"/>
                    <a:pt x="0" y="16271"/>
                  </a:cubicBezTo>
                  <a:cubicBezTo>
                    <a:pt x="213" y="16484"/>
                    <a:pt x="464" y="16639"/>
                    <a:pt x="734" y="16755"/>
                  </a:cubicBezTo>
                  <a:cubicBezTo>
                    <a:pt x="1488" y="17083"/>
                    <a:pt x="2396" y="16986"/>
                    <a:pt x="3189" y="17238"/>
                  </a:cubicBezTo>
                  <a:cubicBezTo>
                    <a:pt x="4442" y="17662"/>
                    <a:pt x="5432" y="18947"/>
                    <a:pt x="6712" y="18947"/>
                  </a:cubicBezTo>
                  <a:cubicBezTo>
                    <a:pt x="6773" y="18947"/>
                    <a:pt x="6836" y="18944"/>
                    <a:pt x="6899" y="18938"/>
                  </a:cubicBezTo>
                  <a:cubicBezTo>
                    <a:pt x="7923" y="18784"/>
                    <a:pt x="8619" y="17798"/>
                    <a:pt x="8445" y="16774"/>
                  </a:cubicBezTo>
                  <a:cubicBezTo>
                    <a:pt x="8232" y="15827"/>
                    <a:pt x="7324" y="15247"/>
                    <a:pt x="6551" y="14648"/>
                  </a:cubicBezTo>
                  <a:cubicBezTo>
                    <a:pt x="5797" y="14049"/>
                    <a:pt x="5063" y="13122"/>
                    <a:pt x="5392" y="12213"/>
                  </a:cubicBezTo>
                  <a:cubicBezTo>
                    <a:pt x="5855" y="10861"/>
                    <a:pt x="7962" y="11073"/>
                    <a:pt x="8947" y="10049"/>
                  </a:cubicBezTo>
                  <a:cubicBezTo>
                    <a:pt x="9624" y="9334"/>
                    <a:pt x="9624" y="8252"/>
                    <a:pt x="10049" y="7363"/>
                  </a:cubicBezTo>
                  <a:cubicBezTo>
                    <a:pt x="10822" y="5682"/>
                    <a:pt x="12928" y="5141"/>
                    <a:pt x="14687" y="4522"/>
                  </a:cubicBezTo>
                  <a:cubicBezTo>
                    <a:pt x="16097" y="4039"/>
                    <a:pt x="17682" y="3034"/>
                    <a:pt x="17779" y="1643"/>
                  </a:cubicBezTo>
                  <a:cubicBezTo>
                    <a:pt x="15324" y="1025"/>
                    <a:pt x="12870" y="213"/>
                    <a:pt x="10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9"/>
            <p:cNvSpPr/>
            <p:nvPr/>
          </p:nvSpPr>
          <p:spPr>
            <a:xfrm>
              <a:off x="5074875" y="2157975"/>
              <a:ext cx="211625" cy="610675"/>
            </a:xfrm>
            <a:custGeom>
              <a:avLst/>
              <a:gdLst/>
              <a:ahLst/>
              <a:cxnLst/>
              <a:rect l="l" t="t" r="r" b="b"/>
              <a:pathLst>
                <a:path w="8465" h="24427" extrusionOk="0">
                  <a:moveTo>
                    <a:pt x="1430" y="1"/>
                  </a:moveTo>
                  <a:cubicBezTo>
                    <a:pt x="1450" y="3151"/>
                    <a:pt x="1469" y="6358"/>
                    <a:pt x="657" y="9412"/>
                  </a:cubicBezTo>
                  <a:cubicBezTo>
                    <a:pt x="387" y="10475"/>
                    <a:pt x="0" y="11537"/>
                    <a:pt x="116" y="12620"/>
                  </a:cubicBezTo>
                  <a:cubicBezTo>
                    <a:pt x="213" y="13393"/>
                    <a:pt x="541" y="14108"/>
                    <a:pt x="850" y="14842"/>
                  </a:cubicBezTo>
                  <a:cubicBezTo>
                    <a:pt x="1913" y="17412"/>
                    <a:pt x="2551" y="20137"/>
                    <a:pt x="2744" y="22919"/>
                  </a:cubicBezTo>
                  <a:cubicBezTo>
                    <a:pt x="2783" y="23306"/>
                    <a:pt x="2822" y="23770"/>
                    <a:pt x="3150" y="24002"/>
                  </a:cubicBezTo>
                  <a:cubicBezTo>
                    <a:pt x="3343" y="24118"/>
                    <a:pt x="3556" y="24176"/>
                    <a:pt x="3768" y="24176"/>
                  </a:cubicBezTo>
                  <a:lnTo>
                    <a:pt x="5527" y="24388"/>
                  </a:lnTo>
                  <a:cubicBezTo>
                    <a:pt x="5685" y="24409"/>
                    <a:pt x="5854" y="24427"/>
                    <a:pt x="6019" y="24427"/>
                  </a:cubicBezTo>
                  <a:cubicBezTo>
                    <a:pt x="6316" y="24427"/>
                    <a:pt x="6603" y="24368"/>
                    <a:pt x="6802" y="24156"/>
                  </a:cubicBezTo>
                  <a:cubicBezTo>
                    <a:pt x="7228" y="23750"/>
                    <a:pt x="7015" y="22977"/>
                    <a:pt x="6532" y="22649"/>
                  </a:cubicBezTo>
                  <a:cubicBezTo>
                    <a:pt x="6049" y="22301"/>
                    <a:pt x="5411" y="22282"/>
                    <a:pt x="4831" y="22262"/>
                  </a:cubicBezTo>
                  <a:cubicBezTo>
                    <a:pt x="4812" y="20774"/>
                    <a:pt x="5469" y="19383"/>
                    <a:pt x="6029" y="18011"/>
                  </a:cubicBezTo>
                  <a:cubicBezTo>
                    <a:pt x="7749" y="13721"/>
                    <a:pt x="8464" y="9122"/>
                    <a:pt x="8155" y="4523"/>
                  </a:cubicBezTo>
                  <a:lnTo>
                    <a:pt x="14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9"/>
            <p:cNvSpPr/>
            <p:nvPr/>
          </p:nvSpPr>
          <p:spPr>
            <a:xfrm>
              <a:off x="5186950" y="1778750"/>
              <a:ext cx="1000" cy="975"/>
            </a:xfrm>
            <a:custGeom>
              <a:avLst/>
              <a:gdLst/>
              <a:ahLst/>
              <a:cxnLst/>
              <a:rect l="l" t="t" r="r" b="b"/>
              <a:pathLst>
                <a:path w="40" h="39" extrusionOk="0">
                  <a:moveTo>
                    <a:pt x="20" y="0"/>
                  </a:moveTo>
                  <a:cubicBezTo>
                    <a:pt x="0" y="0"/>
                    <a:pt x="0" y="39"/>
                    <a:pt x="20" y="39"/>
                  </a:cubicBezTo>
                  <a:cubicBezTo>
                    <a:pt x="39" y="39"/>
                    <a:pt x="39" y="0"/>
                    <a:pt x="20" y="0"/>
                  </a:cubicBezTo>
                  <a:close/>
                </a:path>
              </a:pathLst>
            </a:custGeom>
            <a:solidFill>
              <a:srgbClr val="0B0E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9"/>
            <p:cNvSpPr/>
            <p:nvPr/>
          </p:nvSpPr>
          <p:spPr>
            <a:xfrm>
              <a:off x="4995650" y="1729450"/>
              <a:ext cx="199075" cy="659250"/>
            </a:xfrm>
            <a:custGeom>
              <a:avLst/>
              <a:gdLst/>
              <a:ahLst/>
              <a:cxnLst/>
              <a:rect l="l" t="t" r="r" b="b"/>
              <a:pathLst>
                <a:path w="7963" h="26370" extrusionOk="0">
                  <a:moveTo>
                    <a:pt x="4318" y="0"/>
                  </a:moveTo>
                  <a:cubicBezTo>
                    <a:pt x="3894" y="0"/>
                    <a:pt x="3463" y="98"/>
                    <a:pt x="3034" y="329"/>
                  </a:cubicBezTo>
                  <a:cubicBezTo>
                    <a:pt x="2222" y="774"/>
                    <a:pt x="1932" y="1624"/>
                    <a:pt x="1759" y="2474"/>
                  </a:cubicBezTo>
                  <a:cubicBezTo>
                    <a:pt x="1507" y="3537"/>
                    <a:pt x="1314" y="4600"/>
                    <a:pt x="1121" y="5682"/>
                  </a:cubicBezTo>
                  <a:cubicBezTo>
                    <a:pt x="406" y="9953"/>
                    <a:pt x="155" y="14282"/>
                    <a:pt x="58" y="18610"/>
                  </a:cubicBezTo>
                  <a:cubicBezTo>
                    <a:pt x="0" y="21084"/>
                    <a:pt x="19" y="23538"/>
                    <a:pt x="19" y="25992"/>
                  </a:cubicBezTo>
                  <a:cubicBezTo>
                    <a:pt x="39" y="26244"/>
                    <a:pt x="237" y="26369"/>
                    <a:pt x="435" y="26369"/>
                  </a:cubicBezTo>
                  <a:cubicBezTo>
                    <a:pt x="633" y="26369"/>
                    <a:pt x="831" y="26244"/>
                    <a:pt x="850" y="25992"/>
                  </a:cubicBezTo>
                  <a:cubicBezTo>
                    <a:pt x="831" y="21896"/>
                    <a:pt x="831" y="17799"/>
                    <a:pt x="1044" y="13702"/>
                  </a:cubicBezTo>
                  <a:cubicBezTo>
                    <a:pt x="1140" y="11673"/>
                    <a:pt x="1295" y="9625"/>
                    <a:pt x="1565" y="7615"/>
                  </a:cubicBezTo>
                  <a:cubicBezTo>
                    <a:pt x="1681" y="6610"/>
                    <a:pt x="1836" y="5605"/>
                    <a:pt x="2029" y="4600"/>
                  </a:cubicBezTo>
                  <a:cubicBezTo>
                    <a:pt x="2106" y="4098"/>
                    <a:pt x="2203" y="3595"/>
                    <a:pt x="2319" y="3112"/>
                  </a:cubicBezTo>
                  <a:cubicBezTo>
                    <a:pt x="2377" y="2629"/>
                    <a:pt x="2493" y="2165"/>
                    <a:pt x="2667" y="1721"/>
                  </a:cubicBezTo>
                  <a:cubicBezTo>
                    <a:pt x="2972" y="957"/>
                    <a:pt x="3696" y="640"/>
                    <a:pt x="4457" y="640"/>
                  </a:cubicBezTo>
                  <a:cubicBezTo>
                    <a:pt x="4562" y="640"/>
                    <a:pt x="4668" y="646"/>
                    <a:pt x="4773" y="658"/>
                  </a:cubicBezTo>
                  <a:cubicBezTo>
                    <a:pt x="5817" y="793"/>
                    <a:pt x="6667" y="1489"/>
                    <a:pt x="7479" y="2088"/>
                  </a:cubicBezTo>
                  <a:cubicBezTo>
                    <a:pt x="7519" y="2119"/>
                    <a:pt x="7562" y="2132"/>
                    <a:pt x="7603" y="2132"/>
                  </a:cubicBezTo>
                  <a:cubicBezTo>
                    <a:pt x="7797" y="2132"/>
                    <a:pt x="7963" y="1841"/>
                    <a:pt x="7788" y="1682"/>
                  </a:cubicBezTo>
                  <a:cubicBezTo>
                    <a:pt x="6816" y="885"/>
                    <a:pt x="5594" y="0"/>
                    <a:pt x="4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9"/>
            <p:cNvSpPr/>
            <p:nvPr/>
          </p:nvSpPr>
          <p:spPr>
            <a:xfrm>
              <a:off x="6025950" y="1986000"/>
              <a:ext cx="483300" cy="29725"/>
            </a:xfrm>
            <a:custGeom>
              <a:avLst/>
              <a:gdLst/>
              <a:ahLst/>
              <a:cxnLst/>
              <a:rect l="l" t="t" r="r" b="b"/>
              <a:pathLst>
                <a:path w="19332" h="1189" extrusionOk="0">
                  <a:moveTo>
                    <a:pt x="123" y="0"/>
                  </a:moveTo>
                  <a:lnTo>
                    <a:pt x="123" y="0"/>
                  </a:lnTo>
                  <a:cubicBezTo>
                    <a:pt x="123" y="0"/>
                    <a:pt x="0" y="1188"/>
                    <a:pt x="3530" y="1188"/>
                  </a:cubicBezTo>
                  <a:cubicBezTo>
                    <a:pt x="4200" y="1188"/>
                    <a:pt x="5001" y="1145"/>
                    <a:pt x="5959" y="1044"/>
                  </a:cubicBezTo>
                  <a:cubicBezTo>
                    <a:pt x="8505" y="765"/>
                    <a:pt x="11302" y="684"/>
                    <a:pt x="13677" y="684"/>
                  </a:cubicBezTo>
                  <a:cubicBezTo>
                    <a:pt x="16891" y="684"/>
                    <a:pt x="19331" y="831"/>
                    <a:pt x="19331" y="831"/>
                  </a:cubicBezTo>
                  <a:cubicBezTo>
                    <a:pt x="19331" y="831"/>
                    <a:pt x="16487" y="101"/>
                    <a:pt x="12029" y="101"/>
                  </a:cubicBezTo>
                  <a:cubicBezTo>
                    <a:pt x="11012" y="101"/>
                    <a:pt x="9912" y="139"/>
                    <a:pt x="8742" y="232"/>
                  </a:cubicBezTo>
                  <a:cubicBezTo>
                    <a:pt x="7122" y="366"/>
                    <a:pt x="5765" y="416"/>
                    <a:pt x="4643" y="416"/>
                  </a:cubicBezTo>
                  <a:cubicBezTo>
                    <a:pt x="1403" y="416"/>
                    <a:pt x="123"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9"/>
            <p:cNvSpPr/>
            <p:nvPr/>
          </p:nvSpPr>
          <p:spPr>
            <a:xfrm>
              <a:off x="6099550" y="1963775"/>
              <a:ext cx="345450" cy="96750"/>
            </a:xfrm>
            <a:custGeom>
              <a:avLst/>
              <a:gdLst/>
              <a:ahLst/>
              <a:cxnLst/>
              <a:rect l="l" t="t" r="r" b="b"/>
              <a:pathLst>
                <a:path w="13818" h="3870" extrusionOk="0">
                  <a:moveTo>
                    <a:pt x="13817" y="0"/>
                  </a:moveTo>
                  <a:cubicBezTo>
                    <a:pt x="13816" y="1"/>
                    <a:pt x="0" y="3865"/>
                    <a:pt x="116" y="3865"/>
                  </a:cubicBezTo>
                  <a:cubicBezTo>
                    <a:pt x="187" y="3868"/>
                    <a:pt x="260" y="3870"/>
                    <a:pt x="335" y="3870"/>
                  </a:cubicBezTo>
                  <a:cubicBezTo>
                    <a:pt x="4237" y="3870"/>
                    <a:pt x="13816" y="1"/>
                    <a:pt x="1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9"/>
            <p:cNvSpPr/>
            <p:nvPr/>
          </p:nvSpPr>
          <p:spPr>
            <a:xfrm>
              <a:off x="6023225" y="1996075"/>
              <a:ext cx="465725" cy="53725"/>
            </a:xfrm>
            <a:custGeom>
              <a:avLst/>
              <a:gdLst/>
              <a:ahLst/>
              <a:cxnLst/>
              <a:rect l="l" t="t" r="r" b="b"/>
              <a:pathLst>
                <a:path w="18629" h="2149" extrusionOk="0">
                  <a:moveTo>
                    <a:pt x="2720" y="305"/>
                  </a:moveTo>
                  <a:cubicBezTo>
                    <a:pt x="1794" y="395"/>
                    <a:pt x="881" y="536"/>
                    <a:pt x="0" y="737"/>
                  </a:cubicBezTo>
                  <a:cubicBezTo>
                    <a:pt x="0" y="737"/>
                    <a:pt x="1065" y="508"/>
                    <a:pt x="2720" y="305"/>
                  </a:cubicBezTo>
                  <a:close/>
                  <a:moveTo>
                    <a:pt x="7531" y="0"/>
                  </a:moveTo>
                  <a:cubicBezTo>
                    <a:pt x="5714" y="0"/>
                    <a:pt x="4032" y="145"/>
                    <a:pt x="2720" y="305"/>
                  </a:cubicBezTo>
                  <a:lnTo>
                    <a:pt x="2720" y="305"/>
                  </a:lnTo>
                  <a:cubicBezTo>
                    <a:pt x="3652" y="215"/>
                    <a:pt x="4597" y="175"/>
                    <a:pt x="5539" y="175"/>
                  </a:cubicBezTo>
                  <a:cubicBezTo>
                    <a:pt x="12181" y="175"/>
                    <a:pt x="18629" y="2148"/>
                    <a:pt x="18629" y="2148"/>
                  </a:cubicBezTo>
                  <a:cubicBezTo>
                    <a:pt x="18629" y="2148"/>
                    <a:pt x="18262" y="1510"/>
                    <a:pt x="12406" y="409"/>
                  </a:cubicBezTo>
                  <a:cubicBezTo>
                    <a:pt x="10783" y="109"/>
                    <a:pt x="9106" y="0"/>
                    <a:pt x="7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9"/>
            <p:cNvSpPr/>
            <p:nvPr/>
          </p:nvSpPr>
          <p:spPr>
            <a:xfrm>
              <a:off x="6344475" y="1624025"/>
              <a:ext cx="188450" cy="61025"/>
            </a:xfrm>
            <a:custGeom>
              <a:avLst/>
              <a:gdLst/>
              <a:ahLst/>
              <a:cxnLst/>
              <a:rect l="l" t="t" r="r" b="b"/>
              <a:pathLst>
                <a:path w="7538" h="2441" extrusionOk="0">
                  <a:moveTo>
                    <a:pt x="5891" y="0"/>
                  </a:moveTo>
                  <a:cubicBezTo>
                    <a:pt x="5098" y="0"/>
                    <a:pt x="4295" y="159"/>
                    <a:pt x="3537" y="430"/>
                  </a:cubicBezTo>
                  <a:cubicBezTo>
                    <a:pt x="2469" y="819"/>
                    <a:pt x="1483" y="1410"/>
                    <a:pt x="544" y="2057"/>
                  </a:cubicBezTo>
                  <a:lnTo>
                    <a:pt x="544" y="2057"/>
                  </a:lnTo>
                  <a:cubicBezTo>
                    <a:pt x="388" y="2034"/>
                    <a:pt x="233" y="2007"/>
                    <a:pt x="78" y="1976"/>
                  </a:cubicBezTo>
                  <a:lnTo>
                    <a:pt x="1" y="2440"/>
                  </a:lnTo>
                  <a:cubicBezTo>
                    <a:pt x="180" y="2311"/>
                    <a:pt x="361" y="2183"/>
                    <a:pt x="544" y="2057"/>
                  </a:cubicBezTo>
                  <a:lnTo>
                    <a:pt x="544" y="2057"/>
                  </a:lnTo>
                  <a:cubicBezTo>
                    <a:pt x="996" y="2124"/>
                    <a:pt x="1451" y="2157"/>
                    <a:pt x="1904" y="2157"/>
                  </a:cubicBezTo>
                  <a:cubicBezTo>
                    <a:pt x="3919" y="2157"/>
                    <a:pt x="5905" y="1503"/>
                    <a:pt x="7537" y="256"/>
                  </a:cubicBezTo>
                  <a:cubicBezTo>
                    <a:pt x="7008" y="80"/>
                    <a:pt x="6452" y="0"/>
                    <a:pt x="5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9"/>
            <p:cNvSpPr/>
            <p:nvPr/>
          </p:nvSpPr>
          <p:spPr>
            <a:xfrm>
              <a:off x="6009675" y="1578900"/>
              <a:ext cx="141575" cy="120625"/>
            </a:xfrm>
            <a:custGeom>
              <a:avLst/>
              <a:gdLst/>
              <a:ahLst/>
              <a:cxnLst/>
              <a:rect l="l" t="t" r="r" b="b"/>
              <a:pathLst>
                <a:path w="5663" h="4825" extrusionOk="0">
                  <a:moveTo>
                    <a:pt x="786" y="1"/>
                  </a:moveTo>
                  <a:cubicBezTo>
                    <a:pt x="524" y="1"/>
                    <a:pt x="261" y="24"/>
                    <a:pt x="1" y="71"/>
                  </a:cubicBezTo>
                  <a:cubicBezTo>
                    <a:pt x="639" y="2003"/>
                    <a:pt x="2088" y="3549"/>
                    <a:pt x="3962" y="4361"/>
                  </a:cubicBezTo>
                  <a:cubicBezTo>
                    <a:pt x="4117" y="4419"/>
                    <a:pt x="4272" y="4477"/>
                    <a:pt x="4407" y="4535"/>
                  </a:cubicBezTo>
                  <a:lnTo>
                    <a:pt x="4677" y="4612"/>
                  </a:lnTo>
                  <a:cubicBezTo>
                    <a:pt x="4987" y="4709"/>
                    <a:pt x="5277" y="4786"/>
                    <a:pt x="5586" y="4825"/>
                  </a:cubicBezTo>
                  <a:lnTo>
                    <a:pt x="5663" y="3685"/>
                  </a:lnTo>
                  <a:cubicBezTo>
                    <a:pt x="5624" y="3511"/>
                    <a:pt x="5547" y="3318"/>
                    <a:pt x="5489" y="3144"/>
                  </a:cubicBezTo>
                  <a:cubicBezTo>
                    <a:pt x="4721" y="1301"/>
                    <a:pt x="2764" y="1"/>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9"/>
            <p:cNvSpPr/>
            <p:nvPr/>
          </p:nvSpPr>
          <p:spPr>
            <a:xfrm>
              <a:off x="6116450" y="1631425"/>
              <a:ext cx="267675" cy="373475"/>
            </a:xfrm>
            <a:custGeom>
              <a:avLst/>
              <a:gdLst/>
              <a:ahLst/>
              <a:cxnLst/>
              <a:rect l="l" t="t" r="r" b="b"/>
              <a:pathLst>
                <a:path w="10707" h="14939" extrusionOk="0">
                  <a:moveTo>
                    <a:pt x="5097" y="1"/>
                  </a:moveTo>
                  <a:cubicBezTo>
                    <a:pt x="4407" y="1"/>
                    <a:pt x="3715" y="71"/>
                    <a:pt x="3035" y="212"/>
                  </a:cubicBezTo>
                  <a:cubicBezTo>
                    <a:pt x="2358" y="328"/>
                    <a:pt x="1740" y="617"/>
                    <a:pt x="1218" y="1062"/>
                  </a:cubicBezTo>
                  <a:lnTo>
                    <a:pt x="1121" y="1159"/>
                  </a:lnTo>
                  <a:cubicBezTo>
                    <a:pt x="774" y="1545"/>
                    <a:pt x="522" y="2028"/>
                    <a:pt x="406" y="2531"/>
                  </a:cubicBezTo>
                  <a:lnTo>
                    <a:pt x="387" y="2608"/>
                  </a:lnTo>
                  <a:cubicBezTo>
                    <a:pt x="348" y="2801"/>
                    <a:pt x="310" y="3014"/>
                    <a:pt x="291" y="3226"/>
                  </a:cubicBezTo>
                  <a:cubicBezTo>
                    <a:pt x="252" y="3420"/>
                    <a:pt x="233" y="3613"/>
                    <a:pt x="233" y="3806"/>
                  </a:cubicBezTo>
                  <a:cubicBezTo>
                    <a:pt x="1" y="6589"/>
                    <a:pt x="310" y="9410"/>
                    <a:pt x="1102" y="12077"/>
                  </a:cubicBezTo>
                  <a:cubicBezTo>
                    <a:pt x="1315" y="12753"/>
                    <a:pt x="1566" y="13468"/>
                    <a:pt x="2068" y="13971"/>
                  </a:cubicBezTo>
                  <a:cubicBezTo>
                    <a:pt x="2204" y="14087"/>
                    <a:pt x="2320" y="14183"/>
                    <a:pt x="2455" y="14280"/>
                  </a:cubicBezTo>
                  <a:cubicBezTo>
                    <a:pt x="2609" y="14376"/>
                    <a:pt x="2764" y="14454"/>
                    <a:pt x="2938" y="14512"/>
                  </a:cubicBezTo>
                  <a:cubicBezTo>
                    <a:pt x="3054" y="14570"/>
                    <a:pt x="3189" y="14628"/>
                    <a:pt x="3324" y="14666"/>
                  </a:cubicBezTo>
                  <a:cubicBezTo>
                    <a:pt x="3440" y="14705"/>
                    <a:pt x="3556" y="14724"/>
                    <a:pt x="3672" y="14763"/>
                  </a:cubicBezTo>
                  <a:cubicBezTo>
                    <a:pt x="3981" y="14821"/>
                    <a:pt x="4291" y="14879"/>
                    <a:pt x="4600" y="14898"/>
                  </a:cubicBezTo>
                  <a:lnTo>
                    <a:pt x="4716" y="14898"/>
                  </a:lnTo>
                  <a:cubicBezTo>
                    <a:pt x="5062" y="14922"/>
                    <a:pt x="5408" y="14939"/>
                    <a:pt x="5755" y="14939"/>
                  </a:cubicBezTo>
                  <a:cubicBezTo>
                    <a:pt x="5969" y="14939"/>
                    <a:pt x="6183" y="14932"/>
                    <a:pt x="6397" y="14918"/>
                  </a:cubicBezTo>
                  <a:cubicBezTo>
                    <a:pt x="6590" y="14918"/>
                    <a:pt x="6803" y="14898"/>
                    <a:pt x="6996" y="14879"/>
                  </a:cubicBezTo>
                  <a:lnTo>
                    <a:pt x="6687" y="14860"/>
                  </a:lnTo>
                  <a:cubicBezTo>
                    <a:pt x="6880" y="14860"/>
                    <a:pt x="7073" y="14840"/>
                    <a:pt x="7247" y="14840"/>
                  </a:cubicBezTo>
                  <a:cubicBezTo>
                    <a:pt x="8271" y="14802"/>
                    <a:pt x="9315" y="14589"/>
                    <a:pt x="9817" y="13758"/>
                  </a:cubicBezTo>
                  <a:cubicBezTo>
                    <a:pt x="9817" y="13739"/>
                    <a:pt x="9837" y="13719"/>
                    <a:pt x="9856" y="13681"/>
                  </a:cubicBezTo>
                  <a:cubicBezTo>
                    <a:pt x="10030" y="13275"/>
                    <a:pt x="10146" y="12831"/>
                    <a:pt x="10165" y="12386"/>
                  </a:cubicBezTo>
                  <a:cubicBezTo>
                    <a:pt x="10436" y="9719"/>
                    <a:pt x="10629" y="7053"/>
                    <a:pt x="10706" y="4386"/>
                  </a:cubicBezTo>
                  <a:cubicBezTo>
                    <a:pt x="10706" y="3980"/>
                    <a:pt x="10706" y="3574"/>
                    <a:pt x="10668" y="3168"/>
                  </a:cubicBezTo>
                  <a:cubicBezTo>
                    <a:pt x="10629" y="2743"/>
                    <a:pt x="10513" y="2318"/>
                    <a:pt x="10281" y="1932"/>
                  </a:cubicBezTo>
                  <a:cubicBezTo>
                    <a:pt x="10281" y="1912"/>
                    <a:pt x="10262" y="1893"/>
                    <a:pt x="10243" y="1874"/>
                  </a:cubicBezTo>
                  <a:cubicBezTo>
                    <a:pt x="10165" y="1758"/>
                    <a:pt x="10088" y="1642"/>
                    <a:pt x="10011" y="1564"/>
                  </a:cubicBezTo>
                  <a:cubicBezTo>
                    <a:pt x="9450" y="946"/>
                    <a:pt x="8619" y="598"/>
                    <a:pt x="7808" y="366"/>
                  </a:cubicBezTo>
                  <a:cubicBezTo>
                    <a:pt x="6926" y="124"/>
                    <a:pt x="6013" y="1"/>
                    <a:pt x="50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9"/>
            <p:cNvSpPr/>
            <p:nvPr/>
          </p:nvSpPr>
          <p:spPr>
            <a:xfrm>
              <a:off x="6116450" y="1711575"/>
              <a:ext cx="100525" cy="276375"/>
            </a:xfrm>
            <a:custGeom>
              <a:avLst/>
              <a:gdLst/>
              <a:ahLst/>
              <a:cxnLst/>
              <a:rect l="l" t="t" r="r" b="b"/>
              <a:pathLst>
                <a:path w="4021" h="11055" extrusionOk="0">
                  <a:moveTo>
                    <a:pt x="291" y="1"/>
                  </a:moveTo>
                  <a:cubicBezTo>
                    <a:pt x="252" y="194"/>
                    <a:pt x="233" y="387"/>
                    <a:pt x="233" y="581"/>
                  </a:cubicBezTo>
                  <a:cubicBezTo>
                    <a:pt x="1" y="3363"/>
                    <a:pt x="310" y="6165"/>
                    <a:pt x="1102" y="8852"/>
                  </a:cubicBezTo>
                  <a:cubicBezTo>
                    <a:pt x="1315" y="9528"/>
                    <a:pt x="1566" y="10224"/>
                    <a:pt x="2068" y="10745"/>
                  </a:cubicBezTo>
                  <a:cubicBezTo>
                    <a:pt x="2184" y="10861"/>
                    <a:pt x="2320" y="10958"/>
                    <a:pt x="2455" y="11055"/>
                  </a:cubicBezTo>
                  <a:cubicBezTo>
                    <a:pt x="2493" y="10842"/>
                    <a:pt x="2532" y="10610"/>
                    <a:pt x="2551" y="10378"/>
                  </a:cubicBezTo>
                  <a:cubicBezTo>
                    <a:pt x="2687" y="9489"/>
                    <a:pt x="2822" y="8523"/>
                    <a:pt x="3208" y="8001"/>
                  </a:cubicBezTo>
                  <a:cubicBezTo>
                    <a:pt x="3479" y="7673"/>
                    <a:pt x="3692" y="7306"/>
                    <a:pt x="3846" y="6900"/>
                  </a:cubicBezTo>
                  <a:cubicBezTo>
                    <a:pt x="4020" y="6339"/>
                    <a:pt x="3885" y="5702"/>
                    <a:pt x="3711" y="5161"/>
                  </a:cubicBezTo>
                  <a:cubicBezTo>
                    <a:pt x="3266" y="3750"/>
                    <a:pt x="2551" y="2455"/>
                    <a:pt x="1605" y="1315"/>
                  </a:cubicBezTo>
                  <a:cubicBezTo>
                    <a:pt x="1353" y="1025"/>
                    <a:pt x="1083" y="755"/>
                    <a:pt x="812" y="484"/>
                  </a:cubicBezTo>
                  <a:cubicBezTo>
                    <a:pt x="638" y="310"/>
                    <a:pt x="464" y="156"/>
                    <a:pt x="2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9"/>
            <p:cNvSpPr/>
            <p:nvPr/>
          </p:nvSpPr>
          <p:spPr>
            <a:xfrm>
              <a:off x="6309225" y="1710625"/>
              <a:ext cx="74900" cy="262825"/>
            </a:xfrm>
            <a:custGeom>
              <a:avLst/>
              <a:gdLst/>
              <a:ahLst/>
              <a:cxnLst/>
              <a:rect l="l" t="t" r="r" b="b"/>
              <a:pathLst>
                <a:path w="2996" h="10513" extrusionOk="0">
                  <a:moveTo>
                    <a:pt x="2957" y="0"/>
                  </a:moveTo>
                  <a:cubicBezTo>
                    <a:pt x="2358" y="310"/>
                    <a:pt x="1836" y="793"/>
                    <a:pt x="1488" y="1392"/>
                  </a:cubicBezTo>
                  <a:cubicBezTo>
                    <a:pt x="870" y="2397"/>
                    <a:pt x="657" y="3595"/>
                    <a:pt x="464" y="4773"/>
                  </a:cubicBezTo>
                  <a:cubicBezTo>
                    <a:pt x="213" y="6261"/>
                    <a:pt x="0" y="7962"/>
                    <a:pt x="908" y="9179"/>
                  </a:cubicBezTo>
                  <a:cubicBezTo>
                    <a:pt x="1256" y="9663"/>
                    <a:pt x="1778" y="10049"/>
                    <a:pt x="2145" y="10513"/>
                  </a:cubicBezTo>
                  <a:cubicBezTo>
                    <a:pt x="2319" y="10107"/>
                    <a:pt x="2435" y="9663"/>
                    <a:pt x="2454" y="9218"/>
                  </a:cubicBezTo>
                  <a:cubicBezTo>
                    <a:pt x="2725" y="6551"/>
                    <a:pt x="2918" y="3885"/>
                    <a:pt x="2995" y="1218"/>
                  </a:cubicBezTo>
                  <a:cubicBezTo>
                    <a:pt x="2995" y="812"/>
                    <a:pt x="2995" y="406"/>
                    <a:pt x="29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9"/>
            <p:cNvSpPr/>
            <p:nvPr/>
          </p:nvSpPr>
          <p:spPr>
            <a:xfrm>
              <a:off x="6187475" y="1943000"/>
              <a:ext cx="139150" cy="61900"/>
            </a:xfrm>
            <a:custGeom>
              <a:avLst/>
              <a:gdLst/>
              <a:ahLst/>
              <a:cxnLst/>
              <a:rect l="l" t="t" r="r" b="b"/>
              <a:pathLst>
                <a:path w="5566" h="2476" extrusionOk="0">
                  <a:moveTo>
                    <a:pt x="1118" y="0"/>
                  </a:moveTo>
                  <a:cubicBezTo>
                    <a:pt x="706" y="0"/>
                    <a:pt x="325" y="257"/>
                    <a:pt x="174" y="657"/>
                  </a:cubicBezTo>
                  <a:cubicBezTo>
                    <a:pt x="0" y="1102"/>
                    <a:pt x="58" y="1604"/>
                    <a:pt x="329" y="2010"/>
                  </a:cubicBezTo>
                  <a:cubicBezTo>
                    <a:pt x="367" y="2087"/>
                    <a:pt x="425" y="2145"/>
                    <a:pt x="464" y="2203"/>
                  </a:cubicBezTo>
                  <a:cubicBezTo>
                    <a:pt x="580" y="2242"/>
                    <a:pt x="715" y="2261"/>
                    <a:pt x="831" y="2300"/>
                  </a:cubicBezTo>
                  <a:cubicBezTo>
                    <a:pt x="1140" y="2358"/>
                    <a:pt x="1450" y="2416"/>
                    <a:pt x="1759" y="2435"/>
                  </a:cubicBezTo>
                  <a:lnTo>
                    <a:pt x="1855" y="2435"/>
                  </a:lnTo>
                  <a:cubicBezTo>
                    <a:pt x="2202" y="2459"/>
                    <a:pt x="2548" y="2476"/>
                    <a:pt x="2899" y="2476"/>
                  </a:cubicBezTo>
                  <a:cubicBezTo>
                    <a:pt x="3116" y="2476"/>
                    <a:pt x="3335" y="2469"/>
                    <a:pt x="3556" y="2455"/>
                  </a:cubicBezTo>
                  <a:cubicBezTo>
                    <a:pt x="3749" y="2455"/>
                    <a:pt x="3943" y="2435"/>
                    <a:pt x="4136" y="2416"/>
                  </a:cubicBezTo>
                  <a:lnTo>
                    <a:pt x="3846" y="2397"/>
                  </a:lnTo>
                  <a:cubicBezTo>
                    <a:pt x="4020" y="2397"/>
                    <a:pt x="4213" y="2377"/>
                    <a:pt x="4406" y="2377"/>
                  </a:cubicBezTo>
                  <a:cubicBezTo>
                    <a:pt x="4793" y="2184"/>
                    <a:pt x="5102" y="1894"/>
                    <a:pt x="5315" y="1527"/>
                  </a:cubicBezTo>
                  <a:cubicBezTo>
                    <a:pt x="5566" y="1044"/>
                    <a:pt x="5392" y="310"/>
                    <a:pt x="4851" y="194"/>
                  </a:cubicBezTo>
                  <a:cubicBezTo>
                    <a:pt x="4790" y="177"/>
                    <a:pt x="4730" y="170"/>
                    <a:pt x="4671" y="170"/>
                  </a:cubicBezTo>
                  <a:cubicBezTo>
                    <a:pt x="4061" y="170"/>
                    <a:pt x="3535" y="971"/>
                    <a:pt x="2883" y="971"/>
                  </a:cubicBezTo>
                  <a:cubicBezTo>
                    <a:pt x="2856" y="971"/>
                    <a:pt x="2829" y="969"/>
                    <a:pt x="2802" y="967"/>
                  </a:cubicBezTo>
                  <a:cubicBezTo>
                    <a:pt x="2203" y="909"/>
                    <a:pt x="1894" y="194"/>
                    <a:pt x="1314" y="20"/>
                  </a:cubicBezTo>
                  <a:cubicBezTo>
                    <a:pt x="1249" y="7"/>
                    <a:pt x="1183" y="0"/>
                    <a:pt x="1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9"/>
            <p:cNvSpPr/>
            <p:nvPr/>
          </p:nvSpPr>
          <p:spPr>
            <a:xfrm>
              <a:off x="6138200" y="1817775"/>
              <a:ext cx="47850" cy="52675"/>
            </a:xfrm>
            <a:custGeom>
              <a:avLst/>
              <a:gdLst/>
              <a:ahLst/>
              <a:cxnLst/>
              <a:rect l="l" t="t" r="r" b="b"/>
              <a:pathLst>
                <a:path w="1914" h="2107" extrusionOk="0">
                  <a:moveTo>
                    <a:pt x="811" y="1"/>
                  </a:moveTo>
                  <a:cubicBezTo>
                    <a:pt x="677" y="1"/>
                    <a:pt x="546" y="58"/>
                    <a:pt x="445" y="159"/>
                  </a:cubicBezTo>
                  <a:cubicBezTo>
                    <a:pt x="232" y="352"/>
                    <a:pt x="97" y="623"/>
                    <a:pt x="58" y="913"/>
                  </a:cubicBezTo>
                  <a:cubicBezTo>
                    <a:pt x="0" y="1241"/>
                    <a:pt x="0" y="1570"/>
                    <a:pt x="58" y="1898"/>
                  </a:cubicBezTo>
                  <a:cubicBezTo>
                    <a:pt x="66" y="1963"/>
                    <a:pt x="112" y="1990"/>
                    <a:pt x="163" y="1990"/>
                  </a:cubicBezTo>
                  <a:cubicBezTo>
                    <a:pt x="235" y="1990"/>
                    <a:pt x="318" y="1938"/>
                    <a:pt x="329" y="1859"/>
                  </a:cubicBezTo>
                  <a:lnTo>
                    <a:pt x="348" y="1859"/>
                  </a:lnTo>
                  <a:cubicBezTo>
                    <a:pt x="348" y="1415"/>
                    <a:pt x="290" y="893"/>
                    <a:pt x="580" y="507"/>
                  </a:cubicBezTo>
                  <a:cubicBezTo>
                    <a:pt x="638" y="429"/>
                    <a:pt x="715" y="371"/>
                    <a:pt x="793" y="352"/>
                  </a:cubicBezTo>
                  <a:cubicBezTo>
                    <a:pt x="908" y="352"/>
                    <a:pt x="1005" y="410"/>
                    <a:pt x="1063" y="487"/>
                  </a:cubicBezTo>
                  <a:cubicBezTo>
                    <a:pt x="1218" y="661"/>
                    <a:pt x="1314" y="855"/>
                    <a:pt x="1353" y="1086"/>
                  </a:cubicBezTo>
                  <a:cubicBezTo>
                    <a:pt x="1392" y="1241"/>
                    <a:pt x="1411" y="1396"/>
                    <a:pt x="1450" y="1550"/>
                  </a:cubicBezTo>
                  <a:cubicBezTo>
                    <a:pt x="1430" y="1724"/>
                    <a:pt x="1488" y="1898"/>
                    <a:pt x="1585" y="2053"/>
                  </a:cubicBezTo>
                  <a:cubicBezTo>
                    <a:pt x="1621" y="2089"/>
                    <a:pt x="1669" y="2106"/>
                    <a:pt x="1716" y="2106"/>
                  </a:cubicBezTo>
                  <a:cubicBezTo>
                    <a:pt x="1793" y="2106"/>
                    <a:pt x="1870" y="2060"/>
                    <a:pt x="1894" y="1975"/>
                  </a:cubicBezTo>
                  <a:cubicBezTo>
                    <a:pt x="1913" y="1879"/>
                    <a:pt x="1913" y="1782"/>
                    <a:pt x="1875" y="1686"/>
                  </a:cubicBezTo>
                  <a:cubicBezTo>
                    <a:pt x="1855" y="1608"/>
                    <a:pt x="1855" y="1531"/>
                    <a:pt x="1836" y="1454"/>
                  </a:cubicBezTo>
                  <a:cubicBezTo>
                    <a:pt x="1797" y="1280"/>
                    <a:pt x="1759" y="1125"/>
                    <a:pt x="1720" y="971"/>
                  </a:cubicBezTo>
                  <a:cubicBezTo>
                    <a:pt x="1643" y="681"/>
                    <a:pt x="1488" y="410"/>
                    <a:pt x="1276" y="198"/>
                  </a:cubicBezTo>
                  <a:cubicBezTo>
                    <a:pt x="1160" y="101"/>
                    <a:pt x="1024" y="24"/>
                    <a:pt x="870" y="4"/>
                  </a:cubicBezTo>
                  <a:cubicBezTo>
                    <a:pt x="850" y="2"/>
                    <a:pt x="831" y="1"/>
                    <a:pt x="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9"/>
            <p:cNvSpPr/>
            <p:nvPr/>
          </p:nvSpPr>
          <p:spPr>
            <a:xfrm>
              <a:off x="6327100" y="1822525"/>
              <a:ext cx="38675" cy="46225"/>
            </a:xfrm>
            <a:custGeom>
              <a:avLst/>
              <a:gdLst/>
              <a:ahLst/>
              <a:cxnLst/>
              <a:rect l="l" t="t" r="r" b="b"/>
              <a:pathLst>
                <a:path w="1547" h="1849" extrusionOk="0">
                  <a:moveTo>
                    <a:pt x="757" y="0"/>
                  </a:moveTo>
                  <a:cubicBezTo>
                    <a:pt x="670" y="0"/>
                    <a:pt x="582" y="22"/>
                    <a:pt x="503" y="66"/>
                  </a:cubicBezTo>
                  <a:cubicBezTo>
                    <a:pt x="329" y="220"/>
                    <a:pt x="193" y="433"/>
                    <a:pt x="135" y="665"/>
                  </a:cubicBezTo>
                  <a:cubicBezTo>
                    <a:pt x="97" y="800"/>
                    <a:pt x="58" y="935"/>
                    <a:pt x="39" y="1090"/>
                  </a:cubicBezTo>
                  <a:cubicBezTo>
                    <a:pt x="0" y="1244"/>
                    <a:pt x="0" y="1399"/>
                    <a:pt x="39" y="1554"/>
                  </a:cubicBezTo>
                  <a:cubicBezTo>
                    <a:pt x="39" y="1609"/>
                    <a:pt x="83" y="1633"/>
                    <a:pt x="131" y="1633"/>
                  </a:cubicBezTo>
                  <a:cubicBezTo>
                    <a:pt x="184" y="1633"/>
                    <a:pt x="241" y="1604"/>
                    <a:pt x="251" y="1554"/>
                  </a:cubicBezTo>
                  <a:lnTo>
                    <a:pt x="271" y="1554"/>
                  </a:lnTo>
                  <a:cubicBezTo>
                    <a:pt x="348" y="1283"/>
                    <a:pt x="387" y="1012"/>
                    <a:pt x="483" y="761"/>
                  </a:cubicBezTo>
                  <a:cubicBezTo>
                    <a:pt x="522" y="645"/>
                    <a:pt x="580" y="549"/>
                    <a:pt x="638" y="452"/>
                  </a:cubicBezTo>
                  <a:cubicBezTo>
                    <a:pt x="657" y="433"/>
                    <a:pt x="676" y="394"/>
                    <a:pt x="715" y="375"/>
                  </a:cubicBezTo>
                  <a:cubicBezTo>
                    <a:pt x="734" y="375"/>
                    <a:pt x="754" y="355"/>
                    <a:pt x="754" y="355"/>
                  </a:cubicBezTo>
                  <a:lnTo>
                    <a:pt x="773" y="355"/>
                  </a:lnTo>
                  <a:lnTo>
                    <a:pt x="812" y="375"/>
                  </a:lnTo>
                  <a:lnTo>
                    <a:pt x="831" y="413"/>
                  </a:lnTo>
                  <a:cubicBezTo>
                    <a:pt x="870" y="433"/>
                    <a:pt x="889" y="471"/>
                    <a:pt x="908" y="491"/>
                  </a:cubicBezTo>
                  <a:cubicBezTo>
                    <a:pt x="947" y="607"/>
                    <a:pt x="986" y="703"/>
                    <a:pt x="1005" y="819"/>
                  </a:cubicBezTo>
                  <a:cubicBezTo>
                    <a:pt x="1082" y="1090"/>
                    <a:pt x="1102" y="1360"/>
                    <a:pt x="1102" y="1631"/>
                  </a:cubicBezTo>
                  <a:cubicBezTo>
                    <a:pt x="1102" y="1776"/>
                    <a:pt x="1213" y="1848"/>
                    <a:pt x="1324" y="1848"/>
                  </a:cubicBezTo>
                  <a:cubicBezTo>
                    <a:pt x="1435" y="1848"/>
                    <a:pt x="1546" y="1776"/>
                    <a:pt x="1546" y="1631"/>
                  </a:cubicBezTo>
                  <a:cubicBezTo>
                    <a:pt x="1527" y="1360"/>
                    <a:pt x="1488" y="1090"/>
                    <a:pt x="1430" y="819"/>
                  </a:cubicBezTo>
                  <a:cubicBezTo>
                    <a:pt x="1372" y="587"/>
                    <a:pt x="1275" y="375"/>
                    <a:pt x="1140" y="181"/>
                  </a:cubicBezTo>
                  <a:cubicBezTo>
                    <a:pt x="1044" y="61"/>
                    <a:pt x="902" y="0"/>
                    <a:pt x="7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9"/>
            <p:cNvSpPr/>
            <p:nvPr/>
          </p:nvSpPr>
          <p:spPr>
            <a:xfrm>
              <a:off x="6215500" y="1970525"/>
              <a:ext cx="25" cy="525"/>
            </a:xfrm>
            <a:custGeom>
              <a:avLst/>
              <a:gdLst/>
              <a:ahLst/>
              <a:cxnLst/>
              <a:rect l="l" t="t" r="r" b="b"/>
              <a:pathLst>
                <a:path w="1" h="21" extrusionOk="0">
                  <a:moveTo>
                    <a:pt x="0" y="20"/>
                  </a:moveTo>
                  <a:lnTo>
                    <a:pt x="0" y="1"/>
                  </a:lnTo>
                  <a:close/>
                </a:path>
              </a:pathLst>
            </a:custGeom>
            <a:solidFill>
              <a:srgbClr val="A8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9"/>
            <p:cNvSpPr/>
            <p:nvPr/>
          </p:nvSpPr>
          <p:spPr>
            <a:xfrm>
              <a:off x="6211625" y="1966000"/>
              <a:ext cx="23225" cy="28800"/>
            </a:xfrm>
            <a:custGeom>
              <a:avLst/>
              <a:gdLst/>
              <a:ahLst/>
              <a:cxnLst/>
              <a:rect l="l" t="t" r="r" b="b"/>
              <a:pathLst>
                <a:path w="929" h="1152" extrusionOk="0">
                  <a:moveTo>
                    <a:pt x="56" y="308"/>
                  </a:moveTo>
                  <a:lnTo>
                    <a:pt x="56" y="308"/>
                  </a:lnTo>
                  <a:cubicBezTo>
                    <a:pt x="56" y="309"/>
                    <a:pt x="56" y="310"/>
                    <a:pt x="56" y="311"/>
                  </a:cubicBezTo>
                  <a:lnTo>
                    <a:pt x="56" y="311"/>
                  </a:lnTo>
                  <a:lnTo>
                    <a:pt x="56" y="308"/>
                  </a:lnTo>
                  <a:close/>
                  <a:moveTo>
                    <a:pt x="57" y="310"/>
                  </a:moveTo>
                  <a:lnTo>
                    <a:pt x="58" y="313"/>
                  </a:lnTo>
                  <a:lnTo>
                    <a:pt x="58" y="313"/>
                  </a:lnTo>
                  <a:cubicBezTo>
                    <a:pt x="57" y="312"/>
                    <a:pt x="57" y="311"/>
                    <a:pt x="56" y="311"/>
                  </a:cubicBezTo>
                  <a:lnTo>
                    <a:pt x="56" y="311"/>
                  </a:lnTo>
                  <a:lnTo>
                    <a:pt x="59" y="317"/>
                  </a:lnTo>
                  <a:lnTo>
                    <a:pt x="58" y="313"/>
                  </a:lnTo>
                  <a:lnTo>
                    <a:pt x="58" y="313"/>
                  </a:lnTo>
                  <a:cubicBezTo>
                    <a:pt x="61" y="318"/>
                    <a:pt x="67" y="326"/>
                    <a:pt x="78" y="336"/>
                  </a:cubicBezTo>
                  <a:cubicBezTo>
                    <a:pt x="69" y="328"/>
                    <a:pt x="62" y="319"/>
                    <a:pt x="57" y="310"/>
                  </a:cubicBezTo>
                  <a:close/>
                  <a:moveTo>
                    <a:pt x="177" y="0"/>
                  </a:moveTo>
                  <a:cubicBezTo>
                    <a:pt x="134" y="0"/>
                    <a:pt x="90" y="15"/>
                    <a:pt x="59" y="47"/>
                  </a:cubicBezTo>
                  <a:cubicBezTo>
                    <a:pt x="1" y="105"/>
                    <a:pt x="1" y="182"/>
                    <a:pt x="39" y="259"/>
                  </a:cubicBezTo>
                  <a:lnTo>
                    <a:pt x="42" y="266"/>
                  </a:lnTo>
                  <a:lnTo>
                    <a:pt x="42" y="266"/>
                  </a:lnTo>
                  <a:cubicBezTo>
                    <a:pt x="44" y="280"/>
                    <a:pt x="48" y="293"/>
                    <a:pt x="55" y="307"/>
                  </a:cubicBezTo>
                  <a:lnTo>
                    <a:pt x="55" y="307"/>
                  </a:lnTo>
                  <a:lnTo>
                    <a:pt x="56" y="308"/>
                  </a:lnTo>
                  <a:cubicBezTo>
                    <a:pt x="56" y="308"/>
                    <a:pt x="56" y="308"/>
                    <a:pt x="56" y="308"/>
                  </a:cubicBezTo>
                  <a:lnTo>
                    <a:pt x="56" y="308"/>
                  </a:lnTo>
                  <a:cubicBezTo>
                    <a:pt x="56" y="309"/>
                    <a:pt x="57" y="309"/>
                    <a:pt x="57" y="310"/>
                  </a:cubicBezTo>
                  <a:lnTo>
                    <a:pt x="57" y="310"/>
                  </a:lnTo>
                  <a:lnTo>
                    <a:pt x="57" y="308"/>
                  </a:lnTo>
                  <a:lnTo>
                    <a:pt x="57" y="308"/>
                  </a:lnTo>
                  <a:cubicBezTo>
                    <a:pt x="60" y="309"/>
                    <a:pt x="69" y="318"/>
                    <a:pt x="78" y="336"/>
                  </a:cubicBezTo>
                  <a:cubicBezTo>
                    <a:pt x="78" y="375"/>
                    <a:pt x="97" y="414"/>
                    <a:pt x="136" y="452"/>
                  </a:cubicBezTo>
                  <a:cubicBezTo>
                    <a:pt x="155" y="491"/>
                    <a:pt x="194" y="549"/>
                    <a:pt x="213" y="588"/>
                  </a:cubicBezTo>
                  <a:cubicBezTo>
                    <a:pt x="271" y="684"/>
                    <a:pt x="329" y="800"/>
                    <a:pt x="368" y="897"/>
                  </a:cubicBezTo>
                  <a:lnTo>
                    <a:pt x="349" y="841"/>
                  </a:lnTo>
                  <a:lnTo>
                    <a:pt x="349" y="841"/>
                  </a:lnTo>
                  <a:cubicBezTo>
                    <a:pt x="368" y="898"/>
                    <a:pt x="387" y="956"/>
                    <a:pt x="426" y="1032"/>
                  </a:cubicBezTo>
                  <a:cubicBezTo>
                    <a:pt x="468" y="1102"/>
                    <a:pt x="560" y="1152"/>
                    <a:pt x="652" y="1152"/>
                  </a:cubicBezTo>
                  <a:cubicBezTo>
                    <a:pt x="687" y="1152"/>
                    <a:pt x="722" y="1145"/>
                    <a:pt x="754" y="1129"/>
                  </a:cubicBezTo>
                  <a:cubicBezTo>
                    <a:pt x="812" y="1109"/>
                    <a:pt x="851" y="1071"/>
                    <a:pt x="889" y="1032"/>
                  </a:cubicBezTo>
                  <a:lnTo>
                    <a:pt x="909" y="955"/>
                  </a:lnTo>
                  <a:cubicBezTo>
                    <a:pt x="928" y="916"/>
                    <a:pt x="928" y="858"/>
                    <a:pt x="909" y="820"/>
                  </a:cubicBezTo>
                  <a:cubicBezTo>
                    <a:pt x="889" y="762"/>
                    <a:pt x="870" y="704"/>
                    <a:pt x="851" y="665"/>
                  </a:cubicBezTo>
                  <a:cubicBezTo>
                    <a:pt x="831" y="626"/>
                    <a:pt x="812" y="607"/>
                    <a:pt x="793" y="568"/>
                  </a:cubicBezTo>
                  <a:cubicBezTo>
                    <a:pt x="754" y="510"/>
                    <a:pt x="716" y="433"/>
                    <a:pt x="677" y="375"/>
                  </a:cubicBezTo>
                  <a:cubicBezTo>
                    <a:pt x="619" y="298"/>
                    <a:pt x="561" y="240"/>
                    <a:pt x="503" y="163"/>
                  </a:cubicBezTo>
                  <a:lnTo>
                    <a:pt x="464" y="124"/>
                  </a:lnTo>
                  <a:cubicBezTo>
                    <a:pt x="426" y="105"/>
                    <a:pt x="387" y="66"/>
                    <a:pt x="329" y="66"/>
                  </a:cubicBezTo>
                  <a:lnTo>
                    <a:pt x="290" y="47"/>
                  </a:lnTo>
                  <a:lnTo>
                    <a:pt x="290" y="47"/>
                  </a:lnTo>
                  <a:cubicBezTo>
                    <a:pt x="291" y="47"/>
                    <a:pt x="308" y="55"/>
                    <a:pt x="313" y="55"/>
                  </a:cubicBezTo>
                  <a:cubicBezTo>
                    <a:pt x="316" y="55"/>
                    <a:pt x="316" y="53"/>
                    <a:pt x="310" y="47"/>
                  </a:cubicBezTo>
                  <a:lnTo>
                    <a:pt x="271" y="27"/>
                  </a:lnTo>
                  <a:cubicBezTo>
                    <a:pt x="245" y="10"/>
                    <a:pt x="211" y="0"/>
                    <a:pt x="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9"/>
            <p:cNvSpPr/>
            <p:nvPr/>
          </p:nvSpPr>
          <p:spPr>
            <a:xfrm>
              <a:off x="6278300" y="1965350"/>
              <a:ext cx="23700" cy="25700"/>
            </a:xfrm>
            <a:custGeom>
              <a:avLst/>
              <a:gdLst/>
              <a:ahLst/>
              <a:cxnLst/>
              <a:rect l="l" t="t" r="r" b="b"/>
              <a:pathLst>
                <a:path w="948" h="1028" extrusionOk="0">
                  <a:moveTo>
                    <a:pt x="686" y="0"/>
                  </a:moveTo>
                  <a:cubicBezTo>
                    <a:pt x="662" y="0"/>
                    <a:pt x="638" y="5"/>
                    <a:pt x="619" y="15"/>
                  </a:cubicBezTo>
                  <a:cubicBezTo>
                    <a:pt x="561" y="15"/>
                    <a:pt x="522" y="53"/>
                    <a:pt x="483" y="92"/>
                  </a:cubicBezTo>
                  <a:lnTo>
                    <a:pt x="445" y="131"/>
                  </a:lnTo>
                  <a:lnTo>
                    <a:pt x="387" y="189"/>
                  </a:lnTo>
                  <a:cubicBezTo>
                    <a:pt x="329" y="266"/>
                    <a:pt x="290" y="324"/>
                    <a:pt x="232" y="401"/>
                  </a:cubicBezTo>
                  <a:cubicBezTo>
                    <a:pt x="194" y="459"/>
                    <a:pt x="174" y="498"/>
                    <a:pt x="136" y="556"/>
                  </a:cubicBezTo>
                  <a:cubicBezTo>
                    <a:pt x="116" y="575"/>
                    <a:pt x="97" y="614"/>
                    <a:pt x="78" y="633"/>
                  </a:cubicBezTo>
                  <a:cubicBezTo>
                    <a:pt x="58" y="672"/>
                    <a:pt x="39" y="710"/>
                    <a:pt x="20" y="768"/>
                  </a:cubicBezTo>
                  <a:cubicBezTo>
                    <a:pt x="0" y="807"/>
                    <a:pt x="0" y="865"/>
                    <a:pt x="0" y="904"/>
                  </a:cubicBezTo>
                  <a:cubicBezTo>
                    <a:pt x="20" y="942"/>
                    <a:pt x="39" y="961"/>
                    <a:pt x="78" y="1000"/>
                  </a:cubicBezTo>
                  <a:cubicBezTo>
                    <a:pt x="104" y="1018"/>
                    <a:pt x="138" y="1027"/>
                    <a:pt x="172" y="1027"/>
                  </a:cubicBezTo>
                  <a:cubicBezTo>
                    <a:pt x="215" y="1027"/>
                    <a:pt x="258" y="1013"/>
                    <a:pt x="290" y="981"/>
                  </a:cubicBezTo>
                  <a:lnTo>
                    <a:pt x="310" y="981"/>
                  </a:lnTo>
                  <a:lnTo>
                    <a:pt x="406" y="904"/>
                  </a:lnTo>
                  <a:lnTo>
                    <a:pt x="367" y="942"/>
                  </a:lnTo>
                  <a:cubicBezTo>
                    <a:pt x="406" y="904"/>
                    <a:pt x="445" y="884"/>
                    <a:pt x="464" y="846"/>
                  </a:cubicBezTo>
                  <a:lnTo>
                    <a:pt x="522" y="788"/>
                  </a:lnTo>
                  <a:lnTo>
                    <a:pt x="657" y="672"/>
                  </a:lnTo>
                  <a:lnTo>
                    <a:pt x="773" y="536"/>
                  </a:lnTo>
                  <a:lnTo>
                    <a:pt x="851" y="478"/>
                  </a:lnTo>
                  <a:lnTo>
                    <a:pt x="870" y="459"/>
                  </a:lnTo>
                  <a:cubicBezTo>
                    <a:pt x="909" y="420"/>
                    <a:pt x="928" y="382"/>
                    <a:pt x="947" y="324"/>
                  </a:cubicBezTo>
                  <a:cubicBezTo>
                    <a:pt x="947" y="304"/>
                    <a:pt x="947" y="285"/>
                    <a:pt x="947" y="246"/>
                  </a:cubicBezTo>
                  <a:cubicBezTo>
                    <a:pt x="947" y="169"/>
                    <a:pt x="909" y="92"/>
                    <a:pt x="851" y="53"/>
                  </a:cubicBezTo>
                  <a:cubicBezTo>
                    <a:pt x="812" y="34"/>
                    <a:pt x="793" y="15"/>
                    <a:pt x="754" y="15"/>
                  </a:cubicBezTo>
                  <a:cubicBezTo>
                    <a:pt x="735" y="5"/>
                    <a:pt x="710" y="0"/>
                    <a:pt x="6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9"/>
            <p:cNvSpPr/>
            <p:nvPr/>
          </p:nvSpPr>
          <p:spPr>
            <a:xfrm>
              <a:off x="4959400" y="2349375"/>
              <a:ext cx="85550" cy="190775"/>
            </a:xfrm>
            <a:custGeom>
              <a:avLst/>
              <a:gdLst/>
              <a:ahLst/>
              <a:cxnLst/>
              <a:rect l="l" t="t" r="r" b="b"/>
              <a:pathLst>
                <a:path w="3422" h="7631" extrusionOk="0">
                  <a:moveTo>
                    <a:pt x="1610" y="1"/>
                  </a:moveTo>
                  <a:cubicBezTo>
                    <a:pt x="1100" y="1"/>
                    <a:pt x="592" y="365"/>
                    <a:pt x="329" y="828"/>
                  </a:cubicBezTo>
                  <a:cubicBezTo>
                    <a:pt x="1" y="1408"/>
                    <a:pt x="1" y="2104"/>
                    <a:pt x="39" y="2761"/>
                  </a:cubicBezTo>
                  <a:cubicBezTo>
                    <a:pt x="78" y="3514"/>
                    <a:pt x="233" y="4345"/>
                    <a:pt x="812" y="4848"/>
                  </a:cubicBezTo>
                  <a:cubicBezTo>
                    <a:pt x="600" y="4345"/>
                    <a:pt x="677" y="3765"/>
                    <a:pt x="1025" y="3340"/>
                  </a:cubicBezTo>
                  <a:cubicBezTo>
                    <a:pt x="1102" y="4055"/>
                    <a:pt x="1411" y="4751"/>
                    <a:pt x="1624" y="5466"/>
                  </a:cubicBezTo>
                  <a:cubicBezTo>
                    <a:pt x="1856" y="6162"/>
                    <a:pt x="1972" y="6954"/>
                    <a:pt x="1701" y="7630"/>
                  </a:cubicBezTo>
                  <a:cubicBezTo>
                    <a:pt x="2165" y="7282"/>
                    <a:pt x="2494" y="6761"/>
                    <a:pt x="2629" y="6181"/>
                  </a:cubicBezTo>
                  <a:cubicBezTo>
                    <a:pt x="2723" y="5709"/>
                    <a:pt x="2779" y="5236"/>
                    <a:pt x="2786" y="4754"/>
                  </a:cubicBezTo>
                  <a:lnTo>
                    <a:pt x="2786" y="4754"/>
                  </a:lnTo>
                  <a:cubicBezTo>
                    <a:pt x="2816" y="4854"/>
                    <a:pt x="2873" y="4947"/>
                    <a:pt x="2957" y="5022"/>
                  </a:cubicBezTo>
                  <a:cubicBezTo>
                    <a:pt x="3382" y="3669"/>
                    <a:pt x="3421" y="2239"/>
                    <a:pt x="3073" y="867"/>
                  </a:cubicBezTo>
                  <a:cubicBezTo>
                    <a:pt x="3015" y="635"/>
                    <a:pt x="2919" y="422"/>
                    <a:pt x="2764" y="248"/>
                  </a:cubicBezTo>
                  <a:cubicBezTo>
                    <a:pt x="2664" y="136"/>
                    <a:pt x="2524" y="72"/>
                    <a:pt x="2380" y="72"/>
                  </a:cubicBezTo>
                  <a:cubicBezTo>
                    <a:pt x="2301" y="72"/>
                    <a:pt x="2221" y="91"/>
                    <a:pt x="2146" y="132"/>
                  </a:cubicBezTo>
                  <a:lnTo>
                    <a:pt x="1991" y="74"/>
                  </a:lnTo>
                  <a:cubicBezTo>
                    <a:pt x="1867" y="24"/>
                    <a:pt x="1738" y="1"/>
                    <a:pt x="16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60"/>
          <p:cNvSpPr txBox="1">
            <a:spLocks noGrp="1"/>
          </p:cNvSpPr>
          <p:nvPr>
            <p:ph type="title"/>
          </p:nvPr>
        </p:nvSpPr>
        <p:spPr>
          <a:xfrm>
            <a:off x="1738375" y="517200"/>
            <a:ext cx="6678300" cy="42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en" sz="2000">
                <a:solidFill>
                  <a:schemeClr val="dk2"/>
                </a:solidFill>
                <a:latin typeface="Alef"/>
                <a:ea typeface="Alef"/>
                <a:cs typeface="Alef"/>
                <a:sym typeface="Alef"/>
              </a:rPr>
              <a:t>חסרונות יבוא מזון</a:t>
            </a:r>
            <a:endParaRPr sz="2000">
              <a:solidFill>
                <a:schemeClr val="dk2"/>
              </a:solidFill>
              <a:latin typeface="Alef"/>
              <a:ea typeface="Alef"/>
              <a:cs typeface="Alef"/>
              <a:sym typeface="Alef"/>
            </a:endParaRPr>
          </a:p>
        </p:txBody>
      </p:sp>
      <p:sp>
        <p:nvSpPr>
          <p:cNvPr id="1223" name="Google Shape;1223;p60"/>
          <p:cNvSpPr txBox="1"/>
          <p:nvPr/>
        </p:nvSpPr>
        <p:spPr>
          <a:xfrm>
            <a:off x="630225" y="947100"/>
            <a:ext cx="8090400" cy="2496000"/>
          </a:xfrm>
          <a:prstGeom prst="rect">
            <a:avLst/>
          </a:prstGeom>
          <a:noFill/>
          <a:ln>
            <a:noFill/>
          </a:ln>
        </p:spPr>
        <p:txBody>
          <a:bodyPr spcFirstLastPara="1" wrap="square" lIns="91425" tIns="91425" rIns="91425" bIns="91425" anchor="t" anchorCtr="0">
            <a:noAutofit/>
          </a:bodyPr>
          <a:lstStyle/>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הסתמכות על מזון מיובא מחייבת לעיתים הובלה ואחסון ארוכים יותר הצורכים משאבי טבע נוספים ועלולים גם לפגוע באיכות המוצר</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יבוא מזון מעביר את הסיכונים הסביבתיים הכרוכים בגידולו ממדינת היעד אל מדינת הייצור, ומקשה לבקר את תהליכי יצורו</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להובלת המזון יש מחיר סביבתי ככל שהמרחק גדול יותר</a:t>
            </a:r>
            <a:endParaRPr sz="2000">
              <a:solidFill>
                <a:schemeClr val="accent6"/>
              </a:solidFill>
              <a:latin typeface="Alef"/>
              <a:ea typeface="Alef"/>
              <a:cs typeface="Alef"/>
              <a:sym typeface="Alef"/>
            </a:endParaRPr>
          </a:p>
        </p:txBody>
      </p:sp>
      <p:sp>
        <p:nvSpPr>
          <p:cNvPr id="1224" name="Google Shape;1224;p60"/>
          <p:cNvSpPr txBox="1"/>
          <p:nvPr/>
        </p:nvSpPr>
        <p:spPr>
          <a:xfrm>
            <a:off x="737400" y="2891250"/>
            <a:ext cx="7669200" cy="300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000">
                <a:solidFill>
                  <a:schemeClr val="accent6"/>
                </a:solidFill>
                <a:latin typeface="Alef"/>
                <a:ea typeface="Alef"/>
                <a:cs typeface="Alef"/>
                <a:sym typeface="Alef"/>
              </a:rPr>
              <a:t>יש </a:t>
            </a:r>
            <a:r>
              <a:rPr lang="en" sz="2000" b="1">
                <a:solidFill>
                  <a:schemeClr val="accent6"/>
                </a:solidFill>
                <a:latin typeface="Alef"/>
                <a:ea typeface="Alef"/>
                <a:cs typeface="Alef"/>
                <a:sym typeface="Alef"/>
              </a:rPr>
              <a:t>יתרון</a:t>
            </a:r>
            <a:r>
              <a:rPr lang="en" sz="2000">
                <a:solidFill>
                  <a:schemeClr val="accent6"/>
                </a:solidFill>
                <a:latin typeface="Alef"/>
                <a:ea typeface="Alef"/>
                <a:cs typeface="Alef"/>
                <a:sym typeface="Alef"/>
              </a:rPr>
              <a:t> ביבוא רק אם יש יתרון סביבתי מובהק לייצור בחו״ל, כזה שיגבר על מחיר האחסון וההובלה ארוכי הטווח. </a:t>
            </a:r>
            <a:endParaRPr sz="2000">
              <a:solidFill>
                <a:schemeClr val="accent6"/>
              </a:solidFill>
              <a:latin typeface="Alef"/>
              <a:ea typeface="Alef"/>
              <a:cs typeface="Alef"/>
              <a:sym typeface="Alef"/>
            </a:endParaRPr>
          </a:p>
        </p:txBody>
      </p:sp>
      <p:pic>
        <p:nvPicPr>
          <p:cNvPr id="1225" name="Google Shape;1225;p60"/>
          <p:cNvPicPr preferRelativeResize="0"/>
          <p:nvPr/>
        </p:nvPicPr>
        <p:blipFill>
          <a:blip r:embed="rId3">
            <a:alphaModFix/>
          </a:blip>
          <a:stretch>
            <a:fillRect/>
          </a:stretch>
        </p:blipFill>
        <p:spPr>
          <a:xfrm>
            <a:off x="0" y="3443094"/>
            <a:ext cx="3604140" cy="202913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61"/>
          <p:cNvSpPr txBox="1">
            <a:spLocks noGrp="1"/>
          </p:cNvSpPr>
          <p:nvPr>
            <p:ph type="title"/>
          </p:nvPr>
        </p:nvSpPr>
        <p:spPr>
          <a:xfrm>
            <a:off x="912425" y="1062975"/>
            <a:ext cx="8082900" cy="990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sz="2700" b="0">
                <a:solidFill>
                  <a:srgbClr val="000000"/>
                </a:solidFill>
                <a:latin typeface="Alef"/>
                <a:ea typeface="Alef"/>
                <a:cs typeface="Alef"/>
                <a:sym typeface="Alef"/>
              </a:rPr>
              <a:t>המאמר בוחן באיזו מידה יש </a:t>
            </a:r>
            <a:r>
              <a:rPr lang="en" sz="2700">
                <a:solidFill>
                  <a:srgbClr val="980000"/>
                </a:solidFill>
                <a:latin typeface="Alef"/>
                <a:ea typeface="Alef"/>
                <a:cs typeface="Alef"/>
                <a:sym typeface="Alef"/>
              </a:rPr>
              <a:t>לחקלאות הצמחית</a:t>
            </a:r>
            <a:r>
              <a:rPr lang="en" sz="2700" b="0">
                <a:solidFill>
                  <a:srgbClr val="000000"/>
                </a:solidFill>
                <a:latin typeface="Alef"/>
                <a:ea typeface="Alef"/>
                <a:cs typeface="Alef"/>
                <a:sym typeface="Alef"/>
              </a:rPr>
              <a:t> בישראל פוטנציאל לספק את צרכיה התזונתיים של האוכלוסייה  </a:t>
            </a:r>
            <a:endParaRPr sz="3100" b="0">
              <a:solidFill>
                <a:srgbClr val="000000"/>
              </a:solidFill>
              <a:latin typeface="Alef"/>
              <a:ea typeface="Alef"/>
              <a:cs typeface="Alef"/>
              <a:sym typeface="Alef"/>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62"/>
          <p:cNvSpPr txBox="1"/>
          <p:nvPr/>
        </p:nvSpPr>
        <p:spPr>
          <a:xfrm>
            <a:off x="716425" y="769350"/>
            <a:ext cx="7310400" cy="2298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500" b="1">
                <a:solidFill>
                  <a:schemeClr val="dk2"/>
                </a:solidFill>
                <a:latin typeface="Alef"/>
                <a:ea typeface="Alef"/>
                <a:cs typeface="Alef"/>
                <a:sym typeface="Alef"/>
              </a:rPr>
              <a:t>מה התנאים הדרושים לחקלאות הישראלית על מנת לממש את תפקידה בביטחון המזון?</a:t>
            </a:r>
            <a:endParaRPr sz="2500" b="1">
              <a:solidFill>
                <a:schemeClr val="dk2"/>
              </a:solidFill>
              <a:latin typeface="Alef"/>
              <a:ea typeface="Alef"/>
              <a:cs typeface="Alef"/>
              <a:sym typeface="Alef"/>
            </a:endParaRPr>
          </a:p>
          <a:p>
            <a:pPr marL="0" lvl="0" indent="0" algn="r" rtl="1">
              <a:spcBef>
                <a:spcPts val="0"/>
              </a:spcBef>
              <a:spcAft>
                <a:spcPts val="0"/>
              </a:spcAft>
              <a:buNone/>
            </a:pPr>
            <a:endParaRPr sz="2500">
              <a:solidFill>
                <a:srgbClr val="980000"/>
              </a:solidFill>
              <a:latin typeface="Alef"/>
              <a:ea typeface="Alef"/>
              <a:cs typeface="Alef"/>
              <a:sym typeface="Alef"/>
            </a:endParaRPr>
          </a:p>
          <a:p>
            <a:pPr marL="0" lvl="0" indent="0" algn="r" rtl="1">
              <a:spcBef>
                <a:spcPts val="0"/>
              </a:spcBef>
              <a:spcAft>
                <a:spcPts val="0"/>
              </a:spcAft>
              <a:buNone/>
            </a:pPr>
            <a:endParaRPr sz="1700">
              <a:solidFill>
                <a:srgbClr val="980000"/>
              </a:solidFill>
            </a:endParaRPr>
          </a:p>
        </p:txBody>
      </p:sp>
      <p:pic>
        <p:nvPicPr>
          <p:cNvPr id="1236" name="Google Shape;1236;p62">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237" name="Google Shape;1237;p62">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8" name="Google Shape;1238;p62"/>
          <p:cNvPicPr preferRelativeResize="0"/>
          <p:nvPr/>
        </p:nvPicPr>
        <p:blipFill>
          <a:blip r:embed="rId6">
            <a:alphaModFix/>
          </a:blip>
          <a:stretch>
            <a:fillRect/>
          </a:stretch>
        </p:blipFill>
        <p:spPr>
          <a:xfrm>
            <a:off x="2671038" y="1799775"/>
            <a:ext cx="4195375" cy="2097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63"/>
          <p:cNvSpPr txBox="1"/>
          <p:nvPr/>
        </p:nvSpPr>
        <p:spPr>
          <a:xfrm>
            <a:off x="824950" y="496850"/>
            <a:ext cx="7310400" cy="3567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500" b="1">
                <a:solidFill>
                  <a:schemeClr val="dk2"/>
                </a:solidFill>
                <a:latin typeface="Alef"/>
                <a:ea typeface="Alef"/>
                <a:cs typeface="Alef"/>
                <a:sym typeface="Alef"/>
              </a:rPr>
              <a:t>התנאים הדרושים לחקלאות הישראלית על מנת לממש את תפקידה בביטחון המזון: </a:t>
            </a:r>
            <a:endParaRPr sz="2500" b="1">
              <a:solidFill>
                <a:schemeClr val="dk2"/>
              </a:solidFill>
              <a:latin typeface="Alef"/>
              <a:ea typeface="Alef"/>
              <a:cs typeface="Alef"/>
              <a:sym typeface="Alef"/>
            </a:endParaRPr>
          </a:p>
          <a:p>
            <a:pPr marL="0" lvl="0" indent="0" algn="r" rtl="1">
              <a:spcBef>
                <a:spcPts val="0"/>
              </a:spcBef>
              <a:spcAft>
                <a:spcPts val="0"/>
              </a:spcAft>
              <a:buNone/>
            </a:pPr>
            <a:r>
              <a:rPr lang="en" sz="2500">
                <a:solidFill>
                  <a:srgbClr val="980000"/>
                </a:solidFill>
                <a:latin typeface="Alef"/>
                <a:ea typeface="Alef"/>
                <a:cs typeface="Alef"/>
                <a:sym typeface="Alef"/>
              </a:rPr>
              <a:t>קרקע</a:t>
            </a:r>
            <a:endParaRPr sz="2500">
              <a:solidFill>
                <a:srgbClr val="980000"/>
              </a:solidFill>
              <a:latin typeface="Alef"/>
              <a:ea typeface="Alef"/>
              <a:cs typeface="Alef"/>
              <a:sym typeface="Alef"/>
            </a:endParaRPr>
          </a:p>
          <a:p>
            <a:pPr marL="0" lvl="0" indent="0" algn="r" rtl="1">
              <a:spcBef>
                <a:spcPts val="0"/>
              </a:spcBef>
              <a:spcAft>
                <a:spcPts val="0"/>
              </a:spcAft>
              <a:buNone/>
            </a:pPr>
            <a:r>
              <a:rPr lang="en" sz="2500">
                <a:solidFill>
                  <a:srgbClr val="980000"/>
                </a:solidFill>
                <a:latin typeface="Alef"/>
                <a:ea typeface="Alef"/>
                <a:cs typeface="Alef"/>
                <a:sym typeface="Alef"/>
              </a:rPr>
              <a:t>מים</a:t>
            </a:r>
            <a:endParaRPr sz="2500">
              <a:solidFill>
                <a:srgbClr val="980000"/>
              </a:solidFill>
              <a:latin typeface="Alef"/>
              <a:ea typeface="Alef"/>
              <a:cs typeface="Alef"/>
              <a:sym typeface="Alef"/>
            </a:endParaRPr>
          </a:p>
          <a:p>
            <a:pPr marL="0" lvl="0" indent="0" algn="r" rtl="1">
              <a:spcBef>
                <a:spcPts val="0"/>
              </a:spcBef>
              <a:spcAft>
                <a:spcPts val="0"/>
              </a:spcAft>
              <a:buNone/>
            </a:pPr>
            <a:r>
              <a:rPr lang="en" sz="2500">
                <a:solidFill>
                  <a:srgbClr val="980000"/>
                </a:solidFill>
                <a:latin typeface="Alef"/>
                <a:ea typeface="Alef"/>
                <a:cs typeface="Alef"/>
                <a:sym typeface="Alef"/>
              </a:rPr>
              <a:t>מחקר ופיתוח </a:t>
            </a:r>
            <a:endParaRPr sz="2500">
              <a:solidFill>
                <a:srgbClr val="980000"/>
              </a:solidFill>
              <a:latin typeface="Alef"/>
              <a:ea typeface="Alef"/>
              <a:cs typeface="Alef"/>
              <a:sym typeface="Alef"/>
            </a:endParaRPr>
          </a:p>
          <a:p>
            <a:pPr marL="0" lvl="0" indent="0" algn="r" rtl="1">
              <a:spcBef>
                <a:spcPts val="0"/>
              </a:spcBef>
              <a:spcAft>
                <a:spcPts val="0"/>
              </a:spcAft>
              <a:buNone/>
            </a:pPr>
            <a:r>
              <a:rPr lang="en" sz="2500">
                <a:solidFill>
                  <a:srgbClr val="980000"/>
                </a:solidFill>
                <a:latin typeface="Alef"/>
                <a:ea typeface="Alef"/>
                <a:cs typeface="Alef"/>
                <a:sym typeface="Alef"/>
              </a:rPr>
              <a:t>הדרכה</a:t>
            </a:r>
            <a:endParaRPr sz="2500">
              <a:solidFill>
                <a:srgbClr val="980000"/>
              </a:solidFill>
              <a:latin typeface="Alef"/>
              <a:ea typeface="Alef"/>
              <a:cs typeface="Alef"/>
              <a:sym typeface="Alef"/>
            </a:endParaRPr>
          </a:p>
          <a:p>
            <a:pPr marL="0" lvl="0" indent="0" algn="r" rtl="1">
              <a:spcBef>
                <a:spcPts val="0"/>
              </a:spcBef>
              <a:spcAft>
                <a:spcPts val="0"/>
              </a:spcAft>
              <a:buNone/>
            </a:pPr>
            <a:r>
              <a:rPr lang="en" sz="2500">
                <a:solidFill>
                  <a:srgbClr val="980000"/>
                </a:solidFill>
                <a:latin typeface="Alef"/>
                <a:ea typeface="Alef"/>
                <a:cs typeface="Alef"/>
                <a:sym typeface="Alef"/>
              </a:rPr>
              <a:t>דור המשך </a:t>
            </a:r>
            <a:endParaRPr sz="2500">
              <a:solidFill>
                <a:srgbClr val="980000"/>
              </a:solidFill>
              <a:latin typeface="Alef"/>
              <a:ea typeface="Alef"/>
              <a:cs typeface="Alef"/>
              <a:sym typeface="Alef"/>
            </a:endParaRPr>
          </a:p>
          <a:p>
            <a:pPr marL="0" lvl="0" indent="0" algn="r" rtl="1">
              <a:spcBef>
                <a:spcPts val="0"/>
              </a:spcBef>
              <a:spcAft>
                <a:spcPts val="0"/>
              </a:spcAft>
              <a:buNone/>
            </a:pPr>
            <a:r>
              <a:rPr lang="en" sz="2500">
                <a:solidFill>
                  <a:srgbClr val="980000"/>
                </a:solidFill>
                <a:latin typeface="Alef"/>
                <a:ea typeface="Alef"/>
                <a:cs typeface="Alef"/>
                <a:sym typeface="Alef"/>
              </a:rPr>
              <a:t>קידום טכנולוגי וכו'</a:t>
            </a:r>
            <a:endParaRPr sz="2500">
              <a:solidFill>
                <a:srgbClr val="980000"/>
              </a:solidFill>
              <a:latin typeface="Alef"/>
              <a:ea typeface="Alef"/>
              <a:cs typeface="Alef"/>
              <a:sym typeface="Alef"/>
            </a:endParaRPr>
          </a:p>
          <a:p>
            <a:pPr marL="0" lvl="0" indent="0" algn="r" rtl="1">
              <a:spcBef>
                <a:spcPts val="0"/>
              </a:spcBef>
              <a:spcAft>
                <a:spcPts val="0"/>
              </a:spcAft>
              <a:buNone/>
            </a:pPr>
            <a:endParaRPr sz="1700">
              <a:solidFill>
                <a:srgbClr val="98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64"/>
          <p:cNvSpPr txBox="1">
            <a:spLocks noGrp="1"/>
          </p:cNvSpPr>
          <p:nvPr>
            <p:ph type="subTitle" idx="1"/>
          </p:nvPr>
        </p:nvSpPr>
        <p:spPr>
          <a:xfrm>
            <a:off x="536850" y="1114600"/>
            <a:ext cx="8070300" cy="338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pic>
        <p:nvPicPr>
          <p:cNvPr id="1249" name="Google Shape;1249;p64"/>
          <p:cNvPicPr preferRelativeResize="0"/>
          <p:nvPr/>
        </p:nvPicPr>
        <p:blipFill>
          <a:blip r:embed="rId3">
            <a:alphaModFix/>
          </a:blip>
          <a:stretch>
            <a:fillRect/>
          </a:stretch>
        </p:blipFill>
        <p:spPr>
          <a:xfrm>
            <a:off x="237600" y="652225"/>
            <a:ext cx="8668800" cy="3569750"/>
          </a:xfrm>
          <a:prstGeom prst="rect">
            <a:avLst/>
          </a:prstGeom>
          <a:noFill/>
          <a:ln>
            <a:noFill/>
          </a:ln>
        </p:spPr>
      </p:pic>
      <p:sp>
        <p:nvSpPr>
          <p:cNvPr id="1250" name="Google Shape;1250;p64"/>
          <p:cNvSpPr txBox="1"/>
          <p:nvPr/>
        </p:nvSpPr>
        <p:spPr>
          <a:xfrm>
            <a:off x="237600" y="-87500"/>
            <a:ext cx="8668800" cy="2235300"/>
          </a:xfrm>
          <a:prstGeom prst="rect">
            <a:avLst/>
          </a:prstGeom>
          <a:noFill/>
          <a:ln>
            <a:noFill/>
          </a:ln>
        </p:spPr>
        <p:txBody>
          <a:bodyPr spcFirstLastPara="1" wrap="square" lIns="91425" tIns="91425" rIns="91425" bIns="91425" anchor="t" anchorCtr="0">
            <a:noAutofit/>
          </a:bodyPr>
          <a:lstStyle/>
          <a:p>
            <a:pPr marL="0" lvl="0" indent="0" algn="just" rtl="1">
              <a:lnSpc>
                <a:spcPct val="100000"/>
              </a:lnSpc>
              <a:spcBef>
                <a:spcPts val="1200"/>
              </a:spcBef>
              <a:spcAft>
                <a:spcPts val="0"/>
              </a:spcAft>
              <a:buNone/>
            </a:pPr>
            <a:r>
              <a:rPr lang="en" sz="2200" b="1">
                <a:solidFill>
                  <a:schemeClr val="dk2"/>
                </a:solidFill>
                <a:latin typeface="Calibri"/>
                <a:ea typeface="Calibri"/>
                <a:cs typeface="Calibri"/>
                <a:sym typeface="Calibri"/>
              </a:rPr>
              <a:t>מהם שלושת הגידולים המרכזיים על פי שטחי הגידולים שלהם? </a:t>
            </a:r>
            <a:endParaRPr sz="2200" b="1">
              <a:solidFill>
                <a:schemeClr val="dk2"/>
              </a:solidFill>
              <a:latin typeface="Calibri"/>
              <a:ea typeface="Calibri"/>
              <a:cs typeface="Calibri"/>
              <a:sym typeface="Calibri"/>
            </a:endParaRPr>
          </a:p>
          <a:p>
            <a:pPr marL="0" lvl="0" indent="0" algn="just" rtl="1">
              <a:lnSpc>
                <a:spcPct val="100000"/>
              </a:lnSpc>
              <a:spcBef>
                <a:spcPts val="1200"/>
              </a:spcBef>
              <a:spcAft>
                <a:spcPts val="0"/>
              </a:spcAft>
              <a:buNone/>
            </a:pPr>
            <a:endParaRPr sz="2200" b="1">
              <a:latin typeface="Calibri"/>
              <a:ea typeface="Calibri"/>
              <a:cs typeface="Calibri"/>
              <a:sym typeface="Calibri"/>
            </a:endParaRPr>
          </a:p>
          <a:p>
            <a:pPr marL="0" lvl="0" indent="0" algn="l" rtl="0">
              <a:lnSpc>
                <a:spcPct val="100000"/>
              </a:lnSpc>
              <a:spcBef>
                <a:spcPts val="1200"/>
              </a:spcBef>
              <a:spcAft>
                <a:spcPts val="0"/>
              </a:spcAft>
              <a:buNone/>
            </a:pPr>
            <a:endParaRPr sz="16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29"/>
          <p:cNvSpPr txBox="1">
            <a:spLocks noGrp="1"/>
          </p:cNvSpPr>
          <p:nvPr>
            <p:ph type="subTitle" idx="1"/>
          </p:nvPr>
        </p:nvSpPr>
        <p:spPr>
          <a:xfrm>
            <a:off x="5438450" y="618475"/>
            <a:ext cx="2775000" cy="476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 sz="3000" b="1">
                <a:latin typeface="Alef"/>
                <a:ea typeface="Alef"/>
                <a:cs typeface="Alef"/>
                <a:sym typeface="Alef"/>
              </a:rPr>
              <a:t>לו"ז</a:t>
            </a:r>
            <a:endParaRPr sz="3000" b="1">
              <a:latin typeface="Alef"/>
              <a:ea typeface="Alef"/>
              <a:cs typeface="Alef"/>
              <a:sym typeface="Alef"/>
            </a:endParaRPr>
          </a:p>
        </p:txBody>
      </p:sp>
      <p:sp>
        <p:nvSpPr>
          <p:cNvPr id="650" name="Google Shape;650;p29"/>
          <p:cNvSpPr txBox="1"/>
          <p:nvPr/>
        </p:nvSpPr>
        <p:spPr>
          <a:xfrm>
            <a:off x="1733500" y="1276675"/>
            <a:ext cx="6268800" cy="203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000">
                <a:latin typeface="Alef"/>
                <a:ea typeface="Alef"/>
                <a:cs typeface="Alef"/>
                <a:sym typeface="Alef"/>
              </a:rPr>
              <a:t>17:00-18:15 חלק ראשון </a:t>
            </a:r>
            <a:endParaRPr sz="2000">
              <a:latin typeface="Alef"/>
              <a:ea typeface="Alef"/>
              <a:cs typeface="Alef"/>
              <a:sym typeface="Alef"/>
            </a:endParaRPr>
          </a:p>
          <a:p>
            <a:pPr marL="0" lvl="0" indent="0" algn="r" rtl="1">
              <a:spcBef>
                <a:spcPts val="0"/>
              </a:spcBef>
              <a:spcAft>
                <a:spcPts val="0"/>
              </a:spcAft>
              <a:buNone/>
            </a:pPr>
            <a:r>
              <a:rPr lang="en" sz="2000">
                <a:latin typeface="Alef"/>
                <a:ea typeface="Alef"/>
                <a:cs typeface="Alef"/>
                <a:sym typeface="Alef"/>
              </a:rPr>
              <a:t>18:15-18:30 הפסקה</a:t>
            </a:r>
            <a:endParaRPr sz="2000">
              <a:latin typeface="Alef"/>
              <a:ea typeface="Alef"/>
              <a:cs typeface="Alef"/>
              <a:sym typeface="Alef"/>
            </a:endParaRPr>
          </a:p>
          <a:p>
            <a:pPr marL="0" lvl="0" indent="0" algn="r" rtl="1">
              <a:spcBef>
                <a:spcPts val="0"/>
              </a:spcBef>
              <a:spcAft>
                <a:spcPts val="0"/>
              </a:spcAft>
              <a:buNone/>
            </a:pPr>
            <a:r>
              <a:rPr lang="en" sz="2000">
                <a:latin typeface="Alef"/>
                <a:ea typeface="Alef"/>
                <a:cs typeface="Alef"/>
                <a:sym typeface="Alef"/>
              </a:rPr>
              <a:t>18:30-19:15 חלק שני</a:t>
            </a:r>
            <a:endParaRPr sz="2000">
              <a:latin typeface="Alef"/>
              <a:ea typeface="Alef"/>
              <a:cs typeface="Alef"/>
              <a:sym typeface="Alef"/>
            </a:endParaRPr>
          </a:p>
          <a:p>
            <a:pPr marL="0" lvl="0" indent="0" algn="r" rtl="1">
              <a:spcBef>
                <a:spcPts val="0"/>
              </a:spcBef>
              <a:spcAft>
                <a:spcPts val="0"/>
              </a:spcAft>
              <a:buNone/>
            </a:pPr>
            <a:r>
              <a:rPr lang="en" sz="2000">
                <a:latin typeface="Alef"/>
                <a:ea typeface="Alef"/>
                <a:cs typeface="Alef"/>
                <a:sym typeface="Alef"/>
              </a:rPr>
              <a:t>19:15-19:30 הצגת פעילות </a:t>
            </a:r>
            <a:endParaRPr sz="2000">
              <a:latin typeface="Alef"/>
              <a:ea typeface="Alef"/>
              <a:cs typeface="Alef"/>
              <a:sym typeface="Alef"/>
            </a:endParaRPr>
          </a:p>
          <a:p>
            <a:pPr marL="0" lvl="0" indent="0" algn="r" rtl="1">
              <a:spcBef>
                <a:spcPts val="0"/>
              </a:spcBef>
              <a:spcAft>
                <a:spcPts val="0"/>
              </a:spcAft>
              <a:buNone/>
            </a:pPr>
            <a:endParaRPr sz="2000">
              <a:latin typeface="Alef"/>
              <a:ea typeface="Alef"/>
              <a:cs typeface="Alef"/>
              <a:sym typeface="Alef"/>
            </a:endParaRPr>
          </a:p>
          <a:p>
            <a:pPr marL="0" lvl="0" indent="0" algn="r" rtl="1">
              <a:spcBef>
                <a:spcPts val="0"/>
              </a:spcBef>
              <a:spcAft>
                <a:spcPts val="0"/>
              </a:spcAft>
              <a:buNone/>
            </a:pPr>
            <a:endParaRPr sz="2000">
              <a:latin typeface="Alef"/>
              <a:ea typeface="Alef"/>
              <a:cs typeface="Alef"/>
              <a:sym typeface="Alef"/>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1255" name="Google Shape;1255;p65"/>
          <p:cNvPicPr preferRelativeResize="0"/>
          <p:nvPr/>
        </p:nvPicPr>
        <p:blipFill rotWithShape="1">
          <a:blip r:embed="rId3">
            <a:alphaModFix/>
          </a:blip>
          <a:srcRect t="-6970" b="6970"/>
          <a:stretch/>
        </p:blipFill>
        <p:spPr>
          <a:xfrm>
            <a:off x="388175" y="244925"/>
            <a:ext cx="8839201" cy="4406126"/>
          </a:xfrm>
          <a:prstGeom prst="rect">
            <a:avLst/>
          </a:prstGeom>
          <a:noFill/>
          <a:ln>
            <a:noFill/>
          </a:ln>
        </p:spPr>
      </p:pic>
      <p:sp>
        <p:nvSpPr>
          <p:cNvPr id="1256" name="Google Shape;1256;p65"/>
          <p:cNvSpPr txBox="1"/>
          <p:nvPr/>
        </p:nvSpPr>
        <p:spPr>
          <a:xfrm>
            <a:off x="1025400" y="125350"/>
            <a:ext cx="7939200" cy="474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en" sz="2200" b="1">
                <a:solidFill>
                  <a:srgbClr val="990000"/>
                </a:solidFill>
                <a:latin typeface="Alef"/>
                <a:ea typeface="Alef"/>
                <a:cs typeface="Alef"/>
                <a:sym typeface="Alef"/>
              </a:rPr>
              <a:t>היקף השטח החקלאי הכולל בישראל מוערך בכ-4.35 מיליון דונם.</a:t>
            </a:r>
            <a:endParaRPr sz="1600" b="1"/>
          </a:p>
        </p:txBody>
      </p:sp>
      <p:sp>
        <p:nvSpPr>
          <p:cNvPr id="1257" name="Google Shape;1257;p65"/>
          <p:cNvSpPr txBox="1"/>
          <p:nvPr/>
        </p:nvSpPr>
        <p:spPr>
          <a:xfrm>
            <a:off x="4801575" y="575825"/>
            <a:ext cx="3415800" cy="811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700" b="1">
                <a:solidFill>
                  <a:schemeClr val="accent2"/>
                </a:solidFill>
                <a:highlight>
                  <a:srgbClr val="FFFFFF"/>
                </a:highlight>
                <a:latin typeface="Calibri"/>
                <a:ea typeface="Calibri"/>
                <a:cs typeface="Calibri"/>
                <a:sym typeface="Calibri"/>
              </a:rPr>
              <a:t>גידולים שמיועדים למאכל אדם</a:t>
            </a:r>
            <a:endParaRPr sz="1900">
              <a:solidFill>
                <a:schemeClr val="accent2"/>
              </a:solidFill>
              <a:latin typeface="Calibri"/>
              <a:ea typeface="Calibri"/>
              <a:cs typeface="Calibri"/>
              <a:sym typeface="Calibri"/>
            </a:endParaRPr>
          </a:p>
        </p:txBody>
      </p:sp>
      <p:sp>
        <p:nvSpPr>
          <p:cNvPr id="1258" name="Google Shape;1258;p65"/>
          <p:cNvSpPr txBox="1"/>
          <p:nvPr/>
        </p:nvSpPr>
        <p:spPr>
          <a:xfrm>
            <a:off x="235575" y="1387325"/>
            <a:ext cx="3000000" cy="5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2"/>
                </a:solidFill>
                <a:highlight>
                  <a:srgbClr val="FFFFFF"/>
                </a:highlight>
              </a:rPr>
              <a:t>גידולים שאינם למאכל אדם</a:t>
            </a:r>
            <a:endParaRPr sz="1900">
              <a:solidFill>
                <a:schemeClr val="dk2"/>
              </a:solidFill>
            </a:endParaRPr>
          </a:p>
        </p:txBody>
      </p:sp>
      <p:sp>
        <p:nvSpPr>
          <p:cNvPr id="1259" name="Google Shape;1259;p65"/>
          <p:cNvSpPr txBox="1"/>
          <p:nvPr/>
        </p:nvSpPr>
        <p:spPr>
          <a:xfrm>
            <a:off x="501900" y="3639025"/>
            <a:ext cx="1950000" cy="474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a:latin typeface="Alef"/>
                <a:ea typeface="Alef"/>
                <a:cs typeface="Alef"/>
                <a:sym typeface="Alef"/>
              </a:rPr>
              <a:t>חיטה  למספוא</a:t>
            </a:r>
            <a:endParaRPr>
              <a:latin typeface="Alef"/>
              <a:ea typeface="Alef"/>
              <a:cs typeface="Alef"/>
              <a:sym typeface="Alef"/>
            </a:endParaRPr>
          </a:p>
          <a:p>
            <a:pPr marL="0" lvl="0" indent="0" algn="r" rtl="1">
              <a:spcBef>
                <a:spcPts val="0"/>
              </a:spcBef>
              <a:spcAft>
                <a:spcPts val="0"/>
              </a:spcAft>
              <a:buNone/>
            </a:pPr>
            <a:r>
              <a:rPr lang="en">
                <a:latin typeface="Alef"/>
                <a:ea typeface="Alef"/>
                <a:cs typeface="Alef"/>
                <a:sym typeface="Alef"/>
              </a:rPr>
              <a:t>פרחים</a:t>
            </a:r>
            <a:endParaRPr>
              <a:latin typeface="Alef"/>
              <a:ea typeface="Alef"/>
              <a:cs typeface="Alef"/>
              <a:sym typeface="Alef"/>
            </a:endParaRPr>
          </a:p>
          <a:p>
            <a:pPr marL="0" lvl="0" indent="0" algn="r" rtl="1">
              <a:spcBef>
                <a:spcPts val="0"/>
              </a:spcBef>
              <a:spcAft>
                <a:spcPts val="0"/>
              </a:spcAft>
              <a:buNone/>
            </a:pPr>
            <a:r>
              <a:rPr lang="en">
                <a:latin typeface="Alef"/>
                <a:ea typeface="Alef"/>
                <a:cs typeface="Alef"/>
                <a:sym typeface="Alef"/>
              </a:rPr>
              <a:t>מספוא</a:t>
            </a:r>
            <a:endParaRPr>
              <a:latin typeface="Alef"/>
              <a:ea typeface="Alef"/>
              <a:cs typeface="Alef"/>
              <a:sym typeface="Alef"/>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grpSp>
        <p:nvGrpSpPr>
          <p:cNvPr id="1264" name="Google Shape;1264;p66"/>
          <p:cNvGrpSpPr/>
          <p:nvPr/>
        </p:nvGrpSpPr>
        <p:grpSpPr>
          <a:xfrm>
            <a:off x="4204934" y="3291609"/>
            <a:ext cx="1655978" cy="1272457"/>
            <a:chOff x="4959400" y="1578900"/>
            <a:chExt cx="1573525" cy="1209100"/>
          </a:xfrm>
        </p:grpSpPr>
        <p:sp>
          <p:nvSpPr>
            <p:cNvPr id="1265" name="Google Shape;1265;p66"/>
            <p:cNvSpPr/>
            <p:nvPr/>
          </p:nvSpPr>
          <p:spPr>
            <a:xfrm>
              <a:off x="6030450" y="2278750"/>
              <a:ext cx="149325" cy="509250"/>
            </a:xfrm>
            <a:custGeom>
              <a:avLst/>
              <a:gdLst/>
              <a:ahLst/>
              <a:cxnLst/>
              <a:rect l="l" t="t" r="r" b="b"/>
              <a:pathLst>
                <a:path w="5973" h="20370" extrusionOk="0">
                  <a:moveTo>
                    <a:pt x="5566" y="1"/>
                  </a:moveTo>
                  <a:lnTo>
                    <a:pt x="20" y="2880"/>
                  </a:lnTo>
                  <a:cubicBezTo>
                    <a:pt x="1" y="8620"/>
                    <a:pt x="1547" y="14204"/>
                    <a:pt x="3073" y="19731"/>
                  </a:cubicBezTo>
                  <a:cubicBezTo>
                    <a:pt x="3093" y="19866"/>
                    <a:pt x="3170" y="20021"/>
                    <a:pt x="3267" y="20137"/>
                  </a:cubicBezTo>
                  <a:cubicBezTo>
                    <a:pt x="3402" y="20253"/>
                    <a:pt x="3576" y="20311"/>
                    <a:pt x="3750" y="20311"/>
                  </a:cubicBezTo>
                  <a:cubicBezTo>
                    <a:pt x="4038" y="20350"/>
                    <a:pt x="4326" y="20370"/>
                    <a:pt x="4615" y="20370"/>
                  </a:cubicBezTo>
                  <a:cubicBezTo>
                    <a:pt x="5041" y="20370"/>
                    <a:pt x="5468" y="20326"/>
                    <a:pt x="5895" y="20233"/>
                  </a:cubicBezTo>
                  <a:cubicBezTo>
                    <a:pt x="5566" y="19480"/>
                    <a:pt x="4600" y="19171"/>
                    <a:pt x="4252" y="18436"/>
                  </a:cubicBezTo>
                  <a:cubicBezTo>
                    <a:pt x="3866" y="17605"/>
                    <a:pt x="4426" y="16639"/>
                    <a:pt x="4929" y="15885"/>
                  </a:cubicBezTo>
                  <a:cubicBezTo>
                    <a:pt x="5450" y="15113"/>
                    <a:pt x="5972" y="14127"/>
                    <a:pt x="5489" y="13335"/>
                  </a:cubicBezTo>
                  <a:cubicBezTo>
                    <a:pt x="5161" y="12736"/>
                    <a:pt x="4368" y="12504"/>
                    <a:pt x="4040" y="11885"/>
                  </a:cubicBezTo>
                  <a:cubicBezTo>
                    <a:pt x="3750" y="11344"/>
                    <a:pt x="3904" y="10668"/>
                    <a:pt x="4059" y="10069"/>
                  </a:cubicBezTo>
                  <a:cubicBezTo>
                    <a:pt x="4909" y="6784"/>
                    <a:pt x="5412" y="3402"/>
                    <a:pt x="5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6"/>
            <p:cNvSpPr/>
            <p:nvPr/>
          </p:nvSpPr>
          <p:spPr>
            <a:xfrm>
              <a:off x="5171000" y="2318850"/>
              <a:ext cx="215500" cy="435325"/>
            </a:xfrm>
            <a:custGeom>
              <a:avLst/>
              <a:gdLst/>
              <a:ahLst/>
              <a:cxnLst/>
              <a:rect l="l" t="t" r="r" b="b"/>
              <a:pathLst>
                <a:path w="8620" h="17413" extrusionOk="0">
                  <a:moveTo>
                    <a:pt x="1779" y="1"/>
                  </a:moveTo>
                  <a:lnTo>
                    <a:pt x="1" y="16253"/>
                  </a:lnTo>
                  <a:lnTo>
                    <a:pt x="3247" y="16426"/>
                  </a:lnTo>
                  <a:cubicBezTo>
                    <a:pt x="3846" y="16871"/>
                    <a:pt x="4600" y="17084"/>
                    <a:pt x="5334" y="17277"/>
                  </a:cubicBezTo>
                  <a:cubicBezTo>
                    <a:pt x="5563" y="17366"/>
                    <a:pt x="5816" y="17413"/>
                    <a:pt x="6067" y="17413"/>
                  </a:cubicBezTo>
                  <a:cubicBezTo>
                    <a:pt x="6199" y="17413"/>
                    <a:pt x="6329" y="17400"/>
                    <a:pt x="6455" y="17373"/>
                  </a:cubicBezTo>
                  <a:cubicBezTo>
                    <a:pt x="6842" y="17257"/>
                    <a:pt x="7131" y="16832"/>
                    <a:pt x="6977" y="16484"/>
                  </a:cubicBezTo>
                  <a:cubicBezTo>
                    <a:pt x="6856" y="16195"/>
                    <a:pt x="6591" y="16133"/>
                    <a:pt x="6276" y="16133"/>
                  </a:cubicBezTo>
                  <a:cubicBezTo>
                    <a:pt x="6041" y="16133"/>
                    <a:pt x="5778" y="16167"/>
                    <a:pt x="5526" y="16167"/>
                  </a:cubicBezTo>
                  <a:cubicBezTo>
                    <a:pt x="5303" y="16167"/>
                    <a:pt x="5089" y="16140"/>
                    <a:pt x="4909" y="16040"/>
                  </a:cubicBezTo>
                  <a:cubicBezTo>
                    <a:pt x="4484" y="15789"/>
                    <a:pt x="4407" y="15228"/>
                    <a:pt x="4407" y="14745"/>
                  </a:cubicBezTo>
                  <a:cubicBezTo>
                    <a:pt x="4407" y="11402"/>
                    <a:pt x="5798" y="8214"/>
                    <a:pt x="7170" y="5160"/>
                  </a:cubicBezTo>
                  <a:lnTo>
                    <a:pt x="8619" y="1895"/>
                  </a:lnTo>
                  <a:lnTo>
                    <a:pt x="17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66"/>
            <p:cNvSpPr/>
            <p:nvPr/>
          </p:nvSpPr>
          <p:spPr>
            <a:xfrm>
              <a:off x="5259900" y="2224950"/>
              <a:ext cx="343025" cy="320700"/>
            </a:xfrm>
            <a:custGeom>
              <a:avLst/>
              <a:gdLst/>
              <a:ahLst/>
              <a:cxnLst/>
              <a:rect l="l" t="t" r="r" b="b"/>
              <a:pathLst>
                <a:path w="13721" h="12828" extrusionOk="0">
                  <a:moveTo>
                    <a:pt x="2588" y="1"/>
                  </a:moveTo>
                  <a:cubicBezTo>
                    <a:pt x="2544" y="1"/>
                    <a:pt x="2500" y="3"/>
                    <a:pt x="2455" y="8"/>
                  </a:cubicBezTo>
                  <a:cubicBezTo>
                    <a:pt x="1662" y="104"/>
                    <a:pt x="1179" y="935"/>
                    <a:pt x="831" y="1650"/>
                  </a:cubicBezTo>
                  <a:cubicBezTo>
                    <a:pt x="561" y="2230"/>
                    <a:pt x="271" y="2810"/>
                    <a:pt x="0" y="3409"/>
                  </a:cubicBezTo>
                  <a:lnTo>
                    <a:pt x="406" y="5206"/>
                  </a:lnTo>
                  <a:cubicBezTo>
                    <a:pt x="406" y="6250"/>
                    <a:pt x="812" y="7254"/>
                    <a:pt x="1237" y="8221"/>
                  </a:cubicBezTo>
                  <a:cubicBezTo>
                    <a:pt x="1372" y="8530"/>
                    <a:pt x="1508" y="8820"/>
                    <a:pt x="1662" y="9110"/>
                  </a:cubicBezTo>
                  <a:lnTo>
                    <a:pt x="1624" y="9168"/>
                  </a:lnTo>
                  <a:cubicBezTo>
                    <a:pt x="1566" y="9303"/>
                    <a:pt x="1488" y="9419"/>
                    <a:pt x="1430" y="9535"/>
                  </a:cubicBezTo>
                  <a:cubicBezTo>
                    <a:pt x="1295" y="9786"/>
                    <a:pt x="1160" y="10037"/>
                    <a:pt x="1005" y="10288"/>
                  </a:cubicBezTo>
                  <a:cubicBezTo>
                    <a:pt x="882" y="10645"/>
                    <a:pt x="1167" y="10933"/>
                    <a:pt x="1467" y="10933"/>
                  </a:cubicBezTo>
                  <a:cubicBezTo>
                    <a:pt x="1590" y="10933"/>
                    <a:pt x="1716" y="10884"/>
                    <a:pt x="1817" y="10772"/>
                  </a:cubicBezTo>
                  <a:cubicBezTo>
                    <a:pt x="1952" y="10520"/>
                    <a:pt x="2068" y="10269"/>
                    <a:pt x="2184" y="9999"/>
                  </a:cubicBezTo>
                  <a:cubicBezTo>
                    <a:pt x="2455" y="10385"/>
                    <a:pt x="2783" y="10714"/>
                    <a:pt x="3150" y="10965"/>
                  </a:cubicBezTo>
                  <a:cubicBezTo>
                    <a:pt x="3208" y="11003"/>
                    <a:pt x="3266" y="11023"/>
                    <a:pt x="3305" y="11061"/>
                  </a:cubicBezTo>
                  <a:cubicBezTo>
                    <a:pt x="3266" y="11177"/>
                    <a:pt x="3228" y="11274"/>
                    <a:pt x="3208" y="11390"/>
                  </a:cubicBezTo>
                  <a:cubicBezTo>
                    <a:pt x="3170" y="11544"/>
                    <a:pt x="3150" y="11680"/>
                    <a:pt x="3112" y="11834"/>
                  </a:cubicBezTo>
                  <a:cubicBezTo>
                    <a:pt x="3034" y="12047"/>
                    <a:pt x="3015" y="12259"/>
                    <a:pt x="3054" y="12472"/>
                  </a:cubicBezTo>
                  <a:cubicBezTo>
                    <a:pt x="3112" y="12665"/>
                    <a:pt x="3266" y="12801"/>
                    <a:pt x="3460" y="12820"/>
                  </a:cubicBezTo>
                  <a:cubicBezTo>
                    <a:pt x="3480" y="12825"/>
                    <a:pt x="3501" y="12827"/>
                    <a:pt x="3522" y="12827"/>
                  </a:cubicBezTo>
                  <a:cubicBezTo>
                    <a:pt x="3578" y="12827"/>
                    <a:pt x="3635" y="12810"/>
                    <a:pt x="3691" y="12781"/>
                  </a:cubicBezTo>
                  <a:cubicBezTo>
                    <a:pt x="3788" y="12743"/>
                    <a:pt x="3865" y="12685"/>
                    <a:pt x="3923" y="12588"/>
                  </a:cubicBezTo>
                  <a:cubicBezTo>
                    <a:pt x="4001" y="12433"/>
                    <a:pt x="4039" y="12259"/>
                    <a:pt x="4039" y="12086"/>
                  </a:cubicBezTo>
                  <a:lnTo>
                    <a:pt x="4078" y="11776"/>
                  </a:lnTo>
                  <a:cubicBezTo>
                    <a:pt x="4097" y="11660"/>
                    <a:pt x="4117" y="11544"/>
                    <a:pt x="4136" y="11409"/>
                  </a:cubicBezTo>
                  <a:cubicBezTo>
                    <a:pt x="4561" y="11525"/>
                    <a:pt x="5025" y="11583"/>
                    <a:pt x="5489" y="11583"/>
                  </a:cubicBezTo>
                  <a:cubicBezTo>
                    <a:pt x="5489" y="11622"/>
                    <a:pt x="5489" y="11680"/>
                    <a:pt x="5469" y="11718"/>
                  </a:cubicBezTo>
                  <a:cubicBezTo>
                    <a:pt x="5469" y="11834"/>
                    <a:pt x="5469" y="11970"/>
                    <a:pt x="5450" y="12086"/>
                  </a:cubicBezTo>
                  <a:lnTo>
                    <a:pt x="5450" y="12259"/>
                  </a:lnTo>
                  <a:cubicBezTo>
                    <a:pt x="5450" y="12317"/>
                    <a:pt x="5450" y="12395"/>
                    <a:pt x="5469" y="12453"/>
                  </a:cubicBezTo>
                  <a:cubicBezTo>
                    <a:pt x="5508" y="12588"/>
                    <a:pt x="5605" y="12704"/>
                    <a:pt x="5720" y="12762"/>
                  </a:cubicBezTo>
                  <a:cubicBezTo>
                    <a:pt x="5793" y="12805"/>
                    <a:pt x="5865" y="12827"/>
                    <a:pt x="5946" y="12827"/>
                  </a:cubicBezTo>
                  <a:cubicBezTo>
                    <a:pt x="5973" y="12827"/>
                    <a:pt x="6001" y="12825"/>
                    <a:pt x="6030" y="12820"/>
                  </a:cubicBezTo>
                  <a:cubicBezTo>
                    <a:pt x="6126" y="12820"/>
                    <a:pt x="6223" y="12762"/>
                    <a:pt x="6300" y="12685"/>
                  </a:cubicBezTo>
                  <a:cubicBezTo>
                    <a:pt x="6435" y="12569"/>
                    <a:pt x="6493" y="12395"/>
                    <a:pt x="6455" y="12221"/>
                  </a:cubicBezTo>
                  <a:lnTo>
                    <a:pt x="6435" y="12028"/>
                  </a:lnTo>
                  <a:cubicBezTo>
                    <a:pt x="6416" y="11873"/>
                    <a:pt x="6397" y="11718"/>
                    <a:pt x="6378" y="11564"/>
                  </a:cubicBezTo>
                  <a:lnTo>
                    <a:pt x="6378" y="11525"/>
                  </a:lnTo>
                  <a:cubicBezTo>
                    <a:pt x="6919" y="11467"/>
                    <a:pt x="7479" y="11351"/>
                    <a:pt x="8001" y="11197"/>
                  </a:cubicBezTo>
                  <a:lnTo>
                    <a:pt x="8059" y="11583"/>
                  </a:lnTo>
                  <a:cubicBezTo>
                    <a:pt x="8078" y="11757"/>
                    <a:pt x="8097" y="11912"/>
                    <a:pt x="8136" y="12086"/>
                  </a:cubicBezTo>
                  <a:cubicBezTo>
                    <a:pt x="8175" y="12202"/>
                    <a:pt x="8252" y="12298"/>
                    <a:pt x="8368" y="12375"/>
                  </a:cubicBezTo>
                  <a:cubicBezTo>
                    <a:pt x="8443" y="12413"/>
                    <a:pt x="8526" y="12434"/>
                    <a:pt x="8606" y="12434"/>
                  </a:cubicBezTo>
                  <a:cubicBezTo>
                    <a:pt x="8651" y="12434"/>
                    <a:pt x="8694" y="12428"/>
                    <a:pt x="8735" y="12414"/>
                  </a:cubicBezTo>
                  <a:cubicBezTo>
                    <a:pt x="9006" y="12337"/>
                    <a:pt x="9160" y="12086"/>
                    <a:pt x="9083" y="11815"/>
                  </a:cubicBezTo>
                  <a:cubicBezTo>
                    <a:pt x="9044" y="11718"/>
                    <a:pt x="9006" y="11602"/>
                    <a:pt x="8948" y="11506"/>
                  </a:cubicBezTo>
                  <a:cubicBezTo>
                    <a:pt x="8928" y="11429"/>
                    <a:pt x="8890" y="11351"/>
                    <a:pt x="8851" y="11274"/>
                  </a:cubicBezTo>
                  <a:cubicBezTo>
                    <a:pt x="8812" y="11158"/>
                    <a:pt x="8754" y="11042"/>
                    <a:pt x="8696" y="10945"/>
                  </a:cubicBezTo>
                  <a:cubicBezTo>
                    <a:pt x="9064" y="10791"/>
                    <a:pt x="9411" y="10636"/>
                    <a:pt x="9759" y="10462"/>
                  </a:cubicBezTo>
                  <a:cubicBezTo>
                    <a:pt x="9779" y="10540"/>
                    <a:pt x="9798" y="10598"/>
                    <a:pt x="9817" y="10675"/>
                  </a:cubicBezTo>
                  <a:cubicBezTo>
                    <a:pt x="9837" y="10752"/>
                    <a:pt x="9856" y="10829"/>
                    <a:pt x="9895" y="10887"/>
                  </a:cubicBezTo>
                  <a:lnTo>
                    <a:pt x="9933" y="11003"/>
                  </a:lnTo>
                  <a:cubicBezTo>
                    <a:pt x="9953" y="11081"/>
                    <a:pt x="9991" y="11139"/>
                    <a:pt x="10030" y="11197"/>
                  </a:cubicBezTo>
                  <a:cubicBezTo>
                    <a:pt x="10107" y="11274"/>
                    <a:pt x="10204" y="11351"/>
                    <a:pt x="10300" y="11371"/>
                  </a:cubicBezTo>
                  <a:cubicBezTo>
                    <a:pt x="10348" y="11384"/>
                    <a:pt x="10396" y="11391"/>
                    <a:pt x="10443" y="11391"/>
                  </a:cubicBezTo>
                  <a:cubicBezTo>
                    <a:pt x="10529" y="11391"/>
                    <a:pt x="10612" y="11369"/>
                    <a:pt x="10687" y="11332"/>
                  </a:cubicBezTo>
                  <a:cubicBezTo>
                    <a:pt x="10783" y="11255"/>
                    <a:pt x="10861" y="11158"/>
                    <a:pt x="10899" y="11042"/>
                  </a:cubicBezTo>
                  <a:cubicBezTo>
                    <a:pt x="10996" y="10791"/>
                    <a:pt x="10803" y="10520"/>
                    <a:pt x="10668" y="10308"/>
                  </a:cubicBezTo>
                  <a:lnTo>
                    <a:pt x="10552" y="10114"/>
                  </a:lnTo>
                  <a:lnTo>
                    <a:pt x="10494" y="10018"/>
                  </a:lnTo>
                  <a:cubicBezTo>
                    <a:pt x="11885" y="9090"/>
                    <a:pt x="13006" y="7796"/>
                    <a:pt x="13721" y="6288"/>
                  </a:cubicBezTo>
                  <a:cubicBezTo>
                    <a:pt x="10223" y="5264"/>
                    <a:pt x="7015" y="3448"/>
                    <a:pt x="4329" y="974"/>
                  </a:cubicBezTo>
                  <a:cubicBezTo>
                    <a:pt x="3822" y="521"/>
                    <a:pt x="3247" y="1"/>
                    <a:pt x="2588"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66"/>
            <p:cNvSpPr/>
            <p:nvPr/>
          </p:nvSpPr>
          <p:spPr>
            <a:xfrm>
              <a:off x="5906300" y="1718825"/>
              <a:ext cx="387975" cy="636875"/>
            </a:xfrm>
            <a:custGeom>
              <a:avLst/>
              <a:gdLst/>
              <a:ahLst/>
              <a:cxnLst/>
              <a:rect l="l" t="t" r="r" b="b"/>
              <a:pathLst>
                <a:path w="15519" h="25475" extrusionOk="0">
                  <a:moveTo>
                    <a:pt x="10397" y="1"/>
                  </a:moveTo>
                  <a:cubicBezTo>
                    <a:pt x="10146" y="20"/>
                    <a:pt x="9914" y="59"/>
                    <a:pt x="9663" y="117"/>
                  </a:cubicBezTo>
                  <a:lnTo>
                    <a:pt x="9218" y="194"/>
                  </a:lnTo>
                  <a:cubicBezTo>
                    <a:pt x="9025" y="213"/>
                    <a:pt x="8832" y="252"/>
                    <a:pt x="8639" y="310"/>
                  </a:cubicBezTo>
                  <a:cubicBezTo>
                    <a:pt x="7286" y="561"/>
                    <a:pt x="5952" y="928"/>
                    <a:pt x="4638" y="1373"/>
                  </a:cubicBezTo>
                  <a:lnTo>
                    <a:pt x="4291" y="1489"/>
                  </a:lnTo>
                  <a:cubicBezTo>
                    <a:pt x="3846" y="1643"/>
                    <a:pt x="3421" y="1817"/>
                    <a:pt x="3015" y="2030"/>
                  </a:cubicBezTo>
                  <a:cubicBezTo>
                    <a:pt x="2513" y="2262"/>
                    <a:pt x="2049" y="2590"/>
                    <a:pt x="1682" y="2996"/>
                  </a:cubicBezTo>
                  <a:cubicBezTo>
                    <a:pt x="1121" y="3653"/>
                    <a:pt x="754" y="4465"/>
                    <a:pt x="619" y="5334"/>
                  </a:cubicBezTo>
                  <a:cubicBezTo>
                    <a:pt x="522" y="5779"/>
                    <a:pt x="464" y="6243"/>
                    <a:pt x="426" y="6706"/>
                  </a:cubicBezTo>
                  <a:cubicBezTo>
                    <a:pt x="136" y="9257"/>
                    <a:pt x="1" y="11827"/>
                    <a:pt x="20" y="14417"/>
                  </a:cubicBezTo>
                  <a:cubicBezTo>
                    <a:pt x="20" y="14745"/>
                    <a:pt x="20" y="15093"/>
                    <a:pt x="20" y="15441"/>
                  </a:cubicBezTo>
                  <a:cubicBezTo>
                    <a:pt x="58" y="16523"/>
                    <a:pt x="97" y="17605"/>
                    <a:pt x="174" y="18707"/>
                  </a:cubicBezTo>
                  <a:cubicBezTo>
                    <a:pt x="329" y="20794"/>
                    <a:pt x="696" y="23093"/>
                    <a:pt x="2281" y="24466"/>
                  </a:cubicBezTo>
                  <a:cubicBezTo>
                    <a:pt x="2822" y="24929"/>
                    <a:pt x="3479" y="25239"/>
                    <a:pt x="4155" y="25374"/>
                  </a:cubicBezTo>
                  <a:cubicBezTo>
                    <a:pt x="4213" y="25393"/>
                    <a:pt x="4271" y="25412"/>
                    <a:pt x="4329" y="25412"/>
                  </a:cubicBezTo>
                  <a:cubicBezTo>
                    <a:pt x="4542" y="25451"/>
                    <a:pt x="4774" y="25470"/>
                    <a:pt x="4986" y="25470"/>
                  </a:cubicBezTo>
                  <a:cubicBezTo>
                    <a:pt x="5058" y="25473"/>
                    <a:pt x="5130" y="25474"/>
                    <a:pt x="5202" y="25474"/>
                  </a:cubicBezTo>
                  <a:cubicBezTo>
                    <a:pt x="6749" y="25474"/>
                    <a:pt x="8246" y="24880"/>
                    <a:pt x="9373" y="23828"/>
                  </a:cubicBezTo>
                  <a:cubicBezTo>
                    <a:pt x="9798" y="23422"/>
                    <a:pt x="10184" y="22978"/>
                    <a:pt x="10513" y="22475"/>
                  </a:cubicBezTo>
                  <a:cubicBezTo>
                    <a:pt x="11595" y="20833"/>
                    <a:pt x="12117" y="18803"/>
                    <a:pt x="12329" y="16813"/>
                  </a:cubicBezTo>
                  <a:cubicBezTo>
                    <a:pt x="12349" y="16137"/>
                    <a:pt x="12484" y="15499"/>
                    <a:pt x="12677" y="14881"/>
                  </a:cubicBezTo>
                  <a:cubicBezTo>
                    <a:pt x="12851" y="14494"/>
                    <a:pt x="13044" y="14127"/>
                    <a:pt x="13276" y="13779"/>
                  </a:cubicBezTo>
                  <a:lnTo>
                    <a:pt x="14803" y="11422"/>
                  </a:lnTo>
                  <a:lnTo>
                    <a:pt x="14861" y="11325"/>
                  </a:lnTo>
                  <a:cubicBezTo>
                    <a:pt x="15074" y="10977"/>
                    <a:pt x="15305" y="10629"/>
                    <a:pt x="15518" y="10301"/>
                  </a:cubicBezTo>
                  <a:lnTo>
                    <a:pt x="15054" y="9354"/>
                  </a:lnTo>
                  <a:lnTo>
                    <a:pt x="103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6"/>
            <p:cNvSpPr/>
            <p:nvPr/>
          </p:nvSpPr>
          <p:spPr>
            <a:xfrm>
              <a:off x="5107225" y="1709350"/>
              <a:ext cx="909725" cy="695075"/>
            </a:xfrm>
            <a:custGeom>
              <a:avLst/>
              <a:gdLst/>
              <a:ahLst/>
              <a:cxnLst/>
              <a:rect l="l" t="t" r="r" b="b"/>
              <a:pathLst>
                <a:path w="36389" h="27803" extrusionOk="0">
                  <a:moveTo>
                    <a:pt x="9485" y="1"/>
                  </a:moveTo>
                  <a:cubicBezTo>
                    <a:pt x="7054" y="1"/>
                    <a:pt x="4542" y="757"/>
                    <a:pt x="2938" y="2506"/>
                  </a:cubicBezTo>
                  <a:cubicBezTo>
                    <a:pt x="2784" y="2679"/>
                    <a:pt x="2648" y="2853"/>
                    <a:pt x="2513" y="3047"/>
                  </a:cubicBezTo>
                  <a:cubicBezTo>
                    <a:pt x="1392" y="4573"/>
                    <a:pt x="1064" y="6506"/>
                    <a:pt x="851" y="8380"/>
                  </a:cubicBezTo>
                  <a:cubicBezTo>
                    <a:pt x="832" y="8515"/>
                    <a:pt x="813" y="8651"/>
                    <a:pt x="813" y="8805"/>
                  </a:cubicBezTo>
                  <a:cubicBezTo>
                    <a:pt x="542" y="11298"/>
                    <a:pt x="349" y="13810"/>
                    <a:pt x="233" y="16322"/>
                  </a:cubicBezTo>
                  <a:cubicBezTo>
                    <a:pt x="214" y="16864"/>
                    <a:pt x="194" y="17424"/>
                    <a:pt x="175" y="17965"/>
                  </a:cubicBezTo>
                  <a:cubicBezTo>
                    <a:pt x="156" y="18641"/>
                    <a:pt x="136" y="19298"/>
                    <a:pt x="136" y="19975"/>
                  </a:cubicBezTo>
                  <a:lnTo>
                    <a:pt x="136" y="20980"/>
                  </a:lnTo>
                  <a:lnTo>
                    <a:pt x="136" y="22680"/>
                  </a:lnTo>
                  <a:cubicBezTo>
                    <a:pt x="1" y="23376"/>
                    <a:pt x="465" y="24072"/>
                    <a:pt x="1160" y="24207"/>
                  </a:cubicBezTo>
                  <a:cubicBezTo>
                    <a:pt x="2185" y="24613"/>
                    <a:pt x="3189" y="25038"/>
                    <a:pt x="4233" y="25424"/>
                  </a:cubicBezTo>
                  <a:cubicBezTo>
                    <a:pt x="5103" y="25753"/>
                    <a:pt x="5972" y="26081"/>
                    <a:pt x="6861" y="26371"/>
                  </a:cubicBezTo>
                  <a:cubicBezTo>
                    <a:pt x="7190" y="26468"/>
                    <a:pt x="7518" y="26584"/>
                    <a:pt x="7847" y="26680"/>
                  </a:cubicBezTo>
                  <a:cubicBezTo>
                    <a:pt x="8774" y="26951"/>
                    <a:pt x="9721" y="27202"/>
                    <a:pt x="10687" y="27395"/>
                  </a:cubicBezTo>
                  <a:cubicBezTo>
                    <a:pt x="12046" y="27667"/>
                    <a:pt x="13439" y="27803"/>
                    <a:pt x="14818" y="27803"/>
                  </a:cubicBezTo>
                  <a:cubicBezTo>
                    <a:pt x="14910" y="27803"/>
                    <a:pt x="15002" y="27802"/>
                    <a:pt x="15093" y="27801"/>
                  </a:cubicBezTo>
                  <a:cubicBezTo>
                    <a:pt x="16736" y="27782"/>
                    <a:pt x="18707" y="27666"/>
                    <a:pt x="20775" y="27492"/>
                  </a:cubicBezTo>
                  <a:cubicBezTo>
                    <a:pt x="24156" y="27221"/>
                    <a:pt x="27809" y="26796"/>
                    <a:pt x="30727" y="26448"/>
                  </a:cubicBezTo>
                  <a:cubicBezTo>
                    <a:pt x="33374" y="26120"/>
                    <a:pt x="35423" y="25830"/>
                    <a:pt x="36138" y="25733"/>
                  </a:cubicBezTo>
                  <a:lnTo>
                    <a:pt x="36312" y="25714"/>
                  </a:lnTo>
                  <a:lnTo>
                    <a:pt x="36389" y="25714"/>
                  </a:lnTo>
                  <a:lnTo>
                    <a:pt x="36389" y="5153"/>
                  </a:lnTo>
                  <a:lnTo>
                    <a:pt x="36389" y="2138"/>
                  </a:lnTo>
                  <a:cubicBezTo>
                    <a:pt x="35925" y="2235"/>
                    <a:pt x="35442" y="2312"/>
                    <a:pt x="34959" y="2390"/>
                  </a:cubicBezTo>
                  <a:cubicBezTo>
                    <a:pt x="32721" y="2747"/>
                    <a:pt x="30464" y="2926"/>
                    <a:pt x="28211" y="2926"/>
                  </a:cubicBezTo>
                  <a:cubicBezTo>
                    <a:pt x="24859" y="2926"/>
                    <a:pt x="21513" y="2530"/>
                    <a:pt x="18243" y="1733"/>
                  </a:cubicBezTo>
                  <a:lnTo>
                    <a:pt x="18031" y="1675"/>
                  </a:lnTo>
                  <a:cubicBezTo>
                    <a:pt x="15557" y="1076"/>
                    <a:pt x="13122" y="264"/>
                    <a:pt x="10591" y="51"/>
                  </a:cubicBezTo>
                  <a:cubicBezTo>
                    <a:pt x="10397" y="32"/>
                    <a:pt x="10204" y="13"/>
                    <a:pt x="10011" y="13"/>
                  </a:cubicBezTo>
                  <a:cubicBezTo>
                    <a:pt x="9836" y="5"/>
                    <a:pt x="9661" y="1"/>
                    <a:pt x="9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6"/>
            <p:cNvSpPr/>
            <p:nvPr/>
          </p:nvSpPr>
          <p:spPr>
            <a:xfrm>
              <a:off x="5853650" y="2057500"/>
              <a:ext cx="181175" cy="730000"/>
            </a:xfrm>
            <a:custGeom>
              <a:avLst/>
              <a:gdLst/>
              <a:ahLst/>
              <a:cxnLst/>
              <a:rect l="l" t="t" r="r" b="b"/>
              <a:pathLst>
                <a:path w="7247" h="29200" extrusionOk="0">
                  <a:moveTo>
                    <a:pt x="1256" y="0"/>
                  </a:moveTo>
                  <a:lnTo>
                    <a:pt x="1256" y="0"/>
                  </a:lnTo>
                  <a:cubicBezTo>
                    <a:pt x="0" y="9836"/>
                    <a:pt x="1005" y="19827"/>
                    <a:pt x="4213" y="29199"/>
                  </a:cubicBezTo>
                  <a:lnTo>
                    <a:pt x="6918" y="28542"/>
                  </a:lnTo>
                  <a:cubicBezTo>
                    <a:pt x="5894" y="27673"/>
                    <a:pt x="4773" y="26571"/>
                    <a:pt x="4986" y="25238"/>
                  </a:cubicBezTo>
                  <a:cubicBezTo>
                    <a:pt x="5237" y="23692"/>
                    <a:pt x="7247" y="22397"/>
                    <a:pt x="6532" y="21006"/>
                  </a:cubicBezTo>
                  <a:cubicBezTo>
                    <a:pt x="6377" y="20735"/>
                    <a:pt x="6145" y="20523"/>
                    <a:pt x="5991" y="20252"/>
                  </a:cubicBezTo>
                  <a:cubicBezTo>
                    <a:pt x="5720" y="19769"/>
                    <a:pt x="5759" y="19170"/>
                    <a:pt x="5817" y="18610"/>
                  </a:cubicBezTo>
                  <a:lnTo>
                    <a:pt x="7015" y="5662"/>
                  </a:lnTo>
                  <a:lnTo>
                    <a:pt x="1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6"/>
            <p:cNvSpPr/>
            <p:nvPr/>
          </p:nvSpPr>
          <p:spPr>
            <a:xfrm>
              <a:off x="5423675" y="1867200"/>
              <a:ext cx="412600" cy="412750"/>
            </a:xfrm>
            <a:custGeom>
              <a:avLst/>
              <a:gdLst/>
              <a:ahLst/>
              <a:cxnLst/>
              <a:rect l="l" t="t" r="r" b="b"/>
              <a:pathLst>
                <a:path w="16504" h="16510" extrusionOk="0">
                  <a:moveTo>
                    <a:pt x="8538" y="1"/>
                  </a:moveTo>
                  <a:cubicBezTo>
                    <a:pt x="8288" y="1"/>
                    <a:pt x="8038" y="25"/>
                    <a:pt x="7788" y="76"/>
                  </a:cubicBezTo>
                  <a:cubicBezTo>
                    <a:pt x="7054" y="230"/>
                    <a:pt x="6377" y="617"/>
                    <a:pt x="5701" y="926"/>
                  </a:cubicBezTo>
                  <a:cubicBezTo>
                    <a:pt x="4561" y="1448"/>
                    <a:pt x="3324" y="1796"/>
                    <a:pt x="2300" y="2530"/>
                  </a:cubicBezTo>
                  <a:cubicBezTo>
                    <a:pt x="1276" y="3245"/>
                    <a:pt x="464" y="4462"/>
                    <a:pt x="696" y="5699"/>
                  </a:cubicBezTo>
                  <a:cubicBezTo>
                    <a:pt x="928" y="6917"/>
                    <a:pt x="2087" y="7728"/>
                    <a:pt x="3208" y="8289"/>
                  </a:cubicBezTo>
                  <a:cubicBezTo>
                    <a:pt x="3402" y="8347"/>
                    <a:pt x="3575" y="8482"/>
                    <a:pt x="3711" y="8656"/>
                  </a:cubicBezTo>
                  <a:cubicBezTo>
                    <a:pt x="3827" y="8946"/>
                    <a:pt x="3788" y="9274"/>
                    <a:pt x="3595" y="9525"/>
                  </a:cubicBezTo>
                  <a:cubicBezTo>
                    <a:pt x="2783" y="10743"/>
                    <a:pt x="831" y="10975"/>
                    <a:pt x="368" y="12347"/>
                  </a:cubicBezTo>
                  <a:cubicBezTo>
                    <a:pt x="0" y="13448"/>
                    <a:pt x="889" y="14588"/>
                    <a:pt x="1856" y="15207"/>
                  </a:cubicBezTo>
                  <a:cubicBezTo>
                    <a:pt x="2766" y="15790"/>
                    <a:pt x="8192" y="16510"/>
                    <a:pt x="10786" y="16510"/>
                  </a:cubicBezTo>
                  <a:cubicBezTo>
                    <a:pt x="10945" y="16510"/>
                    <a:pt x="11092" y="16507"/>
                    <a:pt x="11228" y="16501"/>
                  </a:cubicBezTo>
                  <a:cubicBezTo>
                    <a:pt x="11808" y="16501"/>
                    <a:pt x="12407" y="16405"/>
                    <a:pt x="12948" y="16212"/>
                  </a:cubicBezTo>
                  <a:cubicBezTo>
                    <a:pt x="14262" y="15651"/>
                    <a:pt x="14822" y="13854"/>
                    <a:pt x="14069" y="12637"/>
                  </a:cubicBezTo>
                  <a:cubicBezTo>
                    <a:pt x="13547" y="11825"/>
                    <a:pt x="12503" y="11149"/>
                    <a:pt x="12677" y="10182"/>
                  </a:cubicBezTo>
                  <a:cubicBezTo>
                    <a:pt x="12967" y="8675"/>
                    <a:pt x="15788" y="9062"/>
                    <a:pt x="16214" y="7593"/>
                  </a:cubicBezTo>
                  <a:cubicBezTo>
                    <a:pt x="16503" y="6607"/>
                    <a:pt x="15421" y="5776"/>
                    <a:pt x="14494" y="5332"/>
                  </a:cubicBezTo>
                  <a:cubicBezTo>
                    <a:pt x="13566" y="4868"/>
                    <a:pt x="12465" y="4095"/>
                    <a:pt x="12697" y="3090"/>
                  </a:cubicBezTo>
                  <a:cubicBezTo>
                    <a:pt x="12755" y="2820"/>
                    <a:pt x="12909" y="2569"/>
                    <a:pt x="12909" y="2298"/>
                  </a:cubicBezTo>
                  <a:cubicBezTo>
                    <a:pt x="12890" y="1854"/>
                    <a:pt x="12503" y="1544"/>
                    <a:pt x="12136" y="1312"/>
                  </a:cubicBezTo>
                  <a:cubicBezTo>
                    <a:pt x="11056" y="603"/>
                    <a:pt x="9800" y="1"/>
                    <a:pt x="8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6"/>
            <p:cNvSpPr/>
            <p:nvPr/>
          </p:nvSpPr>
          <p:spPr>
            <a:xfrm>
              <a:off x="5832375" y="1695650"/>
              <a:ext cx="370575" cy="570575"/>
            </a:xfrm>
            <a:custGeom>
              <a:avLst/>
              <a:gdLst/>
              <a:ahLst/>
              <a:cxnLst/>
              <a:rect l="l" t="t" r="r" b="b"/>
              <a:pathLst>
                <a:path w="14823" h="22823" extrusionOk="0">
                  <a:moveTo>
                    <a:pt x="11769" y="0"/>
                  </a:moveTo>
                  <a:cubicBezTo>
                    <a:pt x="11711" y="213"/>
                    <a:pt x="11673" y="425"/>
                    <a:pt x="11654" y="638"/>
                  </a:cubicBezTo>
                  <a:cubicBezTo>
                    <a:pt x="11615" y="831"/>
                    <a:pt x="11596" y="1024"/>
                    <a:pt x="11596" y="1218"/>
                  </a:cubicBezTo>
                  <a:cubicBezTo>
                    <a:pt x="10243" y="1488"/>
                    <a:pt x="8909" y="1836"/>
                    <a:pt x="7595" y="2300"/>
                  </a:cubicBezTo>
                  <a:cubicBezTo>
                    <a:pt x="7248" y="3227"/>
                    <a:pt x="7557" y="4638"/>
                    <a:pt x="7383" y="5701"/>
                  </a:cubicBezTo>
                  <a:cubicBezTo>
                    <a:pt x="7306" y="6261"/>
                    <a:pt x="7093" y="6706"/>
                    <a:pt x="6591" y="6976"/>
                  </a:cubicBezTo>
                  <a:cubicBezTo>
                    <a:pt x="6375" y="7090"/>
                    <a:pt x="6156" y="7138"/>
                    <a:pt x="5934" y="7138"/>
                  </a:cubicBezTo>
                  <a:cubicBezTo>
                    <a:pt x="5177" y="7138"/>
                    <a:pt x="4382" y="6590"/>
                    <a:pt x="3576" y="6261"/>
                  </a:cubicBezTo>
                  <a:cubicBezTo>
                    <a:pt x="3383" y="6165"/>
                    <a:pt x="3189" y="6107"/>
                    <a:pt x="2977" y="6068"/>
                  </a:cubicBezTo>
                  <a:cubicBezTo>
                    <a:pt x="2818" y="6035"/>
                    <a:pt x="2659" y="6018"/>
                    <a:pt x="2501" y="6018"/>
                  </a:cubicBezTo>
                  <a:cubicBezTo>
                    <a:pt x="1662" y="6018"/>
                    <a:pt x="871" y="6479"/>
                    <a:pt x="465" y="7228"/>
                  </a:cubicBezTo>
                  <a:cubicBezTo>
                    <a:pt x="1" y="8136"/>
                    <a:pt x="233" y="9237"/>
                    <a:pt x="1025" y="9894"/>
                  </a:cubicBezTo>
                  <a:cubicBezTo>
                    <a:pt x="1547" y="10281"/>
                    <a:pt x="2320" y="10513"/>
                    <a:pt x="2474" y="11131"/>
                  </a:cubicBezTo>
                  <a:cubicBezTo>
                    <a:pt x="2571" y="11537"/>
                    <a:pt x="2358" y="11943"/>
                    <a:pt x="2243" y="12349"/>
                  </a:cubicBezTo>
                  <a:cubicBezTo>
                    <a:pt x="2030" y="13122"/>
                    <a:pt x="2049" y="13952"/>
                    <a:pt x="2339" y="14725"/>
                  </a:cubicBezTo>
                  <a:cubicBezTo>
                    <a:pt x="2513" y="15286"/>
                    <a:pt x="2745" y="15827"/>
                    <a:pt x="2977" y="16368"/>
                  </a:cubicBezTo>
                  <a:cubicBezTo>
                    <a:pt x="3305" y="17064"/>
                    <a:pt x="3576" y="17798"/>
                    <a:pt x="3750" y="18552"/>
                  </a:cubicBezTo>
                  <a:cubicBezTo>
                    <a:pt x="3904" y="19479"/>
                    <a:pt x="3827" y="20465"/>
                    <a:pt x="4233" y="21334"/>
                  </a:cubicBezTo>
                  <a:cubicBezTo>
                    <a:pt x="4688" y="22245"/>
                    <a:pt x="5635" y="22822"/>
                    <a:pt x="6642" y="22822"/>
                  </a:cubicBezTo>
                  <a:cubicBezTo>
                    <a:pt x="6747" y="22822"/>
                    <a:pt x="6852" y="22816"/>
                    <a:pt x="6958" y="22803"/>
                  </a:cubicBezTo>
                  <a:cubicBezTo>
                    <a:pt x="7112" y="22784"/>
                    <a:pt x="7267" y="22745"/>
                    <a:pt x="7402" y="22706"/>
                  </a:cubicBezTo>
                  <a:cubicBezTo>
                    <a:pt x="7479" y="22687"/>
                    <a:pt x="7557" y="22648"/>
                    <a:pt x="7653" y="22610"/>
                  </a:cubicBezTo>
                  <a:cubicBezTo>
                    <a:pt x="8446" y="22243"/>
                    <a:pt x="9025" y="21528"/>
                    <a:pt x="9199" y="20658"/>
                  </a:cubicBezTo>
                  <a:cubicBezTo>
                    <a:pt x="9296" y="20040"/>
                    <a:pt x="9180" y="19402"/>
                    <a:pt x="9238" y="18784"/>
                  </a:cubicBezTo>
                  <a:cubicBezTo>
                    <a:pt x="9277" y="18146"/>
                    <a:pt x="9547" y="17489"/>
                    <a:pt x="10127" y="17238"/>
                  </a:cubicBezTo>
                  <a:cubicBezTo>
                    <a:pt x="10302" y="17166"/>
                    <a:pt x="10488" y="17145"/>
                    <a:pt x="10680" y="17145"/>
                  </a:cubicBezTo>
                  <a:cubicBezTo>
                    <a:pt x="10972" y="17145"/>
                    <a:pt x="11276" y="17195"/>
                    <a:pt x="11572" y="17195"/>
                  </a:cubicBezTo>
                  <a:cubicBezTo>
                    <a:pt x="11766" y="17195"/>
                    <a:pt x="11956" y="17174"/>
                    <a:pt x="12137" y="17102"/>
                  </a:cubicBezTo>
                  <a:cubicBezTo>
                    <a:pt x="13199" y="16677"/>
                    <a:pt x="12968" y="14996"/>
                    <a:pt x="13818" y="14204"/>
                  </a:cubicBezTo>
                  <a:cubicBezTo>
                    <a:pt x="14050" y="13972"/>
                    <a:pt x="14359" y="13837"/>
                    <a:pt x="14533" y="13566"/>
                  </a:cubicBezTo>
                  <a:cubicBezTo>
                    <a:pt x="14823" y="13083"/>
                    <a:pt x="14552" y="12484"/>
                    <a:pt x="14301" y="11943"/>
                  </a:cubicBezTo>
                  <a:lnTo>
                    <a:pt x="14262" y="11885"/>
                  </a:lnTo>
                  <a:cubicBezTo>
                    <a:pt x="14127" y="11595"/>
                    <a:pt x="14011" y="11305"/>
                    <a:pt x="13914" y="11015"/>
                  </a:cubicBezTo>
                  <a:cubicBezTo>
                    <a:pt x="13257" y="9063"/>
                    <a:pt x="13335" y="6918"/>
                    <a:pt x="13257" y="4793"/>
                  </a:cubicBezTo>
                  <a:cubicBezTo>
                    <a:pt x="13238" y="4213"/>
                    <a:pt x="13219" y="3633"/>
                    <a:pt x="13141" y="3054"/>
                  </a:cubicBezTo>
                  <a:cubicBezTo>
                    <a:pt x="13103" y="2686"/>
                    <a:pt x="13045" y="2319"/>
                    <a:pt x="12968" y="1952"/>
                  </a:cubicBezTo>
                  <a:cubicBezTo>
                    <a:pt x="12890" y="1624"/>
                    <a:pt x="12774" y="1314"/>
                    <a:pt x="12620" y="1024"/>
                  </a:cubicBezTo>
                  <a:cubicBezTo>
                    <a:pt x="12426" y="619"/>
                    <a:pt x="12137" y="271"/>
                    <a:pt x="117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66"/>
            <p:cNvSpPr/>
            <p:nvPr/>
          </p:nvSpPr>
          <p:spPr>
            <a:xfrm>
              <a:off x="5113525" y="1710625"/>
              <a:ext cx="444475" cy="473700"/>
            </a:xfrm>
            <a:custGeom>
              <a:avLst/>
              <a:gdLst/>
              <a:ahLst/>
              <a:cxnLst/>
              <a:rect l="l" t="t" r="r" b="b"/>
              <a:pathLst>
                <a:path w="17779" h="18948" extrusionOk="0">
                  <a:moveTo>
                    <a:pt x="10358" y="0"/>
                  </a:moveTo>
                  <a:lnTo>
                    <a:pt x="6938" y="2029"/>
                  </a:lnTo>
                  <a:cubicBezTo>
                    <a:pt x="6551" y="2261"/>
                    <a:pt x="6145" y="2512"/>
                    <a:pt x="5971" y="2938"/>
                  </a:cubicBezTo>
                  <a:cubicBezTo>
                    <a:pt x="5875" y="3170"/>
                    <a:pt x="5875" y="3459"/>
                    <a:pt x="5797" y="3691"/>
                  </a:cubicBezTo>
                  <a:cubicBezTo>
                    <a:pt x="5643" y="4252"/>
                    <a:pt x="5179" y="4619"/>
                    <a:pt x="4754" y="4967"/>
                  </a:cubicBezTo>
                  <a:lnTo>
                    <a:pt x="619" y="8329"/>
                  </a:lnTo>
                  <a:cubicBezTo>
                    <a:pt x="599" y="8484"/>
                    <a:pt x="580" y="8619"/>
                    <a:pt x="561" y="8754"/>
                  </a:cubicBezTo>
                  <a:cubicBezTo>
                    <a:pt x="309" y="11247"/>
                    <a:pt x="116" y="13759"/>
                    <a:pt x="0" y="16271"/>
                  </a:cubicBezTo>
                  <a:cubicBezTo>
                    <a:pt x="213" y="16484"/>
                    <a:pt x="464" y="16639"/>
                    <a:pt x="734" y="16755"/>
                  </a:cubicBezTo>
                  <a:cubicBezTo>
                    <a:pt x="1488" y="17083"/>
                    <a:pt x="2396" y="16986"/>
                    <a:pt x="3189" y="17238"/>
                  </a:cubicBezTo>
                  <a:cubicBezTo>
                    <a:pt x="4442" y="17662"/>
                    <a:pt x="5432" y="18947"/>
                    <a:pt x="6712" y="18947"/>
                  </a:cubicBezTo>
                  <a:cubicBezTo>
                    <a:pt x="6773" y="18947"/>
                    <a:pt x="6836" y="18944"/>
                    <a:pt x="6899" y="18938"/>
                  </a:cubicBezTo>
                  <a:cubicBezTo>
                    <a:pt x="7923" y="18784"/>
                    <a:pt x="8619" y="17798"/>
                    <a:pt x="8445" y="16774"/>
                  </a:cubicBezTo>
                  <a:cubicBezTo>
                    <a:pt x="8232" y="15827"/>
                    <a:pt x="7324" y="15247"/>
                    <a:pt x="6551" y="14648"/>
                  </a:cubicBezTo>
                  <a:cubicBezTo>
                    <a:pt x="5797" y="14049"/>
                    <a:pt x="5063" y="13122"/>
                    <a:pt x="5392" y="12213"/>
                  </a:cubicBezTo>
                  <a:cubicBezTo>
                    <a:pt x="5855" y="10861"/>
                    <a:pt x="7962" y="11073"/>
                    <a:pt x="8947" y="10049"/>
                  </a:cubicBezTo>
                  <a:cubicBezTo>
                    <a:pt x="9624" y="9334"/>
                    <a:pt x="9624" y="8252"/>
                    <a:pt x="10049" y="7363"/>
                  </a:cubicBezTo>
                  <a:cubicBezTo>
                    <a:pt x="10822" y="5682"/>
                    <a:pt x="12928" y="5141"/>
                    <a:pt x="14687" y="4522"/>
                  </a:cubicBezTo>
                  <a:cubicBezTo>
                    <a:pt x="16097" y="4039"/>
                    <a:pt x="17682" y="3034"/>
                    <a:pt x="17779" y="1643"/>
                  </a:cubicBezTo>
                  <a:cubicBezTo>
                    <a:pt x="15324" y="1025"/>
                    <a:pt x="12870" y="213"/>
                    <a:pt x="10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66"/>
            <p:cNvSpPr/>
            <p:nvPr/>
          </p:nvSpPr>
          <p:spPr>
            <a:xfrm>
              <a:off x="5074875" y="2157975"/>
              <a:ext cx="211625" cy="610675"/>
            </a:xfrm>
            <a:custGeom>
              <a:avLst/>
              <a:gdLst/>
              <a:ahLst/>
              <a:cxnLst/>
              <a:rect l="l" t="t" r="r" b="b"/>
              <a:pathLst>
                <a:path w="8465" h="24427" extrusionOk="0">
                  <a:moveTo>
                    <a:pt x="1430" y="1"/>
                  </a:moveTo>
                  <a:cubicBezTo>
                    <a:pt x="1450" y="3151"/>
                    <a:pt x="1469" y="6358"/>
                    <a:pt x="657" y="9412"/>
                  </a:cubicBezTo>
                  <a:cubicBezTo>
                    <a:pt x="387" y="10475"/>
                    <a:pt x="0" y="11537"/>
                    <a:pt x="116" y="12620"/>
                  </a:cubicBezTo>
                  <a:cubicBezTo>
                    <a:pt x="213" y="13393"/>
                    <a:pt x="541" y="14108"/>
                    <a:pt x="850" y="14842"/>
                  </a:cubicBezTo>
                  <a:cubicBezTo>
                    <a:pt x="1913" y="17412"/>
                    <a:pt x="2551" y="20137"/>
                    <a:pt x="2744" y="22919"/>
                  </a:cubicBezTo>
                  <a:cubicBezTo>
                    <a:pt x="2783" y="23306"/>
                    <a:pt x="2822" y="23770"/>
                    <a:pt x="3150" y="24002"/>
                  </a:cubicBezTo>
                  <a:cubicBezTo>
                    <a:pt x="3343" y="24118"/>
                    <a:pt x="3556" y="24176"/>
                    <a:pt x="3768" y="24176"/>
                  </a:cubicBezTo>
                  <a:lnTo>
                    <a:pt x="5527" y="24388"/>
                  </a:lnTo>
                  <a:cubicBezTo>
                    <a:pt x="5685" y="24409"/>
                    <a:pt x="5854" y="24427"/>
                    <a:pt x="6019" y="24427"/>
                  </a:cubicBezTo>
                  <a:cubicBezTo>
                    <a:pt x="6316" y="24427"/>
                    <a:pt x="6603" y="24368"/>
                    <a:pt x="6802" y="24156"/>
                  </a:cubicBezTo>
                  <a:cubicBezTo>
                    <a:pt x="7228" y="23750"/>
                    <a:pt x="7015" y="22977"/>
                    <a:pt x="6532" y="22649"/>
                  </a:cubicBezTo>
                  <a:cubicBezTo>
                    <a:pt x="6049" y="22301"/>
                    <a:pt x="5411" y="22282"/>
                    <a:pt x="4831" y="22262"/>
                  </a:cubicBezTo>
                  <a:cubicBezTo>
                    <a:pt x="4812" y="20774"/>
                    <a:pt x="5469" y="19383"/>
                    <a:pt x="6029" y="18011"/>
                  </a:cubicBezTo>
                  <a:cubicBezTo>
                    <a:pt x="7749" y="13721"/>
                    <a:pt x="8464" y="9122"/>
                    <a:pt x="8155" y="4523"/>
                  </a:cubicBezTo>
                  <a:lnTo>
                    <a:pt x="14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6"/>
            <p:cNvSpPr/>
            <p:nvPr/>
          </p:nvSpPr>
          <p:spPr>
            <a:xfrm>
              <a:off x="5186950" y="1778750"/>
              <a:ext cx="1000" cy="975"/>
            </a:xfrm>
            <a:custGeom>
              <a:avLst/>
              <a:gdLst/>
              <a:ahLst/>
              <a:cxnLst/>
              <a:rect l="l" t="t" r="r" b="b"/>
              <a:pathLst>
                <a:path w="40" h="39" extrusionOk="0">
                  <a:moveTo>
                    <a:pt x="20" y="0"/>
                  </a:moveTo>
                  <a:cubicBezTo>
                    <a:pt x="0" y="0"/>
                    <a:pt x="0" y="39"/>
                    <a:pt x="20" y="39"/>
                  </a:cubicBezTo>
                  <a:cubicBezTo>
                    <a:pt x="39" y="39"/>
                    <a:pt x="39" y="0"/>
                    <a:pt x="20" y="0"/>
                  </a:cubicBezTo>
                  <a:close/>
                </a:path>
              </a:pathLst>
            </a:custGeom>
            <a:solidFill>
              <a:srgbClr val="0B0E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6"/>
            <p:cNvSpPr/>
            <p:nvPr/>
          </p:nvSpPr>
          <p:spPr>
            <a:xfrm>
              <a:off x="4995650" y="1729450"/>
              <a:ext cx="199075" cy="659250"/>
            </a:xfrm>
            <a:custGeom>
              <a:avLst/>
              <a:gdLst/>
              <a:ahLst/>
              <a:cxnLst/>
              <a:rect l="l" t="t" r="r" b="b"/>
              <a:pathLst>
                <a:path w="7963" h="26370" extrusionOk="0">
                  <a:moveTo>
                    <a:pt x="4318" y="0"/>
                  </a:moveTo>
                  <a:cubicBezTo>
                    <a:pt x="3894" y="0"/>
                    <a:pt x="3463" y="98"/>
                    <a:pt x="3034" y="329"/>
                  </a:cubicBezTo>
                  <a:cubicBezTo>
                    <a:pt x="2222" y="774"/>
                    <a:pt x="1932" y="1624"/>
                    <a:pt x="1759" y="2474"/>
                  </a:cubicBezTo>
                  <a:cubicBezTo>
                    <a:pt x="1507" y="3537"/>
                    <a:pt x="1314" y="4600"/>
                    <a:pt x="1121" y="5682"/>
                  </a:cubicBezTo>
                  <a:cubicBezTo>
                    <a:pt x="406" y="9953"/>
                    <a:pt x="155" y="14282"/>
                    <a:pt x="58" y="18610"/>
                  </a:cubicBezTo>
                  <a:cubicBezTo>
                    <a:pt x="0" y="21084"/>
                    <a:pt x="19" y="23538"/>
                    <a:pt x="19" y="25992"/>
                  </a:cubicBezTo>
                  <a:cubicBezTo>
                    <a:pt x="39" y="26244"/>
                    <a:pt x="237" y="26369"/>
                    <a:pt x="435" y="26369"/>
                  </a:cubicBezTo>
                  <a:cubicBezTo>
                    <a:pt x="633" y="26369"/>
                    <a:pt x="831" y="26244"/>
                    <a:pt x="850" y="25992"/>
                  </a:cubicBezTo>
                  <a:cubicBezTo>
                    <a:pt x="831" y="21896"/>
                    <a:pt x="831" y="17799"/>
                    <a:pt x="1044" y="13702"/>
                  </a:cubicBezTo>
                  <a:cubicBezTo>
                    <a:pt x="1140" y="11673"/>
                    <a:pt x="1295" y="9625"/>
                    <a:pt x="1565" y="7615"/>
                  </a:cubicBezTo>
                  <a:cubicBezTo>
                    <a:pt x="1681" y="6610"/>
                    <a:pt x="1836" y="5605"/>
                    <a:pt x="2029" y="4600"/>
                  </a:cubicBezTo>
                  <a:cubicBezTo>
                    <a:pt x="2106" y="4098"/>
                    <a:pt x="2203" y="3595"/>
                    <a:pt x="2319" y="3112"/>
                  </a:cubicBezTo>
                  <a:cubicBezTo>
                    <a:pt x="2377" y="2629"/>
                    <a:pt x="2493" y="2165"/>
                    <a:pt x="2667" y="1721"/>
                  </a:cubicBezTo>
                  <a:cubicBezTo>
                    <a:pt x="2972" y="957"/>
                    <a:pt x="3696" y="640"/>
                    <a:pt x="4457" y="640"/>
                  </a:cubicBezTo>
                  <a:cubicBezTo>
                    <a:pt x="4562" y="640"/>
                    <a:pt x="4668" y="646"/>
                    <a:pt x="4773" y="658"/>
                  </a:cubicBezTo>
                  <a:cubicBezTo>
                    <a:pt x="5817" y="793"/>
                    <a:pt x="6667" y="1489"/>
                    <a:pt x="7479" y="2088"/>
                  </a:cubicBezTo>
                  <a:cubicBezTo>
                    <a:pt x="7519" y="2119"/>
                    <a:pt x="7562" y="2132"/>
                    <a:pt x="7603" y="2132"/>
                  </a:cubicBezTo>
                  <a:cubicBezTo>
                    <a:pt x="7797" y="2132"/>
                    <a:pt x="7963" y="1841"/>
                    <a:pt x="7788" y="1682"/>
                  </a:cubicBezTo>
                  <a:cubicBezTo>
                    <a:pt x="6816" y="885"/>
                    <a:pt x="5594" y="0"/>
                    <a:pt x="4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66"/>
            <p:cNvSpPr/>
            <p:nvPr/>
          </p:nvSpPr>
          <p:spPr>
            <a:xfrm>
              <a:off x="6025950" y="1986000"/>
              <a:ext cx="483300" cy="29725"/>
            </a:xfrm>
            <a:custGeom>
              <a:avLst/>
              <a:gdLst/>
              <a:ahLst/>
              <a:cxnLst/>
              <a:rect l="l" t="t" r="r" b="b"/>
              <a:pathLst>
                <a:path w="19332" h="1189" extrusionOk="0">
                  <a:moveTo>
                    <a:pt x="123" y="0"/>
                  </a:moveTo>
                  <a:lnTo>
                    <a:pt x="123" y="0"/>
                  </a:lnTo>
                  <a:cubicBezTo>
                    <a:pt x="123" y="0"/>
                    <a:pt x="0" y="1188"/>
                    <a:pt x="3530" y="1188"/>
                  </a:cubicBezTo>
                  <a:cubicBezTo>
                    <a:pt x="4200" y="1188"/>
                    <a:pt x="5001" y="1145"/>
                    <a:pt x="5959" y="1044"/>
                  </a:cubicBezTo>
                  <a:cubicBezTo>
                    <a:pt x="8505" y="765"/>
                    <a:pt x="11302" y="684"/>
                    <a:pt x="13677" y="684"/>
                  </a:cubicBezTo>
                  <a:cubicBezTo>
                    <a:pt x="16891" y="684"/>
                    <a:pt x="19331" y="831"/>
                    <a:pt x="19331" y="831"/>
                  </a:cubicBezTo>
                  <a:cubicBezTo>
                    <a:pt x="19331" y="831"/>
                    <a:pt x="16487" y="101"/>
                    <a:pt x="12029" y="101"/>
                  </a:cubicBezTo>
                  <a:cubicBezTo>
                    <a:pt x="11012" y="101"/>
                    <a:pt x="9912" y="139"/>
                    <a:pt x="8742" y="232"/>
                  </a:cubicBezTo>
                  <a:cubicBezTo>
                    <a:pt x="7122" y="366"/>
                    <a:pt x="5765" y="416"/>
                    <a:pt x="4643" y="416"/>
                  </a:cubicBezTo>
                  <a:cubicBezTo>
                    <a:pt x="1403" y="416"/>
                    <a:pt x="123"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66"/>
            <p:cNvSpPr/>
            <p:nvPr/>
          </p:nvSpPr>
          <p:spPr>
            <a:xfrm>
              <a:off x="6099550" y="1963775"/>
              <a:ext cx="345450" cy="96750"/>
            </a:xfrm>
            <a:custGeom>
              <a:avLst/>
              <a:gdLst/>
              <a:ahLst/>
              <a:cxnLst/>
              <a:rect l="l" t="t" r="r" b="b"/>
              <a:pathLst>
                <a:path w="13818" h="3870" extrusionOk="0">
                  <a:moveTo>
                    <a:pt x="13817" y="0"/>
                  </a:moveTo>
                  <a:cubicBezTo>
                    <a:pt x="13816" y="1"/>
                    <a:pt x="0" y="3865"/>
                    <a:pt x="116" y="3865"/>
                  </a:cubicBezTo>
                  <a:cubicBezTo>
                    <a:pt x="187" y="3868"/>
                    <a:pt x="260" y="3870"/>
                    <a:pt x="335" y="3870"/>
                  </a:cubicBezTo>
                  <a:cubicBezTo>
                    <a:pt x="4237" y="3870"/>
                    <a:pt x="13816" y="1"/>
                    <a:pt x="1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6"/>
            <p:cNvSpPr/>
            <p:nvPr/>
          </p:nvSpPr>
          <p:spPr>
            <a:xfrm>
              <a:off x="6023225" y="1996075"/>
              <a:ext cx="465725" cy="53725"/>
            </a:xfrm>
            <a:custGeom>
              <a:avLst/>
              <a:gdLst/>
              <a:ahLst/>
              <a:cxnLst/>
              <a:rect l="l" t="t" r="r" b="b"/>
              <a:pathLst>
                <a:path w="18629" h="2149" extrusionOk="0">
                  <a:moveTo>
                    <a:pt x="2720" y="305"/>
                  </a:moveTo>
                  <a:cubicBezTo>
                    <a:pt x="1794" y="395"/>
                    <a:pt x="881" y="536"/>
                    <a:pt x="0" y="737"/>
                  </a:cubicBezTo>
                  <a:cubicBezTo>
                    <a:pt x="0" y="737"/>
                    <a:pt x="1065" y="508"/>
                    <a:pt x="2720" y="305"/>
                  </a:cubicBezTo>
                  <a:close/>
                  <a:moveTo>
                    <a:pt x="7531" y="0"/>
                  </a:moveTo>
                  <a:cubicBezTo>
                    <a:pt x="5714" y="0"/>
                    <a:pt x="4032" y="145"/>
                    <a:pt x="2720" y="305"/>
                  </a:cubicBezTo>
                  <a:lnTo>
                    <a:pt x="2720" y="305"/>
                  </a:lnTo>
                  <a:cubicBezTo>
                    <a:pt x="3652" y="215"/>
                    <a:pt x="4597" y="175"/>
                    <a:pt x="5539" y="175"/>
                  </a:cubicBezTo>
                  <a:cubicBezTo>
                    <a:pt x="12181" y="175"/>
                    <a:pt x="18629" y="2148"/>
                    <a:pt x="18629" y="2148"/>
                  </a:cubicBezTo>
                  <a:cubicBezTo>
                    <a:pt x="18629" y="2148"/>
                    <a:pt x="18262" y="1510"/>
                    <a:pt x="12406" y="409"/>
                  </a:cubicBezTo>
                  <a:cubicBezTo>
                    <a:pt x="10783" y="109"/>
                    <a:pt x="9106" y="0"/>
                    <a:pt x="7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6"/>
            <p:cNvSpPr/>
            <p:nvPr/>
          </p:nvSpPr>
          <p:spPr>
            <a:xfrm>
              <a:off x="6344475" y="1624025"/>
              <a:ext cx="188450" cy="61025"/>
            </a:xfrm>
            <a:custGeom>
              <a:avLst/>
              <a:gdLst/>
              <a:ahLst/>
              <a:cxnLst/>
              <a:rect l="l" t="t" r="r" b="b"/>
              <a:pathLst>
                <a:path w="7538" h="2441" extrusionOk="0">
                  <a:moveTo>
                    <a:pt x="5891" y="0"/>
                  </a:moveTo>
                  <a:cubicBezTo>
                    <a:pt x="5098" y="0"/>
                    <a:pt x="4295" y="159"/>
                    <a:pt x="3537" y="430"/>
                  </a:cubicBezTo>
                  <a:cubicBezTo>
                    <a:pt x="2469" y="819"/>
                    <a:pt x="1483" y="1410"/>
                    <a:pt x="544" y="2057"/>
                  </a:cubicBezTo>
                  <a:lnTo>
                    <a:pt x="544" y="2057"/>
                  </a:lnTo>
                  <a:cubicBezTo>
                    <a:pt x="388" y="2034"/>
                    <a:pt x="233" y="2007"/>
                    <a:pt x="78" y="1976"/>
                  </a:cubicBezTo>
                  <a:lnTo>
                    <a:pt x="1" y="2440"/>
                  </a:lnTo>
                  <a:cubicBezTo>
                    <a:pt x="180" y="2311"/>
                    <a:pt x="361" y="2183"/>
                    <a:pt x="544" y="2057"/>
                  </a:cubicBezTo>
                  <a:lnTo>
                    <a:pt x="544" y="2057"/>
                  </a:lnTo>
                  <a:cubicBezTo>
                    <a:pt x="996" y="2124"/>
                    <a:pt x="1451" y="2157"/>
                    <a:pt x="1904" y="2157"/>
                  </a:cubicBezTo>
                  <a:cubicBezTo>
                    <a:pt x="3919" y="2157"/>
                    <a:pt x="5905" y="1503"/>
                    <a:pt x="7537" y="256"/>
                  </a:cubicBezTo>
                  <a:cubicBezTo>
                    <a:pt x="7008" y="80"/>
                    <a:pt x="6452" y="0"/>
                    <a:pt x="5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6"/>
            <p:cNvSpPr/>
            <p:nvPr/>
          </p:nvSpPr>
          <p:spPr>
            <a:xfrm>
              <a:off x="6009675" y="1578900"/>
              <a:ext cx="141575" cy="120625"/>
            </a:xfrm>
            <a:custGeom>
              <a:avLst/>
              <a:gdLst/>
              <a:ahLst/>
              <a:cxnLst/>
              <a:rect l="l" t="t" r="r" b="b"/>
              <a:pathLst>
                <a:path w="5663" h="4825" extrusionOk="0">
                  <a:moveTo>
                    <a:pt x="786" y="1"/>
                  </a:moveTo>
                  <a:cubicBezTo>
                    <a:pt x="524" y="1"/>
                    <a:pt x="261" y="24"/>
                    <a:pt x="1" y="71"/>
                  </a:cubicBezTo>
                  <a:cubicBezTo>
                    <a:pt x="639" y="2003"/>
                    <a:pt x="2088" y="3549"/>
                    <a:pt x="3962" y="4361"/>
                  </a:cubicBezTo>
                  <a:cubicBezTo>
                    <a:pt x="4117" y="4419"/>
                    <a:pt x="4272" y="4477"/>
                    <a:pt x="4407" y="4535"/>
                  </a:cubicBezTo>
                  <a:lnTo>
                    <a:pt x="4677" y="4612"/>
                  </a:lnTo>
                  <a:cubicBezTo>
                    <a:pt x="4987" y="4709"/>
                    <a:pt x="5277" y="4786"/>
                    <a:pt x="5586" y="4825"/>
                  </a:cubicBezTo>
                  <a:lnTo>
                    <a:pt x="5663" y="3685"/>
                  </a:lnTo>
                  <a:cubicBezTo>
                    <a:pt x="5624" y="3511"/>
                    <a:pt x="5547" y="3318"/>
                    <a:pt x="5489" y="3144"/>
                  </a:cubicBezTo>
                  <a:cubicBezTo>
                    <a:pt x="4721" y="1301"/>
                    <a:pt x="2764" y="1"/>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6"/>
            <p:cNvSpPr/>
            <p:nvPr/>
          </p:nvSpPr>
          <p:spPr>
            <a:xfrm>
              <a:off x="6116450" y="1631425"/>
              <a:ext cx="267675" cy="373475"/>
            </a:xfrm>
            <a:custGeom>
              <a:avLst/>
              <a:gdLst/>
              <a:ahLst/>
              <a:cxnLst/>
              <a:rect l="l" t="t" r="r" b="b"/>
              <a:pathLst>
                <a:path w="10707" h="14939" extrusionOk="0">
                  <a:moveTo>
                    <a:pt x="5097" y="1"/>
                  </a:moveTo>
                  <a:cubicBezTo>
                    <a:pt x="4407" y="1"/>
                    <a:pt x="3715" y="71"/>
                    <a:pt x="3035" y="212"/>
                  </a:cubicBezTo>
                  <a:cubicBezTo>
                    <a:pt x="2358" y="328"/>
                    <a:pt x="1740" y="617"/>
                    <a:pt x="1218" y="1062"/>
                  </a:cubicBezTo>
                  <a:lnTo>
                    <a:pt x="1121" y="1159"/>
                  </a:lnTo>
                  <a:cubicBezTo>
                    <a:pt x="774" y="1545"/>
                    <a:pt x="522" y="2028"/>
                    <a:pt x="406" y="2531"/>
                  </a:cubicBezTo>
                  <a:lnTo>
                    <a:pt x="387" y="2608"/>
                  </a:lnTo>
                  <a:cubicBezTo>
                    <a:pt x="348" y="2801"/>
                    <a:pt x="310" y="3014"/>
                    <a:pt x="291" y="3226"/>
                  </a:cubicBezTo>
                  <a:cubicBezTo>
                    <a:pt x="252" y="3420"/>
                    <a:pt x="233" y="3613"/>
                    <a:pt x="233" y="3806"/>
                  </a:cubicBezTo>
                  <a:cubicBezTo>
                    <a:pt x="1" y="6589"/>
                    <a:pt x="310" y="9410"/>
                    <a:pt x="1102" y="12077"/>
                  </a:cubicBezTo>
                  <a:cubicBezTo>
                    <a:pt x="1315" y="12753"/>
                    <a:pt x="1566" y="13468"/>
                    <a:pt x="2068" y="13971"/>
                  </a:cubicBezTo>
                  <a:cubicBezTo>
                    <a:pt x="2204" y="14087"/>
                    <a:pt x="2320" y="14183"/>
                    <a:pt x="2455" y="14280"/>
                  </a:cubicBezTo>
                  <a:cubicBezTo>
                    <a:pt x="2609" y="14376"/>
                    <a:pt x="2764" y="14454"/>
                    <a:pt x="2938" y="14512"/>
                  </a:cubicBezTo>
                  <a:cubicBezTo>
                    <a:pt x="3054" y="14570"/>
                    <a:pt x="3189" y="14628"/>
                    <a:pt x="3324" y="14666"/>
                  </a:cubicBezTo>
                  <a:cubicBezTo>
                    <a:pt x="3440" y="14705"/>
                    <a:pt x="3556" y="14724"/>
                    <a:pt x="3672" y="14763"/>
                  </a:cubicBezTo>
                  <a:cubicBezTo>
                    <a:pt x="3981" y="14821"/>
                    <a:pt x="4291" y="14879"/>
                    <a:pt x="4600" y="14898"/>
                  </a:cubicBezTo>
                  <a:lnTo>
                    <a:pt x="4716" y="14898"/>
                  </a:lnTo>
                  <a:cubicBezTo>
                    <a:pt x="5062" y="14922"/>
                    <a:pt x="5408" y="14939"/>
                    <a:pt x="5755" y="14939"/>
                  </a:cubicBezTo>
                  <a:cubicBezTo>
                    <a:pt x="5969" y="14939"/>
                    <a:pt x="6183" y="14932"/>
                    <a:pt x="6397" y="14918"/>
                  </a:cubicBezTo>
                  <a:cubicBezTo>
                    <a:pt x="6590" y="14918"/>
                    <a:pt x="6803" y="14898"/>
                    <a:pt x="6996" y="14879"/>
                  </a:cubicBezTo>
                  <a:lnTo>
                    <a:pt x="6687" y="14860"/>
                  </a:lnTo>
                  <a:cubicBezTo>
                    <a:pt x="6880" y="14860"/>
                    <a:pt x="7073" y="14840"/>
                    <a:pt x="7247" y="14840"/>
                  </a:cubicBezTo>
                  <a:cubicBezTo>
                    <a:pt x="8271" y="14802"/>
                    <a:pt x="9315" y="14589"/>
                    <a:pt x="9817" y="13758"/>
                  </a:cubicBezTo>
                  <a:cubicBezTo>
                    <a:pt x="9817" y="13739"/>
                    <a:pt x="9837" y="13719"/>
                    <a:pt x="9856" y="13681"/>
                  </a:cubicBezTo>
                  <a:cubicBezTo>
                    <a:pt x="10030" y="13275"/>
                    <a:pt x="10146" y="12831"/>
                    <a:pt x="10165" y="12386"/>
                  </a:cubicBezTo>
                  <a:cubicBezTo>
                    <a:pt x="10436" y="9719"/>
                    <a:pt x="10629" y="7053"/>
                    <a:pt x="10706" y="4386"/>
                  </a:cubicBezTo>
                  <a:cubicBezTo>
                    <a:pt x="10706" y="3980"/>
                    <a:pt x="10706" y="3574"/>
                    <a:pt x="10668" y="3168"/>
                  </a:cubicBezTo>
                  <a:cubicBezTo>
                    <a:pt x="10629" y="2743"/>
                    <a:pt x="10513" y="2318"/>
                    <a:pt x="10281" y="1932"/>
                  </a:cubicBezTo>
                  <a:cubicBezTo>
                    <a:pt x="10281" y="1912"/>
                    <a:pt x="10262" y="1893"/>
                    <a:pt x="10243" y="1874"/>
                  </a:cubicBezTo>
                  <a:cubicBezTo>
                    <a:pt x="10165" y="1758"/>
                    <a:pt x="10088" y="1642"/>
                    <a:pt x="10011" y="1564"/>
                  </a:cubicBezTo>
                  <a:cubicBezTo>
                    <a:pt x="9450" y="946"/>
                    <a:pt x="8619" y="598"/>
                    <a:pt x="7808" y="366"/>
                  </a:cubicBezTo>
                  <a:cubicBezTo>
                    <a:pt x="6926" y="124"/>
                    <a:pt x="6013" y="1"/>
                    <a:pt x="50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6"/>
            <p:cNvSpPr/>
            <p:nvPr/>
          </p:nvSpPr>
          <p:spPr>
            <a:xfrm>
              <a:off x="6116450" y="1711575"/>
              <a:ext cx="100525" cy="276375"/>
            </a:xfrm>
            <a:custGeom>
              <a:avLst/>
              <a:gdLst/>
              <a:ahLst/>
              <a:cxnLst/>
              <a:rect l="l" t="t" r="r" b="b"/>
              <a:pathLst>
                <a:path w="4021" h="11055" extrusionOk="0">
                  <a:moveTo>
                    <a:pt x="291" y="1"/>
                  </a:moveTo>
                  <a:cubicBezTo>
                    <a:pt x="252" y="194"/>
                    <a:pt x="233" y="387"/>
                    <a:pt x="233" y="581"/>
                  </a:cubicBezTo>
                  <a:cubicBezTo>
                    <a:pt x="1" y="3363"/>
                    <a:pt x="310" y="6165"/>
                    <a:pt x="1102" y="8852"/>
                  </a:cubicBezTo>
                  <a:cubicBezTo>
                    <a:pt x="1315" y="9528"/>
                    <a:pt x="1566" y="10224"/>
                    <a:pt x="2068" y="10745"/>
                  </a:cubicBezTo>
                  <a:cubicBezTo>
                    <a:pt x="2184" y="10861"/>
                    <a:pt x="2320" y="10958"/>
                    <a:pt x="2455" y="11055"/>
                  </a:cubicBezTo>
                  <a:cubicBezTo>
                    <a:pt x="2493" y="10842"/>
                    <a:pt x="2532" y="10610"/>
                    <a:pt x="2551" y="10378"/>
                  </a:cubicBezTo>
                  <a:cubicBezTo>
                    <a:pt x="2687" y="9489"/>
                    <a:pt x="2822" y="8523"/>
                    <a:pt x="3208" y="8001"/>
                  </a:cubicBezTo>
                  <a:cubicBezTo>
                    <a:pt x="3479" y="7673"/>
                    <a:pt x="3692" y="7306"/>
                    <a:pt x="3846" y="6900"/>
                  </a:cubicBezTo>
                  <a:cubicBezTo>
                    <a:pt x="4020" y="6339"/>
                    <a:pt x="3885" y="5702"/>
                    <a:pt x="3711" y="5161"/>
                  </a:cubicBezTo>
                  <a:cubicBezTo>
                    <a:pt x="3266" y="3750"/>
                    <a:pt x="2551" y="2455"/>
                    <a:pt x="1605" y="1315"/>
                  </a:cubicBezTo>
                  <a:cubicBezTo>
                    <a:pt x="1353" y="1025"/>
                    <a:pt x="1083" y="755"/>
                    <a:pt x="812" y="484"/>
                  </a:cubicBezTo>
                  <a:cubicBezTo>
                    <a:pt x="638" y="310"/>
                    <a:pt x="464" y="156"/>
                    <a:pt x="2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6"/>
            <p:cNvSpPr/>
            <p:nvPr/>
          </p:nvSpPr>
          <p:spPr>
            <a:xfrm>
              <a:off x="6309225" y="1710625"/>
              <a:ext cx="74900" cy="262825"/>
            </a:xfrm>
            <a:custGeom>
              <a:avLst/>
              <a:gdLst/>
              <a:ahLst/>
              <a:cxnLst/>
              <a:rect l="l" t="t" r="r" b="b"/>
              <a:pathLst>
                <a:path w="2996" h="10513" extrusionOk="0">
                  <a:moveTo>
                    <a:pt x="2957" y="0"/>
                  </a:moveTo>
                  <a:cubicBezTo>
                    <a:pt x="2358" y="310"/>
                    <a:pt x="1836" y="793"/>
                    <a:pt x="1488" y="1392"/>
                  </a:cubicBezTo>
                  <a:cubicBezTo>
                    <a:pt x="870" y="2397"/>
                    <a:pt x="657" y="3595"/>
                    <a:pt x="464" y="4773"/>
                  </a:cubicBezTo>
                  <a:cubicBezTo>
                    <a:pt x="213" y="6261"/>
                    <a:pt x="0" y="7962"/>
                    <a:pt x="908" y="9179"/>
                  </a:cubicBezTo>
                  <a:cubicBezTo>
                    <a:pt x="1256" y="9663"/>
                    <a:pt x="1778" y="10049"/>
                    <a:pt x="2145" y="10513"/>
                  </a:cubicBezTo>
                  <a:cubicBezTo>
                    <a:pt x="2319" y="10107"/>
                    <a:pt x="2435" y="9663"/>
                    <a:pt x="2454" y="9218"/>
                  </a:cubicBezTo>
                  <a:cubicBezTo>
                    <a:pt x="2725" y="6551"/>
                    <a:pt x="2918" y="3885"/>
                    <a:pt x="2995" y="1218"/>
                  </a:cubicBezTo>
                  <a:cubicBezTo>
                    <a:pt x="2995" y="812"/>
                    <a:pt x="2995" y="406"/>
                    <a:pt x="29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6"/>
            <p:cNvSpPr/>
            <p:nvPr/>
          </p:nvSpPr>
          <p:spPr>
            <a:xfrm>
              <a:off x="6187475" y="1943000"/>
              <a:ext cx="139150" cy="61900"/>
            </a:xfrm>
            <a:custGeom>
              <a:avLst/>
              <a:gdLst/>
              <a:ahLst/>
              <a:cxnLst/>
              <a:rect l="l" t="t" r="r" b="b"/>
              <a:pathLst>
                <a:path w="5566" h="2476" extrusionOk="0">
                  <a:moveTo>
                    <a:pt x="1118" y="0"/>
                  </a:moveTo>
                  <a:cubicBezTo>
                    <a:pt x="706" y="0"/>
                    <a:pt x="325" y="257"/>
                    <a:pt x="174" y="657"/>
                  </a:cubicBezTo>
                  <a:cubicBezTo>
                    <a:pt x="0" y="1102"/>
                    <a:pt x="58" y="1604"/>
                    <a:pt x="329" y="2010"/>
                  </a:cubicBezTo>
                  <a:cubicBezTo>
                    <a:pt x="367" y="2087"/>
                    <a:pt x="425" y="2145"/>
                    <a:pt x="464" y="2203"/>
                  </a:cubicBezTo>
                  <a:cubicBezTo>
                    <a:pt x="580" y="2242"/>
                    <a:pt x="715" y="2261"/>
                    <a:pt x="831" y="2300"/>
                  </a:cubicBezTo>
                  <a:cubicBezTo>
                    <a:pt x="1140" y="2358"/>
                    <a:pt x="1450" y="2416"/>
                    <a:pt x="1759" y="2435"/>
                  </a:cubicBezTo>
                  <a:lnTo>
                    <a:pt x="1855" y="2435"/>
                  </a:lnTo>
                  <a:cubicBezTo>
                    <a:pt x="2202" y="2459"/>
                    <a:pt x="2548" y="2476"/>
                    <a:pt x="2899" y="2476"/>
                  </a:cubicBezTo>
                  <a:cubicBezTo>
                    <a:pt x="3116" y="2476"/>
                    <a:pt x="3335" y="2469"/>
                    <a:pt x="3556" y="2455"/>
                  </a:cubicBezTo>
                  <a:cubicBezTo>
                    <a:pt x="3749" y="2455"/>
                    <a:pt x="3943" y="2435"/>
                    <a:pt x="4136" y="2416"/>
                  </a:cubicBezTo>
                  <a:lnTo>
                    <a:pt x="3846" y="2397"/>
                  </a:lnTo>
                  <a:cubicBezTo>
                    <a:pt x="4020" y="2397"/>
                    <a:pt x="4213" y="2377"/>
                    <a:pt x="4406" y="2377"/>
                  </a:cubicBezTo>
                  <a:cubicBezTo>
                    <a:pt x="4793" y="2184"/>
                    <a:pt x="5102" y="1894"/>
                    <a:pt x="5315" y="1527"/>
                  </a:cubicBezTo>
                  <a:cubicBezTo>
                    <a:pt x="5566" y="1044"/>
                    <a:pt x="5392" y="310"/>
                    <a:pt x="4851" y="194"/>
                  </a:cubicBezTo>
                  <a:cubicBezTo>
                    <a:pt x="4790" y="177"/>
                    <a:pt x="4730" y="170"/>
                    <a:pt x="4671" y="170"/>
                  </a:cubicBezTo>
                  <a:cubicBezTo>
                    <a:pt x="4061" y="170"/>
                    <a:pt x="3535" y="971"/>
                    <a:pt x="2883" y="971"/>
                  </a:cubicBezTo>
                  <a:cubicBezTo>
                    <a:pt x="2856" y="971"/>
                    <a:pt x="2829" y="969"/>
                    <a:pt x="2802" y="967"/>
                  </a:cubicBezTo>
                  <a:cubicBezTo>
                    <a:pt x="2203" y="909"/>
                    <a:pt x="1894" y="194"/>
                    <a:pt x="1314" y="20"/>
                  </a:cubicBezTo>
                  <a:cubicBezTo>
                    <a:pt x="1249" y="7"/>
                    <a:pt x="1183" y="0"/>
                    <a:pt x="1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6"/>
            <p:cNvSpPr/>
            <p:nvPr/>
          </p:nvSpPr>
          <p:spPr>
            <a:xfrm>
              <a:off x="6138200" y="1817775"/>
              <a:ext cx="47850" cy="52675"/>
            </a:xfrm>
            <a:custGeom>
              <a:avLst/>
              <a:gdLst/>
              <a:ahLst/>
              <a:cxnLst/>
              <a:rect l="l" t="t" r="r" b="b"/>
              <a:pathLst>
                <a:path w="1914" h="2107" extrusionOk="0">
                  <a:moveTo>
                    <a:pt x="811" y="1"/>
                  </a:moveTo>
                  <a:cubicBezTo>
                    <a:pt x="677" y="1"/>
                    <a:pt x="546" y="58"/>
                    <a:pt x="445" y="159"/>
                  </a:cubicBezTo>
                  <a:cubicBezTo>
                    <a:pt x="232" y="352"/>
                    <a:pt x="97" y="623"/>
                    <a:pt x="58" y="913"/>
                  </a:cubicBezTo>
                  <a:cubicBezTo>
                    <a:pt x="0" y="1241"/>
                    <a:pt x="0" y="1570"/>
                    <a:pt x="58" y="1898"/>
                  </a:cubicBezTo>
                  <a:cubicBezTo>
                    <a:pt x="66" y="1963"/>
                    <a:pt x="112" y="1990"/>
                    <a:pt x="163" y="1990"/>
                  </a:cubicBezTo>
                  <a:cubicBezTo>
                    <a:pt x="235" y="1990"/>
                    <a:pt x="318" y="1938"/>
                    <a:pt x="329" y="1859"/>
                  </a:cubicBezTo>
                  <a:lnTo>
                    <a:pt x="348" y="1859"/>
                  </a:lnTo>
                  <a:cubicBezTo>
                    <a:pt x="348" y="1415"/>
                    <a:pt x="290" y="893"/>
                    <a:pt x="580" y="507"/>
                  </a:cubicBezTo>
                  <a:cubicBezTo>
                    <a:pt x="638" y="429"/>
                    <a:pt x="715" y="371"/>
                    <a:pt x="793" y="352"/>
                  </a:cubicBezTo>
                  <a:cubicBezTo>
                    <a:pt x="908" y="352"/>
                    <a:pt x="1005" y="410"/>
                    <a:pt x="1063" y="487"/>
                  </a:cubicBezTo>
                  <a:cubicBezTo>
                    <a:pt x="1218" y="661"/>
                    <a:pt x="1314" y="855"/>
                    <a:pt x="1353" y="1086"/>
                  </a:cubicBezTo>
                  <a:cubicBezTo>
                    <a:pt x="1392" y="1241"/>
                    <a:pt x="1411" y="1396"/>
                    <a:pt x="1450" y="1550"/>
                  </a:cubicBezTo>
                  <a:cubicBezTo>
                    <a:pt x="1430" y="1724"/>
                    <a:pt x="1488" y="1898"/>
                    <a:pt x="1585" y="2053"/>
                  </a:cubicBezTo>
                  <a:cubicBezTo>
                    <a:pt x="1621" y="2089"/>
                    <a:pt x="1669" y="2106"/>
                    <a:pt x="1716" y="2106"/>
                  </a:cubicBezTo>
                  <a:cubicBezTo>
                    <a:pt x="1793" y="2106"/>
                    <a:pt x="1870" y="2060"/>
                    <a:pt x="1894" y="1975"/>
                  </a:cubicBezTo>
                  <a:cubicBezTo>
                    <a:pt x="1913" y="1879"/>
                    <a:pt x="1913" y="1782"/>
                    <a:pt x="1875" y="1686"/>
                  </a:cubicBezTo>
                  <a:cubicBezTo>
                    <a:pt x="1855" y="1608"/>
                    <a:pt x="1855" y="1531"/>
                    <a:pt x="1836" y="1454"/>
                  </a:cubicBezTo>
                  <a:cubicBezTo>
                    <a:pt x="1797" y="1280"/>
                    <a:pt x="1759" y="1125"/>
                    <a:pt x="1720" y="971"/>
                  </a:cubicBezTo>
                  <a:cubicBezTo>
                    <a:pt x="1643" y="681"/>
                    <a:pt x="1488" y="410"/>
                    <a:pt x="1276" y="198"/>
                  </a:cubicBezTo>
                  <a:cubicBezTo>
                    <a:pt x="1160" y="101"/>
                    <a:pt x="1024" y="24"/>
                    <a:pt x="870" y="4"/>
                  </a:cubicBezTo>
                  <a:cubicBezTo>
                    <a:pt x="850" y="2"/>
                    <a:pt x="831" y="1"/>
                    <a:pt x="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6"/>
            <p:cNvSpPr/>
            <p:nvPr/>
          </p:nvSpPr>
          <p:spPr>
            <a:xfrm>
              <a:off x="6327100" y="1822525"/>
              <a:ext cx="38675" cy="46225"/>
            </a:xfrm>
            <a:custGeom>
              <a:avLst/>
              <a:gdLst/>
              <a:ahLst/>
              <a:cxnLst/>
              <a:rect l="l" t="t" r="r" b="b"/>
              <a:pathLst>
                <a:path w="1547" h="1849" extrusionOk="0">
                  <a:moveTo>
                    <a:pt x="757" y="0"/>
                  </a:moveTo>
                  <a:cubicBezTo>
                    <a:pt x="670" y="0"/>
                    <a:pt x="582" y="22"/>
                    <a:pt x="503" y="66"/>
                  </a:cubicBezTo>
                  <a:cubicBezTo>
                    <a:pt x="329" y="220"/>
                    <a:pt x="193" y="433"/>
                    <a:pt x="135" y="665"/>
                  </a:cubicBezTo>
                  <a:cubicBezTo>
                    <a:pt x="97" y="800"/>
                    <a:pt x="58" y="935"/>
                    <a:pt x="39" y="1090"/>
                  </a:cubicBezTo>
                  <a:cubicBezTo>
                    <a:pt x="0" y="1244"/>
                    <a:pt x="0" y="1399"/>
                    <a:pt x="39" y="1554"/>
                  </a:cubicBezTo>
                  <a:cubicBezTo>
                    <a:pt x="39" y="1609"/>
                    <a:pt x="83" y="1633"/>
                    <a:pt x="131" y="1633"/>
                  </a:cubicBezTo>
                  <a:cubicBezTo>
                    <a:pt x="184" y="1633"/>
                    <a:pt x="241" y="1604"/>
                    <a:pt x="251" y="1554"/>
                  </a:cubicBezTo>
                  <a:lnTo>
                    <a:pt x="271" y="1554"/>
                  </a:lnTo>
                  <a:cubicBezTo>
                    <a:pt x="348" y="1283"/>
                    <a:pt x="387" y="1012"/>
                    <a:pt x="483" y="761"/>
                  </a:cubicBezTo>
                  <a:cubicBezTo>
                    <a:pt x="522" y="645"/>
                    <a:pt x="580" y="549"/>
                    <a:pt x="638" y="452"/>
                  </a:cubicBezTo>
                  <a:cubicBezTo>
                    <a:pt x="657" y="433"/>
                    <a:pt x="676" y="394"/>
                    <a:pt x="715" y="375"/>
                  </a:cubicBezTo>
                  <a:cubicBezTo>
                    <a:pt x="734" y="375"/>
                    <a:pt x="754" y="355"/>
                    <a:pt x="754" y="355"/>
                  </a:cubicBezTo>
                  <a:lnTo>
                    <a:pt x="773" y="355"/>
                  </a:lnTo>
                  <a:lnTo>
                    <a:pt x="812" y="375"/>
                  </a:lnTo>
                  <a:lnTo>
                    <a:pt x="831" y="413"/>
                  </a:lnTo>
                  <a:cubicBezTo>
                    <a:pt x="870" y="433"/>
                    <a:pt x="889" y="471"/>
                    <a:pt x="908" y="491"/>
                  </a:cubicBezTo>
                  <a:cubicBezTo>
                    <a:pt x="947" y="607"/>
                    <a:pt x="986" y="703"/>
                    <a:pt x="1005" y="819"/>
                  </a:cubicBezTo>
                  <a:cubicBezTo>
                    <a:pt x="1082" y="1090"/>
                    <a:pt x="1102" y="1360"/>
                    <a:pt x="1102" y="1631"/>
                  </a:cubicBezTo>
                  <a:cubicBezTo>
                    <a:pt x="1102" y="1776"/>
                    <a:pt x="1213" y="1848"/>
                    <a:pt x="1324" y="1848"/>
                  </a:cubicBezTo>
                  <a:cubicBezTo>
                    <a:pt x="1435" y="1848"/>
                    <a:pt x="1546" y="1776"/>
                    <a:pt x="1546" y="1631"/>
                  </a:cubicBezTo>
                  <a:cubicBezTo>
                    <a:pt x="1527" y="1360"/>
                    <a:pt x="1488" y="1090"/>
                    <a:pt x="1430" y="819"/>
                  </a:cubicBezTo>
                  <a:cubicBezTo>
                    <a:pt x="1372" y="587"/>
                    <a:pt x="1275" y="375"/>
                    <a:pt x="1140" y="181"/>
                  </a:cubicBezTo>
                  <a:cubicBezTo>
                    <a:pt x="1044" y="61"/>
                    <a:pt x="902" y="0"/>
                    <a:pt x="7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6"/>
            <p:cNvSpPr/>
            <p:nvPr/>
          </p:nvSpPr>
          <p:spPr>
            <a:xfrm>
              <a:off x="6215500" y="1970525"/>
              <a:ext cx="25" cy="525"/>
            </a:xfrm>
            <a:custGeom>
              <a:avLst/>
              <a:gdLst/>
              <a:ahLst/>
              <a:cxnLst/>
              <a:rect l="l" t="t" r="r" b="b"/>
              <a:pathLst>
                <a:path w="1" h="21" extrusionOk="0">
                  <a:moveTo>
                    <a:pt x="0" y="20"/>
                  </a:moveTo>
                  <a:lnTo>
                    <a:pt x="0" y="1"/>
                  </a:lnTo>
                  <a:close/>
                </a:path>
              </a:pathLst>
            </a:custGeom>
            <a:solidFill>
              <a:srgbClr val="A8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6"/>
            <p:cNvSpPr/>
            <p:nvPr/>
          </p:nvSpPr>
          <p:spPr>
            <a:xfrm>
              <a:off x="6211625" y="1966000"/>
              <a:ext cx="23225" cy="28800"/>
            </a:xfrm>
            <a:custGeom>
              <a:avLst/>
              <a:gdLst/>
              <a:ahLst/>
              <a:cxnLst/>
              <a:rect l="l" t="t" r="r" b="b"/>
              <a:pathLst>
                <a:path w="929" h="1152" extrusionOk="0">
                  <a:moveTo>
                    <a:pt x="56" y="308"/>
                  </a:moveTo>
                  <a:lnTo>
                    <a:pt x="56" y="308"/>
                  </a:lnTo>
                  <a:cubicBezTo>
                    <a:pt x="56" y="309"/>
                    <a:pt x="56" y="310"/>
                    <a:pt x="56" y="311"/>
                  </a:cubicBezTo>
                  <a:lnTo>
                    <a:pt x="56" y="311"/>
                  </a:lnTo>
                  <a:lnTo>
                    <a:pt x="56" y="308"/>
                  </a:lnTo>
                  <a:close/>
                  <a:moveTo>
                    <a:pt x="57" y="310"/>
                  </a:moveTo>
                  <a:lnTo>
                    <a:pt x="58" y="313"/>
                  </a:lnTo>
                  <a:lnTo>
                    <a:pt x="58" y="313"/>
                  </a:lnTo>
                  <a:cubicBezTo>
                    <a:pt x="57" y="312"/>
                    <a:pt x="57" y="311"/>
                    <a:pt x="56" y="311"/>
                  </a:cubicBezTo>
                  <a:lnTo>
                    <a:pt x="56" y="311"/>
                  </a:lnTo>
                  <a:lnTo>
                    <a:pt x="59" y="317"/>
                  </a:lnTo>
                  <a:lnTo>
                    <a:pt x="58" y="313"/>
                  </a:lnTo>
                  <a:lnTo>
                    <a:pt x="58" y="313"/>
                  </a:lnTo>
                  <a:cubicBezTo>
                    <a:pt x="61" y="318"/>
                    <a:pt x="67" y="326"/>
                    <a:pt x="78" y="336"/>
                  </a:cubicBezTo>
                  <a:cubicBezTo>
                    <a:pt x="69" y="328"/>
                    <a:pt x="62" y="319"/>
                    <a:pt x="57" y="310"/>
                  </a:cubicBezTo>
                  <a:close/>
                  <a:moveTo>
                    <a:pt x="177" y="0"/>
                  </a:moveTo>
                  <a:cubicBezTo>
                    <a:pt x="134" y="0"/>
                    <a:pt x="90" y="15"/>
                    <a:pt x="59" y="47"/>
                  </a:cubicBezTo>
                  <a:cubicBezTo>
                    <a:pt x="1" y="105"/>
                    <a:pt x="1" y="182"/>
                    <a:pt x="39" y="259"/>
                  </a:cubicBezTo>
                  <a:lnTo>
                    <a:pt x="42" y="266"/>
                  </a:lnTo>
                  <a:lnTo>
                    <a:pt x="42" y="266"/>
                  </a:lnTo>
                  <a:cubicBezTo>
                    <a:pt x="44" y="280"/>
                    <a:pt x="48" y="293"/>
                    <a:pt x="55" y="307"/>
                  </a:cubicBezTo>
                  <a:lnTo>
                    <a:pt x="55" y="307"/>
                  </a:lnTo>
                  <a:lnTo>
                    <a:pt x="56" y="308"/>
                  </a:lnTo>
                  <a:cubicBezTo>
                    <a:pt x="56" y="308"/>
                    <a:pt x="56" y="308"/>
                    <a:pt x="56" y="308"/>
                  </a:cubicBezTo>
                  <a:lnTo>
                    <a:pt x="56" y="308"/>
                  </a:lnTo>
                  <a:cubicBezTo>
                    <a:pt x="56" y="309"/>
                    <a:pt x="57" y="309"/>
                    <a:pt x="57" y="310"/>
                  </a:cubicBezTo>
                  <a:lnTo>
                    <a:pt x="57" y="310"/>
                  </a:lnTo>
                  <a:lnTo>
                    <a:pt x="57" y="308"/>
                  </a:lnTo>
                  <a:lnTo>
                    <a:pt x="57" y="308"/>
                  </a:lnTo>
                  <a:cubicBezTo>
                    <a:pt x="60" y="309"/>
                    <a:pt x="69" y="318"/>
                    <a:pt x="78" y="336"/>
                  </a:cubicBezTo>
                  <a:cubicBezTo>
                    <a:pt x="78" y="375"/>
                    <a:pt x="97" y="414"/>
                    <a:pt x="136" y="452"/>
                  </a:cubicBezTo>
                  <a:cubicBezTo>
                    <a:pt x="155" y="491"/>
                    <a:pt x="194" y="549"/>
                    <a:pt x="213" y="588"/>
                  </a:cubicBezTo>
                  <a:cubicBezTo>
                    <a:pt x="271" y="684"/>
                    <a:pt x="329" y="800"/>
                    <a:pt x="368" y="897"/>
                  </a:cubicBezTo>
                  <a:lnTo>
                    <a:pt x="349" y="841"/>
                  </a:lnTo>
                  <a:lnTo>
                    <a:pt x="349" y="841"/>
                  </a:lnTo>
                  <a:cubicBezTo>
                    <a:pt x="368" y="898"/>
                    <a:pt x="387" y="956"/>
                    <a:pt x="426" y="1032"/>
                  </a:cubicBezTo>
                  <a:cubicBezTo>
                    <a:pt x="468" y="1102"/>
                    <a:pt x="560" y="1152"/>
                    <a:pt x="652" y="1152"/>
                  </a:cubicBezTo>
                  <a:cubicBezTo>
                    <a:pt x="687" y="1152"/>
                    <a:pt x="722" y="1145"/>
                    <a:pt x="754" y="1129"/>
                  </a:cubicBezTo>
                  <a:cubicBezTo>
                    <a:pt x="812" y="1109"/>
                    <a:pt x="851" y="1071"/>
                    <a:pt x="889" y="1032"/>
                  </a:cubicBezTo>
                  <a:lnTo>
                    <a:pt x="909" y="955"/>
                  </a:lnTo>
                  <a:cubicBezTo>
                    <a:pt x="928" y="916"/>
                    <a:pt x="928" y="858"/>
                    <a:pt x="909" y="820"/>
                  </a:cubicBezTo>
                  <a:cubicBezTo>
                    <a:pt x="889" y="762"/>
                    <a:pt x="870" y="704"/>
                    <a:pt x="851" y="665"/>
                  </a:cubicBezTo>
                  <a:cubicBezTo>
                    <a:pt x="831" y="626"/>
                    <a:pt x="812" y="607"/>
                    <a:pt x="793" y="568"/>
                  </a:cubicBezTo>
                  <a:cubicBezTo>
                    <a:pt x="754" y="510"/>
                    <a:pt x="716" y="433"/>
                    <a:pt x="677" y="375"/>
                  </a:cubicBezTo>
                  <a:cubicBezTo>
                    <a:pt x="619" y="298"/>
                    <a:pt x="561" y="240"/>
                    <a:pt x="503" y="163"/>
                  </a:cubicBezTo>
                  <a:lnTo>
                    <a:pt x="464" y="124"/>
                  </a:lnTo>
                  <a:cubicBezTo>
                    <a:pt x="426" y="105"/>
                    <a:pt x="387" y="66"/>
                    <a:pt x="329" y="66"/>
                  </a:cubicBezTo>
                  <a:lnTo>
                    <a:pt x="290" y="47"/>
                  </a:lnTo>
                  <a:lnTo>
                    <a:pt x="290" y="47"/>
                  </a:lnTo>
                  <a:cubicBezTo>
                    <a:pt x="291" y="47"/>
                    <a:pt x="308" y="55"/>
                    <a:pt x="313" y="55"/>
                  </a:cubicBezTo>
                  <a:cubicBezTo>
                    <a:pt x="316" y="55"/>
                    <a:pt x="316" y="53"/>
                    <a:pt x="310" y="47"/>
                  </a:cubicBezTo>
                  <a:lnTo>
                    <a:pt x="271" y="27"/>
                  </a:lnTo>
                  <a:cubicBezTo>
                    <a:pt x="245" y="10"/>
                    <a:pt x="211" y="0"/>
                    <a:pt x="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6"/>
            <p:cNvSpPr/>
            <p:nvPr/>
          </p:nvSpPr>
          <p:spPr>
            <a:xfrm>
              <a:off x="6278300" y="1965350"/>
              <a:ext cx="23700" cy="25700"/>
            </a:xfrm>
            <a:custGeom>
              <a:avLst/>
              <a:gdLst/>
              <a:ahLst/>
              <a:cxnLst/>
              <a:rect l="l" t="t" r="r" b="b"/>
              <a:pathLst>
                <a:path w="948" h="1028" extrusionOk="0">
                  <a:moveTo>
                    <a:pt x="686" y="0"/>
                  </a:moveTo>
                  <a:cubicBezTo>
                    <a:pt x="662" y="0"/>
                    <a:pt x="638" y="5"/>
                    <a:pt x="619" y="15"/>
                  </a:cubicBezTo>
                  <a:cubicBezTo>
                    <a:pt x="561" y="15"/>
                    <a:pt x="522" y="53"/>
                    <a:pt x="483" y="92"/>
                  </a:cubicBezTo>
                  <a:lnTo>
                    <a:pt x="445" y="131"/>
                  </a:lnTo>
                  <a:lnTo>
                    <a:pt x="387" y="189"/>
                  </a:lnTo>
                  <a:cubicBezTo>
                    <a:pt x="329" y="266"/>
                    <a:pt x="290" y="324"/>
                    <a:pt x="232" y="401"/>
                  </a:cubicBezTo>
                  <a:cubicBezTo>
                    <a:pt x="194" y="459"/>
                    <a:pt x="174" y="498"/>
                    <a:pt x="136" y="556"/>
                  </a:cubicBezTo>
                  <a:cubicBezTo>
                    <a:pt x="116" y="575"/>
                    <a:pt x="97" y="614"/>
                    <a:pt x="78" y="633"/>
                  </a:cubicBezTo>
                  <a:cubicBezTo>
                    <a:pt x="58" y="672"/>
                    <a:pt x="39" y="710"/>
                    <a:pt x="20" y="768"/>
                  </a:cubicBezTo>
                  <a:cubicBezTo>
                    <a:pt x="0" y="807"/>
                    <a:pt x="0" y="865"/>
                    <a:pt x="0" y="904"/>
                  </a:cubicBezTo>
                  <a:cubicBezTo>
                    <a:pt x="20" y="942"/>
                    <a:pt x="39" y="961"/>
                    <a:pt x="78" y="1000"/>
                  </a:cubicBezTo>
                  <a:cubicBezTo>
                    <a:pt x="104" y="1018"/>
                    <a:pt x="138" y="1027"/>
                    <a:pt x="172" y="1027"/>
                  </a:cubicBezTo>
                  <a:cubicBezTo>
                    <a:pt x="215" y="1027"/>
                    <a:pt x="258" y="1013"/>
                    <a:pt x="290" y="981"/>
                  </a:cubicBezTo>
                  <a:lnTo>
                    <a:pt x="310" y="981"/>
                  </a:lnTo>
                  <a:lnTo>
                    <a:pt x="406" y="904"/>
                  </a:lnTo>
                  <a:lnTo>
                    <a:pt x="367" y="942"/>
                  </a:lnTo>
                  <a:cubicBezTo>
                    <a:pt x="406" y="904"/>
                    <a:pt x="445" y="884"/>
                    <a:pt x="464" y="846"/>
                  </a:cubicBezTo>
                  <a:lnTo>
                    <a:pt x="522" y="788"/>
                  </a:lnTo>
                  <a:lnTo>
                    <a:pt x="657" y="672"/>
                  </a:lnTo>
                  <a:lnTo>
                    <a:pt x="773" y="536"/>
                  </a:lnTo>
                  <a:lnTo>
                    <a:pt x="851" y="478"/>
                  </a:lnTo>
                  <a:lnTo>
                    <a:pt x="870" y="459"/>
                  </a:lnTo>
                  <a:cubicBezTo>
                    <a:pt x="909" y="420"/>
                    <a:pt x="928" y="382"/>
                    <a:pt x="947" y="324"/>
                  </a:cubicBezTo>
                  <a:cubicBezTo>
                    <a:pt x="947" y="304"/>
                    <a:pt x="947" y="285"/>
                    <a:pt x="947" y="246"/>
                  </a:cubicBezTo>
                  <a:cubicBezTo>
                    <a:pt x="947" y="169"/>
                    <a:pt x="909" y="92"/>
                    <a:pt x="851" y="53"/>
                  </a:cubicBezTo>
                  <a:cubicBezTo>
                    <a:pt x="812" y="34"/>
                    <a:pt x="793" y="15"/>
                    <a:pt x="754" y="15"/>
                  </a:cubicBezTo>
                  <a:cubicBezTo>
                    <a:pt x="735" y="5"/>
                    <a:pt x="710" y="0"/>
                    <a:pt x="6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6"/>
            <p:cNvSpPr/>
            <p:nvPr/>
          </p:nvSpPr>
          <p:spPr>
            <a:xfrm>
              <a:off x="4959400" y="2349375"/>
              <a:ext cx="85550" cy="190775"/>
            </a:xfrm>
            <a:custGeom>
              <a:avLst/>
              <a:gdLst/>
              <a:ahLst/>
              <a:cxnLst/>
              <a:rect l="l" t="t" r="r" b="b"/>
              <a:pathLst>
                <a:path w="3422" h="7631" extrusionOk="0">
                  <a:moveTo>
                    <a:pt x="1610" y="1"/>
                  </a:moveTo>
                  <a:cubicBezTo>
                    <a:pt x="1100" y="1"/>
                    <a:pt x="592" y="365"/>
                    <a:pt x="329" y="828"/>
                  </a:cubicBezTo>
                  <a:cubicBezTo>
                    <a:pt x="1" y="1408"/>
                    <a:pt x="1" y="2104"/>
                    <a:pt x="39" y="2761"/>
                  </a:cubicBezTo>
                  <a:cubicBezTo>
                    <a:pt x="78" y="3514"/>
                    <a:pt x="233" y="4345"/>
                    <a:pt x="812" y="4848"/>
                  </a:cubicBezTo>
                  <a:cubicBezTo>
                    <a:pt x="600" y="4345"/>
                    <a:pt x="677" y="3765"/>
                    <a:pt x="1025" y="3340"/>
                  </a:cubicBezTo>
                  <a:cubicBezTo>
                    <a:pt x="1102" y="4055"/>
                    <a:pt x="1411" y="4751"/>
                    <a:pt x="1624" y="5466"/>
                  </a:cubicBezTo>
                  <a:cubicBezTo>
                    <a:pt x="1856" y="6162"/>
                    <a:pt x="1972" y="6954"/>
                    <a:pt x="1701" y="7630"/>
                  </a:cubicBezTo>
                  <a:cubicBezTo>
                    <a:pt x="2165" y="7282"/>
                    <a:pt x="2494" y="6761"/>
                    <a:pt x="2629" y="6181"/>
                  </a:cubicBezTo>
                  <a:cubicBezTo>
                    <a:pt x="2723" y="5709"/>
                    <a:pt x="2779" y="5236"/>
                    <a:pt x="2786" y="4754"/>
                  </a:cubicBezTo>
                  <a:lnTo>
                    <a:pt x="2786" y="4754"/>
                  </a:lnTo>
                  <a:cubicBezTo>
                    <a:pt x="2816" y="4854"/>
                    <a:pt x="2873" y="4947"/>
                    <a:pt x="2957" y="5022"/>
                  </a:cubicBezTo>
                  <a:cubicBezTo>
                    <a:pt x="3382" y="3669"/>
                    <a:pt x="3421" y="2239"/>
                    <a:pt x="3073" y="867"/>
                  </a:cubicBezTo>
                  <a:cubicBezTo>
                    <a:pt x="3015" y="635"/>
                    <a:pt x="2919" y="422"/>
                    <a:pt x="2764" y="248"/>
                  </a:cubicBezTo>
                  <a:cubicBezTo>
                    <a:pt x="2664" y="136"/>
                    <a:pt x="2524" y="72"/>
                    <a:pt x="2380" y="72"/>
                  </a:cubicBezTo>
                  <a:cubicBezTo>
                    <a:pt x="2301" y="72"/>
                    <a:pt x="2221" y="91"/>
                    <a:pt x="2146" y="132"/>
                  </a:cubicBezTo>
                  <a:lnTo>
                    <a:pt x="1991" y="74"/>
                  </a:lnTo>
                  <a:cubicBezTo>
                    <a:pt x="1867" y="24"/>
                    <a:pt x="1738" y="1"/>
                    <a:pt x="16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66"/>
          <p:cNvGrpSpPr/>
          <p:nvPr/>
        </p:nvGrpSpPr>
        <p:grpSpPr>
          <a:xfrm>
            <a:off x="1267748" y="2238723"/>
            <a:ext cx="2008347" cy="2792867"/>
            <a:chOff x="855825" y="1856575"/>
            <a:chExt cx="1710250" cy="2378325"/>
          </a:xfrm>
        </p:grpSpPr>
        <p:sp>
          <p:nvSpPr>
            <p:cNvPr id="1293" name="Google Shape;1293;p66"/>
            <p:cNvSpPr/>
            <p:nvPr/>
          </p:nvSpPr>
          <p:spPr>
            <a:xfrm>
              <a:off x="2256375" y="3243050"/>
              <a:ext cx="223700" cy="273450"/>
            </a:xfrm>
            <a:custGeom>
              <a:avLst/>
              <a:gdLst/>
              <a:ahLst/>
              <a:cxnLst/>
              <a:rect l="l" t="t" r="r" b="b"/>
              <a:pathLst>
                <a:path w="8948" h="10938" extrusionOk="0">
                  <a:moveTo>
                    <a:pt x="7865" y="0"/>
                  </a:moveTo>
                  <a:lnTo>
                    <a:pt x="329" y="6107"/>
                  </a:lnTo>
                  <a:lnTo>
                    <a:pt x="0" y="10938"/>
                  </a:lnTo>
                  <a:lnTo>
                    <a:pt x="8948" y="947"/>
                  </a:lnTo>
                  <a:lnTo>
                    <a:pt x="78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6"/>
            <p:cNvSpPr/>
            <p:nvPr/>
          </p:nvSpPr>
          <p:spPr>
            <a:xfrm>
              <a:off x="2444300" y="3155175"/>
              <a:ext cx="117900" cy="119650"/>
            </a:xfrm>
            <a:custGeom>
              <a:avLst/>
              <a:gdLst/>
              <a:ahLst/>
              <a:cxnLst/>
              <a:rect l="l" t="t" r="r" b="b"/>
              <a:pathLst>
                <a:path w="4716" h="4786" extrusionOk="0">
                  <a:moveTo>
                    <a:pt x="1941" y="1"/>
                  </a:moveTo>
                  <a:cubicBezTo>
                    <a:pt x="1818" y="1"/>
                    <a:pt x="1700" y="66"/>
                    <a:pt x="1643" y="192"/>
                  </a:cubicBezTo>
                  <a:lnTo>
                    <a:pt x="59" y="3593"/>
                  </a:lnTo>
                  <a:cubicBezTo>
                    <a:pt x="1" y="3728"/>
                    <a:pt x="39" y="3882"/>
                    <a:pt x="136" y="3979"/>
                  </a:cubicBezTo>
                  <a:lnTo>
                    <a:pt x="986" y="4713"/>
                  </a:lnTo>
                  <a:cubicBezTo>
                    <a:pt x="1045" y="4760"/>
                    <a:pt x="1124" y="4786"/>
                    <a:pt x="1204" y="4786"/>
                  </a:cubicBezTo>
                  <a:cubicBezTo>
                    <a:pt x="1256" y="4786"/>
                    <a:pt x="1308" y="4775"/>
                    <a:pt x="1353" y="4752"/>
                  </a:cubicBezTo>
                  <a:cubicBezTo>
                    <a:pt x="1933" y="4424"/>
                    <a:pt x="3576" y="3496"/>
                    <a:pt x="4445" y="3090"/>
                  </a:cubicBezTo>
                  <a:cubicBezTo>
                    <a:pt x="4658" y="2994"/>
                    <a:pt x="4716" y="2723"/>
                    <a:pt x="4542" y="2549"/>
                  </a:cubicBezTo>
                  <a:lnTo>
                    <a:pt x="2184" y="95"/>
                  </a:lnTo>
                  <a:cubicBezTo>
                    <a:pt x="2113" y="32"/>
                    <a:pt x="2026" y="1"/>
                    <a:pt x="19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6"/>
            <p:cNvSpPr/>
            <p:nvPr/>
          </p:nvSpPr>
          <p:spPr>
            <a:xfrm>
              <a:off x="2482475" y="3154075"/>
              <a:ext cx="83600" cy="74600"/>
            </a:xfrm>
            <a:custGeom>
              <a:avLst/>
              <a:gdLst/>
              <a:ahLst/>
              <a:cxnLst/>
              <a:rect l="l" t="t" r="r" b="b"/>
              <a:pathLst>
                <a:path w="3344" h="2984" extrusionOk="0">
                  <a:moveTo>
                    <a:pt x="412" y="0"/>
                  </a:moveTo>
                  <a:cubicBezTo>
                    <a:pt x="335" y="0"/>
                    <a:pt x="274" y="20"/>
                    <a:pt x="232" y="62"/>
                  </a:cubicBezTo>
                  <a:cubicBezTo>
                    <a:pt x="0" y="294"/>
                    <a:pt x="464" y="1124"/>
                    <a:pt x="1256" y="1917"/>
                  </a:cubicBezTo>
                  <a:cubicBezTo>
                    <a:pt x="1907" y="2567"/>
                    <a:pt x="2583" y="2983"/>
                    <a:pt x="2933" y="2983"/>
                  </a:cubicBezTo>
                  <a:cubicBezTo>
                    <a:pt x="3009" y="2983"/>
                    <a:pt x="3070" y="2963"/>
                    <a:pt x="3111" y="2922"/>
                  </a:cubicBezTo>
                  <a:cubicBezTo>
                    <a:pt x="3343" y="2690"/>
                    <a:pt x="2899" y="1859"/>
                    <a:pt x="2087" y="1066"/>
                  </a:cubicBezTo>
                  <a:cubicBezTo>
                    <a:pt x="1453" y="416"/>
                    <a:pt x="766" y="0"/>
                    <a:pt x="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6"/>
            <p:cNvSpPr/>
            <p:nvPr/>
          </p:nvSpPr>
          <p:spPr>
            <a:xfrm>
              <a:off x="2497250" y="3170325"/>
              <a:ext cx="12775" cy="12725"/>
            </a:xfrm>
            <a:custGeom>
              <a:avLst/>
              <a:gdLst/>
              <a:ahLst/>
              <a:cxnLst/>
              <a:rect l="l" t="t" r="r" b="b"/>
              <a:pathLst>
                <a:path w="511" h="509" extrusionOk="0">
                  <a:moveTo>
                    <a:pt x="80" y="0"/>
                  </a:moveTo>
                  <a:cubicBezTo>
                    <a:pt x="42" y="0"/>
                    <a:pt x="0" y="57"/>
                    <a:pt x="47" y="88"/>
                  </a:cubicBezTo>
                  <a:lnTo>
                    <a:pt x="414" y="494"/>
                  </a:lnTo>
                  <a:cubicBezTo>
                    <a:pt x="424" y="503"/>
                    <a:pt x="438" y="508"/>
                    <a:pt x="453" y="508"/>
                  </a:cubicBezTo>
                  <a:cubicBezTo>
                    <a:pt x="467" y="508"/>
                    <a:pt x="482" y="503"/>
                    <a:pt x="491" y="494"/>
                  </a:cubicBezTo>
                  <a:cubicBezTo>
                    <a:pt x="511" y="474"/>
                    <a:pt x="511" y="436"/>
                    <a:pt x="491" y="416"/>
                  </a:cubicBezTo>
                  <a:cubicBezTo>
                    <a:pt x="356" y="281"/>
                    <a:pt x="240" y="146"/>
                    <a:pt x="105" y="11"/>
                  </a:cubicBezTo>
                  <a:cubicBezTo>
                    <a:pt x="98" y="3"/>
                    <a:pt x="89" y="0"/>
                    <a:pt x="80" y="0"/>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6"/>
            <p:cNvSpPr/>
            <p:nvPr/>
          </p:nvSpPr>
          <p:spPr>
            <a:xfrm>
              <a:off x="2515525" y="3174125"/>
              <a:ext cx="11200" cy="11275"/>
            </a:xfrm>
            <a:custGeom>
              <a:avLst/>
              <a:gdLst/>
              <a:ahLst/>
              <a:cxnLst/>
              <a:rect l="l" t="t" r="r" b="b"/>
              <a:pathLst>
                <a:path w="448" h="451" extrusionOk="0">
                  <a:moveTo>
                    <a:pt x="70" y="1"/>
                  </a:moveTo>
                  <a:cubicBezTo>
                    <a:pt x="29" y="1"/>
                    <a:pt x="1" y="46"/>
                    <a:pt x="31" y="91"/>
                  </a:cubicBezTo>
                  <a:lnTo>
                    <a:pt x="340" y="438"/>
                  </a:lnTo>
                  <a:cubicBezTo>
                    <a:pt x="353" y="447"/>
                    <a:pt x="366" y="451"/>
                    <a:pt x="378" y="451"/>
                  </a:cubicBezTo>
                  <a:cubicBezTo>
                    <a:pt x="419" y="451"/>
                    <a:pt x="447" y="406"/>
                    <a:pt x="417" y="361"/>
                  </a:cubicBezTo>
                  <a:lnTo>
                    <a:pt x="108" y="13"/>
                  </a:lnTo>
                  <a:cubicBezTo>
                    <a:pt x="95" y="5"/>
                    <a:pt x="82" y="1"/>
                    <a:pt x="70" y="1"/>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6"/>
            <p:cNvSpPr/>
            <p:nvPr/>
          </p:nvSpPr>
          <p:spPr>
            <a:xfrm>
              <a:off x="2523050" y="3197750"/>
              <a:ext cx="8975" cy="8925"/>
            </a:xfrm>
            <a:custGeom>
              <a:avLst/>
              <a:gdLst/>
              <a:ahLst/>
              <a:cxnLst/>
              <a:rect l="l" t="t" r="r" b="b"/>
              <a:pathLst>
                <a:path w="359" h="357" extrusionOk="0">
                  <a:moveTo>
                    <a:pt x="58" y="1"/>
                  </a:moveTo>
                  <a:cubicBezTo>
                    <a:pt x="44" y="1"/>
                    <a:pt x="29" y="6"/>
                    <a:pt x="20" y="15"/>
                  </a:cubicBezTo>
                  <a:cubicBezTo>
                    <a:pt x="0" y="34"/>
                    <a:pt x="0" y="73"/>
                    <a:pt x="20" y="92"/>
                  </a:cubicBezTo>
                  <a:lnTo>
                    <a:pt x="252" y="344"/>
                  </a:lnTo>
                  <a:cubicBezTo>
                    <a:pt x="260" y="352"/>
                    <a:pt x="271" y="356"/>
                    <a:pt x="282" y="356"/>
                  </a:cubicBezTo>
                  <a:cubicBezTo>
                    <a:pt x="319" y="356"/>
                    <a:pt x="359" y="311"/>
                    <a:pt x="329" y="266"/>
                  </a:cubicBezTo>
                  <a:lnTo>
                    <a:pt x="97" y="15"/>
                  </a:lnTo>
                  <a:cubicBezTo>
                    <a:pt x="87" y="6"/>
                    <a:pt x="73" y="1"/>
                    <a:pt x="58" y="1"/>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6"/>
            <p:cNvSpPr/>
            <p:nvPr/>
          </p:nvSpPr>
          <p:spPr>
            <a:xfrm>
              <a:off x="2537550" y="3199200"/>
              <a:ext cx="12575" cy="12825"/>
            </a:xfrm>
            <a:custGeom>
              <a:avLst/>
              <a:gdLst/>
              <a:ahLst/>
              <a:cxnLst/>
              <a:rect l="l" t="t" r="r" b="b"/>
              <a:pathLst>
                <a:path w="503" h="513" extrusionOk="0">
                  <a:moveTo>
                    <a:pt x="70" y="1"/>
                  </a:moveTo>
                  <a:cubicBezTo>
                    <a:pt x="58" y="1"/>
                    <a:pt x="49" y="5"/>
                    <a:pt x="39" y="15"/>
                  </a:cubicBezTo>
                  <a:cubicBezTo>
                    <a:pt x="0" y="34"/>
                    <a:pt x="0" y="73"/>
                    <a:pt x="39" y="92"/>
                  </a:cubicBezTo>
                  <a:lnTo>
                    <a:pt x="406" y="498"/>
                  </a:lnTo>
                  <a:cubicBezTo>
                    <a:pt x="416" y="508"/>
                    <a:pt x="430" y="513"/>
                    <a:pt x="445" y="513"/>
                  </a:cubicBezTo>
                  <a:cubicBezTo>
                    <a:pt x="459" y="513"/>
                    <a:pt x="474" y="508"/>
                    <a:pt x="483" y="498"/>
                  </a:cubicBezTo>
                  <a:cubicBezTo>
                    <a:pt x="503" y="479"/>
                    <a:pt x="503" y="440"/>
                    <a:pt x="483" y="421"/>
                  </a:cubicBezTo>
                  <a:lnTo>
                    <a:pt x="116" y="15"/>
                  </a:lnTo>
                  <a:cubicBezTo>
                    <a:pt x="97" y="5"/>
                    <a:pt x="82" y="1"/>
                    <a:pt x="70" y="1"/>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6"/>
            <p:cNvSpPr/>
            <p:nvPr/>
          </p:nvSpPr>
          <p:spPr>
            <a:xfrm>
              <a:off x="1983900" y="3296675"/>
              <a:ext cx="293275" cy="318450"/>
            </a:xfrm>
            <a:custGeom>
              <a:avLst/>
              <a:gdLst/>
              <a:ahLst/>
              <a:cxnLst/>
              <a:rect l="l" t="t" r="r" b="b"/>
              <a:pathLst>
                <a:path w="11731" h="12738" extrusionOk="0">
                  <a:moveTo>
                    <a:pt x="11730" y="0"/>
                  </a:moveTo>
                  <a:lnTo>
                    <a:pt x="0" y="136"/>
                  </a:lnTo>
                  <a:lnTo>
                    <a:pt x="638" y="11692"/>
                  </a:lnTo>
                  <a:cubicBezTo>
                    <a:pt x="638" y="12286"/>
                    <a:pt x="2815" y="12737"/>
                    <a:pt x="5558" y="12737"/>
                  </a:cubicBezTo>
                  <a:cubicBezTo>
                    <a:pt x="5669" y="12737"/>
                    <a:pt x="5781" y="12737"/>
                    <a:pt x="5894" y="12735"/>
                  </a:cubicBezTo>
                  <a:cubicBezTo>
                    <a:pt x="8793" y="12677"/>
                    <a:pt x="11170" y="12155"/>
                    <a:pt x="11170" y="11537"/>
                  </a:cubicBezTo>
                  <a:cubicBezTo>
                    <a:pt x="11170" y="11518"/>
                    <a:pt x="11170" y="11479"/>
                    <a:pt x="11151" y="11460"/>
                  </a:cubicBezTo>
                  <a:cubicBezTo>
                    <a:pt x="11209" y="10088"/>
                    <a:pt x="11614" y="445"/>
                    <a:pt x="11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66"/>
            <p:cNvSpPr/>
            <p:nvPr/>
          </p:nvSpPr>
          <p:spPr>
            <a:xfrm>
              <a:off x="1982925" y="3264200"/>
              <a:ext cx="295200" cy="68825"/>
            </a:xfrm>
            <a:custGeom>
              <a:avLst/>
              <a:gdLst/>
              <a:ahLst/>
              <a:cxnLst/>
              <a:rect l="l" t="t" r="r" b="b"/>
              <a:pathLst>
                <a:path w="11808" h="2753" extrusionOk="0">
                  <a:moveTo>
                    <a:pt x="6341" y="1"/>
                  </a:moveTo>
                  <a:cubicBezTo>
                    <a:pt x="6194" y="1"/>
                    <a:pt x="6045" y="2"/>
                    <a:pt x="5895" y="5"/>
                  </a:cubicBezTo>
                  <a:cubicBezTo>
                    <a:pt x="2629" y="43"/>
                    <a:pt x="1" y="700"/>
                    <a:pt x="20" y="1454"/>
                  </a:cubicBezTo>
                  <a:cubicBezTo>
                    <a:pt x="20" y="2191"/>
                    <a:pt x="2429" y="2753"/>
                    <a:pt x="5485" y="2753"/>
                  </a:cubicBezTo>
                  <a:cubicBezTo>
                    <a:pt x="5633" y="2753"/>
                    <a:pt x="5783" y="2751"/>
                    <a:pt x="5933" y="2749"/>
                  </a:cubicBezTo>
                  <a:cubicBezTo>
                    <a:pt x="9180" y="2710"/>
                    <a:pt x="11808" y="2053"/>
                    <a:pt x="11808" y="1280"/>
                  </a:cubicBezTo>
                  <a:cubicBezTo>
                    <a:pt x="11790" y="561"/>
                    <a:pt x="9380" y="1"/>
                    <a:pt x="6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66"/>
            <p:cNvSpPr/>
            <p:nvPr/>
          </p:nvSpPr>
          <p:spPr>
            <a:xfrm>
              <a:off x="2021100" y="3276525"/>
              <a:ext cx="161875" cy="37400"/>
            </a:xfrm>
            <a:custGeom>
              <a:avLst/>
              <a:gdLst/>
              <a:ahLst/>
              <a:cxnLst/>
              <a:rect l="l" t="t" r="r" b="b"/>
              <a:pathLst>
                <a:path w="6475" h="1496" extrusionOk="0">
                  <a:moveTo>
                    <a:pt x="3814" y="1"/>
                  </a:moveTo>
                  <a:cubicBezTo>
                    <a:pt x="3618" y="1"/>
                    <a:pt x="3415" y="5"/>
                    <a:pt x="3208" y="14"/>
                  </a:cubicBezTo>
                  <a:cubicBezTo>
                    <a:pt x="1430" y="72"/>
                    <a:pt x="0" y="459"/>
                    <a:pt x="0" y="864"/>
                  </a:cubicBezTo>
                  <a:cubicBezTo>
                    <a:pt x="0" y="1241"/>
                    <a:pt x="1151" y="1496"/>
                    <a:pt x="2649" y="1496"/>
                  </a:cubicBezTo>
                  <a:cubicBezTo>
                    <a:pt x="2843" y="1496"/>
                    <a:pt x="3043" y="1492"/>
                    <a:pt x="3247" y="1483"/>
                  </a:cubicBezTo>
                  <a:cubicBezTo>
                    <a:pt x="5044" y="1425"/>
                    <a:pt x="6474" y="1019"/>
                    <a:pt x="6474" y="613"/>
                  </a:cubicBezTo>
                  <a:cubicBezTo>
                    <a:pt x="6457" y="254"/>
                    <a:pt x="5320" y="1"/>
                    <a:pt x="38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66"/>
            <p:cNvSpPr/>
            <p:nvPr/>
          </p:nvSpPr>
          <p:spPr>
            <a:xfrm>
              <a:off x="1984875" y="3144375"/>
              <a:ext cx="232875" cy="156075"/>
            </a:xfrm>
            <a:custGeom>
              <a:avLst/>
              <a:gdLst/>
              <a:ahLst/>
              <a:cxnLst/>
              <a:rect l="l" t="t" r="r" b="b"/>
              <a:pathLst>
                <a:path w="9315" h="6243" extrusionOk="0">
                  <a:moveTo>
                    <a:pt x="6425" y="0"/>
                  </a:moveTo>
                  <a:cubicBezTo>
                    <a:pt x="6073" y="0"/>
                    <a:pt x="5720" y="15"/>
                    <a:pt x="5372" y="44"/>
                  </a:cubicBezTo>
                  <a:lnTo>
                    <a:pt x="2957" y="121"/>
                  </a:lnTo>
                  <a:cubicBezTo>
                    <a:pt x="2261" y="140"/>
                    <a:pt x="1546" y="160"/>
                    <a:pt x="966" y="624"/>
                  </a:cubicBezTo>
                  <a:cubicBezTo>
                    <a:pt x="522" y="991"/>
                    <a:pt x="213" y="1512"/>
                    <a:pt x="116" y="2092"/>
                  </a:cubicBezTo>
                  <a:cubicBezTo>
                    <a:pt x="39" y="2672"/>
                    <a:pt x="0" y="3252"/>
                    <a:pt x="39" y="3812"/>
                  </a:cubicBezTo>
                  <a:cubicBezTo>
                    <a:pt x="39" y="4508"/>
                    <a:pt x="58" y="5203"/>
                    <a:pt x="97" y="5880"/>
                  </a:cubicBezTo>
                  <a:cubicBezTo>
                    <a:pt x="97" y="6121"/>
                    <a:pt x="285" y="6242"/>
                    <a:pt x="471" y="6242"/>
                  </a:cubicBezTo>
                  <a:cubicBezTo>
                    <a:pt x="657" y="6242"/>
                    <a:pt x="841" y="6121"/>
                    <a:pt x="831" y="5880"/>
                  </a:cubicBezTo>
                  <a:cubicBezTo>
                    <a:pt x="792" y="4894"/>
                    <a:pt x="792" y="3928"/>
                    <a:pt x="773" y="2942"/>
                  </a:cubicBezTo>
                  <a:cubicBezTo>
                    <a:pt x="754" y="2421"/>
                    <a:pt x="889" y="1918"/>
                    <a:pt x="1160" y="1474"/>
                  </a:cubicBezTo>
                  <a:cubicBezTo>
                    <a:pt x="1527" y="971"/>
                    <a:pt x="2087" y="894"/>
                    <a:pt x="2667" y="875"/>
                  </a:cubicBezTo>
                  <a:cubicBezTo>
                    <a:pt x="3953" y="822"/>
                    <a:pt x="5238" y="737"/>
                    <a:pt x="6509" y="737"/>
                  </a:cubicBezTo>
                  <a:cubicBezTo>
                    <a:pt x="6633" y="737"/>
                    <a:pt x="6756" y="738"/>
                    <a:pt x="6880" y="739"/>
                  </a:cubicBezTo>
                  <a:cubicBezTo>
                    <a:pt x="7324" y="739"/>
                    <a:pt x="7865" y="797"/>
                    <a:pt x="8194" y="1145"/>
                  </a:cubicBezTo>
                  <a:cubicBezTo>
                    <a:pt x="8406" y="1377"/>
                    <a:pt x="8445" y="1764"/>
                    <a:pt x="8483" y="2112"/>
                  </a:cubicBezTo>
                  <a:cubicBezTo>
                    <a:pt x="8580" y="3348"/>
                    <a:pt x="8561" y="4604"/>
                    <a:pt x="8464" y="5841"/>
                  </a:cubicBezTo>
                  <a:cubicBezTo>
                    <a:pt x="8455" y="6083"/>
                    <a:pt x="8638" y="6203"/>
                    <a:pt x="8827" y="6203"/>
                  </a:cubicBezTo>
                  <a:cubicBezTo>
                    <a:pt x="9015" y="6203"/>
                    <a:pt x="9208" y="6083"/>
                    <a:pt x="9218" y="5841"/>
                  </a:cubicBezTo>
                  <a:cubicBezTo>
                    <a:pt x="9314" y="4604"/>
                    <a:pt x="9314" y="3348"/>
                    <a:pt x="9218" y="2112"/>
                  </a:cubicBezTo>
                  <a:cubicBezTo>
                    <a:pt x="9218" y="1667"/>
                    <a:pt x="9102" y="1242"/>
                    <a:pt x="8889" y="855"/>
                  </a:cubicBezTo>
                  <a:cubicBezTo>
                    <a:pt x="8561" y="392"/>
                    <a:pt x="8039" y="102"/>
                    <a:pt x="7479" y="44"/>
                  </a:cubicBezTo>
                  <a:cubicBezTo>
                    <a:pt x="7131" y="15"/>
                    <a:pt x="6778" y="0"/>
                    <a:pt x="64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66"/>
            <p:cNvSpPr/>
            <p:nvPr/>
          </p:nvSpPr>
          <p:spPr>
            <a:xfrm>
              <a:off x="1782925" y="2325550"/>
              <a:ext cx="330950" cy="787075"/>
            </a:xfrm>
            <a:custGeom>
              <a:avLst/>
              <a:gdLst/>
              <a:ahLst/>
              <a:cxnLst/>
              <a:rect l="l" t="t" r="r" b="b"/>
              <a:pathLst>
                <a:path w="13238" h="31483" extrusionOk="0">
                  <a:moveTo>
                    <a:pt x="1520" y="0"/>
                  </a:moveTo>
                  <a:cubicBezTo>
                    <a:pt x="1338" y="0"/>
                    <a:pt x="1157" y="37"/>
                    <a:pt x="986" y="119"/>
                  </a:cubicBezTo>
                  <a:cubicBezTo>
                    <a:pt x="213" y="467"/>
                    <a:pt x="0" y="1511"/>
                    <a:pt x="20" y="2380"/>
                  </a:cubicBezTo>
                  <a:cubicBezTo>
                    <a:pt x="39" y="6767"/>
                    <a:pt x="2590" y="10632"/>
                    <a:pt x="4600" y="14477"/>
                  </a:cubicBezTo>
                  <a:cubicBezTo>
                    <a:pt x="7402" y="19849"/>
                    <a:pt x="9315" y="25685"/>
                    <a:pt x="11189" y="31483"/>
                  </a:cubicBezTo>
                  <a:lnTo>
                    <a:pt x="13238" y="30884"/>
                  </a:lnTo>
                  <a:cubicBezTo>
                    <a:pt x="12001" y="25917"/>
                    <a:pt x="10783" y="20951"/>
                    <a:pt x="9566" y="16004"/>
                  </a:cubicBezTo>
                  <a:cubicBezTo>
                    <a:pt x="8735" y="12680"/>
                    <a:pt x="7904" y="9337"/>
                    <a:pt x="6397" y="6284"/>
                  </a:cubicBezTo>
                  <a:cubicBezTo>
                    <a:pt x="5585" y="4718"/>
                    <a:pt x="4677" y="3192"/>
                    <a:pt x="3691" y="1723"/>
                  </a:cubicBezTo>
                  <a:cubicBezTo>
                    <a:pt x="3402" y="1221"/>
                    <a:pt x="3034" y="776"/>
                    <a:pt x="2590" y="390"/>
                  </a:cubicBezTo>
                  <a:cubicBezTo>
                    <a:pt x="2278" y="156"/>
                    <a:pt x="1896" y="0"/>
                    <a:pt x="152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66"/>
            <p:cNvSpPr/>
            <p:nvPr/>
          </p:nvSpPr>
          <p:spPr>
            <a:xfrm>
              <a:off x="2050075" y="3077350"/>
              <a:ext cx="103425" cy="133125"/>
            </a:xfrm>
            <a:custGeom>
              <a:avLst/>
              <a:gdLst/>
              <a:ahLst/>
              <a:cxnLst/>
              <a:rect l="l" t="t" r="r" b="b"/>
              <a:pathLst>
                <a:path w="4137" h="5325" extrusionOk="0">
                  <a:moveTo>
                    <a:pt x="1837" y="0"/>
                  </a:moveTo>
                  <a:lnTo>
                    <a:pt x="600" y="812"/>
                  </a:lnTo>
                  <a:cubicBezTo>
                    <a:pt x="445" y="1140"/>
                    <a:pt x="291" y="1488"/>
                    <a:pt x="136" y="1817"/>
                  </a:cubicBezTo>
                  <a:cubicBezTo>
                    <a:pt x="59" y="1990"/>
                    <a:pt x="1" y="2184"/>
                    <a:pt x="1" y="2377"/>
                  </a:cubicBezTo>
                  <a:cubicBezTo>
                    <a:pt x="20" y="2532"/>
                    <a:pt x="59" y="2686"/>
                    <a:pt x="136" y="2821"/>
                  </a:cubicBezTo>
                  <a:cubicBezTo>
                    <a:pt x="329" y="3324"/>
                    <a:pt x="426" y="3846"/>
                    <a:pt x="426" y="4387"/>
                  </a:cubicBezTo>
                  <a:cubicBezTo>
                    <a:pt x="387" y="4696"/>
                    <a:pt x="600" y="4966"/>
                    <a:pt x="890" y="5044"/>
                  </a:cubicBezTo>
                  <a:cubicBezTo>
                    <a:pt x="1238" y="5140"/>
                    <a:pt x="1585" y="5198"/>
                    <a:pt x="1953" y="5276"/>
                  </a:cubicBezTo>
                  <a:cubicBezTo>
                    <a:pt x="2080" y="5310"/>
                    <a:pt x="2211" y="5325"/>
                    <a:pt x="2342" y="5325"/>
                  </a:cubicBezTo>
                  <a:cubicBezTo>
                    <a:pt x="2510" y="5325"/>
                    <a:pt x="2679" y="5300"/>
                    <a:pt x="2842" y="5256"/>
                  </a:cubicBezTo>
                  <a:cubicBezTo>
                    <a:pt x="3170" y="5082"/>
                    <a:pt x="3402" y="4793"/>
                    <a:pt x="3518" y="4425"/>
                  </a:cubicBezTo>
                  <a:cubicBezTo>
                    <a:pt x="4136" y="2821"/>
                    <a:pt x="3228" y="908"/>
                    <a:pt x="1837"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66"/>
            <p:cNvSpPr/>
            <p:nvPr/>
          </p:nvSpPr>
          <p:spPr>
            <a:xfrm>
              <a:off x="932175" y="3159200"/>
              <a:ext cx="377325" cy="343775"/>
            </a:xfrm>
            <a:custGeom>
              <a:avLst/>
              <a:gdLst/>
              <a:ahLst/>
              <a:cxnLst/>
              <a:rect l="l" t="t" r="r" b="b"/>
              <a:pathLst>
                <a:path w="15093" h="13751" extrusionOk="0">
                  <a:moveTo>
                    <a:pt x="7885" y="243"/>
                  </a:moveTo>
                  <a:cubicBezTo>
                    <a:pt x="9778" y="320"/>
                    <a:pt x="11556" y="1113"/>
                    <a:pt x="12890" y="2446"/>
                  </a:cubicBezTo>
                  <a:cubicBezTo>
                    <a:pt x="14165" y="3702"/>
                    <a:pt x="14841" y="5441"/>
                    <a:pt x="14764" y="7239"/>
                  </a:cubicBezTo>
                  <a:cubicBezTo>
                    <a:pt x="14596" y="10772"/>
                    <a:pt x="11426" y="13509"/>
                    <a:pt x="7598" y="13509"/>
                  </a:cubicBezTo>
                  <a:cubicBezTo>
                    <a:pt x="7469" y="13509"/>
                    <a:pt x="7339" y="13506"/>
                    <a:pt x="7208" y="13500"/>
                  </a:cubicBezTo>
                  <a:cubicBezTo>
                    <a:pt x="5334" y="13422"/>
                    <a:pt x="3537" y="12630"/>
                    <a:pt x="2203" y="11297"/>
                  </a:cubicBezTo>
                  <a:cubicBezTo>
                    <a:pt x="928" y="10041"/>
                    <a:pt x="232" y="8301"/>
                    <a:pt x="309" y="6524"/>
                  </a:cubicBezTo>
                  <a:cubicBezTo>
                    <a:pt x="483" y="2987"/>
                    <a:pt x="3672" y="243"/>
                    <a:pt x="7479" y="243"/>
                  </a:cubicBezTo>
                  <a:close/>
                  <a:moveTo>
                    <a:pt x="7464" y="0"/>
                  </a:moveTo>
                  <a:cubicBezTo>
                    <a:pt x="3550" y="0"/>
                    <a:pt x="264" y="2847"/>
                    <a:pt x="77" y="6504"/>
                  </a:cubicBezTo>
                  <a:cubicBezTo>
                    <a:pt x="0" y="8359"/>
                    <a:pt x="696" y="10176"/>
                    <a:pt x="2010" y="11471"/>
                  </a:cubicBezTo>
                  <a:cubicBezTo>
                    <a:pt x="3401" y="12862"/>
                    <a:pt x="5237" y="13674"/>
                    <a:pt x="7189" y="13751"/>
                  </a:cubicBezTo>
                  <a:lnTo>
                    <a:pt x="7595" y="13751"/>
                  </a:lnTo>
                  <a:cubicBezTo>
                    <a:pt x="11537" y="13751"/>
                    <a:pt x="14822" y="10910"/>
                    <a:pt x="15015" y="7258"/>
                  </a:cubicBezTo>
                  <a:cubicBezTo>
                    <a:pt x="15093" y="5403"/>
                    <a:pt x="14378" y="3586"/>
                    <a:pt x="13063" y="2291"/>
                  </a:cubicBezTo>
                  <a:cubicBezTo>
                    <a:pt x="11691" y="900"/>
                    <a:pt x="9836" y="108"/>
                    <a:pt x="7885" y="11"/>
                  </a:cubicBezTo>
                  <a:cubicBezTo>
                    <a:pt x="7744" y="4"/>
                    <a:pt x="7604" y="0"/>
                    <a:pt x="7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66"/>
            <p:cNvSpPr/>
            <p:nvPr/>
          </p:nvSpPr>
          <p:spPr>
            <a:xfrm>
              <a:off x="972275" y="3138750"/>
              <a:ext cx="288350" cy="78225"/>
            </a:xfrm>
            <a:custGeom>
              <a:avLst/>
              <a:gdLst/>
              <a:ahLst/>
              <a:cxnLst/>
              <a:rect l="l" t="t" r="r" b="b"/>
              <a:pathLst>
                <a:path w="11534" h="3129" extrusionOk="0">
                  <a:moveTo>
                    <a:pt x="5771" y="1"/>
                  </a:moveTo>
                  <a:cubicBezTo>
                    <a:pt x="3850" y="1"/>
                    <a:pt x="1990" y="672"/>
                    <a:pt x="503" y="1911"/>
                  </a:cubicBezTo>
                  <a:cubicBezTo>
                    <a:pt x="0" y="2317"/>
                    <a:pt x="309" y="3129"/>
                    <a:pt x="947" y="3129"/>
                  </a:cubicBezTo>
                  <a:cubicBezTo>
                    <a:pt x="1102" y="3129"/>
                    <a:pt x="1256" y="3052"/>
                    <a:pt x="1391" y="2955"/>
                  </a:cubicBezTo>
                  <a:cubicBezTo>
                    <a:pt x="2630" y="1928"/>
                    <a:pt x="4194" y="1356"/>
                    <a:pt x="5799" y="1356"/>
                  </a:cubicBezTo>
                  <a:cubicBezTo>
                    <a:pt x="5946" y="1356"/>
                    <a:pt x="6094" y="1361"/>
                    <a:pt x="6242" y="1370"/>
                  </a:cubicBezTo>
                  <a:cubicBezTo>
                    <a:pt x="7653" y="1428"/>
                    <a:pt x="9025" y="1931"/>
                    <a:pt x="10165" y="2800"/>
                  </a:cubicBezTo>
                  <a:cubicBezTo>
                    <a:pt x="10295" y="2888"/>
                    <a:pt x="10427" y="2926"/>
                    <a:pt x="10552" y="2926"/>
                  </a:cubicBezTo>
                  <a:cubicBezTo>
                    <a:pt x="11114" y="2926"/>
                    <a:pt x="11533" y="2157"/>
                    <a:pt x="10996" y="1699"/>
                  </a:cubicBezTo>
                  <a:cubicBezTo>
                    <a:pt x="9624" y="675"/>
                    <a:pt x="8000" y="76"/>
                    <a:pt x="6300" y="18"/>
                  </a:cubicBezTo>
                  <a:cubicBezTo>
                    <a:pt x="6123" y="6"/>
                    <a:pt x="5947" y="1"/>
                    <a:pt x="5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66"/>
            <p:cNvSpPr/>
            <p:nvPr/>
          </p:nvSpPr>
          <p:spPr>
            <a:xfrm>
              <a:off x="943275" y="3401025"/>
              <a:ext cx="38675" cy="32975"/>
            </a:xfrm>
            <a:custGeom>
              <a:avLst/>
              <a:gdLst/>
              <a:ahLst/>
              <a:cxnLst/>
              <a:rect l="l" t="t" r="r" b="b"/>
              <a:pathLst>
                <a:path w="1547" h="1319" extrusionOk="0">
                  <a:moveTo>
                    <a:pt x="890" y="0"/>
                  </a:moveTo>
                  <a:cubicBezTo>
                    <a:pt x="291" y="0"/>
                    <a:pt x="1" y="715"/>
                    <a:pt x="406" y="1121"/>
                  </a:cubicBezTo>
                  <a:cubicBezTo>
                    <a:pt x="543" y="1258"/>
                    <a:pt x="711" y="1319"/>
                    <a:pt x="874" y="1319"/>
                  </a:cubicBezTo>
                  <a:cubicBezTo>
                    <a:pt x="1218" y="1319"/>
                    <a:pt x="1547" y="1050"/>
                    <a:pt x="1547" y="657"/>
                  </a:cubicBezTo>
                  <a:cubicBezTo>
                    <a:pt x="1547" y="290"/>
                    <a:pt x="1237" y="0"/>
                    <a:pt x="890" y="0"/>
                  </a:cubicBezTo>
                  <a:close/>
                </a:path>
              </a:pathLst>
            </a:custGeom>
            <a:solidFill>
              <a:srgbClr val="DED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66"/>
            <p:cNvSpPr/>
            <p:nvPr/>
          </p:nvSpPr>
          <p:spPr>
            <a:xfrm>
              <a:off x="1257300" y="3393775"/>
              <a:ext cx="38675" cy="33000"/>
            </a:xfrm>
            <a:custGeom>
              <a:avLst/>
              <a:gdLst/>
              <a:ahLst/>
              <a:cxnLst/>
              <a:rect l="l" t="t" r="r" b="b"/>
              <a:pathLst>
                <a:path w="1547" h="1320" extrusionOk="0">
                  <a:moveTo>
                    <a:pt x="889" y="1"/>
                  </a:moveTo>
                  <a:cubicBezTo>
                    <a:pt x="290" y="1"/>
                    <a:pt x="1" y="716"/>
                    <a:pt x="426" y="1121"/>
                  </a:cubicBezTo>
                  <a:cubicBezTo>
                    <a:pt x="556" y="1258"/>
                    <a:pt x="719" y="1319"/>
                    <a:pt x="880" y="1319"/>
                  </a:cubicBezTo>
                  <a:cubicBezTo>
                    <a:pt x="1218" y="1319"/>
                    <a:pt x="1546" y="1050"/>
                    <a:pt x="1546" y="658"/>
                  </a:cubicBezTo>
                  <a:cubicBezTo>
                    <a:pt x="1546" y="290"/>
                    <a:pt x="1257" y="1"/>
                    <a:pt x="889" y="1"/>
                  </a:cubicBezTo>
                  <a:close/>
                </a:path>
              </a:pathLst>
            </a:custGeom>
            <a:solidFill>
              <a:srgbClr val="DED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66"/>
            <p:cNvSpPr/>
            <p:nvPr/>
          </p:nvSpPr>
          <p:spPr>
            <a:xfrm>
              <a:off x="958250" y="3338225"/>
              <a:ext cx="327100" cy="443025"/>
            </a:xfrm>
            <a:custGeom>
              <a:avLst/>
              <a:gdLst/>
              <a:ahLst/>
              <a:cxnLst/>
              <a:rect l="l" t="t" r="r" b="b"/>
              <a:pathLst>
                <a:path w="13084" h="17721" extrusionOk="0">
                  <a:moveTo>
                    <a:pt x="13083" y="0"/>
                  </a:moveTo>
                  <a:lnTo>
                    <a:pt x="1" y="39"/>
                  </a:lnTo>
                  <a:lnTo>
                    <a:pt x="1508" y="17721"/>
                  </a:lnTo>
                  <a:lnTo>
                    <a:pt x="12020" y="17701"/>
                  </a:lnTo>
                  <a:lnTo>
                    <a:pt x="1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6"/>
            <p:cNvSpPr/>
            <p:nvPr/>
          </p:nvSpPr>
          <p:spPr>
            <a:xfrm>
              <a:off x="997875" y="3759475"/>
              <a:ext cx="260900" cy="36300"/>
            </a:xfrm>
            <a:custGeom>
              <a:avLst/>
              <a:gdLst/>
              <a:ahLst/>
              <a:cxnLst/>
              <a:rect l="l" t="t" r="r" b="b"/>
              <a:pathLst>
                <a:path w="10436" h="1452" extrusionOk="0">
                  <a:moveTo>
                    <a:pt x="5459" y="0"/>
                  </a:moveTo>
                  <a:cubicBezTo>
                    <a:pt x="5379" y="0"/>
                    <a:pt x="5299" y="1"/>
                    <a:pt x="5218" y="1"/>
                  </a:cubicBezTo>
                  <a:cubicBezTo>
                    <a:pt x="2339" y="20"/>
                    <a:pt x="0" y="349"/>
                    <a:pt x="0" y="735"/>
                  </a:cubicBezTo>
                  <a:cubicBezTo>
                    <a:pt x="0" y="1130"/>
                    <a:pt x="2209" y="1451"/>
                    <a:pt x="4977" y="1451"/>
                  </a:cubicBezTo>
                  <a:cubicBezTo>
                    <a:pt x="5057" y="1451"/>
                    <a:pt x="5137" y="1451"/>
                    <a:pt x="5218" y="1450"/>
                  </a:cubicBezTo>
                  <a:cubicBezTo>
                    <a:pt x="8097" y="1431"/>
                    <a:pt x="10435" y="1122"/>
                    <a:pt x="10435" y="716"/>
                  </a:cubicBezTo>
                  <a:cubicBezTo>
                    <a:pt x="10417" y="322"/>
                    <a:pt x="8226" y="0"/>
                    <a:pt x="5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6"/>
            <p:cNvSpPr/>
            <p:nvPr/>
          </p:nvSpPr>
          <p:spPr>
            <a:xfrm>
              <a:off x="958250" y="3310675"/>
              <a:ext cx="327100" cy="63325"/>
            </a:xfrm>
            <a:custGeom>
              <a:avLst/>
              <a:gdLst/>
              <a:ahLst/>
              <a:cxnLst/>
              <a:rect l="l" t="t" r="r" b="b"/>
              <a:pathLst>
                <a:path w="13084" h="2533" extrusionOk="0">
                  <a:moveTo>
                    <a:pt x="6532" y="1"/>
                  </a:moveTo>
                  <a:cubicBezTo>
                    <a:pt x="2938" y="20"/>
                    <a:pt x="1" y="580"/>
                    <a:pt x="1" y="1276"/>
                  </a:cubicBezTo>
                  <a:cubicBezTo>
                    <a:pt x="1" y="1972"/>
                    <a:pt x="2938" y="2532"/>
                    <a:pt x="6552" y="2532"/>
                  </a:cubicBezTo>
                  <a:cubicBezTo>
                    <a:pt x="10165" y="2513"/>
                    <a:pt x="13083" y="1933"/>
                    <a:pt x="13083" y="1238"/>
                  </a:cubicBezTo>
                  <a:cubicBezTo>
                    <a:pt x="13083" y="542"/>
                    <a:pt x="10146" y="1"/>
                    <a:pt x="6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6"/>
            <p:cNvSpPr/>
            <p:nvPr/>
          </p:nvSpPr>
          <p:spPr>
            <a:xfrm>
              <a:off x="952950" y="3309675"/>
              <a:ext cx="337700" cy="64850"/>
            </a:xfrm>
            <a:custGeom>
              <a:avLst/>
              <a:gdLst/>
              <a:ahLst/>
              <a:cxnLst/>
              <a:rect l="l" t="t" r="r" b="b"/>
              <a:pathLst>
                <a:path w="13508" h="2594" extrusionOk="0">
                  <a:moveTo>
                    <a:pt x="6860" y="350"/>
                  </a:moveTo>
                  <a:cubicBezTo>
                    <a:pt x="8368" y="350"/>
                    <a:pt x="9875" y="447"/>
                    <a:pt x="11363" y="678"/>
                  </a:cubicBezTo>
                  <a:cubicBezTo>
                    <a:pt x="12832" y="930"/>
                    <a:pt x="13160" y="1220"/>
                    <a:pt x="13160" y="1297"/>
                  </a:cubicBezTo>
                  <a:cubicBezTo>
                    <a:pt x="13160" y="1374"/>
                    <a:pt x="12832" y="1683"/>
                    <a:pt x="11382" y="1935"/>
                  </a:cubicBezTo>
                  <a:cubicBezTo>
                    <a:pt x="9965" y="2150"/>
                    <a:pt x="8532" y="2265"/>
                    <a:pt x="7081" y="2265"/>
                  </a:cubicBezTo>
                  <a:cubicBezTo>
                    <a:pt x="6969" y="2265"/>
                    <a:pt x="6857" y="2264"/>
                    <a:pt x="6744" y="2263"/>
                  </a:cubicBezTo>
                  <a:cubicBezTo>
                    <a:pt x="6633" y="2264"/>
                    <a:pt x="6522" y="2265"/>
                    <a:pt x="6411" y="2265"/>
                  </a:cubicBezTo>
                  <a:cubicBezTo>
                    <a:pt x="4977" y="2265"/>
                    <a:pt x="3543" y="2150"/>
                    <a:pt x="2126" y="1935"/>
                  </a:cubicBezTo>
                  <a:cubicBezTo>
                    <a:pt x="677" y="1703"/>
                    <a:pt x="348" y="1413"/>
                    <a:pt x="348" y="1316"/>
                  </a:cubicBezTo>
                  <a:cubicBezTo>
                    <a:pt x="329" y="988"/>
                    <a:pt x="2532" y="350"/>
                    <a:pt x="6744" y="350"/>
                  </a:cubicBezTo>
                  <a:close/>
                  <a:moveTo>
                    <a:pt x="7082" y="0"/>
                  </a:moveTo>
                  <a:cubicBezTo>
                    <a:pt x="6969" y="0"/>
                    <a:pt x="6857" y="1"/>
                    <a:pt x="6744" y="2"/>
                  </a:cubicBezTo>
                  <a:cubicBezTo>
                    <a:pt x="4406" y="2"/>
                    <a:pt x="0" y="292"/>
                    <a:pt x="0" y="1316"/>
                  </a:cubicBezTo>
                  <a:cubicBezTo>
                    <a:pt x="0" y="1471"/>
                    <a:pt x="0" y="1935"/>
                    <a:pt x="2068" y="2282"/>
                  </a:cubicBezTo>
                  <a:cubicBezTo>
                    <a:pt x="3466" y="2480"/>
                    <a:pt x="4898" y="2594"/>
                    <a:pt x="6317" y="2594"/>
                  </a:cubicBezTo>
                  <a:cubicBezTo>
                    <a:pt x="6427" y="2594"/>
                    <a:pt x="6538" y="2593"/>
                    <a:pt x="6648" y="2592"/>
                  </a:cubicBezTo>
                  <a:lnTo>
                    <a:pt x="6744" y="2592"/>
                  </a:lnTo>
                  <a:cubicBezTo>
                    <a:pt x="8329" y="2592"/>
                    <a:pt x="9894" y="2476"/>
                    <a:pt x="11440" y="2244"/>
                  </a:cubicBezTo>
                  <a:cubicBezTo>
                    <a:pt x="13508" y="1877"/>
                    <a:pt x="13508" y="1432"/>
                    <a:pt x="13508" y="1278"/>
                  </a:cubicBezTo>
                  <a:cubicBezTo>
                    <a:pt x="13508" y="1123"/>
                    <a:pt x="13508" y="659"/>
                    <a:pt x="11421" y="331"/>
                  </a:cubicBezTo>
                  <a:cubicBezTo>
                    <a:pt x="9986" y="115"/>
                    <a:pt x="8534" y="0"/>
                    <a:pt x="7082" y="0"/>
                  </a:cubicBezTo>
                  <a:close/>
                </a:path>
              </a:pathLst>
            </a:custGeom>
            <a:solidFill>
              <a:srgbClr val="DED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6"/>
            <p:cNvSpPr/>
            <p:nvPr/>
          </p:nvSpPr>
          <p:spPr>
            <a:xfrm>
              <a:off x="855825" y="3223725"/>
              <a:ext cx="219375" cy="172575"/>
            </a:xfrm>
            <a:custGeom>
              <a:avLst/>
              <a:gdLst/>
              <a:ahLst/>
              <a:cxnLst/>
              <a:rect l="l" t="t" r="r" b="b"/>
              <a:pathLst>
                <a:path w="8775" h="6903" extrusionOk="0">
                  <a:moveTo>
                    <a:pt x="4388" y="0"/>
                  </a:moveTo>
                  <a:cubicBezTo>
                    <a:pt x="3247" y="39"/>
                    <a:pt x="2301" y="889"/>
                    <a:pt x="1566" y="1759"/>
                  </a:cubicBezTo>
                  <a:cubicBezTo>
                    <a:pt x="1006" y="2358"/>
                    <a:pt x="581" y="3073"/>
                    <a:pt x="291" y="3827"/>
                  </a:cubicBezTo>
                  <a:cubicBezTo>
                    <a:pt x="1" y="4600"/>
                    <a:pt x="40" y="5450"/>
                    <a:pt x="387" y="6203"/>
                  </a:cubicBezTo>
                  <a:cubicBezTo>
                    <a:pt x="589" y="6570"/>
                    <a:pt x="947" y="6902"/>
                    <a:pt x="1347" y="6902"/>
                  </a:cubicBezTo>
                  <a:cubicBezTo>
                    <a:pt x="1368" y="6902"/>
                    <a:pt x="1390" y="6901"/>
                    <a:pt x="1412" y="6899"/>
                  </a:cubicBezTo>
                  <a:cubicBezTo>
                    <a:pt x="1779" y="6880"/>
                    <a:pt x="2049" y="6590"/>
                    <a:pt x="2281" y="6300"/>
                  </a:cubicBezTo>
                  <a:cubicBezTo>
                    <a:pt x="2726" y="5759"/>
                    <a:pt x="3074" y="5141"/>
                    <a:pt x="3537" y="4619"/>
                  </a:cubicBezTo>
                  <a:cubicBezTo>
                    <a:pt x="3982" y="4058"/>
                    <a:pt x="4600" y="3672"/>
                    <a:pt x="5296" y="3498"/>
                  </a:cubicBezTo>
                  <a:cubicBezTo>
                    <a:pt x="5393" y="3481"/>
                    <a:pt x="5494" y="3473"/>
                    <a:pt x="5595" y="3473"/>
                  </a:cubicBezTo>
                  <a:cubicBezTo>
                    <a:pt x="6196" y="3473"/>
                    <a:pt x="6826" y="3764"/>
                    <a:pt x="7074" y="4310"/>
                  </a:cubicBezTo>
                  <a:lnTo>
                    <a:pt x="8001" y="5257"/>
                  </a:lnTo>
                  <a:cubicBezTo>
                    <a:pt x="8774" y="3054"/>
                    <a:pt x="7479" y="657"/>
                    <a:pt x="5219" y="97"/>
                  </a:cubicBezTo>
                  <a:cubicBezTo>
                    <a:pt x="4948" y="20"/>
                    <a:pt x="4677" y="0"/>
                    <a:pt x="4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66"/>
            <p:cNvSpPr/>
            <p:nvPr/>
          </p:nvSpPr>
          <p:spPr>
            <a:xfrm>
              <a:off x="1173250" y="3257350"/>
              <a:ext cx="82150" cy="101175"/>
            </a:xfrm>
            <a:custGeom>
              <a:avLst/>
              <a:gdLst/>
              <a:ahLst/>
              <a:cxnLst/>
              <a:rect l="l" t="t" r="r" b="b"/>
              <a:pathLst>
                <a:path w="3286" h="4047" extrusionOk="0">
                  <a:moveTo>
                    <a:pt x="1924" y="0"/>
                  </a:moveTo>
                  <a:cubicBezTo>
                    <a:pt x="1598" y="0"/>
                    <a:pt x="1272" y="112"/>
                    <a:pt x="1005" y="337"/>
                  </a:cubicBezTo>
                  <a:cubicBezTo>
                    <a:pt x="541" y="723"/>
                    <a:pt x="251" y="1264"/>
                    <a:pt x="155" y="1883"/>
                  </a:cubicBezTo>
                  <a:cubicBezTo>
                    <a:pt x="0" y="2598"/>
                    <a:pt x="58" y="3351"/>
                    <a:pt x="309" y="4047"/>
                  </a:cubicBezTo>
                  <a:lnTo>
                    <a:pt x="2841" y="1767"/>
                  </a:lnTo>
                  <a:cubicBezTo>
                    <a:pt x="3285" y="1380"/>
                    <a:pt x="3169" y="549"/>
                    <a:pt x="2686" y="221"/>
                  </a:cubicBezTo>
                  <a:cubicBezTo>
                    <a:pt x="2453" y="74"/>
                    <a:pt x="2188" y="0"/>
                    <a:pt x="1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66"/>
            <p:cNvSpPr/>
            <p:nvPr/>
          </p:nvSpPr>
          <p:spPr>
            <a:xfrm>
              <a:off x="1072275" y="3270725"/>
              <a:ext cx="136250" cy="87800"/>
            </a:xfrm>
            <a:custGeom>
              <a:avLst/>
              <a:gdLst/>
              <a:ahLst/>
              <a:cxnLst/>
              <a:rect l="l" t="t" r="r" b="b"/>
              <a:pathLst>
                <a:path w="5450" h="3512" extrusionOk="0">
                  <a:moveTo>
                    <a:pt x="2531" y="1"/>
                  </a:moveTo>
                  <a:cubicBezTo>
                    <a:pt x="1816" y="1"/>
                    <a:pt x="1112" y="423"/>
                    <a:pt x="677" y="1019"/>
                  </a:cubicBezTo>
                  <a:cubicBezTo>
                    <a:pt x="174" y="1734"/>
                    <a:pt x="0" y="2642"/>
                    <a:pt x="0" y="3512"/>
                  </a:cubicBezTo>
                  <a:lnTo>
                    <a:pt x="5450" y="3415"/>
                  </a:lnTo>
                  <a:cubicBezTo>
                    <a:pt x="5257" y="2816"/>
                    <a:pt x="5005" y="2236"/>
                    <a:pt x="4696" y="1695"/>
                  </a:cubicBezTo>
                  <a:cubicBezTo>
                    <a:pt x="4290" y="980"/>
                    <a:pt x="3749" y="265"/>
                    <a:pt x="2957" y="53"/>
                  </a:cubicBezTo>
                  <a:cubicBezTo>
                    <a:pt x="2816" y="18"/>
                    <a:pt x="2673" y="1"/>
                    <a:pt x="2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66"/>
            <p:cNvSpPr/>
            <p:nvPr/>
          </p:nvSpPr>
          <p:spPr>
            <a:xfrm>
              <a:off x="1048125" y="3216475"/>
              <a:ext cx="70075" cy="143500"/>
            </a:xfrm>
            <a:custGeom>
              <a:avLst/>
              <a:gdLst/>
              <a:ahLst/>
              <a:cxnLst/>
              <a:rect l="l" t="t" r="r" b="b"/>
              <a:pathLst>
                <a:path w="2803" h="5740" extrusionOk="0">
                  <a:moveTo>
                    <a:pt x="1875" y="0"/>
                  </a:moveTo>
                  <a:cubicBezTo>
                    <a:pt x="387" y="1373"/>
                    <a:pt x="0" y="3576"/>
                    <a:pt x="908" y="5392"/>
                  </a:cubicBezTo>
                  <a:lnTo>
                    <a:pt x="947" y="5740"/>
                  </a:lnTo>
                  <a:cubicBezTo>
                    <a:pt x="1952" y="5276"/>
                    <a:pt x="2590" y="4213"/>
                    <a:pt x="2725" y="3131"/>
                  </a:cubicBezTo>
                  <a:cubicBezTo>
                    <a:pt x="2802" y="2010"/>
                    <a:pt x="2512" y="909"/>
                    <a:pt x="1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66"/>
            <p:cNvSpPr/>
            <p:nvPr/>
          </p:nvSpPr>
          <p:spPr>
            <a:xfrm>
              <a:off x="969850" y="3335325"/>
              <a:ext cx="322250" cy="38675"/>
            </a:xfrm>
            <a:custGeom>
              <a:avLst/>
              <a:gdLst/>
              <a:ahLst/>
              <a:cxnLst/>
              <a:rect l="l" t="t" r="r" b="b"/>
              <a:pathLst>
                <a:path w="12890" h="1547" extrusionOk="0">
                  <a:moveTo>
                    <a:pt x="12233" y="0"/>
                  </a:moveTo>
                  <a:lnTo>
                    <a:pt x="12233" y="0"/>
                  </a:lnTo>
                  <a:cubicBezTo>
                    <a:pt x="12233" y="0"/>
                    <a:pt x="12117" y="174"/>
                    <a:pt x="11421" y="348"/>
                  </a:cubicBezTo>
                  <a:cubicBezTo>
                    <a:pt x="10223" y="677"/>
                    <a:pt x="8194" y="870"/>
                    <a:pt x="5972" y="870"/>
                  </a:cubicBezTo>
                  <a:cubicBezTo>
                    <a:pt x="3556" y="870"/>
                    <a:pt x="1295" y="638"/>
                    <a:pt x="213" y="290"/>
                  </a:cubicBezTo>
                  <a:lnTo>
                    <a:pt x="1" y="947"/>
                  </a:lnTo>
                  <a:cubicBezTo>
                    <a:pt x="1141" y="1314"/>
                    <a:pt x="3382" y="1546"/>
                    <a:pt x="5875" y="1546"/>
                  </a:cubicBezTo>
                  <a:lnTo>
                    <a:pt x="5972" y="1546"/>
                  </a:lnTo>
                  <a:cubicBezTo>
                    <a:pt x="8252" y="1546"/>
                    <a:pt x="10339" y="1353"/>
                    <a:pt x="11595" y="1005"/>
                  </a:cubicBezTo>
                  <a:cubicBezTo>
                    <a:pt x="12194" y="851"/>
                    <a:pt x="12890" y="599"/>
                    <a:pt x="12890" y="78"/>
                  </a:cubicBezTo>
                  <a:lnTo>
                    <a:pt x="12214" y="78"/>
                  </a:lnTo>
                  <a:cubicBezTo>
                    <a:pt x="12214" y="58"/>
                    <a:pt x="12214" y="39"/>
                    <a:pt x="122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66"/>
            <p:cNvSpPr/>
            <p:nvPr/>
          </p:nvSpPr>
          <p:spPr>
            <a:xfrm>
              <a:off x="1191600" y="3294550"/>
              <a:ext cx="172975" cy="211025"/>
            </a:xfrm>
            <a:custGeom>
              <a:avLst/>
              <a:gdLst/>
              <a:ahLst/>
              <a:cxnLst/>
              <a:rect l="l" t="t" r="r" b="b"/>
              <a:pathLst>
                <a:path w="6919" h="8441" extrusionOk="0">
                  <a:moveTo>
                    <a:pt x="3207" y="0"/>
                  </a:moveTo>
                  <a:cubicBezTo>
                    <a:pt x="2526" y="0"/>
                    <a:pt x="1844" y="292"/>
                    <a:pt x="1295" y="704"/>
                  </a:cubicBezTo>
                  <a:cubicBezTo>
                    <a:pt x="657" y="1168"/>
                    <a:pt x="194" y="1515"/>
                    <a:pt x="0" y="2269"/>
                  </a:cubicBezTo>
                  <a:lnTo>
                    <a:pt x="696" y="2192"/>
                  </a:lnTo>
                  <a:cubicBezTo>
                    <a:pt x="908" y="1995"/>
                    <a:pt x="1075" y="1926"/>
                    <a:pt x="1243" y="1926"/>
                  </a:cubicBezTo>
                  <a:cubicBezTo>
                    <a:pt x="1505" y="1926"/>
                    <a:pt x="1768" y="2093"/>
                    <a:pt x="2203" y="2211"/>
                  </a:cubicBezTo>
                  <a:cubicBezTo>
                    <a:pt x="2938" y="2404"/>
                    <a:pt x="3517" y="2965"/>
                    <a:pt x="3749" y="3680"/>
                  </a:cubicBezTo>
                  <a:cubicBezTo>
                    <a:pt x="3865" y="4086"/>
                    <a:pt x="3923" y="4511"/>
                    <a:pt x="3904" y="4936"/>
                  </a:cubicBezTo>
                  <a:lnTo>
                    <a:pt x="3943" y="6540"/>
                  </a:lnTo>
                  <a:cubicBezTo>
                    <a:pt x="3923" y="6926"/>
                    <a:pt x="3981" y="7332"/>
                    <a:pt x="4097" y="7699"/>
                  </a:cubicBezTo>
                  <a:cubicBezTo>
                    <a:pt x="4232" y="8086"/>
                    <a:pt x="4561" y="8356"/>
                    <a:pt x="4947" y="8433"/>
                  </a:cubicBezTo>
                  <a:cubicBezTo>
                    <a:pt x="4986" y="8439"/>
                    <a:pt x="5024" y="8441"/>
                    <a:pt x="5062" y="8441"/>
                  </a:cubicBezTo>
                  <a:cubicBezTo>
                    <a:pt x="5461" y="8441"/>
                    <a:pt x="5821" y="8173"/>
                    <a:pt x="6068" y="7873"/>
                  </a:cubicBezTo>
                  <a:cubicBezTo>
                    <a:pt x="6841" y="6888"/>
                    <a:pt x="6919" y="5516"/>
                    <a:pt x="6706" y="4279"/>
                  </a:cubicBezTo>
                  <a:cubicBezTo>
                    <a:pt x="6474" y="2771"/>
                    <a:pt x="5836" y="1245"/>
                    <a:pt x="4561" y="433"/>
                  </a:cubicBezTo>
                  <a:cubicBezTo>
                    <a:pt x="4310" y="259"/>
                    <a:pt x="4039" y="143"/>
                    <a:pt x="3749" y="66"/>
                  </a:cubicBezTo>
                  <a:cubicBezTo>
                    <a:pt x="3570" y="21"/>
                    <a:pt x="3388" y="0"/>
                    <a:pt x="3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66"/>
            <p:cNvSpPr/>
            <p:nvPr/>
          </p:nvSpPr>
          <p:spPr>
            <a:xfrm>
              <a:off x="909450" y="3274425"/>
              <a:ext cx="149800" cy="297100"/>
            </a:xfrm>
            <a:custGeom>
              <a:avLst/>
              <a:gdLst/>
              <a:ahLst/>
              <a:cxnLst/>
              <a:rect l="l" t="t" r="r" b="b"/>
              <a:pathLst>
                <a:path w="5992" h="11884" extrusionOk="0">
                  <a:moveTo>
                    <a:pt x="3155" y="1"/>
                  </a:moveTo>
                  <a:cubicBezTo>
                    <a:pt x="2958" y="1"/>
                    <a:pt x="2762" y="32"/>
                    <a:pt x="2571" y="98"/>
                  </a:cubicBezTo>
                  <a:cubicBezTo>
                    <a:pt x="2030" y="311"/>
                    <a:pt x="1586" y="716"/>
                    <a:pt x="1276" y="1200"/>
                  </a:cubicBezTo>
                  <a:cubicBezTo>
                    <a:pt x="465" y="2456"/>
                    <a:pt x="20" y="3924"/>
                    <a:pt x="20" y="5412"/>
                  </a:cubicBezTo>
                  <a:cubicBezTo>
                    <a:pt x="1" y="6900"/>
                    <a:pt x="214" y="8369"/>
                    <a:pt x="639" y="9799"/>
                  </a:cubicBezTo>
                  <a:cubicBezTo>
                    <a:pt x="774" y="10379"/>
                    <a:pt x="967" y="10958"/>
                    <a:pt x="1354" y="11384"/>
                  </a:cubicBezTo>
                  <a:cubicBezTo>
                    <a:pt x="1632" y="11688"/>
                    <a:pt x="2036" y="11883"/>
                    <a:pt x="2431" y="11883"/>
                  </a:cubicBezTo>
                  <a:cubicBezTo>
                    <a:pt x="2613" y="11883"/>
                    <a:pt x="2793" y="11842"/>
                    <a:pt x="2958" y="11751"/>
                  </a:cubicBezTo>
                  <a:lnTo>
                    <a:pt x="3074" y="11712"/>
                  </a:lnTo>
                  <a:cubicBezTo>
                    <a:pt x="3383" y="11673"/>
                    <a:pt x="3537" y="11345"/>
                    <a:pt x="3634" y="11036"/>
                  </a:cubicBezTo>
                  <a:cubicBezTo>
                    <a:pt x="4291" y="8466"/>
                    <a:pt x="1817" y="5857"/>
                    <a:pt x="2474" y="3287"/>
                  </a:cubicBezTo>
                  <a:cubicBezTo>
                    <a:pt x="2513" y="3093"/>
                    <a:pt x="2610" y="2919"/>
                    <a:pt x="2745" y="2765"/>
                  </a:cubicBezTo>
                  <a:cubicBezTo>
                    <a:pt x="2940" y="2606"/>
                    <a:pt x="3183" y="2511"/>
                    <a:pt x="3445" y="2511"/>
                  </a:cubicBezTo>
                  <a:cubicBezTo>
                    <a:pt x="3469" y="2511"/>
                    <a:pt x="3493" y="2512"/>
                    <a:pt x="3518" y="2514"/>
                  </a:cubicBezTo>
                  <a:cubicBezTo>
                    <a:pt x="4291" y="2514"/>
                    <a:pt x="4697" y="2552"/>
                    <a:pt x="5257" y="3074"/>
                  </a:cubicBezTo>
                  <a:cubicBezTo>
                    <a:pt x="5429" y="3090"/>
                    <a:pt x="5639" y="3118"/>
                    <a:pt x="5713" y="3118"/>
                  </a:cubicBezTo>
                  <a:cubicBezTo>
                    <a:pt x="5730" y="3118"/>
                    <a:pt x="5740" y="3116"/>
                    <a:pt x="5740" y="3113"/>
                  </a:cubicBezTo>
                  <a:cubicBezTo>
                    <a:pt x="5992" y="2668"/>
                    <a:pt x="5315" y="1373"/>
                    <a:pt x="4909" y="871"/>
                  </a:cubicBezTo>
                  <a:cubicBezTo>
                    <a:pt x="4477" y="350"/>
                    <a:pt x="3816" y="1"/>
                    <a:pt x="3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6"/>
            <p:cNvSpPr/>
            <p:nvPr/>
          </p:nvSpPr>
          <p:spPr>
            <a:xfrm>
              <a:off x="1109475" y="2320425"/>
              <a:ext cx="326600" cy="793650"/>
            </a:xfrm>
            <a:custGeom>
              <a:avLst/>
              <a:gdLst/>
              <a:ahLst/>
              <a:cxnLst/>
              <a:rect l="l" t="t" r="r" b="b"/>
              <a:pathLst>
                <a:path w="13064" h="31746" extrusionOk="0">
                  <a:moveTo>
                    <a:pt x="11403" y="0"/>
                  </a:moveTo>
                  <a:cubicBezTo>
                    <a:pt x="10998" y="0"/>
                    <a:pt x="10582" y="163"/>
                    <a:pt x="10242" y="421"/>
                  </a:cubicBezTo>
                  <a:cubicBezTo>
                    <a:pt x="9798" y="807"/>
                    <a:pt x="9431" y="1271"/>
                    <a:pt x="9141" y="1793"/>
                  </a:cubicBezTo>
                  <a:cubicBezTo>
                    <a:pt x="8155" y="3281"/>
                    <a:pt x="7247" y="4827"/>
                    <a:pt x="6455" y="6431"/>
                  </a:cubicBezTo>
                  <a:cubicBezTo>
                    <a:pt x="4967" y="9523"/>
                    <a:pt x="4194" y="12885"/>
                    <a:pt x="3421" y="16228"/>
                  </a:cubicBezTo>
                  <a:cubicBezTo>
                    <a:pt x="2281" y="21214"/>
                    <a:pt x="1140" y="26219"/>
                    <a:pt x="0" y="31205"/>
                  </a:cubicBezTo>
                  <a:lnTo>
                    <a:pt x="2126" y="31746"/>
                  </a:lnTo>
                  <a:cubicBezTo>
                    <a:pt x="3942" y="25910"/>
                    <a:pt x="5759" y="20016"/>
                    <a:pt x="8542" y="14566"/>
                  </a:cubicBezTo>
                  <a:cubicBezTo>
                    <a:pt x="10513" y="10663"/>
                    <a:pt x="13064" y="6721"/>
                    <a:pt x="12986" y="2353"/>
                  </a:cubicBezTo>
                  <a:cubicBezTo>
                    <a:pt x="12967" y="1464"/>
                    <a:pt x="12716" y="440"/>
                    <a:pt x="11904" y="92"/>
                  </a:cubicBezTo>
                  <a:cubicBezTo>
                    <a:pt x="11743" y="29"/>
                    <a:pt x="11574" y="0"/>
                    <a:pt x="11403"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6"/>
            <p:cNvSpPr/>
            <p:nvPr/>
          </p:nvSpPr>
          <p:spPr>
            <a:xfrm>
              <a:off x="1069375" y="3079275"/>
              <a:ext cx="107275" cy="133725"/>
            </a:xfrm>
            <a:custGeom>
              <a:avLst/>
              <a:gdLst/>
              <a:ahLst/>
              <a:cxnLst/>
              <a:rect l="l" t="t" r="r" b="b"/>
              <a:pathLst>
                <a:path w="4291" h="5349" extrusionOk="0">
                  <a:moveTo>
                    <a:pt x="2339" y="0"/>
                  </a:moveTo>
                  <a:cubicBezTo>
                    <a:pt x="889" y="967"/>
                    <a:pt x="0" y="2899"/>
                    <a:pt x="696" y="4484"/>
                  </a:cubicBezTo>
                  <a:cubicBezTo>
                    <a:pt x="812" y="4831"/>
                    <a:pt x="1082" y="5121"/>
                    <a:pt x="1411" y="5276"/>
                  </a:cubicBezTo>
                  <a:cubicBezTo>
                    <a:pt x="1566" y="5324"/>
                    <a:pt x="1725" y="5348"/>
                    <a:pt x="1884" y="5348"/>
                  </a:cubicBezTo>
                  <a:cubicBezTo>
                    <a:pt x="2044" y="5348"/>
                    <a:pt x="2203" y="5324"/>
                    <a:pt x="2358" y="5276"/>
                  </a:cubicBezTo>
                  <a:cubicBezTo>
                    <a:pt x="2725" y="5218"/>
                    <a:pt x="3092" y="5141"/>
                    <a:pt x="3440" y="5044"/>
                  </a:cubicBezTo>
                  <a:cubicBezTo>
                    <a:pt x="3749" y="4967"/>
                    <a:pt x="3943" y="4677"/>
                    <a:pt x="3923" y="4368"/>
                  </a:cubicBezTo>
                  <a:cubicBezTo>
                    <a:pt x="3885" y="3827"/>
                    <a:pt x="3962" y="3305"/>
                    <a:pt x="4155" y="2802"/>
                  </a:cubicBezTo>
                  <a:cubicBezTo>
                    <a:pt x="4232" y="2648"/>
                    <a:pt x="4271" y="2493"/>
                    <a:pt x="4290" y="2339"/>
                  </a:cubicBezTo>
                  <a:cubicBezTo>
                    <a:pt x="4271" y="2145"/>
                    <a:pt x="4213" y="1971"/>
                    <a:pt x="4116" y="1798"/>
                  </a:cubicBezTo>
                  <a:cubicBezTo>
                    <a:pt x="3943" y="1469"/>
                    <a:pt x="3788" y="1141"/>
                    <a:pt x="3633" y="812"/>
                  </a:cubicBezTo>
                  <a:lnTo>
                    <a:pt x="2339"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6"/>
            <p:cNvSpPr/>
            <p:nvPr/>
          </p:nvSpPr>
          <p:spPr>
            <a:xfrm>
              <a:off x="1248125" y="2252625"/>
              <a:ext cx="705850" cy="742325"/>
            </a:xfrm>
            <a:custGeom>
              <a:avLst/>
              <a:gdLst/>
              <a:ahLst/>
              <a:cxnLst/>
              <a:rect l="l" t="t" r="r" b="b"/>
              <a:pathLst>
                <a:path w="28234" h="29693" extrusionOk="0">
                  <a:moveTo>
                    <a:pt x="11724" y="0"/>
                  </a:moveTo>
                  <a:cubicBezTo>
                    <a:pt x="11714" y="0"/>
                    <a:pt x="11703" y="1"/>
                    <a:pt x="11692" y="2"/>
                  </a:cubicBezTo>
                  <a:lnTo>
                    <a:pt x="11498" y="41"/>
                  </a:lnTo>
                  <a:lnTo>
                    <a:pt x="11382" y="2"/>
                  </a:lnTo>
                  <a:lnTo>
                    <a:pt x="9392" y="408"/>
                  </a:lnTo>
                  <a:cubicBezTo>
                    <a:pt x="7846" y="795"/>
                    <a:pt x="6377" y="1432"/>
                    <a:pt x="5044" y="2321"/>
                  </a:cubicBezTo>
                  <a:cubicBezTo>
                    <a:pt x="4928" y="2399"/>
                    <a:pt x="4812" y="2476"/>
                    <a:pt x="4696" y="2553"/>
                  </a:cubicBezTo>
                  <a:cubicBezTo>
                    <a:pt x="2880" y="3848"/>
                    <a:pt x="1759" y="5568"/>
                    <a:pt x="735" y="7674"/>
                  </a:cubicBezTo>
                  <a:cubicBezTo>
                    <a:pt x="541" y="8061"/>
                    <a:pt x="116" y="9085"/>
                    <a:pt x="78" y="9491"/>
                  </a:cubicBezTo>
                  <a:cubicBezTo>
                    <a:pt x="0" y="10437"/>
                    <a:pt x="754" y="11191"/>
                    <a:pt x="1488" y="11829"/>
                  </a:cubicBezTo>
                  <a:cubicBezTo>
                    <a:pt x="2358" y="12563"/>
                    <a:pt x="3324" y="13162"/>
                    <a:pt x="4368" y="13587"/>
                  </a:cubicBezTo>
                  <a:lnTo>
                    <a:pt x="4406" y="13549"/>
                  </a:lnTo>
                  <a:cubicBezTo>
                    <a:pt x="4580" y="13336"/>
                    <a:pt x="4735" y="13278"/>
                    <a:pt x="4889" y="13066"/>
                  </a:cubicBezTo>
                  <a:cubicBezTo>
                    <a:pt x="4909" y="13297"/>
                    <a:pt x="4928" y="13568"/>
                    <a:pt x="4967" y="13819"/>
                  </a:cubicBezTo>
                  <a:cubicBezTo>
                    <a:pt x="5237" y="17684"/>
                    <a:pt x="5643" y="24757"/>
                    <a:pt x="6184" y="28602"/>
                  </a:cubicBezTo>
                  <a:cubicBezTo>
                    <a:pt x="6242" y="29008"/>
                    <a:pt x="6339" y="29472"/>
                    <a:pt x="6725" y="29646"/>
                  </a:cubicBezTo>
                  <a:cubicBezTo>
                    <a:pt x="6842" y="29678"/>
                    <a:pt x="6965" y="29692"/>
                    <a:pt x="7091" y="29692"/>
                  </a:cubicBezTo>
                  <a:cubicBezTo>
                    <a:pt x="7193" y="29692"/>
                    <a:pt x="7297" y="29683"/>
                    <a:pt x="7402" y="29665"/>
                  </a:cubicBezTo>
                  <a:cubicBezTo>
                    <a:pt x="8375" y="29651"/>
                    <a:pt x="9315" y="29646"/>
                    <a:pt x="10231" y="29646"/>
                  </a:cubicBezTo>
                  <a:cubicBezTo>
                    <a:pt x="12178" y="29646"/>
                    <a:pt x="14013" y="29668"/>
                    <a:pt x="15813" y="29668"/>
                  </a:cubicBezTo>
                  <a:cubicBezTo>
                    <a:pt x="17658" y="29668"/>
                    <a:pt x="19466" y="29645"/>
                    <a:pt x="21315" y="29549"/>
                  </a:cubicBezTo>
                  <a:cubicBezTo>
                    <a:pt x="21489" y="29530"/>
                    <a:pt x="21663" y="29472"/>
                    <a:pt x="21779" y="29356"/>
                  </a:cubicBezTo>
                  <a:cubicBezTo>
                    <a:pt x="21972" y="29163"/>
                    <a:pt x="22088" y="28931"/>
                    <a:pt x="22146" y="28680"/>
                  </a:cubicBezTo>
                  <a:cubicBezTo>
                    <a:pt x="22822" y="24853"/>
                    <a:pt x="23383" y="17819"/>
                    <a:pt x="23267" y="13935"/>
                  </a:cubicBezTo>
                  <a:cubicBezTo>
                    <a:pt x="23306" y="13645"/>
                    <a:pt x="23325" y="13355"/>
                    <a:pt x="23364" y="13046"/>
                  </a:cubicBezTo>
                  <a:cubicBezTo>
                    <a:pt x="23499" y="13278"/>
                    <a:pt x="23673" y="13336"/>
                    <a:pt x="23847" y="13529"/>
                  </a:cubicBezTo>
                  <a:lnTo>
                    <a:pt x="23885" y="13568"/>
                  </a:lnTo>
                  <a:cubicBezTo>
                    <a:pt x="24929" y="13143"/>
                    <a:pt x="25895" y="12563"/>
                    <a:pt x="26745" y="11810"/>
                  </a:cubicBezTo>
                  <a:cubicBezTo>
                    <a:pt x="27480" y="11210"/>
                    <a:pt x="28233" y="10437"/>
                    <a:pt x="28156" y="9491"/>
                  </a:cubicBezTo>
                  <a:cubicBezTo>
                    <a:pt x="28117" y="9085"/>
                    <a:pt x="27654" y="8080"/>
                    <a:pt x="27518" y="7693"/>
                  </a:cubicBezTo>
                  <a:cubicBezTo>
                    <a:pt x="26629" y="5278"/>
                    <a:pt x="24658" y="3616"/>
                    <a:pt x="23731" y="2804"/>
                  </a:cubicBezTo>
                  <a:cubicBezTo>
                    <a:pt x="23460" y="2611"/>
                    <a:pt x="23190" y="2418"/>
                    <a:pt x="22919" y="2244"/>
                  </a:cubicBezTo>
                  <a:cubicBezTo>
                    <a:pt x="22475" y="1935"/>
                    <a:pt x="22011" y="1664"/>
                    <a:pt x="21528" y="1452"/>
                  </a:cubicBezTo>
                  <a:cubicBezTo>
                    <a:pt x="20020" y="814"/>
                    <a:pt x="18436" y="350"/>
                    <a:pt x="16832" y="60"/>
                  </a:cubicBezTo>
                  <a:lnTo>
                    <a:pt x="16851" y="2"/>
                  </a:lnTo>
                  <a:lnTo>
                    <a:pt x="16851" y="2"/>
                  </a:lnTo>
                  <a:lnTo>
                    <a:pt x="16735" y="41"/>
                  </a:lnTo>
                  <a:lnTo>
                    <a:pt x="16523" y="2"/>
                  </a:lnTo>
                  <a:cubicBezTo>
                    <a:pt x="16513" y="1"/>
                    <a:pt x="16503" y="0"/>
                    <a:pt x="16494" y="0"/>
                  </a:cubicBezTo>
                  <a:cubicBezTo>
                    <a:pt x="16376" y="0"/>
                    <a:pt x="16300" y="110"/>
                    <a:pt x="16175" y="254"/>
                  </a:cubicBezTo>
                  <a:cubicBezTo>
                    <a:pt x="15402" y="563"/>
                    <a:pt x="15112" y="853"/>
                    <a:pt x="14687" y="969"/>
                  </a:cubicBezTo>
                  <a:cubicBezTo>
                    <a:pt x="14494" y="1007"/>
                    <a:pt x="14300" y="1026"/>
                    <a:pt x="14107" y="1026"/>
                  </a:cubicBezTo>
                  <a:cubicBezTo>
                    <a:pt x="13914" y="1026"/>
                    <a:pt x="13721" y="1007"/>
                    <a:pt x="13527" y="969"/>
                  </a:cubicBezTo>
                  <a:cubicBezTo>
                    <a:pt x="13102" y="853"/>
                    <a:pt x="12812" y="582"/>
                    <a:pt x="12059" y="254"/>
                  </a:cubicBezTo>
                  <a:cubicBezTo>
                    <a:pt x="11933" y="110"/>
                    <a:pt x="11858" y="0"/>
                    <a:pt x="11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6"/>
            <p:cNvSpPr/>
            <p:nvPr/>
          </p:nvSpPr>
          <p:spPr>
            <a:xfrm>
              <a:off x="1233150" y="2504250"/>
              <a:ext cx="143975" cy="109025"/>
            </a:xfrm>
            <a:custGeom>
              <a:avLst/>
              <a:gdLst/>
              <a:ahLst/>
              <a:cxnLst/>
              <a:rect l="l" t="t" r="r" b="b"/>
              <a:pathLst>
                <a:path w="5759" h="4361" extrusionOk="0">
                  <a:moveTo>
                    <a:pt x="616" y="0"/>
                  </a:moveTo>
                  <a:cubicBezTo>
                    <a:pt x="474" y="0"/>
                    <a:pt x="329" y="54"/>
                    <a:pt x="213" y="160"/>
                  </a:cubicBezTo>
                  <a:cubicBezTo>
                    <a:pt x="0" y="372"/>
                    <a:pt x="0" y="720"/>
                    <a:pt x="213" y="933"/>
                  </a:cubicBezTo>
                  <a:cubicBezTo>
                    <a:pt x="1044" y="1571"/>
                    <a:pt x="1836" y="2228"/>
                    <a:pt x="2667" y="2865"/>
                  </a:cubicBezTo>
                  <a:cubicBezTo>
                    <a:pt x="3363" y="3387"/>
                    <a:pt x="4155" y="3774"/>
                    <a:pt x="4851" y="4295"/>
                  </a:cubicBezTo>
                  <a:cubicBezTo>
                    <a:pt x="4938" y="4339"/>
                    <a:pt x="5032" y="4361"/>
                    <a:pt x="5123" y="4361"/>
                  </a:cubicBezTo>
                  <a:cubicBezTo>
                    <a:pt x="5315" y="4361"/>
                    <a:pt x="5500" y="4266"/>
                    <a:pt x="5604" y="4083"/>
                  </a:cubicBezTo>
                  <a:cubicBezTo>
                    <a:pt x="5759" y="3832"/>
                    <a:pt x="5662" y="3484"/>
                    <a:pt x="5411" y="3329"/>
                  </a:cubicBezTo>
                  <a:cubicBezTo>
                    <a:pt x="4735" y="2846"/>
                    <a:pt x="3981" y="2440"/>
                    <a:pt x="3305" y="1957"/>
                  </a:cubicBezTo>
                  <a:cubicBezTo>
                    <a:pt x="2512" y="1377"/>
                    <a:pt x="1759" y="740"/>
                    <a:pt x="1005" y="160"/>
                  </a:cubicBezTo>
                  <a:cubicBezTo>
                    <a:pt x="899" y="54"/>
                    <a:pt x="759" y="0"/>
                    <a:pt x="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66"/>
            <p:cNvSpPr/>
            <p:nvPr/>
          </p:nvSpPr>
          <p:spPr>
            <a:xfrm>
              <a:off x="1826900" y="2481225"/>
              <a:ext cx="153550" cy="130350"/>
            </a:xfrm>
            <a:custGeom>
              <a:avLst/>
              <a:gdLst/>
              <a:ahLst/>
              <a:cxnLst/>
              <a:rect l="l" t="t" r="r" b="b"/>
              <a:pathLst>
                <a:path w="6142" h="5214" extrusionOk="0">
                  <a:moveTo>
                    <a:pt x="5374" y="0"/>
                  </a:moveTo>
                  <a:cubicBezTo>
                    <a:pt x="5202" y="0"/>
                    <a:pt x="5028" y="79"/>
                    <a:pt x="4908" y="269"/>
                  </a:cubicBezTo>
                  <a:cubicBezTo>
                    <a:pt x="4348" y="1120"/>
                    <a:pt x="3672" y="1893"/>
                    <a:pt x="2899" y="2550"/>
                  </a:cubicBezTo>
                  <a:cubicBezTo>
                    <a:pt x="2126" y="3226"/>
                    <a:pt x="1275" y="3767"/>
                    <a:pt x="348" y="4192"/>
                  </a:cubicBezTo>
                  <a:cubicBezTo>
                    <a:pt x="77" y="4347"/>
                    <a:pt x="0" y="4675"/>
                    <a:pt x="155" y="4946"/>
                  </a:cubicBezTo>
                  <a:cubicBezTo>
                    <a:pt x="258" y="5115"/>
                    <a:pt x="441" y="5213"/>
                    <a:pt x="631" y="5213"/>
                  </a:cubicBezTo>
                  <a:cubicBezTo>
                    <a:pt x="724" y="5213"/>
                    <a:pt x="819" y="5190"/>
                    <a:pt x="908" y="5139"/>
                  </a:cubicBezTo>
                  <a:cubicBezTo>
                    <a:pt x="1913" y="4675"/>
                    <a:pt x="2860" y="4076"/>
                    <a:pt x="3672" y="3323"/>
                  </a:cubicBezTo>
                  <a:cubicBezTo>
                    <a:pt x="4522" y="2608"/>
                    <a:pt x="5276" y="1757"/>
                    <a:pt x="5875" y="810"/>
                  </a:cubicBezTo>
                  <a:cubicBezTo>
                    <a:pt x="6142" y="396"/>
                    <a:pt x="5762" y="0"/>
                    <a:pt x="5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66"/>
            <p:cNvSpPr/>
            <p:nvPr/>
          </p:nvSpPr>
          <p:spPr>
            <a:xfrm>
              <a:off x="1385325" y="2256100"/>
              <a:ext cx="442550" cy="1846425"/>
            </a:xfrm>
            <a:custGeom>
              <a:avLst/>
              <a:gdLst/>
              <a:ahLst/>
              <a:cxnLst/>
              <a:rect l="l" t="t" r="r" b="b"/>
              <a:pathLst>
                <a:path w="17702" h="73857" extrusionOk="0">
                  <a:moveTo>
                    <a:pt x="13213" y="1"/>
                  </a:moveTo>
                  <a:cubicBezTo>
                    <a:pt x="13015" y="1"/>
                    <a:pt x="12817" y="13"/>
                    <a:pt x="12619" y="37"/>
                  </a:cubicBezTo>
                  <a:cubicBezTo>
                    <a:pt x="12581" y="3090"/>
                    <a:pt x="12407" y="6163"/>
                    <a:pt x="12078" y="9216"/>
                  </a:cubicBezTo>
                  <a:cubicBezTo>
                    <a:pt x="11982" y="10009"/>
                    <a:pt x="11305" y="10627"/>
                    <a:pt x="10494" y="10627"/>
                  </a:cubicBezTo>
                  <a:lnTo>
                    <a:pt x="6339" y="10627"/>
                  </a:lnTo>
                  <a:cubicBezTo>
                    <a:pt x="5972" y="10627"/>
                    <a:pt x="5566" y="10627"/>
                    <a:pt x="5295" y="10395"/>
                  </a:cubicBezTo>
                  <a:cubicBezTo>
                    <a:pt x="5025" y="10144"/>
                    <a:pt x="4928" y="9699"/>
                    <a:pt x="4890" y="9313"/>
                  </a:cubicBezTo>
                  <a:cubicBezTo>
                    <a:pt x="4542" y="6260"/>
                    <a:pt x="4194" y="3206"/>
                    <a:pt x="3865" y="172"/>
                  </a:cubicBezTo>
                  <a:lnTo>
                    <a:pt x="1933" y="617"/>
                  </a:lnTo>
                  <a:cubicBezTo>
                    <a:pt x="2455" y="7864"/>
                    <a:pt x="1856" y="16849"/>
                    <a:pt x="715" y="24019"/>
                  </a:cubicBezTo>
                  <a:cubicBezTo>
                    <a:pt x="368" y="26183"/>
                    <a:pt x="0" y="30782"/>
                    <a:pt x="271" y="36309"/>
                  </a:cubicBezTo>
                  <a:cubicBezTo>
                    <a:pt x="348" y="37546"/>
                    <a:pt x="445" y="38841"/>
                    <a:pt x="580" y="40155"/>
                  </a:cubicBezTo>
                  <a:cubicBezTo>
                    <a:pt x="793" y="54783"/>
                    <a:pt x="3421" y="71422"/>
                    <a:pt x="3807" y="73605"/>
                  </a:cubicBezTo>
                  <a:cubicBezTo>
                    <a:pt x="3846" y="73760"/>
                    <a:pt x="3981" y="73856"/>
                    <a:pt x="4155" y="73856"/>
                  </a:cubicBezTo>
                  <a:lnTo>
                    <a:pt x="6126" y="73798"/>
                  </a:lnTo>
                  <a:cubicBezTo>
                    <a:pt x="6281" y="73798"/>
                    <a:pt x="6416" y="73702"/>
                    <a:pt x="6436" y="73528"/>
                  </a:cubicBezTo>
                  <a:cubicBezTo>
                    <a:pt x="6609" y="71151"/>
                    <a:pt x="7943" y="52464"/>
                    <a:pt x="8368" y="41353"/>
                  </a:cubicBezTo>
                  <a:lnTo>
                    <a:pt x="8967" y="41411"/>
                  </a:lnTo>
                  <a:cubicBezTo>
                    <a:pt x="10184" y="52059"/>
                    <a:pt x="11924" y="70339"/>
                    <a:pt x="12194" y="73354"/>
                  </a:cubicBezTo>
                  <a:cubicBezTo>
                    <a:pt x="12249" y="73594"/>
                    <a:pt x="12463" y="73780"/>
                    <a:pt x="12717" y="73780"/>
                  </a:cubicBezTo>
                  <a:cubicBezTo>
                    <a:pt x="12730" y="73780"/>
                    <a:pt x="12742" y="73780"/>
                    <a:pt x="12755" y="73779"/>
                  </a:cubicBezTo>
                  <a:lnTo>
                    <a:pt x="14320" y="73779"/>
                  </a:lnTo>
                  <a:cubicBezTo>
                    <a:pt x="14333" y="73780"/>
                    <a:pt x="14345" y="73781"/>
                    <a:pt x="14358" y="73781"/>
                  </a:cubicBezTo>
                  <a:cubicBezTo>
                    <a:pt x="14596" y="73781"/>
                    <a:pt x="14824" y="73611"/>
                    <a:pt x="14861" y="73354"/>
                  </a:cubicBezTo>
                  <a:cubicBezTo>
                    <a:pt x="15209" y="70571"/>
                    <a:pt x="17450" y="55402"/>
                    <a:pt x="17277" y="41449"/>
                  </a:cubicBezTo>
                  <a:cubicBezTo>
                    <a:pt x="17702" y="35787"/>
                    <a:pt x="17412" y="30802"/>
                    <a:pt x="16735" y="25545"/>
                  </a:cubicBezTo>
                  <a:cubicBezTo>
                    <a:pt x="16291" y="22241"/>
                    <a:pt x="15441" y="19014"/>
                    <a:pt x="14996" y="15709"/>
                  </a:cubicBezTo>
                  <a:cubicBezTo>
                    <a:pt x="14281" y="10627"/>
                    <a:pt x="14532" y="5448"/>
                    <a:pt x="14958" y="327"/>
                  </a:cubicBezTo>
                  <a:cubicBezTo>
                    <a:pt x="14392" y="110"/>
                    <a:pt x="13805" y="1"/>
                    <a:pt x="13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6"/>
            <p:cNvSpPr/>
            <p:nvPr/>
          </p:nvSpPr>
          <p:spPr>
            <a:xfrm>
              <a:off x="1313350" y="3872500"/>
              <a:ext cx="264750" cy="341625"/>
            </a:xfrm>
            <a:custGeom>
              <a:avLst/>
              <a:gdLst/>
              <a:ahLst/>
              <a:cxnLst/>
              <a:rect l="l" t="t" r="r" b="b"/>
              <a:pathLst>
                <a:path w="10590" h="13665" extrusionOk="0">
                  <a:moveTo>
                    <a:pt x="6177" y="0"/>
                  </a:moveTo>
                  <a:cubicBezTo>
                    <a:pt x="5721" y="0"/>
                    <a:pt x="5266" y="13"/>
                    <a:pt x="4812" y="41"/>
                  </a:cubicBezTo>
                  <a:cubicBezTo>
                    <a:pt x="4754" y="2804"/>
                    <a:pt x="5024" y="5548"/>
                    <a:pt x="5643" y="8254"/>
                  </a:cubicBezTo>
                  <a:cubicBezTo>
                    <a:pt x="5778" y="8872"/>
                    <a:pt x="5759" y="9761"/>
                    <a:pt x="5140" y="9838"/>
                  </a:cubicBezTo>
                  <a:cubicBezTo>
                    <a:pt x="4947" y="9838"/>
                    <a:pt x="4754" y="9800"/>
                    <a:pt x="4599" y="9742"/>
                  </a:cubicBezTo>
                  <a:cubicBezTo>
                    <a:pt x="4261" y="9636"/>
                    <a:pt x="3924" y="9587"/>
                    <a:pt x="3596" y="9587"/>
                  </a:cubicBezTo>
                  <a:cubicBezTo>
                    <a:pt x="1638" y="9587"/>
                    <a:pt x="0" y="11344"/>
                    <a:pt x="348" y="13413"/>
                  </a:cubicBezTo>
                  <a:lnTo>
                    <a:pt x="503" y="13664"/>
                  </a:lnTo>
                  <a:cubicBezTo>
                    <a:pt x="2819" y="13498"/>
                    <a:pt x="5136" y="13411"/>
                    <a:pt x="7459" y="13411"/>
                  </a:cubicBezTo>
                  <a:cubicBezTo>
                    <a:pt x="8373" y="13411"/>
                    <a:pt x="9287" y="13425"/>
                    <a:pt x="10203" y="13452"/>
                  </a:cubicBezTo>
                  <a:lnTo>
                    <a:pt x="10590" y="408"/>
                  </a:lnTo>
                  <a:cubicBezTo>
                    <a:pt x="9141" y="142"/>
                    <a:pt x="7659" y="0"/>
                    <a:pt x="6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6"/>
            <p:cNvSpPr/>
            <p:nvPr/>
          </p:nvSpPr>
          <p:spPr>
            <a:xfrm>
              <a:off x="1307550" y="4208775"/>
              <a:ext cx="270550" cy="26125"/>
            </a:xfrm>
            <a:custGeom>
              <a:avLst/>
              <a:gdLst/>
              <a:ahLst/>
              <a:cxnLst/>
              <a:rect l="l" t="t" r="r" b="b"/>
              <a:pathLst>
                <a:path w="10822" h="1045" extrusionOk="0">
                  <a:moveTo>
                    <a:pt x="522" y="1"/>
                  </a:moveTo>
                  <a:cubicBezTo>
                    <a:pt x="232" y="1"/>
                    <a:pt x="0" y="233"/>
                    <a:pt x="0" y="523"/>
                  </a:cubicBezTo>
                  <a:cubicBezTo>
                    <a:pt x="0" y="812"/>
                    <a:pt x="232" y="1044"/>
                    <a:pt x="522" y="1044"/>
                  </a:cubicBezTo>
                  <a:lnTo>
                    <a:pt x="10300" y="1044"/>
                  </a:lnTo>
                  <a:cubicBezTo>
                    <a:pt x="10590" y="1044"/>
                    <a:pt x="10822" y="812"/>
                    <a:pt x="10822" y="523"/>
                  </a:cubicBezTo>
                  <a:cubicBezTo>
                    <a:pt x="10822" y="233"/>
                    <a:pt x="10590" y="1"/>
                    <a:pt x="10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6"/>
            <p:cNvSpPr/>
            <p:nvPr/>
          </p:nvSpPr>
          <p:spPr>
            <a:xfrm>
              <a:off x="1657325" y="3872500"/>
              <a:ext cx="258000" cy="341625"/>
            </a:xfrm>
            <a:custGeom>
              <a:avLst/>
              <a:gdLst/>
              <a:ahLst/>
              <a:cxnLst/>
              <a:rect l="l" t="t" r="r" b="b"/>
              <a:pathLst>
                <a:path w="10320" h="13665" extrusionOk="0">
                  <a:moveTo>
                    <a:pt x="4372" y="0"/>
                  </a:moveTo>
                  <a:cubicBezTo>
                    <a:pt x="2909" y="0"/>
                    <a:pt x="1449" y="142"/>
                    <a:pt x="0" y="408"/>
                  </a:cubicBezTo>
                  <a:lnTo>
                    <a:pt x="406" y="13452"/>
                  </a:lnTo>
                  <a:cubicBezTo>
                    <a:pt x="1306" y="13425"/>
                    <a:pt x="2207" y="13411"/>
                    <a:pt x="3110" y="13411"/>
                  </a:cubicBezTo>
                  <a:cubicBezTo>
                    <a:pt x="5405" y="13411"/>
                    <a:pt x="7708" y="13498"/>
                    <a:pt x="10010" y="13664"/>
                  </a:cubicBezTo>
                  <a:lnTo>
                    <a:pt x="10165" y="13413"/>
                  </a:lnTo>
                  <a:cubicBezTo>
                    <a:pt x="10319" y="12292"/>
                    <a:pt x="9914" y="11152"/>
                    <a:pt x="9083" y="10399"/>
                  </a:cubicBezTo>
                  <a:cubicBezTo>
                    <a:pt x="8466" y="9877"/>
                    <a:pt x="7693" y="9600"/>
                    <a:pt x="6909" y="9600"/>
                  </a:cubicBezTo>
                  <a:cubicBezTo>
                    <a:pt x="6589" y="9600"/>
                    <a:pt x="6266" y="9646"/>
                    <a:pt x="5952" y="9742"/>
                  </a:cubicBezTo>
                  <a:cubicBezTo>
                    <a:pt x="5778" y="9800"/>
                    <a:pt x="5604" y="9838"/>
                    <a:pt x="5430" y="9838"/>
                  </a:cubicBezTo>
                  <a:cubicBezTo>
                    <a:pt x="4793" y="9761"/>
                    <a:pt x="4773" y="8872"/>
                    <a:pt x="4909" y="8254"/>
                  </a:cubicBezTo>
                  <a:cubicBezTo>
                    <a:pt x="5527" y="5548"/>
                    <a:pt x="5797" y="2785"/>
                    <a:pt x="5720" y="41"/>
                  </a:cubicBezTo>
                  <a:cubicBezTo>
                    <a:pt x="5271" y="13"/>
                    <a:pt x="4821" y="0"/>
                    <a:pt x="4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6"/>
            <p:cNvSpPr/>
            <p:nvPr/>
          </p:nvSpPr>
          <p:spPr>
            <a:xfrm>
              <a:off x="1657325" y="4208775"/>
              <a:ext cx="268150" cy="26125"/>
            </a:xfrm>
            <a:custGeom>
              <a:avLst/>
              <a:gdLst/>
              <a:ahLst/>
              <a:cxnLst/>
              <a:rect l="l" t="t" r="r" b="b"/>
              <a:pathLst>
                <a:path w="10726" h="1045" extrusionOk="0">
                  <a:moveTo>
                    <a:pt x="522" y="1"/>
                  </a:moveTo>
                  <a:cubicBezTo>
                    <a:pt x="232" y="1"/>
                    <a:pt x="0" y="233"/>
                    <a:pt x="0" y="523"/>
                  </a:cubicBezTo>
                  <a:cubicBezTo>
                    <a:pt x="0" y="812"/>
                    <a:pt x="232" y="1044"/>
                    <a:pt x="522" y="1044"/>
                  </a:cubicBezTo>
                  <a:lnTo>
                    <a:pt x="10203" y="1044"/>
                  </a:lnTo>
                  <a:cubicBezTo>
                    <a:pt x="10493" y="1044"/>
                    <a:pt x="10725" y="812"/>
                    <a:pt x="10725" y="523"/>
                  </a:cubicBezTo>
                  <a:cubicBezTo>
                    <a:pt x="10725" y="233"/>
                    <a:pt x="10493" y="1"/>
                    <a:pt x="10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6"/>
            <p:cNvSpPr/>
            <p:nvPr/>
          </p:nvSpPr>
          <p:spPr>
            <a:xfrm>
              <a:off x="1461175" y="1940575"/>
              <a:ext cx="282150" cy="233850"/>
            </a:xfrm>
            <a:custGeom>
              <a:avLst/>
              <a:gdLst/>
              <a:ahLst/>
              <a:cxnLst/>
              <a:rect l="l" t="t" r="r" b="b"/>
              <a:pathLst>
                <a:path w="11286" h="9354" extrusionOk="0">
                  <a:moveTo>
                    <a:pt x="5121" y="1"/>
                  </a:moveTo>
                  <a:cubicBezTo>
                    <a:pt x="3537" y="1"/>
                    <a:pt x="1914" y="310"/>
                    <a:pt x="599" y="1160"/>
                  </a:cubicBezTo>
                  <a:cubicBezTo>
                    <a:pt x="406" y="1276"/>
                    <a:pt x="232" y="1450"/>
                    <a:pt x="116" y="1643"/>
                  </a:cubicBezTo>
                  <a:cubicBezTo>
                    <a:pt x="39" y="1856"/>
                    <a:pt x="0" y="2088"/>
                    <a:pt x="39" y="2320"/>
                  </a:cubicBezTo>
                  <a:cubicBezTo>
                    <a:pt x="97" y="3846"/>
                    <a:pt x="213" y="5431"/>
                    <a:pt x="909" y="6822"/>
                  </a:cubicBezTo>
                  <a:cubicBezTo>
                    <a:pt x="1604" y="8214"/>
                    <a:pt x="2996" y="9354"/>
                    <a:pt x="4600" y="9354"/>
                  </a:cubicBezTo>
                  <a:lnTo>
                    <a:pt x="8097" y="9334"/>
                  </a:lnTo>
                  <a:cubicBezTo>
                    <a:pt x="9276" y="8774"/>
                    <a:pt x="10107" y="7692"/>
                    <a:pt x="10571" y="6513"/>
                  </a:cubicBezTo>
                  <a:cubicBezTo>
                    <a:pt x="11035" y="5334"/>
                    <a:pt x="11170" y="4059"/>
                    <a:pt x="11247" y="2783"/>
                  </a:cubicBezTo>
                  <a:cubicBezTo>
                    <a:pt x="11286" y="2146"/>
                    <a:pt x="11267" y="1411"/>
                    <a:pt x="10745" y="1006"/>
                  </a:cubicBezTo>
                  <a:cubicBezTo>
                    <a:pt x="10474" y="832"/>
                    <a:pt x="10146" y="696"/>
                    <a:pt x="9817" y="658"/>
                  </a:cubicBezTo>
                  <a:cubicBezTo>
                    <a:pt x="8271" y="349"/>
                    <a:pt x="6706" y="20"/>
                    <a:pt x="5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66"/>
            <p:cNvSpPr/>
            <p:nvPr/>
          </p:nvSpPr>
          <p:spPr>
            <a:xfrm>
              <a:off x="1640900" y="2237850"/>
              <a:ext cx="28425" cy="29600"/>
            </a:xfrm>
            <a:custGeom>
              <a:avLst/>
              <a:gdLst/>
              <a:ahLst/>
              <a:cxnLst/>
              <a:rect l="l" t="t" r="r" b="b"/>
              <a:pathLst>
                <a:path w="1137" h="1184" extrusionOk="0">
                  <a:moveTo>
                    <a:pt x="231" y="1"/>
                  </a:moveTo>
                  <a:cubicBezTo>
                    <a:pt x="209" y="1"/>
                    <a:pt x="190" y="6"/>
                    <a:pt x="174" y="14"/>
                  </a:cubicBezTo>
                  <a:cubicBezTo>
                    <a:pt x="116" y="33"/>
                    <a:pt x="77" y="52"/>
                    <a:pt x="39" y="110"/>
                  </a:cubicBezTo>
                  <a:cubicBezTo>
                    <a:pt x="19" y="149"/>
                    <a:pt x="0" y="207"/>
                    <a:pt x="19" y="265"/>
                  </a:cubicBezTo>
                  <a:cubicBezTo>
                    <a:pt x="39" y="323"/>
                    <a:pt x="77" y="361"/>
                    <a:pt x="116" y="400"/>
                  </a:cubicBezTo>
                  <a:cubicBezTo>
                    <a:pt x="193" y="419"/>
                    <a:pt x="271" y="458"/>
                    <a:pt x="329" y="516"/>
                  </a:cubicBezTo>
                  <a:lnTo>
                    <a:pt x="338" y="521"/>
                  </a:lnTo>
                  <a:lnTo>
                    <a:pt x="338" y="521"/>
                  </a:lnTo>
                  <a:cubicBezTo>
                    <a:pt x="343" y="526"/>
                    <a:pt x="358" y="535"/>
                    <a:pt x="367" y="535"/>
                  </a:cubicBezTo>
                  <a:lnTo>
                    <a:pt x="406" y="574"/>
                  </a:lnTo>
                  <a:cubicBezTo>
                    <a:pt x="425" y="593"/>
                    <a:pt x="464" y="632"/>
                    <a:pt x="483" y="651"/>
                  </a:cubicBezTo>
                  <a:lnTo>
                    <a:pt x="522" y="709"/>
                  </a:lnTo>
                  <a:lnTo>
                    <a:pt x="541" y="729"/>
                  </a:lnTo>
                  <a:lnTo>
                    <a:pt x="618" y="845"/>
                  </a:lnTo>
                  <a:cubicBezTo>
                    <a:pt x="618" y="845"/>
                    <a:pt x="638" y="864"/>
                    <a:pt x="638" y="883"/>
                  </a:cubicBezTo>
                  <a:lnTo>
                    <a:pt x="657" y="922"/>
                  </a:lnTo>
                  <a:cubicBezTo>
                    <a:pt x="657" y="960"/>
                    <a:pt x="676" y="999"/>
                    <a:pt x="696" y="1038"/>
                  </a:cubicBezTo>
                  <a:cubicBezTo>
                    <a:pt x="727" y="1139"/>
                    <a:pt x="808" y="1183"/>
                    <a:pt x="890" y="1183"/>
                  </a:cubicBezTo>
                  <a:cubicBezTo>
                    <a:pt x="1012" y="1183"/>
                    <a:pt x="1136" y="1084"/>
                    <a:pt x="1102" y="922"/>
                  </a:cubicBezTo>
                  <a:cubicBezTo>
                    <a:pt x="986" y="535"/>
                    <a:pt x="715" y="207"/>
                    <a:pt x="348" y="52"/>
                  </a:cubicBezTo>
                  <a:lnTo>
                    <a:pt x="329" y="33"/>
                  </a:lnTo>
                  <a:cubicBezTo>
                    <a:pt x="295" y="10"/>
                    <a:pt x="261" y="1"/>
                    <a:pt x="231" y="1"/>
                  </a:cubicBezTo>
                  <a:close/>
                </a:path>
              </a:pathLst>
            </a:custGeom>
            <a:solidFill>
              <a:srgbClr val="F1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66"/>
            <p:cNvSpPr/>
            <p:nvPr/>
          </p:nvSpPr>
          <p:spPr>
            <a:xfrm>
              <a:off x="1534125" y="2241075"/>
              <a:ext cx="24650" cy="22450"/>
            </a:xfrm>
            <a:custGeom>
              <a:avLst/>
              <a:gdLst/>
              <a:ahLst/>
              <a:cxnLst/>
              <a:rect l="l" t="t" r="r" b="b"/>
              <a:pathLst>
                <a:path w="986" h="898" extrusionOk="0">
                  <a:moveTo>
                    <a:pt x="773" y="1"/>
                  </a:moveTo>
                  <a:cubicBezTo>
                    <a:pt x="580" y="1"/>
                    <a:pt x="387" y="78"/>
                    <a:pt x="252" y="194"/>
                  </a:cubicBezTo>
                  <a:cubicBezTo>
                    <a:pt x="116" y="310"/>
                    <a:pt x="39" y="464"/>
                    <a:pt x="0" y="638"/>
                  </a:cubicBezTo>
                  <a:cubicBezTo>
                    <a:pt x="0" y="677"/>
                    <a:pt x="0" y="716"/>
                    <a:pt x="0" y="754"/>
                  </a:cubicBezTo>
                  <a:lnTo>
                    <a:pt x="20" y="793"/>
                  </a:lnTo>
                  <a:cubicBezTo>
                    <a:pt x="58" y="851"/>
                    <a:pt x="97" y="870"/>
                    <a:pt x="155" y="889"/>
                  </a:cubicBezTo>
                  <a:cubicBezTo>
                    <a:pt x="166" y="895"/>
                    <a:pt x="179" y="897"/>
                    <a:pt x="193" y="897"/>
                  </a:cubicBezTo>
                  <a:cubicBezTo>
                    <a:pt x="228" y="897"/>
                    <a:pt x="269" y="884"/>
                    <a:pt x="310" y="870"/>
                  </a:cubicBezTo>
                  <a:cubicBezTo>
                    <a:pt x="348" y="851"/>
                    <a:pt x="387" y="793"/>
                    <a:pt x="406" y="754"/>
                  </a:cubicBezTo>
                  <a:cubicBezTo>
                    <a:pt x="406" y="696"/>
                    <a:pt x="426" y="658"/>
                    <a:pt x="445" y="619"/>
                  </a:cubicBezTo>
                  <a:lnTo>
                    <a:pt x="445" y="619"/>
                  </a:lnTo>
                  <a:lnTo>
                    <a:pt x="426" y="677"/>
                  </a:lnTo>
                  <a:cubicBezTo>
                    <a:pt x="445" y="619"/>
                    <a:pt x="464" y="580"/>
                    <a:pt x="503" y="542"/>
                  </a:cubicBezTo>
                  <a:lnTo>
                    <a:pt x="503" y="542"/>
                  </a:lnTo>
                  <a:lnTo>
                    <a:pt x="464" y="580"/>
                  </a:lnTo>
                  <a:cubicBezTo>
                    <a:pt x="484" y="542"/>
                    <a:pt x="522" y="503"/>
                    <a:pt x="561" y="484"/>
                  </a:cubicBezTo>
                  <a:lnTo>
                    <a:pt x="561" y="484"/>
                  </a:lnTo>
                  <a:lnTo>
                    <a:pt x="522" y="503"/>
                  </a:lnTo>
                  <a:cubicBezTo>
                    <a:pt x="561" y="484"/>
                    <a:pt x="619" y="445"/>
                    <a:pt x="657" y="426"/>
                  </a:cubicBezTo>
                  <a:lnTo>
                    <a:pt x="657" y="426"/>
                  </a:lnTo>
                  <a:lnTo>
                    <a:pt x="599" y="464"/>
                  </a:lnTo>
                  <a:cubicBezTo>
                    <a:pt x="657" y="426"/>
                    <a:pt x="696" y="426"/>
                    <a:pt x="754" y="426"/>
                  </a:cubicBezTo>
                  <a:lnTo>
                    <a:pt x="773" y="426"/>
                  </a:lnTo>
                  <a:cubicBezTo>
                    <a:pt x="889" y="406"/>
                    <a:pt x="967" y="329"/>
                    <a:pt x="986" y="213"/>
                  </a:cubicBezTo>
                  <a:cubicBezTo>
                    <a:pt x="986" y="97"/>
                    <a:pt x="889" y="1"/>
                    <a:pt x="773" y="1"/>
                  </a:cubicBezTo>
                  <a:close/>
                </a:path>
              </a:pathLst>
            </a:custGeom>
            <a:solidFill>
              <a:srgbClr val="F1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6"/>
            <p:cNvSpPr/>
            <p:nvPr/>
          </p:nvSpPr>
          <p:spPr>
            <a:xfrm>
              <a:off x="1544275" y="2121050"/>
              <a:ext cx="114025" cy="167975"/>
            </a:xfrm>
            <a:custGeom>
              <a:avLst/>
              <a:gdLst/>
              <a:ahLst/>
              <a:cxnLst/>
              <a:rect l="l" t="t" r="r" b="b"/>
              <a:pathLst>
                <a:path w="4561" h="6719" extrusionOk="0">
                  <a:moveTo>
                    <a:pt x="4070" y="0"/>
                  </a:moveTo>
                  <a:cubicBezTo>
                    <a:pt x="3617" y="0"/>
                    <a:pt x="3155" y="203"/>
                    <a:pt x="2706" y="299"/>
                  </a:cubicBezTo>
                  <a:cubicBezTo>
                    <a:pt x="2461" y="341"/>
                    <a:pt x="2214" y="350"/>
                    <a:pt x="1967" y="350"/>
                  </a:cubicBezTo>
                  <a:cubicBezTo>
                    <a:pt x="1777" y="350"/>
                    <a:pt x="1586" y="345"/>
                    <a:pt x="1396" y="345"/>
                  </a:cubicBezTo>
                  <a:cubicBezTo>
                    <a:pt x="1149" y="345"/>
                    <a:pt x="902" y="354"/>
                    <a:pt x="657" y="396"/>
                  </a:cubicBezTo>
                  <a:cubicBezTo>
                    <a:pt x="561" y="396"/>
                    <a:pt x="483" y="434"/>
                    <a:pt x="425" y="492"/>
                  </a:cubicBezTo>
                  <a:cubicBezTo>
                    <a:pt x="406" y="550"/>
                    <a:pt x="406" y="589"/>
                    <a:pt x="387" y="647"/>
                  </a:cubicBezTo>
                  <a:cubicBezTo>
                    <a:pt x="290" y="1690"/>
                    <a:pt x="97" y="4454"/>
                    <a:pt x="0" y="5497"/>
                  </a:cubicBezTo>
                  <a:cubicBezTo>
                    <a:pt x="425" y="6212"/>
                    <a:pt x="1198" y="6676"/>
                    <a:pt x="2049" y="6715"/>
                  </a:cubicBezTo>
                  <a:cubicBezTo>
                    <a:pt x="2091" y="6717"/>
                    <a:pt x="2133" y="6718"/>
                    <a:pt x="2176" y="6718"/>
                  </a:cubicBezTo>
                  <a:cubicBezTo>
                    <a:pt x="3399" y="6718"/>
                    <a:pt x="4464" y="5671"/>
                    <a:pt x="4464" y="5671"/>
                  </a:cubicBezTo>
                  <a:cubicBezTo>
                    <a:pt x="4483" y="4686"/>
                    <a:pt x="4541" y="2270"/>
                    <a:pt x="4561" y="1284"/>
                  </a:cubicBezTo>
                  <a:lnTo>
                    <a:pt x="4561" y="318"/>
                  </a:lnTo>
                  <a:cubicBezTo>
                    <a:pt x="4561" y="241"/>
                    <a:pt x="4541" y="183"/>
                    <a:pt x="4503" y="106"/>
                  </a:cubicBezTo>
                  <a:cubicBezTo>
                    <a:pt x="4464" y="67"/>
                    <a:pt x="4406" y="48"/>
                    <a:pt x="4348" y="28"/>
                  </a:cubicBezTo>
                  <a:cubicBezTo>
                    <a:pt x="4256" y="9"/>
                    <a:pt x="4163" y="0"/>
                    <a:pt x="407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6"/>
            <p:cNvSpPr/>
            <p:nvPr/>
          </p:nvSpPr>
          <p:spPr>
            <a:xfrm>
              <a:off x="1550075" y="2139400"/>
              <a:ext cx="108225" cy="70425"/>
            </a:xfrm>
            <a:custGeom>
              <a:avLst/>
              <a:gdLst/>
              <a:ahLst/>
              <a:cxnLst/>
              <a:rect l="l" t="t" r="r" b="b"/>
              <a:pathLst>
                <a:path w="4329" h="2817" extrusionOk="0">
                  <a:moveTo>
                    <a:pt x="3840" y="0"/>
                  </a:moveTo>
                  <a:cubicBezTo>
                    <a:pt x="3390" y="0"/>
                    <a:pt x="2939" y="203"/>
                    <a:pt x="2474" y="299"/>
                  </a:cubicBezTo>
                  <a:cubicBezTo>
                    <a:pt x="2211" y="344"/>
                    <a:pt x="1946" y="354"/>
                    <a:pt x="1680" y="354"/>
                  </a:cubicBezTo>
                  <a:cubicBezTo>
                    <a:pt x="1464" y="354"/>
                    <a:pt x="1248" y="348"/>
                    <a:pt x="1032" y="348"/>
                  </a:cubicBezTo>
                  <a:cubicBezTo>
                    <a:pt x="829" y="348"/>
                    <a:pt x="626" y="354"/>
                    <a:pt x="425" y="377"/>
                  </a:cubicBezTo>
                  <a:cubicBezTo>
                    <a:pt x="329" y="377"/>
                    <a:pt x="251" y="435"/>
                    <a:pt x="193" y="492"/>
                  </a:cubicBezTo>
                  <a:cubicBezTo>
                    <a:pt x="174" y="531"/>
                    <a:pt x="174" y="589"/>
                    <a:pt x="155" y="647"/>
                  </a:cubicBezTo>
                  <a:lnTo>
                    <a:pt x="0" y="2174"/>
                  </a:lnTo>
                  <a:cubicBezTo>
                    <a:pt x="561" y="2560"/>
                    <a:pt x="1218" y="2773"/>
                    <a:pt x="1894" y="2811"/>
                  </a:cubicBezTo>
                  <a:cubicBezTo>
                    <a:pt x="1952" y="2815"/>
                    <a:pt x="2011" y="2817"/>
                    <a:pt x="2069" y="2817"/>
                  </a:cubicBezTo>
                  <a:cubicBezTo>
                    <a:pt x="2935" y="2817"/>
                    <a:pt x="3766" y="2417"/>
                    <a:pt x="4309" y="1729"/>
                  </a:cubicBezTo>
                  <a:lnTo>
                    <a:pt x="4309" y="1265"/>
                  </a:lnTo>
                  <a:lnTo>
                    <a:pt x="4309" y="299"/>
                  </a:lnTo>
                  <a:cubicBezTo>
                    <a:pt x="4329" y="241"/>
                    <a:pt x="4309" y="164"/>
                    <a:pt x="4271" y="106"/>
                  </a:cubicBezTo>
                  <a:cubicBezTo>
                    <a:pt x="4232" y="67"/>
                    <a:pt x="4174" y="48"/>
                    <a:pt x="4116" y="29"/>
                  </a:cubicBezTo>
                  <a:cubicBezTo>
                    <a:pt x="4024" y="9"/>
                    <a:pt x="3932" y="0"/>
                    <a:pt x="3840" y="0"/>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6"/>
            <p:cNvSpPr/>
            <p:nvPr/>
          </p:nvSpPr>
          <p:spPr>
            <a:xfrm>
              <a:off x="1534675" y="2258100"/>
              <a:ext cx="134075" cy="33675"/>
            </a:xfrm>
            <a:custGeom>
              <a:avLst/>
              <a:gdLst/>
              <a:ahLst/>
              <a:cxnLst/>
              <a:rect l="l" t="t" r="r" b="b"/>
              <a:pathLst>
                <a:path w="5363" h="1347" extrusionOk="0">
                  <a:moveTo>
                    <a:pt x="319" y="0"/>
                  </a:moveTo>
                  <a:cubicBezTo>
                    <a:pt x="146" y="0"/>
                    <a:pt x="1" y="211"/>
                    <a:pt x="152" y="363"/>
                  </a:cubicBezTo>
                  <a:cubicBezTo>
                    <a:pt x="875" y="1018"/>
                    <a:pt x="1786" y="1346"/>
                    <a:pt x="2697" y="1346"/>
                  </a:cubicBezTo>
                  <a:cubicBezTo>
                    <a:pt x="3588" y="1346"/>
                    <a:pt x="4480" y="1032"/>
                    <a:pt x="5196" y="402"/>
                  </a:cubicBezTo>
                  <a:cubicBezTo>
                    <a:pt x="5362" y="265"/>
                    <a:pt x="5209" y="58"/>
                    <a:pt x="5042" y="58"/>
                  </a:cubicBezTo>
                  <a:cubicBezTo>
                    <a:pt x="4995" y="58"/>
                    <a:pt x="4948" y="74"/>
                    <a:pt x="4906" y="112"/>
                  </a:cubicBezTo>
                  <a:cubicBezTo>
                    <a:pt x="4279" y="663"/>
                    <a:pt x="3494" y="938"/>
                    <a:pt x="2710" y="938"/>
                  </a:cubicBezTo>
                  <a:cubicBezTo>
                    <a:pt x="1899" y="938"/>
                    <a:pt x="1090" y="643"/>
                    <a:pt x="462" y="54"/>
                  </a:cubicBezTo>
                  <a:cubicBezTo>
                    <a:pt x="416" y="16"/>
                    <a:pt x="366" y="0"/>
                    <a:pt x="319" y="0"/>
                  </a:cubicBezTo>
                  <a:close/>
                </a:path>
              </a:pathLst>
            </a:custGeom>
            <a:solidFill>
              <a:srgbClr val="F1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6"/>
            <p:cNvSpPr/>
            <p:nvPr/>
          </p:nvSpPr>
          <p:spPr>
            <a:xfrm>
              <a:off x="1498375" y="1923200"/>
              <a:ext cx="207275" cy="273450"/>
            </a:xfrm>
            <a:custGeom>
              <a:avLst/>
              <a:gdLst/>
              <a:ahLst/>
              <a:cxnLst/>
              <a:rect l="l" t="t" r="r" b="b"/>
              <a:pathLst>
                <a:path w="8291" h="10938" extrusionOk="0">
                  <a:moveTo>
                    <a:pt x="4155" y="0"/>
                  </a:moveTo>
                  <a:cubicBezTo>
                    <a:pt x="1856" y="0"/>
                    <a:pt x="0" y="2435"/>
                    <a:pt x="0" y="5469"/>
                  </a:cubicBezTo>
                  <a:cubicBezTo>
                    <a:pt x="0" y="8483"/>
                    <a:pt x="1856" y="10938"/>
                    <a:pt x="4155" y="10938"/>
                  </a:cubicBezTo>
                  <a:cubicBezTo>
                    <a:pt x="6435" y="10938"/>
                    <a:pt x="8291" y="8483"/>
                    <a:pt x="8291" y="5469"/>
                  </a:cubicBezTo>
                  <a:cubicBezTo>
                    <a:pt x="8291" y="2435"/>
                    <a:pt x="6435" y="0"/>
                    <a:pt x="4155"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6"/>
            <p:cNvSpPr/>
            <p:nvPr/>
          </p:nvSpPr>
          <p:spPr>
            <a:xfrm>
              <a:off x="1699825" y="2037200"/>
              <a:ext cx="25625" cy="52200"/>
            </a:xfrm>
            <a:custGeom>
              <a:avLst/>
              <a:gdLst/>
              <a:ahLst/>
              <a:cxnLst/>
              <a:rect l="l" t="t" r="r" b="b"/>
              <a:pathLst>
                <a:path w="1025" h="2088" extrusionOk="0">
                  <a:moveTo>
                    <a:pt x="59" y="1"/>
                  </a:moveTo>
                  <a:lnTo>
                    <a:pt x="1" y="2088"/>
                  </a:lnTo>
                  <a:cubicBezTo>
                    <a:pt x="522" y="1952"/>
                    <a:pt x="909" y="1527"/>
                    <a:pt x="986" y="1005"/>
                  </a:cubicBezTo>
                  <a:cubicBezTo>
                    <a:pt x="1025" y="464"/>
                    <a:pt x="600" y="1"/>
                    <a:pt x="5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66"/>
            <p:cNvSpPr/>
            <p:nvPr/>
          </p:nvSpPr>
          <p:spPr>
            <a:xfrm>
              <a:off x="1481950" y="2037200"/>
              <a:ext cx="25625" cy="52200"/>
            </a:xfrm>
            <a:custGeom>
              <a:avLst/>
              <a:gdLst/>
              <a:ahLst/>
              <a:cxnLst/>
              <a:rect l="l" t="t" r="r" b="b"/>
              <a:pathLst>
                <a:path w="1025" h="2088" extrusionOk="0">
                  <a:moveTo>
                    <a:pt x="967" y="1"/>
                  </a:moveTo>
                  <a:cubicBezTo>
                    <a:pt x="426" y="1"/>
                    <a:pt x="0" y="464"/>
                    <a:pt x="20" y="1005"/>
                  </a:cubicBezTo>
                  <a:cubicBezTo>
                    <a:pt x="116" y="1527"/>
                    <a:pt x="503" y="1952"/>
                    <a:pt x="1025" y="2088"/>
                  </a:cubicBezTo>
                  <a:lnTo>
                    <a:pt x="967"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66"/>
            <p:cNvSpPr/>
            <p:nvPr/>
          </p:nvSpPr>
          <p:spPr>
            <a:xfrm>
              <a:off x="1576625" y="2035500"/>
              <a:ext cx="30550" cy="65875"/>
            </a:xfrm>
            <a:custGeom>
              <a:avLst/>
              <a:gdLst/>
              <a:ahLst/>
              <a:cxnLst/>
              <a:rect l="l" t="t" r="r" b="b"/>
              <a:pathLst>
                <a:path w="1222" h="2635" extrusionOk="0">
                  <a:moveTo>
                    <a:pt x="668" y="1"/>
                  </a:moveTo>
                  <a:cubicBezTo>
                    <a:pt x="624" y="1"/>
                    <a:pt x="581" y="30"/>
                    <a:pt x="581" y="88"/>
                  </a:cubicBezTo>
                  <a:lnTo>
                    <a:pt x="523" y="1344"/>
                  </a:lnTo>
                  <a:cubicBezTo>
                    <a:pt x="523" y="1421"/>
                    <a:pt x="523" y="1576"/>
                    <a:pt x="484" y="1615"/>
                  </a:cubicBezTo>
                  <a:cubicBezTo>
                    <a:pt x="426" y="1653"/>
                    <a:pt x="329" y="1653"/>
                    <a:pt x="271" y="1692"/>
                  </a:cubicBezTo>
                  <a:cubicBezTo>
                    <a:pt x="175" y="1750"/>
                    <a:pt x="98" y="1846"/>
                    <a:pt x="78" y="1943"/>
                  </a:cubicBezTo>
                  <a:cubicBezTo>
                    <a:pt x="1" y="2175"/>
                    <a:pt x="98" y="2426"/>
                    <a:pt x="310" y="2561"/>
                  </a:cubicBezTo>
                  <a:cubicBezTo>
                    <a:pt x="423" y="2610"/>
                    <a:pt x="545" y="2635"/>
                    <a:pt x="667" y="2635"/>
                  </a:cubicBezTo>
                  <a:cubicBezTo>
                    <a:pt x="837" y="2635"/>
                    <a:pt x="1006" y="2586"/>
                    <a:pt x="1141" y="2484"/>
                  </a:cubicBezTo>
                  <a:cubicBezTo>
                    <a:pt x="1221" y="2436"/>
                    <a:pt x="1182" y="2335"/>
                    <a:pt x="1111" y="2335"/>
                  </a:cubicBezTo>
                  <a:cubicBezTo>
                    <a:pt x="1096" y="2335"/>
                    <a:pt x="1080" y="2339"/>
                    <a:pt x="1064" y="2349"/>
                  </a:cubicBezTo>
                  <a:cubicBezTo>
                    <a:pt x="955" y="2418"/>
                    <a:pt x="805" y="2467"/>
                    <a:pt x="659" y="2467"/>
                  </a:cubicBezTo>
                  <a:cubicBezTo>
                    <a:pt x="520" y="2467"/>
                    <a:pt x="385" y="2423"/>
                    <a:pt x="291" y="2310"/>
                  </a:cubicBezTo>
                  <a:cubicBezTo>
                    <a:pt x="156" y="2156"/>
                    <a:pt x="214" y="1904"/>
                    <a:pt x="407" y="1808"/>
                  </a:cubicBezTo>
                  <a:cubicBezTo>
                    <a:pt x="523" y="1769"/>
                    <a:pt x="619" y="1750"/>
                    <a:pt x="658" y="1615"/>
                  </a:cubicBezTo>
                  <a:cubicBezTo>
                    <a:pt x="677" y="1460"/>
                    <a:pt x="697" y="1286"/>
                    <a:pt x="697" y="1131"/>
                  </a:cubicBezTo>
                  <a:cubicBezTo>
                    <a:pt x="697" y="784"/>
                    <a:pt x="716" y="436"/>
                    <a:pt x="735" y="88"/>
                  </a:cubicBezTo>
                  <a:lnTo>
                    <a:pt x="755" y="88"/>
                  </a:lnTo>
                  <a:cubicBezTo>
                    <a:pt x="755" y="30"/>
                    <a:pt x="711" y="1"/>
                    <a:pt x="668" y="1"/>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6"/>
            <p:cNvSpPr/>
            <p:nvPr/>
          </p:nvSpPr>
          <p:spPr>
            <a:xfrm>
              <a:off x="1518675" y="1994150"/>
              <a:ext cx="54125" cy="12150"/>
            </a:xfrm>
            <a:custGeom>
              <a:avLst/>
              <a:gdLst/>
              <a:ahLst/>
              <a:cxnLst/>
              <a:rect l="l" t="t" r="r" b="b"/>
              <a:pathLst>
                <a:path w="2165" h="486" extrusionOk="0">
                  <a:moveTo>
                    <a:pt x="1039" y="0"/>
                  </a:moveTo>
                  <a:cubicBezTo>
                    <a:pt x="810" y="0"/>
                    <a:pt x="582" y="34"/>
                    <a:pt x="367" y="99"/>
                  </a:cubicBezTo>
                  <a:cubicBezTo>
                    <a:pt x="232" y="138"/>
                    <a:pt x="116" y="215"/>
                    <a:pt x="19" y="312"/>
                  </a:cubicBezTo>
                  <a:cubicBezTo>
                    <a:pt x="0" y="331"/>
                    <a:pt x="0" y="351"/>
                    <a:pt x="0" y="389"/>
                  </a:cubicBezTo>
                  <a:cubicBezTo>
                    <a:pt x="0" y="447"/>
                    <a:pt x="97" y="486"/>
                    <a:pt x="174" y="486"/>
                  </a:cubicBezTo>
                  <a:cubicBezTo>
                    <a:pt x="251" y="486"/>
                    <a:pt x="329" y="447"/>
                    <a:pt x="406" y="428"/>
                  </a:cubicBezTo>
                  <a:cubicBezTo>
                    <a:pt x="667" y="341"/>
                    <a:pt x="932" y="297"/>
                    <a:pt x="1196" y="297"/>
                  </a:cubicBezTo>
                  <a:cubicBezTo>
                    <a:pt x="1459" y="297"/>
                    <a:pt x="1720" y="341"/>
                    <a:pt x="1971" y="428"/>
                  </a:cubicBezTo>
                  <a:cubicBezTo>
                    <a:pt x="2010" y="447"/>
                    <a:pt x="2048" y="447"/>
                    <a:pt x="2106" y="447"/>
                  </a:cubicBezTo>
                  <a:cubicBezTo>
                    <a:pt x="2145" y="447"/>
                    <a:pt x="2164" y="389"/>
                    <a:pt x="2145" y="370"/>
                  </a:cubicBezTo>
                  <a:lnTo>
                    <a:pt x="2145" y="370"/>
                  </a:lnTo>
                  <a:lnTo>
                    <a:pt x="2145" y="389"/>
                  </a:lnTo>
                  <a:cubicBezTo>
                    <a:pt x="2048" y="254"/>
                    <a:pt x="1913" y="157"/>
                    <a:pt x="1759" y="119"/>
                  </a:cubicBezTo>
                  <a:cubicBezTo>
                    <a:pt x="1529" y="39"/>
                    <a:pt x="1284" y="0"/>
                    <a:pt x="10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6"/>
            <p:cNvSpPr/>
            <p:nvPr/>
          </p:nvSpPr>
          <p:spPr>
            <a:xfrm>
              <a:off x="1625925" y="1994150"/>
              <a:ext cx="54600" cy="12150"/>
            </a:xfrm>
            <a:custGeom>
              <a:avLst/>
              <a:gdLst/>
              <a:ahLst/>
              <a:cxnLst/>
              <a:rect l="l" t="t" r="r" b="b"/>
              <a:pathLst>
                <a:path w="2184" h="486" extrusionOk="0">
                  <a:moveTo>
                    <a:pt x="1125" y="0"/>
                  </a:moveTo>
                  <a:cubicBezTo>
                    <a:pt x="881" y="0"/>
                    <a:pt x="636" y="39"/>
                    <a:pt x="406" y="119"/>
                  </a:cubicBezTo>
                  <a:cubicBezTo>
                    <a:pt x="251" y="157"/>
                    <a:pt x="116" y="254"/>
                    <a:pt x="19" y="389"/>
                  </a:cubicBezTo>
                  <a:lnTo>
                    <a:pt x="19" y="370"/>
                  </a:lnTo>
                  <a:lnTo>
                    <a:pt x="19" y="370"/>
                  </a:lnTo>
                  <a:cubicBezTo>
                    <a:pt x="0" y="389"/>
                    <a:pt x="19" y="447"/>
                    <a:pt x="77" y="447"/>
                  </a:cubicBezTo>
                  <a:cubicBezTo>
                    <a:pt x="116" y="447"/>
                    <a:pt x="155" y="447"/>
                    <a:pt x="193" y="428"/>
                  </a:cubicBezTo>
                  <a:cubicBezTo>
                    <a:pt x="445" y="341"/>
                    <a:pt x="710" y="297"/>
                    <a:pt x="976" y="297"/>
                  </a:cubicBezTo>
                  <a:cubicBezTo>
                    <a:pt x="1242" y="297"/>
                    <a:pt x="1507" y="341"/>
                    <a:pt x="1759" y="428"/>
                  </a:cubicBezTo>
                  <a:cubicBezTo>
                    <a:pt x="1836" y="447"/>
                    <a:pt x="1913" y="486"/>
                    <a:pt x="1990" y="486"/>
                  </a:cubicBezTo>
                  <a:cubicBezTo>
                    <a:pt x="2087" y="486"/>
                    <a:pt x="2164" y="447"/>
                    <a:pt x="2184" y="389"/>
                  </a:cubicBezTo>
                  <a:cubicBezTo>
                    <a:pt x="2184" y="351"/>
                    <a:pt x="2164" y="331"/>
                    <a:pt x="2145" y="312"/>
                  </a:cubicBezTo>
                  <a:cubicBezTo>
                    <a:pt x="2048" y="215"/>
                    <a:pt x="1932" y="138"/>
                    <a:pt x="1797" y="99"/>
                  </a:cubicBezTo>
                  <a:cubicBezTo>
                    <a:pt x="1582" y="34"/>
                    <a:pt x="1354" y="0"/>
                    <a:pt x="1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6"/>
            <p:cNvSpPr/>
            <p:nvPr/>
          </p:nvSpPr>
          <p:spPr>
            <a:xfrm>
              <a:off x="1632675" y="2074375"/>
              <a:ext cx="54650" cy="45925"/>
            </a:xfrm>
            <a:custGeom>
              <a:avLst/>
              <a:gdLst/>
              <a:ahLst/>
              <a:cxnLst/>
              <a:rect l="l" t="t" r="r" b="b"/>
              <a:pathLst>
                <a:path w="2186" h="1837" extrusionOk="0">
                  <a:moveTo>
                    <a:pt x="1272" y="1"/>
                  </a:moveTo>
                  <a:cubicBezTo>
                    <a:pt x="1260" y="1"/>
                    <a:pt x="1249" y="1"/>
                    <a:pt x="1237" y="2"/>
                  </a:cubicBezTo>
                  <a:cubicBezTo>
                    <a:pt x="406" y="2"/>
                    <a:pt x="1" y="1006"/>
                    <a:pt x="600" y="1586"/>
                  </a:cubicBezTo>
                  <a:cubicBezTo>
                    <a:pt x="784" y="1759"/>
                    <a:pt x="1007" y="1836"/>
                    <a:pt x="1226" y="1836"/>
                  </a:cubicBezTo>
                  <a:cubicBezTo>
                    <a:pt x="1717" y="1836"/>
                    <a:pt x="2186" y="1446"/>
                    <a:pt x="2146" y="871"/>
                  </a:cubicBezTo>
                  <a:cubicBezTo>
                    <a:pt x="2146" y="399"/>
                    <a:pt x="1758" y="1"/>
                    <a:pt x="1272" y="1"/>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6"/>
            <p:cNvSpPr/>
            <p:nvPr/>
          </p:nvSpPr>
          <p:spPr>
            <a:xfrm>
              <a:off x="1508525" y="2074375"/>
              <a:ext cx="54300" cy="45925"/>
            </a:xfrm>
            <a:custGeom>
              <a:avLst/>
              <a:gdLst/>
              <a:ahLst/>
              <a:cxnLst/>
              <a:rect l="l" t="t" r="r" b="b"/>
              <a:pathLst>
                <a:path w="2172" h="1837" extrusionOk="0">
                  <a:moveTo>
                    <a:pt x="1270" y="1"/>
                  </a:moveTo>
                  <a:cubicBezTo>
                    <a:pt x="1259" y="1"/>
                    <a:pt x="1248" y="1"/>
                    <a:pt x="1237" y="2"/>
                  </a:cubicBezTo>
                  <a:cubicBezTo>
                    <a:pt x="406" y="2"/>
                    <a:pt x="0" y="1006"/>
                    <a:pt x="599" y="1586"/>
                  </a:cubicBezTo>
                  <a:cubicBezTo>
                    <a:pt x="784" y="1759"/>
                    <a:pt x="1005" y="1836"/>
                    <a:pt x="1222" y="1836"/>
                  </a:cubicBezTo>
                  <a:cubicBezTo>
                    <a:pt x="1708" y="1836"/>
                    <a:pt x="2172" y="1446"/>
                    <a:pt x="2145" y="871"/>
                  </a:cubicBezTo>
                  <a:cubicBezTo>
                    <a:pt x="2126" y="399"/>
                    <a:pt x="1739" y="1"/>
                    <a:pt x="1270" y="1"/>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6"/>
            <p:cNvSpPr/>
            <p:nvPr/>
          </p:nvSpPr>
          <p:spPr>
            <a:xfrm>
              <a:off x="1644275" y="2026575"/>
              <a:ext cx="15475" cy="27075"/>
            </a:xfrm>
            <a:custGeom>
              <a:avLst/>
              <a:gdLst/>
              <a:ahLst/>
              <a:cxnLst/>
              <a:rect l="l" t="t" r="r" b="b"/>
              <a:pathLst>
                <a:path w="619" h="1083" extrusionOk="0">
                  <a:moveTo>
                    <a:pt x="310" y="0"/>
                  </a:moveTo>
                  <a:cubicBezTo>
                    <a:pt x="155" y="0"/>
                    <a:pt x="0" y="232"/>
                    <a:pt x="0" y="542"/>
                  </a:cubicBezTo>
                  <a:cubicBezTo>
                    <a:pt x="0" y="831"/>
                    <a:pt x="136" y="1083"/>
                    <a:pt x="310" y="1083"/>
                  </a:cubicBezTo>
                  <a:cubicBezTo>
                    <a:pt x="483" y="1083"/>
                    <a:pt x="619" y="831"/>
                    <a:pt x="619" y="542"/>
                  </a:cubicBezTo>
                  <a:cubicBezTo>
                    <a:pt x="619" y="232"/>
                    <a:pt x="483"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66"/>
            <p:cNvSpPr/>
            <p:nvPr/>
          </p:nvSpPr>
          <p:spPr>
            <a:xfrm>
              <a:off x="1535575" y="2026575"/>
              <a:ext cx="15475" cy="27075"/>
            </a:xfrm>
            <a:custGeom>
              <a:avLst/>
              <a:gdLst/>
              <a:ahLst/>
              <a:cxnLst/>
              <a:rect l="l" t="t" r="r" b="b"/>
              <a:pathLst>
                <a:path w="619" h="1083" extrusionOk="0">
                  <a:moveTo>
                    <a:pt x="310" y="0"/>
                  </a:moveTo>
                  <a:cubicBezTo>
                    <a:pt x="136" y="0"/>
                    <a:pt x="0" y="232"/>
                    <a:pt x="0" y="542"/>
                  </a:cubicBezTo>
                  <a:cubicBezTo>
                    <a:pt x="0" y="831"/>
                    <a:pt x="136" y="1083"/>
                    <a:pt x="310" y="1083"/>
                  </a:cubicBezTo>
                  <a:cubicBezTo>
                    <a:pt x="483" y="1083"/>
                    <a:pt x="619" y="831"/>
                    <a:pt x="619" y="542"/>
                  </a:cubicBezTo>
                  <a:cubicBezTo>
                    <a:pt x="619" y="232"/>
                    <a:pt x="483"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66"/>
            <p:cNvSpPr/>
            <p:nvPr/>
          </p:nvSpPr>
          <p:spPr>
            <a:xfrm>
              <a:off x="1557300" y="2124175"/>
              <a:ext cx="81200" cy="22000"/>
            </a:xfrm>
            <a:custGeom>
              <a:avLst/>
              <a:gdLst/>
              <a:ahLst/>
              <a:cxnLst/>
              <a:rect l="l" t="t" r="r" b="b"/>
              <a:pathLst>
                <a:path w="3248" h="880" extrusionOk="0">
                  <a:moveTo>
                    <a:pt x="1" y="0"/>
                  </a:moveTo>
                  <a:lnTo>
                    <a:pt x="20" y="58"/>
                  </a:lnTo>
                  <a:cubicBezTo>
                    <a:pt x="574" y="639"/>
                    <a:pt x="1100" y="880"/>
                    <a:pt x="1663" y="880"/>
                  </a:cubicBezTo>
                  <a:cubicBezTo>
                    <a:pt x="1905" y="880"/>
                    <a:pt x="2155" y="835"/>
                    <a:pt x="2417" y="754"/>
                  </a:cubicBezTo>
                  <a:cubicBezTo>
                    <a:pt x="2784" y="638"/>
                    <a:pt x="3093" y="367"/>
                    <a:pt x="3247" y="0"/>
                  </a:cubicBezTo>
                  <a:lnTo>
                    <a:pt x="3247" y="0"/>
                  </a:lnTo>
                  <a:cubicBezTo>
                    <a:pt x="2704" y="306"/>
                    <a:pt x="2150" y="471"/>
                    <a:pt x="1594" y="471"/>
                  </a:cubicBezTo>
                  <a:cubicBezTo>
                    <a:pt x="1063" y="471"/>
                    <a:pt x="530" y="321"/>
                    <a:pt x="1" y="0"/>
                  </a:cubicBezTo>
                  <a:close/>
                </a:path>
              </a:pathLst>
            </a:custGeom>
            <a:solidFill>
              <a:srgbClr val="E66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66"/>
            <p:cNvSpPr/>
            <p:nvPr/>
          </p:nvSpPr>
          <p:spPr>
            <a:xfrm>
              <a:off x="1555375" y="2123200"/>
              <a:ext cx="85050" cy="14775"/>
            </a:xfrm>
            <a:custGeom>
              <a:avLst/>
              <a:gdLst/>
              <a:ahLst/>
              <a:cxnLst/>
              <a:rect l="l" t="t" r="r" b="b"/>
              <a:pathLst>
                <a:path w="3402" h="591" extrusionOk="0">
                  <a:moveTo>
                    <a:pt x="1" y="0"/>
                  </a:moveTo>
                  <a:lnTo>
                    <a:pt x="97" y="97"/>
                  </a:lnTo>
                  <a:cubicBezTo>
                    <a:pt x="556" y="415"/>
                    <a:pt x="1081" y="591"/>
                    <a:pt x="1706" y="591"/>
                  </a:cubicBezTo>
                  <a:cubicBezTo>
                    <a:pt x="2031" y="591"/>
                    <a:pt x="2382" y="544"/>
                    <a:pt x="2764" y="445"/>
                  </a:cubicBezTo>
                  <a:cubicBezTo>
                    <a:pt x="3015" y="387"/>
                    <a:pt x="3247" y="232"/>
                    <a:pt x="3402" y="20"/>
                  </a:cubicBezTo>
                  <a:lnTo>
                    <a:pt x="3402" y="20"/>
                  </a:lnTo>
                  <a:cubicBezTo>
                    <a:pt x="2856" y="198"/>
                    <a:pt x="2297" y="286"/>
                    <a:pt x="1739" y="286"/>
                  </a:cubicBezTo>
                  <a:cubicBezTo>
                    <a:pt x="1151" y="286"/>
                    <a:pt x="566" y="189"/>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66"/>
            <p:cNvSpPr/>
            <p:nvPr/>
          </p:nvSpPr>
          <p:spPr>
            <a:xfrm>
              <a:off x="1458750" y="1856575"/>
              <a:ext cx="221775" cy="150225"/>
            </a:xfrm>
            <a:custGeom>
              <a:avLst/>
              <a:gdLst/>
              <a:ahLst/>
              <a:cxnLst/>
              <a:rect l="l" t="t" r="r" b="b"/>
              <a:pathLst>
                <a:path w="8871" h="6009" extrusionOk="0">
                  <a:moveTo>
                    <a:pt x="6074" y="0"/>
                  </a:moveTo>
                  <a:cubicBezTo>
                    <a:pt x="3851" y="0"/>
                    <a:pt x="1774" y="1209"/>
                    <a:pt x="658" y="3187"/>
                  </a:cubicBezTo>
                  <a:cubicBezTo>
                    <a:pt x="213" y="3998"/>
                    <a:pt x="1" y="4617"/>
                    <a:pt x="136" y="6008"/>
                  </a:cubicBezTo>
                  <a:lnTo>
                    <a:pt x="407" y="5448"/>
                  </a:lnTo>
                  <a:cubicBezTo>
                    <a:pt x="2590" y="5197"/>
                    <a:pt x="4716" y="4636"/>
                    <a:pt x="6726" y="3747"/>
                  </a:cubicBezTo>
                  <a:cubicBezTo>
                    <a:pt x="7305" y="3535"/>
                    <a:pt x="7847" y="3187"/>
                    <a:pt x="8272" y="2742"/>
                  </a:cubicBezTo>
                  <a:cubicBezTo>
                    <a:pt x="8677" y="2259"/>
                    <a:pt x="8871" y="1564"/>
                    <a:pt x="8600" y="1003"/>
                  </a:cubicBezTo>
                  <a:cubicBezTo>
                    <a:pt x="8330" y="443"/>
                    <a:pt x="7673" y="172"/>
                    <a:pt x="7035" y="76"/>
                  </a:cubicBezTo>
                  <a:cubicBezTo>
                    <a:pt x="6713" y="25"/>
                    <a:pt x="6392" y="0"/>
                    <a:pt x="60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66"/>
            <p:cNvSpPr/>
            <p:nvPr/>
          </p:nvSpPr>
          <p:spPr>
            <a:xfrm>
              <a:off x="1643300" y="1884750"/>
              <a:ext cx="101000" cy="135575"/>
            </a:xfrm>
            <a:custGeom>
              <a:avLst/>
              <a:gdLst/>
              <a:ahLst/>
              <a:cxnLst/>
              <a:rect l="l" t="t" r="r" b="b"/>
              <a:pathLst>
                <a:path w="4040" h="5423" extrusionOk="0">
                  <a:moveTo>
                    <a:pt x="1379" y="0"/>
                  </a:moveTo>
                  <a:cubicBezTo>
                    <a:pt x="1290" y="0"/>
                    <a:pt x="1222" y="100"/>
                    <a:pt x="1122" y="100"/>
                  </a:cubicBezTo>
                  <a:cubicBezTo>
                    <a:pt x="1103" y="100"/>
                    <a:pt x="1084" y="96"/>
                    <a:pt x="1064" y="89"/>
                  </a:cubicBezTo>
                  <a:cubicBezTo>
                    <a:pt x="987" y="63"/>
                    <a:pt x="929" y="51"/>
                    <a:pt x="883" y="51"/>
                  </a:cubicBezTo>
                  <a:cubicBezTo>
                    <a:pt x="753" y="51"/>
                    <a:pt x="708" y="145"/>
                    <a:pt x="580" y="301"/>
                  </a:cubicBezTo>
                  <a:cubicBezTo>
                    <a:pt x="426" y="533"/>
                    <a:pt x="1" y="1036"/>
                    <a:pt x="1" y="1306"/>
                  </a:cubicBezTo>
                  <a:cubicBezTo>
                    <a:pt x="1" y="2640"/>
                    <a:pt x="1102" y="3741"/>
                    <a:pt x="2262" y="4514"/>
                  </a:cubicBezTo>
                  <a:lnTo>
                    <a:pt x="3730" y="5422"/>
                  </a:lnTo>
                  <a:cubicBezTo>
                    <a:pt x="4040" y="4379"/>
                    <a:pt x="3962" y="3277"/>
                    <a:pt x="3537" y="2292"/>
                  </a:cubicBezTo>
                  <a:cubicBezTo>
                    <a:pt x="3112" y="1422"/>
                    <a:pt x="2455" y="359"/>
                    <a:pt x="1431" y="11"/>
                  </a:cubicBezTo>
                  <a:cubicBezTo>
                    <a:pt x="1413" y="4"/>
                    <a:pt x="1396" y="0"/>
                    <a:pt x="13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66"/>
            <p:cNvSpPr/>
            <p:nvPr/>
          </p:nvSpPr>
          <p:spPr>
            <a:xfrm>
              <a:off x="1504650" y="2229575"/>
              <a:ext cx="177325" cy="67825"/>
            </a:xfrm>
            <a:custGeom>
              <a:avLst/>
              <a:gdLst/>
              <a:ahLst/>
              <a:cxnLst/>
              <a:rect l="l" t="t" r="r" b="b"/>
              <a:pathLst>
                <a:path w="7093" h="2713" extrusionOk="0">
                  <a:moveTo>
                    <a:pt x="1129" y="1"/>
                  </a:moveTo>
                  <a:cubicBezTo>
                    <a:pt x="966" y="1"/>
                    <a:pt x="814" y="83"/>
                    <a:pt x="735" y="229"/>
                  </a:cubicBezTo>
                  <a:cubicBezTo>
                    <a:pt x="1" y="1910"/>
                    <a:pt x="2339" y="2606"/>
                    <a:pt x="3556" y="2702"/>
                  </a:cubicBezTo>
                  <a:cubicBezTo>
                    <a:pt x="3650" y="2709"/>
                    <a:pt x="3745" y="2712"/>
                    <a:pt x="3840" y="2712"/>
                  </a:cubicBezTo>
                  <a:cubicBezTo>
                    <a:pt x="5114" y="2712"/>
                    <a:pt x="6455" y="2109"/>
                    <a:pt x="6977" y="886"/>
                  </a:cubicBezTo>
                  <a:cubicBezTo>
                    <a:pt x="7093" y="673"/>
                    <a:pt x="7015" y="403"/>
                    <a:pt x="6803" y="267"/>
                  </a:cubicBezTo>
                  <a:cubicBezTo>
                    <a:pt x="6736" y="231"/>
                    <a:pt x="6663" y="213"/>
                    <a:pt x="6591" y="213"/>
                  </a:cubicBezTo>
                  <a:cubicBezTo>
                    <a:pt x="6433" y="213"/>
                    <a:pt x="6277" y="296"/>
                    <a:pt x="6184" y="441"/>
                  </a:cubicBezTo>
                  <a:cubicBezTo>
                    <a:pt x="5798" y="1330"/>
                    <a:pt x="4890" y="1794"/>
                    <a:pt x="3943" y="1794"/>
                  </a:cubicBezTo>
                  <a:cubicBezTo>
                    <a:pt x="3382" y="1794"/>
                    <a:pt x="2822" y="1697"/>
                    <a:pt x="2300" y="1485"/>
                  </a:cubicBezTo>
                  <a:cubicBezTo>
                    <a:pt x="2030" y="1388"/>
                    <a:pt x="1334" y="1098"/>
                    <a:pt x="1508" y="673"/>
                  </a:cubicBezTo>
                  <a:cubicBezTo>
                    <a:pt x="1624" y="461"/>
                    <a:pt x="1547" y="190"/>
                    <a:pt x="1353" y="55"/>
                  </a:cubicBezTo>
                  <a:cubicBezTo>
                    <a:pt x="1280" y="18"/>
                    <a:pt x="1203" y="1"/>
                    <a:pt x="1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66"/>
          <p:cNvGrpSpPr/>
          <p:nvPr/>
        </p:nvGrpSpPr>
        <p:grpSpPr>
          <a:xfrm>
            <a:off x="7623561" y="2985518"/>
            <a:ext cx="568046" cy="763509"/>
            <a:chOff x="5942050" y="3372700"/>
            <a:chExt cx="506325" cy="680550"/>
          </a:xfrm>
        </p:grpSpPr>
        <p:sp>
          <p:nvSpPr>
            <p:cNvPr id="1353" name="Google Shape;1353;p66"/>
            <p:cNvSpPr/>
            <p:nvPr/>
          </p:nvSpPr>
          <p:spPr>
            <a:xfrm>
              <a:off x="6288450" y="3817550"/>
              <a:ext cx="159925" cy="233075"/>
            </a:xfrm>
            <a:custGeom>
              <a:avLst/>
              <a:gdLst/>
              <a:ahLst/>
              <a:cxnLst/>
              <a:rect l="l" t="t" r="r" b="b"/>
              <a:pathLst>
                <a:path w="6397" h="9323" extrusionOk="0">
                  <a:moveTo>
                    <a:pt x="3556" y="0"/>
                  </a:moveTo>
                  <a:cubicBezTo>
                    <a:pt x="3130" y="0"/>
                    <a:pt x="2736" y="136"/>
                    <a:pt x="2474" y="480"/>
                  </a:cubicBezTo>
                  <a:lnTo>
                    <a:pt x="155" y="1041"/>
                  </a:lnTo>
                  <a:lnTo>
                    <a:pt x="0" y="8925"/>
                  </a:lnTo>
                  <a:lnTo>
                    <a:pt x="2435" y="9157"/>
                  </a:lnTo>
                  <a:cubicBezTo>
                    <a:pt x="2809" y="9217"/>
                    <a:pt x="3403" y="9323"/>
                    <a:pt x="3809" y="9323"/>
                  </a:cubicBezTo>
                  <a:cubicBezTo>
                    <a:pt x="4053" y="9323"/>
                    <a:pt x="4230" y="9285"/>
                    <a:pt x="4251" y="9176"/>
                  </a:cubicBezTo>
                  <a:cubicBezTo>
                    <a:pt x="4329" y="8867"/>
                    <a:pt x="2764" y="8596"/>
                    <a:pt x="2010" y="8326"/>
                  </a:cubicBezTo>
                  <a:lnTo>
                    <a:pt x="5198" y="4190"/>
                  </a:lnTo>
                  <a:cubicBezTo>
                    <a:pt x="5797" y="3417"/>
                    <a:pt x="6397" y="2471"/>
                    <a:pt x="6087" y="1562"/>
                  </a:cubicBezTo>
                  <a:cubicBezTo>
                    <a:pt x="5855" y="1060"/>
                    <a:pt x="5469" y="654"/>
                    <a:pt x="4986" y="422"/>
                  </a:cubicBezTo>
                  <a:cubicBezTo>
                    <a:pt x="4565" y="176"/>
                    <a:pt x="4040" y="0"/>
                    <a:pt x="35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66"/>
            <p:cNvSpPr/>
            <p:nvPr/>
          </p:nvSpPr>
          <p:spPr>
            <a:xfrm>
              <a:off x="5942050" y="3594275"/>
              <a:ext cx="356075" cy="446600"/>
            </a:xfrm>
            <a:custGeom>
              <a:avLst/>
              <a:gdLst/>
              <a:ahLst/>
              <a:cxnLst/>
              <a:rect l="l" t="t" r="r" b="b"/>
              <a:pathLst>
                <a:path w="14243" h="17864" extrusionOk="0">
                  <a:moveTo>
                    <a:pt x="9508" y="0"/>
                  </a:moveTo>
                  <a:cubicBezTo>
                    <a:pt x="9508" y="0"/>
                    <a:pt x="7015" y="7073"/>
                    <a:pt x="6300" y="10687"/>
                  </a:cubicBezTo>
                  <a:cubicBezTo>
                    <a:pt x="5982" y="10754"/>
                    <a:pt x="5659" y="10777"/>
                    <a:pt x="5333" y="10777"/>
                  </a:cubicBezTo>
                  <a:cubicBezTo>
                    <a:pt x="4728" y="10777"/>
                    <a:pt x="4113" y="10699"/>
                    <a:pt x="3498" y="10687"/>
                  </a:cubicBezTo>
                  <a:cubicBezTo>
                    <a:pt x="3449" y="10686"/>
                    <a:pt x="3400" y="10685"/>
                    <a:pt x="3351" y="10685"/>
                  </a:cubicBezTo>
                  <a:cubicBezTo>
                    <a:pt x="2464" y="10685"/>
                    <a:pt x="1513" y="10858"/>
                    <a:pt x="909" y="11498"/>
                  </a:cubicBezTo>
                  <a:cubicBezTo>
                    <a:pt x="1" y="12426"/>
                    <a:pt x="174" y="14030"/>
                    <a:pt x="986" y="15035"/>
                  </a:cubicBezTo>
                  <a:cubicBezTo>
                    <a:pt x="1778" y="16059"/>
                    <a:pt x="3034" y="16600"/>
                    <a:pt x="4252" y="17006"/>
                  </a:cubicBezTo>
                  <a:cubicBezTo>
                    <a:pt x="3846" y="17199"/>
                    <a:pt x="3015" y="17257"/>
                    <a:pt x="3034" y="17585"/>
                  </a:cubicBezTo>
                  <a:cubicBezTo>
                    <a:pt x="3046" y="17786"/>
                    <a:pt x="4571" y="17864"/>
                    <a:pt x="6228" y="17864"/>
                  </a:cubicBezTo>
                  <a:cubicBezTo>
                    <a:pt x="7292" y="17864"/>
                    <a:pt x="8410" y="17832"/>
                    <a:pt x="9218" y="17779"/>
                  </a:cubicBezTo>
                  <a:lnTo>
                    <a:pt x="14146" y="17547"/>
                  </a:lnTo>
                  <a:lnTo>
                    <a:pt x="14243" y="8368"/>
                  </a:lnTo>
                  <a:lnTo>
                    <a:pt x="95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6"/>
            <p:cNvSpPr/>
            <p:nvPr/>
          </p:nvSpPr>
          <p:spPr>
            <a:xfrm>
              <a:off x="6154625" y="3373475"/>
              <a:ext cx="223225" cy="679775"/>
            </a:xfrm>
            <a:custGeom>
              <a:avLst/>
              <a:gdLst/>
              <a:ahLst/>
              <a:cxnLst/>
              <a:rect l="l" t="t" r="r" b="b"/>
              <a:pathLst>
                <a:path w="8929" h="27191" extrusionOk="0">
                  <a:moveTo>
                    <a:pt x="5991" y="1"/>
                  </a:moveTo>
                  <a:lnTo>
                    <a:pt x="3575" y="20"/>
                  </a:lnTo>
                  <a:cubicBezTo>
                    <a:pt x="2725" y="20"/>
                    <a:pt x="1720" y="98"/>
                    <a:pt x="1276" y="813"/>
                  </a:cubicBezTo>
                  <a:cubicBezTo>
                    <a:pt x="966" y="1296"/>
                    <a:pt x="1024" y="1953"/>
                    <a:pt x="1102" y="2532"/>
                  </a:cubicBezTo>
                  <a:cubicBezTo>
                    <a:pt x="1276" y="3885"/>
                    <a:pt x="1450" y="5238"/>
                    <a:pt x="1624" y="6610"/>
                  </a:cubicBezTo>
                  <a:cubicBezTo>
                    <a:pt x="1314" y="7422"/>
                    <a:pt x="387" y="10069"/>
                    <a:pt x="78" y="11596"/>
                  </a:cubicBezTo>
                  <a:cubicBezTo>
                    <a:pt x="0" y="12137"/>
                    <a:pt x="0" y="12678"/>
                    <a:pt x="97" y="13199"/>
                  </a:cubicBezTo>
                  <a:lnTo>
                    <a:pt x="58" y="13161"/>
                  </a:lnTo>
                  <a:lnTo>
                    <a:pt x="58" y="13161"/>
                  </a:lnTo>
                  <a:cubicBezTo>
                    <a:pt x="290" y="17644"/>
                    <a:pt x="947" y="22108"/>
                    <a:pt x="2029" y="26475"/>
                  </a:cubicBezTo>
                  <a:cubicBezTo>
                    <a:pt x="1855" y="26533"/>
                    <a:pt x="1720" y="26688"/>
                    <a:pt x="1662" y="26862"/>
                  </a:cubicBezTo>
                  <a:cubicBezTo>
                    <a:pt x="1626" y="27052"/>
                    <a:pt x="1657" y="27089"/>
                    <a:pt x="1847" y="27089"/>
                  </a:cubicBezTo>
                  <a:cubicBezTo>
                    <a:pt x="1966" y="27089"/>
                    <a:pt x="2148" y="27074"/>
                    <a:pt x="2416" y="27074"/>
                  </a:cubicBezTo>
                  <a:lnTo>
                    <a:pt x="3537" y="27074"/>
                  </a:lnTo>
                  <a:cubicBezTo>
                    <a:pt x="3537" y="26862"/>
                    <a:pt x="3421" y="26649"/>
                    <a:pt x="3227" y="26514"/>
                  </a:cubicBezTo>
                  <a:lnTo>
                    <a:pt x="3343" y="21644"/>
                  </a:lnTo>
                  <a:cubicBezTo>
                    <a:pt x="3672" y="21528"/>
                    <a:pt x="4078" y="21123"/>
                    <a:pt x="4174" y="19886"/>
                  </a:cubicBezTo>
                  <a:cubicBezTo>
                    <a:pt x="4174" y="19808"/>
                    <a:pt x="4174" y="19789"/>
                    <a:pt x="4194" y="19789"/>
                  </a:cubicBezTo>
                  <a:lnTo>
                    <a:pt x="4252" y="22089"/>
                  </a:lnTo>
                  <a:cubicBezTo>
                    <a:pt x="4271" y="23654"/>
                    <a:pt x="4387" y="25219"/>
                    <a:pt x="4580" y="26765"/>
                  </a:cubicBezTo>
                  <a:lnTo>
                    <a:pt x="4580" y="27132"/>
                  </a:lnTo>
                  <a:cubicBezTo>
                    <a:pt x="4580" y="27132"/>
                    <a:pt x="6107" y="27190"/>
                    <a:pt x="6319" y="27190"/>
                  </a:cubicBezTo>
                  <a:cubicBezTo>
                    <a:pt x="6513" y="27190"/>
                    <a:pt x="7575" y="27152"/>
                    <a:pt x="7092" y="26669"/>
                  </a:cubicBezTo>
                  <a:cubicBezTo>
                    <a:pt x="6901" y="26495"/>
                    <a:pt x="6662" y="26415"/>
                    <a:pt x="6419" y="26415"/>
                  </a:cubicBezTo>
                  <a:cubicBezTo>
                    <a:pt x="6392" y="26415"/>
                    <a:pt x="6365" y="26415"/>
                    <a:pt x="6339" y="26417"/>
                  </a:cubicBezTo>
                  <a:cubicBezTo>
                    <a:pt x="6281" y="26243"/>
                    <a:pt x="6261" y="26070"/>
                    <a:pt x="6242" y="25876"/>
                  </a:cubicBezTo>
                  <a:cubicBezTo>
                    <a:pt x="6184" y="24214"/>
                    <a:pt x="6435" y="22553"/>
                    <a:pt x="6957" y="20968"/>
                  </a:cubicBezTo>
                  <a:cubicBezTo>
                    <a:pt x="7189" y="20253"/>
                    <a:pt x="7479" y="19519"/>
                    <a:pt x="7440" y="18784"/>
                  </a:cubicBezTo>
                  <a:cubicBezTo>
                    <a:pt x="7807" y="18205"/>
                    <a:pt x="8078" y="17586"/>
                    <a:pt x="8252" y="16929"/>
                  </a:cubicBezTo>
                  <a:cubicBezTo>
                    <a:pt x="8677" y="15480"/>
                    <a:pt x="8677" y="13953"/>
                    <a:pt x="8677" y="12465"/>
                  </a:cubicBezTo>
                  <a:cubicBezTo>
                    <a:pt x="8677" y="12001"/>
                    <a:pt x="8658" y="11557"/>
                    <a:pt x="8619" y="11112"/>
                  </a:cubicBezTo>
                  <a:lnTo>
                    <a:pt x="8619" y="11112"/>
                  </a:lnTo>
                  <a:cubicBezTo>
                    <a:pt x="8716" y="11364"/>
                    <a:pt x="8832" y="11615"/>
                    <a:pt x="8928" y="11866"/>
                  </a:cubicBezTo>
                  <a:cubicBezTo>
                    <a:pt x="8909" y="10166"/>
                    <a:pt x="8677" y="8465"/>
                    <a:pt x="8271" y="6822"/>
                  </a:cubicBezTo>
                  <a:cubicBezTo>
                    <a:pt x="8271" y="6764"/>
                    <a:pt x="8290" y="6706"/>
                    <a:pt x="8290" y="6649"/>
                  </a:cubicBezTo>
                  <a:cubicBezTo>
                    <a:pt x="8387" y="4967"/>
                    <a:pt x="8329" y="3267"/>
                    <a:pt x="8097" y="1605"/>
                  </a:cubicBezTo>
                  <a:cubicBezTo>
                    <a:pt x="8078" y="1199"/>
                    <a:pt x="7943" y="832"/>
                    <a:pt x="7730" y="503"/>
                  </a:cubicBezTo>
                  <a:cubicBezTo>
                    <a:pt x="7324" y="20"/>
                    <a:pt x="6609" y="1"/>
                    <a:pt x="5991"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66"/>
            <p:cNvSpPr/>
            <p:nvPr/>
          </p:nvSpPr>
          <p:spPr>
            <a:xfrm>
              <a:off x="6333850" y="3374775"/>
              <a:ext cx="110650" cy="208900"/>
            </a:xfrm>
            <a:custGeom>
              <a:avLst/>
              <a:gdLst/>
              <a:ahLst/>
              <a:cxnLst/>
              <a:rect l="l" t="t" r="r" b="b"/>
              <a:pathLst>
                <a:path w="4426" h="8356" extrusionOk="0">
                  <a:moveTo>
                    <a:pt x="862" y="0"/>
                  </a:moveTo>
                  <a:cubicBezTo>
                    <a:pt x="574" y="0"/>
                    <a:pt x="269" y="54"/>
                    <a:pt x="1" y="123"/>
                  </a:cubicBezTo>
                  <a:cubicBezTo>
                    <a:pt x="1" y="123"/>
                    <a:pt x="214" y="1222"/>
                    <a:pt x="398" y="1222"/>
                  </a:cubicBezTo>
                  <a:cubicBezTo>
                    <a:pt x="421" y="1222"/>
                    <a:pt x="443" y="1205"/>
                    <a:pt x="464" y="1166"/>
                  </a:cubicBezTo>
                  <a:cubicBezTo>
                    <a:pt x="574" y="980"/>
                    <a:pt x="752" y="875"/>
                    <a:pt x="893" y="875"/>
                  </a:cubicBezTo>
                  <a:cubicBezTo>
                    <a:pt x="1000" y="875"/>
                    <a:pt x="1085" y="936"/>
                    <a:pt x="1102" y="1070"/>
                  </a:cubicBezTo>
                  <a:cubicBezTo>
                    <a:pt x="1547" y="3505"/>
                    <a:pt x="1566" y="6017"/>
                    <a:pt x="2378" y="8355"/>
                  </a:cubicBezTo>
                  <a:cubicBezTo>
                    <a:pt x="3556" y="6616"/>
                    <a:pt x="4426" y="2770"/>
                    <a:pt x="3788" y="2384"/>
                  </a:cubicBezTo>
                  <a:cubicBezTo>
                    <a:pt x="3150" y="1978"/>
                    <a:pt x="2146" y="2036"/>
                    <a:pt x="2010" y="1263"/>
                  </a:cubicBezTo>
                  <a:cubicBezTo>
                    <a:pt x="1991" y="1012"/>
                    <a:pt x="1952" y="741"/>
                    <a:pt x="1875" y="509"/>
                  </a:cubicBezTo>
                  <a:cubicBezTo>
                    <a:pt x="1700" y="125"/>
                    <a:pt x="1300" y="0"/>
                    <a:pt x="8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6"/>
            <p:cNvSpPr/>
            <p:nvPr/>
          </p:nvSpPr>
          <p:spPr>
            <a:xfrm>
              <a:off x="6250750" y="3442950"/>
              <a:ext cx="56550" cy="109200"/>
            </a:xfrm>
            <a:custGeom>
              <a:avLst/>
              <a:gdLst/>
              <a:ahLst/>
              <a:cxnLst/>
              <a:rect l="l" t="t" r="r" b="b"/>
              <a:pathLst>
                <a:path w="2262" h="4368" extrusionOk="0">
                  <a:moveTo>
                    <a:pt x="930" y="0"/>
                  </a:moveTo>
                  <a:cubicBezTo>
                    <a:pt x="812" y="0"/>
                    <a:pt x="693" y="26"/>
                    <a:pt x="581" y="82"/>
                  </a:cubicBezTo>
                  <a:cubicBezTo>
                    <a:pt x="59" y="333"/>
                    <a:pt x="1" y="1067"/>
                    <a:pt x="20" y="1647"/>
                  </a:cubicBezTo>
                  <a:cubicBezTo>
                    <a:pt x="59" y="2382"/>
                    <a:pt x="97" y="3116"/>
                    <a:pt x="117" y="3850"/>
                  </a:cubicBezTo>
                  <a:cubicBezTo>
                    <a:pt x="252" y="4082"/>
                    <a:pt x="484" y="4237"/>
                    <a:pt x="735" y="4295"/>
                  </a:cubicBezTo>
                  <a:cubicBezTo>
                    <a:pt x="880" y="4343"/>
                    <a:pt x="1030" y="4367"/>
                    <a:pt x="1180" y="4367"/>
                  </a:cubicBezTo>
                  <a:cubicBezTo>
                    <a:pt x="1329" y="4367"/>
                    <a:pt x="1479" y="4343"/>
                    <a:pt x="1624" y="4295"/>
                  </a:cubicBezTo>
                  <a:cubicBezTo>
                    <a:pt x="2088" y="4179"/>
                    <a:pt x="2204" y="3831"/>
                    <a:pt x="2262" y="3464"/>
                  </a:cubicBezTo>
                  <a:lnTo>
                    <a:pt x="2184" y="2053"/>
                  </a:lnTo>
                  <a:cubicBezTo>
                    <a:pt x="2165" y="1551"/>
                    <a:pt x="2127" y="1010"/>
                    <a:pt x="1875" y="584"/>
                  </a:cubicBezTo>
                  <a:cubicBezTo>
                    <a:pt x="1670" y="248"/>
                    <a:pt x="1300" y="0"/>
                    <a:pt x="9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6"/>
            <p:cNvSpPr/>
            <p:nvPr/>
          </p:nvSpPr>
          <p:spPr>
            <a:xfrm>
              <a:off x="6120800" y="3372700"/>
              <a:ext cx="88425" cy="224975"/>
            </a:xfrm>
            <a:custGeom>
              <a:avLst/>
              <a:gdLst/>
              <a:ahLst/>
              <a:cxnLst/>
              <a:rect l="l" t="t" r="r" b="b"/>
              <a:pathLst>
                <a:path w="3537" h="8999" extrusionOk="0">
                  <a:moveTo>
                    <a:pt x="2880" y="1"/>
                  </a:moveTo>
                  <a:cubicBezTo>
                    <a:pt x="2309" y="1"/>
                    <a:pt x="1766" y="355"/>
                    <a:pt x="1585" y="940"/>
                  </a:cubicBezTo>
                  <a:cubicBezTo>
                    <a:pt x="1489" y="1346"/>
                    <a:pt x="1585" y="1771"/>
                    <a:pt x="1508" y="2196"/>
                  </a:cubicBezTo>
                  <a:cubicBezTo>
                    <a:pt x="1411" y="2621"/>
                    <a:pt x="1160" y="2989"/>
                    <a:pt x="774" y="3201"/>
                  </a:cubicBezTo>
                  <a:cubicBezTo>
                    <a:pt x="542" y="3336"/>
                    <a:pt x="252" y="3414"/>
                    <a:pt x="117" y="3646"/>
                  </a:cubicBezTo>
                  <a:cubicBezTo>
                    <a:pt x="1" y="3897"/>
                    <a:pt x="1" y="4167"/>
                    <a:pt x="78" y="4419"/>
                  </a:cubicBezTo>
                  <a:cubicBezTo>
                    <a:pt x="464" y="6158"/>
                    <a:pt x="967" y="8110"/>
                    <a:pt x="2532" y="8998"/>
                  </a:cubicBezTo>
                  <a:cubicBezTo>
                    <a:pt x="2339" y="6196"/>
                    <a:pt x="2667" y="3394"/>
                    <a:pt x="3498" y="708"/>
                  </a:cubicBezTo>
                  <a:lnTo>
                    <a:pt x="3537" y="167"/>
                  </a:lnTo>
                  <a:cubicBezTo>
                    <a:pt x="3327" y="54"/>
                    <a:pt x="3101" y="1"/>
                    <a:pt x="2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66"/>
            <p:cNvSpPr/>
            <p:nvPr/>
          </p:nvSpPr>
          <p:spPr>
            <a:xfrm>
              <a:off x="6201475" y="3443775"/>
              <a:ext cx="37225" cy="30825"/>
            </a:xfrm>
            <a:custGeom>
              <a:avLst/>
              <a:gdLst/>
              <a:ahLst/>
              <a:cxnLst/>
              <a:rect l="l" t="t" r="r" b="b"/>
              <a:pathLst>
                <a:path w="1489" h="1233" extrusionOk="0">
                  <a:moveTo>
                    <a:pt x="733" y="1"/>
                  </a:moveTo>
                  <a:cubicBezTo>
                    <a:pt x="634" y="1"/>
                    <a:pt x="532" y="30"/>
                    <a:pt x="445" y="88"/>
                  </a:cubicBezTo>
                  <a:cubicBezTo>
                    <a:pt x="310" y="204"/>
                    <a:pt x="194" y="339"/>
                    <a:pt x="117" y="513"/>
                  </a:cubicBezTo>
                  <a:cubicBezTo>
                    <a:pt x="20" y="687"/>
                    <a:pt x="1" y="899"/>
                    <a:pt x="39" y="1112"/>
                  </a:cubicBezTo>
                  <a:cubicBezTo>
                    <a:pt x="59" y="1189"/>
                    <a:pt x="136" y="1228"/>
                    <a:pt x="194" y="1228"/>
                  </a:cubicBezTo>
                  <a:cubicBezTo>
                    <a:pt x="271" y="1208"/>
                    <a:pt x="329" y="1150"/>
                    <a:pt x="329" y="1073"/>
                  </a:cubicBezTo>
                  <a:lnTo>
                    <a:pt x="368" y="1092"/>
                  </a:lnTo>
                  <a:lnTo>
                    <a:pt x="368" y="1054"/>
                  </a:lnTo>
                  <a:lnTo>
                    <a:pt x="368" y="996"/>
                  </a:lnTo>
                  <a:cubicBezTo>
                    <a:pt x="368" y="977"/>
                    <a:pt x="387" y="919"/>
                    <a:pt x="407" y="880"/>
                  </a:cubicBezTo>
                  <a:cubicBezTo>
                    <a:pt x="407" y="841"/>
                    <a:pt x="426" y="803"/>
                    <a:pt x="426" y="764"/>
                  </a:cubicBezTo>
                  <a:cubicBezTo>
                    <a:pt x="445" y="764"/>
                    <a:pt x="445" y="745"/>
                    <a:pt x="445" y="745"/>
                  </a:cubicBezTo>
                  <a:lnTo>
                    <a:pt x="465" y="687"/>
                  </a:lnTo>
                  <a:cubicBezTo>
                    <a:pt x="503" y="648"/>
                    <a:pt x="522" y="610"/>
                    <a:pt x="541" y="572"/>
                  </a:cubicBezTo>
                  <a:lnTo>
                    <a:pt x="541" y="572"/>
                  </a:lnTo>
                  <a:cubicBezTo>
                    <a:pt x="536" y="583"/>
                    <a:pt x="534" y="587"/>
                    <a:pt x="534" y="587"/>
                  </a:cubicBezTo>
                  <a:cubicBezTo>
                    <a:pt x="534" y="587"/>
                    <a:pt x="548" y="565"/>
                    <a:pt x="561" y="551"/>
                  </a:cubicBezTo>
                  <a:lnTo>
                    <a:pt x="600" y="513"/>
                  </a:lnTo>
                  <a:lnTo>
                    <a:pt x="658" y="455"/>
                  </a:lnTo>
                  <a:cubicBezTo>
                    <a:pt x="659" y="454"/>
                    <a:pt x="660" y="453"/>
                    <a:pt x="660" y="452"/>
                  </a:cubicBezTo>
                  <a:lnTo>
                    <a:pt x="660" y="452"/>
                  </a:lnTo>
                  <a:cubicBezTo>
                    <a:pt x="662" y="454"/>
                    <a:pt x="667" y="455"/>
                    <a:pt x="677" y="455"/>
                  </a:cubicBezTo>
                  <a:cubicBezTo>
                    <a:pt x="716" y="435"/>
                    <a:pt x="735" y="416"/>
                    <a:pt x="696" y="416"/>
                  </a:cubicBezTo>
                  <a:lnTo>
                    <a:pt x="754" y="416"/>
                  </a:lnTo>
                  <a:cubicBezTo>
                    <a:pt x="754" y="416"/>
                    <a:pt x="780" y="425"/>
                    <a:pt x="792" y="425"/>
                  </a:cubicBezTo>
                  <a:cubicBezTo>
                    <a:pt x="797" y="425"/>
                    <a:pt x="799" y="423"/>
                    <a:pt x="793" y="416"/>
                  </a:cubicBezTo>
                  <a:lnTo>
                    <a:pt x="793" y="416"/>
                  </a:lnTo>
                  <a:lnTo>
                    <a:pt x="832" y="435"/>
                  </a:lnTo>
                  <a:cubicBezTo>
                    <a:pt x="824" y="432"/>
                    <a:pt x="820" y="430"/>
                    <a:pt x="819" y="430"/>
                  </a:cubicBezTo>
                  <a:lnTo>
                    <a:pt x="819" y="430"/>
                  </a:lnTo>
                  <a:cubicBezTo>
                    <a:pt x="813" y="430"/>
                    <a:pt x="851" y="458"/>
                    <a:pt x="851" y="474"/>
                  </a:cubicBezTo>
                  <a:lnTo>
                    <a:pt x="890" y="493"/>
                  </a:lnTo>
                  <a:cubicBezTo>
                    <a:pt x="890" y="513"/>
                    <a:pt x="909" y="532"/>
                    <a:pt x="909" y="532"/>
                  </a:cubicBezTo>
                  <a:cubicBezTo>
                    <a:pt x="928" y="590"/>
                    <a:pt x="948" y="629"/>
                    <a:pt x="967" y="667"/>
                  </a:cubicBezTo>
                  <a:lnTo>
                    <a:pt x="1044" y="803"/>
                  </a:lnTo>
                  <a:lnTo>
                    <a:pt x="1064" y="841"/>
                  </a:lnTo>
                  <a:lnTo>
                    <a:pt x="1064" y="880"/>
                  </a:lnTo>
                  <a:cubicBezTo>
                    <a:pt x="1102" y="977"/>
                    <a:pt x="1102" y="1131"/>
                    <a:pt x="1180" y="1189"/>
                  </a:cubicBezTo>
                  <a:cubicBezTo>
                    <a:pt x="1209" y="1218"/>
                    <a:pt x="1247" y="1233"/>
                    <a:pt x="1286" y="1233"/>
                  </a:cubicBezTo>
                  <a:cubicBezTo>
                    <a:pt x="1324" y="1233"/>
                    <a:pt x="1363" y="1218"/>
                    <a:pt x="1392" y="1189"/>
                  </a:cubicBezTo>
                  <a:cubicBezTo>
                    <a:pt x="1469" y="1092"/>
                    <a:pt x="1489" y="957"/>
                    <a:pt x="1450" y="841"/>
                  </a:cubicBezTo>
                  <a:cubicBezTo>
                    <a:pt x="1411" y="745"/>
                    <a:pt x="1392" y="648"/>
                    <a:pt x="1334" y="551"/>
                  </a:cubicBezTo>
                  <a:cubicBezTo>
                    <a:pt x="1276" y="377"/>
                    <a:pt x="1160" y="223"/>
                    <a:pt x="1006" y="88"/>
                  </a:cubicBezTo>
                  <a:cubicBezTo>
                    <a:pt x="928" y="30"/>
                    <a:pt x="832" y="1"/>
                    <a:pt x="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66"/>
            <p:cNvSpPr/>
            <p:nvPr/>
          </p:nvSpPr>
          <p:spPr>
            <a:xfrm>
              <a:off x="6309225" y="3441350"/>
              <a:ext cx="33350" cy="33575"/>
            </a:xfrm>
            <a:custGeom>
              <a:avLst/>
              <a:gdLst/>
              <a:ahLst/>
              <a:cxnLst/>
              <a:rect l="l" t="t" r="r" b="b"/>
              <a:pathLst>
                <a:path w="1334" h="1343" extrusionOk="0">
                  <a:moveTo>
                    <a:pt x="589" y="1"/>
                  </a:moveTo>
                  <a:cubicBezTo>
                    <a:pt x="555" y="1"/>
                    <a:pt x="519" y="4"/>
                    <a:pt x="483" y="11"/>
                  </a:cubicBezTo>
                  <a:cubicBezTo>
                    <a:pt x="271" y="69"/>
                    <a:pt x="155" y="320"/>
                    <a:pt x="77" y="513"/>
                  </a:cubicBezTo>
                  <a:cubicBezTo>
                    <a:pt x="19" y="706"/>
                    <a:pt x="0" y="938"/>
                    <a:pt x="39" y="1151"/>
                  </a:cubicBezTo>
                  <a:cubicBezTo>
                    <a:pt x="48" y="1209"/>
                    <a:pt x="92" y="1238"/>
                    <a:pt x="138" y="1238"/>
                  </a:cubicBezTo>
                  <a:cubicBezTo>
                    <a:pt x="184" y="1238"/>
                    <a:pt x="232" y="1209"/>
                    <a:pt x="251" y="1151"/>
                  </a:cubicBezTo>
                  <a:lnTo>
                    <a:pt x="271" y="1151"/>
                  </a:lnTo>
                  <a:cubicBezTo>
                    <a:pt x="309" y="977"/>
                    <a:pt x="309" y="803"/>
                    <a:pt x="367" y="629"/>
                  </a:cubicBezTo>
                  <a:cubicBezTo>
                    <a:pt x="387" y="532"/>
                    <a:pt x="425" y="455"/>
                    <a:pt x="483" y="397"/>
                  </a:cubicBezTo>
                  <a:cubicBezTo>
                    <a:pt x="503" y="359"/>
                    <a:pt x="522" y="339"/>
                    <a:pt x="541" y="320"/>
                  </a:cubicBezTo>
                  <a:cubicBezTo>
                    <a:pt x="560" y="301"/>
                    <a:pt x="580" y="281"/>
                    <a:pt x="599" y="281"/>
                  </a:cubicBezTo>
                  <a:cubicBezTo>
                    <a:pt x="657" y="281"/>
                    <a:pt x="715" y="320"/>
                    <a:pt x="773" y="359"/>
                  </a:cubicBezTo>
                  <a:cubicBezTo>
                    <a:pt x="831" y="416"/>
                    <a:pt x="870" y="474"/>
                    <a:pt x="908" y="552"/>
                  </a:cubicBezTo>
                  <a:cubicBezTo>
                    <a:pt x="986" y="668"/>
                    <a:pt x="1044" y="822"/>
                    <a:pt x="1063" y="977"/>
                  </a:cubicBezTo>
                  <a:lnTo>
                    <a:pt x="1063" y="1093"/>
                  </a:lnTo>
                  <a:cubicBezTo>
                    <a:pt x="1044" y="1151"/>
                    <a:pt x="1044" y="1209"/>
                    <a:pt x="1063" y="1267"/>
                  </a:cubicBezTo>
                  <a:cubicBezTo>
                    <a:pt x="1080" y="1318"/>
                    <a:pt x="1127" y="1343"/>
                    <a:pt x="1177" y="1343"/>
                  </a:cubicBezTo>
                  <a:cubicBezTo>
                    <a:pt x="1239" y="1343"/>
                    <a:pt x="1303" y="1304"/>
                    <a:pt x="1314" y="1228"/>
                  </a:cubicBezTo>
                  <a:cubicBezTo>
                    <a:pt x="1333" y="1131"/>
                    <a:pt x="1333" y="1035"/>
                    <a:pt x="1314" y="958"/>
                  </a:cubicBezTo>
                  <a:cubicBezTo>
                    <a:pt x="1314" y="861"/>
                    <a:pt x="1295" y="764"/>
                    <a:pt x="1275" y="687"/>
                  </a:cubicBezTo>
                  <a:cubicBezTo>
                    <a:pt x="1218" y="513"/>
                    <a:pt x="1121" y="359"/>
                    <a:pt x="1005" y="223"/>
                  </a:cubicBezTo>
                  <a:cubicBezTo>
                    <a:pt x="909" y="79"/>
                    <a:pt x="759" y="1"/>
                    <a:pt x="5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66"/>
            <p:cNvSpPr/>
            <p:nvPr/>
          </p:nvSpPr>
          <p:spPr>
            <a:xfrm>
              <a:off x="6271525" y="3480725"/>
              <a:ext cx="7750" cy="39700"/>
            </a:xfrm>
            <a:custGeom>
              <a:avLst/>
              <a:gdLst/>
              <a:ahLst/>
              <a:cxnLst/>
              <a:rect l="l" t="t" r="r" b="b"/>
              <a:pathLst>
                <a:path w="310" h="1588" extrusionOk="0">
                  <a:moveTo>
                    <a:pt x="107" y="1"/>
                  </a:moveTo>
                  <a:cubicBezTo>
                    <a:pt x="78" y="1"/>
                    <a:pt x="49" y="20"/>
                    <a:pt x="39" y="59"/>
                  </a:cubicBezTo>
                  <a:lnTo>
                    <a:pt x="59" y="59"/>
                  </a:lnTo>
                  <a:cubicBezTo>
                    <a:pt x="20" y="175"/>
                    <a:pt x="1" y="310"/>
                    <a:pt x="20" y="445"/>
                  </a:cubicBezTo>
                  <a:cubicBezTo>
                    <a:pt x="20" y="561"/>
                    <a:pt x="39" y="677"/>
                    <a:pt x="59" y="813"/>
                  </a:cubicBezTo>
                  <a:cubicBezTo>
                    <a:pt x="59" y="948"/>
                    <a:pt x="78" y="1064"/>
                    <a:pt x="78" y="1199"/>
                  </a:cubicBezTo>
                  <a:lnTo>
                    <a:pt x="97" y="1392"/>
                  </a:lnTo>
                  <a:cubicBezTo>
                    <a:pt x="97" y="1450"/>
                    <a:pt x="117" y="1508"/>
                    <a:pt x="155" y="1566"/>
                  </a:cubicBezTo>
                  <a:cubicBezTo>
                    <a:pt x="170" y="1581"/>
                    <a:pt x="188" y="1587"/>
                    <a:pt x="206" y="1587"/>
                  </a:cubicBezTo>
                  <a:cubicBezTo>
                    <a:pt x="235" y="1587"/>
                    <a:pt x="267" y="1571"/>
                    <a:pt x="291" y="1547"/>
                  </a:cubicBezTo>
                  <a:cubicBezTo>
                    <a:pt x="310" y="1489"/>
                    <a:pt x="310" y="1431"/>
                    <a:pt x="291" y="1373"/>
                  </a:cubicBezTo>
                  <a:lnTo>
                    <a:pt x="252" y="1160"/>
                  </a:lnTo>
                  <a:cubicBezTo>
                    <a:pt x="252" y="1044"/>
                    <a:pt x="252" y="929"/>
                    <a:pt x="233" y="813"/>
                  </a:cubicBezTo>
                  <a:lnTo>
                    <a:pt x="233" y="445"/>
                  </a:lnTo>
                  <a:cubicBezTo>
                    <a:pt x="233" y="310"/>
                    <a:pt x="213" y="175"/>
                    <a:pt x="175" y="59"/>
                  </a:cubicBezTo>
                  <a:cubicBezTo>
                    <a:pt x="165" y="20"/>
                    <a:pt x="136" y="1"/>
                    <a:pt x="107" y="1"/>
                  </a:cubicBezTo>
                  <a:close/>
                </a:path>
              </a:pathLst>
            </a:custGeom>
            <a:solidFill>
              <a:srgbClr val="624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66"/>
            <p:cNvSpPr/>
            <p:nvPr/>
          </p:nvSpPr>
          <p:spPr>
            <a:xfrm>
              <a:off x="6257050" y="3513875"/>
              <a:ext cx="21275" cy="18600"/>
            </a:xfrm>
            <a:custGeom>
              <a:avLst/>
              <a:gdLst/>
              <a:ahLst/>
              <a:cxnLst/>
              <a:rect l="l" t="t" r="r" b="b"/>
              <a:pathLst>
                <a:path w="851" h="744" extrusionOk="0">
                  <a:moveTo>
                    <a:pt x="790" y="0"/>
                  </a:moveTo>
                  <a:cubicBezTo>
                    <a:pt x="784" y="0"/>
                    <a:pt x="779" y="3"/>
                    <a:pt x="773" y="8"/>
                  </a:cubicBezTo>
                  <a:cubicBezTo>
                    <a:pt x="773" y="28"/>
                    <a:pt x="754" y="47"/>
                    <a:pt x="734" y="66"/>
                  </a:cubicBezTo>
                  <a:cubicBezTo>
                    <a:pt x="715" y="86"/>
                    <a:pt x="696" y="105"/>
                    <a:pt x="676" y="124"/>
                  </a:cubicBezTo>
                  <a:cubicBezTo>
                    <a:pt x="638" y="163"/>
                    <a:pt x="618" y="202"/>
                    <a:pt x="580" y="260"/>
                  </a:cubicBezTo>
                  <a:cubicBezTo>
                    <a:pt x="580" y="279"/>
                    <a:pt x="560" y="298"/>
                    <a:pt x="541" y="318"/>
                  </a:cubicBezTo>
                  <a:lnTo>
                    <a:pt x="522" y="356"/>
                  </a:lnTo>
                  <a:cubicBezTo>
                    <a:pt x="522" y="356"/>
                    <a:pt x="502" y="375"/>
                    <a:pt x="522" y="375"/>
                  </a:cubicBezTo>
                  <a:cubicBezTo>
                    <a:pt x="502" y="395"/>
                    <a:pt x="502" y="395"/>
                    <a:pt x="483" y="414"/>
                  </a:cubicBezTo>
                  <a:lnTo>
                    <a:pt x="445" y="453"/>
                  </a:lnTo>
                  <a:lnTo>
                    <a:pt x="406" y="472"/>
                  </a:lnTo>
                  <a:lnTo>
                    <a:pt x="387" y="491"/>
                  </a:lnTo>
                  <a:lnTo>
                    <a:pt x="213" y="491"/>
                  </a:lnTo>
                  <a:lnTo>
                    <a:pt x="155" y="472"/>
                  </a:lnTo>
                  <a:cubicBezTo>
                    <a:pt x="116" y="472"/>
                    <a:pt x="97" y="453"/>
                    <a:pt x="77" y="433"/>
                  </a:cubicBezTo>
                  <a:cubicBezTo>
                    <a:pt x="66" y="428"/>
                    <a:pt x="55" y="425"/>
                    <a:pt x="44" y="425"/>
                  </a:cubicBezTo>
                  <a:cubicBezTo>
                    <a:pt x="19" y="425"/>
                    <a:pt x="0" y="439"/>
                    <a:pt x="0" y="453"/>
                  </a:cubicBezTo>
                  <a:lnTo>
                    <a:pt x="0" y="472"/>
                  </a:lnTo>
                  <a:cubicBezTo>
                    <a:pt x="0" y="530"/>
                    <a:pt x="19" y="569"/>
                    <a:pt x="39" y="607"/>
                  </a:cubicBezTo>
                  <a:cubicBezTo>
                    <a:pt x="77" y="665"/>
                    <a:pt x="135" y="704"/>
                    <a:pt x="193" y="723"/>
                  </a:cubicBezTo>
                  <a:cubicBezTo>
                    <a:pt x="234" y="737"/>
                    <a:pt x="278" y="743"/>
                    <a:pt x="321" y="743"/>
                  </a:cubicBezTo>
                  <a:cubicBezTo>
                    <a:pt x="400" y="743"/>
                    <a:pt x="479" y="722"/>
                    <a:pt x="541" y="685"/>
                  </a:cubicBezTo>
                  <a:cubicBezTo>
                    <a:pt x="657" y="627"/>
                    <a:pt x="734" y="530"/>
                    <a:pt x="792" y="414"/>
                  </a:cubicBezTo>
                  <a:cubicBezTo>
                    <a:pt x="831" y="356"/>
                    <a:pt x="850" y="279"/>
                    <a:pt x="850" y="202"/>
                  </a:cubicBezTo>
                  <a:cubicBezTo>
                    <a:pt x="850" y="182"/>
                    <a:pt x="850" y="144"/>
                    <a:pt x="850" y="105"/>
                  </a:cubicBezTo>
                  <a:cubicBezTo>
                    <a:pt x="831" y="86"/>
                    <a:pt x="831" y="47"/>
                    <a:pt x="831" y="28"/>
                  </a:cubicBezTo>
                  <a:cubicBezTo>
                    <a:pt x="817" y="14"/>
                    <a:pt x="804" y="0"/>
                    <a:pt x="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66"/>
            <p:cNvSpPr/>
            <p:nvPr/>
          </p:nvSpPr>
          <p:spPr>
            <a:xfrm>
              <a:off x="6274925" y="3512625"/>
              <a:ext cx="28025" cy="18500"/>
            </a:xfrm>
            <a:custGeom>
              <a:avLst/>
              <a:gdLst/>
              <a:ahLst/>
              <a:cxnLst/>
              <a:rect l="l" t="t" r="r" b="b"/>
              <a:pathLst>
                <a:path w="1121" h="740" extrusionOk="0">
                  <a:moveTo>
                    <a:pt x="97" y="0"/>
                  </a:moveTo>
                  <a:lnTo>
                    <a:pt x="77" y="20"/>
                  </a:lnTo>
                  <a:cubicBezTo>
                    <a:pt x="39" y="39"/>
                    <a:pt x="39" y="58"/>
                    <a:pt x="19" y="97"/>
                  </a:cubicBezTo>
                  <a:cubicBezTo>
                    <a:pt x="0" y="136"/>
                    <a:pt x="0" y="174"/>
                    <a:pt x="0" y="213"/>
                  </a:cubicBezTo>
                  <a:cubicBezTo>
                    <a:pt x="0" y="290"/>
                    <a:pt x="0" y="387"/>
                    <a:pt x="39" y="464"/>
                  </a:cubicBezTo>
                  <a:cubicBezTo>
                    <a:pt x="116" y="619"/>
                    <a:pt x="271" y="715"/>
                    <a:pt x="445" y="735"/>
                  </a:cubicBezTo>
                  <a:cubicBezTo>
                    <a:pt x="467" y="738"/>
                    <a:pt x="490" y="740"/>
                    <a:pt x="512" y="740"/>
                  </a:cubicBezTo>
                  <a:cubicBezTo>
                    <a:pt x="624" y="740"/>
                    <a:pt x="734" y="699"/>
                    <a:pt x="831" y="619"/>
                  </a:cubicBezTo>
                  <a:cubicBezTo>
                    <a:pt x="947" y="541"/>
                    <a:pt x="1121" y="387"/>
                    <a:pt x="1063" y="232"/>
                  </a:cubicBezTo>
                  <a:cubicBezTo>
                    <a:pt x="1035" y="190"/>
                    <a:pt x="987" y="159"/>
                    <a:pt x="941" y="159"/>
                  </a:cubicBezTo>
                  <a:cubicBezTo>
                    <a:pt x="923" y="159"/>
                    <a:pt x="905" y="163"/>
                    <a:pt x="889" y="174"/>
                  </a:cubicBezTo>
                  <a:cubicBezTo>
                    <a:pt x="850" y="194"/>
                    <a:pt x="831" y="213"/>
                    <a:pt x="812" y="252"/>
                  </a:cubicBezTo>
                  <a:lnTo>
                    <a:pt x="792" y="271"/>
                  </a:lnTo>
                  <a:lnTo>
                    <a:pt x="792" y="290"/>
                  </a:lnTo>
                  <a:cubicBezTo>
                    <a:pt x="773" y="310"/>
                    <a:pt x="754" y="329"/>
                    <a:pt x="734" y="348"/>
                  </a:cubicBezTo>
                  <a:lnTo>
                    <a:pt x="696" y="368"/>
                  </a:lnTo>
                  <a:lnTo>
                    <a:pt x="638" y="406"/>
                  </a:lnTo>
                  <a:lnTo>
                    <a:pt x="387" y="406"/>
                  </a:lnTo>
                  <a:cubicBezTo>
                    <a:pt x="406" y="406"/>
                    <a:pt x="367" y="406"/>
                    <a:pt x="367" y="387"/>
                  </a:cubicBezTo>
                  <a:cubicBezTo>
                    <a:pt x="329" y="368"/>
                    <a:pt x="309" y="329"/>
                    <a:pt x="271" y="290"/>
                  </a:cubicBezTo>
                  <a:cubicBezTo>
                    <a:pt x="251" y="252"/>
                    <a:pt x="232" y="194"/>
                    <a:pt x="213" y="136"/>
                  </a:cubicBezTo>
                  <a:cubicBezTo>
                    <a:pt x="213" y="116"/>
                    <a:pt x="213" y="116"/>
                    <a:pt x="193" y="97"/>
                  </a:cubicBezTo>
                  <a:cubicBezTo>
                    <a:pt x="184" y="87"/>
                    <a:pt x="184" y="87"/>
                    <a:pt x="184" y="87"/>
                  </a:cubicBezTo>
                  <a:cubicBezTo>
                    <a:pt x="184" y="87"/>
                    <a:pt x="184" y="87"/>
                    <a:pt x="174" y="78"/>
                  </a:cubicBezTo>
                  <a:cubicBezTo>
                    <a:pt x="174" y="39"/>
                    <a:pt x="155" y="2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66"/>
            <p:cNvSpPr/>
            <p:nvPr/>
          </p:nvSpPr>
          <p:spPr>
            <a:xfrm>
              <a:off x="6237725" y="3809950"/>
              <a:ext cx="19825" cy="119975"/>
            </a:xfrm>
            <a:custGeom>
              <a:avLst/>
              <a:gdLst/>
              <a:ahLst/>
              <a:cxnLst/>
              <a:rect l="l" t="t" r="r" b="b"/>
              <a:pathLst>
                <a:path w="793" h="4799" extrusionOk="0">
                  <a:moveTo>
                    <a:pt x="674" y="0"/>
                  </a:moveTo>
                  <a:cubicBezTo>
                    <a:pt x="642" y="0"/>
                    <a:pt x="613" y="15"/>
                    <a:pt x="599" y="50"/>
                  </a:cubicBezTo>
                  <a:cubicBezTo>
                    <a:pt x="464" y="417"/>
                    <a:pt x="367" y="803"/>
                    <a:pt x="329" y="1209"/>
                  </a:cubicBezTo>
                  <a:cubicBezTo>
                    <a:pt x="271" y="1576"/>
                    <a:pt x="213" y="1924"/>
                    <a:pt x="174" y="2311"/>
                  </a:cubicBezTo>
                  <a:cubicBezTo>
                    <a:pt x="58" y="3103"/>
                    <a:pt x="0" y="3915"/>
                    <a:pt x="0" y="4726"/>
                  </a:cubicBezTo>
                  <a:cubicBezTo>
                    <a:pt x="0" y="4775"/>
                    <a:pt x="34" y="4799"/>
                    <a:pt x="70" y="4799"/>
                  </a:cubicBezTo>
                  <a:cubicBezTo>
                    <a:pt x="106" y="4799"/>
                    <a:pt x="145" y="4775"/>
                    <a:pt x="155" y="4726"/>
                  </a:cubicBezTo>
                  <a:cubicBezTo>
                    <a:pt x="232" y="3953"/>
                    <a:pt x="309" y="3161"/>
                    <a:pt x="406" y="2407"/>
                  </a:cubicBezTo>
                  <a:cubicBezTo>
                    <a:pt x="464" y="2002"/>
                    <a:pt x="522" y="1596"/>
                    <a:pt x="599" y="1190"/>
                  </a:cubicBezTo>
                  <a:cubicBezTo>
                    <a:pt x="696" y="842"/>
                    <a:pt x="754" y="475"/>
                    <a:pt x="792" y="108"/>
                  </a:cubicBezTo>
                  <a:cubicBezTo>
                    <a:pt x="792" y="46"/>
                    <a:pt x="729" y="0"/>
                    <a:pt x="6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66"/>
            <p:cNvSpPr/>
            <p:nvPr/>
          </p:nvSpPr>
          <p:spPr>
            <a:xfrm>
              <a:off x="6370575" y="3543050"/>
              <a:ext cx="25" cy="525"/>
            </a:xfrm>
            <a:custGeom>
              <a:avLst/>
              <a:gdLst/>
              <a:ahLst/>
              <a:cxnLst/>
              <a:rect l="l" t="t" r="r" b="b"/>
              <a:pathLst>
                <a:path w="1" h="21" extrusionOk="0">
                  <a:moveTo>
                    <a:pt x="0" y="20"/>
                  </a:moveTo>
                  <a:lnTo>
                    <a:pt x="0" y="1"/>
                  </a:lnTo>
                  <a:close/>
                </a:path>
              </a:pathLst>
            </a:custGeom>
            <a:solidFill>
              <a:srgbClr val="BD8D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66"/>
            <p:cNvSpPr/>
            <p:nvPr/>
          </p:nvSpPr>
          <p:spPr>
            <a:xfrm>
              <a:off x="6256550" y="3450750"/>
              <a:ext cx="44000" cy="44975"/>
            </a:xfrm>
            <a:custGeom>
              <a:avLst/>
              <a:gdLst/>
              <a:ahLst/>
              <a:cxnLst/>
              <a:rect l="l" t="t" r="r" b="b"/>
              <a:pathLst>
                <a:path w="1760" h="1799" extrusionOk="0">
                  <a:moveTo>
                    <a:pt x="733" y="1"/>
                  </a:moveTo>
                  <a:cubicBezTo>
                    <a:pt x="404" y="1"/>
                    <a:pt x="134" y="228"/>
                    <a:pt x="78" y="562"/>
                  </a:cubicBezTo>
                  <a:cubicBezTo>
                    <a:pt x="1" y="987"/>
                    <a:pt x="39" y="1528"/>
                    <a:pt x="233" y="1625"/>
                  </a:cubicBezTo>
                  <a:cubicBezTo>
                    <a:pt x="245" y="1630"/>
                    <a:pt x="255" y="1632"/>
                    <a:pt x="264" y="1632"/>
                  </a:cubicBezTo>
                  <a:cubicBezTo>
                    <a:pt x="385" y="1632"/>
                    <a:pt x="219" y="1208"/>
                    <a:pt x="331" y="1208"/>
                  </a:cubicBezTo>
                  <a:cubicBezTo>
                    <a:pt x="341" y="1208"/>
                    <a:pt x="353" y="1212"/>
                    <a:pt x="368" y="1219"/>
                  </a:cubicBezTo>
                  <a:cubicBezTo>
                    <a:pt x="561" y="1335"/>
                    <a:pt x="580" y="1799"/>
                    <a:pt x="774" y="1799"/>
                  </a:cubicBezTo>
                  <a:cubicBezTo>
                    <a:pt x="961" y="1799"/>
                    <a:pt x="930" y="1237"/>
                    <a:pt x="1122" y="1237"/>
                  </a:cubicBezTo>
                  <a:cubicBezTo>
                    <a:pt x="1128" y="1237"/>
                    <a:pt x="1134" y="1237"/>
                    <a:pt x="1141" y="1239"/>
                  </a:cubicBezTo>
                  <a:cubicBezTo>
                    <a:pt x="1353" y="1277"/>
                    <a:pt x="1083" y="1586"/>
                    <a:pt x="1295" y="1586"/>
                  </a:cubicBezTo>
                  <a:cubicBezTo>
                    <a:pt x="1508" y="1586"/>
                    <a:pt x="1759" y="98"/>
                    <a:pt x="774" y="2"/>
                  </a:cubicBezTo>
                  <a:cubicBezTo>
                    <a:pt x="760" y="1"/>
                    <a:pt x="747" y="1"/>
                    <a:pt x="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66"/>
          <p:cNvGrpSpPr/>
          <p:nvPr/>
        </p:nvGrpSpPr>
        <p:grpSpPr>
          <a:xfrm>
            <a:off x="6511444" y="3036140"/>
            <a:ext cx="993249" cy="921361"/>
            <a:chOff x="6575900" y="1663200"/>
            <a:chExt cx="719850" cy="667750"/>
          </a:xfrm>
        </p:grpSpPr>
        <p:sp>
          <p:nvSpPr>
            <p:cNvPr id="1368" name="Google Shape;1368;p66"/>
            <p:cNvSpPr/>
            <p:nvPr/>
          </p:nvSpPr>
          <p:spPr>
            <a:xfrm>
              <a:off x="6776875" y="2180200"/>
              <a:ext cx="69100" cy="146225"/>
            </a:xfrm>
            <a:custGeom>
              <a:avLst/>
              <a:gdLst/>
              <a:ahLst/>
              <a:cxnLst/>
              <a:rect l="l" t="t" r="r" b="b"/>
              <a:pathLst>
                <a:path w="2764" h="5849" extrusionOk="0">
                  <a:moveTo>
                    <a:pt x="0" y="1"/>
                  </a:moveTo>
                  <a:cubicBezTo>
                    <a:pt x="39" y="1759"/>
                    <a:pt x="58" y="3518"/>
                    <a:pt x="77" y="5276"/>
                  </a:cubicBezTo>
                  <a:cubicBezTo>
                    <a:pt x="8" y="5570"/>
                    <a:pt x="248" y="5849"/>
                    <a:pt x="535" y="5849"/>
                  </a:cubicBezTo>
                  <a:cubicBezTo>
                    <a:pt x="569" y="5849"/>
                    <a:pt x="603" y="5845"/>
                    <a:pt x="638" y="5837"/>
                  </a:cubicBezTo>
                  <a:lnTo>
                    <a:pt x="2763" y="5837"/>
                  </a:lnTo>
                  <a:cubicBezTo>
                    <a:pt x="2242" y="5643"/>
                    <a:pt x="1643" y="5373"/>
                    <a:pt x="1565" y="4832"/>
                  </a:cubicBezTo>
                  <a:cubicBezTo>
                    <a:pt x="1565" y="4658"/>
                    <a:pt x="1565" y="4503"/>
                    <a:pt x="1604" y="4349"/>
                  </a:cubicBezTo>
                  <a:cubicBezTo>
                    <a:pt x="1875" y="2919"/>
                    <a:pt x="2164" y="1508"/>
                    <a:pt x="2435" y="97"/>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6"/>
            <p:cNvSpPr/>
            <p:nvPr/>
          </p:nvSpPr>
          <p:spPr>
            <a:xfrm>
              <a:off x="7069150" y="2121750"/>
              <a:ext cx="77325" cy="208725"/>
            </a:xfrm>
            <a:custGeom>
              <a:avLst/>
              <a:gdLst/>
              <a:ahLst/>
              <a:cxnLst/>
              <a:rect l="l" t="t" r="r" b="b"/>
              <a:pathLst>
                <a:path w="3093" h="8349" extrusionOk="0">
                  <a:moveTo>
                    <a:pt x="3092" y="0"/>
                  </a:moveTo>
                  <a:lnTo>
                    <a:pt x="0" y="116"/>
                  </a:lnTo>
                  <a:cubicBezTo>
                    <a:pt x="0" y="116"/>
                    <a:pt x="0" y="8271"/>
                    <a:pt x="155" y="8271"/>
                  </a:cubicBezTo>
                  <a:cubicBezTo>
                    <a:pt x="310" y="8271"/>
                    <a:pt x="1141" y="8349"/>
                    <a:pt x="1141" y="8349"/>
                  </a:cubicBezTo>
                  <a:cubicBezTo>
                    <a:pt x="1624" y="8329"/>
                    <a:pt x="2107" y="8252"/>
                    <a:pt x="2590" y="8136"/>
                  </a:cubicBezTo>
                  <a:cubicBezTo>
                    <a:pt x="2300" y="7769"/>
                    <a:pt x="1856" y="7537"/>
                    <a:pt x="1392" y="7518"/>
                  </a:cubicBezTo>
                  <a:cubicBezTo>
                    <a:pt x="1817" y="4986"/>
                    <a:pt x="2397" y="2474"/>
                    <a:pt x="309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70" name="Google Shape;1370;p66"/>
            <p:cNvSpPr/>
            <p:nvPr/>
          </p:nvSpPr>
          <p:spPr>
            <a:xfrm>
              <a:off x="6677825" y="2161350"/>
              <a:ext cx="69600" cy="162450"/>
            </a:xfrm>
            <a:custGeom>
              <a:avLst/>
              <a:gdLst/>
              <a:ahLst/>
              <a:cxnLst/>
              <a:rect l="l" t="t" r="r" b="b"/>
              <a:pathLst>
                <a:path w="2784" h="6498" extrusionOk="0">
                  <a:moveTo>
                    <a:pt x="1" y="1"/>
                  </a:moveTo>
                  <a:lnTo>
                    <a:pt x="1" y="1"/>
                  </a:lnTo>
                  <a:cubicBezTo>
                    <a:pt x="290" y="2030"/>
                    <a:pt x="561" y="4059"/>
                    <a:pt x="851" y="6088"/>
                  </a:cubicBezTo>
                  <a:cubicBezTo>
                    <a:pt x="851" y="6185"/>
                    <a:pt x="890" y="6281"/>
                    <a:pt x="947" y="6359"/>
                  </a:cubicBezTo>
                  <a:cubicBezTo>
                    <a:pt x="1048" y="6443"/>
                    <a:pt x="1179" y="6498"/>
                    <a:pt x="1313" y="6498"/>
                  </a:cubicBezTo>
                  <a:cubicBezTo>
                    <a:pt x="1333" y="6498"/>
                    <a:pt x="1353" y="6496"/>
                    <a:pt x="1373" y="6494"/>
                  </a:cubicBezTo>
                  <a:cubicBezTo>
                    <a:pt x="1856" y="6494"/>
                    <a:pt x="2320" y="6475"/>
                    <a:pt x="2783" y="6436"/>
                  </a:cubicBezTo>
                  <a:cubicBezTo>
                    <a:pt x="2416" y="6262"/>
                    <a:pt x="2146" y="5914"/>
                    <a:pt x="2088" y="5508"/>
                  </a:cubicBezTo>
                  <a:cubicBezTo>
                    <a:pt x="2030" y="5122"/>
                    <a:pt x="2030" y="4697"/>
                    <a:pt x="2107" y="4310"/>
                  </a:cubicBezTo>
                  <a:cubicBezTo>
                    <a:pt x="2262" y="3035"/>
                    <a:pt x="2416" y="1760"/>
                    <a:pt x="2590" y="484"/>
                  </a:cubicBezTo>
                  <a:lnTo>
                    <a:pt x="1"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71" name="Google Shape;1371;p66"/>
            <p:cNvSpPr/>
            <p:nvPr/>
          </p:nvSpPr>
          <p:spPr>
            <a:xfrm>
              <a:off x="7020350" y="2175375"/>
              <a:ext cx="73950" cy="155575"/>
            </a:xfrm>
            <a:custGeom>
              <a:avLst/>
              <a:gdLst/>
              <a:ahLst/>
              <a:cxnLst/>
              <a:rect l="l" t="t" r="r" b="b"/>
              <a:pathLst>
                <a:path w="2958" h="6223" extrusionOk="0">
                  <a:moveTo>
                    <a:pt x="1" y="0"/>
                  </a:moveTo>
                  <a:lnTo>
                    <a:pt x="1" y="0"/>
                  </a:lnTo>
                  <a:cubicBezTo>
                    <a:pt x="155" y="1933"/>
                    <a:pt x="329" y="3865"/>
                    <a:pt x="503" y="5798"/>
                  </a:cubicBezTo>
                  <a:cubicBezTo>
                    <a:pt x="503" y="5972"/>
                    <a:pt x="542" y="6165"/>
                    <a:pt x="696" y="6204"/>
                  </a:cubicBezTo>
                  <a:cubicBezTo>
                    <a:pt x="754" y="6223"/>
                    <a:pt x="793" y="6223"/>
                    <a:pt x="851" y="6223"/>
                  </a:cubicBezTo>
                  <a:lnTo>
                    <a:pt x="2957" y="6223"/>
                  </a:lnTo>
                  <a:lnTo>
                    <a:pt x="2107" y="5662"/>
                  </a:lnTo>
                  <a:cubicBezTo>
                    <a:pt x="2030" y="5624"/>
                    <a:pt x="1952" y="5546"/>
                    <a:pt x="1894" y="5489"/>
                  </a:cubicBezTo>
                  <a:cubicBezTo>
                    <a:pt x="1720" y="5257"/>
                    <a:pt x="1817" y="4947"/>
                    <a:pt x="1894" y="4677"/>
                  </a:cubicBezTo>
                  <a:cubicBezTo>
                    <a:pt x="2320" y="3170"/>
                    <a:pt x="2107" y="1488"/>
                    <a:pt x="2783" y="58"/>
                  </a:cubicBezTo>
                  <a:lnTo>
                    <a:pt x="1"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6"/>
            <p:cNvSpPr/>
            <p:nvPr/>
          </p:nvSpPr>
          <p:spPr>
            <a:xfrm>
              <a:off x="6959975" y="1663200"/>
              <a:ext cx="335775" cy="292275"/>
            </a:xfrm>
            <a:custGeom>
              <a:avLst/>
              <a:gdLst/>
              <a:ahLst/>
              <a:cxnLst/>
              <a:rect l="l" t="t" r="r" b="b"/>
              <a:pathLst>
                <a:path w="13431" h="11691" extrusionOk="0">
                  <a:moveTo>
                    <a:pt x="6174" y="1"/>
                  </a:moveTo>
                  <a:cubicBezTo>
                    <a:pt x="4491" y="1"/>
                    <a:pt x="2854" y="1507"/>
                    <a:pt x="3362" y="3540"/>
                  </a:cubicBezTo>
                  <a:cubicBezTo>
                    <a:pt x="3108" y="3321"/>
                    <a:pt x="2790" y="3223"/>
                    <a:pt x="2462" y="3223"/>
                  </a:cubicBezTo>
                  <a:cubicBezTo>
                    <a:pt x="1893" y="3223"/>
                    <a:pt x="1297" y="3518"/>
                    <a:pt x="966" y="3984"/>
                  </a:cubicBezTo>
                  <a:cubicBezTo>
                    <a:pt x="445" y="4738"/>
                    <a:pt x="483" y="5782"/>
                    <a:pt x="812" y="6632"/>
                  </a:cubicBezTo>
                  <a:cubicBezTo>
                    <a:pt x="928" y="6825"/>
                    <a:pt x="986" y="7076"/>
                    <a:pt x="928" y="7308"/>
                  </a:cubicBezTo>
                  <a:cubicBezTo>
                    <a:pt x="850" y="7463"/>
                    <a:pt x="754" y="7579"/>
                    <a:pt x="638" y="7695"/>
                  </a:cubicBezTo>
                  <a:cubicBezTo>
                    <a:pt x="0" y="8390"/>
                    <a:pt x="387" y="9608"/>
                    <a:pt x="1198" y="10110"/>
                  </a:cubicBezTo>
                  <a:cubicBezTo>
                    <a:pt x="1614" y="10358"/>
                    <a:pt x="2086" y="10458"/>
                    <a:pt x="2570" y="10458"/>
                  </a:cubicBezTo>
                  <a:cubicBezTo>
                    <a:pt x="3029" y="10458"/>
                    <a:pt x="3500" y="10367"/>
                    <a:pt x="3942" y="10226"/>
                  </a:cubicBezTo>
                  <a:lnTo>
                    <a:pt x="3942" y="10226"/>
                  </a:lnTo>
                  <a:cubicBezTo>
                    <a:pt x="3826" y="10902"/>
                    <a:pt x="4541" y="11444"/>
                    <a:pt x="5218" y="11598"/>
                  </a:cubicBezTo>
                  <a:cubicBezTo>
                    <a:pt x="5498" y="11660"/>
                    <a:pt x="5781" y="11691"/>
                    <a:pt x="6062" y="11691"/>
                  </a:cubicBezTo>
                  <a:cubicBezTo>
                    <a:pt x="7003" y="11691"/>
                    <a:pt x="7919" y="11349"/>
                    <a:pt x="8619" y="10709"/>
                  </a:cubicBezTo>
                  <a:lnTo>
                    <a:pt x="10841" y="8893"/>
                  </a:lnTo>
                  <a:cubicBezTo>
                    <a:pt x="10916" y="8904"/>
                    <a:pt x="10991" y="8910"/>
                    <a:pt x="11065" y="8910"/>
                  </a:cubicBezTo>
                  <a:cubicBezTo>
                    <a:pt x="12125" y="8910"/>
                    <a:pt x="13105" y="7795"/>
                    <a:pt x="12870" y="6748"/>
                  </a:cubicBezTo>
                  <a:cubicBezTo>
                    <a:pt x="12773" y="6497"/>
                    <a:pt x="12754" y="6226"/>
                    <a:pt x="12773" y="5975"/>
                  </a:cubicBezTo>
                  <a:cubicBezTo>
                    <a:pt x="12851" y="5782"/>
                    <a:pt x="12947" y="5627"/>
                    <a:pt x="13044" y="5472"/>
                  </a:cubicBezTo>
                  <a:cubicBezTo>
                    <a:pt x="13431" y="4699"/>
                    <a:pt x="12735" y="3849"/>
                    <a:pt x="12078" y="3289"/>
                  </a:cubicBezTo>
                  <a:cubicBezTo>
                    <a:pt x="12542" y="2284"/>
                    <a:pt x="12155" y="1124"/>
                    <a:pt x="11208" y="564"/>
                  </a:cubicBezTo>
                  <a:cubicBezTo>
                    <a:pt x="10877" y="375"/>
                    <a:pt x="10514" y="285"/>
                    <a:pt x="10153" y="285"/>
                  </a:cubicBezTo>
                  <a:cubicBezTo>
                    <a:pt x="9482" y="285"/>
                    <a:pt x="8821" y="597"/>
                    <a:pt x="8406" y="1163"/>
                  </a:cubicBezTo>
                  <a:cubicBezTo>
                    <a:pt x="7809" y="352"/>
                    <a:pt x="6986" y="1"/>
                    <a:pt x="6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6"/>
            <p:cNvSpPr/>
            <p:nvPr/>
          </p:nvSpPr>
          <p:spPr>
            <a:xfrm>
              <a:off x="7053675" y="1806275"/>
              <a:ext cx="25" cy="25"/>
            </a:xfrm>
            <a:custGeom>
              <a:avLst/>
              <a:gdLst/>
              <a:ahLst/>
              <a:cxnLst/>
              <a:rect l="l" t="t" r="r" b="b"/>
              <a:pathLst>
                <a:path w="1" h="1" extrusionOk="0">
                  <a:moveTo>
                    <a:pt x="1" y="1"/>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74" name="Google Shape;1374;p66"/>
            <p:cNvSpPr/>
            <p:nvPr/>
          </p:nvSpPr>
          <p:spPr>
            <a:xfrm>
              <a:off x="6575900" y="1814975"/>
              <a:ext cx="626125" cy="426425"/>
            </a:xfrm>
            <a:custGeom>
              <a:avLst/>
              <a:gdLst/>
              <a:ahLst/>
              <a:cxnLst/>
              <a:rect l="l" t="t" r="r" b="b"/>
              <a:pathLst>
                <a:path w="25045" h="17057" extrusionOk="0">
                  <a:moveTo>
                    <a:pt x="8136" y="0"/>
                  </a:moveTo>
                  <a:cubicBezTo>
                    <a:pt x="7788" y="0"/>
                    <a:pt x="7459" y="78"/>
                    <a:pt x="7150" y="252"/>
                  </a:cubicBezTo>
                  <a:cubicBezTo>
                    <a:pt x="6957" y="426"/>
                    <a:pt x="6744" y="580"/>
                    <a:pt x="6532" y="735"/>
                  </a:cubicBezTo>
                  <a:cubicBezTo>
                    <a:pt x="6290" y="815"/>
                    <a:pt x="6022" y="855"/>
                    <a:pt x="5760" y="855"/>
                  </a:cubicBezTo>
                  <a:cubicBezTo>
                    <a:pt x="5708" y="855"/>
                    <a:pt x="5656" y="854"/>
                    <a:pt x="5604" y="851"/>
                  </a:cubicBezTo>
                  <a:cubicBezTo>
                    <a:pt x="4097" y="947"/>
                    <a:pt x="2879" y="2145"/>
                    <a:pt x="2802" y="3653"/>
                  </a:cubicBezTo>
                  <a:cubicBezTo>
                    <a:pt x="2636" y="3559"/>
                    <a:pt x="2453" y="3517"/>
                    <a:pt x="2266" y="3517"/>
                  </a:cubicBezTo>
                  <a:cubicBezTo>
                    <a:pt x="1801" y="3517"/>
                    <a:pt x="1314" y="3777"/>
                    <a:pt x="1024" y="4136"/>
                  </a:cubicBezTo>
                  <a:cubicBezTo>
                    <a:pt x="619" y="4658"/>
                    <a:pt x="464" y="5353"/>
                    <a:pt x="348" y="6010"/>
                  </a:cubicBezTo>
                  <a:cubicBezTo>
                    <a:pt x="155" y="6976"/>
                    <a:pt x="0" y="8097"/>
                    <a:pt x="599" y="8890"/>
                  </a:cubicBezTo>
                  <a:cubicBezTo>
                    <a:pt x="812" y="9141"/>
                    <a:pt x="1082" y="9373"/>
                    <a:pt x="1179" y="9682"/>
                  </a:cubicBezTo>
                  <a:cubicBezTo>
                    <a:pt x="1237" y="9952"/>
                    <a:pt x="1218" y="10223"/>
                    <a:pt x="1160" y="10494"/>
                  </a:cubicBezTo>
                  <a:cubicBezTo>
                    <a:pt x="947" y="12117"/>
                    <a:pt x="2280" y="13759"/>
                    <a:pt x="3904" y="13895"/>
                  </a:cubicBezTo>
                  <a:cubicBezTo>
                    <a:pt x="3960" y="13891"/>
                    <a:pt x="4016" y="13890"/>
                    <a:pt x="4073" y="13890"/>
                  </a:cubicBezTo>
                  <a:cubicBezTo>
                    <a:pt x="4344" y="13890"/>
                    <a:pt x="4614" y="13927"/>
                    <a:pt x="4870" y="13991"/>
                  </a:cubicBezTo>
                  <a:cubicBezTo>
                    <a:pt x="5198" y="14146"/>
                    <a:pt x="5469" y="14339"/>
                    <a:pt x="5720" y="14610"/>
                  </a:cubicBezTo>
                  <a:cubicBezTo>
                    <a:pt x="6570" y="15402"/>
                    <a:pt x="7614" y="16098"/>
                    <a:pt x="8773" y="16291"/>
                  </a:cubicBezTo>
                  <a:cubicBezTo>
                    <a:pt x="8959" y="16321"/>
                    <a:pt x="9148" y="16336"/>
                    <a:pt x="9337" y="16336"/>
                  </a:cubicBezTo>
                  <a:cubicBezTo>
                    <a:pt x="10349" y="16336"/>
                    <a:pt x="11367" y="15904"/>
                    <a:pt x="11904" y="15073"/>
                  </a:cubicBezTo>
                  <a:cubicBezTo>
                    <a:pt x="12531" y="16416"/>
                    <a:pt x="13773" y="17056"/>
                    <a:pt x="15011" y="17056"/>
                  </a:cubicBezTo>
                  <a:cubicBezTo>
                    <a:pt x="16481" y="17056"/>
                    <a:pt x="17948" y="16154"/>
                    <a:pt x="18378" y="14455"/>
                  </a:cubicBezTo>
                  <a:cubicBezTo>
                    <a:pt x="18735" y="15060"/>
                    <a:pt x="19377" y="15401"/>
                    <a:pt x="20037" y="15401"/>
                  </a:cubicBezTo>
                  <a:cubicBezTo>
                    <a:pt x="20305" y="15401"/>
                    <a:pt x="20576" y="15345"/>
                    <a:pt x="20832" y="15228"/>
                  </a:cubicBezTo>
                  <a:cubicBezTo>
                    <a:pt x="21740" y="14822"/>
                    <a:pt x="22185" y="13798"/>
                    <a:pt x="21875" y="12870"/>
                  </a:cubicBezTo>
                  <a:lnTo>
                    <a:pt x="21875" y="12870"/>
                  </a:lnTo>
                  <a:cubicBezTo>
                    <a:pt x="22107" y="13012"/>
                    <a:pt x="22367" y="13075"/>
                    <a:pt x="22632" y="13075"/>
                  </a:cubicBezTo>
                  <a:cubicBezTo>
                    <a:pt x="23273" y="13075"/>
                    <a:pt x="23947" y="12702"/>
                    <a:pt x="24330" y="12155"/>
                  </a:cubicBezTo>
                  <a:cubicBezTo>
                    <a:pt x="24890" y="11382"/>
                    <a:pt x="24987" y="10397"/>
                    <a:pt x="25006" y="9450"/>
                  </a:cubicBezTo>
                  <a:cubicBezTo>
                    <a:pt x="25045" y="7885"/>
                    <a:pt x="24948" y="6300"/>
                    <a:pt x="24677" y="4754"/>
                  </a:cubicBezTo>
                  <a:lnTo>
                    <a:pt x="16078" y="1334"/>
                  </a:lnTo>
                  <a:cubicBezTo>
                    <a:pt x="15421" y="793"/>
                    <a:pt x="14706" y="232"/>
                    <a:pt x="13856" y="136"/>
                  </a:cubicBezTo>
                  <a:cubicBezTo>
                    <a:pt x="13794" y="129"/>
                    <a:pt x="13731" y="125"/>
                    <a:pt x="13668" y="125"/>
                  </a:cubicBezTo>
                  <a:cubicBezTo>
                    <a:pt x="12867" y="125"/>
                    <a:pt x="12020" y="680"/>
                    <a:pt x="12020" y="1450"/>
                  </a:cubicBezTo>
                  <a:cubicBezTo>
                    <a:pt x="10938" y="503"/>
                    <a:pt x="9566" y="0"/>
                    <a:pt x="8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66"/>
            <p:cNvSpPr/>
            <p:nvPr/>
          </p:nvSpPr>
          <p:spPr>
            <a:xfrm>
              <a:off x="7098125" y="1805800"/>
              <a:ext cx="151725" cy="161600"/>
            </a:xfrm>
            <a:custGeom>
              <a:avLst/>
              <a:gdLst/>
              <a:ahLst/>
              <a:cxnLst/>
              <a:rect l="l" t="t" r="r" b="b"/>
              <a:pathLst>
                <a:path w="6069" h="6464" extrusionOk="0">
                  <a:moveTo>
                    <a:pt x="3441" y="0"/>
                  </a:moveTo>
                  <a:cubicBezTo>
                    <a:pt x="3117" y="461"/>
                    <a:pt x="2512" y="681"/>
                    <a:pt x="1901" y="681"/>
                  </a:cubicBezTo>
                  <a:cubicBezTo>
                    <a:pt x="1563" y="681"/>
                    <a:pt x="1224" y="614"/>
                    <a:pt x="928" y="483"/>
                  </a:cubicBezTo>
                  <a:lnTo>
                    <a:pt x="870" y="503"/>
                  </a:lnTo>
                  <a:cubicBezTo>
                    <a:pt x="928" y="986"/>
                    <a:pt x="754" y="1469"/>
                    <a:pt x="426" y="1817"/>
                  </a:cubicBezTo>
                  <a:cubicBezTo>
                    <a:pt x="291" y="1952"/>
                    <a:pt x="155" y="2087"/>
                    <a:pt x="1" y="2184"/>
                  </a:cubicBezTo>
                  <a:cubicBezTo>
                    <a:pt x="39" y="2242"/>
                    <a:pt x="78" y="2300"/>
                    <a:pt x="117" y="2358"/>
                  </a:cubicBezTo>
                  <a:cubicBezTo>
                    <a:pt x="697" y="3343"/>
                    <a:pt x="4059" y="6397"/>
                    <a:pt x="5006" y="6455"/>
                  </a:cubicBezTo>
                  <a:cubicBezTo>
                    <a:pt x="5092" y="6459"/>
                    <a:pt x="5180" y="6464"/>
                    <a:pt x="5266" y="6464"/>
                  </a:cubicBezTo>
                  <a:cubicBezTo>
                    <a:pt x="5543" y="6464"/>
                    <a:pt x="5800" y="6416"/>
                    <a:pt x="5933" y="6165"/>
                  </a:cubicBezTo>
                  <a:cubicBezTo>
                    <a:pt x="6049" y="5817"/>
                    <a:pt x="6069" y="5430"/>
                    <a:pt x="5972" y="5063"/>
                  </a:cubicBezTo>
                  <a:cubicBezTo>
                    <a:pt x="5740" y="3575"/>
                    <a:pt x="5450" y="2068"/>
                    <a:pt x="4735" y="735"/>
                  </a:cubicBezTo>
                  <a:cubicBezTo>
                    <a:pt x="4697" y="638"/>
                    <a:pt x="4658" y="561"/>
                    <a:pt x="4600" y="483"/>
                  </a:cubicBezTo>
                  <a:lnTo>
                    <a:pt x="4581" y="483"/>
                  </a:lnTo>
                  <a:cubicBezTo>
                    <a:pt x="4156" y="483"/>
                    <a:pt x="3730" y="309"/>
                    <a:pt x="3441"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76" name="Google Shape;1376;p66"/>
            <p:cNvSpPr/>
            <p:nvPr/>
          </p:nvSpPr>
          <p:spPr>
            <a:xfrm>
              <a:off x="6999575" y="1785600"/>
              <a:ext cx="74425" cy="26275"/>
            </a:xfrm>
            <a:custGeom>
              <a:avLst/>
              <a:gdLst/>
              <a:ahLst/>
              <a:cxnLst/>
              <a:rect l="l" t="t" r="r" b="b"/>
              <a:pathLst>
                <a:path w="2977" h="1051" extrusionOk="0">
                  <a:moveTo>
                    <a:pt x="1230" y="0"/>
                  </a:moveTo>
                  <a:cubicBezTo>
                    <a:pt x="825" y="0"/>
                    <a:pt x="415" y="76"/>
                    <a:pt x="1" y="209"/>
                  </a:cubicBezTo>
                  <a:cubicBezTo>
                    <a:pt x="754" y="717"/>
                    <a:pt x="1556" y="1051"/>
                    <a:pt x="2433" y="1051"/>
                  </a:cubicBezTo>
                  <a:cubicBezTo>
                    <a:pt x="2523" y="1051"/>
                    <a:pt x="2614" y="1047"/>
                    <a:pt x="2706" y="1040"/>
                  </a:cubicBezTo>
                  <a:lnTo>
                    <a:pt x="2977" y="557"/>
                  </a:lnTo>
                  <a:cubicBezTo>
                    <a:pt x="2412" y="166"/>
                    <a:pt x="1828" y="0"/>
                    <a:pt x="123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77" name="Google Shape;1377;p66"/>
            <p:cNvSpPr/>
            <p:nvPr/>
          </p:nvSpPr>
          <p:spPr>
            <a:xfrm>
              <a:off x="7206825" y="1735250"/>
              <a:ext cx="40625" cy="54150"/>
            </a:xfrm>
            <a:custGeom>
              <a:avLst/>
              <a:gdLst/>
              <a:ahLst/>
              <a:cxnLst/>
              <a:rect l="l" t="t" r="r" b="b"/>
              <a:pathLst>
                <a:path w="1625" h="2166" extrusionOk="0">
                  <a:moveTo>
                    <a:pt x="1624" y="1"/>
                  </a:moveTo>
                  <a:cubicBezTo>
                    <a:pt x="754" y="445"/>
                    <a:pt x="39" y="986"/>
                    <a:pt x="1" y="1856"/>
                  </a:cubicBezTo>
                  <a:lnTo>
                    <a:pt x="600" y="2165"/>
                  </a:lnTo>
                  <a:cubicBezTo>
                    <a:pt x="1160" y="1740"/>
                    <a:pt x="1450" y="928"/>
                    <a:pt x="1624"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66"/>
            <p:cNvSpPr/>
            <p:nvPr/>
          </p:nvSpPr>
          <p:spPr>
            <a:xfrm>
              <a:off x="7125675" y="1848550"/>
              <a:ext cx="38675" cy="28900"/>
            </a:xfrm>
            <a:custGeom>
              <a:avLst/>
              <a:gdLst/>
              <a:ahLst/>
              <a:cxnLst/>
              <a:rect l="l" t="t" r="r" b="b"/>
              <a:pathLst>
                <a:path w="1547" h="1156" extrusionOk="0">
                  <a:moveTo>
                    <a:pt x="835" y="1"/>
                  </a:moveTo>
                  <a:cubicBezTo>
                    <a:pt x="557" y="1"/>
                    <a:pt x="294" y="149"/>
                    <a:pt x="155" y="397"/>
                  </a:cubicBezTo>
                  <a:cubicBezTo>
                    <a:pt x="97" y="493"/>
                    <a:pt x="58" y="590"/>
                    <a:pt x="39" y="686"/>
                  </a:cubicBezTo>
                  <a:cubicBezTo>
                    <a:pt x="20" y="725"/>
                    <a:pt x="20" y="783"/>
                    <a:pt x="20" y="841"/>
                  </a:cubicBezTo>
                  <a:cubicBezTo>
                    <a:pt x="0" y="899"/>
                    <a:pt x="0" y="957"/>
                    <a:pt x="20" y="1015"/>
                  </a:cubicBezTo>
                  <a:cubicBezTo>
                    <a:pt x="29" y="1092"/>
                    <a:pt x="97" y="1131"/>
                    <a:pt x="167" y="1131"/>
                  </a:cubicBezTo>
                  <a:cubicBezTo>
                    <a:pt x="237" y="1131"/>
                    <a:pt x="310" y="1092"/>
                    <a:pt x="329" y="1015"/>
                  </a:cubicBezTo>
                  <a:lnTo>
                    <a:pt x="348" y="1015"/>
                  </a:lnTo>
                  <a:cubicBezTo>
                    <a:pt x="348" y="957"/>
                    <a:pt x="367" y="899"/>
                    <a:pt x="367" y="841"/>
                  </a:cubicBezTo>
                  <a:lnTo>
                    <a:pt x="367" y="822"/>
                  </a:lnTo>
                  <a:lnTo>
                    <a:pt x="387" y="744"/>
                  </a:lnTo>
                  <a:cubicBezTo>
                    <a:pt x="406" y="667"/>
                    <a:pt x="425" y="609"/>
                    <a:pt x="483" y="532"/>
                  </a:cubicBezTo>
                  <a:cubicBezTo>
                    <a:pt x="503" y="474"/>
                    <a:pt x="561" y="435"/>
                    <a:pt x="619" y="397"/>
                  </a:cubicBezTo>
                  <a:cubicBezTo>
                    <a:pt x="638" y="377"/>
                    <a:pt x="657" y="377"/>
                    <a:pt x="677" y="358"/>
                  </a:cubicBezTo>
                  <a:cubicBezTo>
                    <a:pt x="679" y="357"/>
                    <a:pt x="681" y="356"/>
                    <a:pt x="682" y="355"/>
                  </a:cubicBezTo>
                  <a:lnTo>
                    <a:pt x="682" y="355"/>
                  </a:lnTo>
                  <a:cubicBezTo>
                    <a:pt x="683" y="357"/>
                    <a:pt x="686" y="358"/>
                    <a:pt x="696" y="358"/>
                  </a:cubicBezTo>
                  <a:lnTo>
                    <a:pt x="754" y="339"/>
                  </a:lnTo>
                  <a:lnTo>
                    <a:pt x="967" y="339"/>
                  </a:lnTo>
                  <a:cubicBezTo>
                    <a:pt x="986" y="358"/>
                    <a:pt x="1025" y="377"/>
                    <a:pt x="1044" y="397"/>
                  </a:cubicBezTo>
                  <a:cubicBezTo>
                    <a:pt x="1063" y="435"/>
                    <a:pt x="1082" y="455"/>
                    <a:pt x="1102" y="493"/>
                  </a:cubicBezTo>
                  <a:cubicBezTo>
                    <a:pt x="1140" y="571"/>
                    <a:pt x="1160" y="648"/>
                    <a:pt x="1179" y="725"/>
                  </a:cubicBezTo>
                  <a:cubicBezTo>
                    <a:pt x="1179" y="860"/>
                    <a:pt x="1218" y="976"/>
                    <a:pt x="1276" y="1073"/>
                  </a:cubicBezTo>
                  <a:cubicBezTo>
                    <a:pt x="1292" y="1121"/>
                    <a:pt x="1347" y="1155"/>
                    <a:pt x="1398" y="1155"/>
                  </a:cubicBezTo>
                  <a:cubicBezTo>
                    <a:pt x="1409" y="1155"/>
                    <a:pt x="1420" y="1154"/>
                    <a:pt x="1430" y="1150"/>
                  </a:cubicBezTo>
                  <a:cubicBezTo>
                    <a:pt x="1508" y="1131"/>
                    <a:pt x="1546" y="1073"/>
                    <a:pt x="1546" y="996"/>
                  </a:cubicBezTo>
                  <a:cubicBezTo>
                    <a:pt x="1546" y="938"/>
                    <a:pt x="1546" y="880"/>
                    <a:pt x="1527" y="841"/>
                  </a:cubicBezTo>
                  <a:lnTo>
                    <a:pt x="1488" y="667"/>
                  </a:lnTo>
                  <a:cubicBezTo>
                    <a:pt x="1469" y="590"/>
                    <a:pt x="1450" y="513"/>
                    <a:pt x="1430" y="435"/>
                  </a:cubicBezTo>
                  <a:cubicBezTo>
                    <a:pt x="1353" y="242"/>
                    <a:pt x="1218" y="107"/>
                    <a:pt x="1044" y="29"/>
                  </a:cubicBezTo>
                  <a:cubicBezTo>
                    <a:pt x="974" y="10"/>
                    <a:pt x="904"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79" name="Google Shape;1379;p66"/>
            <p:cNvSpPr/>
            <p:nvPr/>
          </p:nvSpPr>
          <p:spPr>
            <a:xfrm>
              <a:off x="7203450" y="1843375"/>
              <a:ext cx="24675" cy="26700"/>
            </a:xfrm>
            <a:custGeom>
              <a:avLst/>
              <a:gdLst/>
              <a:ahLst/>
              <a:cxnLst/>
              <a:rect l="l" t="t" r="r" b="b"/>
              <a:pathLst>
                <a:path w="987" h="1068" extrusionOk="0">
                  <a:moveTo>
                    <a:pt x="462" y="1"/>
                  </a:moveTo>
                  <a:cubicBezTo>
                    <a:pt x="401" y="1"/>
                    <a:pt x="341" y="21"/>
                    <a:pt x="290" y="62"/>
                  </a:cubicBezTo>
                  <a:cubicBezTo>
                    <a:pt x="174" y="140"/>
                    <a:pt x="97" y="275"/>
                    <a:pt x="59" y="430"/>
                  </a:cubicBezTo>
                  <a:cubicBezTo>
                    <a:pt x="39" y="507"/>
                    <a:pt x="20" y="604"/>
                    <a:pt x="1" y="681"/>
                  </a:cubicBezTo>
                  <a:cubicBezTo>
                    <a:pt x="1" y="778"/>
                    <a:pt x="1" y="855"/>
                    <a:pt x="1" y="951"/>
                  </a:cubicBezTo>
                  <a:cubicBezTo>
                    <a:pt x="1" y="1029"/>
                    <a:pt x="63" y="1067"/>
                    <a:pt x="126" y="1067"/>
                  </a:cubicBezTo>
                  <a:cubicBezTo>
                    <a:pt x="189" y="1067"/>
                    <a:pt x="252" y="1029"/>
                    <a:pt x="252" y="951"/>
                  </a:cubicBezTo>
                  <a:lnTo>
                    <a:pt x="271" y="951"/>
                  </a:lnTo>
                  <a:cubicBezTo>
                    <a:pt x="290" y="893"/>
                    <a:pt x="271" y="816"/>
                    <a:pt x="290" y="758"/>
                  </a:cubicBezTo>
                  <a:cubicBezTo>
                    <a:pt x="290" y="739"/>
                    <a:pt x="290" y="720"/>
                    <a:pt x="290" y="700"/>
                  </a:cubicBezTo>
                  <a:cubicBezTo>
                    <a:pt x="290" y="662"/>
                    <a:pt x="310" y="623"/>
                    <a:pt x="310" y="584"/>
                  </a:cubicBezTo>
                  <a:cubicBezTo>
                    <a:pt x="329" y="488"/>
                    <a:pt x="368" y="391"/>
                    <a:pt x="426" y="294"/>
                  </a:cubicBezTo>
                  <a:lnTo>
                    <a:pt x="445" y="256"/>
                  </a:lnTo>
                  <a:lnTo>
                    <a:pt x="445" y="236"/>
                  </a:lnTo>
                  <a:cubicBezTo>
                    <a:pt x="445" y="236"/>
                    <a:pt x="464" y="236"/>
                    <a:pt x="484" y="217"/>
                  </a:cubicBezTo>
                  <a:lnTo>
                    <a:pt x="503" y="217"/>
                  </a:lnTo>
                  <a:cubicBezTo>
                    <a:pt x="522" y="236"/>
                    <a:pt x="542" y="256"/>
                    <a:pt x="542" y="256"/>
                  </a:cubicBezTo>
                  <a:cubicBezTo>
                    <a:pt x="580" y="294"/>
                    <a:pt x="600" y="352"/>
                    <a:pt x="619" y="391"/>
                  </a:cubicBezTo>
                  <a:cubicBezTo>
                    <a:pt x="638" y="449"/>
                    <a:pt x="658" y="488"/>
                    <a:pt x="677" y="546"/>
                  </a:cubicBezTo>
                  <a:cubicBezTo>
                    <a:pt x="696" y="604"/>
                    <a:pt x="716" y="681"/>
                    <a:pt x="735" y="739"/>
                  </a:cubicBezTo>
                  <a:lnTo>
                    <a:pt x="735" y="797"/>
                  </a:lnTo>
                  <a:lnTo>
                    <a:pt x="735" y="816"/>
                  </a:lnTo>
                  <a:lnTo>
                    <a:pt x="735" y="913"/>
                  </a:lnTo>
                  <a:cubicBezTo>
                    <a:pt x="735" y="990"/>
                    <a:pt x="793" y="1048"/>
                    <a:pt x="851" y="1048"/>
                  </a:cubicBezTo>
                  <a:cubicBezTo>
                    <a:pt x="928" y="1048"/>
                    <a:pt x="986" y="990"/>
                    <a:pt x="986" y="913"/>
                  </a:cubicBezTo>
                  <a:cubicBezTo>
                    <a:pt x="967" y="623"/>
                    <a:pt x="870" y="333"/>
                    <a:pt x="677" y="101"/>
                  </a:cubicBezTo>
                  <a:cubicBezTo>
                    <a:pt x="622" y="35"/>
                    <a:pt x="542" y="1"/>
                    <a:pt x="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6"/>
            <p:cNvSpPr/>
            <p:nvPr/>
          </p:nvSpPr>
          <p:spPr>
            <a:xfrm>
              <a:off x="7220875" y="1923175"/>
              <a:ext cx="24625" cy="30475"/>
            </a:xfrm>
            <a:custGeom>
              <a:avLst/>
              <a:gdLst/>
              <a:ahLst/>
              <a:cxnLst/>
              <a:rect l="l" t="t" r="r" b="b"/>
              <a:pathLst>
                <a:path w="985" h="1219" extrusionOk="0">
                  <a:moveTo>
                    <a:pt x="574" y="0"/>
                  </a:moveTo>
                  <a:cubicBezTo>
                    <a:pt x="524" y="0"/>
                    <a:pt x="474" y="22"/>
                    <a:pt x="424" y="59"/>
                  </a:cubicBezTo>
                  <a:cubicBezTo>
                    <a:pt x="404" y="79"/>
                    <a:pt x="387" y="99"/>
                    <a:pt x="370" y="120"/>
                  </a:cubicBezTo>
                  <a:lnTo>
                    <a:pt x="370" y="120"/>
                  </a:lnTo>
                  <a:cubicBezTo>
                    <a:pt x="133" y="317"/>
                    <a:pt x="1" y="624"/>
                    <a:pt x="19" y="948"/>
                  </a:cubicBezTo>
                  <a:cubicBezTo>
                    <a:pt x="19" y="1064"/>
                    <a:pt x="77" y="1218"/>
                    <a:pt x="192" y="1218"/>
                  </a:cubicBezTo>
                  <a:cubicBezTo>
                    <a:pt x="270" y="1199"/>
                    <a:pt x="328" y="1161"/>
                    <a:pt x="366" y="1103"/>
                  </a:cubicBezTo>
                  <a:cubicBezTo>
                    <a:pt x="444" y="1006"/>
                    <a:pt x="521" y="871"/>
                    <a:pt x="560" y="755"/>
                  </a:cubicBezTo>
                  <a:cubicBezTo>
                    <a:pt x="676" y="793"/>
                    <a:pt x="637" y="967"/>
                    <a:pt x="734" y="1025"/>
                  </a:cubicBezTo>
                  <a:cubicBezTo>
                    <a:pt x="755" y="1036"/>
                    <a:pt x="778" y="1041"/>
                    <a:pt x="801" y="1041"/>
                  </a:cubicBezTo>
                  <a:cubicBezTo>
                    <a:pt x="859" y="1041"/>
                    <a:pt x="913" y="1009"/>
                    <a:pt x="927" y="967"/>
                  </a:cubicBezTo>
                  <a:cubicBezTo>
                    <a:pt x="965" y="890"/>
                    <a:pt x="985" y="813"/>
                    <a:pt x="965" y="735"/>
                  </a:cubicBezTo>
                  <a:cubicBezTo>
                    <a:pt x="946" y="523"/>
                    <a:pt x="869" y="310"/>
                    <a:pt x="772" y="136"/>
                  </a:cubicBezTo>
                  <a:cubicBezTo>
                    <a:pt x="753" y="78"/>
                    <a:pt x="714" y="40"/>
                    <a:pt x="656" y="20"/>
                  </a:cubicBezTo>
                  <a:cubicBezTo>
                    <a:pt x="629" y="7"/>
                    <a:pt x="601" y="0"/>
                    <a:pt x="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6"/>
            <p:cNvSpPr/>
            <p:nvPr/>
          </p:nvSpPr>
          <p:spPr>
            <a:xfrm>
              <a:off x="7009300" y="1793225"/>
              <a:ext cx="58900" cy="14050"/>
            </a:xfrm>
            <a:custGeom>
              <a:avLst/>
              <a:gdLst/>
              <a:ahLst/>
              <a:cxnLst/>
              <a:rect l="l" t="t" r="r" b="b"/>
              <a:pathLst>
                <a:path w="2356" h="562" extrusionOk="0">
                  <a:moveTo>
                    <a:pt x="658" y="0"/>
                  </a:moveTo>
                  <a:cubicBezTo>
                    <a:pt x="0" y="0"/>
                    <a:pt x="2356" y="561"/>
                    <a:pt x="2356" y="561"/>
                  </a:cubicBezTo>
                  <a:cubicBezTo>
                    <a:pt x="2356" y="561"/>
                    <a:pt x="1486" y="20"/>
                    <a:pt x="694" y="1"/>
                  </a:cubicBezTo>
                  <a:cubicBezTo>
                    <a:pt x="681" y="0"/>
                    <a:pt x="669" y="0"/>
                    <a:pt x="658" y="0"/>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82" name="Google Shape;1382;p66"/>
            <p:cNvSpPr/>
            <p:nvPr/>
          </p:nvSpPr>
          <p:spPr>
            <a:xfrm>
              <a:off x="7213125" y="1747775"/>
              <a:ext cx="31425" cy="33875"/>
            </a:xfrm>
            <a:custGeom>
              <a:avLst/>
              <a:gdLst/>
              <a:ahLst/>
              <a:cxnLst/>
              <a:rect l="l" t="t" r="r" b="b"/>
              <a:pathLst>
                <a:path w="1257" h="1355" extrusionOk="0">
                  <a:moveTo>
                    <a:pt x="969" y="1"/>
                  </a:moveTo>
                  <a:cubicBezTo>
                    <a:pt x="687" y="1"/>
                    <a:pt x="0" y="1355"/>
                    <a:pt x="0" y="1355"/>
                  </a:cubicBezTo>
                  <a:cubicBezTo>
                    <a:pt x="0" y="1355"/>
                    <a:pt x="1256" y="60"/>
                    <a:pt x="986" y="2"/>
                  </a:cubicBezTo>
                  <a:cubicBezTo>
                    <a:pt x="980" y="1"/>
                    <a:pt x="975" y="1"/>
                    <a:pt x="969" y="1"/>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6"/>
            <p:cNvSpPr/>
            <p:nvPr/>
          </p:nvSpPr>
          <p:spPr>
            <a:xfrm>
              <a:off x="7029525" y="1882600"/>
              <a:ext cx="25" cy="525"/>
            </a:xfrm>
            <a:custGeom>
              <a:avLst/>
              <a:gdLst/>
              <a:ahLst/>
              <a:cxnLst/>
              <a:rect l="l" t="t" r="r" b="b"/>
              <a:pathLst>
                <a:path w="1" h="21" extrusionOk="0">
                  <a:moveTo>
                    <a:pt x="1" y="20"/>
                  </a:move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84" name="Google Shape;1384;p66"/>
            <p:cNvSpPr/>
            <p:nvPr/>
          </p:nvSpPr>
          <p:spPr>
            <a:xfrm>
              <a:off x="7021800" y="1876800"/>
              <a:ext cx="46400" cy="42075"/>
            </a:xfrm>
            <a:custGeom>
              <a:avLst/>
              <a:gdLst/>
              <a:ahLst/>
              <a:cxnLst/>
              <a:rect l="l" t="t" r="r" b="b"/>
              <a:pathLst>
                <a:path w="1856" h="1683" extrusionOk="0">
                  <a:moveTo>
                    <a:pt x="225" y="0"/>
                  </a:moveTo>
                  <a:cubicBezTo>
                    <a:pt x="207" y="0"/>
                    <a:pt x="188" y="7"/>
                    <a:pt x="174" y="20"/>
                  </a:cubicBezTo>
                  <a:cubicBezTo>
                    <a:pt x="39" y="233"/>
                    <a:pt x="1" y="484"/>
                    <a:pt x="39" y="735"/>
                  </a:cubicBezTo>
                  <a:cubicBezTo>
                    <a:pt x="117" y="967"/>
                    <a:pt x="252" y="1160"/>
                    <a:pt x="445" y="1296"/>
                  </a:cubicBezTo>
                  <a:cubicBezTo>
                    <a:pt x="619" y="1431"/>
                    <a:pt x="832" y="1547"/>
                    <a:pt x="1063" y="1624"/>
                  </a:cubicBezTo>
                  <a:cubicBezTo>
                    <a:pt x="1160" y="1643"/>
                    <a:pt x="1276" y="1663"/>
                    <a:pt x="1392" y="1682"/>
                  </a:cubicBezTo>
                  <a:lnTo>
                    <a:pt x="1566" y="1682"/>
                  </a:lnTo>
                  <a:cubicBezTo>
                    <a:pt x="1605" y="1663"/>
                    <a:pt x="1624" y="1663"/>
                    <a:pt x="1643" y="1643"/>
                  </a:cubicBezTo>
                  <a:cubicBezTo>
                    <a:pt x="1662" y="1643"/>
                    <a:pt x="1701" y="1643"/>
                    <a:pt x="1740" y="1624"/>
                  </a:cubicBezTo>
                  <a:cubicBezTo>
                    <a:pt x="1856" y="1605"/>
                    <a:pt x="1817" y="1431"/>
                    <a:pt x="1701" y="1431"/>
                  </a:cubicBezTo>
                  <a:lnTo>
                    <a:pt x="1643" y="1431"/>
                  </a:lnTo>
                  <a:cubicBezTo>
                    <a:pt x="1624" y="1412"/>
                    <a:pt x="1605" y="1412"/>
                    <a:pt x="1566" y="1412"/>
                  </a:cubicBezTo>
                  <a:cubicBezTo>
                    <a:pt x="1527" y="1412"/>
                    <a:pt x="1469" y="1412"/>
                    <a:pt x="1431" y="1392"/>
                  </a:cubicBezTo>
                  <a:cubicBezTo>
                    <a:pt x="1334" y="1373"/>
                    <a:pt x="1257" y="1354"/>
                    <a:pt x="1160" y="1334"/>
                  </a:cubicBezTo>
                  <a:cubicBezTo>
                    <a:pt x="986" y="1276"/>
                    <a:pt x="812" y="1199"/>
                    <a:pt x="658" y="1083"/>
                  </a:cubicBezTo>
                  <a:cubicBezTo>
                    <a:pt x="503" y="986"/>
                    <a:pt x="387" y="851"/>
                    <a:pt x="290" y="697"/>
                  </a:cubicBezTo>
                  <a:cubicBezTo>
                    <a:pt x="252" y="484"/>
                    <a:pt x="252" y="252"/>
                    <a:pt x="290" y="59"/>
                  </a:cubicBezTo>
                  <a:cubicBezTo>
                    <a:pt x="290" y="21"/>
                    <a:pt x="258" y="0"/>
                    <a:pt x="2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85" name="Google Shape;1385;p66"/>
            <p:cNvSpPr/>
            <p:nvPr/>
          </p:nvSpPr>
          <p:spPr>
            <a:xfrm>
              <a:off x="7084125" y="1919300"/>
              <a:ext cx="51050" cy="28475"/>
            </a:xfrm>
            <a:custGeom>
              <a:avLst/>
              <a:gdLst/>
              <a:ahLst/>
              <a:cxnLst/>
              <a:rect l="l" t="t" r="r" b="b"/>
              <a:pathLst>
                <a:path w="2042" h="1139" extrusionOk="0">
                  <a:moveTo>
                    <a:pt x="85" y="1"/>
                  </a:moveTo>
                  <a:cubicBezTo>
                    <a:pt x="52" y="1"/>
                    <a:pt x="20" y="22"/>
                    <a:pt x="20" y="59"/>
                  </a:cubicBezTo>
                  <a:cubicBezTo>
                    <a:pt x="0" y="272"/>
                    <a:pt x="58" y="465"/>
                    <a:pt x="213" y="620"/>
                  </a:cubicBezTo>
                  <a:cubicBezTo>
                    <a:pt x="329" y="794"/>
                    <a:pt x="503" y="948"/>
                    <a:pt x="696" y="1026"/>
                  </a:cubicBezTo>
                  <a:cubicBezTo>
                    <a:pt x="862" y="1097"/>
                    <a:pt x="1059" y="1139"/>
                    <a:pt x="1255" y="1139"/>
                  </a:cubicBezTo>
                  <a:cubicBezTo>
                    <a:pt x="1539" y="1139"/>
                    <a:pt x="1819" y="1050"/>
                    <a:pt x="1991" y="832"/>
                  </a:cubicBezTo>
                  <a:cubicBezTo>
                    <a:pt x="2042" y="764"/>
                    <a:pt x="2003" y="652"/>
                    <a:pt x="1927" y="652"/>
                  </a:cubicBezTo>
                  <a:cubicBezTo>
                    <a:pt x="1917" y="652"/>
                    <a:pt x="1906" y="654"/>
                    <a:pt x="1894" y="658"/>
                  </a:cubicBezTo>
                  <a:cubicBezTo>
                    <a:pt x="1720" y="716"/>
                    <a:pt x="1546" y="774"/>
                    <a:pt x="1353" y="813"/>
                  </a:cubicBezTo>
                  <a:cubicBezTo>
                    <a:pt x="1312" y="818"/>
                    <a:pt x="1270" y="820"/>
                    <a:pt x="1227" y="820"/>
                  </a:cubicBezTo>
                  <a:cubicBezTo>
                    <a:pt x="1090" y="820"/>
                    <a:pt x="949" y="795"/>
                    <a:pt x="831" y="736"/>
                  </a:cubicBezTo>
                  <a:cubicBezTo>
                    <a:pt x="677" y="678"/>
                    <a:pt x="542" y="581"/>
                    <a:pt x="426" y="465"/>
                  </a:cubicBezTo>
                  <a:cubicBezTo>
                    <a:pt x="368" y="388"/>
                    <a:pt x="310" y="311"/>
                    <a:pt x="271" y="253"/>
                  </a:cubicBezTo>
                  <a:cubicBezTo>
                    <a:pt x="232" y="175"/>
                    <a:pt x="194" y="98"/>
                    <a:pt x="136" y="21"/>
                  </a:cubicBezTo>
                  <a:cubicBezTo>
                    <a:pt x="122" y="7"/>
                    <a:pt x="103" y="1"/>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86" name="Google Shape;1386;p66"/>
            <p:cNvSpPr/>
            <p:nvPr/>
          </p:nvSpPr>
          <p:spPr>
            <a:xfrm>
              <a:off x="7116975" y="1757050"/>
              <a:ext cx="45225" cy="24200"/>
            </a:xfrm>
            <a:custGeom>
              <a:avLst/>
              <a:gdLst/>
              <a:ahLst/>
              <a:cxnLst/>
              <a:rect l="l" t="t" r="r" b="b"/>
              <a:pathLst>
                <a:path w="1809" h="968" extrusionOk="0">
                  <a:moveTo>
                    <a:pt x="552" y="0"/>
                  </a:moveTo>
                  <a:cubicBezTo>
                    <a:pt x="392" y="0"/>
                    <a:pt x="236" y="25"/>
                    <a:pt x="97" y="76"/>
                  </a:cubicBezTo>
                  <a:cubicBezTo>
                    <a:pt x="0" y="95"/>
                    <a:pt x="20" y="250"/>
                    <a:pt x="116" y="250"/>
                  </a:cubicBezTo>
                  <a:cubicBezTo>
                    <a:pt x="256" y="250"/>
                    <a:pt x="407" y="225"/>
                    <a:pt x="551" y="225"/>
                  </a:cubicBezTo>
                  <a:cubicBezTo>
                    <a:pt x="587" y="225"/>
                    <a:pt x="623" y="226"/>
                    <a:pt x="658" y="230"/>
                  </a:cubicBezTo>
                  <a:cubicBezTo>
                    <a:pt x="688" y="227"/>
                    <a:pt x="719" y="225"/>
                    <a:pt x="750" y="225"/>
                  </a:cubicBezTo>
                  <a:cubicBezTo>
                    <a:pt x="893" y="225"/>
                    <a:pt x="1036" y="260"/>
                    <a:pt x="1179" y="308"/>
                  </a:cubicBezTo>
                  <a:cubicBezTo>
                    <a:pt x="1450" y="404"/>
                    <a:pt x="1662" y="636"/>
                    <a:pt x="1740" y="945"/>
                  </a:cubicBezTo>
                  <a:cubicBezTo>
                    <a:pt x="1740" y="962"/>
                    <a:pt x="1753" y="968"/>
                    <a:pt x="1768" y="968"/>
                  </a:cubicBezTo>
                  <a:cubicBezTo>
                    <a:pt x="1788" y="968"/>
                    <a:pt x="1809" y="957"/>
                    <a:pt x="1798" y="945"/>
                  </a:cubicBezTo>
                  <a:lnTo>
                    <a:pt x="1798" y="926"/>
                  </a:lnTo>
                  <a:cubicBezTo>
                    <a:pt x="1752" y="321"/>
                    <a:pt x="1127" y="0"/>
                    <a:pt x="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87" name="Google Shape;1387;p66"/>
            <p:cNvSpPr/>
            <p:nvPr/>
          </p:nvSpPr>
          <p:spPr>
            <a:xfrm>
              <a:off x="7149825" y="1741050"/>
              <a:ext cx="22975" cy="14550"/>
            </a:xfrm>
            <a:custGeom>
              <a:avLst/>
              <a:gdLst/>
              <a:ahLst/>
              <a:cxnLst/>
              <a:rect l="l" t="t" r="r" b="b"/>
              <a:pathLst>
                <a:path w="919" h="582" extrusionOk="0">
                  <a:moveTo>
                    <a:pt x="155" y="1"/>
                  </a:moveTo>
                  <a:cubicBezTo>
                    <a:pt x="136" y="1"/>
                    <a:pt x="97" y="20"/>
                    <a:pt x="78" y="39"/>
                  </a:cubicBezTo>
                  <a:cubicBezTo>
                    <a:pt x="1" y="78"/>
                    <a:pt x="1" y="155"/>
                    <a:pt x="59" y="213"/>
                  </a:cubicBezTo>
                  <a:cubicBezTo>
                    <a:pt x="59" y="233"/>
                    <a:pt x="78" y="252"/>
                    <a:pt x="97" y="252"/>
                  </a:cubicBezTo>
                  <a:cubicBezTo>
                    <a:pt x="116" y="271"/>
                    <a:pt x="136" y="271"/>
                    <a:pt x="174" y="291"/>
                  </a:cubicBezTo>
                  <a:lnTo>
                    <a:pt x="271" y="310"/>
                  </a:lnTo>
                  <a:lnTo>
                    <a:pt x="368" y="349"/>
                  </a:lnTo>
                  <a:lnTo>
                    <a:pt x="387" y="349"/>
                  </a:lnTo>
                  <a:lnTo>
                    <a:pt x="445" y="368"/>
                  </a:lnTo>
                  <a:cubicBezTo>
                    <a:pt x="503" y="407"/>
                    <a:pt x="561" y="426"/>
                    <a:pt x="619" y="465"/>
                  </a:cubicBezTo>
                  <a:lnTo>
                    <a:pt x="696" y="523"/>
                  </a:lnTo>
                  <a:lnTo>
                    <a:pt x="735" y="542"/>
                  </a:lnTo>
                  <a:cubicBezTo>
                    <a:pt x="754" y="542"/>
                    <a:pt x="754" y="561"/>
                    <a:pt x="774" y="561"/>
                  </a:cubicBezTo>
                  <a:cubicBezTo>
                    <a:pt x="788" y="575"/>
                    <a:pt x="804" y="581"/>
                    <a:pt x="820" y="581"/>
                  </a:cubicBezTo>
                  <a:cubicBezTo>
                    <a:pt x="871" y="581"/>
                    <a:pt x="919" y="523"/>
                    <a:pt x="889" y="465"/>
                  </a:cubicBezTo>
                  <a:lnTo>
                    <a:pt x="889" y="465"/>
                  </a:lnTo>
                  <a:lnTo>
                    <a:pt x="889" y="484"/>
                  </a:lnTo>
                  <a:cubicBezTo>
                    <a:pt x="851" y="407"/>
                    <a:pt x="812" y="349"/>
                    <a:pt x="754" y="291"/>
                  </a:cubicBezTo>
                  <a:cubicBezTo>
                    <a:pt x="696" y="233"/>
                    <a:pt x="638" y="175"/>
                    <a:pt x="580" y="136"/>
                  </a:cubicBezTo>
                  <a:cubicBezTo>
                    <a:pt x="503" y="97"/>
                    <a:pt x="426" y="59"/>
                    <a:pt x="348" y="39"/>
                  </a:cubicBezTo>
                  <a:cubicBezTo>
                    <a:pt x="329" y="20"/>
                    <a:pt x="290" y="20"/>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6"/>
            <p:cNvSpPr/>
            <p:nvPr/>
          </p:nvSpPr>
          <p:spPr>
            <a:xfrm>
              <a:off x="7187500" y="1710625"/>
              <a:ext cx="25" cy="500"/>
            </a:xfrm>
            <a:custGeom>
              <a:avLst/>
              <a:gdLst/>
              <a:ahLst/>
              <a:cxnLst/>
              <a:rect l="l" t="t" r="r" b="b"/>
              <a:pathLst>
                <a:path w="1" h="20" extrusionOk="0">
                  <a:moveTo>
                    <a:pt x="1" y="20"/>
                  </a:moveTo>
                  <a:lnTo>
                    <a:pt x="1" y="0"/>
                  </a:lnTo>
                  <a:close/>
                </a:path>
              </a:pathLst>
            </a:custGeom>
            <a:solidFill>
              <a:srgbClr val="9D84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6"/>
            <p:cNvSpPr/>
            <p:nvPr/>
          </p:nvSpPr>
          <p:spPr>
            <a:xfrm>
              <a:off x="7184050" y="1694800"/>
              <a:ext cx="42025" cy="17575"/>
            </a:xfrm>
            <a:custGeom>
              <a:avLst/>
              <a:gdLst/>
              <a:ahLst/>
              <a:cxnLst/>
              <a:rect l="l" t="t" r="r" b="b"/>
              <a:pathLst>
                <a:path w="1681" h="703" extrusionOk="0">
                  <a:moveTo>
                    <a:pt x="1175" y="1"/>
                  </a:moveTo>
                  <a:cubicBezTo>
                    <a:pt x="1118" y="1"/>
                    <a:pt x="1062" y="11"/>
                    <a:pt x="1008" y="34"/>
                  </a:cubicBezTo>
                  <a:cubicBezTo>
                    <a:pt x="873" y="92"/>
                    <a:pt x="719" y="170"/>
                    <a:pt x="583" y="247"/>
                  </a:cubicBezTo>
                  <a:lnTo>
                    <a:pt x="100" y="498"/>
                  </a:lnTo>
                  <a:cubicBezTo>
                    <a:pt x="0" y="565"/>
                    <a:pt x="58" y="703"/>
                    <a:pt x="163" y="703"/>
                  </a:cubicBezTo>
                  <a:cubicBezTo>
                    <a:pt x="179" y="703"/>
                    <a:pt x="197" y="699"/>
                    <a:pt x="216" y="691"/>
                  </a:cubicBezTo>
                  <a:cubicBezTo>
                    <a:pt x="487" y="556"/>
                    <a:pt x="738" y="401"/>
                    <a:pt x="1008" y="285"/>
                  </a:cubicBezTo>
                  <a:cubicBezTo>
                    <a:pt x="1053" y="252"/>
                    <a:pt x="1111" y="231"/>
                    <a:pt x="1171" y="231"/>
                  </a:cubicBezTo>
                  <a:cubicBezTo>
                    <a:pt x="1214" y="231"/>
                    <a:pt x="1258" y="242"/>
                    <a:pt x="1298" y="266"/>
                  </a:cubicBezTo>
                  <a:cubicBezTo>
                    <a:pt x="1356" y="285"/>
                    <a:pt x="1395" y="324"/>
                    <a:pt x="1434" y="363"/>
                  </a:cubicBezTo>
                  <a:cubicBezTo>
                    <a:pt x="1453" y="401"/>
                    <a:pt x="1511" y="440"/>
                    <a:pt x="1550" y="479"/>
                  </a:cubicBezTo>
                  <a:cubicBezTo>
                    <a:pt x="1562" y="487"/>
                    <a:pt x="1576" y="491"/>
                    <a:pt x="1589" y="491"/>
                  </a:cubicBezTo>
                  <a:cubicBezTo>
                    <a:pt x="1637" y="491"/>
                    <a:pt x="1681" y="442"/>
                    <a:pt x="1665" y="382"/>
                  </a:cubicBezTo>
                  <a:cubicBezTo>
                    <a:pt x="1646" y="324"/>
                    <a:pt x="1627" y="266"/>
                    <a:pt x="1588" y="228"/>
                  </a:cubicBezTo>
                  <a:cubicBezTo>
                    <a:pt x="1530" y="170"/>
                    <a:pt x="1492" y="112"/>
                    <a:pt x="1434" y="73"/>
                  </a:cubicBezTo>
                  <a:cubicBezTo>
                    <a:pt x="1352" y="26"/>
                    <a:pt x="1263" y="1"/>
                    <a:pt x="1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6"/>
            <p:cNvSpPr/>
            <p:nvPr/>
          </p:nvSpPr>
          <p:spPr>
            <a:xfrm>
              <a:off x="7237425" y="1807925"/>
              <a:ext cx="16300" cy="25550"/>
            </a:xfrm>
            <a:custGeom>
              <a:avLst/>
              <a:gdLst/>
              <a:ahLst/>
              <a:cxnLst/>
              <a:rect l="l" t="t" r="r" b="b"/>
              <a:pathLst>
                <a:path w="652" h="1022" extrusionOk="0">
                  <a:moveTo>
                    <a:pt x="174" y="1"/>
                  </a:moveTo>
                  <a:cubicBezTo>
                    <a:pt x="86" y="1"/>
                    <a:pt x="0" y="115"/>
                    <a:pt x="91" y="205"/>
                  </a:cubicBezTo>
                  <a:lnTo>
                    <a:pt x="110" y="205"/>
                  </a:lnTo>
                  <a:cubicBezTo>
                    <a:pt x="149" y="263"/>
                    <a:pt x="188" y="302"/>
                    <a:pt x="226" y="379"/>
                  </a:cubicBezTo>
                  <a:cubicBezTo>
                    <a:pt x="245" y="398"/>
                    <a:pt x="265" y="437"/>
                    <a:pt x="284" y="476"/>
                  </a:cubicBezTo>
                  <a:lnTo>
                    <a:pt x="303" y="514"/>
                  </a:lnTo>
                  <a:cubicBezTo>
                    <a:pt x="303" y="534"/>
                    <a:pt x="303" y="534"/>
                    <a:pt x="303" y="553"/>
                  </a:cubicBezTo>
                  <a:cubicBezTo>
                    <a:pt x="323" y="611"/>
                    <a:pt x="361" y="688"/>
                    <a:pt x="361" y="765"/>
                  </a:cubicBezTo>
                  <a:cubicBezTo>
                    <a:pt x="381" y="843"/>
                    <a:pt x="400" y="901"/>
                    <a:pt x="439" y="978"/>
                  </a:cubicBezTo>
                  <a:cubicBezTo>
                    <a:pt x="458" y="1007"/>
                    <a:pt x="487" y="1022"/>
                    <a:pt x="516" y="1022"/>
                  </a:cubicBezTo>
                  <a:cubicBezTo>
                    <a:pt x="545" y="1022"/>
                    <a:pt x="574" y="1007"/>
                    <a:pt x="593" y="978"/>
                  </a:cubicBezTo>
                  <a:cubicBezTo>
                    <a:pt x="632" y="901"/>
                    <a:pt x="651" y="804"/>
                    <a:pt x="632" y="727"/>
                  </a:cubicBezTo>
                  <a:cubicBezTo>
                    <a:pt x="632" y="630"/>
                    <a:pt x="593" y="534"/>
                    <a:pt x="555" y="437"/>
                  </a:cubicBezTo>
                  <a:cubicBezTo>
                    <a:pt x="497" y="282"/>
                    <a:pt x="381" y="147"/>
                    <a:pt x="245" y="31"/>
                  </a:cubicBezTo>
                  <a:cubicBezTo>
                    <a:pt x="224" y="10"/>
                    <a:pt x="199"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6"/>
            <p:cNvSpPr/>
            <p:nvPr/>
          </p:nvSpPr>
          <p:spPr>
            <a:xfrm>
              <a:off x="7237750" y="1835375"/>
              <a:ext cx="10650" cy="12000"/>
            </a:xfrm>
            <a:custGeom>
              <a:avLst/>
              <a:gdLst/>
              <a:ahLst/>
              <a:cxnLst/>
              <a:rect l="l" t="t" r="r" b="b"/>
              <a:pathLst>
                <a:path w="426" h="480" extrusionOk="0">
                  <a:moveTo>
                    <a:pt x="167" y="1"/>
                  </a:moveTo>
                  <a:cubicBezTo>
                    <a:pt x="155" y="1"/>
                    <a:pt x="146" y="6"/>
                    <a:pt x="136" y="15"/>
                  </a:cubicBezTo>
                  <a:cubicBezTo>
                    <a:pt x="117" y="15"/>
                    <a:pt x="97" y="15"/>
                    <a:pt x="78" y="35"/>
                  </a:cubicBezTo>
                  <a:lnTo>
                    <a:pt x="39" y="54"/>
                  </a:lnTo>
                  <a:cubicBezTo>
                    <a:pt x="20" y="73"/>
                    <a:pt x="1" y="93"/>
                    <a:pt x="1" y="131"/>
                  </a:cubicBezTo>
                  <a:lnTo>
                    <a:pt x="1" y="170"/>
                  </a:lnTo>
                  <a:cubicBezTo>
                    <a:pt x="1" y="209"/>
                    <a:pt x="1" y="228"/>
                    <a:pt x="20" y="247"/>
                  </a:cubicBezTo>
                  <a:lnTo>
                    <a:pt x="78" y="344"/>
                  </a:lnTo>
                  <a:cubicBezTo>
                    <a:pt x="97" y="363"/>
                    <a:pt x="117" y="382"/>
                    <a:pt x="136" y="402"/>
                  </a:cubicBezTo>
                  <a:lnTo>
                    <a:pt x="155" y="421"/>
                  </a:lnTo>
                  <a:cubicBezTo>
                    <a:pt x="175" y="440"/>
                    <a:pt x="194" y="460"/>
                    <a:pt x="232" y="479"/>
                  </a:cubicBezTo>
                  <a:lnTo>
                    <a:pt x="310" y="479"/>
                  </a:lnTo>
                  <a:cubicBezTo>
                    <a:pt x="329" y="479"/>
                    <a:pt x="348" y="460"/>
                    <a:pt x="368" y="440"/>
                  </a:cubicBezTo>
                  <a:cubicBezTo>
                    <a:pt x="387" y="440"/>
                    <a:pt x="406" y="421"/>
                    <a:pt x="406" y="402"/>
                  </a:cubicBezTo>
                  <a:cubicBezTo>
                    <a:pt x="426" y="382"/>
                    <a:pt x="426" y="344"/>
                    <a:pt x="426" y="325"/>
                  </a:cubicBezTo>
                  <a:cubicBezTo>
                    <a:pt x="426" y="286"/>
                    <a:pt x="406" y="247"/>
                    <a:pt x="387" y="209"/>
                  </a:cubicBezTo>
                  <a:cubicBezTo>
                    <a:pt x="387" y="189"/>
                    <a:pt x="368" y="170"/>
                    <a:pt x="368" y="170"/>
                  </a:cubicBezTo>
                  <a:lnTo>
                    <a:pt x="310" y="93"/>
                  </a:lnTo>
                  <a:cubicBezTo>
                    <a:pt x="290" y="73"/>
                    <a:pt x="271" y="54"/>
                    <a:pt x="252" y="35"/>
                  </a:cubicBezTo>
                  <a:cubicBezTo>
                    <a:pt x="252" y="15"/>
                    <a:pt x="232" y="15"/>
                    <a:pt x="213" y="15"/>
                  </a:cubicBezTo>
                  <a:cubicBezTo>
                    <a:pt x="194" y="6"/>
                    <a:pt x="179"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6"/>
            <p:cNvSpPr/>
            <p:nvPr/>
          </p:nvSpPr>
          <p:spPr>
            <a:xfrm>
              <a:off x="6697450" y="1864900"/>
              <a:ext cx="35000" cy="27525"/>
            </a:xfrm>
            <a:custGeom>
              <a:avLst/>
              <a:gdLst/>
              <a:ahLst/>
              <a:cxnLst/>
              <a:rect l="l" t="t" r="r" b="b"/>
              <a:pathLst>
                <a:path w="1400" h="1101" extrusionOk="0">
                  <a:moveTo>
                    <a:pt x="1204" y="0"/>
                  </a:moveTo>
                  <a:cubicBezTo>
                    <a:pt x="1173" y="0"/>
                    <a:pt x="1141" y="5"/>
                    <a:pt x="1109" y="13"/>
                  </a:cubicBezTo>
                  <a:cubicBezTo>
                    <a:pt x="1032" y="13"/>
                    <a:pt x="955" y="32"/>
                    <a:pt x="897" y="52"/>
                  </a:cubicBezTo>
                  <a:cubicBezTo>
                    <a:pt x="742" y="110"/>
                    <a:pt x="626" y="168"/>
                    <a:pt x="510" y="264"/>
                  </a:cubicBezTo>
                  <a:cubicBezTo>
                    <a:pt x="259" y="419"/>
                    <a:pt x="85" y="670"/>
                    <a:pt x="27" y="960"/>
                  </a:cubicBezTo>
                  <a:cubicBezTo>
                    <a:pt x="1" y="1039"/>
                    <a:pt x="74" y="1100"/>
                    <a:pt x="141" y="1100"/>
                  </a:cubicBezTo>
                  <a:cubicBezTo>
                    <a:pt x="172" y="1100"/>
                    <a:pt x="202" y="1087"/>
                    <a:pt x="220" y="1057"/>
                  </a:cubicBezTo>
                  <a:cubicBezTo>
                    <a:pt x="317" y="825"/>
                    <a:pt x="472" y="651"/>
                    <a:pt x="665" y="496"/>
                  </a:cubicBezTo>
                  <a:cubicBezTo>
                    <a:pt x="762" y="438"/>
                    <a:pt x="858" y="380"/>
                    <a:pt x="974" y="342"/>
                  </a:cubicBezTo>
                  <a:lnTo>
                    <a:pt x="1148" y="284"/>
                  </a:lnTo>
                  <a:cubicBezTo>
                    <a:pt x="1225" y="264"/>
                    <a:pt x="1283" y="226"/>
                    <a:pt x="1341" y="187"/>
                  </a:cubicBezTo>
                  <a:cubicBezTo>
                    <a:pt x="1399" y="148"/>
                    <a:pt x="1380" y="71"/>
                    <a:pt x="1322" y="32"/>
                  </a:cubicBezTo>
                  <a:cubicBezTo>
                    <a:pt x="1288" y="10"/>
                    <a:pt x="1247" y="0"/>
                    <a:pt x="1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93" name="Google Shape;1393;p66"/>
            <p:cNvSpPr/>
            <p:nvPr/>
          </p:nvSpPr>
          <p:spPr>
            <a:xfrm>
              <a:off x="6719050" y="1886825"/>
              <a:ext cx="27400" cy="11875"/>
            </a:xfrm>
            <a:custGeom>
              <a:avLst/>
              <a:gdLst/>
              <a:ahLst/>
              <a:cxnLst/>
              <a:rect l="l" t="t" r="r" b="b"/>
              <a:pathLst>
                <a:path w="1096" h="475" extrusionOk="0">
                  <a:moveTo>
                    <a:pt x="456" y="1"/>
                  </a:moveTo>
                  <a:cubicBezTo>
                    <a:pt x="329" y="1"/>
                    <a:pt x="206" y="38"/>
                    <a:pt x="110" y="102"/>
                  </a:cubicBezTo>
                  <a:cubicBezTo>
                    <a:pt x="1" y="157"/>
                    <a:pt x="63" y="297"/>
                    <a:pt x="168" y="297"/>
                  </a:cubicBezTo>
                  <a:cubicBezTo>
                    <a:pt x="174" y="297"/>
                    <a:pt x="181" y="297"/>
                    <a:pt x="187" y="296"/>
                  </a:cubicBezTo>
                  <a:lnTo>
                    <a:pt x="207" y="334"/>
                  </a:lnTo>
                  <a:lnTo>
                    <a:pt x="284" y="315"/>
                  </a:lnTo>
                  <a:lnTo>
                    <a:pt x="497" y="315"/>
                  </a:lnTo>
                  <a:lnTo>
                    <a:pt x="593" y="334"/>
                  </a:lnTo>
                  <a:lnTo>
                    <a:pt x="651" y="334"/>
                  </a:lnTo>
                  <a:cubicBezTo>
                    <a:pt x="709" y="373"/>
                    <a:pt x="748" y="392"/>
                    <a:pt x="806" y="431"/>
                  </a:cubicBezTo>
                  <a:cubicBezTo>
                    <a:pt x="806" y="431"/>
                    <a:pt x="823" y="439"/>
                    <a:pt x="829" y="439"/>
                  </a:cubicBezTo>
                  <a:cubicBezTo>
                    <a:pt x="832" y="439"/>
                    <a:pt x="832" y="437"/>
                    <a:pt x="825" y="431"/>
                  </a:cubicBezTo>
                  <a:lnTo>
                    <a:pt x="825" y="431"/>
                  </a:lnTo>
                  <a:cubicBezTo>
                    <a:pt x="844" y="450"/>
                    <a:pt x="883" y="470"/>
                    <a:pt x="922" y="470"/>
                  </a:cubicBezTo>
                  <a:cubicBezTo>
                    <a:pt x="932" y="473"/>
                    <a:pt x="942" y="474"/>
                    <a:pt x="951" y="474"/>
                  </a:cubicBezTo>
                  <a:cubicBezTo>
                    <a:pt x="998" y="474"/>
                    <a:pt x="1041" y="437"/>
                    <a:pt x="1057" y="373"/>
                  </a:cubicBezTo>
                  <a:cubicBezTo>
                    <a:pt x="1096" y="276"/>
                    <a:pt x="999" y="199"/>
                    <a:pt x="922" y="141"/>
                  </a:cubicBezTo>
                  <a:cubicBezTo>
                    <a:pt x="806" y="64"/>
                    <a:pt x="671" y="25"/>
                    <a:pt x="535" y="6"/>
                  </a:cubicBezTo>
                  <a:cubicBezTo>
                    <a:pt x="509" y="2"/>
                    <a:pt x="482" y="1"/>
                    <a:pt x="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94" name="Google Shape;1394;p66"/>
            <p:cNvSpPr/>
            <p:nvPr/>
          </p:nvSpPr>
          <p:spPr>
            <a:xfrm>
              <a:off x="6786050" y="1847950"/>
              <a:ext cx="37700" cy="33125"/>
            </a:xfrm>
            <a:custGeom>
              <a:avLst/>
              <a:gdLst/>
              <a:ahLst/>
              <a:cxnLst/>
              <a:rect l="l" t="t" r="r" b="b"/>
              <a:pathLst>
                <a:path w="1508" h="1325" extrusionOk="0">
                  <a:moveTo>
                    <a:pt x="293" y="0"/>
                  </a:moveTo>
                  <a:cubicBezTo>
                    <a:pt x="234" y="0"/>
                    <a:pt x="175" y="5"/>
                    <a:pt x="116" y="15"/>
                  </a:cubicBezTo>
                  <a:cubicBezTo>
                    <a:pt x="39" y="34"/>
                    <a:pt x="0" y="111"/>
                    <a:pt x="20" y="189"/>
                  </a:cubicBezTo>
                  <a:cubicBezTo>
                    <a:pt x="35" y="236"/>
                    <a:pt x="91" y="271"/>
                    <a:pt x="142" y="271"/>
                  </a:cubicBezTo>
                  <a:cubicBezTo>
                    <a:pt x="153" y="271"/>
                    <a:pt x="164" y="269"/>
                    <a:pt x="174" y="266"/>
                  </a:cubicBezTo>
                  <a:cubicBezTo>
                    <a:pt x="209" y="261"/>
                    <a:pt x="243" y="259"/>
                    <a:pt x="277" y="259"/>
                  </a:cubicBezTo>
                  <a:cubicBezTo>
                    <a:pt x="508" y="259"/>
                    <a:pt x="718" y="371"/>
                    <a:pt x="870" y="556"/>
                  </a:cubicBezTo>
                  <a:cubicBezTo>
                    <a:pt x="966" y="652"/>
                    <a:pt x="1044" y="788"/>
                    <a:pt x="1102" y="904"/>
                  </a:cubicBezTo>
                  <a:cubicBezTo>
                    <a:pt x="1140" y="981"/>
                    <a:pt x="1179" y="1039"/>
                    <a:pt x="1218" y="1116"/>
                  </a:cubicBezTo>
                  <a:cubicBezTo>
                    <a:pt x="1256" y="1174"/>
                    <a:pt x="1295" y="1252"/>
                    <a:pt x="1353" y="1310"/>
                  </a:cubicBezTo>
                  <a:cubicBezTo>
                    <a:pt x="1369" y="1320"/>
                    <a:pt x="1387" y="1325"/>
                    <a:pt x="1405" y="1325"/>
                  </a:cubicBezTo>
                  <a:cubicBezTo>
                    <a:pt x="1456" y="1325"/>
                    <a:pt x="1508" y="1289"/>
                    <a:pt x="1508" y="1232"/>
                  </a:cubicBezTo>
                  <a:cubicBezTo>
                    <a:pt x="1508" y="1155"/>
                    <a:pt x="1488" y="1078"/>
                    <a:pt x="1450" y="1000"/>
                  </a:cubicBezTo>
                  <a:cubicBezTo>
                    <a:pt x="1430" y="904"/>
                    <a:pt x="1392" y="826"/>
                    <a:pt x="1353" y="749"/>
                  </a:cubicBezTo>
                  <a:cubicBezTo>
                    <a:pt x="1256" y="595"/>
                    <a:pt x="1160" y="459"/>
                    <a:pt x="1044" y="324"/>
                  </a:cubicBezTo>
                  <a:cubicBezTo>
                    <a:pt x="851" y="115"/>
                    <a:pt x="579" y="0"/>
                    <a:pt x="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95" name="Google Shape;1395;p66"/>
            <p:cNvSpPr/>
            <p:nvPr/>
          </p:nvSpPr>
          <p:spPr>
            <a:xfrm>
              <a:off x="6827100" y="1853650"/>
              <a:ext cx="18875" cy="22225"/>
            </a:xfrm>
            <a:custGeom>
              <a:avLst/>
              <a:gdLst/>
              <a:ahLst/>
              <a:cxnLst/>
              <a:rect l="l" t="t" r="r" b="b"/>
              <a:pathLst>
                <a:path w="755" h="889" extrusionOk="0">
                  <a:moveTo>
                    <a:pt x="152" y="1"/>
                  </a:moveTo>
                  <a:cubicBezTo>
                    <a:pt x="52" y="1"/>
                    <a:pt x="0" y="147"/>
                    <a:pt x="97" y="212"/>
                  </a:cubicBezTo>
                  <a:lnTo>
                    <a:pt x="136" y="251"/>
                  </a:lnTo>
                  <a:cubicBezTo>
                    <a:pt x="155" y="270"/>
                    <a:pt x="194" y="289"/>
                    <a:pt x="213" y="309"/>
                  </a:cubicBezTo>
                  <a:cubicBezTo>
                    <a:pt x="213" y="309"/>
                    <a:pt x="231" y="317"/>
                    <a:pt x="236" y="317"/>
                  </a:cubicBezTo>
                  <a:cubicBezTo>
                    <a:pt x="239" y="317"/>
                    <a:pt x="239" y="315"/>
                    <a:pt x="233" y="309"/>
                  </a:cubicBezTo>
                  <a:lnTo>
                    <a:pt x="233" y="309"/>
                  </a:lnTo>
                  <a:lnTo>
                    <a:pt x="252" y="328"/>
                  </a:lnTo>
                  <a:lnTo>
                    <a:pt x="291" y="347"/>
                  </a:lnTo>
                  <a:cubicBezTo>
                    <a:pt x="310" y="386"/>
                    <a:pt x="349" y="405"/>
                    <a:pt x="368" y="424"/>
                  </a:cubicBezTo>
                  <a:lnTo>
                    <a:pt x="407" y="482"/>
                  </a:lnTo>
                  <a:lnTo>
                    <a:pt x="426" y="502"/>
                  </a:lnTo>
                  <a:cubicBezTo>
                    <a:pt x="465" y="560"/>
                    <a:pt x="503" y="618"/>
                    <a:pt x="523" y="676"/>
                  </a:cubicBezTo>
                  <a:cubicBezTo>
                    <a:pt x="523" y="695"/>
                    <a:pt x="542" y="714"/>
                    <a:pt x="542" y="714"/>
                  </a:cubicBezTo>
                  <a:cubicBezTo>
                    <a:pt x="542" y="734"/>
                    <a:pt x="542" y="734"/>
                    <a:pt x="542" y="753"/>
                  </a:cubicBezTo>
                  <a:cubicBezTo>
                    <a:pt x="561" y="772"/>
                    <a:pt x="581" y="792"/>
                    <a:pt x="600" y="830"/>
                  </a:cubicBezTo>
                  <a:cubicBezTo>
                    <a:pt x="600" y="830"/>
                    <a:pt x="600" y="830"/>
                    <a:pt x="600" y="850"/>
                  </a:cubicBezTo>
                  <a:cubicBezTo>
                    <a:pt x="619" y="869"/>
                    <a:pt x="658" y="888"/>
                    <a:pt x="677" y="888"/>
                  </a:cubicBezTo>
                  <a:cubicBezTo>
                    <a:pt x="716" y="888"/>
                    <a:pt x="735" y="869"/>
                    <a:pt x="754" y="830"/>
                  </a:cubicBezTo>
                  <a:cubicBezTo>
                    <a:pt x="754" y="811"/>
                    <a:pt x="754" y="811"/>
                    <a:pt x="754" y="792"/>
                  </a:cubicBezTo>
                  <a:lnTo>
                    <a:pt x="754" y="772"/>
                  </a:lnTo>
                  <a:cubicBezTo>
                    <a:pt x="754" y="753"/>
                    <a:pt x="754" y="714"/>
                    <a:pt x="754" y="695"/>
                  </a:cubicBezTo>
                  <a:cubicBezTo>
                    <a:pt x="735" y="637"/>
                    <a:pt x="716" y="598"/>
                    <a:pt x="697" y="560"/>
                  </a:cubicBezTo>
                  <a:cubicBezTo>
                    <a:pt x="677" y="482"/>
                    <a:pt x="639" y="424"/>
                    <a:pt x="581" y="347"/>
                  </a:cubicBezTo>
                  <a:cubicBezTo>
                    <a:pt x="484" y="212"/>
                    <a:pt x="368" y="96"/>
                    <a:pt x="213" y="19"/>
                  </a:cubicBezTo>
                  <a:cubicBezTo>
                    <a:pt x="192" y="6"/>
                    <a:pt x="171"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96" name="Google Shape;1396;p66"/>
            <p:cNvSpPr/>
            <p:nvPr/>
          </p:nvSpPr>
          <p:spPr>
            <a:xfrm>
              <a:off x="6716975" y="1995950"/>
              <a:ext cx="30925" cy="56300"/>
            </a:xfrm>
            <a:custGeom>
              <a:avLst/>
              <a:gdLst/>
              <a:ahLst/>
              <a:cxnLst/>
              <a:rect l="l" t="t" r="r" b="b"/>
              <a:pathLst>
                <a:path w="1237" h="2252" extrusionOk="0">
                  <a:moveTo>
                    <a:pt x="904" y="0"/>
                  </a:moveTo>
                  <a:cubicBezTo>
                    <a:pt x="846" y="0"/>
                    <a:pt x="792" y="39"/>
                    <a:pt x="792" y="105"/>
                  </a:cubicBezTo>
                  <a:cubicBezTo>
                    <a:pt x="792" y="221"/>
                    <a:pt x="811" y="317"/>
                    <a:pt x="850" y="414"/>
                  </a:cubicBezTo>
                  <a:cubicBezTo>
                    <a:pt x="869" y="510"/>
                    <a:pt x="889" y="626"/>
                    <a:pt x="889" y="723"/>
                  </a:cubicBezTo>
                  <a:cubicBezTo>
                    <a:pt x="908" y="936"/>
                    <a:pt x="889" y="1148"/>
                    <a:pt x="831" y="1341"/>
                  </a:cubicBezTo>
                  <a:cubicBezTo>
                    <a:pt x="696" y="1670"/>
                    <a:pt x="425" y="1940"/>
                    <a:pt x="96" y="2076"/>
                  </a:cubicBezTo>
                  <a:cubicBezTo>
                    <a:pt x="5" y="2094"/>
                    <a:pt x="0" y="2251"/>
                    <a:pt x="99" y="2251"/>
                  </a:cubicBezTo>
                  <a:cubicBezTo>
                    <a:pt x="104" y="2251"/>
                    <a:pt x="110" y="2251"/>
                    <a:pt x="116" y="2250"/>
                  </a:cubicBezTo>
                  <a:lnTo>
                    <a:pt x="135" y="2250"/>
                  </a:lnTo>
                  <a:cubicBezTo>
                    <a:pt x="560" y="2192"/>
                    <a:pt x="927" y="1902"/>
                    <a:pt x="1101" y="1496"/>
                  </a:cubicBezTo>
                  <a:cubicBezTo>
                    <a:pt x="1198" y="1264"/>
                    <a:pt x="1237" y="1013"/>
                    <a:pt x="1217" y="762"/>
                  </a:cubicBezTo>
                  <a:cubicBezTo>
                    <a:pt x="1217" y="626"/>
                    <a:pt x="1179" y="491"/>
                    <a:pt x="1140" y="375"/>
                  </a:cubicBezTo>
                  <a:cubicBezTo>
                    <a:pt x="1121" y="240"/>
                    <a:pt x="1063" y="124"/>
                    <a:pt x="985" y="27"/>
                  </a:cubicBezTo>
                  <a:cubicBezTo>
                    <a:pt x="961" y="9"/>
                    <a:pt x="932" y="0"/>
                    <a:pt x="9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97" name="Google Shape;1397;p66"/>
            <p:cNvSpPr/>
            <p:nvPr/>
          </p:nvSpPr>
          <p:spPr>
            <a:xfrm>
              <a:off x="6836775" y="2014975"/>
              <a:ext cx="47375" cy="68850"/>
            </a:xfrm>
            <a:custGeom>
              <a:avLst/>
              <a:gdLst/>
              <a:ahLst/>
              <a:cxnLst/>
              <a:rect l="l" t="t" r="r" b="b"/>
              <a:pathLst>
                <a:path w="1895" h="2754" extrusionOk="0">
                  <a:moveTo>
                    <a:pt x="136" y="1"/>
                  </a:moveTo>
                  <a:cubicBezTo>
                    <a:pt x="39" y="1"/>
                    <a:pt x="0" y="136"/>
                    <a:pt x="78" y="175"/>
                  </a:cubicBezTo>
                  <a:cubicBezTo>
                    <a:pt x="174" y="233"/>
                    <a:pt x="290" y="271"/>
                    <a:pt x="387" y="329"/>
                  </a:cubicBezTo>
                  <a:cubicBezTo>
                    <a:pt x="483" y="407"/>
                    <a:pt x="561" y="464"/>
                    <a:pt x="657" y="542"/>
                  </a:cubicBezTo>
                  <a:cubicBezTo>
                    <a:pt x="851" y="716"/>
                    <a:pt x="1005" y="928"/>
                    <a:pt x="1102" y="1141"/>
                  </a:cubicBezTo>
                  <a:cubicBezTo>
                    <a:pt x="1237" y="1392"/>
                    <a:pt x="1334" y="1643"/>
                    <a:pt x="1392" y="1894"/>
                  </a:cubicBezTo>
                  <a:cubicBezTo>
                    <a:pt x="1488" y="2146"/>
                    <a:pt x="1430" y="2436"/>
                    <a:pt x="1237" y="2648"/>
                  </a:cubicBezTo>
                  <a:cubicBezTo>
                    <a:pt x="1188" y="2681"/>
                    <a:pt x="1235" y="2754"/>
                    <a:pt x="1297" y="2754"/>
                  </a:cubicBezTo>
                  <a:cubicBezTo>
                    <a:pt x="1309" y="2754"/>
                    <a:pt x="1321" y="2751"/>
                    <a:pt x="1334" y="2745"/>
                  </a:cubicBezTo>
                  <a:cubicBezTo>
                    <a:pt x="1894" y="2378"/>
                    <a:pt x="1604" y="1585"/>
                    <a:pt x="1392" y="1102"/>
                  </a:cubicBezTo>
                  <a:cubicBezTo>
                    <a:pt x="1256" y="832"/>
                    <a:pt x="1082" y="580"/>
                    <a:pt x="870" y="387"/>
                  </a:cubicBezTo>
                  <a:cubicBezTo>
                    <a:pt x="677" y="175"/>
                    <a:pt x="406" y="39"/>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98" name="Google Shape;1398;p66"/>
            <p:cNvSpPr/>
            <p:nvPr/>
          </p:nvSpPr>
          <p:spPr>
            <a:xfrm>
              <a:off x="6895700" y="1985500"/>
              <a:ext cx="45800" cy="29800"/>
            </a:xfrm>
            <a:custGeom>
              <a:avLst/>
              <a:gdLst/>
              <a:ahLst/>
              <a:cxnLst/>
              <a:rect l="l" t="t" r="r" b="b"/>
              <a:pathLst>
                <a:path w="1832" h="1192" extrusionOk="0">
                  <a:moveTo>
                    <a:pt x="156" y="1"/>
                  </a:moveTo>
                  <a:cubicBezTo>
                    <a:pt x="1" y="20"/>
                    <a:pt x="1" y="233"/>
                    <a:pt x="156" y="252"/>
                  </a:cubicBezTo>
                  <a:cubicBezTo>
                    <a:pt x="445" y="271"/>
                    <a:pt x="735" y="387"/>
                    <a:pt x="986" y="542"/>
                  </a:cubicBezTo>
                  <a:cubicBezTo>
                    <a:pt x="1122" y="619"/>
                    <a:pt x="1218" y="716"/>
                    <a:pt x="1334" y="813"/>
                  </a:cubicBezTo>
                  <a:cubicBezTo>
                    <a:pt x="1392" y="871"/>
                    <a:pt x="1431" y="928"/>
                    <a:pt x="1489" y="986"/>
                  </a:cubicBezTo>
                  <a:cubicBezTo>
                    <a:pt x="1547" y="1044"/>
                    <a:pt x="1586" y="1122"/>
                    <a:pt x="1643" y="1160"/>
                  </a:cubicBezTo>
                  <a:cubicBezTo>
                    <a:pt x="1666" y="1182"/>
                    <a:pt x="1691" y="1192"/>
                    <a:pt x="1715" y="1192"/>
                  </a:cubicBezTo>
                  <a:cubicBezTo>
                    <a:pt x="1776" y="1192"/>
                    <a:pt x="1831" y="1133"/>
                    <a:pt x="1817" y="1064"/>
                  </a:cubicBezTo>
                  <a:cubicBezTo>
                    <a:pt x="1759" y="890"/>
                    <a:pt x="1663" y="735"/>
                    <a:pt x="1547" y="619"/>
                  </a:cubicBezTo>
                  <a:cubicBezTo>
                    <a:pt x="1431" y="484"/>
                    <a:pt x="1296" y="368"/>
                    <a:pt x="1141" y="271"/>
                  </a:cubicBezTo>
                  <a:cubicBezTo>
                    <a:pt x="851" y="98"/>
                    <a:pt x="503"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99" name="Google Shape;1399;p66"/>
            <p:cNvSpPr/>
            <p:nvPr/>
          </p:nvSpPr>
          <p:spPr>
            <a:xfrm>
              <a:off x="6926150" y="1981000"/>
              <a:ext cx="25500" cy="13125"/>
            </a:xfrm>
            <a:custGeom>
              <a:avLst/>
              <a:gdLst/>
              <a:ahLst/>
              <a:cxnLst/>
              <a:rect l="l" t="t" r="r" b="b"/>
              <a:pathLst>
                <a:path w="1020" h="525" extrusionOk="0">
                  <a:moveTo>
                    <a:pt x="301" y="1"/>
                  </a:moveTo>
                  <a:cubicBezTo>
                    <a:pt x="225" y="1"/>
                    <a:pt x="150" y="10"/>
                    <a:pt x="78" y="26"/>
                  </a:cubicBezTo>
                  <a:cubicBezTo>
                    <a:pt x="0" y="65"/>
                    <a:pt x="39" y="200"/>
                    <a:pt x="136" y="200"/>
                  </a:cubicBezTo>
                  <a:cubicBezTo>
                    <a:pt x="184" y="187"/>
                    <a:pt x="231" y="180"/>
                    <a:pt x="279" y="180"/>
                  </a:cubicBezTo>
                  <a:cubicBezTo>
                    <a:pt x="367" y="180"/>
                    <a:pt x="454" y="201"/>
                    <a:pt x="541" y="239"/>
                  </a:cubicBezTo>
                  <a:cubicBezTo>
                    <a:pt x="677" y="316"/>
                    <a:pt x="793" y="393"/>
                    <a:pt x="909" y="509"/>
                  </a:cubicBezTo>
                  <a:cubicBezTo>
                    <a:pt x="919" y="520"/>
                    <a:pt x="933" y="525"/>
                    <a:pt x="947" y="525"/>
                  </a:cubicBezTo>
                  <a:cubicBezTo>
                    <a:pt x="983" y="525"/>
                    <a:pt x="1019" y="493"/>
                    <a:pt x="1005" y="451"/>
                  </a:cubicBezTo>
                  <a:cubicBezTo>
                    <a:pt x="947" y="258"/>
                    <a:pt x="812" y="123"/>
                    <a:pt x="619" y="65"/>
                  </a:cubicBezTo>
                  <a:cubicBezTo>
                    <a:pt x="517" y="20"/>
                    <a:pt x="408" y="1"/>
                    <a:pt x="3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00" name="Google Shape;1400;p66"/>
            <p:cNvSpPr/>
            <p:nvPr/>
          </p:nvSpPr>
          <p:spPr>
            <a:xfrm>
              <a:off x="6917625" y="1918950"/>
              <a:ext cx="55150" cy="21075"/>
            </a:xfrm>
            <a:custGeom>
              <a:avLst/>
              <a:gdLst/>
              <a:ahLst/>
              <a:cxnLst/>
              <a:rect l="l" t="t" r="r" b="b"/>
              <a:pathLst>
                <a:path w="2206" h="843" extrusionOk="0">
                  <a:moveTo>
                    <a:pt x="689" y="0"/>
                  </a:moveTo>
                  <a:cubicBezTo>
                    <a:pt x="471" y="0"/>
                    <a:pt x="255" y="49"/>
                    <a:pt x="51" y="151"/>
                  </a:cubicBezTo>
                  <a:cubicBezTo>
                    <a:pt x="1" y="185"/>
                    <a:pt x="24" y="293"/>
                    <a:pt x="83" y="293"/>
                  </a:cubicBezTo>
                  <a:cubicBezTo>
                    <a:pt x="91" y="293"/>
                    <a:pt x="100" y="291"/>
                    <a:pt x="109" y="286"/>
                  </a:cubicBezTo>
                  <a:cubicBezTo>
                    <a:pt x="255" y="235"/>
                    <a:pt x="408" y="210"/>
                    <a:pt x="560" y="210"/>
                  </a:cubicBezTo>
                  <a:cubicBezTo>
                    <a:pt x="752" y="210"/>
                    <a:pt x="942" y="249"/>
                    <a:pt x="1114" y="325"/>
                  </a:cubicBezTo>
                  <a:cubicBezTo>
                    <a:pt x="1288" y="383"/>
                    <a:pt x="1443" y="479"/>
                    <a:pt x="1578" y="576"/>
                  </a:cubicBezTo>
                  <a:cubicBezTo>
                    <a:pt x="1733" y="672"/>
                    <a:pt x="1868" y="750"/>
                    <a:pt x="2042" y="827"/>
                  </a:cubicBezTo>
                  <a:cubicBezTo>
                    <a:pt x="2060" y="838"/>
                    <a:pt x="2077" y="843"/>
                    <a:pt x="2093" y="843"/>
                  </a:cubicBezTo>
                  <a:cubicBezTo>
                    <a:pt x="2163" y="843"/>
                    <a:pt x="2205" y="751"/>
                    <a:pt x="2158" y="672"/>
                  </a:cubicBezTo>
                  <a:cubicBezTo>
                    <a:pt x="2003" y="537"/>
                    <a:pt x="1849" y="421"/>
                    <a:pt x="1675" y="325"/>
                  </a:cubicBezTo>
                  <a:cubicBezTo>
                    <a:pt x="1520" y="228"/>
                    <a:pt x="1327" y="151"/>
                    <a:pt x="1153" y="73"/>
                  </a:cubicBezTo>
                  <a:cubicBezTo>
                    <a:pt x="1000" y="25"/>
                    <a:pt x="844" y="0"/>
                    <a:pt x="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01" name="Google Shape;1401;p66"/>
            <p:cNvSpPr/>
            <p:nvPr/>
          </p:nvSpPr>
          <p:spPr>
            <a:xfrm>
              <a:off x="7039175" y="2041925"/>
              <a:ext cx="38200" cy="19325"/>
            </a:xfrm>
            <a:custGeom>
              <a:avLst/>
              <a:gdLst/>
              <a:ahLst/>
              <a:cxnLst/>
              <a:rect l="l" t="t" r="r" b="b"/>
              <a:pathLst>
                <a:path w="1528" h="773" extrusionOk="0">
                  <a:moveTo>
                    <a:pt x="1045" y="0"/>
                  </a:moveTo>
                  <a:cubicBezTo>
                    <a:pt x="972" y="0"/>
                    <a:pt x="900" y="15"/>
                    <a:pt x="832" y="44"/>
                  </a:cubicBezTo>
                  <a:cubicBezTo>
                    <a:pt x="523" y="121"/>
                    <a:pt x="233" y="333"/>
                    <a:pt x="59" y="604"/>
                  </a:cubicBezTo>
                  <a:cubicBezTo>
                    <a:pt x="1" y="677"/>
                    <a:pt x="86" y="772"/>
                    <a:pt x="165" y="772"/>
                  </a:cubicBezTo>
                  <a:cubicBezTo>
                    <a:pt x="190" y="772"/>
                    <a:pt x="214" y="763"/>
                    <a:pt x="233" y="739"/>
                  </a:cubicBezTo>
                  <a:lnTo>
                    <a:pt x="233" y="759"/>
                  </a:lnTo>
                  <a:cubicBezTo>
                    <a:pt x="388" y="546"/>
                    <a:pt x="600" y="372"/>
                    <a:pt x="871" y="295"/>
                  </a:cubicBezTo>
                  <a:cubicBezTo>
                    <a:pt x="916" y="272"/>
                    <a:pt x="975" y="263"/>
                    <a:pt x="1035" y="263"/>
                  </a:cubicBezTo>
                  <a:cubicBezTo>
                    <a:pt x="1077" y="263"/>
                    <a:pt x="1121" y="267"/>
                    <a:pt x="1161" y="275"/>
                  </a:cubicBezTo>
                  <a:cubicBezTo>
                    <a:pt x="1199" y="275"/>
                    <a:pt x="1238" y="295"/>
                    <a:pt x="1296" y="314"/>
                  </a:cubicBezTo>
                  <a:cubicBezTo>
                    <a:pt x="1335" y="333"/>
                    <a:pt x="1354" y="372"/>
                    <a:pt x="1412" y="411"/>
                  </a:cubicBezTo>
                  <a:cubicBezTo>
                    <a:pt x="1419" y="414"/>
                    <a:pt x="1427" y="416"/>
                    <a:pt x="1435" y="416"/>
                  </a:cubicBezTo>
                  <a:cubicBezTo>
                    <a:pt x="1476" y="416"/>
                    <a:pt x="1528" y="381"/>
                    <a:pt x="1528" y="333"/>
                  </a:cubicBezTo>
                  <a:cubicBezTo>
                    <a:pt x="1528" y="179"/>
                    <a:pt x="1373" y="63"/>
                    <a:pt x="1257" y="44"/>
                  </a:cubicBezTo>
                  <a:cubicBezTo>
                    <a:pt x="1190" y="15"/>
                    <a:pt x="1117" y="0"/>
                    <a:pt x="1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02" name="Google Shape;1402;p66"/>
            <p:cNvSpPr/>
            <p:nvPr/>
          </p:nvSpPr>
          <p:spPr>
            <a:xfrm>
              <a:off x="7067400" y="2058950"/>
              <a:ext cx="20125" cy="9250"/>
            </a:xfrm>
            <a:custGeom>
              <a:avLst/>
              <a:gdLst/>
              <a:ahLst/>
              <a:cxnLst/>
              <a:rect l="l" t="t" r="r" b="b"/>
              <a:pathLst>
                <a:path w="805" h="370" extrusionOk="0">
                  <a:moveTo>
                    <a:pt x="457" y="0"/>
                  </a:moveTo>
                  <a:cubicBezTo>
                    <a:pt x="341" y="0"/>
                    <a:pt x="244" y="39"/>
                    <a:pt x="148" y="97"/>
                  </a:cubicBezTo>
                  <a:cubicBezTo>
                    <a:pt x="1" y="178"/>
                    <a:pt x="88" y="370"/>
                    <a:pt x="212" y="370"/>
                  </a:cubicBezTo>
                  <a:cubicBezTo>
                    <a:pt x="235" y="370"/>
                    <a:pt x="259" y="363"/>
                    <a:pt x="283" y="348"/>
                  </a:cubicBezTo>
                  <a:lnTo>
                    <a:pt x="283" y="329"/>
                  </a:lnTo>
                  <a:cubicBezTo>
                    <a:pt x="298" y="329"/>
                    <a:pt x="313" y="317"/>
                    <a:pt x="338" y="302"/>
                  </a:cubicBezTo>
                  <a:lnTo>
                    <a:pt x="338" y="302"/>
                  </a:lnTo>
                  <a:cubicBezTo>
                    <a:pt x="371" y="290"/>
                    <a:pt x="404" y="287"/>
                    <a:pt x="438" y="271"/>
                  </a:cubicBezTo>
                  <a:lnTo>
                    <a:pt x="476" y="271"/>
                  </a:lnTo>
                  <a:cubicBezTo>
                    <a:pt x="534" y="290"/>
                    <a:pt x="573" y="290"/>
                    <a:pt x="611" y="290"/>
                  </a:cubicBezTo>
                  <a:lnTo>
                    <a:pt x="650" y="290"/>
                  </a:lnTo>
                  <a:cubicBezTo>
                    <a:pt x="660" y="300"/>
                    <a:pt x="674" y="305"/>
                    <a:pt x="689" y="305"/>
                  </a:cubicBezTo>
                  <a:cubicBezTo>
                    <a:pt x="703" y="305"/>
                    <a:pt x="718" y="300"/>
                    <a:pt x="727" y="290"/>
                  </a:cubicBezTo>
                  <a:cubicBezTo>
                    <a:pt x="766" y="290"/>
                    <a:pt x="805" y="232"/>
                    <a:pt x="785" y="174"/>
                  </a:cubicBezTo>
                  <a:cubicBezTo>
                    <a:pt x="785" y="135"/>
                    <a:pt x="766" y="116"/>
                    <a:pt x="727" y="97"/>
                  </a:cubicBezTo>
                  <a:cubicBezTo>
                    <a:pt x="708" y="58"/>
                    <a:pt x="689" y="39"/>
                    <a:pt x="669" y="39"/>
                  </a:cubicBezTo>
                  <a:cubicBezTo>
                    <a:pt x="631" y="20"/>
                    <a:pt x="573"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03" name="Google Shape;1403;p66"/>
            <p:cNvSpPr/>
            <p:nvPr/>
          </p:nvSpPr>
          <p:spPr>
            <a:xfrm>
              <a:off x="7108275" y="1996625"/>
              <a:ext cx="48625" cy="27525"/>
            </a:xfrm>
            <a:custGeom>
              <a:avLst/>
              <a:gdLst/>
              <a:ahLst/>
              <a:cxnLst/>
              <a:rect l="l" t="t" r="r" b="b"/>
              <a:pathLst>
                <a:path w="1945" h="1101" extrusionOk="0">
                  <a:moveTo>
                    <a:pt x="155" y="0"/>
                  </a:moveTo>
                  <a:cubicBezTo>
                    <a:pt x="39" y="0"/>
                    <a:pt x="1" y="174"/>
                    <a:pt x="117" y="194"/>
                  </a:cubicBezTo>
                  <a:cubicBezTo>
                    <a:pt x="426" y="252"/>
                    <a:pt x="735" y="368"/>
                    <a:pt x="1006" y="522"/>
                  </a:cubicBezTo>
                  <a:cubicBezTo>
                    <a:pt x="1160" y="599"/>
                    <a:pt x="1276" y="696"/>
                    <a:pt x="1411" y="793"/>
                  </a:cubicBezTo>
                  <a:cubicBezTo>
                    <a:pt x="1527" y="889"/>
                    <a:pt x="1663" y="986"/>
                    <a:pt x="1798" y="1083"/>
                  </a:cubicBezTo>
                  <a:cubicBezTo>
                    <a:pt x="1814" y="1095"/>
                    <a:pt x="1831" y="1100"/>
                    <a:pt x="1846" y="1100"/>
                  </a:cubicBezTo>
                  <a:cubicBezTo>
                    <a:pt x="1903" y="1100"/>
                    <a:pt x="1944" y="1027"/>
                    <a:pt x="1914" y="967"/>
                  </a:cubicBezTo>
                  <a:cubicBezTo>
                    <a:pt x="1836" y="812"/>
                    <a:pt x="1721" y="677"/>
                    <a:pt x="1566" y="580"/>
                  </a:cubicBezTo>
                  <a:cubicBezTo>
                    <a:pt x="1431" y="464"/>
                    <a:pt x="1295" y="368"/>
                    <a:pt x="1141" y="290"/>
                  </a:cubicBezTo>
                  <a:cubicBezTo>
                    <a:pt x="986" y="213"/>
                    <a:pt x="832" y="155"/>
                    <a:pt x="677" y="97"/>
                  </a:cubicBezTo>
                  <a:cubicBezTo>
                    <a:pt x="503" y="58"/>
                    <a:pt x="329" y="20"/>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04" name="Google Shape;1404;p66"/>
            <p:cNvSpPr/>
            <p:nvPr/>
          </p:nvSpPr>
          <p:spPr>
            <a:xfrm>
              <a:off x="6959550" y="2194450"/>
              <a:ext cx="36100" cy="25025"/>
            </a:xfrm>
            <a:custGeom>
              <a:avLst/>
              <a:gdLst/>
              <a:ahLst/>
              <a:cxnLst/>
              <a:rect l="l" t="t" r="r" b="b"/>
              <a:pathLst>
                <a:path w="1444" h="1001" extrusionOk="0">
                  <a:moveTo>
                    <a:pt x="1327" y="0"/>
                  </a:moveTo>
                  <a:cubicBezTo>
                    <a:pt x="1315" y="0"/>
                    <a:pt x="1303" y="3"/>
                    <a:pt x="1292" y="10"/>
                  </a:cubicBezTo>
                  <a:cubicBezTo>
                    <a:pt x="1196" y="88"/>
                    <a:pt x="1099" y="184"/>
                    <a:pt x="1022" y="281"/>
                  </a:cubicBezTo>
                  <a:cubicBezTo>
                    <a:pt x="945" y="358"/>
                    <a:pt x="848" y="455"/>
                    <a:pt x="751" y="513"/>
                  </a:cubicBezTo>
                  <a:cubicBezTo>
                    <a:pt x="655" y="590"/>
                    <a:pt x="539" y="648"/>
                    <a:pt x="442" y="706"/>
                  </a:cubicBezTo>
                  <a:cubicBezTo>
                    <a:pt x="384" y="745"/>
                    <a:pt x="326" y="764"/>
                    <a:pt x="268" y="783"/>
                  </a:cubicBezTo>
                  <a:cubicBezTo>
                    <a:pt x="237" y="783"/>
                    <a:pt x="182" y="833"/>
                    <a:pt x="141" y="833"/>
                  </a:cubicBezTo>
                  <a:cubicBezTo>
                    <a:pt x="131" y="833"/>
                    <a:pt x="121" y="830"/>
                    <a:pt x="114" y="822"/>
                  </a:cubicBezTo>
                  <a:cubicBezTo>
                    <a:pt x="108" y="819"/>
                    <a:pt x="102" y="818"/>
                    <a:pt x="96" y="818"/>
                  </a:cubicBezTo>
                  <a:cubicBezTo>
                    <a:pt x="56" y="818"/>
                    <a:pt x="0" y="866"/>
                    <a:pt x="17" y="899"/>
                  </a:cubicBezTo>
                  <a:cubicBezTo>
                    <a:pt x="36" y="977"/>
                    <a:pt x="109" y="1001"/>
                    <a:pt x="189" y="1001"/>
                  </a:cubicBezTo>
                  <a:cubicBezTo>
                    <a:pt x="268" y="1001"/>
                    <a:pt x="355" y="977"/>
                    <a:pt x="404" y="957"/>
                  </a:cubicBezTo>
                  <a:cubicBezTo>
                    <a:pt x="539" y="919"/>
                    <a:pt x="693" y="861"/>
                    <a:pt x="829" y="783"/>
                  </a:cubicBezTo>
                  <a:cubicBezTo>
                    <a:pt x="945" y="706"/>
                    <a:pt x="1080" y="609"/>
                    <a:pt x="1177" y="513"/>
                  </a:cubicBezTo>
                  <a:cubicBezTo>
                    <a:pt x="1292" y="397"/>
                    <a:pt x="1389" y="262"/>
                    <a:pt x="1428" y="126"/>
                  </a:cubicBezTo>
                  <a:cubicBezTo>
                    <a:pt x="1444" y="63"/>
                    <a:pt x="1382" y="0"/>
                    <a:pt x="1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6"/>
            <p:cNvSpPr/>
            <p:nvPr/>
          </p:nvSpPr>
          <p:spPr>
            <a:xfrm>
              <a:off x="6977500" y="2210650"/>
              <a:ext cx="18250" cy="14575"/>
            </a:xfrm>
            <a:custGeom>
              <a:avLst/>
              <a:gdLst/>
              <a:ahLst/>
              <a:cxnLst/>
              <a:rect l="l" t="t" r="r" b="b"/>
              <a:pathLst>
                <a:path w="730" h="583" extrusionOk="0">
                  <a:moveTo>
                    <a:pt x="632" y="0"/>
                  </a:moveTo>
                  <a:cubicBezTo>
                    <a:pt x="594" y="0"/>
                    <a:pt x="555" y="19"/>
                    <a:pt x="516" y="39"/>
                  </a:cubicBezTo>
                  <a:lnTo>
                    <a:pt x="439" y="97"/>
                  </a:lnTo>
                  <a:lnTo>
                    <a:pt x="304" y="213"/>
                  </a:lnTo>
                  <a:cubicBezTo>
                    <a:pt x="207" y="290"/>
                    <a:pt x="130" y="367"/>
                    <a:pt x="53" y="464"/>
                  </a:cubicBezTo>
                  <a:cubicBezTo>
                    <a:pt x="1" y="516"/>
                    <a:pt x="57" y="583"/>
                    <a:pt x="125" y="583"/>
                  </a:cubicBezTo>
                  <a:cubicBezTo>
                    <a:pt x="133" y="583"/>
                    <a:pt x="141" y="582"/>
                    <a:pt x="149" y="580"/>
                  </a:cubicBezTo>
                  <a:lnTo>
                    <a:pt x="130" y="580"/>
                  </a:lnTo>
                  <a:cubicBezTo>
                    <a:pt x="246" y="522"/>
                    <a:pt x="343" y="464"/>
                    <a:pt x="439" y="406"/>
                  </a:cubicBezTo>
                  <a:lnTo>
                    <a:pt x="574" y="309"/>
                  </a:lnTo>
                  <a:lnTo>
                    <a:pt x="632" y="251"/>
                  </a:lnTo>
                  <a:cubicBezTo>
                    <a:pt x="652" y="251"/>
                    <a:pt x="671" y="232"/>
                    <a:pt x="690" y="213"/>
                  </a:cubicBezTo>
                  <a:cubicBezTo>
                    <a:pt x="710" y="193"/>
                    <a:pt x="710" y="174"/>
                    <a:pt x="710" y="155"/>
                  </a:cubicBezTo>
                  <a:cubicBezTo>
                    <a:pt x="729" y="135"/>
                    <a:pt x="729" y="97"/>
                    <a:pt x="710" y="58"/>
                  </a:cubicBezTo>
                  <a:cubicBezTo>
                    <a:pt x="690" y="19"/>
                    <a:pt x="671" y="0"/>
                    <a:pt x="6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6"/>
            <p:cNvSpPr/>
            <p:nvPr/>
          </p:nvSpPr>
          <p:spPr>
            <a:xfrm>
              <a:off x="6647400" y="2111525"/>
              <a:ext cx="40475" cy="32950"/>
            </a:xfrm>
            <a:custGeom>
              <a:avLst/>
              <a:gdLst/>
              <a:ahLst/>
              <a:cxnLst/>
              <a:rect l="l" t="t" r="r" b="b"/>
              <a:pathLst>
                <a:path w="1619" h="1318" extrusionOk="0">
                  <a:moveTo>
                    <a:pt x="215" y="0"/>
                  </a:moveTo>
                  <a:cubicBezTo>
                    <a:pt x="156" y="0"/>
                    <a:pt x="95" y="31"/>
                    <a:pt x="77" y="100"/>
                  </a:cubicBezTo>
                  <a:lnTo>
                    <a:pt x="97" y="81"/>
                  </a:lnTo>
                  <a:lnTo>
                    <a:pt x="97" y="81"/>
                  </a:lnTo>
                  <a:cubicBezTo>
                    <a:pt x="0" y="467"/>
                    <a:pt x="155" y="873"/>
                    <a:pt x="464" y="1124"/>
                  </a:cubicBezTo>
                  <a:cubicBezTo>
                    <a:pt x="638" y="1240"/>
                    <a:pt x="831" y="1318"/>
                    <a:pt x="1024" y="1318"/>
                  </a:cubicBezTo>
                  <a:lnTo>
                    <a:pt x="1160" y="1318"/>
                  </a:lnTo>
                  <a:cubicBezTo>
                    <a:pt x="1218" y="1298"/>
                    <a:pt x="1276" y="1279"/>
                    <a:pt x="1314" y="1260"/>
                  </a:cubicBezTo>
                  <a:cubicBezTo>
                    <a:pt x="1411" y="1221"/>
                    <a:pt x="1488" y="1182"/>
                    <a:pt x="1565" y="1124"/>
                  </a:cubicBezTo>
                  <a:cubicBezTo>
                    <a:pt x="1618" y="1054"/>
                    <a:pt x="1575" y="967"/>
                    <a:pt x="1493" y="967"/>
                  </a:cubicBezTo>
                  <a:cubicBezTo>
                    <a:pt x="1485" y="967"/>
                    <a:pt x="1477" y="968"/>
                    <a:pt x="1469" y="970"/>
                  </a:cubicBezTo>
                  <a:cubicBezTo>
                    <a:pt x="1411" y="989"/>
                    <a:pt x="1334" y="1008"/>
                    <a:pt x="1256" y="1008"/>
                  </a:cubicBezTo>
                  <a:cubicBezTo>
                    <a:pt x="1218" y="1008"/>
                    <a:pt x="1179" y="989"/>
                    <a:pt x="1140" y="989"/>
                  </a:cubicBezTo>
                  <a:lnTo>
                    <a:pt x="1024" y="989"/>
                  </a:lnTo>
                  <a:cubicBezTo>
                    <a:pt x="889" y="989"/>
                    <a:pt x="754" y="931"/>
                    <a:pt x="638" y="854"/>
                  </a:cubicBezTo>
                  <a:cubicBezTo>
                    <a:pt x="425" y="680"/>
                    <a:pt x="309" y="409"/>
                    <a:pt x="348" y="120"/>
                  </a:cubicBezTo>
                  <a:cubicBezTo>
                    <a:pt x="359" y="45"/>
                    <a:pt x="288"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07" name="Google Shape;1407;p66"/>
            <p:cNvSpPr/>
            <p:nvPr/>
          </p:nvSpPr>
          <p:spPr>
            <a:xfrm>
              <a:off x="6602625" y="1935750"/>
              <a:ext cx="27400" cy="21700"/>
            </a:xfrm>
            <a:custGeom>
              <a:avLst/>
              <a:gdLst/>
              <a:ahLst/>
              <a:cxnLst/>
              <a:rect l="l" t="t" r="r" b="b"/>
              <a:pathLst>
                <a:path w="1096" h="868" extrusionOk="0">
                  <a:moveTo>
                    <a:pt x="999" y="0"/>
                  </a:moveTo>
                  <a:cubicBezTo>
                    <a:pt x="554" y="0"/>
                    <a:pt x="168" y="368"/>
                    <a:pt x="13" y="773"/>
                  </a:cubicBezTo>
                  <a:cubicBezTo>
                    <a:pt x="0" y="825"/>
                    <a:pt x="48" y="868"/>
                    <a:pt x="92" y="868"/>
                  </a:cubicBezTo>
                  <a:cubicBezTo>
                    <a:pt x="114" y="868"/>
                    <a:pt x="136" y="857"/>
                    <a:pt x="149" y="831"/>
                  </a:cubicBezTo>
                  <a:cubicBezTo>
                    <a:pt x="226" y="638"/>
                    <a:pt x="342" y="503"/>
                    <a:pt x="496" y="387"/>
                  </a:cubicBezTo>
                  <a:cubicBezTo>
                    <a:pt x="670" y="271"/>
                    <a:pt x="844" y="194"/>
                    <a:pt x="1018" y="136"/>
                  </a:cubicBezTo>
                  <a:cubicBezTo>
                    <a:pt x="1095" y="116"/>
                    <a:pt x="1076" y="0"/>
                    <a:pt x="9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08" name="Google Shape;1408;p66"/>
            <p:cNvSpPr/>
            <p:nvPr/>
          </p:nvSpPr>
          <p:spPr>
            <a:xfrm>
              <a:off x="6618400" y="1953150"/>
              <a:ext cx="22725" cy="20275"/>
            </a:xfrm>
            <a:custGeom>
              <a:avLst/>
              <a:gdLst/>
              <a:ahLst/>
              <a:cxnLst/>
              <a:rect l="l" t="t" r="r" b="b"/>
              <a:pathLst>
                <a:path w="909" h="811" extrusionOk="0">
                  <a:moveTo>
                    <a:pt x="696" y="0"/>
                  </a:moveTo>
                  <a:cubicBezTo>
                    <a:pt x="638" y="0"/>
                    <a:pt x="600" y="0"/>
                    <a:pt x="542" y="19"/>
                  </a:cubicBezTo>
                  <a:cubicBezTo>
                    <a:pt x="445" y="58"/>
                    <a:pt x="349" y="116"/>
                    <a:pt x="271" y="174"/>
                  </a:cubicBezTo>
                  <a:cubicBezTo>
                    <a:pt x="117" y="309"/>
                    <a:pt x="20" y="503"/>
                    <a:pt x="1" y="696"/>
                  </a:cubicBezTo>
                  <a:cubicBezTo>
                    <a:pt x="1" y="771"/>
                    <a:pt x="61" y="811"/>
                    <a:pt x="121" y="811"/>
                  </a:cubicBezTo>
                  <a:cubicBezTo>
                    <a:pt x="168" y="811"/>
                    <a:pt x="215" y="786"/>
                    <a:pt x="233" y="734"/>
                  </a:cubicBezTo>
                  <a:lnTo>
                    <a:pt x="233" y="677"/>
                  </a:lnTo>
                  <a:cubicBezTo>
                    <a:pt x="233" y="638"/>
                    <a:pt x="252" y="599"/>
                    <a:pt x="271" y="561"/>
                  </a:cubicBezTo>
                  <a:lnTo>
                    <a:pt x="271" y="522"/>
                  </a:lnTo>
                  <a:lnTo>
                    <a:pt x="291" y="483"/>
                  </a:lnTo>
                  <a:lnTo>
                    <a:pt x="310" y="445"/>
                  </a:lnTo>
                  <a:cubicBezTo>
                    <a:pt x="329" y="425"/>
                    <a:pt x="368" y="387"/>
                    <a:pt x="387" y="367"/>
                  </a:cubicBezTo>
                  <a:lnTo>
                    <a:pt x="407" y="348"/>
                  </a:lnTo>
                  <a:lnTo>
                    <a:pt x="426" y="348"/>
                  </a:lnTo>
                  <a:cubicBezTo>
                    <a:pt x="464" y="329"/>
                    <a:pt x="503" y="309"/>
                    <a:pt x="522" y="290"/>
                  </a:cubicBezTo>
                  <a:lnTo>
                    <a:pt x="561" y="290"/>
                  </a:lnTo>
                  <a:cubicBezTo>
                    <a:pt x="580" y="271"/>
                    <a:pt x="600" y="271"/>
                    <a:pt x="619" y="271"/>
                  </a:cubicBezTo>
                  <a:lnTo>
                    <a:pt x="716" y="232"/>
                  </a:lnTo>
                  <a:lnTo>
                    <a:pt x="832" y="232"/>
                  </a:lnTo>
                  <a:lnTo>
                    <a:pt x="851" y="213"/>
                  </a:lnTo>
                  <a:cubicBezTo>
                    <a:pt x="909" y="174"/>
                    <a:pt x="909" y="97"/>
                    <a:pt x="870" y="58"/>
                  </a:cubicBezTo>
                  <a:cubicBezTo>
                    <a:pt x="851" y="19"/>
                    <a:pt x="812"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09" name="Google Shape;1409;p66"/>
            <p:cNvSpPr/>
            <p:nvPr/>
          </p:nvSpPr>
          <p:spPr>
            <a:xfrm>
              <a:off x="6996675" y="1823750"/>
              <a:ext cx="17825" cy="32375"/>
            </a:xfrm>
            <a:custGeom>
              <a:avLst/>
              <a:gdLst/>
              <a:ahLst/>
              <a:cxnLst/>
              <a:rect l="l" t="t" r="r" b="b"/>
              <a:pathLst>
                <a:path w="713" h="1295" extrusionOk="0">
                  <a:moveTo>
                    <a:pt x="166" y="1"/>
                  </a:moveTo>
                  <a:cubicBezTo>
                    <a:pt x="140" y="1"/>
                    <a:pt x="114" y="12"/>
                    <a:pt x="97" y="36"/>
                  </a:cubicBezTo>
                  <a:cubicBezTo>
                    <a:pt x="59" y="94"/>
                    <a:pt x="39" y="152"/>
                    <a:pt x="39" y="210"/>
                  </a:cubicBezTo>
                  <a:cubicBezTo>
                    <a:pt x="20" y="268"/>
                    <a:pt x="1" y="326"/>
                    <a:pt x="20" y="384"/>
                  </a:cubicBezTo>
                  <a:cubicBezTo>
                    <a:pt x="20" y="500"/>
                    <a:pt x="39" y="635"/>
                    <a:pt x="78" y="732"/>
                  </a:cubicBezTo>
                  <a:cubicBezTo>
                    <a:pt x="136" y="847"/>
                    <a:pt x="194" y="963"/>
                    <a:pt x="252" y="1060"/>
                  </a:cubicBezTo>
                  <a:cubicBezTo>
                    <a:pt x="329" y="1157"/>
                    <a:pt x="426" y="1253"/>
                    <a:pt x="542" y="1292"/>
                  </a:cubicBezTo>
                  <a:cubicBezTo>
                    <a:pt x="550" y="1294"/>
                    <a:pt x="559" y="1294"/>
                    <a:pt x="567" y="1294"/>
                  </a:cubicBezTo>
                  <a:cubicBezTo>
                    <a:pt x="651" y="1294"/>
                    <a:pt x="712" y="1208"/>
                    <a:pt x="677" y="1137"/>
                  </a:cubicBezTo>
                  <a:lnTo>
                    <a:pt x="658" y="1137"/>
                  </a:lnTo>
                  <a:cubicBezTo>
                    <a:pt x="600" y="1041"/>
                    <a:pt x="542" y="963"/>
                    <a:pt x="484" y="886"/>
                  </a:cubicBezTo>
                  <a:cubicBezTo>
                    <a:pt x="426" y="809"/>
                    <a:pt x="387" y="732"/>
                    <a:pt x="349" y="654"/>
                  </a:cubicBezTo>
                  <a:cubicBezTo>
                    <a:pt x="329" y="596"/>
                    <a:pt x="329" y="558"/>
                    <a:pt x="310" y="500"/>
                  </a:cubicBezTo>
                  <a:cubicBezTo>
                    <a:pt x="310" y="461"/>
                    <a:pt x="291" y="422"/>
                    <a:pt x="291" y="384"/>
                  </a:cubicBezTo>
                  <a:cubicBezTo>
                    <a:pt x="291" y="345"/>
                    <a:pt x="291" y="306"/>
                    <a:pt x="291" y="287"/>
                  </a:cubicBezTo>
                  <a:cubicBezTo>
                    <a:pt x="291" y="268"/>
                    <a:pt x="271" y="248"/>
                    <a:pt x="271" y="229"/>
                  </a:cubicBezTo>
                  <a:cubicBezTo>
                    <a:pt x="271" y="171"/>
                    <a:pt x="252" y="113"/>
                    <a:pt x="252" y="55"/>
                  </a:cubicBezTo>
                  <a:cubicBezTo>
                    <a:pt x="241" y="22"/>
                    <a:pt x="203"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10" name="Google Shape;1410;p66"/>
            <p:cNvSpPr/>
            <p:nvPr/>
          </p:nvSpPr>
          <p:spPr>
            <a:xfrm>
              <a:off x="7008750" y="1829225"/>
              <a:ext cx="10300" cy="20775"/>
            </a:xfrm>
            <a:custGeom>
              <a:avLst/>
              <a:gdLst/>
              <a:ahLst/>
              <a:cxnLst/>
              <a:rect l="l" t="t" r="r" b="b"/>
              <a:pathLst>
                <a:path w="412" h="831" extrusionOk="0">
                  <a:moveTo>
                    <a:pt x="143" y="1"/>
                  </a:moveTo>
                  <a:cubicBezTo>
                    <a:pt x="121" y="1"/>
                    <a:pt x="98" y="9"/>
                    <a:pt x="78" y="29"/>
                  </a:cubicBezTo>
                  <a:cubicBezTo>
                    <a:pt x="39" y="49"/>
                    <a:pt x="20" y="87"/>
                    <a:pt x="20" y="126"/>
                  </a:cubicBezTo>
                  <a:cubicBezTo>
                    <a:pt x="1" y="165"/>
                    <a:pt x="1" y="203"/>
                    <a:pt x="1" y="242"/>
                  </a:cubicBezTo>
                  <a:cubicBezTo>
                    <a:pt x="1" y="319"/>
                    <a:pt x="20" y="377"/>
                    <a:pt x="39" y="455"/>
                  </a:cubicBezTo>
                  <a:cubicBezTo>
                    <a:pt x="59" y="590"/>
                    <a:pt x="136" y="706"/>
                    <a:pt x="233" y="802"/>
                  </a:cubicBezTo>
                  <a:cubicBezTo>
                    <a:pt x="252" y="822"/>
                    <a:pt x="275" y="831"/>
                    <a:pt x="296" y="831"/>
                  </a:cubicBezTo>
                  <a:cubicBezTo>
                    <a:pt x="358" y="831"/>
                    <a:pt x="411" y="758"/>
                    <a:pt x="368" y="686"/>
                  </a:cubicBezTo>
                  <a:lnTo>
                    <a:pt x="329" y="667"/>
                  </a:lnTo>
                  <a:cubicBezTo>
                    <a:pt x="310" y="628"/>
                    <a:pt x="310" y="609"/>
                    <a:pt x="291" y="590"/>
                  </a:cubicBezTo>
                  <a:lnTo>
                    <a:pt x="291" y="571"/>
                  </a:lnTo>
                  <a:lnTo>
                    <a:pt x="271" y="532"/>
                  </a:lnTo>
                  <a:cubicBezTo>
                    <a:pt x="252" y="474"/>
                    <a:pt x="233" y="416"/>
                    <a:pt x="233" y="358"/>
                  </a:cubicBezTo>
                  <a:lnTo>
                    <a:pt x="233" y="319"/>
                  </a:lnTo>
                  <a:lnTo>
                    <a:pt x="233" y="242"/>
                  </a:lnTo>
                  <a:cubicBezTo>
                    <a:pt x="233" y="203"/>
                    <a:pt x="233" y="184"/>
                    <a:pt x="233" y="165"/>
                  </a:cubicBezTo>
                  <a:cubicBezTo>
                    <a:pt x="233" y="126"/>
                    <a:pt x="233" y="107"/>
                    <a:pt x="233" y="87"/>
                  </a:cubicBezTo>
                  <a:lnTo>
                    <a:pt x="233" y="68"/>
                  </a:lnTo>
                  <a:cubicBezTo>
                    <a:pt x="220" y="30"/>
                    <a:pt x="183"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11" name="Google Shape;1411;p66"/>
            <p:cNvSpPr/>
            <p:nvPr/>
          </p:nvSpPr>
          <p:spPr>
            <a:xfrm>
              <a:off x="7059475" y="1794325"/>
              <a:ext cx="19750" cy="28400"/>
            </a:xfrm>
            <a:custGeom>
              <a:avLst/>
              <a:gdLst/>
              <a:ahLst/>
              <a:cxnLst/>
              <a:rect l="l" t="t" r="r" b="b"/>
              <a:pathLst>
                <a:path w="790" h="1136" extrusionOk="0">
                  <a:moveTo>
                    <a:pt x="395" y="699"/>
                  </a:moveTo>
                  <a:lnTo>
                    <a:pt x="395" y="699"/>
                  </a:lnTo>
                  <a:cubicBezTo>
                    <a:pt x="394" y="699"/>
                    <a:pt x="391" y="702"/>
                    <a:pt x="387" y="710"/>
                  </a:cubicBezTo>
                  <a:cubicBezTo>
                    <a:pt x="387" y="719"/>
                    <a:pt x="388" y="722"/>
                    <a:pt x="389" y="722"/>
                  </a:cubicBezTo>
                  <a:cubicBezTo>
                    <a:pt x="393" y="722"/>
                    <a:pt x="398" y="699"/>
                    <a:pt x="395" y="699"/>
                  </a:cubicBezTo>
                  <a:close/>
                  <a:moveTo>
                    <a:pt x="639" y="0"/>
                  </a:moveTo>
                  <a:cubicBezTo>
                    <a:pt x="624" y="0"/>
                    <a:pt x="610" y="5"/>
                    <a:pt x="600" y="15"/>
                  </a:cubicBezTo>
                  <a:cubicBezTo>
                    <a:pt x="561" y="15"/>
                    <a:pt x="542" y="15"/>
                    <a:pt x="503" y="34"/>
                  </a:cubicBezTo>
                  <a:cubicBezTo>
                    <a:pt x="465" y="53"/>
                    <a:pt x="407" y="92"/>
                    <a:pt x="368" y="131"/>
                  </a:cubicBezTo>
                  <a:cubicBezTo>
                    <a:pt x="291" y="208"/>
                    <a:pt x="213" y="285"/>
                    <a:pt x="155" y="382"/>
                  </a:cubicBezTo>
                  <a:cubicBezTo>
                    <a:pt x="59" y="575"/>
                    <a:pt x="1" y="788"/>
                    <a:pt x="20" y="1000"/>
                  </a:cubicBezTo>
                  <a:cubicBezTo>
                    <a:pt x="20" y="1078"/>
                    <a:pt x="78" y="1136"/>
                    <a:pt x="155" y="1136"/>
                  </a:cubicBezTo>
                  <a:cubicBezTo>
                    <a:pt x="233" y="1136"/>
                    <a:pt x="291" y="1078"/>
                    <a:pt x="291" y="1000"/>
                  </a:cubicBezTo>
                  <a:lnTo>
                    <a:pt x="349" y="1000"/>
                  </a:lnTo>
                  <a:lnTo>
                    <a:pt x="349" y="942"/>
                  </a:lnTo>
                  <a:lnTo>
                    <a:pt x="349" y="904"/>
                  </a:lnTo>
                  <a:cubicBezTo>
                    <a:pt x="349" y="865"/>
                    <a:pt x="368" y="826"/>
                    <a:pt x="368" y="768"/>
                  </a:cubicBezTo>
                  <a:cubicBezTo>
                    <a:pt x="387" y="749"/>
                    <a:pt x="387" y="730"/>
                    <a:pt x="387" y="710"/>
                  </a:cubicBezTo>
                  <a:lnTo>
                    <a:pt x="387" y="672"/>
                  </a:lnTo>
                  <a:cubicBezTo>
                    <a:pt x="407" y="633"/>
                    <a:pt x="426" y="594"/>
                    <a:pt x="465" y="556"/>
                  </a:cubicBezTo>
                  <a:lnTo>
                    <a:pt x="542" y="440"/>
                  </a:lnTo>
                  <a:lnTo>
                    <a:pt x="561" y="421"/>
                  </a:lnTo>
                  <a:lnTo>
                    <a:pt x="600" y="363"/>
                  </a:lnTo>
                  <a:cubicBezTo>
                    <a:pt x="600" y="363"/>
                    <a:pt x="619" y="343"/>
                    <a:pt x="619" y="324"/>
                  </a:cubicBezTo>
                  <a:cubicBezTo>
                    <a:pt x="633" y="310"/>
                    <a:pt x="647" y="297"/>
                    <a:pt x="640" y="297"/>
                  </a:cubicBezTo>
                  <a:lnTo>
                    <a:pt x="640" y="297"/>
                  </a:lnTo>
                  <a:cubicBezTo>
                    <a:pt x="637" y="297"/>
                    <a:pt x="631" y="299"/>
                    <a:pt x="619" y="305"/>
                  </a:cubicBezTo>
                  <a:lnTo>
                    <a:pt x="677" y="266"/>
                  </a:lnTo>
                  <a:cubicBezTo>
                    <a:pt x="697" y="227"/>
                    <a:pt x="697" y="227"/>
                    <a:pt x="716" y="208"/>
                  </a:cubicBezTo>
                  <a:cubicBezTo>
                    <a:pt x="735" y="189"/>
                    <a:pt x="755" y="169"/>
                    <a:pt x="755" y="150"/>
                  </a:cubicBezTo>
                  <a:cubicBezTo>
                    <a:pt x="789" y="81"/>
                    <a:pt x="762" y="12"/>
                    <a:pt x="700" y="12"/>
                  </a:cubicBezTo>
                  <a:cubicBezTo>
                    <a:pt x="693" y="12"/>
                    <a:pt x="685" y="13"/>
                    <a:pt x="677" y="15"/>
                  </a:cubicBezTo>
                  <a:cubicBezTo>
                    <a:pt x="668" y="5"/>
                    <a:pt x="653"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412" name="Google Shape;1412;p66"/>
            <p:cNvSpPr/>
            <p:nvPr/>
          </p:nvSpPr>
          <p:spPr>
            <a:xfrm>
              <a:off x="7198625" y="1777300"/>
              <a:ext cx="27550" cy="16325"/>
            </a:xfrm>
            <a:custGeom>
              <a:avLst/>
              <a:gdLst/>
              <a:ahLst/>
              <a:cxnLst/>
              <a:rect l="l" t="t" r="r" b="b"/>
              <a:pathLst>
                <a:path w="1102" h="653" extrusionOk="0">
                  <a:moveTo>
                    <a:pt x="116" y="0"/>
                  </a:moveTo>
                  <a:cubicBezTo>
                    <a:pt x="20" y="19"/>
                    <a:pt x="0" y="135"/>
                    <a:pt x="78" y="193"/>
                  </a:cubicBezTo>
                  <a:lnTo>
                    <a:pt x="97" y="251"/>
                  </a:lnTo>
                  <a:lnTo>
                    <a:pt x="116" y="251"/>
                  </a:lnTo>
                  <a:cubicBezTo>
                    <a:pt x="136" y="251"/>
                    <a:pt x="155" y="271"/>
                    <a:pt x="174" y="271"/>
                  </a:cubicBezTo>
                  <a:lnTo>
                    <a:pt x="232" y="290"/>
                  </a:lnTo>
                  <a:cubicBezTo>
                    <a:pt x="271" y="290"/>
                    <a:pt x="309" y="309"/>
                    <a:pt x="348" y="329"/>
                  </a:cubicBezTo>
                  <a:lnTo>
                    <a:pt x="387" y="348"/>
                  </a:lnTo>
                  <a:lnTo>
                    <a:pt x="425" y="348"/>
                  </a:lnTo>
                  <a:lnTo>
                    <a:pt x="522" y="406"/>
                  </a:lnTo>
                  <a:cubicBezTo>
                    <a:pt x="561" y="425"/>
                    <a:pt x="599" y="445"/>
                    <a:pt x="638" y="464"/>
                  </a:cubicBezTo>
                  <a:lnTo>
                    <a:pt x="657" y="483"/>
                  </a:lnTo>
                  <a:lnTo>
                    <a:pt x="696" y="522"/>
                  </a:lnTo>
                  <a:lnTo>
                    <a:pt x="735" y="541"/>
                  </a:lnTo>
                  <a:lnTo>
                    <a:pt x="793" y="580"/>
                  </a:lnTo>
                  <a:cubicBezTo>
                    <a:pt x="812" y="599"/>
                    <a:pt x="831" y="618"/>
                    <a:pt x="851" y="638"/>
                  </a:cubicBezTo>
                  <a:cubicBezTo>
                    <a:pt x="870" y="647"/>
                    <a:pt x="889" y="652"/>
                    <a:pt x="909" y="652"/>
                  </a:cubicBezTo>
                  <a:cubicBezTo>
                    <a:pt x="928" y="652"/>
                    <a:pt x="947" y="647"/>
                    <a:pt x="967" y="638"/>
                  </a:cubicBezTo>
                  <a:cubicBezTo>
                    <a:pt x="1025" y="638"/>
                    <a:pt x="1044" y="599"/>
                    <a:pt x="1063" y="560"/>
                  </a:cubicBezTo>
                  <a:cubicBezTo>
                    <a:pt x="1102" y="445"/>
                    <a:pt x="986" y="329"/>
                    <a:pt x="909" y="271"/>
                  </a:cubicBezTo>
                  <a:cubicBezTo>
                    <a:pt x="831" y="213"/>
                    <a:pt x="754" y="155"/>
                    <a:pt x="657" y="116"/>
                  </a:cubicBezTo>
                  <a:cubicBezTo>
                    <a:pt x="580" y="77"/>
                    <a:pt x="503" y="39"/>
                    <a:pt x="406" y="19"/>
                  </a:cubicBezTo>
                  <a:cubicBezTo>
                    <a:pt x="348" y="0"/>
                    <a:pt x="309" y="0"/>
                    <a:pt x="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66"/>
          <p:cNvGrpSpPr/>
          <p:nvPr/>
        </p:nvGrpSpPr>
        <p:grpSpPr>
          <a:xfrm>
            <a:off x="5967575" y="3417183"/>
            <a:ext cx="684185" cy="802142"/>
            <a:chOff x="7087500" y="2582500"/>
            <a:chExt cx="545950" cy="640075"/>
          </a:xfrm>
        </p:grpSpPr>
        <p:sp>
          <p:nvSpPr>
            <p:cNvPr id="1414" name="Google Shape;1414;p66"/>
            <p:cNvSpPr/>
            <p:nvPr/>
          </p:nvSpPr>
          <p:spPr>
            <a:xfrm>
              <a:off x="7366800" y="3068450"/>
              <a:ext cx="48750" cy="95450"/>
            </a:xfrm>
            <a:custGeom>
              <a:avLst/>
              <a:gdLst/>
              <a:ahLst/>
              <a:cxnLst/>
              <a:rect l="l" t="t" r="r" b="b"/>
              <a:pathLst>
                <a:path w="1950" h="3818" extrusionOk="0">
                  <a:moveTo>
                    <a:pt x="1737" y="0"/>
                  </a:moveTo>
                  <a:cubicBezTo>
                    <a:pt x="1681" y="0"/>
                    <a:pt x="1623" y="26"/>
                    <a:pt x="1583" y="86"/>
                  </a:cubicBezTo>
                  <a:cubicBezTo>
                    <a:pt x="1022" y="1187"/>
                    <a:pt x="559" y="2346"/>
                    <a:pt x="76" y="3467"/>
                  </a:cubicBezTo>
                  <a:cubicBezTo>
                    <a:pt x="1" y="3666"/>
                    <a:pt x="166" y="3817"/>
                    <a:pt x="325" y="3817"/>
                  </a:cubicBezTo>
                  <a:cubicBezTo>
                    <a:pt x="412" y="3817"/>
                    <a:pt x="498" y="3771"/>
                    <a:pt x="539" y="3661"/>
                  </a:cubicBezTo>
                  <a:cubicBezTo>
                    <a:pt x="1022" y="2520"/>
                    <a:pt x="1506" y="1400"/>
                    <a:pt x="1911" y="221"/>
                  </a:cubicBezTo>
                  <a:cubicBezTo>
                    <a:pt x="1949" y="94"/>
                    <a:pt x="1846" y="0"/>
                    <a:pt x="1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66"/>
            <p:cNvSpPr/>
            <p:nvPr/>
          </p:nvSpPr>
          <p:spPr>
            <a:xfrm>
              <a:off x="7330275" y="3160800"/>
              <a:ext cx="45675" cy="33200"/>
            </a:xfrm>
            <a:custGeom>
              <a:avLst/>
              <a:gdLst/>
              <a:ahLst/>
              <a:cxnLst/>
              <a:rect l="l" t="t" r="r" b="b"/>
              <a:pathLst>
                <a:path w="1827" h="1328" extrusionOk="0">
                  <a:moveTo>
                    <a:pt x="1575" y="276"/>
                  </a:moveTo>
                  <a:cubicBezTo>
                    <a:pt x="1575" y="285"/>
                    <a:pt x="1576" y="293"/>
                    <a:pt x="1577" y="300"/>
                  </a:cubicBezTo>
                  <a:lnTo>
                    <a:pt x="1577" y="300"/>
                  </a:lnTo>
                  <a:cubicBezTo>
                    <a:pt x="1570" y="301"/>
                    <a:pt x="1564" y="303"/>
                    <a:pt x="1560" y="307"/>
                  </a:cubicBezTo>
                  <a:lnTo>
                    <a:pt x="1560" y="307"/>
                  </a:lnTo>
                  <a:lnTo>
                    <a:pt x="1575" y="276"/>
                  </a:lnTo>
                  <a:close/>
                  <a:moveTo>
                    <a:pt x="1614" y="353"/>
                  </a:moveTo>
                  <a:cubicBezTo>
                    <a:pt x="1614" y="359"/>
                    <a:pt x="1616" y="362"/>
                    <a:pt x="1618" y="362"/>
                  </a:cubicBezTo>
                  <a:cubicBezTo>
                    <a:pt x="1622" y="362"/>
                    <a:pt x="1627" y="353"/>
                    <a:pt x="1614" y="353"/>
                  </a:cubicBezTo>
                  <a:close/>
                  <a:moveTo>
                    <a:pt x="1598" y="0"/>
                  </a:moveTo>
                  <a:cubicBezTo>
                    <a:pt x="1474" y="0"/>
                    <a:pt x="1363" y="43"/>
                    <a:pt x="1266" y="140"/>
                  </a:cubicBezTo>
                  <a:cubicBezTo>
                    <a:pt x="1150" y="218"/>
                    <a:pt x="1034" y="314"/>
                    <a:pt x="899" y="392"/>
                  </a:cubicBezTo>
                  <a:lnTo>
                    <a:pt x="532" y="662"/>
                  </a:lnTo>
                  <a:cubicBezTo>
                    <a:pt x="396" y="759"/>
                    <a:pt x="261" y="855"/>
                    <a:pt x="145" y="952"/>
                  </a:cubicBezTo>
                  <a:cubicBezTo>
                    <a:pt x="0" y="1113"/>
                    <a:pt x="124" y="1328"/>
                    <a:pt x="303" y="1328"/>
                  </a:cubicBezTo>
                  <a:cubicBezTo>
                    <a:pt x="339" y="1328"/>
                    <a:pt x="377" y="1319"/>
                    <a:pt x="416" y="1300"/>
                  </a:cubicBezTo>
                  <a:cubicBezTo>
                    <a:pt x="532" y="1223"/>
                    <a:pt x="648" y="1126"/>
                    <a:pt x="764" y="1029"/>
                  </a:cubicBezTo>
                  <a:lnTo>
                    <a:pt x="1073" y="778"/>
                  </a:lnTo>
                  <a:lnTo>
                    <a:pt x="1401" y="508"/>
                  </a:lnTo>
                  <a:cubicBezTo>
                    <a:pt x="1440" y="469"/>
                    <a:pt x="1498" y="411"/>
                    <a:pt x="1556" y="372"/>
                  </a:cubicBezTo>
                  <a:lnTo>
                    <a:pt x="1594" y="353"/>
                  </a:lnTo>
                  <a:cubicBezTo>
                    <a:pt x="1602" y="353"/>
                    <a:pt x="1609" y="350"/>
                    <a:pt x="1614" y="348"/>
                  </a:cubicBezTo>
                  <a:lnTo>
                    <a:pt x="1614" y="348"/>
                  </a:lnTo>
                  <a:lnTo>
                    <a:pt x="1614" y="353"/>
                  </a:lnTo>
                  <a:cubicBezTo>
                    <a:pt x="1620" y="347"/>
                    <a:pt x="1622" y="344"/>
                    <a:pt x="1622" y="344"/>
                  </a:cubicBezTo>
                  <a:lnTo>
                    <a:pt x="1622" y="344"/>
                  </a:lnTo>
                  <a:cubicBezTo>
                    <a:pt x="1621" y="344"/>
                    <a:pt x="1618" y="346"/>
                    <a:pt x="1614" y="348"/>
                  </a:cubicBezTo>
                  <a:lnTo>
                    <a:pt x="1614" y="348"/>
                  </a:lnTo>
                  <a:lnTo>
                    <a:pt x="1614" y="336"/>
                  </a:lnTo>
                  <a:lnTo>
                    <a:pt x="1614" y="336"/>
                  </a:lnTo>
                  <a:cubicBezTo>
                    <a:pt x="1616" y="336"/>
                    <a:pt x="1618" y="336"/>
                    <a:pt x="1621" y="336"/>
                  </a:cubicBezTo>
                  <a:cubicBezTo>
                    <a:pt x="1635" y="336"/>
                    <a:pt x="1652" y="334"/>
                    <a:pt x="1672" y="334"/>
                  </a:cubicBezTo>
                  <a:cubicBezTo>
                    <a:pt x="1826" y="295"/>
                    <a:pt x="1826" y="44"/>
                    <a:pt x="1672" y="5"/>
                  </a:cubicBezTo>
                  <a:cubicBezTo>
                    <a:pt x="1647" y="2"/>
                    <a:pt x="1622"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6"/>
            <p:cNvSpPr/>
            <p:nvPr/>
          </p:nvSpPr>
          <p:spPr>
            <a:xfrm>
              <a:off x="7341150" y="3159450"/>
              <a:ext cx="38550" cy="63125"/>
            </a:xfrm>
            <a:custGeom>
              <a:avLst/>
              <a:gdLst/>
              <a:ahLst/>
              <a:cxnLst/>
              <a:rect l="l" t="t" r="r" b="b"/>
              <a:pathLst>
                <a:path w="1542" h="2525" extrusionOk="0">
                  <a:moveTo>
                    <a:pt x="1448" y="0"/>
                  </a:moveTo>
                  <a:cubicBezTo>
                    <a:pt x="1434" y="0"/>
                    <a:pt x="1420" y="6"/>
                    <a:pt x="1411" y="21"/>
                  </a:cubicBezTo>
                  <a:cubicBezTo>
                    <a:pt x="1372" y="59"/>
                    <a:pt x="1314" y="98"/>
                    <a:pt x="1275" y="136"/>
                  </a:cubicBezTo>
                  <a:cubicBezTo>
                    <a:pt x="1237" y="175"/>
                    <a:pt x="1217" y="214"/>
                    <a:pt x="1179" y="272"/>
                  </a:cubicBezTo>
                  <a:cubicBezTo>
                    <a:pt x="1121" y="368"/>
                    <a:pt x="1063" y="446"/>
                    <a:pt x="1005" y="523"/>
                  </a:cubicBezTo>
                  <a:cubicBezTo>
                    <a:pt x="870" y="716"/>
                    <a:pt x="754" y="929"/>
                    <a:pt x="638" y="1122"/>
                  </a:cubicBezTo>
                  <a:lnTo>
                    <a:pt x="309" y="1702"/>
                  </a:lnTo>
                  <a:cubicBezTo>
                    <a:pt x="155" y="1895"/>
                    <a:pt x="58" y="2108"/>
                    <a:pt x="0" y="2339"/>
                  </a:cubicBezTo>
                  <a:cubicBezTo>
                    <a:pt x="0" y="2417"/>
                    <a:pt x="39" y="2475"/>
                    <a:pt x="116" y="2513"/>
                  </a:cubicBezTo>
                  <a:cubicBezTo>
                    <a:pt x="144" y="2520"/>
                    <a:pt x="173" y="2525"/>
                    <a:pt x="200" y="2525"/>
                  </a:cubicBezTo>
                  <a:cubicBezTo>
                    <a:pt x="247" y="2525"/>
                    <a:pt x="292" y="2511"/>
                    <a:pt x="329" y="2475"/>
                  </a:cubicBezTo>
                  <a:cubicBezTo>
                    <a:pt x="425" y="2378"/>
                    <a:pt x="483" y="2281"/>
                    <a:pt x="522" y="2166"/>
                  </a:cubicBezTo>
                  <a:lnTo>
                    <a:pt x="676" y="1895"/>
                  </a:lnTo>
                  <a:lnTo>
                    <a:pt x="986" y="1296"/>
                  </a:lnTo>
                  <a:cubicBezTo>
                    <a:pt x="1102" y="1103"/>
                    <a:pt x="1198" y="909"/>
                    <a:pt x="1295" y="697"/>
                  </a:cubicBezTo>
                  <a:cubicBezTo>
                    <a:pt x="1333" y="600"/>
                    <a:pt x="1372" y="504"/>
                    <a:pt x="1430" y="407"/>
                  </a:cubicBezTo>
                  <a:cubicBezTo>
                    <a:pt x="1449" y="368"/>
                    <a:pt x="1469" y="310"/>
                    <a:pt x="1488" y="252"/>
                  </a:cubicBezTo>
                  <a:cubicBezTo>
                    <a:pt x="1507" y="194"/>
                    <a:pt x="1507" y="156"/>
                    <a:pt x="1527" y="98"/>
                  </a:cubicBezTo>
                  <a:cubicBezTo>
                    <a:pt x="1541" y="54"/>
                    <a:pt x="1490" y="0"/>
                    <a:pt x="1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6"/>
            <p:cNvSpPr/>
            <p:nvPr/>
          </p:nvSpPr>
          <p:spPr>
            <a:xfrm>
              <a:off x="7371125" y="3164650"/>
              <a:ext cx="23175" cy="39950"/>
            </a:xfrm>
            <a:custGeom>
              <a:avLst/>
              <a:gdLst/>
              <a:ahLst/>
              <a:cxnLst/>
              <a:rect l="l" t="t" r="r" b="b"/>
              <a:pathLst>
                <a:path w="927" h="1598" extrusionOk="0">
                  <a:moveTo>
                    <a:pt x="171" y="1"/>
                  </a:moveTo>
                  <a:cubicBezTo>
                    <a:pt x="79" y="1"/>
                    <a:pt x="0" y="100"/>
                    <a:pt x="57" y="199"/>
                  </a:cubicBezTo>
                  <a:cubicBezTo>
                    <a:pt x="115" y="296"/>
                    <a:pt x="173" y="392"/>
                    <a:pt x="212" y="508"/>
                  </a:cubicBezTo>
                  <a:cubicBezTo>
                    <a:pt x="270" y="586"/>
                    <a:pt x="308" y="682"/>
                    <a:pt x="347" y="779"/>
                  </a:cubicBezTo>
                  <a:cubicBezTo>
                    <a:pt x="386" y="895"/>
                    <a:pt x="405" y="991"/>
                    <a:pt x="444" y="1107"/>
                  </a:cubicBezTo>
                  <a:cubicBezTo>
                    <a:pt x="444" y="1165"/>
                    <a:pt x="463" y="1204"/>
                    <a:pt x="482" y="1262"/>
                  </a:cubicBezTo>
                  <a:cubicBezTo>
                    <a:pt x="482" y="1281"/>
                    <a:pt x="482" y="1301"/>
                    <a:pt x="482" y="1301"/>
                  </a:cubicBezTo>
                  <a:cubicBezTo>
                    <a:pt x="463" y="1339"/>
                    <a:pt x="482" y="1397"/>
                    <a:pt x="482" y="1436"/>
                  </a:cubicBezTo>
                  <a:cubicBezTo>
                    <a:pt x="516" y="1547"/>
                    <a:pt x="608" y="1598"/>
                    <a:pt x="699" y="1598"/>
                  </a:cubicBezTo>
                  <a:cubicBezTo>
                    <a:pt x="813" y="1598"/>
                    <a:pt x="927" y="1518"/>
                    <a:pt x="927" y="1378"/>
                  </a:cubicBezTo>
                  <a:cubicBezTo>
                    <a:pt x="927" y="1301"/>
                    <a:pt x="907" y="1223"/>
                    <a:pt x="888" y="1165"/>
                  </a:cubicBezTo>
                  <a:cubicBezTo>
                    <a:pt x="888" y="1107"/>
                    <a:pt x="869" y="1049"/>
                    <a:pt x="849" y="991"/>
                  </a:cubicBezTo>
                  <a:cubicBezTo>
                    <a:pt x="811" y="856"/>
                    <a:pt x="753" y="740"/>
                    <a:pt x="695" y="624"/>
                  </a:cubicBezTo>
                  <a:cubicBezTo>
                    <a:pt x="656" y="528"/>
                    <a:pt x="598" y="412"/>
                    <a:pt x="521" y="334"/>
                  </a:cubicBezTo>
                  <a:cubicBezTo>
                    <a:pt x="444" y="218"/>
                    <a:pt x="366" y="122"/>
                    <a:pt x="270" y="44"/>
                  </a:cubicBezTo>
                  <a:cubicBezTo>
                    <a:pt x="239" y="14"/>
                    <a:pt x="204"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6"/>
            <p:cNvSpPr/>
            <p:nvPr/>
          </p:nvSpPr>
          <p:spPr>
            <a:xfrm>
              <a:off x="7324250" y="3072725"/>
              <a:ext cx="62200" cy="100925"/>
            </a:xfrm>
            <a:custGeom>
              <a:avLst/>
              <a:gdLst/>
              <a:ahLst/>
              <a:cxnLst/>
              <a:rect l="l" t="t" r="r" b="b"/>
              <a:pathLst>
                <a:path w="2488" h="4037" extrusionOk="0">
                  <a:moveTo>
                    <a:pt x="2306" y="1"/>
                  </a:moveTo>
                  <a:cubicBezTo>
                    <a:pt x="2266" y="1"/>
                    <a:pt x="2227" y="21"/>
                    <a:pt x="2203" y="69"/>
                  </a:cubicBezTo>
                  <a:cubicBezTo>
                    <a:pt x="1778" y="630"/>
                    <a:pt x="1391" y="1229"/>
                    <a:pt x="1043" y="1847"/>
                  </a:cubicBezTo>
                  <a:cubicBezTo>
                    <a:pt x="676" y="2446"/>
                    <a:pt x="348" y="3064"/>
                    <a:pt x="77" y="3721"/>
                  </a:cubicBezTo>
                  <a:cubicBezTo>
                    <a:pt x="0" y="3900"/>
                    <a:pt x="160" y="4036"/>
                    <a:pt x="315" y="4036"/>
                  </a:cubicBezTo>
                  <a:cubicBezTo>
                    <a:pt x="396" y="4036"/>
                    <a:pt x="475" y="4000"/>
                    <a:pt x="521" y="3915"/>
                  </a:cubicBezTo>
                  <a:cubicBezTo>
                    <a:pt x="869" y="3316"/>
                    <a:pt x="1140" y="2659"/>
                    <a:pt x="1468" y="2060"/>
                  </a:cubicBezTo>
                  <a:cubicBezTo>
                    <a:pt x="1778" y="1441"/>
                    <a:pt x="2106" y="823"/>
                    <a:pt x="2435" y="204"/>
                  </a:cubicBezTo>
                  <a:cubicBezTo>
                    <a:pt x="2488" y="98"/>
                    <a:pt x="2395"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6"/>
            <p:cNvSpPr/>
            <p:nvPr/>
          </p:nvSpPr>
          <p:spPr>
            <a:xfrm>
              <a:off x="7265300" y="3161875"/>
              <a:ext cx="69100" cy="13250"/>
            </a:xfrm>
            <a:custGeom>
              <a:avLst/>
              <a:gdLst/>
              <a:ahLst/>
              <a:cxnLst/>
              <a:rect l="l" t="t" r="r" b="b"/>
              <a:pathLst>
                <a:path w="2764" h="530" extrusionOk="0">
                  <a:moveTo>
                    <a:pt x="566" y="0"/>
                  </a:moveTo>
                  <a:cubicBezTo>
                    <a:pt x="418" y="0"/>
                    <a:pt x="273" y="21"/>
                    <a:pt x="135" y="59"/>
                  </a:cubicBezTo>
                  <a:cubicBezTo>
                    <a:pt x="0" y="155"/>
                    <a:pt x="0" y="349"/>
                    <a:pt x="135" y="445"/>
                  </a:cubicBezTo>
                  <a:cubicBezTo>
                    <a:pt x="298" y="504"/>
                    <a:pt x="471" y="530"/>
                    <a:pt x="648" y="530"/>
                  </a:cubicBezTo>
                  <a:cubicBezTo>
                    <a:pt x="702" y="530"/>
                    <a:pt x="757" y="527"/>
                    <a:pt x="812" y="523"/>
                  </a:cubicBezTo>
                  <a:cubicBezTo>
                    <a:pt x="1024" y="523"/>
                    <a:pt x="1237" y="523"/>
                    <a:pt x="1449" y="503"/>
                  </a:cubicBezTo>
                  <a:cubicBezTo>
                    <a:pt x="1662" y="484"/>
                    <a:pt x="1875" y="484"/>
                    <a:pt x="2087" y="465"/>
                  </a:cubicBezTo>
                  <a:cubicBezTo>
                    <a:pt x="2203" y="445"/>
                    <a:pt x="2300" y="426"/>
                    <a:pt x="2416" y="407"/>
                  </a:cubicBezTo>
                  <a:cubicBezTo>
                    <a:pt x="2454" y="387"/>
                    <a:pt x="2512" y="387"/>
                    <a:pt x="2551" y="387"/>
                  </a:cubicBezTo>
                  <a:cubicBezTo>
                    <a:pt x="2592" y="360"/>
                    <a:pt x="2623" y="332"/>
                    <a:pt x="2652" y="298"/>
                  </a:cubicBezTo>
                  <a:lnTo>
                    <a:pt x="2652" y="298"/>
                  </a:lnTo>
                  <a:lnTo>
                    <a:pt x="2667" y="291"/>
                  </a:lnTo>
                  <a:cubicBezTo>
                    <a:pt x="2744" y="252"/>
                    <a:pt x="2763" y="136"/>
                    <a:pt x="2667" y="117"/>
                  </a:cubicBezTo>
                  <a:cubicBezTo>
                    <a:pt x="2648" y="97"/>
                    <a:pt x="2609" y="97"/>
                    <a:pt x="2590" y="78"/>
                  </a:cubicBezTo>
                  <a:cubicBezTo>
                    <a:pt x="2570" y="59"/>
                    <a:pt x="2532" y="39"/>
                    <a:pt x="2512" y="39"/>
                  </a:cubicBezTo>
                  <a:lnTo>
                    <a:pt x="1430" y="39"/>
                  </a:lnTo>
                  <a:cubicBezTo>
                    <a:pt x="1218" y="39"/>
                    <a:pt x="1024" y="39"/>
                    <a:pt x="812" y="20"/>
                  </a:cubicBezTo>
                  <a:cubicBezTo>
                    <a:pt x="730" y="6"/>
                    <a:pt x="647" y="0"/>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6"/>
            <p:cNvSpPr/>
            <p:nvPr/>
          </p:nvSpPr>
          <p:spPr>
            <a:xfrm>
              <a:off x="7265775" y="3165175"/>
              <a:ext cx="68350" cy="33625"/>
            </a:xfrm>
            <a:custGeom>
              <a:avLst/>
              <a:gdLst/>
              <a:ahLst/>
              <a:cxnLst/>
              <a:rect l="l" t="t" r="r" b="b"/>
              <a:pathLst>
                <a:path w="2734" h="1345" extrusionOk="0">
                  <a:moveTo>
                    <a:pt x="2494" y="0"/>
                  </a:moveTo>
                  <a:cubicBezTo>
                    <a:pt x="2481" y="0"/>
                    <a:pt x="2468" y="1"/>
                    <a:pt x="2455" y="4"/>
                  </a:cubicBezTo>
                  <a:cubicBezTo>
                    <a:pt x="2068" y="139"/>
                    <a:pt x="1682" y="275"/>
                    <a:pt x="1295" y="429"/>
                  </a:cubicBezTo>
                  <a:cubicBezTo>
                    <a:pt x="909" y="584"/>
                    <a:pt x="503" y="719"/>
                    <a:pt x="136" y="912"/>
                  </a:cubicBezTo>
                  <a:cubicBezTo>
                    <a:pt x="58" y="951"/>
                    <a:pt x="20" y="1028"/>
                    <a:pt x="20" y="1106"/>
                  </a:cubicBezTo>
                  <a:cubicBezTo>
                    <a:pt x="0" y="1164"/>
                    <a:pt x="39" y="1241"/>
                    <a:pt x="78" y="1280"/>
                  </a:cubicBezTo>
                  <a:cubicBezTo>
                    <a:pt x="121" y="1323"/>
                    <a:pt x="186" y="1345"/>
                    <a:pt x="249" y="1345"/>
                  </a:cubicBezTo>
                  <a:cubicBezTo>
                    <a:pt x="270" y="1345"/>
                    <a:pt x="290" y="1342"/>
                    <a:pt x="310" y="1337"/>
                  </a:cubicBezTo>
                  <a:cubicBezTo>
                    <a:pt x="715" y="1183"/>
                    <a:pt x="1083" y="1009"/>
                    <a:pt x="1469" y="854"/>
                  </a:cubicBezTo>
                  <a:cubicBezTo>
                    <a:pt x="1856" y="700"/>
                    <a:pt x="2223" y="507"/>
                    <a:pt x="2590" y="313"/>
                  </a:cubicBezTo>
                  <a:cubicBezTo>
                    <a:pt x="2734" y="223"/>
                    <a:pt x="2660" y="0"/>
                    <a:pt x="2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66"/>
            <p:cNvSpPr/>
            <p:nvPr/>
          </p:nvSpPr>
          <p:spPr>
            <a:xfrm>
              <a:off x="7289925" y="3171675"/>
              <a:ext cx="47850" cy="49075"/>
            </a:xfrm>
            <a:custGeom>
              <a:avLst/>
              <a:gdLst/>
              <a:ahLst/>
              <a:cxnLst/>
              <a:rect l="l" t="t" r="r" b="b"/>
              <a:pathLst>
                <a:path w="1914" h="1963" extrusionOk="0">
                  <a:moveTo>
                    <a:pt x="1721" y="0"/>
                  </a:moveTo>
                  <a:cubicBezTo>
                    <a:pt x="1688" y="0"/>
                    <a:pt x="1654" y="11"/>
                    <a:pt x="1624" y="34"/>
                  </a:cubicBezTo>
                  <a:lnTo>
                    <a:pt x="1643" y="34"/>
                  </a:lnTo>
                  <a:cubicBezTo>
                    <a:pt x="1295" y="208"/>
                    <a:pt x="967" y="440"/>
                    <a:pt x="696" y="730"/>
                  </a:cubicBezTo>
                  <a:cubicBezTo>
                    <a:pt x="561" y="865"/>
                    <a:pt x="426" y="1020"/>
                    <a:pt x="310" y="1174"/>
                  </a:cubicBezTo>
                  <a:cubicBezTo>
                    <a:pt x="252" y="1251"/>
                    <a:pt x="194" y="1329"/>
                    <a:pt x="155" y="1406"/>
                  </a:cubicBezTo>
                  <a:cubicBezTo>
                    <a:pt x="78" y="1503"/>
                    <a:pt x="20" y="1619"/>
                    <a:pt x="1" y="1735"/>
                  </a:cubicBezTo>
                  <a:cubicBezTo>
                    <a:pt x="1" y="1865"/>
                    <a:pt x="109" y="1963"/>
                    <a:pt x="229" y="1963"/>
                  </a:cubicBezTo>
                  <a:cubicBezTo>
                    <a:pt x="269" y="1963"/>
                    <a:pt x="310" y="1952"/>
                    <a:pt x="348" y="1928"/>
                  </a:cubicBezTo>
                  <a:cubicBezTo>
                    <a:pt x="445" y="1870"/>
                    <a:pt x="503" y="1773"/>
                    <a:pt x="561" y="1677"/>
                  </a:cubicBezTo>
                  <a:cubicBezTo>
                    <a:pt x="619" y="1599"/>
                    <a:pt x="658" y="1522"/>
                    <a:pt x="716" y="1445"/>
                  </a:cubicBezTo>
                  <a:cubicBezTo>
                    <a:pt x="774" y="1367"/>
                    <a:pt x="793" y="1329"/>
                    <a:pt x="870" y="1271"/>
                  </a:cubicBezTo>
                  <a:cubicBezTo>
                    <a:pt x="928" y="1193"/>
                    <a:pt x="986" y="1116"/>
                    <a:pt x="1044" y="1058"/>
                  </a:cubicBezTo>
                  <a:cubicBezTo>
                    <a:pt x="1295" y="788"/>
                    <a:pt x="1566" y="536"/>
                    <a:pt x="1856" y="305"/>
                  </a:cubicBezTo>
                  <a:cubicBezTo>
                    <a:pt x="1914" y="247"/>
                    <a:pt x="1914" y="131"/>
                    <a:pt x="1856" y="73"/>
                  </a:cubicBezTo>
                  <a:cubicBezTo>
                    <a:pt x="1821" y="26"/>
                    <a:pt x="1771" y="0"/>
                    <a:pt x="1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6"/>
            <p:cNvSpPr/>
            <p:nvPr/>
          </p:nvSpPr>
          <p:spPr>
            <a:xfrm>
              <a:off x="7335825" y="3018400"/>
              <a:ext cx="59450" cy="60000"/>
            </a:xfrm>
            <a:custGeom>
              <a:avLst/>
              <a:gdLst/>
              <a:ahLst/>
              <a:cxnLst/>
              <a:rect l="l" t="t" r="r" b="b"/>
              <a:pathLst>
                <a:path w="2378" h="2400" extrusionOk="0">
                  <a:moveTo>
                    <a:pt x="2165" y="0"/>
                  </a:moveTo>
                  <a:lnTo>
                    <a:pt x="0" y="213"/>
                  </a:lnTo>
                  <a:cubicBezTo>
                    <a:pt x="290" y="464"/>
                    <a:pt x="484" y="812"/>
                    <a:pt x="600" y="1179"/>
                  </a:cubicBezTo>
                  <a:cubicBezTo>
                    <a:pt x="696" y="1546"/>
                    <a:pt x="889" y="1894"/>
                    <a:pt x="1160" y="2165"/>
                  </a:cubicBezTo>
                  <a:cubicBezTo>
                    <a:pt x="1320" y="2314"/>
                    <a:pt x="1545" y="2399"/>
                    <a:pt x="1757" y="2399"/>
                  </a:cubicBezTo>
                  <a:cubicBezTo>
                    <a:pt x="1929" y="2399"/>
                    <a:pt x="2091" y="2344"/>
                    <a:pt x="2203" y="2223"/>
                  </a:cubicBezTo>
                  <a:cubicBezTo>
                    <a:pt x="2203" y="2223"/>
                    <a:pt x="2281" y="2126"/>
                    <a:pt x="2358" y="1469"/>
                  </a:cubicBezTo>
                  <a:cubicBezTo>
                    <a:pt x="2377" y="967"/>
                    <a:pt x="2300" y="464"/>
                    <a:pt x="2165"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6"/>
            <p:cNvSpPr/>
            <p:nvPr/>
          </p:nvSpPr>
          <p:spPr>
            <a:xfrm>
              <a:off x="7087500" y="2582500"/>
              <a:ext cx="93275" cy="97625"/>
            </a:xfrm>
            <a:custGeom>
              <a:avLst/>
              <a:gdLst/>
              <a:ahLst/>
              <a:cxnLst/>
              <a:rect l="l" t="t" r="r" b="b"/>
              <a:pathLst>
                <a:path w="3731" h="3905" extrusionOk="0">
                  <a:moveTo>
                    <a:pt x="1978" y="1"/>
                  </a:moveTo>
                  <a:cubicBezTo>
                    <a:pt x="1708" y="1"/>
                    <a:pt x="1409" y="90"/>
                    <a:pt x="1160" y="199"/>
                  </a:cubicBezTo>
                  <a:cubicBezTo>
                    <a:pt x="832" y="315"/>
                    <a:pt x="542" y="508"/>
                    <a:pt x="291" y="760"/>
                  </a:cubicBezTo>
                  <a:cubicBezTo>
                    <a:pt x="59" y="1011"/>
                    <a:pt x="1" y="1417"/>
                    <a:pt x="175" y="1726"/>
                  </a:cubicBezTo>
                  <a:cubicBezTo>
                    <a:pt x="329" y="1900"/>
                    <a:pt x="522" y="2035"/>
                    <a:pt x="716" y="2151"/>
                  </a:cubicBezTo>
                  <a:cubicBezTo>
                    <a:pt x="928" y="2267"/>
                    <a:pt x="1044" y="2518"/>
                    <a:pt x="1006" y="2750"/>
                  </a:cubicBezTo>
                  <a:cubicBezTo>
                    <a:pt x="928" y="2924"/>
                    <a:pt x="716" y="3020"/>
                    <a:pt x="619" y="3194"/>
                  </a:cubicBezTo>
                  <a:cubicBezTo>
                    <a:pt x="484" y="3465"/>
                    <a:pt x="716" y="3793"/>
                    <a:pt x="1006" y="3890"/>
                  </a:cubicBezTo>
                  <a:cubicBezTo>
                    <a:pt x="1078" y="3900"/>
                    <a:pt x="1152" y="3905"/>
                    <a:pt x="1226" y="3905"/>
                  </a:cubicBezTo>
                  <a:cubicBezTo>
                    <a:pt x="1448" y="3905"/>
                    <a:pt x="1672" y="3861"/>
                    <a:pt x="1875" y="3774"/>
                  </a:cubicBezTo>
                  <a:lnTo>
                    <a:pt x="1875" y="3793"/>
                  </a:lnTo>
                  <a:lnTo>
                    <a:pt x="3730" y="2866"/>
                  </a:lnTo>
                  <a:cubicBezTo>
                    <a:pt x="3730" y="2595"/>
                    <a:pt x="3614" y="2325"/>
                    <a:pt x="3382" y="2151"/>
                  </a:cubicBezTo>
                  <a:cubicBezTo>
                    <a:pt x="2977" y="1880"/>
                    <a:pt x="2803" y="1320"/>
                    <a:pt x="2725" y="837"/>
                  </a:cubicBezTo>
                  <a:cubicBezTo>
                    <a:pt x="2706" y="644"/>
                    <a:pt x="2667" y="470"/>
                    <a:pt x="2590" y="296"/>
                  </a:cubicBezTo>
                  <a:cubicBezTo>
                    <a:pt x="2459" y="80"/>
                    <a:pt x="2232" y="1"/>
                    <a:pt x="1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66"/>
            <p:cNvSpPr/>
            <p:nvPr/>
          </p:nvSpPr>
          <p:spPr>
            <a:xfrm>
              <a:off x="7112625" y="2693750"/>
              <a:ext cx="71050" cy="111875"/>
            </a:xfrm>
            <a:custGeom>
              <a:avLst/>
              <a:gdLst/>
              <a:ahLst/>
              <a:cxnLst/>
              <a:rect l="l" t="t" r="r" b="b"/>
              <a:pathLst>
                <a:path w="2842" h="4475" extrusionOk="0">
                  <a:moveTo>
                    <a:pt x="2319" y="0"/>
                  </a:moveTo>
                  <a:lnTo>
                    <a:pt x="909" y="20"/>
                  </a:lnTo>
                  <a:cubicBezTo>
                    <a:pt x="1334" y="638"/>
                    <a:pt x="793" y="1469"/>
                    <a:pt x="232" y="1972"/>
                  </a:cubicBezTo>
                  <a:cubicBezTo>
                    <a:pt x="117" y="2049"/>
                    <a:pt x="59" y="2145"/>
                    <a:pt x="20" y="2261"/>
                  </a:cubicBezTo>
                  <a:cubicBezTo>
                    <a:pt x="1" y="2513"/>
                    <a:pt x="290" y="2629"/>
                    <a:pt x="522" y="2667"/>
                  </a:cubicBezTo>
                  <a:cubicBezTo>
                    <a:pt x="754" y="2687"/>
                    <a:pt x="1044" y="2687"/>
                    <a:pt x="1141" y="2899"/>
                  </a:cubicBezTo>
                  <a:cubicBezTo>
                    <a:pt x="1353" y="3266"/>
                    <a:pt x="735" y="3614"/>
                    <a:pt x="735" y="4020"/>
                  </a:cubicBezTo>
                  <a:cubicBezTo>
                    <a:pt x="735" y="4297"/>
                    <a:pt x="1003" y="4475"/>
                    <a:pt x="1276" y="4475"/>
                  </a:cubicBezTo>
                  <a:cubicBezTo>
                    <a:pt x="1384" y="4475"/>
                    <a:pt x="1492" y="4447"/>
                    <a:pt x="1585" y="4387"/>
                  </a:cubicBezTo>
                  <a:cubicBezTo>
                    <a:pt x="1894" y="4194"/>
                    <a:pt x="2010" y="3788"/>
                    <a:pt x="2030" y="3421"/>
                  </a:cubicBezTo>
                  <a:cubicBezTo>
                    <a:pt x="2030" y="3034"/>
                    <a:pt x="2049" y="2667"/>
                    <a:pt x="2107" y="2300"/>
                  </a:cubicBezTo>
                  <a:cubicBezTo>
                    <a:pt x="2242" y="1875"/>
                    <a:pt x="2532" y="1527"/>
                    <a:pt x="2687" y="1121"/>
                  </a:cubicBezTo>
                  <a:cubicBezTo>
                    <a:pt x="2841" y="715"/>
                    <a:pt x="2745" y="136"/>
                    <a:pt x="2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6"/>
            <p:cNvSpPr/>
            <p:nvPr/>
          </p:nvSpPr>
          <p:spPr>
            <a:xfrm>
              <a:off x="7204425" y="2830425"/>
              <a:ext cx="266200" cy="203825"/>
            </a:xfrm>
            <a:custGeom>
              <a:avLst/>
              <a:gdLst/>
              <a:ahLst/>
              <a:cxnLst/>
              <a:rect l="l" t="t" r="r" b="b"/>
              <a:pathLst>
                <a:path w="10648" h="8153" extrusionOk="0">
                  <a:moveTo>
                    <a:pt x="4876" y="1"/>
                  </a:moveTo>
                  <a:cubicBezTo>
                    <a:pt x="4578" y="1"/>
                    <a:pt x="4278" y="38"/>
                    <a:pt x="3981" y="118"/>
                  </a:cubicBezTo>
                  <a:lnTo>
                    <a:pt x="0" y="1645"/>
                  </a:lnTo>
                  <a:cubicBezTo>
                    <a:pt x="116" y="2901"/>
                    <a:pt x="232" y="4157"/>
                    <a:pt x="657" y="5317"/>
                  </a:cubicBezTo>
                  <a:cubicBezTo>
                    <a:pt x="1102" y="6495"/>
                    <a:pt x="1894" y="7597"/>
                    <a:pt x="3015" y="8119"/>
                  </a:cubicBezTo>
                  <a:cubicBezTo>
                    <a:pt x="2899" y="7635"/>
                    <a:pt x="2744" y="7191"/>
                    <a:pt x="2512" y="6766"/>
                  </a:cubicBezTo>
                  <a:lnTo>
                    <a:pt x="2512" y="6766"/>
                  </a:lnTo>
                  <a:cubicBezTo>
                    <a:pt x="3768" y="7462"/>
                    <a:pt x="5160" y="8022"/>
                    <a:pt x="6590" y="8138"/>
                  </a:cubicBezTo>
                  <a:cubicBezTo>
                    <a:pt x="6739" y="8148"/>
                    <a:pt x="6888" y="8153"/>
                    <a:pt x="7038" y="8153"/>
                  </a:cubicBezTo>
                  <a:cubicBezTo>
                    <a:pt x="8348" y="8153"/>
                    <a:pt x="9677" y="7768"/>
                    <a:pt x="10648" y="6901"/>
                  </a:cubicBezTo>
                  <a:cubicBezTo>
                    <a:pt x="10203" y="5181"/>
                    <a:pt x="9720" y="3423"/>
                    <a:pt x="8619" y="2031"/>
                  </a:cubicBezTo>
                  <a:cubicBezTo>
                    <a:pt x="7723" y="864"/>
                    <a:pt x="6312" y="1"/>
                    <a:pt x="4876"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6"/>
            <p:cNvSpPr/>
            <p:nvPr/>
          </p:nvSpPr>
          <p:spPr>
            <a:xfrm>
              <a:off x="7425200" y="2724450"/>
              <a:ext cx="208250" cy="283350"/>
            </a:xfrm>
            <a:custGeom>
              <a:avLst/>
              <a:gdLst/>
              <a:ahLst/>
              <a:cxnLst/>
              <a:rect l="l" t="t" r="r" b="b"/>
              <a:pathLst>
                <a:path w="8330" h="11334" extrusionOk="0">
                  <a:moveTo>
                    <a:pt x="3487" y="0"/>
                  </a:moveTo>
                  <a:cubicBezTo>
                    <a:pt x="2976" y="0"/>
                    <a:pt x="2226" y="902"/>
                    <a:pt x="1875" y="1517"/>
                  </a:cubicBezTo>
                  <a:cubicBezTo>
                    <a:pt x="1508" y="2212"/>
                    <a:pt x="1237" y="2947"/>
                    <a:pt x="1083" y="3720"/>
                  </a:cubicBezTo>
                  <a:cubicBezTo>
                    <a:pt x="715" y="5111"/>
                    <a:pt x="348" y="6502"/>
                    <a:pt x="0" y="7894"/>
                  </a:cubicBezTo>
                  <a:lnTo>
                    <a:pt x="1662" y="11333"/>
                  </a:lnTo>
                  <a:cubicBezTo>
                    <a:pt x="3653" y="11275"/>
                    <a:pt x="5778" y="11217"/>
                    <a:pt x="7518" y="10213"/>
                  </a:cubicBezTo>
                  <a:cubicBezTo>
                    <a:pt x="7846" y="10019"/>
                    <a:pt x="8329" y="9401"/>
                    <a:pt x="7885" y="9362"/>
                  </a:cubicBezTo>
                  <a:cubicBezTo>
                    <a:pt x="7857" y="9360"/>
                    <a:pt x="7824" y="9359"/>
                    <a:pt x="7787" y="9359"/>
                  </a:cubicBezTo>
                  <a:cubicBezTo>
                    <a:pt x="7212" y="9359"/>
                    <a:pt x="5494" y="9621"/>
                    <a:pt x="4406" y="9729"/>
                  </a:cubicBezTo>
                  <a:lnTo>
                    <a:pt x="6571" y="8338"/>
                  </a:lnTo>
                  <a:cubicBezTo>
                    <a:pt x="6996" y="8068"/>
                    <a:pt x="7382" y="7353"/>
                    <a:pt x="7112" y="7179"/>
                  </a:cubicBezTo>
                  <a:cubicBezTo>
                    <a:pt x="7096" y="7167"/>
                    <a:pt x="7072" y="7161"/>
                    <a:pt x="7040" y="7161"/>
                  </a:cubicBezTo>
                  <a:cubicBezTo>
                    <a:pt x="6558" y="7161"/>
                    <a:pt x="4322" y="8454"/>
                    <a:pt x="3054" y="9034"/>
                  </a:cubicBezTo>
                  <a:cubicBezTo>
                    <a:pt x="4542" y="7449"/>
                    <a:pt x="7015" y="3855"/>
                    <a:pt x="6571" y="3584"/>
                  </a:cubicBezTo>
                  <a:cubicBezTo>
                    <a:pt x="6548" y="3570"/>
                    <a:pt x="6521" y="3563"/>
                    <a:pt x="6488" y="3563"/>
                  </a:cubicBezTo>
                  <a:cubicBezTo>
                    <a:pt x="5852" y="3563"/>
                    <a:pt x="3390" y="6187"/>
                    <a:pt x="2783" y="7971"/>
                  </a:cubicBezTo>
                  <a:cubicBezTo>
                    <a:pt x="3170" y="6522"/>
                    <a:pt x="3691" y="5130"/>
                    <a:pt x="4368" y="3816"/>
                  </a:cubicBezTo>
                  <a:cubicBezTo>
                    <a:pt x="4774" y="3005"/>
                    <a:pt x="5720" y="1594"/>
                    <a:pt x="5141" y="1227"/>
                  </a:cubicBezTo>
                  <a:cubicBezTo>
                    <a:pt x="5118" y="1213"/>
                    <a:pt x="5091" y="1206"/>
                    <a:pt x="5063" y="1206"/>
                  </a:cubicBezTo>
                  <a:cubicBezTo>
                    <a:pt x="4378" y="1206"/>
                    <a:pt x="2230" y="5087"/>
                    <a:pt x="1933" y="7295"/>
                  </a:cubicBezTo>
                  <a:cubicBezTo>
                    <a:pt x="2068" y="4821"/>
                    <a:pt x="4136" y="241"/>
                    <a:pt x="3633" y="29"/>
                  </a:cubicBezTo>
                  <a:cubicBezTo>
                    <a:pt x="3588" y="9"/>
                    <a:pt x="3539" y="0"/>
                    <a:pt x="3487"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6"/>
            <p:cNvSpPr/>
            <p:nvPr/>
          </p:nvSpPr>
          <p:spPr>
            <a:xfrm>
              <a:off x="7353700" y="3010175"/>
              <a:ext cx="70550" cy="69650"/>
            </a:xfrm>
            <a:custGeom>
              <a:avLst/>
              <a:gdLst/>
              <a:ahLst/>
              <a:cxnLst/>
              <a:rect l="l" t="t" r="r" b="b"/>
              <a:pathLst>
                <a:path w="2822" h="2786" extrusionOk="0">
                  <a:moveTo>
                    <a:pt x="0" y="1"/>
                  </a:moveTo>
                  <a:lnTo>
                    <a:pt x="0" y="1"/>
                  </a:lnTo>
                  <a:cubicBezTo>
                    <a:pt x="870" y="445"/>
                    <a:pt x="1450" y="1334"/>
                    <a:pt x="1488" y="2320"/>
                  </a:cubicBezTo>
                  <a:cubicBezTo>
                    <a:pt x="1469" y="2436"/>
                    <a:pt x="1488" y="2552"/>
                    <a:pt x="1546" y="2648"/>
                  </a:cubicBezTo>
                  <a:cubicBezTo>
                    <a:pt x="1611" y="2751"/>
                    <a:pt x="1701" y="2785"/>
                    <a:pt x="1806" y="2785"/>
                  </a:cubicBezTo>
                  <a:cubicBezTo>
                    <a:pt x="2033" y="2785"/>
                    <a:pt x="2330" y="2625"/>
                    <a:pt x="2600" y="2625"/>
                  </a:cubicBezTo>
                  <a:cubicBezTo>
                    <a:pt x="2656" y="2625"/>
                    <a:pt x="2711" y="2632"/>
                    <a:pt x="2764" y="2648"/>
                  </a:cubicBezTo>
                  <a:cubicBezTo>
                    <a:pt x="2822" y="2011"/>
                    <a:pt x="2802" y="1392"/>
                    <a:pt x="2667" y="774"/>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6"/>
            <p:cNvSpPr/>
            <p:nvPr/>
          </p:nvSpPr>
          <p:spPr>
            <a:xfrm>
              <a:off x="7270125" y="2844925"/>
              <a:ext cx="211150" cy="155625"/>
            </a:xfrm>
            <a:custGeom>
              <a:avLst/>
              <a:gdLst/>
              <a:ahLst/>
              <a:cxnLst/>
              <a:rect l="l" t="t" r="r" b="b"/>
              <a:pathLst>
                <a:path w="8446" h="6225" extrusionOk="0">
                  <a:moveTo>
                    <a:pt x="2663" y="0"/>
                  </a:moveTo>
                  <a:cubicBezTo>
                    <a:pt x="2073" y="0"/>
                    <a:pt x="1451" y="165"/>
                    <a:pt x="1140" y="659"/>
                  </a:cubicBezTo>
                  <a:lnTo>
                    <a:pt x="464" y="1413"/>
                  </a:lnTo>
                  <a:cubicBezTo>
                    <a:pt x="155" y="2089"/>
                    <a:pt x="0" y="2823"/>
                    <a:pt x="20" y="3558"/>
                  </a:cubicBezTo>
                  <a:cubicBezTo>
                    <a:pt x="20" y="3848"/>
                    <a:pt x="78" y="4137"/>
                    <a:pt x="213" y="4408"/>
                  </a:cubicBezTo>
                  <a:cubicBezTo>
                    <a:pt x="387" y="4640"/>
                    <a:pt x="599" y="4833"/>
                    <a:pt x="851" y="4968"/>
                  </a:cubicBezTo>
                  <a:cubicBezTo>
                    <a:pt x="1971" y="5703"/>
                    <a:pt x="3266" y="6128"/>
                    <a:pt x="4600" y="6224"/>
                  </a:cubicBezTo>
                  <a:lnTo>
                    <a:pt x="3247" y="5509"/>
                  </a:lnTo>
                  <a:lnTo>
                    <a:pt x="3247" y="5509"/>
                  </a:lnTo>
                  <a:cubicBezTo>
                    <a:pt x="4016" y="5643"/>
                    <a:pt x="4836" y="5763"/>
                    <a:pt x="5629" y="5763"/>
                  </a:cubicBezTo>
                  <a:cubicBezTo>
                    <a:pt x="6670" y="5763"/>
                    <a:pt x="7667" y="5557"/>
                    <a:pt x="8445" y="4910"/>
                  </a:cubicBezTo>
                  <a:cubicBezTo>
                    <a:pt x="7691" y="4447"/>
                    <a:pt x="7073" y="3828"/>
                    <a:pt x="6609" y="3094"/>
                  </a:cubicBezTo>
                  <a:cubicBezTo>
                    <a:pt x="6281" y="2591"/>
                    <a:pt x="6049" y="2050"/>
                    <a:pt x="5701" y="1567"/>
                  </a:cubicBezTo>
                  <a:cubicBezTo>
                    <a:pt x="5005" y="640"/>
                    <a:pt x="3923" y="60"/>
                    <a:pt x="2764" y="2"/>
                  </a:cubicBezTo>
                  <a:cubicBezTo>
                    <a:pt x="2730" y="1"/>
                    <a:pt x="2697" y="0"/>
                    <a:pt x="26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6"/>
            <p:cNvSpPr/>
            <p:nvPr/>
          </p:nvSpPr>
          <p:spPr>
            <a:xfrm>
              <a:off x="7104900" y="2672000"/>
              <a:ext cx="41575" cy="52200"/>
            </a:xfrm>
            <a:custGeom>
              <a:avLst/>
              <a:gdLst/>
              <a:ahLst/>
              <a:cxnLst/>
              <a:rect l="l" t="t" r="r" b="b"/>
              <a:pathLst>
                <a:path w="1663" h="2088" extrusionOk="0">
                  <a:moveTo>
                    <a:pt x="1218" y="1"/>
                  </a:moveTo>
                  <a:cubicBezTo>
                    <a:pt x="696" y="619"/>
                    <a:pt x="271" y="1315"/>
                    <a:pt x="0" y="2088"/>
                  </a:cubicBezTo>
                  <a:cubicBezTo>
                    <a:pt x="445" y="1817"/>
                    <a:pt x="889" y="1547"/>
                    <a:pt x="1353" y="1296"/>
                  </a:cubicBezTo>
                  <a:cubicBezTo>
                    <a:pt x="1604" y="1160"/>
                    <a:pt x="1662" y="813"/>
                    <a:pt x="1585" y="407"/>
                  </a:cubicBezTo>
                  <a:cubicBezTo>
                    <a:pt x="1508" y="1"/>
                    <a:pt x="1218" y="1"/>
                    <a:pt x="1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6"/>
            <p:cNvSpPr/>
            <p:nvPr/>
          </p:nvSpPr>
          <p:spPr>
            <a:xfrm>
              <a:off x="7129625" y="2638875"/>
              <a:ext cx="198000" cy="315300"/>
            </a:xfrm>
            <a:custGeom>
              <a:avLst/>
              <a:gdLst/>
              <a:ahLst/>
              <a:cxnLst/>
              <a:rect l="l" t="t" r="r" b="b"/>
              <a:pathLst>
                <a:path w="7920" h="12612" extrusionOk="0">
                  <a:moveTo>
                    <a:pt x="1748" y="0"/>
                  </a:moveTo>
                  <a:cubicBezTo>
                    <a:pt x="1042" y="0"/>
                    <a:pt x="382" y="456"/>
                    <a:pt x="152" y="1191"/>
                  </a:cubicBezTo>
                  <a:cubicBezTo>
                    <a:pt x="1" y="1775"/>
                    <a:pt x="365" y="2525"/>
                    <a:pt x="975" y="2525"/>
                  </a:cubicBezTo>
                  <a:cubicBezTo>
                    <a:pt x="990" y="2525"/>
                    <a:pt x="1006" y="2525"/>
                    <a:pt x="1021" y="2524"/>
                  </a:cubicBezTo>
                  <a:cubicBezTo>
                    <a:pt x="1160" y="2524"/>
                    <a:pt x="1313" y="2482"/>
                    <a:pt x="1447" y="2482"/>
                  </a:cubicBezTo>
                  <a:cubicBezTo>
                    <a:pt x="1536" y="2482"/>
                    <a:pt x="1616" y="2501"/>
                    <a:pt x="1678" y="2563"/>
                  </a:cubicBezTo>
                  <a:cubicBezTo>
                    <a:pt x="1775" y="2679"/>
                    <a:pt x="1813" y="2795"/>
                    <a:pt x="1813" y="2930"/>
                  </a:cubicBezTo>
                  <a:cubicBezTo>
                    <a:pt x="1968" y="4824"/>
                    <a:pt x="2297" y="6679"/>
                    <a:pt x="2799" y="8495"/>
                  </a:cubicBezTo>
                  <a:cubicBezTo>
                    <a:pt x="2896" y="9152"/>
                    <a:pt x="2915" y="9829"/>
                    <a:pt x="2857" y="10505"/>
                  </a:cubicBezTo>
                  <a:cubicBezTo>
                    <a:pt x="2818" y="10891"/>
                    <a:pt x="2857" y="11278"/>
                    <a:pt x="2954" y="11664"/>
                  </a:cubicBezTo>
                  <a:lnTo>
                    <a:pt x="3108" y="10911"/>
                  </a:lnTo>
                  <a:cubicBezTo>
                    <a:pt x="3243" y="11278"/>
                    <a:pt x="3417" y="11626"/>
                    <a:pt x="3591" y="11974"/>
                  </a:cubicBezTo>
                  <a:cubicBezTo>
                    <a:pt x="3707" y="12186"/>
                    <a:pt x="3823" y="12399"/>
                    <a:pt x="3958" y="12611"/>
                  </a:cubicBezTo>
                  <a:lnTo>
                    <a:pt x="3804" y="10718"/>
                  </a:lnTo>
                  <a:lnTo>
                    <a:pt x="4809" y="12109"/>
                  </a:lnTo>
                  <a:lnTo>
                    <a:pt x="4480" y="10273"/>
                  </a:lnTo>
                  <a:lnTo>
                    <a:pt x="5195" y="10679"/>
                  </a:lnTo>
                  <a:lnTo>
                    <a:pt x="5041" y="9655"/>
                  </a:lnTo>
                  <a:lnTo>
                    <a:pt x="6103" y="9925"/>
                  </a:lnTo>
                  <a:lnTo>
                    <a:pt x="5910" y="9268"/>
                  </a:lnTo>
                  <a:lnTo>
                    <a:pt x="6992" y="9210"/>
                  </a:lnTo>
                  <a:lnTo>
                    <a:pt x="6451" y="8669"/>
                  </a:lnTo>
                  <a:lnTo>
                    <a:pt x="7920" y="8631"/>
                  </a:lnTo>
                  <a:cubicBezTo>
                    <a:pt x="7920" y="8631"/>
                    <a:pt x="6664" y="8360"/>
                    <a:pt x="6103" y="7490"/>
                  </a:cubicBezTo>
                  <a:cubicBezTo>
                    <a:pt x="5968" y="7278"/>
                    <a:pt x="5852" y="7007"/>
                    <a:pt x="5775" y="6795"/>
                  </a:cubicBezTo>
                  <a:lnTo>
                    <a:pt x="3669" y="1867"/>
                  </a:lnTo>
                  <a:cubicBezTo>
                    <a:pt x="3398" y="1210"/>
                    <a:pt x="3089" y="514"/>
                    <a:pt x="2470" y="166"/>
                  </a:cubicBezTo>
                  <a:cubicBezTo>
                    <a:pt x="2234" y="53"/>
                    <a:pt x="1988" y="0"/>
                    <a:pt x="1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6"/>
            <p:cNvSpPr/>
            <p:nvPr/>
          </p:nvSpPr>
          <p:spPr>
            <a:xfrm>
              <a:off x="7153700" y="2656400"/>
              <a:ext cx="26100" cy="28325"/>
            </a:xfrm>
            <a:custGeom>
              <a:avLst/>
              <a:gdLst/>
              <a:ahLst/>
              <a:cxnLst/>
              <a:rect l="l" t="t" r="r" b="b"/>
              <a:pathLst>
                <a:path w="1044" h="1133" extrusionOk="0">
                  <a:moveTo>
                    <a:pt x="416" y="1"/>
                  </a:moveTo>
                  <a:cubicBezTo>
                    <a:pt x="334" y="1"/>
                    <a:pt x="248" y="31"/>
                    <a:pt x="174" y="84"/>
                  </a:cubicBezTo>
                  <a:cubicBezTo>
                    <a:pt x="58" y="200"/>
                    <a:pt x="0" y="354"/>
                    <a:pt x="19" y="528"/>
                  </a:cubicBezTo>
                  <a:cubicBezTo>
                    <a:pt x="19" y="625"/>
                    <a:pt x="19" y="722"/>
                    <a:pt x="39" y="818"/>
                  </a:cubicBezTo>
                  <a:cubicBezTo>
                    <a:pt x="58" y="915"/>
                    <a:pt x="77" y="1011"/>
                    <a:pt x="116" y="1089"/>
                  </a:cubicBezTo>
                  <a:cubicBezTo>
                    <a:pt x="126" y="1118"/>
                    <a:pt x="150" y="1132"/>
                    <a:pt x="172" y="1132"/>
                  </a:cubicBezTo>
                  <a:cubicBezTo>
                    <a:pt x="193" y="1132"/>
                    <a:pt x="213" y="1118"/>
                    <a:pt x="213" y="1089"/>
                  </a:cubicBezTo>
                  <a:lnTo>
                    <a:pt x="251" y="1069"/>
                  </a:lnTo>
                  <a:lnTo>
                    <a:pt x="251" y="799"/>
                  </a:lnTo>
                  <a:lnTo>
                    <a:pt x="251" y="528"/>
                  </a:lnTo>
                  <a:cubicBezTo>
                    <a:pt x="251" y="451"/>
                    <a:pt x="271" y="393"/>
                    <a:pt x="290" y="335"/>
                  </a:cubicBezTo>
                  <a:cubicBezTo>
                    <a:pt x="309" y="296"/>
                    <a:pt x="309" y="277"/>
                    <a:pt x="348" y="258"/>
                  </a:cubicBezTo>
                  <a:lnTo>
                    <a:pt x="367" y="238"/>
                  </a:lnTo>
                  <a:lnTo>
                    <a:pt x="387" y="238"/>
                  </a:lnTo>
                  <a:cubicBezTo>
                    <a:pt x="445" y="238"/>
                    <a:pt x="464" y="258"/>
                    <a:pt x="503" y="316"/>
                  </a:cubicBezTo>
                  <a:cubicBezTo>
                    <a:pt x="541" y="354"/>
                    <a:pt x="580" y="393"/>
                    <a:pt x="599" y="451"/>
                  </a:cubicBezTo>
                  <a:cubicBezTo>
                    <a:pt x="638" y="528"/>
                    <a:pt x="676" y="586"/>
                    <a:pt x="715" y="664"/>
                  </a:cubicBezTo>
                  <a:cubicBezTo>
                    <a:pt x="715" y="702"/>
                    <a:pt x="734" y="741"/>
                    <a:pt x="734" y="779"/>
                  </a:cubicBezTo>
                  <a:cubicBezTo>
                    <a:pt x="734" y="818"/>
                    <a:pt x="734" y="857"/>
                    <a:pt x="734" y="895"/>
                  </a:cubicBezTo>
                  <a:cubicBezTo>
                    <a:pt x="734" y="973"/>
                    <a:pt x="812" y="1031"/>
                    <a:pt x="889" y="1031"/>
                  </a:cubicBezTo>
                  <a:cubicBezTo>
                    <a:pt x="966" y="1031"/>
                    <a:pt x="1044" y="973"/>
                    <a:pt x="1044" y="895"/>
                  </a:cubicBezTo>
                  <a:cubicBezTo>
                    <a:pt x="1024" y="722"/>
                    <a:pt x="966" y="548"/>
                    <a:pt x="889" y="412"/>
                  </a:cubicBezTo>
                  <a:cubicBezTo>
                    <a:pt x="812" y="277"/>
                    <a:pt x="715" y="161"/>
                    <a:pt x="599" y="64"/>
                  </a:cubicBezTo>
                  <a:cubicBezTo>
                    <a:pt x="547" y="21"/>
                    <a:pt x="483" y="1"/>
                    <a:pt x="416" y="1"/>
                  </a:cubicBezTo>
                  <a:close/>
                </a:path>
              </a:pathLst>
            </a:custGeom>
            <a:solidFill>
              <a:srgbClr val="624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66"/>
            <p:cNvSpPr/>
            <p:nvPr/>
          </p:nvSpPr>
          <p:spPr>
            <a:xfrm>
              <a:off x="7335125" y="2929350"/>
              <a:ext cx="129125" cy="50500"/>
            </a:xfrm>
            <a:custGeom>
              <a:avLst/>
              <a:gdLst/>
              <a:ahLst/>
              <a:cxnLst/>
              <a:rect l="l" t="t" r="r" b="b"/>
              <a:pathLst>
                <a:path w="5165" h="2020" extrusionOk="0">
                  <a:moveTo>
                    <a:pt x="109" y="1"/>
                  </a:moveTo>
                  <a:cubicBezTo>
                    <a:pt x="22" y="1"/>
                    <a:pt x="0" y="127"/>
                    <a:pt x="86" y="161"/>
                  </a:cubicBezTo>
                  <a:lnTo>
                    <a:pt x="106" y="142"/>
                  </a:lnTo>
                  <a:cubicBezTo>
                    <a:pt x="956" y="393"/>
                    <a:pt x="1787" y="702"/>
                    <a:pt x="2618" y="992"/>
                  </a:cubicBezTo>
                  <a:cubicBezTo>
                    <a:pt x="3449" y="1302"/>
                    <a:pt x="4222" y="1765"/>
                    <a:pt x="5072" y="2017"/>
                  </a:cubicBezTo>
                  <a:cubicBezTo>
                    <a:pt x="5078" y="2019"/>
                    <a:pt x="5084" y="2020"/>
                    <a:pt x="5090" y="2020"/>
                  </a:cubicBezTo>
                  <a:cubicBezTo>
                    <a:pt x="5138" y="2020"/>
                    <a:pt x="5165" y="1954"/>
                    <a:pt x="5130" y="1920"/>
                  </a:cubicBezTo>
                  <a:cubicBezTo>
                    <a:pt x="4473" y="1360"/>
                    <a:pt x="3603" y="1012"/>
                    <a:pt x="2792" y="702"/>
                  </a:cubicBezTo>
                  <a:cubicBezTo>
                    <a:pt x="1942" y="374"/>
                    <a:pt x="1053" y="142"/>
                    <a:pt x="144" y="7"/>
                  </a:cubicBezTo>
                  <a:cubicBezTo>
                    <a:pt x="132" y="3"/>
                    <a:pt x="120" y="1"/>
                    <a:pt x="10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66"/>
            <p:cNvSpPr/>
            <p:nvPr/>
          </p:nvSpPr>
          <p:spPr>
            <a:xfrm>
              <a:off x="7394175" y="2924925"/>
              <a:ext cx="113025" cy="59275"/>
            </a:xfrm>
            <a:custGeom>
              <a:avLst/>
              <a:gdLst/>
              <a:ahLst/>
              <a:cxnLst/>
              <a:rect l="l" t="t" r="r" b="b"/>
              <a:pathLst>
                <a:path w="4521" h="2371" extrusionOk="0">
                  <a:moveTo>
                    <a:pt x="137" y="1"/>
                  </a:moveTo>
                  <a:cubicBezTo>
                    <a:pt x="33" y="1"/>
                    <a:pt x="0" y="188"/>
                    <a:pt x="121" y="222"/>
                  </a:cubicBezTo>
                  <a:lnTo>
                    <a:pt x="121" y="242"/>
                  </a:lnTo>
                  <a:cubicBezTo>
                    <a:pt x="894" y="532"/>
                    <a:pt x="1628" y="860"/>
                    <a:pt x="2362" y="1227"/>
                  </a:cubicBezTo>
                  <a:cubicBezTo>
                    <a:pt x="2710" y="1401"/>
                    <a:pt x="3039" y="1594"/>
                    <a:pt x="3386" y="1788"/>
                  </a:cubicBezTo>
                  <a:cubicBezTo>
                    <a:pt x="3696" y="2020"/>
                    <a:pt x="4044" y="2213"/>
                    <a:pt x="4411" y="2367"/>
                  </a:cubicBezTo>
                  <a:cubicBezTo>
                    <a:pt x="4417" y="2370"/>
                    <a:pt x="4423" y="2370"/>
                    <a:pt x="4429" y="2370"/>
                  </a:cubicBezTo>
                  <a:cubicBezTo>
                    <a:pt x="4480" y="2370"/>
                    <a:pt x="4520" y="2303"/>
                    <a:pt x="4469" y="2252"/>
                  </a:cubicBezTo>
                  <a:cubicBezTo>
                    <a:pt x="4198" y="1962"/>
                    <a:pt x="3870" y="1730"/>
                    <a:pt x="3502" y="1575"/>
                  </a:cubicBezTo>
                  <a:cubicBezTo>
                    <a:pt x="3155" y="1363"/>
                    <a:pt x="2787" y="1150"/>
                    <a:pt x="2420" y="976"/>
                  </a:cubicBezTo>
                  <a:cubicBezTo>
                    <a:pt x="1705" y="609"/>
                    <a:pt x="952" y="280"/>
                    <a:pt x="179" y="10"/>
                  </a:cubicBezTo>
                  <a:cubicBezTo>
                    <a:pt x="164" y="3"/>
                    <a:pt x="150" y="1"/>
                    <a:pt x="137"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66"/>
            <p:cNvSpPr/>
            <p:nvPr/>
          </p:nvSpPr>
          <p:spPr>
            <a:xfrm>
              <a:off x="7260950" y="2804875"/>
              <a:ext cx="25" cy="25"/>
            </a:xfrm>
            <a:custGeom>
              <a:avLst/>
              <a:gdLst/>
              <a:ahLst/>
              <a:cxnLst/>
              <a:rect l="l" t="t" r="r" b="b"/>
              <a:pathLst>
                <a:path w="1" h="1" extrusionOk="0">
                  <a:moveTo>
                    <a:pt x="0" y="0"/>
                  </a:moveTo>
                  <a:lnTo>
                    <a:pt x="0" y="0"/>
                  </a:lnTo>
                  <a:close/>
                </a:path>
              </a:pathLst>
            </a:custGeom>
            <a:solidFill>
              <a:srgbClr val="B397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6"/>
            <p:cNvSpPr/>
            <p:nvPr/>
          </p:nvSpPr>
          <p:spPr>
            <a:xfrm>
              <a:off x="7333400" y="2872500"/>
              <a:ext cx="123600" cy="72200"/>
            </a:xfrm>
            <a:custGeom>
              <a:avLst/>
              <a:gdLst/>
              <a:ahLst/>
              <a:cxnLst/>
              <a:rect l="l" t="t" r="r" b="b"/>
              <a:pathLst>
                <a:path w="4944" h="2888" extrusionOk="0">
                  <a:moveTo>
                    <a:pt x="78" y="1"/>
                  </a:moveTo>
                  <a:cubicBezTo>
                    <a:pt x="20" y="1"/>
                    <a:pt x="1" y="58"/>
                    <a:pt x="59" y="78"/>
                  </a:cubicBezTo>
                  <a:cubicBezTo>
                    <a:pt x="967" y="310"/>
                    <a:pt x="1837" y="677"/>
                    <a:pt x="2668" y="1141"/>
                  </a:cubicBezTo>
                  <a:cubicBezTo>
                    <a:pt x="3441" y="1643"/>
                    <a:pt x="4194" y="2223"/>
                    <a:pt x="4890" y="2880"/>
                  </a:cubicBezTo>
                  <a:cubicBezTo>
                    <a:pt x="4895" y="2885"/>
                    <a:pt x="4901" y="2887"/>
                    <a:pt x="4907" y="2887"/>
                  </a:cubicBezTo>
                  <a:cubicBezTo>
                    <a:pt x="4925" y="2887"/>
                    <a:pt x="4943" y="2865"/>
                    <a:pt x="4929" y="2822"/>
                  </a:cubicBezTo>
                  <a:cubicBezTo>
                    <a:pt x="4349" y="2088"/>
                    <a:pt x="3614" y="1469"/>
                    <a:pt x="2784" y="1025"/>
                  </a:cubicBezTo>
                  <a:cubicBezTo>
                    <a:pt x="1933" y="522"/>
                    <a:pt x="1025" y="174"/>
                    <a:pt x="78"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66"/>
            <p:cNvSpPr/>
            <p:nvPr/>
          </p:nvSpPr>
          <p:spPr>
            <a:xfrm>
              <a:off x="7341150" y="2959450"/>
              <a:ext cx="1950" cy="1975"/>
            </a:xfrm>
            <a:custGeom>
              <a:avLst/>
              <a:gdLst/>
              <a:ahLst/>
              <a:cxnLst/>
              <a:rect l="l" t="t" r="r" b="b"/>
              <a:pathLst>
                <a:path w="78" h="79" extrusionOk="0">
                  <a:moveTo>
                    <a:pt x="0" y="1"/>
                  </a:moveTo>
                  <a:cubicBezTo>
                    <a:pt x="0" y="1"/>
                    <a:pt x="0" y="20"/>
                    <a:pt x="0" y="20"/>
                  </a:cubicBezTo>
                  <a:cubicBezTo>
                    <a:pt x="0" y="30"/>
                    <a:pt x="0" y="35"/>
                    <a:pt x="0" y="40"/>
                  </a:cubicBezTo>
                  <a:lnTo>
                    <a:pt x="19" y="59"/>
                  </a:lnTo>
                  <a:cubicBezTo>
                    <a:pt x="39" y="59"/>
                    <a:pt x="39" y="78"/>
                    <a:pt x="39" y="78"/>
                  </a:cubicBezTo>
                  <a:lnTo>
                    <a:pt x="58" y="78"/>
                  </a:lnTo>
                  <a:cubicBezTo>
                    <a:pt x="77" y="59"/>
                    <a:pt x="77" y="40"/>
                    <a:pt x="58" y="20"/>
                  </a:cubicBezTo>
                  <a:lnTo>
                    <a:pt x="39" y="1"/>
                  </a:lnTo>
                  <a:close/>
                </a:path>
              </a:pathLst>
            </a:custGeom>
            <a:solidFill>
              <a:srgbClr val="B397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7" name="Google Shape;1437;p66"/>
          <p:cNvSpPr txBox="1"/>
          <p:nvPr/>
        </p:nvSpPr>
        <p:spPr>
          <a:xfrm>
            <a:off x="5021025" y="371950"/>
            <a:ext cx="3302100" cy="16488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sz="2100">
                <a:latin typeface="Alef"/>
                <a:ea typeface="Alef"/>
                <a:cs typeface="Alef"/>
                <a:sym typeface="Alef"/>
              </a:rPr>
              <a:t>הגידולים שאינם למאכל אדם  מהווים כ </a:t>
            </a:r>
            <a:r>
              <a:rPr lang="en" sz="2100" b="1">
                <a:solidFill>
                  <a:srgbClr val="980000"/>
                </a:solidFill>
                <a:latin typeface="Alef"/>
                <a:ea typeface="Alef"/>
                <a:cs typeface="Alef"/>
                <a:sym typeface="Alef"/>
              </a:rPr>
              <a:t>18% </a:t>
            </a:r>
            <a:r>
              <a:rPr lang="en" sz="2100">
                <a:latin typeface="Alef"/>
                <a:ea typeface="Alef"/>
                <a:cs typeface="Alef"/>
                <a:sym typeface="Alef"/>
              </a:rPr>
              <a:t>מכלל השטח החקלאי</a:t>
            </a:r>
            <a:endParaRPr sz="2100">
              <a:latin typeface="Alef"/>
              <a:ea typeface="Alef"/>
              <a:cs typeface="Alef"/>
              <a:sym typeface="Alef"/>
            </a:endParaRPr>
          </a:p>
          <a:p>
            <a:pPr marL="0" lvl="0" indent="0" algn="ctr" rtl="1">
              <a:spcBef>
                <a:spcPts val="0"/>
              </a:spcBef>
              <a:spcAft>
                <a:spcPts val="0"/>
              </a:spcAft>
              <a:buNone/>
            </a:pPr>
            <a:endParaRPr sz="2100">
              <a:latin typeface="Alef"/>
              <a:ea typeface="Alef"/>
              <a:cs typeface="Alef"/>
              <a:sym typeface="Alef"/>
            </a:endParaRPr>
          </a:p>
          <a:p>
            <a:pPr marL="0" lvl="0" indent="0" algn="ctr" rtl="1">
              <a:spcBef>
                <a:spcPts val="0"/>
              </a:spcBef>
              <a:spcAft>
                <a:spcPts val="0"/>
              </a:spcAft>
              <a:buNone/>
            </a:pPr>
            <a:r>
              <a:rPr lang="en" sz="2100">
                <a:latin typeface="Alef"/>
                <a:ea typeface="Alef"/>
                <a:cs typeface="Alef"/>
                <a:sym typeface="Alef"/>
              </a:rPr>
              <a:t> </a:t>
            </a:r>
            <a:endParaRPr sz="2100">
              <a:latin typeface="Alef"/>
              <a:ea typeface="Alef"/>
              <a:cs typeface="Alef"/>
              <a:sym typeface="Alef"/>
            </a:endParaRPr>
          </a:p>
          <a:p>
            <a:pPr marL="0" lvl="0" indent="0" algn="ctr" rtl="1">
              <a:spcBef>
                <a:spcPts val="0"/>
              </a:spcBef>
              <a:spcAft>
                <a:spcPts val="0"/>
              </a:spcAft>
              <a:buNone/>
            </a:pPr>
            <a:endParaRPr sz="1600">
              <a:latin typeface="Alef"/>
              <a:ea typeface="Alef"/>
              <a:cs typeface="Alef"/>
              <a:sym typeface="Alef"/>
            </a:endParaRPr>
          </a:p>
        </p:txBody>
      </p:sp>
      <p:sp>
        <p:nvSpPr>
          <p:cNvPr id="1438" name="Google Shape;1438;p66"/>
          <p:cNvSpPr txBox="1"/>
          <p:nvPr/>
        </p:nvSpPr>
        <p:spPr>
          <a:xfrm>
            <a:off x="696925" y="217350"/>
            <a:ext cx="3000000" cy="21009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sz="2200">
                <a:latin typeface="Alef"/>
                <a:ea typeface="Alef"/>
                <a:cs typeface="Alef"/>
                <a:sym typeface="Alef"/>
              </a:rPr>
              <a:t> רק </a:t>
            </a:r>
            <a:r>
              <a:rPr lang="en" sz="2200" b="1">
                <a:solidFill>
                  <a:srgbClr val="980000"/>
                </a:solidFill>
                <a:latin typeface="Alef"/>
                <a:ea typeface="Alef"/>
                <a:cs typeface="Alef"/>
                <a:sym typeface="Alef"/>
              </a:rPr>
              <a:t>82%</a:t>
            </a:r>
            <a:r>
              <a:rPr lang="en" sz="2200">
                <a:latin typeface="Alef"/>
                <a:ea typeface="Alef"/>
                <a:cs typeface="Alef"/>
                <a:sym typeface="Alef"/>
              </a:rPr>
              <a:t> מכלל השטח  של גידולים צמחיים משמש  לגידולים למאכל אדם</a:t>
            </a:r>
            <a:endParaRPr sz="2200">
              <a:latin typeface="Alef"/>
              <a:ea typeface="Alef"/>
              <a:cs typeface="Alef"/>
              <a:sym typeface="Alef"/>
            </a:endParaRPr>
          </a:p>
          <a:p>
            <a:pPr marL="0" lvl="0" indent="0" algn="ctr" rtl="1">
              <a:spcBef>
                <a:spcPts val="0"/>
              </a:spcBef>
              <a:spcAft>
                <a:spcPts val="0"/>
              </a:spcAft>
              <a:buNone/>
            </a:pPr>
            <a:endParaRPr sz="2200">
              <a:latin typeface="Alef"/>
              <a:ea typeface="Alef"/>
              <a:cs typeface="Alef"/>
              <a:sym typeface="Alef"/>
            </a:endParaRPr>
          </a:p>
        </p:txBody>
      </p:sp>
      <p:sp>
        <p:nvSpPr>
          <p:cNvPr id="1439" name="Google Shape;1439;p66"/>
          <p:cNvSpPr txBox="1"/>
          <p:nvPr/>
        </p:nvSpPr>
        <p:spPr>
          <a:xfrm>
            <a:off x="3150575" y="1867275"/>
            <a:ext cx="3764700" cy="9213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sz="2100">
                <a:latin typeface="Alef"/>
                <a:ea typeface="Alef"/>
                <a:cs typeface="Alef"/>
                <a:sym typeface="Alef"/>
              </a:rPr>
              <a:t>(כלל השטח 4.35 מיליון דונם)</a:t>
            </a:r>
            <a:endParaRPr/>
          </a:p>
        </p:txBody>
      </p:sp>
      <p:sp>
        <p:nvSpPr>
          <p:cNvPr id="1440" name="Google Shape;1440;p66"/>
          <p:cNvSpPr txBox="1"/>
          <p:nvPr/>
        </p:nvSpPr>
        <p:spPr>
          <a:xfrm>
            <a:off x="3000376" y="2445000"/>
            <a:ext cx="3869400" cy="464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800" b="1">
                <a:latin typeface="Alef"/>
                <a:ea typeface="Alef"/>
                <a:cs typeface="Alef"/>
                <a:sym typeface="Alef"/>
              </a:rPr>
              <a:t>בהסתמך על הנתונים בגרף 1</a:t>
            </a:r>
            <a:endParaRPr sz="1800" b="1">
              <a:latin typeface="Alef"/>
              <a:ea typeface="Alef"/>
              <a:cs typeface="Alef"/>
              <a:sym typeface="Alef"/>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7"/>
          <p:cNvSpPr txBox="1"/>
          <p:nvPr/>
        </p:nvSpPr>
        <p:spPr>
          <a:xfrm>
            <a:off x="1509350" y="1525300"/>
            <a:ext cx="5302800" cy="6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1446" name="Google Shape;1446;p67"/>
          <p:cNvSpPr txBox="1"/>
          <p:nvPr/>
        </p:nvSpPr>
        <p:spPr>
          <a:xfrm>
            <a:off x="809850" y="1178525"/>
            <a:ext cx="7722000" cy="18738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sz="2000" b="1">
                <a:solidFill>
                  <a:schemeClr val="dk2"/>
                </a:solidFill>
                <a:latin typeface="Alef"/>
                <a:ea typeface="Alef"/>
                <a:cs typeface="Alef"/>
                <a:sym typeface="Alef"/>
              </a:rPr>
              <a:t>במחקר זה לא בוצע ניסוי.</a:t>
            </a:r>
            <a:endParaRPr sz="2000" b="1">
              <a:solidFill>
                <a:schemeClr val="dk2"/>
              </a:solidFill>
              <a:latin typeface="Alef"/>
              <a:ea typeface="Alef"/>
              <a:cs typeface="Alef"/>
              <a:sym typeface="Alef"/>
            </a:endParaRPr>
          </a:p>
          <a:p>
            <a:pPr marL="0" lvl="0" indent="0" algn="ctr" rtl="1">
              <a:spcBef>
                <a:spcPts val="0"/>
              </a:spcBef>
              <a:spcAft>
                <a:spcPts val="0"/>
              </a:spcAft>
              <a:buNone/>
            </a:pPr>
            <a:endParaRPr sz="2000" b="1">
              <a:solidFill>
                <a:schemeClr val="dk2"/>
              </a:solidFill>
              <a:latin typeface="Alef"/>
              <a:ea typeface="Alef"/>
              <a:cs typeface="Alef"/>
              <a:sym typeface="Alef"/>
            </a:endParaRPr>
          </a:p>
          <a:p>
            <a:pPr marL="0" lvl="0" indent="0" algn="ctr" rtl="1">
              <a:spcBef>
                <a:spcPts val="0"/>
              </a:spcBef>
              <a:spcAft>
                <a:spcPts val="0"/>
              </a:spcAft>
              <a:buNone/>
            </a:pPr>
            <a:r>
              <a:rPr lang="en" sz="2000" b="1">
                <a:solidFill>
                  <a:schemeClr val="dk2"/>
                </a:solidFill>
                <a:latin typeface="Alef"/>
                <a:ea typeface="Alef"/>
                <a:cs typeface="Alef"/>
                <a:sym typeface="Alef"/>
              </a:rPr>
              <a:t> מה מקור הנתונים שבעזרתם ענו החוקרים על שאלת החקר? </a:t>
            </a:r>
            <a:endParaRPr sz="2000" b="1">
              <a:solidFill>
                <a:schemeClr val="dk2"/>
              </a:solidFill>
              <a:latin typeface="Alef"/>
              <a:ea typeface="Alef"/>
              <a:cs typeface="Alef"/>
              <a:sym typeface="Alef"/>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68">
            <a:hlinkClick r:id="rId3"/>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2" name="Google Shape;1452;p68"/>
          <p:cNvPicPr preferRelativeResize="0"/>
          <p:nvPr/>
        </p:nvPicPr>
        <p:blipFill>
          <a:blip r:embed="rId4">
            <a:alphaModFix/>
          </a:blip>
          <a:stretch>
            <a:fillRect/>
          </a:stretch>
        </p:blipFill>
        <p:spPr>
          <a:xfrm>
            <a:off x="990025" y="570563"/>
            <a:ext cx="2266950" cy="857250"/>
          </a:xfrm>
          <a:prstGeom prst="rect">
            <a:avLst/>
          </a:prstGeom>
          <a:noFill/>
          <a:ln>
            <a:noFill/>
          </a:ln>
        </p:spPr>
      </p:pic>
      <p:pic>
        <p:nvPicPr>
          <p:cNvPr id="1453" name="Google Shape;1453;p68"/>
          <p:cNvPicPr preferRelativeResize="0"/>
          <p:nvPr/>
        </p:nvPicPr>
        <p:blipFill>
          <a:blip r:embed="rId5">
            <a:alphaModFix/>
          </a:blip>
          <a:stretch>
            <a:fillRect/>
          </a:stretch>
        </p:blipFill>
        <p:spPr>
          <a:xfrm>
            <a:off x="5564569" y="668173"/>
            <a:ext cx="2553759" cy="1067850"/>
          </a:xfrm>
          <a:prstGeom prst="rect">
            <a:avLst/>
          </a:prstGeom>
          <a:noFill/>
          <a:ln>
            <a:noFill/>
          </a:ln>
        </p:spPr>
      </p:pic>
      <p:sp>
        <p:nvSpPr>
          <p:cNvPr id="1454" name="Google Shape;1454;p68"/>
          <p:cNvSpPr txBox="1"/>
          <p:nvPr/>
        </p:nvSpPr>
        <p:spPr>
          <a:xfrm>
            <a:off x="-665400" y="1736025"/>
            <a:ext cx="4118700" cy="1798200"/>
          </a:xfrm>
          <a:prstGeom prst="rect">
            <a:avLst/>
          </a:prstGeom>
          <a:noFill/>
          <a:ln>
            <a:noFill/>
          </a:ln>
        </p:spPr>
        <p:txBody>
          <a:bodyPr spcFirstLastPara="1" wrap="square" lIns="91425" tIns="91425" rIns="91425" bIns="91425" anchor="t" anchorCtr="0">
            <a:noAutofit/>
          </a:bodyPr>
          <a:lstStyle/>
          <a:p>
            <a:pPr marL="457200" lvl="0" indent="-381000" algn="just" rtl="1">
              <a:lnSpc>
                <a:spcPct val="150000"/>
              </a:lnSpc>
              <a:spcBef>
                <a:spcPts val="1200"/>
              </a:spcBef>
              <a:spcAft>
                <a:spcPts val="0"/>
              </a:spcAft>
              <a:buClr>
                <a:schemeClr val="dk2"/>
              </a:buClr>
              <a:buSzPts val="2400"/>
              <a:buFont typeface="Alef"/>
              <a:buChar char="●"/>
            </a:pPr>
            <a:r>
              <a:rPr lang="en" sz="2400">
                <a:solidFill>
                  <a:schemeClr val="dk2"/>
                </a:solidFill>
                <a:latin typeface="Alef"/>
                <a:ea typeface="Alef"/>
                <a:cs typeface="Alef"/>
                <a:sym typeface="Alef"/>
              </a:rPr>
              <a:t>תוצרת שנתית</a:t>
            </a:r>
            <a:endParaRPr sz="2400">
              <a:solidFill>
                <a:schemeClr val="dk2"/>
              </a:solidFill>
              <a:latin typeface="Alef"/>
              <a:ea typeface="Alef"/>
              <a:cs typeface="Alef"/>
              <a:sym typeface="Alef"/>
            </a:endParaRPr>
          </a:p>
          <a:p>
            <a:pPr marL="457200" lvl="0" indent="-381000" algn="just" rtl="1">
              <a:lnSpc>
                <a:spcPct val="150000"/>
              </a:lnSpc>
              <a:spcBef>
                <a:spcPts val="0"/>
              </a:spcBef>
              <a:spcAft>
                <a:spcPts val="0"/>
              </a:spcAft>
              <a:buClr>
                <a:schemeClr val="dk2"/>
              </a:buClr>
              <a:buSzPts val="2400"/>
              <a:buFont typeface="Alef"/>
              <a:buChar char="●"/>
            </a:pPr>
            <a:r>
              <a:rPr lang="en" sz="2400">
                <a:solidFill>
                  <a:schemeClr val="dk2"/>
                </a:solidFill>
                <a:latin typeface="Alef"/>
                <a:ea typeface="Alef"/>
                <a:cs typeface="Alef"/>
                <a:sym typeface="Alef"/>
              </a:rPr>
              <a:t>כמות יבול ליחידת שטח </a:t>
            </a:r>
            <a:endParaRPr sz="2400">
              <a:solidFill>
                <a:schemeClr val="dk2"/>
              </a:solidFill>
              <a:latin typeface="Alef"/>
              <a:ea typeface="Alef"/>
              <a:cs typeface="Alef"/>
              <a:sym typeface="Alef"/>
            </a:endParaRPr>
          </a:p>
        </p:txBody>
      </p:sp>
      <p:sp>
        <p:nvSpPr>
          <p:cNvPr id="1455" name="Google Shape;1455;p68"/>
          <p:cNvSpPr txBox="1"/>
          <p:nvPr/>
        </p:nvSpPr>
        <p:spPr>
          <a:xfrm>
            <a:off x="2883860" y="1736025"/>
            <a:ext cx="5500800" cy="3000000"/>
          </a:xfrm>
          <a:prstGeom prst="rect">
            <a:avLst/>
          </a:prstGeom>
          <a:noFill/>
          <a:ln>
            <a:noFill/>
          </a:ln>
        </p:spPr>
        <p:txBody>
          <a:bodyPr spcFirstLastPara="1" wrap="square" lIns="91425" tIns="91425" rIns="91425" bIns="91425" anchor="t" anchorCtr="0">
            <a:noAutofit/>
          </a:bodyPr>
          <a:lstStyle/>
          <a:p>
            <a:pPr marL="457200" lvl="0" indent="-381000" algn="just" rtl="1">
              <a:lnSpc>
                <a:spcPct val="150000"/>
              </a:lnSpc>
              <a:spcBef>
                <a:spcPts val="1200"/>
              </a:spcBef>
              <a:spcAft>
                <a:spcPts val="0"/>
              </a:spcAft>
              <a:buClr>
                <a:schemeClr val="dk2"/>
              </a:buClr>
              <a:buSzPts val="2400"/>
              <a:buFont typeface="Alef"/>
              <a:buChar char="●"/>
            </a:pPr>
            <a:r>
              <a:rPr lang="en" sz="2400">
                <a:solidFill>
                  <a:schemeClr val="dk2"/>
                </a:solidFill>
                <a:latin typeface="Alef"/>
                <a:ea typeface="Alef"/>
                <a:cs typeface="Alef"/>
                <a:sym typeface="Alef"/>
              </a:rPr>
              <a:t>צריכת מזון ממוצעת ומומלצת</a:t>
            </a:r>
            <a:endParaRPr sz="2400">
              <a:solidFill>
                <a:schemeClr val="dk2"/>
              </a:solidFill>
              <a:latin typeface="Alef"/>
              <a:ea typeface="Alef"/>
              <a:cs typeface="Alef"/>
              <a:sym typeface="Alef"/>
            </a:endParaRPr>
          </a:p>
          <a:p>
            <a:pPr marL="457200" lvl="0" indent="-381000" algn="just" rtl="1">
              <a:lnSpc>
                <a:spcPct val="150000"/>
              </a:lnSpc>
              <a:spcBef>
                <a:spcPts val="0"/>
              </a:spcBef>
              <a:spcAft>
                <a:spcPts val="0"/>
              </a:spcAft>
              <a:buClr>
                <a:schemeClr val="dk2"/>
              </a:buClr>
              <a:buSzPts val="2400"/>
              <a:buFont typeface="Alef"/>
              <a:buChar char="●"/>
            </a:pPr>
            <a:r>
              <a:rPr lang="en" sz="2400">
                <a:solidFill>
                  <a:schemeClr val="dk2"/>
                </a:solidFill>
                <a:latin typeface="Alef"/>
                <a:ea typeface="Alef"/>
                <a:cs typeface="Alef"/>
                <a:sym typeface="Alef"/>
              </a:rPr>
              <a:t> מרכיבי תזונה. </a:t>
            </a:r>
            <a:endParaRPr sz="2400">
              <a:solidFill>
                <a:schemeClr val="dk2"/>
              </a:solidFill>
              <a:latin typeface="Alef"/>
              <a:ea typeface="Alef"/>
              <a:cs typeface="Alef"/>
              <a:sym typeface="Alef"/>
            </a:endParaRPr>
          </a:p>
        </p:txBody>
      </p:sp>
      <p:sp>
        <p:nvSpPr>
          <p:cNvPr id="1456" name="Google Shape;1456;p68"/>
          <p:cNvSpPr txBox="1"/>
          <p:nvPr/>
        </p:nvSpPr>
        <p:spPr>
          <a:xfrm>
            <a:off x="508200" y="3290413"/>
            <a:ext cx="8127600" cy="3000000"/>
          </a:xfrm>
          <a:prstGeom prst="rect">
            <a:avLst/>
          </a:prstGeom>
          <a:noFill/>
          <a:ln>
            <a:noFill/>
          </a:ln>
        </p:spPr>
        <p:txBody>
          <a:bodyPr spcFirstLastPara="1" wrap="square" lIns="91425" tIns="91425" rIns="91425" bIns="91425" anchor="t" anchorCtr="0">
            <a:noAutofit/>
          </a:bodyPr>
          <a:lstStyle/>
          <a:p>
            <a:pPr marL="0" lvl="0" indent="0" algn="just" rtl="1">
              <a:lnSpc>
                <a:spcPct val="150000"/>
              </a:lnSpc>
              <a:spcBef>
                <a:spcPts val="1200"/>
              </a:spcBef>
              <a:spcAft>
                <a:spcPts val="1200"/>
              </a:spcAft>
              <a:buNone/>
            </a:pPr>
            <a:r>
              <a:rPr lang="en" sz="1800" b="1">
                <a:solidFill>
                  <a:srgbClr val="980000"/>
                </a:solidFill>
                <a:latin typeface="Alef"/>
                <a:ea typeface="Alef"/>
                <a:cs typeface="Alef"/>
                <a:sym typeface="Alef"/>
              </a:rPr>
              <a:t>הסקת המסקנות היא על בסיס נתונים שהתקבלו מחישובים מתמטיים וסטטיסטיים ולא מניסוי</a:t>
            </a:r>
            <a:endParaRPr sz="1800" b="1">
              <a:solidFill>
                <a:srgbClr val="980000"/>
              </a:solidFill>
              <a:latin typeface="Alef"/>
              <a:ea typeface="Alef"/>
              <a:cs typeface="Alef"/>
              <a:sym typeface="Alef"/>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69"/>
          <p:cNvSpPr txBox="1"/>
          <p:nvPr/>
        </p:nvSpPr>
        <p:spPr>
          <a:xfrm>
            <a:off x="294900" y="635550"/>
            <a:ext cx="8554200" cy="3621300"/>
          </a:xfrm>
          <a:prstGeom prst="rect">
            <a:avLst/>
          </a:prstGeom>
          <a:noFill/>
          <a:ln>
            <a:noFill/>
          </a:ln>
        </p:spPr>
        <p:txBody>
          <a:bodyPr spcFirstLastPara="1" wrap="square" lIns="91425" tIns="91425" rIns="91425" bIns="91425" anchor="t" anchorCtr="0">
            <a:noAutofit/>
          </a:bodyPr>
          <a:lstStyle/>
          <a:p>
            <a:pPr marL="457200" lvl="0" indent="-355600" algn="r" rtl="1">
              <a:lnSpc>
                <a:spcPct val="115000"/>
              </a:lnSpc>
              <a:spcBef>
                <a:spcPts val="0"/>
              </a:spcBef>
              <a:spcAft>
                <a:spcPts val="0"/>
              </a:spcAft>
              <a:buSzPts val="2000"/>
              <a:buFont typeface="Alef"/>
              <a:buChar char="❖"/>
            </a:pPr>
            <a:r>
              <a:rPr lang="en" sz="2000">
                <a:latin typeface="Alef"/>
                <a:ea typeface="Alef"/>
                <a:cs typeface="Alef"/>
                <a:sym typeface="Alef"/>
              </a:rPr>
              <a:t>לייצור מזון מקומי ערכים נלווים רבים. ייצור מערכות מזון מקומיות חלופיות </a:t>
            </a:r>
            <a:r>
              <a:rPr lang="en" sz="2000" u="sng">
                <a:latin typeface="Alef"/>
                <a:ea typeface="Alef"/>
                <a:cs typeface="Alef"/>
                <a:sym typeface="Alef"/>
              </a:rPr>
              <a:t>יוצר קשר</a:t>
            </a:r>
            <a:r>
              <a:rPr lang="en" sz="2000">
                <a:latin typeface="Alef"/>
                <a:ea typeface="Alef"/>
                <a:cs typeface="Alef"/>
                <a:sym typeface="Alef"/>
              </a:rPr>
              <a:t> בין הצרכן והיצרן, מעודדת </a:t>
            </a:r>
            <a:r>
              <a:rPr lang="en" sz="2000" u="sng">
                <a:latin typeface="Alef"/>
                <a:ea typeface="Alef"/>
                <a:cs typeface="Alef"/>
                <a:sym typeface="Alef"/>
              </a:rPr>
              <a:t>צריכה של מזון בריא יותר</a:t>
            </a:r>
            <a:r>
              <a:rPr lang="en" sz="2000">
                <a:latin typeface="Alef"/>
                <a:ea typeface="Alef"/>
                <a:cs typeface="Alef"/>
                <a:sym typeface="Alef"/>
              </a:rPr>
              <a:t>, ומחזקת את </a:t>
            </a:r>
            <a:r>
              <a:rPr lang="en" sz="2000" u="sng">
                <a:latin typeface="Alef"/>
                <a:ea typeface="Alef"/>
                <a:cs typeface="Alef"/>
                <a:sym typeface="Alef"/>
              </a:rPr>
              <a:t>הכלכלה המקומית</a:t>
            </a:r>
            <a:r>
              <a:rPr lang="en" sz="2000">
                <a:latin typeface="Alef"/>
                <a:ea typeface="Alef"/>
                <a:cs typeface="Alef"/>
                <a:sym typeface="Alef"/>
              </a:rPr>
              <a:t> ואת </a:t>
            </a:r>
            <a:r>
              <a:rPr lang="en" sz="2000" u="sng">
                <a:latin typeface="Alef"/>
                <a:ea typeface="Alef"/>
                <a:cs typeface="Alef"/>
                <a:sym typeface="Alef"/>
              </a:rPr>
              <a:t>הקהילתיות</a:t>
            </a:r>
            <a:endParaRPr sz="2000" u="sng">
              <a:latin typeface="Alef"/>
              <a:ea typeface="Alef"/>
              <a:cs typeface="Alef"/>
              <a:sym typeface="Alef"/>
            </a:endParaRPr>
          </a:p>
          <a:p>
            <a:pPr marL="0" lvl="0" indent="0" algn="r" rtl="1">
              <a:lnSpc>
                <a:spcPct val="115000"/>
              </a:lnSpc>
              <a:spcBef>
                <a:spcPts val="0"/>
              </a:spcBef>
              <a:spcAft>
                <a:spcPts val="0"/>
              </a:spcAft>
              <a:buNone/>
            </a:pPr>
            <a:endParaRPr sz="2000">
              <a:latin typeface="Alef"/>
              <a:ea typeface="Alef"/>
              <a:cs typeface="Alef"/>
              <a:sym typeface="Alef"/>
            </a:endParaRPr>
          </a:p>
          <a:p>
            <a:pPr marL="457200" lvl="0" indent="-355600" algn="r" rtl="1">
              <a:lnSpc>
                <a:spcPct val="115000"/>
              </a:lnSpc>
              <a:spcBef>
                <a:spcPts val="0"/>
              </a:spcBef>
              <a:spcAft>
                <a:spcPts val="0"/>
              </a:spcAft>
              <a:buSzPts val="2000"/>
              <a:buFont typeface="Alef"/>
              <a:buChar char="❖"/>
            </a:pPr>
            <a:r>
              <a:rPr lang="en" sz="2000">
                <a:latin typeface="Alef"/>
                <a:ea typeface="Alef"/>
                <a:cs typeface="Alef"/>
                <a:sym typeface="Alef"/>
              </a:rPr>
              <a:t>אספקת מזון מקומי נחשבת עדיפה מבחינה סביבתית , אם כי זה לא תמיד נכון, וצריך לבחון את מכלול ההשפעות הסביבתיות של כל מזון לגופו.</a:t>
            </a:r>
            <a:endParaRPr sz="2000">
              <a:latin typeface="Alef"/>
              <a:ea typeface="Alef"/>
              <a:cs typeface="Alef"/>
              <a:sym typeface="Alef"/>
            </a:endParaRPr>
          </a:p>
          <a:p>
            <a:pPr marL="0" lvl="0" indent="0" algn="r" rtl="1">
              <a:lnSpc>
                <a:spcPct val="115000"/>
              </a:lnSpc>
              <a:spcBef>
                <a:spcPts val="0"/>
              </a:spcBef>
              <a:spcAft>
                <a:spcPts val="0"/>
              </a:spcAft>
              <a:buNone/>
            </a:pPr>
            <a:endParaRPr sz="2000">
              <a:latin typeface="Alef"/>
              <a:ea typeface="Alef"/>
              <a:cs typeface="Alef"/>
              <a:sym typeface="Alef"/>
            </a:endParaRPr>
          </a:p>
          <a:p>
            <a:pPr marL="457200" lvl="0" indent="-355600" algn="r" rtl="1">
              <a:lnSpc>
                <a:spcPct val="150000"/>
              </a:lnSpc>
              <a:spcBef>
                <a:spcPts val="0"/>
              </a:spcBef>
              <a:spcAft>
                <a:spcPts val="0"/>
              </a:spcAft>
              <a:buSzPts val="2000"/>
              <a:buFont typeface="Alef"/>
              <a:buChar char="❖"/>
            </a:pPr>
            <a:r>
              <a:rPr lang="en" sz="2000">
                <a:latin typeface="Alef"/>
                <a:ea typeface="Alef"/>
                <a:cs typeface="Alef"/>
                <a:sym typeface="Alef"/>
              </a:rPr>
              <a:t>לתזונה המבוססת על תוצרת מקומית צמחית, שמאופיינת ברובה בפירות ובירקות טריים, יש יתרונות תזונתיים. </a:t>
            </a:r>
            <a:r>
              <a:rPr lang="en" sz="2000" u="sng">
                <a:latin typeface="Alef"/>
                <a:ea typeface="Alef"/>
                <a:cs typeface="Alef"/>
                <a:sym typeface="Alef"/>
              </a:rPr>
              <a:t>שינוע </a:t>
            </a:r>
            <a:r>
              <a:rPr lang="en" sz="2000">
                <a:latin typeface="Alef"/>
                <a:ea typeface="Alef"/>
                <a:cs typeface="Alef"/>
                <a:sym typeface="Alef"/>
              </a:rPr>
              <a:t>תוצרת חקלאית למרחקים </a:t>
            </a:r>
            <a:r>
              <a:rPr lang="en" sz="2000" u="sng">
                <a:latin typeface="Alef"/>
                <a:ea typeface="Alef"/>
                <a:cs typeface="Alef"/>
                <a:sym typeface="Alef"/>
              </a:rPr>
              <a:t>עלול לפגוע בערכים התזונתיים </a:t>
            </a:r>
            <a:r>
              <a:rPr lang="en" sz="2000">
                <a:latin typeface="Alef"/>
                <a:ea typeface="Alef"/>
                <a:cs typeface="Alef"/>
                <a:sym typeface="Alef"/>
              </a:rPr>
              <a:t>שלה.</a:t>
            </a:r>
            <a:endParaRPr sz="2000">
              <a:latin typeface="Alef"/>
              <a:ea typeface="Alef"/>
              <a:cs typeface="Alef"/>
              <a:sym typeface="Alef"/>
            </a:endParaRPr>
          </a:p>
          <a:p>
            <a:pPr marL="0" lvl="0" indent="0" algn="r" rtl="1">
              <a:lnSpc>
                <a:spcPct val="150000"/>
              </a:lnSpc>
              <a:spcBef>
                <a:spcPts val="0"/>
              </a:spcBef>
              <a:spcAft>
                <a:spcPts val="0"/>
              </a:spcAft>
              <a:buNone/>
            </a:pPr>
            <a:endParaRPr sz="2000">
              <a:latin typeface="Alef"/>
              <a:ea typeface="Alef"/>
              <a:cs typeface="Alef"/>
              <a:sym typeface="Alef"/>
            </a:endParaRPr>
          </a:p>
          <a:p>
            <a:pPr marL="0" lvl="0" indent="0" algn="r" rtl="1">
              <a:lnSpc>
                <a:spcPct val="115000"/>
              </a:lnSpc>
              <a:spcBef>
                <a:spcPts val="0"/>
              </a:spcBef>
              <a:spcAft>
                <a:spcPts val="0"/>
              </a:spcAft>
              <a:buNone/>
            </a:pPr>
            <a:endParaRPr sz="2000">
              <a:latin typeface="Alef"/>
              <a:ea typeface="Alef"/>
              <a:cs typeface="Alef"/>
              <a:sym typeface="Alef"/>
            </a:endParaRPr>
          </a:p>
          <a:p>
            <a:pPr marL="0" lvl="0" indent="0" algn="r" rtl="1">
              <a:lnSpc>
                <a:spcPct val="115000"/>
              </a:lnSpc>
              <a:spcBef>
                <a:spcPts val="0"/>
              </a:spcBef>
              <a:spcAft>
                <a:spcPts val="0"/>
              </a:spcAft>
              <a:buNone/>
            </a:pPr>
            <a:endParaRPr sz="2000">
              <a:latin typeface="Alef"/>
              <a:ea typeface="Alef"/>
              <a:cs typeface="Alef"/>
              <a:sym typeface="Alef"/>
            </a:endParaRPr>
          </a:p>
        </p:txBody>
      </p:sp>
      <p:sp>
        <p:nvSpPr>
          <p:cNvPr id="1462" name="Google Shape;1462;p69"/>
          <p:cNvSpPr txBox="1"/>
          <p:nvPr/>
        </p:nvSpPr>
        <p:spPr>
          <a:xfrm>
            <a:off x="2691550" y="129050"/>
            <a:ext cx="6102300" cy="866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500" b="1">
                <a:solidFill>
                  <a:schemeClr val="accent4"/>
                </a:solidFill>
                <a:latin typeface="Alef"/>
                <a:ea typeface="Alef"/>
                <a:cs typeface="Alef"/>
                <a:sym typeface="Alef"/>
              </a:rPr>
              <a:t>יתרונות של אספקת תוצרת מקומית צמחית</a:t>
            </a:r>
            <a:r>
              <a:rPr lang="en" sz="2500">
                <a:solidFill>
                  <a:schemeClr val="accent4"/>
                </a:solidFill>
                <a:latin typeface="Poppins Light"/>
                <a:ea typeface="Poppins Light"/>
                <a:cs typeface="Poppins Light"/>
                <a:sym typeface="Poppins Light"/>
              </a:rPr>
              <a:t> </a:t>
            </a:r>
            <a:endParaRPr sz="2500">
              <a:solidFill>
                <a:schemeClr val="accent4"/>
              </a:solidFill>
              <a:latin typeface="Poppins Light"/>
              <a:ea typeface="Poppins Light"/>
              <a:cs typeface="Poppins Light"/>
              <a:sym typeface="Poppins Light"/>
            </a:endParaRPr>
          </a:p>
        </p:txBody>
      </p:sp>
      <p:pic>
        <p:nvPicPr>
          <p:cNvPr id="1463" name="Google Shape;1463;p69"/>
          <p:cNvPicPr preferRelativeResize="0"/>
          <p:nvPr/>
        </p:nvPicPr>
        <p:blipFill>
          <a:blip r:embed="rId3">
            <a:alphaModFix/>
          </a:blip>
          <a:stretch>
            <a:fillRect/>
          </a:stretch>
        </p:blipFill>
        <p:spPr>
          <a:xfrm>
            <a:off x="-253474" y="3642850"/>
            <a:ext cx="2052275" cy="16130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7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solidFill>
                  <a:schemeClr val="accent4"/>
                </a:solidFill>
                <a:latin typeface="Alef"/>
                <a:ea typeface="Alef"/>
                <a:cs typeface="Alef"/>
                <a:sym typeface="Alef"/>
              </a:rPr>
              <a:t>אתגרים באספקת מזון מייצור מקומי</a:t>
            </a:r>
            <a:endParaRPr>
              <a:solidFill>
                <a:schemeClr val="accent4"/>
              </a:solidFill>
              <a:latin typeface="Alef"/>
              <a:ea typeface="Alef"/>
              <a:cs typeface="Alef"/>
              <a:sym typeface="Alef"/>
            </a:endParaRPr>
          </a:p>
        </p:txBody>
      </p:sp>
      <p:sp>
        <p:nvSpPr>
          <p:cNvPr id="1469" name="Google Shape;1469;p70"/>
          <p:cNvSpPr txBox="1"/>
          <p:nvPr/>
        </p:nvSpPr>
        <p:spPr>
          <a:xfrm>
            <a:off x="0" y="1452200"/>
            <a:ext cx="8940000" cy="2971800"/>
          </a:xfrm>
          <a:prstGeom prst="rect">
            <a:avLst/>
          </a:prstGeom>
          <a:noFill/>
          <a:ln>
            <a:noFill/>
          </a:ln>
        </p:spPr>
        <p:txBody>
          <a:bodyPr spcFirstLastPara="1" wrap="square" lIns="91425" tIns="91425" rIns="91425" bIns="91425" anchor="t" anchorCtr="0">
            <a:noAutofit/>
          </a:bodyPr>
          <a:lstStyle/>
          <a:p>
            <a:pPr marL="457200" marR="457200" lvl="0" indent="-355600" algn="r" rtl="1">
              <a:lnSpc>
                <a:spcPct val="150000"/>
              </a:lnSpc>
              <a:spcBef>
                <a:spcPts val="0"/>
              </a:spcBef>
              <a:spcAft>
                <a:spcPts val="0"/>
              </a:spcAft>
              <a:buClr>
                <a:schemeClr val="lt2"/>
              </a:buClr>
              <a:buSzPts val="2000"/>
              <a:buFont typeface="Alef"/>
              <a:buChar char="❖"/>
            </a:pPr>
            <a:r>
              <a:rPr lang="en" sz="1200" b="1">
                <a:solidFill>
                  <a:schemeClr val="lt2"/>
                </a:solidFill>
                <a:latin typeface="Alef"/>
                <a:ea typeface="Alef"/>
                <a:cs typeface="Alef"/>
                <a:sym typeface="Alef"/>
              </a:rPr>
              <a:t>   </a:t>
            </a:r>
            <a:r>
              <a:rPr lang="en" sz="2000" b="1">
                <a:solidFill>
                  <a:schemeClr val="lt2"/>
                </a:solidFill>
                <a:latin typeface="Alef"/>
                <a:ea typeface="Alef"/>
                <a:cs typeface="Alef"/>
                <a:sym typeface="Alef"/>
              </a:rPr>
              <a:t>הגידול באוכלוסיית העולם מחמיר את התחרות על משאבי הקרקע, המים והמזון, ועלול להביא לחוסר יציבות במחירים ולמחסור במזון.</a:t>
            </a:r>
            <a:endParaRPr sz="2000" b="1">
              <a:solidFill>
                <a:schemeClr val="lt2"/>
              </a:solidFill>
              <a:latin typeface="Alef"/>
              <a:ea typeface="Alef"/>
              <a:cs typeface="Alef"/>
              <a:sym typeface="Alef"/>
            </a:endParaRPr>
          </a:p>
          <a:p>
            <a:pPr marL="457200" lvl="0" indent="-355600" algn="r" rtl="1">
              <a:lnSpc>
                <a:spcPct val="150000"/>
              </a:lnSpc>
              <a:spcBef>
                <a:spcPts val="0"/>
              </a:spcBef>
              <a:spcAft>
                <a:spcPts val="0"/>
              </a:spcAft>
              <a:buClr>
                <a:schemeClr val="lt2"/>
              </a:buClr>
              <a:buSzPts val="2000"/>
              <a:buFont typeface="Alef"/>
              <a:buChar char="❖"/>
            </a:pPr>
            <a:r>
              <a:rPr lang="en" sz="2000" b="1">
                <a:solidFill>
                  <a:schemeClr val="lt2"/>
                </a:solidFill>
                <a:latin typeface="Alef"/>
                <a:ea typeface="Alef"/>
                <a:cs typeface="Alef"/>
                <a:sym typeface="Alef"/>
              </a:rPr>
              <a:t>שינוי האקלים עלול לפגוע בייצור המזון הן באופן ישיר והן באופן עקיף עקב פגיעה במערכות אקולוגיות התומכות במארג החיים</a:t>
            </a:r>
            <a:endParaRPr sz="2000" b="1">
              <a:solidFill>
                <a:schemeClr val="lt2"/>
              </a:solidFill>
              <a:latin typeface="Alef"/>
              <a:ea typeface="Alef"/>
              <a:cs typeface="Alef"/>
              <a:sym typeface="Alef"/>
            </a:endParaRPr>
          </a:p>
          <a:p>
            <a:pPr marL="457200" lvl="0" indent="-355600" algn="r" rtl="1">
              <a:lnSpc>
                <a:spcPct val="150000"/>
              </a:lnSpc>
              <a:spcBef>
                <a:spcPts val="0"/>
              </a:spcBef>
              <a:spcAft>
                <a:spcPts val="0"/>
              </a:spcAft>
              <a:buClr>
                <a:schemeClr val="lt2"/>
              </a:buClr>
              <a:buSzPts val="2000"/>
              <a:buFont typeface="Alef"/>
              <a:buChar char="❖"/>
            </a:pPr>
            <a:r>
              <a:rPr lang="en" sz="2000" b="1">
                <a:solidFill>
                  <a:schemeClr val="lt2"/>
                </a:solidFill>
                <a:latin typeface="Alef"/>
                <a:ea typeface="Alef"/>
                <a:cs typeface="Alef"/>
                <a:sym typeface="Alef"/>
              </a:rPr>
              <a:t>משברים גיאופוליטיים, בעולם בכלל ובאזורנו בפרט, עלולים להוביל לשינוי בזמינות המזון ובמחירו</a:t>
            </a:r>
            <a:endParaRPr sz="2000" b="1">
              <a:solidFill>
                <a:schemeClr val="lt2"/>
              </a:solidFill>
              <a:latin typeface="Alef"/>
              <a:ea typeface="Alef"/>
              <a:cs typeface="Alef"/>
              <a:sym typeface="Alef"/>
            </a:endParaRPr>
          </a:p>
          <a:p>
            <a:pPr marL="457200" lvl="0" indent="0" algn="r" rtl="1">
              <a:lnSpc>
                <a:spcPct val="150000"/>
              </a:lnSpc>
              <a:spcBef>
                <a:spcPts val="0"/>
              </a:spcBef>
              <a:spcAft>
                <a:spcPts val="0"/>
              </a:spcAft>
              <a:buNone/>
            </a:pPr>
            <a:endParaRPr sz="2000" b="1">
              <a:solidFill>
                <a:schemeClr val="lt2"/>
              </a:solidFill>
              <a:latin typeface="Alef"/>
              <a:ea typeface="Alef"/>
              <a:cs typeface="Alef"/>
              <a:sym typeface="Alef"/>
            </a:endParaRPr>
          </a:p>
          <a:p>
            <a:pPr marL="457200" lvl="0" indent="0" algn="r" rtl="1">
              <a:lnSpc>
                <a:spcPct val="150000"/>
              </a:lnSpc>
              <a:spcBef>
                <a:spcPts val="0"/>
              </a:spcBef>
              <a:spcAft>
                <a:spcPts val="0"/>
              </a:spcAft>
              <a:buNone/>
            </a:pPr>
            <a:endParaRPr sz="2000" b="1">
              <a:solidFill>
                <a:schemeClr val="lt2"/>
              </a:solidFill>
              <a:latin typeface="Alef"/>
              <a:ea typeface="Alef"/>
              <a:cs typeface="Alef"/>
              <a:sym typeface="Alef"/>
            </a:endParaRPr>
          </a:p>
          <a:p>
            <a:pPr marL="0" lvl="0" indent="0" algn="r" rtl="1">
              <a:spcBef>
                <a:spcPts val="0"/>
              </a:spcBef>
              <a:spcAft>
                <a:spcPts val="0"/>
              </a:spcAft>
              <a:buNone/>
            </a:pPr>
            <a:endParaRPr sz="1600" b="1">
              <a:solidFill>
                <a:schemeClr val="lt2"/>
              </a:solidFill>
              <a:latin typeface="Alef"/>
              <a:ea typeface="Alef"/>
              <a:cs typeface="Alef"/>
              <a:sym typeface="Alef"/>
            </a:endParaRPr>
          </a:p>
          <a:p>
            <a:pPr marL="0" lvl="0" indent="0" algn="r" rtl="1">
              <a:spcBef>
                <a:spcPts val="0"/>
              </a:spcBef>
              <a:spcAft>
                <a:spcPts val="0"/>
              </a:spcAft>
              <a:buNone/>
            </a:pPr>
            <a:endParaRPr sz="1600" b="1">
              <a:solidFill>
                <a:schemeClr val="lt2"/>
              </a:solidFill>
              <a:latin typeface="Alef"/>
              <a:ea typeface="Alef"/>
              <a:cs typeface="Alef"/>
              <a:sym typeface="Alef"/>
            </a:endParaRPr>
          </a:p>
          <a:p>
            <a:pPr marL="0" marR="457200" lvl="0" indent="-228600" algn="r" rtl="1">
              <a:lnSpc>
                <a:spcPct val="115000"/>
              </a:lnSpc>
              <a:spcBef>
                <a:spcPts val="0"/>
              </a:spcBef>
              <a:spcAft>
                <a:spcPts val="0"/>
              </a:spcAft>
              <a:buNone/>
            </a:pPr>
            <a:endParaRPr sz="1600" b="1">
              <a:solidFill>
                <a:schemeClr val="lt2"/>
              </a:solidFill>
              <a:latin typeface="Alef"/>
              <a:ea typeface="Alef"/>
              <a:cs typeface="Alef"/>
              <a:sym typeface="Alef"/>
            </a:endParaRPr>
          </a:p>
          <a:p>
            <a:pPr marL="0" marR="457200" lvl="0" indent="-228600" algn="r" rtl="1">
              <a:lnSpc>
                <a:spcPct val="115000"/>
              </a:lnSpc>
              <a:spcBef>
                <a:spcPts val="0"/>
              </a:spcBef>
              <a:spcAft>
                <a:spcPts val="0"/>
              </a:spcAft>
              <a:buNone/>
            </a:pPr>
            <a:endParaRPr sz="1600" b="1">
              <a:solidFill>
                <a:schemeClr val="lt2"/>
              </a:solidFill>
              <a:latin typeface="Alef"/>
              <a:ea typeface="Alef"/>
              <a:cs typeface="Alef"/>
              <a:sym typeface="Alef"/>
            </a:endParaRPr>
          </a:p>
          <a:p>
            <a:pPr marL="0" lvl="0" indent="0" algn="l" rtl="0">
              <a:spcBef>
                <a:spcPts val="0"/>
              </a:spcBef>
              <a:spcAft>
                <a:spcPts val="0"/>
              </a:spcAft>
              <a:buNone/>
            </a:pPr>
            <a:endParaRPr b="1">
              <a:solidFill>
                <a:schemeClr val="lt2"/>
              </a:solidFill>
              <a:latin typeface="Alef"/>
              <a:ea typeface="Alef"/>
              <a:cs typeface="Alef"/>
              <a:sym typeface="Alef"/>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71"/>
          <p:cNvSpPr txBox="1">
            <a:spLocks noGrp="1"/>
          </p:cNvSpPr>
          <p:nvPr>
            <p:ph type="title"/>
          </p:nvPr>
        </p:nvSpPr>
        <p:spPr>
          <a:xfrm>
            <a:off x="428625" y="1126625"/>
            <a:ext cx="8082900" cy="990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sz="2700" b="0">
                <a:solidFill>
                  <a:srgbClr val="000000"/>
                </a:solidFill>
                <a:latin typeface="Alef"/>
                <a:ea typeface="Alef"/>
                <a:cs typeface="Alef"/>
                <a:sym typeface="Alef"/>
              </a:rPr>
              <a:t>המאמר בוחן באיזו מידה יש </a:t>
            </a:r>
            <a:r>
              <a:rPr lang="en" sz="2700">
                <a:solidFill>
                  <a:srgbClr val="980000"/>
                </a:solidFill>
                <a:latin typeface="Alef"/>
                <a:ea typeface="Alef"/>
                <a:cs typeface="Alef"/>
                <a:sym typeface="Alef"/>
              </a:rPr>
              <a:t>לחקלאות הצמחית</a:t>
            </a:r>
            <a:r>
              <a:rPr lang="en" sz="2700" b="0">
                <a:solidFill>
                  <a:srgbClr val="000000"/>
                </a:solidFill>
                <a:latin typeface="Alef"/>
                <a:ea typeface="Alef"/>
                <a:cs typeface="Alef"/>
                <a:sym typeface="Alef"/>
              </a:rPr>
              <a:t> בישראל פוטנציאל לספק את צרכיה התזונתיים של האוכלוסייה </a:t>
            </a:r>
            <a:r>
              <a:rPr lang="en" sz="2900" b="0" u="sng">
                <a:solidFill>
                  <a:srgbClr val="990000"/>
                </a:solidFill>
                <a:latin typeface="Alef"/>
                <a:ea typeface="Alef"/>
                <a:cs typeface="Alef"/>
                <a:sym typeface="Alef"/>
              </a:rPr>
              <a:t>כיום ובעתיד</a:t>
            </a:r>
            <a:r>
              <a:rPr lang="en" sz="2700" b="0">
                <a:solidFill>
                  <a:srgbClr val="000000"/>
                </a:solidFill>
                <a:latin typeface="Alef"/>
                <a:ea typeface="Alef"/>
                <a:cs typeface="Alef"/>
                <a:sym typeface="Alef"/>
              </a:rPr>
              <a:t>  </a:t>
            </a:r>
            <a:endParaRPr sz="3100" b="0">
              <a:solidFill>
                <a:srgbClr val="000000"/>
              </a:solidFill>
              <a:latin typeface="Alef"/>
              <a:ea typeface="Alef"/>
              <a:cs typeface="Alef"/>
              <a:sym typeface="Alef"/>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72"/>
          <p:cNvSpPr txBox="1">
            <a:spLocks noGrp="1"/>
          </p:cNvSpPr>
          <p:nvPr>
            <p:ph type="title"/>
          </p:nvPr>
        </p:nvSpPr>
        <p:spPr>
          <a:xfrm>
            <a:off x="1976825" y="469225"/>
            <a:ext cx="49689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sz="3100">
                <a:latin typeface="Alef"/>
                <a:ea typeface="Alef"/>
                <a:cs typeface="Alef"/>
                <a:sym typeface="Alef"/>
              </a:rPr>
              <a:t>מטרת המחקר </a:t>
            </a:r>
            <a:endParaRPr sz="3300">
              <a:latin typeface="Alef"/>
              <a:ea typeface="Alef"/>
              <a:cs typeface="Alef"/>
              <a:sym typeface="Alef"/>
            </a:endParaRPr>
          </a:p>
        </p:txBody>
      </p:sp>
      <p:sp>
        <p:nvSpPr>
          <p:cNvPr id="1480" name="Google Shape;1480;p72"/>
          <p:cNvSpPr/>
          <p:nvPr/>
        </p:nvSpPr>
        <p:spPr>
          <a:xfrm>
            <a:off x="692986" y="4322163"/>
            <a:ext cx="536725" cy="378525"/>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481" name="Google Shape;1481;p72"/>
          <p:cNvSpPr/>
          <p:nvPr/>
        </p:nvSpPr>
        <p:spPr>
          <a:xfrm>
            <a:off x="337936" y="4700701"/>
            <a:ext cx="536725" cy="378525"/>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482" name="Google Shape;1482;p72"/>
          <p:cNvSpPr/>
          <p:nvPr/>
        </p:nvSpPr>
        <p:spPr>
          <a:xfrm>
            <a:off x="874661" y="4594563"/>
            <a:ext cx="536725" cy="378525"/>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483" name="Google Shape;1483;p72"/>
          <p:cNvSpPr txBox="1"/>
          <p:nvPr/>
        </p:nvSpPr>
        <p:spPr>
          <a:xfrm>
            <a:off x="414275" y="1851500"/>
            <a:ext cx="8094000" cy="1790700"/>
          </a:xfrm>
          <a:prstGeom prst="rect">
            <a:avLst/>
          </a:prstGeom>
          <a:noFill/>
          <a:ln>
            <a:noFill/>
          </a:ln>
        </p:spPr>
        <p:txBody>
          <a:bodyPr spcFirstLastPara="1" wrap="square" lIns="91425" tIns="91425" rIns="91425" bIns="91425" anchor="t" anchorCtr="0">
            <a:noAutofit/>
          </a:bodyPr>
          <a:lstStyle/>
          <a:p>
            <a:pPr marL="0" lvl="0" indent="0" algn="just" rtl="1">
              <a:spcBef>
                <a:spcPts val="0"/>
              </a:spcBef>
              <a:spcAft>
                <a:spcPts val="0"/>
              </a:spcAft>
              <a:buNone/>
            </a:pPr>
            <a:r>
              <a:rPr lang="en" sz="2300">
                <a:latin typeface="Calibri"/>
                <a:ea typeface="Calibri"/>
                <a:cs typeface="Calibri"/>
                <a:sym typeface="Calibri"/>
              </a:rPr>
              <a:t>מטרת המאמר לענות על שאלה תיאורטית: האם קיימת אפשרות לספק את הצרכים התזונתיים של תושבי ישראל </a:t>
            </a:r>
            <a:r>
              <a:rPr lang="en" sz="2300">
                <a:solidFill>
                  <a:srgbClr val="980000"/>
                </a:solidFill>
                <a:latin typeface="Calibri"/>
                <a:ea typeface="Calibri"/>
                <a:cs typeface="Calibri"/>
                <a:sym typeface="Calibri"/>
              </a:rPr>
              <a:t>כיום ובעתיד</a:t>
            </a:r>
            <a:r>
              <a:rPr lang="en" sz="2300">
                <a:latin typeface="Calibri"/>
                <a:ea typeface="Calibri"/>
                <a:cs typeface="Calibri"/>
                <a:sym typeface="Calibri"/>
              </a:rPr>
              <a:t> באמצעות י</a:t>
            </a:r>
            <a:r>
              <a:rPr lang="en" sz="2300">
                <a:solidFill>
                  <a:srgbClr val="980000"/>
                </a:solidFill>
                <a:latin typeface="Calibri"/>
                <a:ea typeface="Calibri"/>
                <a:cs typeface="Calibri"/>
                <a:sym typeface="Calibri"/>
              </a:rPr>
              <a:t>יצור חקלאי מקומי של מוצרים צמחים בלבד</a:t>
            </a:r>
            <a:endParaRPr sz="4000">
              <a:solidFill>
                <a:srgbClr val="980000"/>
              </a:solidFill>
              <a:latin typeface="Alef"/>
              <a:ea typeface="Alef"/>
              <a:cs typeface="Alef"/>
              <a:sym typeface="Alef"/>
            </a:endParaRPr>
          </a:p>
          <a:p>
            <a:pPr marL="0" lvl="0" indent="0" algn="just" rtl="1">
              <a:lnSpc>
                <a:spcPct val="115000"/>
              </a:lnSpc>
              <a:spcBef>
                <a:spcPts val="0"/>
              </a:spcBef>
              <a:spcAft>
                <a:spcPts val="0"/>
              </a:spcAft>
              <a:buNone/>
            </a:pPr>
            <a:endParaRPr sz="1900">
              <a:solidFill>
                <a:srgbClr val="990000"/>
              </a:solidFill>
              <a:latin typeface="Alef"/>
              <a:ea typeface="Alef"/>
              <a:cs typeface="Alef"/>
              <a:sym typeface="Alef"/>
            </a:endParaRPr>
          </a:p>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1484" name="Google Shape;1484;p72"/>
          <p:cNvPicPr preferRelativeResize="0"/>
          <p:nvPr/>
        </p:nvPicPr>
        <p:blipFill>
          <a:blip r:embed="rId3">
            <a:alphaModFix/>
          </a:blip>
          <a:stretch>
            <a:fillRect/>
          </a:stretch>
        </p:blipFill>
        <p:spPr>
          <a:xfrm>
            <a:off x="6743449" y="0"/>
            <a:ext cx="2043525" cy="16443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7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כדי לענות על השאלה המוצגת במאמר נבחן </a:t>
            </a:r>
            <a:endParaRPr>
              <a:latin typeface="Alef"/>
              <a:ea typeface="Alef"/>
              <a:cs typeface="Alef"/>
              <a:sym typeface="Alef"/>
            </a:endParaRPr>
          </a:p>
        </p:txBody>
      </p:sp>
      <p:sp>
        <p:nvSpPr>
          <p:cNvPr id="1490" name="Google Shape;1490;p73"/>
          <p:cNvSpPr txBox="1"/>
          <p:nvPr/>
        </p:nvSpPr>
        <p:spPr>
          <a:xfrm>
            <a:off x="597025" y="1668575"/>
            <a:ext cx="7914300" cy="1530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500" b="1">
                <a:solidFill>
                  <a:schemeClr val="accent6"/>
                </a:solidFill>
                <a:latin typeface="Alef"/>
                <a:ea typeface="Alef"/>
                <a:cs typeface="Alef"/>
                <a:sym typeface="Alef"/>
              </a:rPr>
              <a:t>כושר הייצור</a:t>
            </a:r>
            <a:r>
              <a:rPr lang="en" sz="2500">
                <a:solidFill>
                  <a:schemeClr val="accent6"/>
                </a:solidFill>
                <a:latin typeface="Alef"/>
                <a:ea typeface="Alef"/>
                <a:cs typeface="Alef"/>
                <a:sym typeface="Alef"/>
              </a:rPr>
              <a:t> של כל ענף צמחי בישראל </a:t>
            </a:r>
            <a:r>
              <a:rPr lang="en" sz="2500" b="1">
                <a:solidFill>
                  <a:schemeClr val="accent6"/>
                </a:solidFill>
                <a:latin typeface="Alef"/>
                <a:ea typeface="Alef"/>
                <a:cs typeface="Alef"/>
                <a:sym typeface="Alef"/>
              </a:rPr>
              <a:t>ביחס לצריכה</a:t>
            </a:r>
            <a:r>
              <a:rPr lang="en" sz="2500">
                <a:solidFill>
                  <a:schemeClr val="accent6"/>
                </a:solidFill>
                <a:latin typeface="Alef"/>
                <a:ea typeface="Alef"/>
                <a:cs typeface="Alef"/>
                <a:sym typeface="Alef"/>
              </a:rPr>
              <a:t> </a:t>
            </a:r>
            <a:r>
              <a:rPr lang="en" sz="2500" b="1">
                <a:solidFill>
                  <a:schemeClr val="accent6"/>
                </a:solidFill>
                <a:latin typeface="Alef"/>
                <a:ea typeface="Alef"/>
                <a:cs typeface="Alef"/>
                <a:sym typeface="Alef"/>
              </a:rPr>
              <a:t>התזונתית המומלצת</a:t>
            </a:r>
            <a:r>
              <a:rPr lang="en" sz="2500">
                <a:solidFill>
                  <a:schemeClr val="accent6"/>
                </a:solidFill>
                <a:latin typeface="Alef"/>
                <a:ea typeface="Alef"/>
                <a:cs typeface="Alef"/>
                <a:sym typeface="Alef"/>
              </a:rPr>
              <a:t> של מרכיבי התזונה העיקריים </a:t>
            </a:r>
            <a:endParaRPr sz="2500">
              <a:solidFill>
                <a:schemeClr val="accent6"/>
              </a:solidFill>
              <a:latin typeface="Alef"/>
              <a:ea typeface="Alef"/>
              <a:cs typeface="Alef"/>
              <a:sym typeface="Alef"/>
            </a:endParaRPr>
          </a:p>
        </p:txBody>
      </p:sp>
      <p:sp>
        <p:nvSpPr>
          <p:cNvPr id="1491" name="Google Shape;1491;p73"/>
          <p:cNvSpPr txBox="1"/>
          <p:nvPr/>
        </p:nvSpPr>
        <p:spPr>
          <a:xfrm>
            <a:off x="460950" y="2941400"/>
            <a:ext cx="8222100" cy="429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300">
                <a:solidFill>
                  <a:schemeClr val="accent6"/>
                </a:solidFill>
                <a:latin typeface="Alef"/>
                <a:ea typeface="Alef"/>
                <a:cs typeface="Alef"/>
                <a:sym typeface="Alef"/>
              </a:rPr>
              <a:t>מחקר זה מתייחס לצריכה התזונתית המומלצת על פי </a:t>
            </a:r>
            <a:r>
              <a:rPr lang="en" sz="2300" b="1">
                <a:solidFill>
                  <a:schemeClr val="accent6"/>
                </a:solidFill>
                <a:latin typeface="Alef"/>
                <a:ea typeface="Alef"/>
                <a:cs typeface="Alef"/>
                <a:sym typeface="Alef"/>
              </a:rPr>
              <a:t>משרד הבריאות</a:t>
            </a:r>
            <a:r>
              <a:rPr lang="en" sz="2300">
                <a:solidFill>
                  <a:schemeClr val="accent6"/>
                </a:solidFill>
                <a:latin typeface="Alef"/>
                <a:ea typeface="Alef"/>
                <a:cs typeface="Alef"/>
                <a:sym typeface="Alef"/>
              </a:rPr>
              <a:t> ולא על פי הצריכה בפועל של הישראלים.</a:t>
            </a:r>
            <a:endParaRPr sz="2500">
              <a:solidFill>
                <a:schemeClr val="accent6"/>
              </a:solidFill>
              <a:latin typeface="Alef"/>
              <a:ea typeface="Alef"/>
              <a:cs typeface="Alef"/>
              <a:sym typeface="Alef"/>
            </a:endParaRPr>
          </a:p>
          <a:p>
            <a:pPr marL="0" lvl="0" indent="0" algn="l" rtl="0">
              <a:spcBef>
                <a:spcPts val="0"/>
              </a:spcBef>
              <a:spcAft>
                <a:spcPts val="0"/>
              </a:spcAft>
              <a:buNone/>
            </a:pPr>
            <a:endParaRPr>
              <a:latin typeface="Poppins Light"/>
              <a:ea typeface="Poppins Light"/>
              <a:cs typeface="Poppins Light"/>
              <a:sym typeface="Poppins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74"/>
          <p:cNvSpPr txBox="1"/>
          <p:nvPr/>
        </p:nvSpPr>
        <p:spPr>
          <a:xfrm>
            <a:off x="660750" y="1250650"/>
            <a:ext cx="7822500" cy="2067900"/>
          </a:xfrm>
          <a:prstGeom prst="rect">
            <a:avLst/>
          </a:prstGeom>
          <a:noFill/>
          <a:ln>
            <a:noFill/>
          </a:ln>
        </p:spPr>
        <p:txBody>
          <a:bodyPr spcFirstLastPara="1" wrap="square" lIns="91425" tIns="91425" rIns="91425" bIns="91425" anchor="t" anchorCtr="0">
            <a:noAutofit/>
          </a:bodyPr>
          <a:lstStyle/>
          <a:p>
            <a:pPr marL="0" lvl="0" indent="0" algn="just" rtl="1">
              <a:spcBef>
                <a:spcPts val="0"/>
              </a:spcBef>
              <a:spcAft>
                <a:spcPts val="0"/>
              </a:spcAft>
              <a:buNone/>
            </a:pPr>
            <a:r>
              <a:rPr lang="en" sz="2900">
                <a:solidFill>
                  <a:srgbClr val="980000"/>
                </a:solidFill>
                <a:latin typeface="Calibri"/>
                <a:ea typeface="Calibri"/>
                <a:cs typeface="Calibri"/>
                <a:sym typeface="Calibri"/>
              </a:rPr>
              <a:t>קיים פוטנציאל משמעותי לסיפוק כלל המרכיבים התזונתיים של האוכלוסייה הנוכחית,  </a:t>
            </a:r>
            <a:r>
              <a:rPr lang="en" sz="3100">
                <a:solidFill>
                  <a:srgbClr val="333333"/>
                </a:solidFill>
                <a:latin typeface="Calibri"/>
                <a:ea typeface="Calibri"/>
                <a:cs typeface="Calibri"/>
                <a:sym typeface="Calibri"/>
              </a:rPr>
              <a:t>בניגוד להנחה המקובלת שסיפוק הצרכים התזונתיים מחייב יבוא נרחב</a:t>
            </a:r>
            <a:endParaRPr sz="3100">
              <a:solidFill>
                <a:srgbClr val="333333"/>
              </a:solidFill>
              <a:latin typeface="Calibri"/>
              <a:ea typeface="Calibri"/>
              <a:cs typeface="Calibri"/>
              <a:sym typeface="Calibri"/>
            </a:endParaRPr>
          </a:p>
          <a:p>
            <a:pPr marL="0" lvl="0" indent="0" algn="r" rtl="1">
              <a:spcBef>
                <a:spcPts val="0"/>
              </a:spcBef>
              <a:spcAft>
                <a:spcPts val="0"/>
              </a:spcAft>
              <a:buNone/>
            </a:pPr>
            <a:r>
              <a:rPr lang="en" sz="3100">
                <a:solidFill>
                  <a:srgbClr val="333333"/>
                </a:solidFill>
                <a:latin typeface="Calibri"/>
                <a:ea typeface="Calibri"/>
                <a:cs typeface="Calibri"/>
                <a:sym typeface="Calibri"/>
              </a:rPr>
              <a:t> </a:t>
            </a:r>
            <a:endParaRPr sz="3100">
              <a:solidFill>
                <a:srgbClr val="980000"/>
              </a:solidFill>
              <a:latin typeface="Calibri"/>
              <a:ea typeface="Calibri"/>
              <a:cs typeface="Calibri"/>
              <a:sym typeface="Calibri"/>
            </a:endParaRPr>
          </a:p>
        </p:txBody>
      </p:sp>
      <p:sp>
        <p:nvSpPr>
          <p:cNvPr id="1497" name="Google Shape;1497;p74"/>
          <p:cNvSpPr txBox="1"/>
          <p:nvPr/>
        </p:nvSpPr>
        <p:spPr>
          <a:xfrm>
            <a:off x="3689375" y="397925"/>
            <a:ext cx="4668900" cy="428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3100" b="1">
                <a:solidFill>
                  <a:schemeClr val="dk2"/>
                </a:solidFill>
                <a:latin typeface="Calibri"/>
                <a:ea typeface="Calibri"/>
                <a:cs typeface="Calibri"/>
                <a:sym typeface="Calibri"/>
              </a:rPr>
              <a:t>השערת המחקר</a:t>
            </a:r>
            <a:endParaRPr sz="3100" b="1">
              <a:solidFill>
                <a:schemeClr val="dk2"/>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30"/>
          <p:cNvSpPr txBox="1">
            <a:spLocks noGrp="1"/>
          </p:cNvSpPr>
          <p:nvPr>
            <p:ph type="ctrTitle"/>
          </p:nvPr>
        </p:nvSpPr>
        <p:spPr>
          <a:xfrm>
            <a:off x="3426950" y="207325"/>
            <a:ext cx="5466900" cy="5439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en" sz="3000">
                <a:solidFill>
                  <a:schemeClr val="accent1"/>
                </a:solidFill>
                <a:latin typeface="Alef"/>
                <a:ea typeface="Alef"/>
                <a:cs typeface="Alef"/>
                <a:sym typeface="Alef"/>
              </a:rPr>
              <a:t>מטרת הפעילות</a:t>
            </a:r>
            <a:endParaRPr sz="3000">
              <a:solidFill>
                <a:schemeClr val="accent1"/>
              </a:solidFill>
              <a:latin typeface="Alef"/>
              <a:ea typeface="Alef"/>
              <a:cs typeface="Alef"/>
              <a:sym typeface="Alef"/>
            </a:endParaRPr>
          </a:p>
        </p:txBody>
      </p:sp>
      <p:sp>
        <p:nvSpPr>
          <p:cNvPr id="656" name="Google Shape;656;p30"/>
          <p:cNvSpPr txBox="1"/>
          <p:nvPr/>
        </p:nvSpPr>
        <p:spPr>
          <a:xfrm>
            <a:off x="0" y="541825"/>
            <a:ext cx="8909400" cy="3212400"/>
          </a:xfrm>
          <a:prstGeom prst="rect">
            <a:avLst/>
          </a:prstGeom>
          <a:noFill/>
          <a:ln>
            <a:noFill/>
          </a:ln>
        </p:spPr>
        <p:txBody>
          <a:bodyPr spcFirstLastPara="1" wrap="square" lIns="91425" tIns="91425" rIns="91425" bIns="91425" anchor="t" anchorCtr="0">
            <a:noAutofit/>
          </a:bodyPr>
          <a:lstStyle/>
          <a:p>
            <a:pPr marL="457200" marR="228600" lvl="0" indent="-355600" algn="just" rtl="1">
              <a:lnSpc>
                <a:spcPct val="150000"/>
              </a:lnSpc>
              <a:spcBef>
                <a:spcPts val="1200"/>
              </a:spcBef>
              <a:spcAft>
                <a:spcPts val="0"/>
              </a:spcAft>
              <a:buClr>
                <a:schemeClr val="accent6"/>
              </a:buClr>
              <a:buSzPts val="2000"/>
              <a:buFont typeface="Alef"/>
              <a:buChar char="❖"/>
            </a:pPr>
            <a:r>
              <a:rPr lang="en" sz="2000">
                <a:solidFill>
                  <a:schemeClr val="accent6"/>
                </a:solidFill>
                <a:latin typeface="Alef"/>
                <a:ea typeface="Alef"/>
                <a:cs typeface="Alef"/>
                <a:sym typeface="Alef"/>
              </a:rPr>
              <a:t>התלמיד יתנסה בקריאת מאמר מדעי וניתוחו.</a:t>
            </a:r>
            <a:endParaRPr sz="2000">
              <a:solidFill>
                <a:schemeClr val="accent6"/>
              </a:solidFill>
              <a:latin typeface="Alef"/>
              <a:ea typeface="Alef"/>
              <a:cs typeface="Alef"/>
              <a:sym typeface="Alef"/>
            </a:endParaRPr>
          </a:p>
          <a:p>
            <a:pPr marL="457200" marR="228600" lvl="0" indent="-355600" algn="just" rtl="1">
              <a:lnSpc>
                <a:spcPct val="150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התלמיד יתנסה במיומנויות מדעיות כקריאת גרפים וטבלאות, ניתוח נתונים, הסקת מסקנות, הבנת מגבלות מחקר.</a:t>
            </a:r>
            <a:endParaRPr sz="2000">
              <a:solidFill>
                <a:schemeClr val="accent6"/>
              </a:solidFill>
              <a:latin typeface="Alef"/>
              <a:ea typeface="Alef"/>
              <a:cs typeface="Alef"/>
              <a:sym typeface="Alef"/>
            </a:endParaRPr>
          </a:p>
          <a:p>
            <a:pPr marL="457200" marR="228600" lvl="0" indent="-355600" algn="just" rtl="1">
              <a:lnSpc>
                <a:spcPct val="150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התלמיד יכיר את ההשפעות הסביבתיות של חקלאות ואת היתרונות והחסרונות של ייצור מקומי מול ייבוא מזון.</a:t>
            </a:r>
            <a:endParaRPr sz="2000">
              <a:solidFill>
                <a:schemeClr val="accent6"/>
              </a:solidFill>
              <a:latin typeface="Alef"/>
              <a:ea typeface="Alef"/>
              <a:cs typeface="Alef"/>
              <a:sym typeface="Alef"/>
            </a:endParaRPr>
          </a:p>
          <a:p>
            <a:pPr marL="457200" marR="228600" lvl="0" indent="-355600" algn="just" rtl="1">
              <a:lnSpc>
                <a:spcPct val="150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התלמיד יבין מהי חקלאות מקיימת, ייחשף למשבר המזון ולפעולות הנדרשות לביטחון תזונתי.</a:t>
            </a:r>
            <a:endParaRPr sz="2000">
              <a:solidFill>
                <a:schemeClr val="accent6"/>
              </a:solidFill>
              <a:latin typeface="Alef"/>
              <a:ea typeface="Alef"/>
              <a:cs typeface="Alef"/>
              <a:sym typeface="Alef"/>
            </a:endParaRPr>
          </a:p>
          <a:p>
            <a:pPr marL="0" lvl="0" indent="0" algn="l" rtl="0">
              <a:spcBef>
                <a:spcPts val="1200"/>
              </a:spcBef>
              <a:spcAft>
                <a:spcPts val="0"/>
              </a:spcAft>
              <a:buNone/>
            </a:pPr>
            <a:endParaRPr sz="2000">
              <a:solidFill>
                <a:schemeClr val="accent6"/>
              </a:solidFill>
              <a:latin typeface="Alef"/>
              <a:ea typeface="Alef"/>
              <a:cs typeface="Alef"/>
              <a:sym typeface="Alef"/>
            </a:endParaRPr>
          </a:p>
          <a:p>
            <a:pPr marL="0" lvl="0" indent="0" algn="l" rtl="0">
              <a:spcBef>
                <a:spcPts val="0"/>
              </a:spcBef>
              <a:spcAft>
                <a:spcPts val="0"/>
              </a:spcAft>
              <a:buNone/>
            </a:pPr>
            <a:endParaRPr sz="2000">
              <a:solidFill>
                <a:schemeClr val="accent6"/>
              </a:solidFill>
              <a:latin typeface="Alef"/>
              <a:ea typeface="Alef"/>
              <a:cs typeface="Alef"/>
              <a:sym typeface="Alef"/>
            </a:endParaRPr>
          </a:p>
          <a:p>
            <a:pPr marL="0" lvl="0" indent="0" algn="l" rtl="0">
              <a:spcBef>
                <a:spcPts val="0"/>
              </a:spcBef>
              <a:spcAft>
                <a:spcPts val="0"/>
              </a:spcAft>
              <a:buNone/>
            </a:pPr>
            <a:endParaRPr sz="2000">
              <a:solidFill>
                <a:schemeClr val="accent6"/>
              </a:solidFill>
              <a:latin typeface="Alef"/>
              <a:ea typeface="Alef"/>
              <a:cs typeface="Alef"/>
              <a:sym typeface="Alef"/>
            </a:endParaRPr>
          </a:p>
          <a:p>
            <a:pPr marL="0" lvl="0" indent="0" algn="l" rtl="0">
              <a:spcBef>
                <a:spcPts val="0"/>
              </a:spcBef>
              <a:spcAft>
                <a:spcPts val="0"/>
              </a:spcAft>
              <a:buNone/>
            </a:pPr>
            <a:endParaRPr sz="1300">
              <a:solidFill>
                <a:schemeClr val="accent6"/>
              </a:solidFill>
              <a:latin typeface="Alef"/>
              <a:ea typeface="Alef"/>
              <a:cs typeface="Alef"/>
              <a:sym typeface="Alef"/>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75"/>
          <p:cNvSpPr txBox="1">
            <a:spLocks noGrp="1"/>
          </p:cNvSpPr>
          <p:nvPr>
            <p:ph type="title"/>
          </p:nvPr>
        </p:nvSpPr>
        <p:spPr>
          <a:xfrm>
            <a:off x="536850" y="1198125"/>
            <a:ext cx="8070300" cy="14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lef"/>
                <a:ea typeface="Alef"/>
                <a:cs typeface="Alef"/>
                <a:sym typeface="Alef"/>
              </a:rPr>
              <a:t>הפסקה</a:t>
            </a:r>
            <a:endParaRPr>
              <a:latin typeface="Alef"/>
              <a:ea typeface="Alef"/>
              <a:cs typeface="Alef"/>
              <a:sym typeface="Alef"/>
            </a:endParaRPr>
          </a:p>
        </p:txBody>
      </p:sp>
      <p:grpSp>
        <p:nvGrpSpPr>
          <p:cNvPr id="1503" name="Google Shape;1503;p75"/>
          <p:cNvGrpSpPr/>
          <p:nvPr/>
        </p:nvGrpSpPr>
        <p:grpSpPr>
          <a:xfrm>
            <a:off x="6061200" y="3844876"/>
            <a:ext cx="2362800" cy="1298619"/>
            <a:chOff x="6155050" y="3844876"/>
            <a:chExt cx="2362800" cy="1298619"/>
          </a:xfrm>
        </p:grpSpPr>
        <p:sp>
          <p:nvSpPr>
            <p:cNvPr id="1504" name="Google Shape;1504;p75"/>
            <p:cNvSpPr/>
            <p:nvPr/>
          </p:nvSpPr>
          <p:spPr>
            <a:xfrm>
              <a:off x="8372400" y="4821348"/>
              <a:ext cx="6650" cy="53325"/>
            </a:xfrm>
            <a:custGeom>
              <a:avLst/>
              <a:gdLst/>
              <a:ahLst/>
              <a:cxnLst/>
              <a:rect l="l" t="t" r="r" b="b"/>
              <a:pathLst>
                <a:path w="266" h="2133" extrusionOk="0">
                  <a:moveTo>
                    <a:pt x="199" y="0"/>
                  </a:moveTo>
                  <a:cubicBezTo>
                    <a:pt x="179" y="0"/>
                    <a:pt x="159" y="10"/>
                    <a:pt x="148" y="32"/>
                  </a:cubicBezTo>
                  <a:cubicBezTo>
                    <a:pt x="60" y="738"/>
                    <a:pt x="1" y="1413"/>
                    <a:pt x="30" y="2089"/>
                  </a:cubicBezTo>
                  <a:cubicBezTo>
                    <a:pt x="30" y="2118"/>
                    <a:pt x="52" y="2133"/>
                    <a:pt x="74" y="2133"/>
                  </a:cubicBezTo>
                  <a:cubicBezTo>
                    <a:pt x="96" y="2133"/>
                    <a:pt x="119" y="2118"/>
                    <a:pt x="119" y="2089"/>
                  </a:cubicBezTo>
                  <a:cubicBezTo>
                    <a:pt x="119" y="1413"/>
                    <a:pt x="148" y="738"/>
                    <a:pt x="265" y="62"/>
                  </a:cubicBezTo>
                  <a:cubicBezTo>
                    <a:pt x="265" y="26"/>
                    <a:pt x="232" y="0"/>
                    <a:pt x="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75"/>
            <p:cNvSpPr/>
            <p:nvPr/>
          </p:nvSpPr>
          <p:spPr>
            <a:xfrm>
              <a:off x="8355725" y="4873973"/>
              <a:ext cx="49575" cy="16050"/>
            </a:xfrm>
            <a:custGeom>
              <a:avLst/>
              <a:gdLst/>
              <a:ahLst/>
              <a:cxnLst/>
              <a:rect l="l" t="t" r="r" b="b"/>
              <a:pathLst>
                <a:path w="1983" h="642" extrusionOk="0">
                  <a:moveTo>
                    <a:pt x="793" y="0"/>
                  </a:moveTo>
                  <a:cubicBezTo>
                    <a:pt x="540" y="0"/>
                    <a:pt x="284" y="62"/>
                    <a:pt x="51" y="190"/>
                  </a:cubicBezTo>
                  <a:cubicBezTo>
                    <a:pt x="1" y="215"/>
                    <a:pt x="37" y="284"/>
                    <a:pt x="86" y="284"/>
                  </a:cubicBezTo>
                  <a:cubicBezTo>
                    <a:pt x="93" y="284"/>
                    <a:pt x="102" y="282"/>
                    <a:pt x="110" y="278"/>
                  </a:cubicBezTo>
                  <a:cubicBezTo>
                    <a:pt x="325" y="159"/>
                    <a:pt x="564" y="100"/>
                    <a:pt x="801" y="100"/>
                  </a:cubicBezTo>
                  <a:cubicBezTo>
                    <a:pt x="1210" y="100"/>
                    <a:pt x="1612" y="277"/>
                    <a:pt x="1872" y="630"/>
                  </a:cubicBezTo>
                  <a:cubicBezTo>
                    <a:pt x="1880" y="638"/>
                    <a:pt x="1892" y="642"/>
                    <a:pt x="1905" y="642"/>
                  </a:cubicBezTo>
                  <a:cubicBezTo>
                    <a:pt x="1941" y="642"/>
                    <a:pt x="1982" y="614"/>
                    <a:pt x="1961" y="571"/>
                  </a:cubicBezTo>
                  <a:cubicBezTo>
                    <a:pt x="1679" y="196"/>
                    <a:pt x="1241"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75"/>
            <p:cNvSpPr/>
            <p:nvPr/>
          </p:nvSpPr>
          <p:spPr>
            <a:xfrm>
              <a:off x="8372025" y="4868923"/>
              <a:ext cx="47150" cy="10725"/>
            </a:xfrm>
            <a:custGeom>
              <a:avLst/>
              <a:gdLst/>
              <a:ahLst/>
              <a:cxnLst/>
              <a:rect l="l" t="t" r="r" b="b"/>
              <a:pathLst>
                <a:path w="1886" h="429" extrusionOk="0">
                  <a:moveTo>
                    <a:pt x="823" y="0"/>
                  </a:moveTo>
                  <a:cubicBezTo>
                    <a:pt x="560" y="0"/>
                    <a:pt x="295" y="61"/>
                    <a:pt x="45" y="186"/>
                  </a:cubicBezTo>
                  <a:cubicBezTo>
                    <a:pt x="0" y="231"/>
                    <a:pt x="24" y="293"/>
                    <a:pt x="65" y="293"/>
                  </a:cubicBezTo>
                  <a:cubicBezTo>
                    <a:pt x="77" y="293"/>
                    <a:pt x="90" y="288"/>
                    <a:pt x="104" y="274"/>
                  </a:cubicBezTo>
                  <a:cubicBezTo>
                    <a:pt x="332" y="160"/>
                    <a:pt x="582" y="101"/>
                    <a:pt x="831" y="101"/>
                  </a:cubicBezTo>
                  <a:cubicBezTo>
                    <a:pt x="1158" y="101"/>
                    <a:pt x="1482" y="204"/>
                    <a:pt x="1749" y="421"/>
                  </a:cubicBezTo>
                  <a:cubicBezTo>
                    <a:pt x="1760" y="426"/>
                    <a:pt x="1772" y="429"/>
                    <a:pt x="1783" y="429"/>
                  </a:cubicBezTo>
                  <a:cubicBezTo>
                    <a:pt x="1835" y="429"/>
                    <a:pt x="1885" y="381"/>
                    <a:pt x="1837" y="333"/>
                  </a:cubicBezTo>
                  <a:cubicBezTo>
                    <a:pt x="1533" y="113"/>
                    <a:pt x="1180" y="0"/>
                    <a:pt x="8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5"/>
            <p:cNvSpPr/>
            <p:nvPr/>
          </p:nvSpPr>
          <p:spPr>
            <a:xfrm>
              <a:off x="8339375" y="4841898"/>
              <a:ext cx="5900" cy="53350"/>
            </a:xfrm>
            <a:custGeom>
              <a:avLst/>
              <a:gdLst/>
              <a:ahLst/>
              <a:cxnLst/>
              <a:rect l="l" t="t" r="r" b="b"/>
              <a:pathLst>
                <a:path w="236" h="2134" extrusionOk="0">
                  <a:moveTo>
                    <a:pt x="176" y="1"/>
                  </a:moveTo>
                  <a:cubicBezTo>
                    <a:pt x="160" y="1"/>
                    <a:pt x="147" y="11"/>
                    <a:pt x="147" y="33"/>
                  </a:cubicBezTo>
                  <a:cubicBezTo>
                    <a:pt x="29" y="709"/>
                    <a:pt x="0" y="1384"/>
                    <a:pt x="0" y="2089"/>
                  </a:cubicBezTo>
                  <a:cubicBezTo>
                    <a:pt x="0" y="2119"/>
                    <a:pt x="22" y="2134"/>
                    <a:pt x="48" y="2134"/>
                  </a:cubicBezTo>
                  <a:cubicBezTo>
                    <a:pt x="73" y="2134"/>
                    <a:pt x="103" y="2119"/>
                    <a:pt x="118" y="2089"/>
                  </a:cubicBezTo>
                  <a:cubicBezTo>
                    <a:pt x="88" y="1414"/>
                    <a:pt x="147" y="738"/>
                    <a:pt x="235" y="62"/>
                  </a:cubicBezTo>
                  <a:cubicBezTo>
                    <a:pt x="235" y="26"/>
                    <a:pt x="201" y="1"/>
                    <a:pt x="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75"/>
            <p:cNvSpPr/>
            <p:nvPr/>
          </p:nvSpPr>
          <p:spPr>
            <a:xfrm>
              <a:off x="8322475" y="4893973"/>
              <a:ext cx="49525" cy="16200"/>
            </a:xfrm>
            <a:custGeom>
              <a:avLst/>
              <a:gdLst/>
              <a:ahLst/>
              <a:cxnLst/>
              <a:rect l="l" t="t" r="r" b="b"/>
              <a:pathLst>
                <a:path w="1981" h="648" extrusionOk="0">
                  <a:moveTo>
                    <a:pt x="804" y="1"/>
                  </a:moveTo>
                  <a:cubicBezTo>
                    <a:pt x="547" y="1"/>
                    <a:pt x="289" y="70"/>
                    <a:pt x="59" y="212"/>
                  </a:cubicBezTo>
                  <a:cubicBezTo>
                    <a:pt x="0" y="241"/>
                    <a:pt x="30" y="300"/>
                    <a:pt x="88" y="300"/>
                  </a:cubicBezTo>
                  <a:cubicBezTo>
                    <a:pt x="305" y="170"/>
                    <a:pt x="546" y="108"/>
                    <a:pt x="784" y="108"/>
                  </a:cubicBezTo>
                  <a:cubicBezTo>
                    <a:pt x="1192" y="108"/>
                    <a:pt x="1592" y="290"/>
                    <a:pt x="1851" y="623"/>
                  </a:cubicBezTo>
                  <a:cubicBezTo>
                    <a:pt x="1868" y="641"/>
                    <a:pt x="1888" y="648"/>
                    <a:pt x="1906" y="648"/>
                  </a:cubicBezTo>
                  <a:cubicBezTo>
                    <a:pt x="1949" y="648"/>
                    <a:pt x="1981" y="606"/>
                    <a:pt x="1939" y="565"/>
                  </a:cubicBezTo>
                  <a:cubicBezTo>
                    <a:pt x="1663" y="196"/>
                    <a:pt x="1236" y="1"/>
                    <a:pt x="8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75"/>
            <p:cNvSpPr/>
            <p:nvPr/>
          </p:nvSpPr>
          <p:spPr>
            <a:xfrm>
              <a:off x="8338825" y="4888948"/>
              <a:ext cx="46475" cy="10825"/>
            </a:xfrm>
            <a:custGeom>
              <a:avLst/>
              <a:gdLst/>
              <a:ahLst/>
              <a:cxnLst/>
              <a:rect l="l" t="t" r="r" b="b"/>
              <a:pathLst>
                <a:path w="1859" h="433" extrusionOk="0">
                  <a:moveTo>
                    <a:pt x="825" y="0"/>
                  </a:moveTo>
                  <a:cubicBezTo>
                    <a:pt x="559" y="0"/>
                    <a:pt x="292" y="68"/>
                    <a:pt x="51" y="207"/>
                  </a:cubicBezTo>
                  <a:cubicBezTo>
                    <a:pt x="1" y="233"/>
                    <a:pt x="37" y="301"/>
                    <a:pt x="86" y="301"/>
                  </a:cubicBezTo>
                  <a:cubicBezTo>
                    <a:pt x="94" y="301"/>
                    <a:pt x="102" y="300"/>
                    <a:pt x="110" y="296"/>
                  </a:cubicBezTo>
                  <a:cubicBezTo>
                    <a:pt x="326" y="169"/>
                    <a:pt x="569" y="107"/>
                    <a:pt x="816" y="107"/>
                  </a:cubicBezTo>
                  <a:cubicBezTo>
                    <a:pt x="1141" y="107"/>
                    <a:pt x="1472" y="213"/>
                    <a:pt x="1755" y="413"/>
                  </a:cubicBezTo>
                  <a:cubicBezTo>
                    <a:pt x="1769" y="427"/>
                    <a:pt x="1784" y="433"/>
                    <a:pt x="1796" y="433"/>
                  </a:cubicBezTo>
                  <a:cubicBezTo>
                    <a:pt x="1835" y="433"/>
                    <a:pt x="1859" y="377"/>
                    <a:pt x="1814" y="354"/>
                  </a:cubicBezTo>
                  <a:cubicBezTo>
                    <a:pt x="1529" y="120"/>
                    <a:pt x="1178" y="0"/>
                    <a:pt x="8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75"/>
            <p:cNvSpPr/>
            <p:nvPr/>
          </p:nvSpPr>
          <p:spPr>
            <a:xfrm>
              <a:off x="8141075" y="4528848"/>
              <a:ext cx="354025" cy="322400"/>
            </a:xfrm>
            <a:custGeom>
              <a:avLst/>
              <a:gdLst/>
              <a:ahLst/>
              <a:cxnLst/>
              <a:rect l="l" t="t" r="r" b="b"/>
              <a:pathLst>
                <a:path w="14161" h="12896" extrusionOk="0">
                  <a:moveTo>
                    <a:pt x="10618" y="0"/>
                  </a:moveTo>
                  <a:cubicBezTo>
                    <a:pt x="9009" y="0"/>
                    <a:pt x="7797" y="1331"/>
                    <a:pt x="7462" y="3007"/>
                  </a:cubicBezTo>
                  <a:cubicBezTo>
                    <a:pt x="6963" y="2949"/>
                    <a:pt x="6463" y="2890"/>
                    <a:pt x="5964" y="2860"/>
                  </a:cubicBezTo>
                  <a:cubicBezTo>
                    <a:pt x="5376" y="2860"/>
                    <a:pt x="4789" y="2978"/>
                    <a:pt x="4230" y="3242"/>
                  </a:cubicBezTo>
                  <a:cubicBezTo>
                    <a:pt x="3790" y="3448"/>
                    <a:pt x="3232" y="3742"/>
                    <a:pt x="2850" y="3947"/>
                  </a:cubicBezTo>
                  <a:cubicBezTo>
                    <a:pt x="1880" y="4417"/>
                    <a:pt x="940" y="4976"/>
                    <a:pt x="88" y="5651"/>
                  </a:cubicBezTo>
                  <a:lnTo>
                    <a:pt x="0" y="5710"/>
                  </a:lnTo>
                  <a:cubicBezTo>
                    <a:pt x="676" y="7385"/>
                    <a:pt x="1675" y="8971"/>
                    <a:pt x="2879" y="10352"/>
                  </a:cubicBezTo>
                  <a:cubicBezTo>
                    <a:pt x="4142" y="11703"/>
                    <a:pt x="5817" y="12702"/>
                    <a:pt x="7638" y="12878"/>
                  </a:cubicBezTo>
                  <a:cubicBezTo>
                    <a:pt x="7783" y="12890"/>
                    <a:pt x="7930" y="12896"/>
                    <a:pt x="8076" y="12896"/>
                  </a:cubicBezTo>
                  <a:cubicBezTo>
                    <a:pt x="9742" y="12896"/>
                    <a:pt x="11477" y="12133"/>
                    <a:pt x="12368" y="10675"/>
                  </a:cubicBezTo>
                  <a:cubicBezTo>
                    <a:pt x="13073" y="9529"/>
                    <a:pt x="13191" y="8119"/>
                    <a:pt x="13191" y="6738"/>
                  </a:cubicBezTo>
                  <a:cubicBezTo>
                    <a:pt x="13191" y="6503"/>
                    <a:pt x="13191" y="6239"/>
                    <a:pt x="13161" y="5974"/>
                  </a:cubicBezTo>
                  <a:cubicBezTo>
                    <a:pt x="13661" y="5387"/>
                    <a:pt x="13954" y="4652"/>
                    <a:pt x="14013" y="3889"/>
                  </a:cubicBezTo>
                  <a:cubicBezTo>
                    <a:pt x="14160" y="1891"/>
                    <a:pt x="12750" y="128"/>
                    <a:pt x="10870" y="11"/>
                  </a:cubicBezTo>
                  <a:cubicBezTo>
                    <a:pt x="10785" y="4"/>
                    <a:pt x="10701" y="0"/>
                    <a:pt x="10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75"/>
            <p:cNvSpPr/>
            <p:nvPr/>
          </p:nvSpPr>
          <p:spPr>
            <a:xfrm>
              <a:off x="8169350" y="4675698"/>
              <a:ext cx="253875" cy="118150"/>
            </a:xfrm>
            <a:custGeom>
              <a:avLst/>
              <a:gdLst/>
              <a:ahLst/>
              <a:cxnLst/>
              <a:rect l="l" t="t" r="r" b="b"/>
              <a:pathLst>
                <a:path w="10155" h="4726" extrusionOk="0">
                  <a:moveTo>
                    <a:pt x="567" y="628"/>
                  </a:moveTo>
                  <a:lnTo>
                    <a:pt x="567" y="628"/>
                  </a:lnTo>
                  <a:cubicBezTo>
                    <a:pt x="1740" y="1438"/>
                    <a:pt x="3105" y="1942"/>
                    <a:pt x="4539" y="2098"/>
                  </a:cubicBezTo>
                  <a:cubicBezTo>
                    <a:pt x="4972" y="2173"/>
                    <a:pt x="5411" y="2210"/>
                    <a:pt x="5848" y="2210"/>
                  </a:cubicBezTo>
                  <a:cubicBezTo>
                    <a:pt x="6953" y="2210"/>
                    <a:pt x="8053" y="1973"/>
                    <a:pt x="9063" y="1511"/>
                  </a:cubicBezTo>
                  <a:cubicBezTo>
                    <a:pt x="9210" y="1422"/>
                    <a:pt x="9386" y="1334"/>
                    <a:pt x="9533" y="1246"/>
                  </a:cubicBezTo>
                  <a:cubicBezTo>
                    <a:pt x="9559" y="1246"/>
                    <a:pt x="9655" y="1153"/>
                    <a:pt x="9697" y="1153"/>
                  </a:cubicBezTo>
                  <a:cubicBezTo>
                    <a:pt x="9702" y="1153"/>
                    <a:pt x="9706" y="1155"/>
                    <a:pt x="9709" y="1158"/>
                  </a:cubicBezTo>
                  <a:cubicBezTo>
                    <a:pt x="9680" y="1246"/>
                    <a:pt x="9651" y="1334"/>
                    <a:pt x="9621" y="1422"/>
                  </a:cubicBezTo>
                  <a:cubicBezTo>
                    <a:pt x="9504" y="1804"/>
                    <a:pt x="9386" y="2157"/>
                    <a:pt x="9210" y="2480"/>
                  </a:cubicBezTo>
                  <a:cubicBezTo>
                    <a:pt x="8916" y="3185"/>
                    <a:pt x="8358" y="3743"/>
                    <a:pt x="7682" y="4066"/>
                  </a:cubicBezTo>
                  <a:cubicBezTo>
                    <a:pt x="7104" y="4263"/>
                    <a:pt x="6504" y="4359"/>
                    <a:pt x="5904" y="4359"/>
                  </a:cubicBezTo>
                  <a:cubicBezTo>
                    <a:pt x="4979" y="4359"/>
                    <a:pt x="4055" y="4130"/>
                    <a:pt x="3217" y="3685"/>
                  </a:cubicBezTo>
                  <a:cubicBezTo>
                    <a:pt x="2012" y="2977"/>
                    <a:pt x="1087" y="1896"/>
                    <a:pt x="567" y="628"/>
                  </a:cubicBezTo>
                  <a:close/>
                  <a:moveTo>
                    <a:pt x="238" y="0"/>
                  </a:moveTo>
                  <a:cubicBezTo>
                    <a:pt x="213" y="0"/>
                    <a:pt x="188" y="4"/>
                    <a:pt x="162" y="12"/>
                  </a:cubicBezTo>
                  <a:lnTo>
                    <a:pt x="154" y="27"/>
                  </a:lnTo>
                  <a:lnTo>
                    <a:pt x="154" y="27"/>
                  </a:lnTo>
                  <a:cubicBezTo>
                    <a:pt x="66" y="49"/>
                    <a:pt x="0" y="130"/>
                    <a:pt x="44" y="247"/>
                  </a:cubicBezTo>
                  <a:cubicBezTo>
                    <a:pt x="485" y="1628"/>
                    <a:pt x="1366" y="2803"/>
                    <a:pt x="2541" y="3655"/>
                  </a:cubicBezTo>
                  <a:cubicBezTo>
                    <a:pt x="3535" y="4356"/>
                    <a:pt x="4721" y="4726"/>
                    <a:pt x="5923" y="4726"/>
                  </a:cubicBezTo>
                  <a:cubicBezTo>
                    <a:pt x="6284" y="4726"/>
                    <a:pt x="6647" y="4692"/>
                    <a:pt x="7007" y="4625"/>
                  </a:cubicBezTo>
                  <a:cubicBezTo>
                    <a:pt x="7829" y="4478"/>
                    <a:pt x="8534" y="4066"/>
                    <a:pt x="9063" y="3420"/>
                  </a:cubicBezTo>
                  <a:cubicBezTo>
                    <a:pt x="9504" y="2774"/>
                    <a:pt x="9856" y="2069"/>
                    <a:pt x="10033" y="1276"/>
                  </a:cubicBezTo>
                  <a:cubicBezTo>
                    <a:pt x="10154" y="1032"/>
                    <a:pt x="9933" y="769"/>
                    <a:pt x="9687" y="769"/>
                  </a:cubicBezTo>
                  <a:cubicBezTo>
                    <a:pt x="9636" y="769"/>
                    <a:pt x="9584" y="780"/>
                    <a:pt x="9533" y="806"/>
                  </a:cubicBezTo>
                  <a:cubicBezTo>
                    <a:pt x="9357" y="894"/>
                    <a:pt x="9210" y="982"/>
                    <a:pt x="9063" y="1099"/>
                  </a:cubicBezTo>
                  <a:cubicBezTo>
                    <a:pt x="8857" y="1187"/>
                    <a:pt x="8652" y="1305"/>
                    <a:pt x="8446" y="1364"/>
                  </a:cubicBezTo>
                  <a:cubicBezTo>
                    <a:pt x="7653" y="1687"/>
                    <a:pt x="6801" y="1834"/>
                    <a:pt x="5949" y="1834"/>
                  </a:cubicBezTo>
                  <a:cubicBezTo>
                    <a:pt x="4010" y="1834"/>
                    <a:pt x="1895" y="1305"/>
                    <a:pt x="397" y="42"/>
                  </a:cubicBezTo>
                  <a:cubicBezTo>
                    <a:pt x="355" y="21"/>
                    <a:pt x="299"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75"/>
            <p:cNvSpPr/>
            <p:nvPr/>
          </p:nvSpPr>
          <p:spPr>
            <a:xfrm>
              <a:off x="8447325" y="4590798"/>
              <a:ext cx="14725" cy="18375"/>
            </a:xfrm>
            <a:custGeom>
              <a:avLst/>
              <a:gdLst/>
              <a:ahLst/>
              <a:cxnLst/>
              <a:rect l="l" t="t" r="r" b="b"/>
              <a:pathLst>
                <a:path w="589" h="735" extrusionOk="0">
                  <a:moveTo>
                    <a:pt x="294" y="1"/>
                  </a:moveTo>
                  <a:cubicBezTo>
                    <a:pt x="147" y="1"/>
                    <a:pt x="0" y="147"/>
                    <a:pt x="0" y="353"/>
                  </a:cubicBezTo>
                  <a:cubicBezTo>
                    <a:pt x="0" y="559"/>
                    <a:pt x="147" y="735"/>
                    <a:pt x="294" y="735"/>
                  </a:cubicBezTo>
                  <a:cubicBezTo>
                    <a:pt x="471" y="735"/>
                    <a:pt x="588" y="559"/>
                    <a:pt x="588" y="353"/>
                  </a:cubicBezTo>
                  <a:cubicBezTo>
                    <a:pt x="588" y="147"/>
                    <a:pt x="471" y="1"/>
                    <a:pt x="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75"/>
            <p:cNvSpPr/>
            <p:nvPr/>
          </p:nvSpPr>
          <p:spPr>
            <a:xfrm>
              <a:off x="8468625" y="4615023"/>
              <a:ext cx="49225" cy="30875"/>
            </a:xfrm>
            <a:custGeom>
              <a:avLst/>
              <a:gdLst/>
              <a:ahLst/>
              <a:cxnLst/>
              <a:rect l="l" t="t" r="r" b="b"/>
              <a:pathLst>
                <a:path w="1969" h="1235" extrusionOk="0">
                  <a:moveTo>
                    <a:pt x="911" y="1"/>
                  </a:moveTo>
                  <a:cubicBezTo>
                    <a:pt x="559" y="207"/>
                    <a:pt x="265" y="471"/>
                    <a:pt x="0" y="794"/>
                  </a:cubicBezTo>
                  <a:lnTo>
                    <a:pt x="30" y="824"/>
                  </a:lnTo>
                  <a:cubicBezTo>
                    <a:pt x="118" y="1059"/>
                    <a:pt x="676" y="1235"/>
                    <a:pt x="1087" y="1235"/>
                  </a:cubicBezTo>
                  <a:cubicBezTo>
                    <a:pt x="1499" y="1205"/>
                    <a:pt x="1734" y="853"/>
                    <a:pt x="1969" y="559"/>
                  </a:cubicBezTo>
                  <a:cubicBezTo>
                    <a:pt x="1646" y="295"/>
                    <a:pt x="1293" y="118"/>
                    <a:pt x="9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75"/>
            <p:cNvSpPr/>
            <p:nvPr/>
          </p:nvSpPr>
          <p:spPr>
            <a:xfrm>
              <a:off x="8468625" y="4614998"/>
              <a:ext cx="49225" cy="23025"/>
            </a:xfrm>
            <a:custGeom>
              <a:avLst/>
              <a:gdLst/>
              <a:ahLst/>
              <a:cxnLst/>
              <a:rect l="l" t="t" r="r" b="b"/>
              <a:pathLst>
                <a:path w="1969" h="921" extrusionOk="0">
                  <a:moveTo>
                    <a:pt x="904" y="0"/>
                  </a:moveTo>
                  <a:cubicBezTo>
                    <a:pt x="824" y="0"/>
                    <a:pt x="426" y="397"/>
                    <a:pt x="0" y="766"/>
                  </a:cubicBezTo>
                  <a:cubicBezTo>
                    <a:pt x="268" y="863"/>
                    <a:pt x="576" y="920"/>
                    <a:pt x="874" y="920"/>
                  </a:cubicBezTo>
                  <a:cubicBezTo>
                    <a:pt x="936" y="920"/>
                    <a:pt x="998" y="918"/>
                    <a:pt x="1058" y="913"/>
                  </a:cubicBezTo>
                  <a:cubicBezTo>
                    <a:pt x="1411" y="913"/>
                    <a:pt x="1734" y="766"/>
                    <a:pt x="1969" y="531"/>
                  </a:cubicBezTo>
                  <a:cubicBezTo>
                    <a:pt x="1616" y="296"/>
                    <a:pt x="1264" y="119"/>
                    <a:pt x="911" y="2"/>
                  </a:cubicBezTo>
                  <a:cubicBezTo>
                    <a:pt x="909" y="1"/>
                    <a:pt x="907" y="0"/>
                    <a:pt x="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75"/>
            <p:cNvSpPr/>
            <p:nvPr/>
          </p:nvSpPr>
          <p:spPr>
            <a:xfrm>
              <a:off x="7646000" y="4969500"/>
              <a:ext cx="5900" cy="50200"/>
            </a:xfrm>
            <a:custGeom>
              <a:avLst/>
              <a:gdLst/>
              <a:ahLst/>
              <a:cxnLst/>
              <a:rect l="l" t="t" r="r" b="b"/>
              <a:pathLst>
                <a:path w="236" h="2008" extrusionOk="0">
                  <a:moveTo>
                    <a:pt x="74" y="1"/>
                  </a:moveTo>
                  <a:cubicBezTo>
                    <a:pt x="40" y="1"/>
                    <a:pt x="1" y="32"/>
                    <a:pt x="1" y="84"/>
                  </a:cubicBezTo>
                  <a:cubicBezTo>
                    <a:pt x="89" y="701"/>
                    <a:pt x="148" y="1317"/>
                    <a:pt x="148" y="1964"/>
                  </a:cubicBezTo>
                  <a:cubicBezTo>
                    <a:pt x="148" y="1993"/>
                    <a:pt x="170" y="2008"/>
                    <a:pt x="192" y="2008"/>
                  </a:cubicBezTo>
                  <a:cubicBezTo>
                    <a:pt x="214" y="2008"/>
                    <a:pt x="236" y="1993"/>
                    <a:pt x="236" y="1964"/>
                  </a:cubicBezTo>
                  <a:cubicBezTo>
                    <a:pt x="236" y="1317"/>
                    <a:pt x="206" y="671"/>
                    <a:pt x="118" y="54"/>
                  </a:cubicBezTo>
                  <a:cubicBezTo>
                    <a:pt x="118" y="17"/>
                    <a:pt x="98"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75"/>
            <p:cNvSpPr/>
            <p:nvPr/>
          </p:nvSpPr>
          <p:spPr>
            <a:xfrm>
              <a:off x="7619750" y="5018175"/>
              <a:ext cx="48775" cy="15600"/>
            </a:xfrm>
            <a:custGeom>
              <a:avLst/>
              <a:gdLst/>
              <a:ahLst/>
              <a:cxnLst/>
              <a:rect l="l" t="t" r="r" b="b"/>
              <a:pathLst>
                <a:path w="1951" h="624" extrusionOk="0">
                  <a:moveTo>
                    <a:pt x="1173" y="1"/>
                  </a:moveTo>
                  <a:cubicBezTo>
                    <a:pt x="744" y="1"/>
                    <a:pt x="319" y="182"/>
                    <a:pt x="23" y="516"/>
                  </a:cubicBezTo>
                  <a:cubicBezTo>
                    <a:pt x="0" y="561"/>
                    <a:pt x="29" y="624"/>
                    <a:pt x="71" y="624"/>
                  </a:cubicBezTo>
                  <a:cubicBezTo>
                    <a:pt x="83" y="624"/>
                    <a:pt x="97" y="618"/>
                    <a:pt x="111" y="604"/>
                  </a:cubicBezTo>
                  <a:cubicBezTo>
                    <a:pt x="393" y="285"/>
                    <a:pt x="795" y="109"/>
                    <a:pt x="1202" y="109"/>
                  </a:cubicBezTo>
                  <a:cubicBezTo>
                    <a:pt x="1431" y="109"/>
                    <a:pt x="1662" y="165"/>
                    <a:pt x="1873" y="281"/>
                  </a:cubicBezTo>
                  <a:cubicBezTo>
                    <a:pt x="1879" y="287"/>
                    <a:pt x="1885" y="289"/>
                    <a:pt x="1892" y="289"/>
                  </a:cubicBezTo>
                  <a:cubicBezTo>
                    <a:pt x="1920" y="289"/>
                    <a:pt x="1951" y="241"/>
                    <a:pt x="1903" y="193"/>
                  </a:cubicBezTo>
                  <a:cubicBezTo>
                    <a:pt x="1675" y="63"/>
                    <a:pt x="1423"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75"/>
            <p:cNvSpPr/>
            <p:nvPr/>
          </p:nvSpPr>
          <p:spPr>
            <a:xfrm>
              <a:off x="7606550" y="5013875"/>
              <a:ext cx="45875" cy="10025"/>
            </a:xfrm>
            <a:custGeom>
              <a:avLst/>
              <a:gdLst/>
              <a:ahLst/>
              <a:cxnLst/>
              <a:rect l="l" t="t" r="r" b="b"/>
              <a:pathLst>
                <a:path w="1835" h="401" extrusionOk="0">
                  <a:moveTo>
                    <a:pt x="1019" y="1"/>
                  </a:moveTo>
                  <a:cubicBezTo>
                    <a:pt x="675" y="1"/>
                    <a:pt x="335" y="106"/>
                    <a:pt x="51" y="306"/>
                  </a:cubicBezTo>
                  <a:cubicBezTo>
                    <a:pt x="1" y="332"/>
                    <a:pt x="37" y="400"/>
                    <a:pt x="67" y="400"/>
                  </a:cubicBezTo>
                  <a:cubicBezTo>
                    <a:pt x="72" y="400"/>
                    <a:pt x="76" y="398"/>
                    <a:pt x="81" y="394"/>
                  </a:cubicBezTo>
                  <a:cubicBezTo>
                    <a:pt x="360" y="197"/>
                    <a:pt x="676" y="101"/>
                    <a:pt x="993" y="101"/>
                  </a:cubicBezTo>
                  <a:cubicBezTo>
                    <a:pt x="1243" y="101"/>
                    <a:pt x="1493" y="160"/>
                    <a:pt x="1726" y="277"/>
                  </a:cubicBezTo>
                  <a:cubicBezTo>
                    <a:pt x="1734" y="281"/>
                    <a:pt x="1742" y="283"/>
                    <a:pt x="1750" y="283"/>
                  </a:cubicBezTo>
                  <a:cubicBezTo>
                    <a:pt x="1799" y="283"/>
                    <a:pt x="1835" y="214"/>
                    <a:pt x="1784" y="189"/>
                  </a:cubicBezTo>
                  <a:cubicBezTo>
                    <a:pt x="1543" y="62"/>
                    <a:pt x="1280" y="1"/>
                    <a:pt x="10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75"/>
            <p:cNvSpPr/>
            <p:nvPr/>
          </p:nvSpPr>
          <p:spPr>
            <a:xfrm>
              <a:off x="7679325" y="4988400"/>
              <a:ext cx="6375" cy="50225"/>
            </a:xfrm>
            <a:custGeom>
              <a:avLst/>
              <a:gdLst/>
              <a:ahLst/>
              <a:cxnLst/>
              <a:rect l="l" t="t" r="r" b="b"/>
              <a:pathLst>
                <a:path w="255" h="2009" extrusionOk="0">
                  <a:moveTo>
                    <a:pt x="71" y="1"/>
                  </a:moveTo>
                  <a:cubicBezTo>
                    <a:pt x="39" y="1"/>
                    <a:pt x="1" y="26"/>
                    <a:pt x="19" y="62"/>
                  </a:cubicBezTo>
                  <a:cubicBezTo>
                    <a:pt x="107" y="679"/>
                    <a:pt x="137" y="1325"/>
                    <a:pt x="137" y="1942"/>
                  </a:cubicBezTo>
                  <a:cubicBezTo>
                    <a:pt x="137" y="1986"/>
                    <a:pt x="166" y="2008"/>
                    <a:pt x="195" y="2008"/>
                  </a:cubicBezTo>
                  <a:cubicBezTo>
                    <a:pt x="225" y="2008"/>
                    <a:pt x="254" y="1986"/>
                    <a:pt x="254" y="1942"/>
                  </a:cubicBezTo>
                  <a:cubicBezTo>
                    <a:pt x="254" y="1325"/>
                    <a:pt x="195" y="679"/>
                    <a:pt x="107" y="33"/>
                  </a:cubicBezTo>
                  <a:cubicBezTo>
                    <a:pt x="107" y="10"/>
                    <a:pt x="90" y="1"/>
                    <a:pt x="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75"/>
            <p:cNvSpPr/>
            <p:nvPr/>
          </p:nvSpPr>
          <p:spPr>
            <a:xfrm>
              <a:off x="7652875" y="5037275"/>
              <a:ext cx="49500" cy="15300"/>
            </a:xfrm>
            <a:custGeom>
              <a:avLst/>
              <a:gdLst/>
              <a:ahLst/>
              <a:cxnLst/>
              <a:rect l="l" t="t" r="r" b="b"/>
              <a:pathLst>
                <a:path w="1980" h="612" extrusionOk="0">
                  <a:moveTo>
                    <a:pt x="1186" y="1"/>
                  </a:moveTo>
                  <a:cubicBezTo>
                    <a:pt x="759" y="1"/>
                    <a:pt x="346" y="182"/>
                    <a:pt x="49" y="516"/>
                  </a:cubicBezTo>
                  <a:cubicBezTo>
                    <a:pt x="1" y="564"/>
                    <a:pt x="51" y="612"/>
                    <a:pt x="87" y="612"/>
                  </a:cubicBezTo>
                  <a:cubicBezTo>
                    <a:pt x="95" y="612"/>
                    <a:pt x="102" y="610"/>
                    <a:pt x="108" y="604"/>
                  </a:cubicBezTo>
                  <a:cubicBezTo>
                    <a:pt x="385" y="272"/>
                    <a:pt x="778" y="102"/>
                    <a:pt x="1178" y="102"/>
                  </a:cubicBezTo>
                  <a:cubicBezTo>
                    <a:pt x="1414" y="102"/>
                    <a:pt x="1652" y="161"/>
                    <a:pt x="1870" y="281"/>
                  </a:cubicBezTo>
                  <a:cubicBezTo>
                    <a:pt x="1879" y="285"/>
                    <a:pt x="1887" y="287"/>
                    <a:pt x="1895" y="287"/>
                  </a:cubicBezTo>
                  <a:cubicBezTo>
                    <a:pt x="1943" y="287"/>
                    <a:pt x="1980" y="218"/>
                    <a:pt x="1929" y="193"/>
                  </a:cubicBezTo>
                  <a:cubicBezTo>
                    <a:pt x="1691" y="63"/>
                    <a:pt x="1436" y="1"/>
                    <a:pt x="1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75"/>
            <p:cNvSpPr/>
            <p:nvPr/>
          </p:nvSpPr>
          <p:spPr>
            <a:xfrm>
              <a:off x="7639600" y="5032600"/>
              <a:ext cx="46675" cy="10400"/>
            </a:xfrm>
            <a:custGeom>
              <a:avLst/>
              <a:gdLst/>
              <a:ahLst/>
              <a:cxnLst/>
              <a:rect l="l" t="t" r="r" b="b"/>
              <a:pathLst>
                <a:path w="1867" h="416" extrusionOk="0">
                  <a:moveTo>
                    <a:pt x="1025" y="1"/>
                  </a:moveTo>
                  <a:cubicBezTo>
                    <a:pt x="676" y="1"/>
                    <a:pt x="335" y="104"/>
                    <a:pt x="51" y="321"/>
                  </a:cubicBezTo>
                  <a:cubicBezTo>
                    <a:pt x="1" y="346"/>
                    <a:pt x="37" y="415"/>
                    <a:pt x="86" y="415"/>
                  </a:cubicBezTo>
                  <a:cubicBezTo>
                    <a:pt x="93" y="415"/>
                    <a:pt x="102" y="413"/>
                    <a:pt x="110" y="409"/>
                  </a:cubicBezTo>
                  <a:cubicBezTo>
                    <a:pt x="377" y="209"/>
                    <a:pt x="700" y="104"/>
                    <a:pt x="1027" y="104"/>
                  </a:cubicBezTo>
                  <a:cubicBezTo>
                    <a:pt x="1276" y="104"/>
                    <a:pt x="1526" y="165"/>
                    <a:pt x="1755" y="292"/>
                  </a:cubicBezTo>
                  <a:cubicBezTo>
                    <a:pt x="1761" y="295"/>
                    <a:pt x="1768" y="296"/>
                    <a:pt x="1774" y="296"/>
                  </a:cubicBezTo>
                  <a:cubicBezTo>
                    <a:pt x="1825" y="296"/>
                    <a:pt x="1866" y="200"/>
                    <a:pt x="1814" y="174"/>
                  </a:cubicBezTo>
                  <a:cubicBezTo>
                    <a:pt x="1560" y="60"/>
                    <a:pt x="1290" y="1"/>
                    <a:pt x="1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75"/>
            <p:cNvSpPr/>
            <p:nvPr/>
          </p:nvSpPr>
          <p:spPr>
            <a:xfrm>
              <a:off x="7530700" y="4695975"/>
              <a:ext cx="351825" cy="301800"/>
            </a:xfrm>
            <a:custGeom>
              <a:avLst/>
              <a:gdLst/>
              <a:ahLst/>
              <a:cxnLst/>
              <a:rect l="l" t="t" r="r" b="b"/>
              <a:pathLst>
                <a:path w="14073" h="12072" extrusionOk="0">
                  <a:moveTo>
                    <a:pt x="3505" y="1"/>
                  </a:moveTo>
                  <a:cubicBezTo>
                    <a:pt x="3434" y="1"/>
                    <a:pt x="3363" y="3"/>
                    <a:pt x="3291" y="8"/>
                  </a:cubicBezTo>
                  <a:cubicBezTo>
                    <a:pt x="1411" y="155"/>
                    <a:pt x="1" y="1771"/>
                    <a:pt x="147" y="3651"/>
                  </a:cubicBezTo>
                  <a:cubicBezTo>
                    <a:pt x="206" y="4385"/>
                    <a:pt x="500" y="5061"/>
                    <a:pt x="970" y="5619"/>
                  </a:cubicBezTo>
                  <a:cubicBezTo>
                    <a:pt x="970" y="5884"/>
                    <a:pt x="970" y="6119"/>
                    <a:pt x="970" y="6354"/>
                  </a:cubicBezTo>
                  <a:cubicBezTo>
                    <a:pt x="941" y="7617"/>
                    <a:pt x="1058" y="8939"/>
                    <a:pt x="1763" y="10026"/>
                  </a:cubicBezTo>
                  <a:cubicBezTo>
                    <a:pt x="2651" y="11344"/>
                    <a:pt x="4352" y="12071"/>
                    <a:pt x="6032" y="12071"/>
                  </a:cubicBezTo>
                  <a:cubicBezTo>
                    <a:pt x="6186" y="12071"/>
                    <a:pt x="6340" y="12065"/>
                    <a:pt x="6493" y="12053"/>
                  </a:cubicBezTo>
                  <a:cubicBezTo>
                    <a:pt x="8285" y="11847"/>
                    <a:pt x="9959" y="11025"/>
                    <a:pt x="11223" y="9703"/>
                  </a:cubicBezTo>
                  <a:cubicBezTo>
                    <a:pt x="12398" y="8439"/>
                    <a:pt x="13367" y="6970"/>
                    <a:pt x="14072" y="5355"/>
                  </a:cubicBezTo>
                  <a:lnTo>
                    <a:pt x="13984" y="5296"/>
                  </a:lnTo>
                  <a:cubicBezTo>
                    <a:pt x="13103" y="4708"/>
                    <a:pt x="12192" y="4180"/>
                    <a:pt x="11252" y="3739"/>
                  </a:cubicBezTo>
                  <a:cubicBezTo>
                    <a:pt x="10841" y="3533"/>
                    <a:pt x="10312" y="3269"/>
                    <a:pt x="9842" y="3063"/>
                  </a:cubicBezTo>
                  <a:cubicBezTo>
                    <a:pt x="9313" y="2828"/>
                    <a:pt x="8726" y="2711"/>
                    <a:pt x="8138" y="2711"/>
                  </a:cubicBezTo>
                  <a:cubicBezTo>
                    <a:pt x="7639" y="2711"/>
                    <a:pt x="7139" y="2769"/>
                    <a:pt x="6640" y="2828"/>
                  </a:cubicBezTo>
                  <a:cubicBezTo>
                    <a:pt x="6302" y="1253"/>
                    <a:pt x="5102" y="1"/>
                    <a:pt x="35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75"/>
            <p:cNvSpPr/>
            <p:nvPr/>
          </p:nvSpPr>
          <p:spPr>
            <a:xfrm>
              <a:off x="7601200" y="4832950"/>
              <a:ext cx="252900" cy="110150"/>
            </a:xfrm>
            <a:custGeom>
              <a:avLst/>
              <a:gdLst/>
              <a:ahLst/>
              <a:cxnLst/>
              <a:rect l="l" t="t" r="r" b="b"/>
              <a:pathLst>
                <a:path w="10116" h="4406" extrusionOk="0">
                  <a:moveTo>
                    <a:pt x="9538" y="622"/>
                  </a:moveTo>
                  <a:cubicBezTo>
                    <a:pt x="9070" y="1638"/>
                    <a:pt x="8323" y="2525"/>
                    <a:pt x="7375" y="3166"/>
                  </a:cubicBezTo>
                  <a:cubicBezTo>
                    <a:pt x="6444" y="3772"/>
                    <a:pt x="5369" y="4075"/>
                    <a:pt x="4269" y="4075"/>
                  </a:cubicBezTo>
                  <a:cubicBezTo>
                    <a:pt x="3876" y="4075"/>
                    <a:pt x="3480" y="4037"/>
                    <a:pt x="3085" y="3959"/>
                  </a:cubicBezTo>
                  <a:cubicBezTo>
                    <a:pt x="2351" y="3812"/>
                    <a:pt x="1675" y="3372"/>
                    <a:pt x="1235" y="2755"/>
                  </a:cubicBezTo>
                  <a:cubicBezTo>
                    <a:pt x="1029" y="2461"/>
                    <a:pt x="882" y="2138"/>
                    <a:pt x="735" y="1815"/>
                  </a:cubicBezTo>
                  <a:cubicBezTo>
                    <a:pt x="676" y="1638"/>
                    <a:pt x="618" y="1491"/>
                    <a:pt x="588" y="1315"/>
                  </a:cubicBezTo>
                  <a:cubicBezTo>
                    <a:pt x="530" y="1227"/>
                    <a:pt x="530" y="1168"/>
                    <a:pt x="500" y="1080"/>
                  </a:cubicBezTo>
                  <a:lnTo>
                    <a:pt x="500" y="1080"/>
                  </a:lnTo>
                  <a:cubicBezTo>
                    <a:pt x="588" y="1110"/>
                    <a:pt x="647" y="1168"/>
                    <a:pt x="735" y="1227"/>
                  </a:cubicBezTo>
                  <a:cubicBezTo>
                    <a:pt x="1823" y="1807"/>
                    <a:pt x="3049" y="2089"/>
                    <a:pt x="4284" y="2089"/>
                  </a:cubicBezTo>
                  <a:cubicBezTo>
                    <a:pt x="4550" y="2089"/>
                    <a:pt x="4817" y="2076"/>
                    <a:pt x="5083" y="2050"/>
                  </a:cubicBezTo>
                  <a:cubicBezTo>
                    <a:pt x="6650" y="1943"/>
                    <a:pt x="8193" y="1453"/>
                    <a:pt x="9538" y="622"/>
                  </a:cubicBezTo>
                  <a:close/>
                  <a:moveTo>
                    <a:pt x="9857" y="1"/>
                  </a:moveTo>
                  <a:cubicBezTo>
                    <a:pt x="9820" y="1"/>
                    <a:pt x="9783" y="8"/>
                    <a:pt x="9754" y="23"/>
                  </a:cubicBezTo>
                  <a:cubicBezTo>
                    <a:pt x="8344" y="1021"/>
                    <a:pt x="6669" y="1609"/>
                    <a:pt x="4936" y="1668"/>
                  </a:cubicBezTo>
                  <a:cubicBezTo>
                    <a:pt x="4723" y="1682"/>
                    <a:pt x="4510" y="1690"/>
                    <a:pt x="4298" y="1690"/>
                  </a:cubicBezTo>
                  <a:cubicBezTo>
                    <a:pt x="3660" y="1690"/>
                    <a:pt x="3027" y="1624"/>
                    <a:pt x="2410" y="1491"/>
                  </a:cubicBezTo>
                  <a:cubicBezTo>
                    <a:pt x="2028" y="1374"/>
                    <a:pt x="1617" y="1256"/>
                    <a:pt x="1264" y="1080"/>
                  </a:cubicBezTo>
                  <a:cubicBezTo>
                    <a:pt x="1088" y="992"/>
                    <a:pt x="941" y="904"/>
                    <a:pt x="765" y="786"/>
                  </a:cubicBezTo>
                  <a:cubicBezTo>
                    <a:pt x="696" y="735"/>
                    <a:pt x="608" y="704"/>
                    <a:pt x="517" y="704"/>
                  </a:cubicBezTo>
                  <a:cubicBezTo>
                    <a:pt x="452" y="704"/>
                    <a:pt x="385" y="720"/>
                    <a:pt x="324" y="757"/>
                  </a:cubicBezTo>
                  <a:cubicBezTo>
                    <a:pt x="1" y="933"/>
                    <a:pt x="206" y="1345"/>
                    <a:pt x="295" y="1638"/>
                  </a:cubicBezTo>
                  <a:cubicBezTo>
                    <a:pt x="412" y="1991"/>
                    <a:pt x="588" y="2343"/>
                    <a:pt x="765" y="2667"/>
                  </a:cubicBezTo>
                  <a:cubicBezTo>
                    <a:pt x="1146" y="3342"/>
                    <a:pt x="1734" y="3842"/>
                    <a:pt x="2439" y="4135"/>
                  </a:cubicBezTo>
                  <a:cubicBezTo>
                    <a:pt x="3026" y="4316"/>
                    <a:pt x="3635" y="4406"/>
                    <a:pt x="4245" y="4406"/>
                  </a:cubicBezTo>
                  <a:cubicBezTo>
                    <a:pt x="5220" y="4406"/>
                    <a:pt x="6195" y="4176"/>
                    <a:pt x="7081" y="3724"/>
                  </a:cubicBezTo>
                  <a:cubicBezTo>
                    <a:pt x="8462" y="2976"/>
                    <a:pt x="9505" y="1777"/>
                    <a:pt x="10044" y="320"/>
                  </a:cubicBezTo>
                  <a:lnTo>
                    <a:pt x="10044" y="320"/>
                  </a:lnTo>
                  <a:cubicBezTo>
                    <a:pt x="10064" y="291"/>
                    <a:pt x="10076" y="257"/>
                    <a:pt x="10080" y="223"/>
                  </a:cubicBezTo>
                  <a:lnTo>
                    <a:pt x="10080" y="223"/>
                  </a:lnTo>
                  <a:cubicBezTo>
                    <a:pt x="10115" y="144"/>
                    <a:pt x="10064" y="78"/>
                    <a:pt x="9988" y="51"/>
                  </a:cubicBezTo>
                  <a:lnTo>
                    <a:pt x="9988" y="51"/>
                  </a:lnTo>
                  <a:lnTo>
                    <a:pt x="9960" y="23"/>
                  </a:lnTo>
                  <a:cubicBezTo>
                    <a:pt x="9930" y="8"/>
                    <a:pt x="9894" y="1"/>
                    <a:pt x="9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75"/>
            <p:cNvSpPr/>
            <p:nvPr/>
          </p:nvSpPr>
          <p:spPr>
            <a:xfrm>
              <a:off x="7563025" y="4754175"/>
              <a:ext cx="16900" cy="14675"/>
            </a:xfrm>
            <a:custGeom>
              <a:avLst/>
              <a:gdLst/>
              <a:ahLst/>
              <a:cxnLst/>
              <a:rect l="l" t="t" r="r" b="b"/>
              <a:pathLst>
                <a:path w="676" h="587" extrusionOk="0">
                  <a:moveTo>
                    <a:pt x="294" y="1"/>
                  </a:moveTo>
                  <a:cubicBezTo>
                    <a:pt x="118" y="1"/>
                    <a:pt x="0" y="177"/>
                    <a:pt x="0" y="353"/>
                  </a:cubicBezTo>
                  <a:cubicBezTo>
                    <a:pt x="36" y="497"/>
                    <a:pt x="160" y="586"/>
                    <a:pt x="292" y="586"/>
                  </a:cubicBezTo>
                  <a:cubicBezTo>
                    <a:pt x="375" y="586"/>
                    <a:pt x="461" y="551"/>
                    <a:pt x="529" y="471"/>
                  </a:cubicBezTo>
                  <a:cubicBezTo>
                    <a:pt x="676" y="295"/>
                    <a:pt x="558" y="1"/>
                    <a:pt x="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75"/>
            <p:cNvSpPr/>
            <p:nvPr/>
          </p:nvSpPr>
          <p:spPr>
            <a:xfrm>
              <a:off x="7507925" y="4776950"/>
              <a:ext cx="49250" cy="28750"/>
            </a:xfrm>
            <a:custGeom>
              <a:avLst/>
              <a:gdLst/>
              <a:ahLst/>
              <a:cxnLst/>
              <a:rect l="l" t="t" r="r" b="b"/>
              <a:pathLst>
                <a:path w="1970" h="1150" extrusionOk="0">
                  <a:moveTo>
                    <a:pt x="1058" y="1"/>
                  </a:moveTo>
                  <a:cubicBezTo>
                    <a:pt x="677" y="118"/>
                    <a:pt x="324" y="294"/>
                    <a:pt x="1" y="529"/>
                  </a:cubicBezTo>
                  <a:cubicBezTo>
                    <a:pt x="206" y="823"/>
                    <a:pt x="441" y="1146"/>
                    <a:pt x="853" y="1146"/>
                  </a:cubicBezTo>
                  <a:cubicBezTo>
                    <a:pt x="883" y="1148"/>
                    <a:pt x="914" y="1149"/>
                    <a:pt x="946" y="1149"/>
                  </a:cubicBezTo>
                  <a:cubicBezTo>
                    <a:pt x="1344" y="1149"/>
                    <a:pt x="1831" y="984"/>
                    <a:pt x="1940" y="794"/>
                  </a:cubicBezTo>
                  <a:lnTo>
                    <a:pt x="1969" y="735"/>
                  </a:lnTo>
                  <a:cubicBezTo>
                    <a:pt x="1705" y="441"/>
                    <a:pt x="1382" y="206"/>
                    <a:pt x="1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75"/>
            <p:cNvSpPr/>
            <p:nvPr/>
          </p:nvSpPr>
          <p:spPr>
            <a:xfrm>
              <a:off x="7507925" y="4776225"/>
              <a:ext cx="49250" cy="21575"/>
            </a:xfrm>
            <a:custGeom>
              <a:avLst/>
              <a:gdLst/>
              <a:ahLst/>
              <a:cxnLst/>
              <a:rect l="l" t="t" r="r" b="b"/>
              <a:pathLst>
                <a:path w="1970" h="863" extrusionOk="0">
                  <a:moveTo>
                    <a:pt x="1058" y="0"/>
                  </a:moveTo>
                  <a:cubicBezTo>
                    <a:pt x="706" y="118"/>
                    <a:pt x="353" y="294"/>
                    <a:pt x="1" y="500"/>
                  </a:cubicBezTo>
                  <a:cubicBezTo>
                    <a:pt x="236" y="735"/>
                    <a:pt x="559" y="852"/>
                    <a:pt x="882" y="852"/>
                  </a:cubicBezTo>
                  <a:cubicBezTo>
                    <a:pt x="972" y="859"/>
                    <a:pt x="1061" y="863"/>
                    <a:pt x="1148" y="863"/>
                  </a:cubicBezTo>
                  <a:cubicBezTo>
                    <a:pt x="1430" y="863"/>
                    <a:pt x="1700" y="824"/>
                    <a:pt x="1969" y="735"/>
                  </a:cubicBezTo>
                  <a:cubicBezTo>
                    <a:pt x="1499" y="411"/>
                    <a:pt x="1117"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75"/>
            <p:cNvSpPr/>
            <p:nvPr/>
          </p:nvSpPr>
          <p:spPr>
            <a:xfrm>
              <a:off x="7195338" y="4047429"/>
              <a:ext cx="97386" cy="91907"/>
            </a:xfrm>
            <a:custGeom>
              <a:avLst/>
              <a:gdLst/>
              <a:ahLst/>
              <a:cxnLst/>
              <a:rect l="l" t="t" r="r" b="b"/>
              <a:pathLst>
                <a:path w="3644" h="3439" extrusionOk="0">
                  <a:moveTo>
                    <a:pt x="941" y="1"/>
                  </a:moveTo>
                  <a:lnTo>
                    <a:pt x="1" y="2263"/>
                  </a:lnTo>
                  <a:cubicBezTo>
                    <a:pt x="1176" y="2792"/>
                    <a:pt x="2380" y="3174"/>
                    <a:pt x="3643" y="3438"/>
                  </a:cubicBezTo>
                  <a:cubicBezTo>
                    <a:pt x="3085" y="2057"/>
                    <a:pt x="2145" y="853"/>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75"/>
            <p:cNvSpPr/>
            <p:nvPr/>
          </p:nvSpPr>
          <p:spPr>
            <a:xfrm>
              <a:off x="6546043" y="4878890"/>
              <a:ext cx="259660" cy="264604"/>
            </a:xfrm>
            <a:custGeom>
              <a:avLst/>
              <a:gdLst/>
              <a:ahLst/>
              <a:cxnLst/>
              <a:rect l="l" t="t" r="r" b="b"/>
              <a:pathLst>
                <a:path w="9716" h="9901" extrusionOk="0">
                  <a:moveTo>
                    <a:pt x="1939" y="1"/>
                  </a:moveTo>
                  <a:lnTo>
                    <a:pt x="1939" y="1"/>
                  </a:lnTo>
                  <a:cubicBezTo>
                    <a:pt x="1998" y="1499"/>
                    <a:pt x="1969" y="3262"/>
                    <a:pt x="2116" y="4760"/>
                  </a:cubicBezTo>
                  <a:cubicBezTo>
                    <a:pt x="2321" y="6552"/>
                    <a:pt x="0" y="6493"/>
                    <a:pt x="471" y="6934"/>
                  </a:cubicBezTo>
                  <a:cubicBezTo>
                    <a:pt x="2498" y="6963"/>
                    <a:pt x="4378" y="8021"/>
                    <a:pt x="5465" y="9783"/>
                  </a:cubicBezTo>
                  <a:cubicBezTo>
                    <a:pt x="5523" y="8873"/>
                    <a:pt x="5142" y="8021"/>
                    <a:pt x="4466" y="7433"/>
                  </a:cubicBezTo>
                  <a:cubicBezTo>
                    <a:pt x="4729" y="7392"/>
                    <a:pt x="4991" y="7372"/>
                    <a:pt x="5252" y="7372"/>
                  </a:cubicBezTo>
                  <a:cubicBezTo>
                    <a:pt x="7032" y="7372"/>
                    <a:pt x="8714" y="8312"/>
                    <a:pt x="9636" y="9901"/>
                  </a:cubicBezTo>
                  <a:cubicBezTo>
                    <a:pt x="9716" y="8259"/>
                    <a:pt x="8172" y="6761"/>
                    <a:pt x="6555" y="6761"/>
                  </a:cubicBezTo>
                  <a:cubicBezTo>
                    <a:pt x="6378" y="6761"/>
                    <a:pt x="6200" y="6779"/>
                    <a:pt x="6023" y="6816"/>
                  </a:cubicBezTo>
                  <a:lnTo>
                    <a:pt x="7756" y="6258"/>
                  </a:lnTo>
                  <a:cubicBezTo>
                    <a:pt x="7392" y="5907"/>
                    <a:pt x="6929" y="5786"/>
                    <a:pt x="6433" y="5786"/>
                  </a:cubicBezTo>
                  <a:cubicBezTo>
                    <a:pt x="5808" y="5786"/>
                    <a:pt x="5130" y="5977"/>
                    <a:pt x="4525" y="6141"/>
                  </a:cubicBezTo>
                  <a:cubicBezTo>
                    <a:pt x="4319" y="6214"/>
                    <a:pt x="4106" y="6251"/>
                    <a:pt x="3893" y="6251"/>
                  </a:cubicBezTo>
                  <a:cubicBezTo>
                    <a:pt x="3680" y="6251"/>
                    <a:pt x="3467" y="6214"/>
                    <a:pt x="3261" y="6141"/>
                  </a:cubicBezTo>
                  <a:cubicBezTo>
                    <a:pt x="2556" y="5729"/>
                    <a:pt x="2821" y="4730"/>
                    <a:pt x="2938" y="3937"/>
                  </a:cubicBezTo>
                  <a:cubicBezTo>
                    <a:pt x="3173" y="2233"/>
                    <a:pt x="3173" y="1058"/>
                    <a:pt x="3438" y="177"/>
                  </a:cubicBezTo>
                  <a:lnTo>
                    <a:pt x="19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75"/>
            <p:cNvSpPr/>
            <p:nvPr/>
          </p:nvSpPr>
          <p:spPr>
            <a:xfrm>
              <a:off x="6838900" y="4851416"/>
              <a:ext cx="270885" cy="222993"/>
            </a:xfrm>
            <a:custGeom>
              <a:avLst/>
              <a:gdLst/>
              <a:ahLst/>
              <a:cxnLst/>
              <a:rect l="l" t="t" r="r" b="b"/>
              <a:pathLst>
                <a:path w="10136" h="8344" extrusionOk="0">
                  <a:moveTo>
                    <a:pt x="735" y="0"/>
                  </a:moveTo>
                  <a:cubicBezTo>
                    <a:pt x="1087" y="1469"/>
                    <a:pt x="1410" y="2850"/>
                    <a:pt x="1880" y="4290"/>
                  </a:cubicBezTo>
                  <a:cubicBezTo>
                    <a:pt x="2350" y="5817"/>
                    <a:pt x="0" y="5994"/>
                    <a:pt x="558" y="6552"/>
                  </a:cubicBezTo>
                  <a:cubicBezTo>
                    <a:pt x="927" y="6481"/>
                    <a:pt x="1298" y="6447"/>
                    <a:pt x="1667" y="6447"/>
                  </a:cubicBezTo>
                  <a:cubicBezTo>
                    <a:pt x="3301" y="6447"/>
                    <a:pt x="4896" y="7122"/>
                    <a:pt x="6023" y="8344"/>
                  </a:cubicBezTo>
                  <a:cubicBezTo>
                    <a:pt x="5905" y="7462"/>
                    <a:pt x="5376" y="6669"/>
                    <a:pt x="4583" y="6258"/>
                  </a:cubicBezTo>
                  <a:cubicBezTo>
                    <a:pt x="5170" y="6039"/>
                    <a:pt x="5777" y="5932"/>
                    <a:pt x="6377" y="5932"/>
                  </a:cubicBezTo>
                  <a:cubicBezTo>
                    <a:pt x="7791" y="5932"/>
                    <a:pt x="9166" y="6525"/>
                    <a:pt x="10136" y="7639"/>
                  </a:cubicBezTo>
                  <a:cubicBezTo>
                    <a:pt x="9923" y="6178"/>
                    <a:pt x="8464" y="5114"/>
                    <a:pt x="7030" y="5114"/>
                  </a:cubicBezTo>
                  <a:cubicBezTo>
                    <a:pt x="6677" y="5114"/>
                    <a:pt x="6325" y="5178"/>
                    <a:pt x="5993" y="5318"/>
                  </a:cubicBezTo>
                  <a:lnTo>
                    <a:pt x="5993" y="5318"/>
                  </a:lnTo>
                  <a:lnTo>
                    <a:pt x="7580" y="4436"/>
                  </a:lnTo>
                  <a:cubicBezTo>
                    <a:pt x="7305" y="4257"/>
                    <a:pt x="7006" y="4184"/>
                    <a:pt x="6695" y="4184"/>
                  </a:cubicBezTo>
                  <a:cubicBezTo>
                    <a:pt x="5937" y="4184"/>
                    <a:pt x="5106" y="4612"/>
                    <a:pt x="4378" y="4965"/>
                  </a:cubicBezTo>
                  <a:cubicBezTo>
                    <a:pt x="4115" y="5140"/>
                    <a:pt x="3804" y="5234"/>
                    <a:pt x="3480" y="5234"/>
                  </a:cubicBezTo>
                  <a:cubicBezTo>
                    <a:pt x="3369" y="5234"/>
                    <a:pt x="3256" y="5223"/>
                    <a:pt x="3144" y="5200"/>
                  </a:cubicBezTo>
                  <a:cubicBezTo>
                    <a:pt x="2380" y="4936"/>
                    <a:pt x="2292" y="3908"/>
                    <a:pt x="2380" y="3115"/>
                  </a:cubicBezTo>
                  <a:cubicBezTo>
                    <a:pt x="2468" y="2174"/>
                    <a:pt x="2556" y="1234"/>
                    <a:pt x="2644" y="294"/>
                  </a:cubicBezTo>
                  <a:lnTo>
                    <a:pt x="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75"/>
            <p:cNvSpPr/>
            <p:nvPr/>
          </p:nvSpPr>
          <p:spPr>
            <a:xfrm>
              <a:off x="7154528" y="4092970"/>
              <a:ext cx="84023" cy="126837"/>
            </a:xfrm>
            <a:custGeom>
              <a:avLst/>
              <a:gdLst/>
              <a:ahLst/>
              <a:cxnLst/>
              <a:rect l="l" t="t" r="r" b="b"/>
              <a:pathLst>
                <a:path w="3144" h="4746" extrusionOk="0">
                  <a:moveTo>
                    <a:pt x="1205" y="1"/>
                  </a:moveTo>
                  <a:lnTo>
                    <a:pt x="88" y="2351"/>
                  </a:lnTo>
                  <a:cubicBezTo>
                    <a:pt x="0" y="3056"/>
                    <a:pt x="235" y="3790"/>
                    <a:pt x="734" y="4349"/>
                  </a:cubicBezTo>
                  <a:cubicBezTo>
                    <a:pt x="1006" y="4605"/>
                    <a:pt x="1387" y="4746"/>
                    <a:pt x="1752" y="4746"/>
                  </a:cubicBezTo>
                  <a:cubicBezTo>
                    <a:pt x="2098" y="4746"/>
                    <a:pt x="2430" y="4620"/>
                    <a:pt x="2644" y="4349"/>
                  </a:cubicBezTo>
                  <a:cubicBezTo>
                    <a:pt x="3143" y="3702"/>
                    <a:pt x="2791" y="2762"/>
                    <a:pt x="2291" y="2116"/>
                  </a:cubicBezTo>
                  <a:cubicBezTo>
                    <a:pt x="1821" y="1470"/>
                    <a:pt x="1205" y="823"/>
                    <a:pt x="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75"/>
            <p:cNvSpPr/>
            <p:nvPr/>
          </p:nvSpPr>
          <p:spPr>
            <a:xfrm>
              <a:off x="7101905" y="3844876"/>
              <a:ext cx="179031" cy="172750"/>
            </a:xfrm>
            <a:custGeom>
              <a:avLst/>
              <a:gdLst/>
              <a:ahLst/>
              <a:cxnLst/>
              <a:rect l="l" t="t" r="r" b="b"/>
              <a:pathLst>
                <a:path w="6699" h="6464" extrusionOk="0">
                  <a:moveTo>
                    <a:pt x="471" y="0"/>
                  </a:moveTo>
                  <a:cubicBezTo>
                    <a:pt x="30" y="1205"/>
                    <a:pt x="1" y="2527"/>
                    <a:pt x="324" y="3761"/>
                  </a:cubicBezTo>
                  <a:lnTo>
                    <a:pt x="4495" y="6464"/>
                  </a:lnTo>
                  <a:lnTo>
                    <a:pt x="6141" y="5288"/>
                  </a:lnTo>
                  <a:cubicBezTo>
                    <a:pt x="6405" y="5112"/>
                    <a:pt x="6699" y="4789"/>
                    <a:pt x="6523" y="4525"/>
                  </a:cubicBezTo>
                  <a:cubicBezTo>
                    <a:pt x="6258" y="4201"/>
                    <a:pt x="5671" y="4495"/>
                    <a:pt x="5406" y="4201"/>
                  </a:cubicBezTo>
                  <a:cubicBezTo>
                    <a:pt x="5083" y="3820"/>
                    <a:pt x="5847" y="3203"/>
                    <a:pt x="5494" y="2791"/>
                  </a:cubicBezTo>
                  <a:cubicBezTo>
                    <a:pt x="5421" y="2705"/>
                    <a:pt x="5331" y="2672"/>
                    <a:pt x="5230" y="2672"/>
                  </a:cubicBezTo>
                  <a:cubicBezTo>
                    <a:pt x="4938" y="2672"/>
                    <a:pt x="4555" y="2939"/>
                    <a:pt x="4210" y="2939"/>
                  </a:cubicBezTo>
                  <a:cubicBezTo>
                    <a:pt x="4147" y="2939"/>
                    <a:pt x="4085" y="2930"/>
                    <a:pt x="4025" y="2909"/>
                  </a:cubicBezTo>
                  <a:cubicBezTo>
                    <a:pt x="3644" y="2762"/>
                    <a:pt x="3673" y="2204"/>
                    <a:pt x="3761" y="1763"/>
                  </a:cubicBezTo>
                  <a:cubicBezTo>
                    <a:pt x="3845" y="1370"/>
                    <a:pt x="3715" y="790"/>
                    <a:pt x="3345" y="790"/>
                  </a:cubicBezTo>
                  <a:cubicBezTo>
                    <a:pt x="3327" y="790"/>
                    <a:pt x="3309" y="791"/>
                    <a:pt x="3291" y="794"/>
                  </a:cubicBezTo>
                  <a:cubicBezTo>
                    <a:pt x="3144" y="823"/>
                    <a:pt x="2997" y="882"/>
                    <a:pt x="2909" y="970"/>
                  </a:cubicBezTo>
                  <a:lnTo>
                    <a:pt x="1940" y="1763"/>
                  </a:lnTo>
                  <a:lnTo>
                    <a:pt x="4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5"/>
            <p:cNvSpPr/>
            <p:nvPr/>
          </p:nvSpPr>
          <p:spPr>
            <a:xfrm>
              <a:off x="6155050" y="3951351"/>
              <a:ext cx="1091342" cy="981395"/>
            </a:xfrm>
            <a:custGeom>
              <a:avLst/>
              <a:gdLst/>
              <a:ahLst/>
              <a:cxnLst/>
              <a:rect l="l" t="t" r="r" b="b"/>
              <a:pathLst>
                <a:path w="40836" h="36722" extrusionOk="0">
                  <a:moveTo>
                    <a:pt x="36573" y="1"/>
                  </a:moveTo>
                  <a:cubicBezTo>
                    <a:pt x="34922" y="1"/>
                    <a:pt x="33314" y="943"/>
                    <a:pt x="32169" y="2215"/>
                  </a:cubicBezTo>
                  <a:cubicBezTo>
                    <a:pt x="30876" y="3655"/>
                    <a:pt x="30054" y="5476"/>
                    <a:pt x="29143" y="7209"/>
                  </a:cubicBezTo>
                  <a:cubicBezTo>
                    <a:pt x="27498" y="10294"/>
                    <a:pt x="25265" y="13320"/>
                    <a:pt x="22004" y="14554"/>
                  </a:cubicBezTo>
                  <a:cubicBezTo>
                    <a:pt x="20937" y="14949"/>
                    <a:pt x="19811" y="15134"/>
                    <a:pt x="18681" y="15134"/>
                  </a:cubicBezTo>
                  <a:cubicBezTo>
                    <a:pt x="16700" y="15134"/>
                    <a:pt x="14706" y="14565"/>
                    <a:pt x="12985" y="13555"/>
                  </a:cubicBezTo>
                  <a:cubicBezTo>
                    <a:pt x="10283" y="11998"/>
                    <a:pt x="8226" y="9501"/>
                    <a:pt x="6757" y="6739"/>
                  </a:cubicBezTo>
                  <a:cubicBezTo>
                    <a:pt x="6052" y="7356"/>
                    <a:pt x="5523" y="8179"/>
                    <a:pt x="5288" y="9060"/>
                  </a:cubicBezTo>
                  <a:cubicBezTo>
                    <a:pt x="4701" y="8854"/>
                    <a:pt x="4231" y="8443"/>
                    <a:pt x="3937" y="7914"/>
                  </a:cubicBezTo>
                  <a:cubicBezTo>
                    <a:pt x="3555" y="8561"/>
                    <a:pt x="3203" y="9178"/>
                    <a:pt x="2821" y="9824"/>
                  </a:cubicBezTo>
                  <a:cubicBezTo>
                    <a:pt x="2233" y="9824"/>
                    <a:pt x="2028" y="9089"/>
                    <a:pt x="1763" y="8561"/>
                  </a:cubicBezTo>
                  <a:cubicBezTo>
                    <a:pt x="1664" y="8352"/>
                    <a:pt x="1549" y="8263"/>
                    <a:pt x="1439" y="8263"/>
                  </a:cubicBezTo>
                  <a:cubicBezTo>
                    <a:pt x="1255" y="8263"/>
                    <a:pt x="1084" y="8516"/>
                    <a:pt x="1029" y="8884"/>
                  </a:cubicBezTo>
                  <a:lnTo>
                    <a:pt x="970" y="9560"/>
                  </a:lnTo>
                  <a:cubicBezTo>
                    <a:pt x="1" y="13614"/>
                    <a:pt x="941" y="17903"/>
                    <a:pt x="3526" y="21164"/>
                  </a:cubicBezTo>
                  <a:cubicBezTo>
                    <a:pt x="4701" y="22633"/>
                    <a:pt x="6170" y="23837"/>
                    <a:pt x="7492" y="25159"/>
                  </a:cubicBezTo>
                  <a:cubicBezTo>
                    <a:pt x="9401" y="27069"/>
                    <a:pt x="10988" y="29213"/>
                    <a:pt x="12222" y="31593"/>
                  </a:cubicBezTo>
                  <a:cubicBezTo>
                    <a:pt x="12897" y="32856"/>
                    <a:pt x="13485" y="34178"/>
                    <a:pt x="14454" y="35235"/>
                  </a:cubicBezTo>
                  <a:cubicBezTo>
                    <a:pt x="15242" y="36095"/>
                    <a:pt x="16379" y="36721"/>
                    <a:pt x="17518" y="36721"/>
                  </a:cubicBezTo>
                  <a:cubicBezTo>
                    <a:pt x="17781" y="36721"/>
                    <a:pt x="18044" y="36688"/>
                    <a:pt x="18303" y="36616"/>
                  </a:cubicBezTo>
                  <a:cubicBezTo>
                    <a:pt x="19830" y="36176"/>
                    <a:pt x="20859" y="34530"/>
                    <a:pt x="22445" y="34413"/>
                  </a:cubicBezTo>
                  <a:cubicBezTo>
                    <a:pt x="22506" y="34408"/>
                    <a:pt x="22567" y="34406"/>
                    <a:pt x="22627" y="34406"/>
                  </a:cubicBezTo>
                  <a:cubicBezTo>
                    <a:pt x="24019" y="34406"/>
                    <a:pt x="25238" y="35650"/>
                    <a:pt x="26646" y="35735"/>
                  </a:cubicBezTo>
                  <a:cubicBezTo>
                    <a:pt x="26716" y="35740"/>
                    <a:pt x="26785" y="35743"/>
                    <a:pt x="26854" y="35743"/>
                  </a:cubicBezTo>
                  <a:cubicBezTo>
                    <a:pt x="28267" y="35743"/>
                    <a:pt x="29515" y="34627"/>
                    <a:pt x="30524" y="33590"/>
                  </a:cubicBezTo>
                  <a:cubicBezTo>
                    <a:pt x="33021" y="31005"/>
                    <a:pt x="35430" y="28302"/>
                    <a:pt x="37134" y="25130"/>
                  </a:cubicBezTo>
                  <a:cubicBezTo>
                    <a:pt x="38838" y="21986"/>
                    <a:pt x="39778" y="18285"/>
                    <a:pt x="39073" y="14759"/>
                  </a:cubicBezTo>
                  <a:cubicBezTo>
                    <a:pt x="38514" y="11968"/>
                    <a:pt x="37046" y="8943"/>
                    <a:pt x="38514" y="6534"/>
                  </a:cubicBezTo>
                  <a:cubicBezTo>
                    <a:pt x="38984" y="5799"/>
                    <a:pt x="39719" y="5212"/>
                    <a:pt x="40071" y="4389"/>
                  </a:cubicBezTo>
                  <a:cubicBezTo>
                    <a:pt x="40835" y="2597"/>
                    <a:pt x="39278" y="423"/>
                    <a:pt x="37339" y="71"/>
                  </a:cubicBezTo>
                  <a:cubicBezTo>
                    <a:pt x="37084" y="23"/>
                    <a:pt x="36828" y="1"/>
                    <a:pt x="36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75"/>
            <p:cNvSpPr/>
            <p:nvPr/>
          </p:nvSpPr>
          <p:spPr>
            <a:xfrm>
              <a:off x="6389004" y="4268237"/>
              <a:ext cx="729405" cy="474075"/>
            </a:xfrm>
            <a:custGeom>
              <a:avLst/>
              <a:gdLst/>
              <a:ahLst/>
              <a:cxnLst/>
              <a:rect l="l" t="t" r="r" b="b"/>
              <a:pathLst>
                <a:path w="27293" h="17739" extrusionOk="0">
                  <a:moveTo>
                    <a:pt x="23220" y="1"/>
                  </a:moveTo>
                  <a:cubicBezTo>
                    <a:pt x="22929" y="1"/>
                    <a:pt x="22638" y="45"/>
                    <a:pt x="22357" y="141"/>
                  </a:cubicBezTo>
                  <a:cubicBezTo>
                    <a:pt x="21593" y="435"/>
                    <a:pt x="20977" y="1052"/>
                    <a:pt x="20389" y="1610"/>
                  </a:cubicBezTo>
                  <a:cubicBezTo>
                    <a:pt x="17264" y="4444"/>
                    <a:pt x="13037" y="5941"/>
                    <a:pt x="8828" y="5941"/>
                  </a:cubicBezTo>
                  <a:cubicBezTo>
                    <a:pt x="6232" y="5941"/>
                    <a:pt x="3643" y="5372"/>
                    <a:pt x="1323" y="4195"/>
                  </a:cubicBezTo>
                  <a:lnTo>
                    <a:pt x="765" y="4312"/>
                  </a:lnTo>
                  <a:cubicBezTo>
                    <a:pt x="941" y="5899"/>
                    <a:pt x="1558" y="7397"/>
                    <a:pt x="2498" y="8690"/>
                  </a:cubicBezTo>
                  <a:lnTo>
                    <a:pt x="1" y="9365"/>
                  </a:lnTo>
                  <a:cubicBezTo>
                    <a:pt x="1646" y="12989"/>
                    <a:pt x="5248" y="15290"/>
                    <a:pt x="9201" y="15290"/>
                  </a:cubicBezTo>
                  <a:cubicBezTo>
                    <a:pt x="9414" y="15290"/>
                    <a:pt x="9628" y="15284"/>
                    <a:pt x="9842" y="15270"/>
                  </a:cubicBezTo>
                  <a:lnTo>
                    <a:pt x="9842" y="15270"/>
                  </a:lnTo>
                  <a:lnTo>
                    <a:pt x="7727" y="16945"/>
                  </a:lnTo>
                  <a:cubicBezTo>
                    <a:pt x="8243" y="16993"/>
                    <a:pt x="8759" y="17016"/>
                    <a:pt x="9273" y="17016"/>
                  </a:cubicBezTo>
                  <a:cubicBezTo>
                    <a:pt x="11922" y="17016"/>
                    <a:pt x="14531" y="16388"/>
                    <a:pt x="16893" y="15182"/>
                  </a:cubicBezTo>
                  <a:lnTo>
                    <a:pt x="16893" y="15182"/>
                  </a:lnTo>
                  <a:lnTo>
                    <a:pt x="15219" y="17738"/>
                  </a:lnTo>
                  <a:cubicBezTo>
                    <a:pt x="21946" y="17591"/>
                    <a:pt x="27293" y="12009"/>
                    <a:pt x="27146" y="5253"/>
                  </a:cubicBezTo>
                  <a:cubicBezTo>
                    <a:pt x="27087" y="3901"/>
                    <a:pt x="26823" y="2491"/>
                    <a:pt x="25971" y="1404"/>
                  </a:cubicBezTo>
                  <a:cubicBezTo>
                    <a:pt x="25327" y="576"/>
                    <a:pt x="24269" y="1"/>
                    <a:pt x="23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5"/>
            <p:cNvSpPr/>
            <p:nvPr/>
          </p:nvSpPr>
          <p:spPr>
            <a:xfrm>
              <a:off x="7165512" y="4022307"/>
              <a:ext cx="30654" cy="26832"/>
            </a:xfrm>
            <a:custGeom>
              <a:avLst/>
              <a:gdLst/>
              <a:ahLst/>
              <a:cxnLst/>
              <a:rect l="l" t="t" r="r" b="b"/>
              <a:pathLst>
                <a:path w="1147" h="1004" extrusionOk="0">
                  <a:moveTo>
                    <a:pt x="647" y="1"/>
                  </a:moveTo>
                  <a:cubicBezTo>
                    <a:pt x="206" y="1"/>
                    <a:pt x="0" y="530"/>
                    <a:pt x="294" y="853"/>
                  </a:cubicBezTo>
                  <a:cubicBezTo>
                    <a:pt x="398" y="957"/>
                    <a:pt x="524" y="1003"/>
                    <a:pt x="646" y="1003"/>
                  </a:cubicBezTo>
                  <a:cubicBezTo>
                    <a:pt x="903" y="1003"/>
                    <a:pt x="1146" y="799"/>
                    <a:pt x="1146" y="500"/>
                  </a:cubicBezTo>
                  <a:cubicBezTo>
                    <a:pt x="1146" y="236"/>
                    <a:pt x="940" y="1"/>
                    <a:pt x="647" y="1"/>
                  </a:cubicBezTo>
                  <a:close/>
                </a:path>
              </a:pathLst>
            </a:custGeom>
            <a:solidFill>
              <a:srgbClr val="353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4" name="Google Shape;1534;p75" descr="coffee?"/>
          <p:cNvPicPr preferRelativeResize="0"/>
          <p:nvPr/>
        </p:nvPicPr>
        <p:blipFill>
          <a:blip r:embed="rId3">
            <a:alphaModFix/>
          </a:blip>
          <a:stretch>
            <a:fillRect/>
          </a:stretch>
        </p:blipFill>
        <p:spPr>
          <a:xfrm>
            <a:off x="3179250" y="2660475"/>
            <a:ext cx="2160675" cy="21606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76"/>
          <p:cNvSpPr/>
          <p:nvPr/>
        </p:nvSpPr>
        <p:spPr>
          <a:xfrm>
            <a:off x="3000385" y="2705546"/>
            <a:ext cx="273997" cy="421125"/>
          </a:xfrm>
          <a:custGeom>
            <a:avLst/>
            <a:gdLst/>
            <a:ahLst/>
            <a:cxnLst/>
            <a:rect l="l" t="t" r="r" b="b"/>
            <a:pathLst>
              <a:path w="14241" h="21888" extrusionOk="0">
                <a:moveTo>
                  <a:pt x="7108" y="1"/>
                </a:moveTo>
                <a:cubicBezTo>
                  <a:pt x="3530" y="1"/>
                  <a:pt x="1" y="5001"/>
                  <a:pt x="1" y="9094"/>
                </a:cubicBezTo>
                <a:cubicBezTo>
                  <a:pt x="1" y="12941"/>
                  <a:pt x="3113" y="14608"/>
                  <a:pt x="6446" y="14804"/>
                </a:cubicBezTo>
                <a:lnTo>
                  <a:pt x="6201" y="21887"/>
                </a:lnTo>
                <a:lnTo>
                  <a:pt x="6201" y="21887"/>
                </a:lnTo>
                <a:lnTo>
                  <a:pt x="7868" y="20466"/>
                </a:lnTo>
                <a:lnTo>
                  <a:pt x="7353" y="14829"/>
                </a:lnTo>
                <a:cubicBezTo>
                  <a:pt x="10833" y="14755"/>
                  <a:pt x="14240" y="13015"/>
                  <a:pt x="14240" y="8996"/>
                </a:cubicBezTo>
                <a:cubicBezTo>
                  <a:pt x="14240" y="4903"/>
                  <a:pt x="10711" y="1"/>
                  <a:pt x="7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76"/>
          <p:cNvSpPr/>
          <p:nvPr/>
        </p:nvSpPr>
        <p:spPr>
          <a:xfrm>
            <a:off x="2773565" y="2908173"/>
            <a:ext cx="171198" cy="223992"/>
          </a:xfrm>
          <a:custGeom>
            <a:avLst/>
            <a:gdLst/>
            <a:ahLst/>
            <a:cxnLst/>
            <a:rect l="l" t="t" r="r" b="b"/>
            <a:pathLst>
              <a:path w="8898" h="11642" extrusionOk="0">
                <a:moveTo>
                  <a:pt x="4462" y="0"/>
                </a:moveTo>
                <a:cubicBezTo>
                  <a:pt x="2207" y="0"/>
                  <a:pt x="1" y="3137"/>
                  <a:pt x="1" y="5686"/>
                </a:cubicBezTo>
                <a:cubicBezTo>
                  <a:pt x="1" y="8113"/>
                  <a:pt x="1962" y="9167"/>
                  <a:pt x="4069" y="9265"/>
                </a:cubicBezTo>
                <a:lnTo>
                  <a:pt x="4069" y="11642"/>
                </a:lnTo>
                <a:lnTo>
                  <a:pt x="4682" y="11642"/>
                </a:lnTo>
                <a:lnTo>
                  <a:pt x="4535" y="9289"/>
                </a:lnTo>
                <a:cubicBezTo>
                  <a:pt x="6765" y="9240"/>
                  <a:pt x="8898" y="8162"/>
                  <a:pt x="8898" y="5637"/>
                </a:cubicBezTo>
                <a:cubicBezTo>
                  <a:pt x="8898" y="3064"/>
                  <a:pt x="6692" y="0"/>
                  <a:pt x="4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76"/>
          <p:cNvSpPr/>
          <p:nvPr/>
        </p:nvSpPr>
        <p:spPr>
          <a:xfrm>
            <a:off x="2850814" y="2910568"/>
            <a:ext cx="582857" cy="222588"/>
          </a:xfrm>
          <a:custGeom>
            <a:avLst/>
            <a:gdLst/>
            <a:ahLst/>
            <a:cxnLst/>
            <a:rect l="l" t="t" r="r" b="b"/>
            <a:pathLst>
              <a:path w="30294" h="11569" extrusionOk="0">
                <a:moveTo>
                  <a:pt x="14363" y="3309"/>
                </a:moveTo>
                <a:lnTo>
                  <a:pt x="14363" y="7623"/>
                </a:lnTo>
                <a:lnTo>
                  <a:pt x="2623" y="7623"/>
                </a:lnTo>
                <a:lnTo>
                  <a:pt x="2623" y="3309"/>
                </a:lnTo>
                <a:close/>
                <a:moveTo>
                  <a:pt x="27745" y="3309"/>
                </a:moveTo>
                <a:lnTo>
                  <a:pt x="27745" y="3848"/>
                </a:lnTo>
                <a:lnTo>
                  <a:pt x="27745" y="7623"/>
                </a:lnTo>
                <a:lnTo>
                  <a:pt x="15956" y="7623"/>
                </a:lnTo>
                <a:lnTo>
                  <a:pt x="15956" y="3309"/>
                </a:lnTo>
                <a:close/>
                <a:moveTo>
                  <a:pt x="1030" y="0"/>
                </a:moveTo>
                <a:lnTo>
                  <a:pt x="1030" y="1716"/>
                </a:lnTo>
                <a:lnTo>
                  <a:pt x="1" y="1716"/>
                </a:lnTo>
                <a:lnTo>
                  <a:pt x="1" y="3309"/>
                </a:lnTo>
                <a:lnTo>
                  <a:pt x="1030" y="3309"/>
                </a:lnTo>
                <a:lnTo>
                  <a:pt x="1030" y="3848"/>
                </a:lnTo>
                <a:lnTo>
                  <a:pt x="1030" y="7623"/>
                </a:lnTo>
                <a:lnTo>
                  <a:pt x="1" y="7623"/>
                </a:lnTo>
                <a:lnTo>
                  <a:pt x="1" y="9216"/>
                </a:lnTo>
                <a:lnTo>
                  <a:pt x="1030" y="9216"/>
                </a:lnTo>
                <a:lnTo>
                  <a:pt x="1030" y="9730"/>
                </a:lnTo>
                <a:lnTo>
                  <a:pt x="1030" y="11568"/>
                </a:lnTo>
                <a:lnTo>
                  <a:pt x="2599" y="11568"/>
                </a:lnTo>
                <a:lnTo>
                  <a:pt x="2599" y="9191"/>
                </a:lnTo>
                <a:lnTo>
                  <a:pt x="14363" y="9191"/>
                </a:lnTo>
                <a:lnTo>
                  <a:pt x="14363" y="11568"/>
                </a:lnTo>
                <a:lnTo>
                  <a:pt x="15931" y="11568"/>
                </a:lnTo>
                <a:lnTo>
                  <a:pt x="15931" y="9191"/>
                </a:lnTo>
                <a:lnTo>
                  <a:pt x="27745" y="9191"/>
                </a:lnTo>
                <a:lnTo>
                  <a:pt x="27745" y="11568"/>
                </a:lnTo>
                <a:lnTo>
                  <a:pt x="29313" y="11568"/>
                </a:lnTo>
                <a:lnTo>
                  <a:pt x="29313" y="9191"/>
                </a:lnTo>
                <a:lnTo>
                  <a:pt x="30293" y="9191"/>
                </a:lnTo>
                <a:lnTo>
                  <a:pt x="30293" y="7598"/>
                </a:lnTo>
                <a:lnTo>
                  <a:pt x="29313" y="7598"/>
                </a:lnTo>
                <a:lnTo>
                  <a:pt x="29313" y="3284"/>
                </a:lnTo>
                <a:lnTo>
                  <a:pt x="30293" y="3284"/>
                </a:lnTo>
                <a:lnTo>
                  <a:pt x="30293" y="1691"/>
                </a:lnTo>
                <a:lnTo>
                  <a:pt x="29313" y="1691"/>
                </a:lnTo>
                <a:lnTo>
                  <a:pt x="29338" y="0"/>
                </a:lnTo>
                <a:lnTo>
                  <a:pt x="27745" y="0"/>
                </a:lnTo>
                <a:lnTo>
                  <a:pt x="27745" y="1716"/>
                </a:lnTo>
                <a:lnTo>
                  <a:pt x="15956" y="1716"/>
                </a:lnTo>
                <a:lnTo>
                  <a:pt x="15956" y="0"/>
                </a:lnTo>
                <a:lnTo>
                  <a:pt x="14363" y="0"/>
                </a:lnTo>
                <a:lnTo>
                  <a:pt x="14363" y="1716"/>
                </a:lnTo>
                <a:lnTo>
                  <a:pt x="2623" y="1716"/>
                </a:lnTo>
                <a:lnTo>
                  <a:pt x="26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76"/>
          <p:cNvSpPr txBox="1">
            <a:spLocks noGrp="1"/>
          </p:cNvSpPr>
          <p:nvPr>
            <p:ph type="title"/>
          </p:nvPr>
        </p:nvSpPr>
        <p:spPr>
          <a:xfrm>
            <a:off x="1227113" y="3519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sz="3500">
                <a:solidFill>
                  <a:schemeClr val="accent1"/>
                </a:solidFill>
                <a:latin typeface="Alef"/>
                <a:ea typeface="Alef"/>
                <a:cs typeface="Alef"/>
                <a:sym typeface="Alef"/>
              </a:rPr>
              <a:t>שיטות</a:t>
            </a:r>
            <a:endParaRPr sz="3500">
              <a:solidFill>
                <a:schemeClr val="accent1"/>
              </a:solidFill>
              <a:latin typeface="Alef"/>
              <a:ea typeface="Alef"/>
              <a:cs typeface="Alef"/>
              <a:sym typeface="Alef"/>
            </a:endParaRPr>
          </a:p>
        </p:txBody>
      </p:sp>
      <p:sp>
        <p:nvSpPr>
          <p:cNvPr id="1543" name="Google Shape;1543;p76"/>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76"/>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76"/>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76"/>
          <p:cNvSpPr/>
          <p:nvPr/>
        </p:nvSpPr>
        <p:spPr>
          <a:xfrm>
            <a:off x="4215468" y="2925893"/>
            <a:ext cx="582857" cy="222588"/>
          </a:xfrm>
          <a:custGeom>
            <a:avLst/>
            <a:gdLst/>
            <a:ahLst/>
            <a:cxnLst/>
            <a:rect l="l" t="t" r="r" b="b"/>
            <a:pathLst>
              <a:path w="30294" h="11569" extrusionOk="0">
                <a:moveTo>
                  <a:pt x="14339" y="3309"/>
                </a:moveTo>
                <a:lnTo>
                  <a:pt x="14339" y="7623"/>
                </a:lnTo>
                <a:lnTo>
                  <a:pt x="2599" y="7623"/>
                </a:lnTo>
                <a:lnTo>
                  <a:pt x="2599" y="3309"/>
                </a:lnTo>
                <a:close/>
                <a:moveTo>
                  <a:pt x="27720" y="3309"/>
                </a:moveTo>
                <a:lnTo>
                  <a:pt x="27720" y="3848"/>
                </a:lnTo>
                <a:lnTo>
                  <a:pt x="27720" y="7623"/>
                </a:lnTo>
                <a:lnTo>
                  <a:pt x="15932" y="7623"/>
                </a:lnTo>
                <a:lnTo>
                  <a:pt x="15932" y="3309"/>
                </a:lnTo>
                <a:close/>
                <a:moveTo>
                  <a:pt x="1006" y="0"/>
                </a:moveTo>
                <a:lnTo>
                  <a:pt x="1006" y="1716"/>
                </a:lnTo>
                <a:lnTo>
                  <a:pt x="1" y="1716"/>
                </a:lnTo>
                <a:lnTo>
                  <a:pt x="1" y="3309"/>
                </a:lnTo>
                <a:lnTo>
                  <a:pt x="1006" y="3309"/>
                </a:lnTo>
                <a:lnTo>
                  <a:pt x="1006" y="3848"/>
                </a:lnTo>
                <a:lnTo>
                  <a:pt x="1006" y="7623"/>
                </a:lnTo>
                <a:lnTo>
                  <a:pt x="1" y="7623"/>
                </a:lnTo>
                <a:lnTo>
                  <a:pt x="1" y="9216"/>
                </a:lnTo>
                <a:lnTo>
                  <a:pt x="1006" y="9216"/>
                </a:lnTo>
                <a:lnTo>
                  <a:pt x="1006" y="9730"/>
                </a:lnTo>
                <a:lnTo>
                  <a:pt x="1006" y="11568"/>
                </a:lnTo>
                <a:lnTo>
                  <a:pt x="2599" y="11568"/>
                </a:lnTo>
                <a:lnTo>
                  <a:pt x="2599" y="9191"/>
                </a:lnTo>
                <a:lnTo>
                  <a:pt x="14339" y="9191"/>
                </a:lnTo>
                <a:lnTo>
                  <a:pt x="14339" y="11568"/>
                </a:lnTo>
                <a:lnTo>
                  <a:pt x="15932" y="11568"/>
                </a:lnTo>
                <a:lnTo>
                  <a:pt x="15932" y="9191"/>
                </a:lnTo>
                <a:lnTo>
                  <a:pt x="27720" y="9191"/>
                </a:lnTo>
                <a:lnTo>
                  <a:pt x="27720" y="11568"/>
                </a:lnTo>
                <a:lnTo>
                  <a:pt x="29313" y="11568"/>
                </a:lnTo>
                <a:lnTo>
                  <a:pt x="29313" y="9191"/>
                </a:lnTo>
                <a:lnTo>
                  <a:pt x="30294" y="9191"/>
                </a:lnTo>
                <a:lnTo>
                  <a:pt x="30294" y="7598"/>
                </a:lnTo>
                <a:lnTo>
                  <a:pt x="29313" y="7598"/>
                </a:lnTo>
                <a:lnTo>
                  <a:pt x="29313" y="3284"/>
                </a:lnTo>
                <a:lnTo>
                  <a:pt x="30294" y="3284"/>
                </a:lnTo>
                <a:lnTo>
                  <a:pt x="30294" y="1691"/>
                </a:lnTo>
                <a:lnTo>
                  <a:pt x="29313" y="1716"/>
                </a:lnTo>
                <a:lnTo>
                  <a:pt x="29313" y="0"/>
                </a:lnTo>
                <a:lnTo>
                  <a:pt x="27720" y="0"/>
                </a:lnTo>
                <a:lnTo>
                  <a:pt x="27720" y="1716"/>
                </a:lnTo>
                <a:lnTo>
                  <a:pt x="15932" y="1716"/>
                </a:lnTo>
                <a:lnTo>
                  <a:pt x="15932" y="0"/>
                </a:lnTo>
                <a:lnTo>
                  <a:pt x="14339" y="0"/>
                </a:lnTo>
                <a:lnTo>
                  <a:pt x="14339" y="1716"/>
                </a:lnTo>
                <a:lnTo>
                  <a:pt x="2599" y="1716"/>
                </a:lnTo>
                <a:lnTo>
                  <a:pt x="25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76"/>
          <p:cNvSpPr/>
          <p:nvPr/>
        </p:nvSpPr>
        <p:spPr>
          <a:xfrm>
            <a:off x="3462876" y="2099731"/>
            <a:ext cx="720557" cy="1010081"/>
          </a:xfrm>
          <a:custGeom>
            <a:avLst/>
            <a:gdLst/>
            <a:ahLst/>
            <a:cxnLst/>
            <a:rect l="l" t="t" r="r" b="b"/>
            <a:pathLst>
              <a:path w="37451" h="52499" extrusionOk="0">
                <a:moveTo>
                  <a:pt x="18726" y="1"/>
                </a:moveTo>
                <a:lnTo>
                  <a:pt x="4388" y="10711"/>
                </a:lnTo>
                <a:lnTo>
                  <a:pt x="1" y="22353"/>
                </a:lnTo>
                <a:lnTo>
                  <a:pt x="1" y="52499"/>
                </a:lnTo>
                <a:lnTo>
                  <a:pt x="37450" y="52499"/>
                </a:lnTo>
                <a:lnTo>
                  <a:pt x="37450" y="22353"/>
                </a:lnTo>
                <a:lnTo>
                  <a:pt x="33063" y="10711"/>
                </a:lnTo>
                <a:lnTo>
                  <a:pt x="187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76"/>
          <p:cNvSpPr/>
          <p:nvPr/>
        </p:nvSpPr>
        <p:spPr>
          <a:xfrm>
            <a:off x="3730255" y="2219981"/>
            <a:ext cx="217393" cy="186282"/>
          </a:xfrm>
          <a:custGeom>
            <a:avLst/>
            <a:gdLst/>
            <a:ahLst/>
            <a:cxnLst/>
            <a:rect l="l" t="t" r="r" b="b"/>
            <a:pathLst>
              <a:path w="11299" h="9682" extrusionOk="0">
                <a:moveTo>
                  <a:pt x="4829" y="1"/>
                </a:moveTo>
                <a:cubicBezTo>
                  <a:pt x="2157" y="1"/>
                  <a:pt x="0" y="2182"/>
                  <a:pt x="0" y="4829"/>
                </a:cubicBezTo>
                <a:cubicBezTo>
                  <a:pt x="0" y="7749"/>
                  <a:pt x="2382" y="9681"/>
                  <a:pt x="4871" y="9681"/>
                </a:cubicBezTo>
                <a:cubicBezTo>
                  <a:pt x="6059" y="9681"/>
                  <a:pt x="7270" y="9241"/>
                  <a:pt x="8260" y="8260"/>
                </a:cubicBezTo>
                <a:cubicBezTo>
                  <a:pt x="11299" y="5221"/>
                  <a:pt x="9142" y="1"/>
                  <a:pt x="4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76"/>
          <p:cNvSpPr/>
          <p:nvPr/>
        </p:nvSpPr>
        <p:spPr>
          <a:xfrm>
            <a:off x="3755709" y="2245917"/>
            <a:ext cx="157056" cy="134449"/>
          </a:xfrm>
          <a:custGeom>
            <a:avLst/>
            <a:gdLst/>
            <a:ahLst/>
            <a:cxnLst/>
            <a:rect l="l" t="t" r="r" b="b"/>
            <a:pathLst>
              <a:path w="8163" h="6988" extrusionOk="0">
                <a:moveTo>
                  <a:pt x="3506" y="0"/>
                </a:moveTo>
                <a:cubicBezTo>
                  <a:pt x="1569" y="0"/>
                  <a:pt x="1" y="1569"/>
                  <a:pt x="1" y="3481"/>
                </a:cubicBezTo>
                <a:cubicBezTo>
                  <a:pt x="1" y="5588"/>
                  <a:pt x="1731" y="6987"/>
                  <a:pt x="3532" y="6987"/>
                </a:cubicBezTo>
                <a:cubicBezTo>
                  <a:pt x="4392" y="6987"/>
                  <a:pt x="5268" y="6669"/>
                  <a:pt x="5981" y="5956"/>
                </a:cubicBezTo>
                <a:cubicBezTo>
                  <a:pt x="8162" y="3750"/>
                  <a:pt x="6618" y="0"/>
                  <a:pt x="3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76"/>
          <p:cNvSpPr/>
          <p:nvPr/>
        </p:nvSpPr>
        <p:spPr>
          <a:xfrm>
            <a:off x="3875959" y="2493016"/>
            <a:ext cx="185339" cy="185339"/>
          </a:xfrm>
          <a:custGeom>
            <a:avLst/>
            <a:gdLst/>
            <a:ahLst/>
            <a:cxnLst/>
            <a:rect l="l" t="t" r="r" b="b"/>
            <a:pathLst>
              <a:path w="9633" h="9633" extrusionOk="0">
                <a:moveTo>
                  <a:pt x="1" y="0"/>
                </a:moveTo>
                <a:lnTo>
                  <a:pt x="1" y="9632"/>
                </a:lnTo>
                <a:lnTo>
                  <a:pt x="9633" y="9632"/>
                </a:lnTo>
                <a:lnTo>
                  <a:pt x="96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76"/>
          <p:cNvSpPr/>
          <p:nvPr/>
        </p:nvSpPr>
        <p:spPr>
          <a:xfrm>
            <a:off x="3895295" y="2512333"/>
            <a:ext cx="146667" cy="146686"/>
          </a:xfrm>
          <a:custGeom>
            <a:avLst/>
            <a:gdLst/>
            <a:ahLst/>
            <a:cxnLst/>
            <a:rect l="l" t="t" r="r" b="b"/>
            <a:pathLst>
              <a:path w="7623" h="7624" extrusionOk="0">
                <a:moveTo>
                  <a:pt x="0" y="1"/>
                </a:moveTo>
                <a:lnTo>
                  <a:pt x="0" y="7623"/>
                </a:lnTo>
                <a:lnTo>
                  <a:pt x="7623" y="7623"/>
                </a:lnTo>
                <a:lnTo>
                  <a:pt x="76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6"/>
          <p:cNvSpPr/>
          <p:nvPr/>
        </p:nvSpPr>
        <p:spPr>
          <a:xfrm>
            <a:off x="3875959" y="2493016"/>
            <a:ext cx="185339" cy="185339"/>
          </a:xfrm>
          <a:custGeom>
            <a:avLst/>
            <a:gdLst/>
            <a:ahLst/>
            <a:cxnLst/>
            <a:rect l="l" t="t" r="r" b="b"/>
            <a:pathLst>
              <a:path w="9633" h="9633" extrusionOk="0">
                <a:moveTo>
                  <a:pt x="4314" y="0"/>
                </a:moveTo>
                <a:lnTo>
                  <a:pt x="4314" y="4314"/>
                </a:lnTo>
                <a:lnTo>
                  <a:pt x="1" y="4314"/>
                </a:lnTo>
                <a:lnTo>
                  <a:pt x="1" y="5318"/>
                </a:lnTo>
                <a:lnTo>
                  <a:pt x="4314" y="5318"/>
                </a:lnTo>
                <a:lnTo>
                  <a:pt x="4314" y="9632"/>
                </a:lnTo>
                <a:lnTo>
                  <a:pt x="5319" y="9632"/>
                </a:lnTo>
                <a:lnTo>
                  <a:pt x="5319" y="5318"/>
                </a:lnTo>
                <a:lnTo>
                  <a:pt x="9633" y="5318"/>
                </a:lnTo>
                <a:lnTo>
                  <a:pt x="9633" y="4314"/>
                </a:lnTo>
                <a:lnTo>
                  <a:pt x="5319" y="4314"/>
                </a:lnTo>
                <a:lnTo>
                  <a:pt x="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6"/>
          <p:cNvSpPr/>
          <p:nvPr/>
        </p:nvSpPr>
        <p:spPr>
          <a:xfrm>
            <a:off x="3585012" y="2493016"/>
            <a:ext cx="184877" cy="185339"/>
          </a:xfrm>
          <a:custGeom>
            <a:avLst/>
            <a:gdLst/>
            <a:ahLst/>
            <a:cxnLst/>
            <a:rect l="l" t="t" r="r" b="b"/>
            <a:pathLst>
              <a:path w="9609" h="9633" extrusionOk="0">
                <a:moveTo>
                  <a:pt x="1" y="0"/>
                </a:moveTo>
                <a:lnTo>
                  <a:pt x="1" y="9632"/>
                </a:lnTo>
                <a:lnTo>
                  <a:pt x="9608" y="9632"/>
                </a:lnTo>
                <a:lnTo>
                  <a:pt x="96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76"/>
          <p:cNvSpPr/>
          <p:nvPr/>
        </p:nvSpPr>
        <p:spPr>
          <a:xfrm>
            <a:off x="3604348" y="2512333"/>
            <a:ext cx="146205" cy="146686"/>
          </a:xfrm>
          <a:custGeom>
            <a:avLst/>
            <a:gdLst/>
            <a:ahLst/>
            <a:cxnLst/>
            <a:rect l="l" t="t" r="r" b="b"/>
            <a:pathLst>
              <a:path w="7599" h="7624" extrusionOk="0">
                <a:moveTo>
                  <a:pt x="1" y="1"/>
                </a:moveTo>
                <a:lnTo>
                  <a:pt x="1" y="7623"/>
                </a:lnTo>
                <a:lnTo>
                  <a:pt x="7598" y="7623"/>
                </a:lnTo>
                <a:lnTo>
                  <a:pt x="7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76"/>
          <p:cNvSpPr/>
          <p:nvPr/>
        </p:nvSpPr>
        <p:spPr>
          <a:xfrm>
            <a:off x="3585012" y="2493016"/>
            <a:ext cx="184877" cy="185339"/>
          </a:xfrm>
          <a:custGeom>
            <a:avLst/>
            <a:gdLst/>
            <a:ahLst/>
            <a:cxnLst/>
            <a:rect l="l" t="t" r="r" b="b"/>
            <a:pathLst>
              <a:path w="9609" h="9633" extrusionOk="0">
                <a:moveTo>
                  <a:pt x="4290" y="0"/>
                </a:moveTo>
                <a:lnTo>
                  <a:pt x="4290" y="4314"/>
                </a:lnTo>
                <a:lnTo>
                  <a:pt x="1" y="4314"/>
                </a:lnTo>
                <a:lnTo>
                  <a:pt x="1" y="5318"/>
                </a:lnTo>
                <a:lnTo>
                  <a:pt x="4290" y="5318"/>
                </a:lnTo>
                <a:lnTo>
                  <a:pt x="4290" y="9632"/>
                </a:lnTo>
                <a:lnTo>
                  <a:pt x="5319" y="9632"/>
                </a:lnTo>
                <a:lnTo>
                  <a:pt x="5319" y="5318"/>
                </a:lnTo>
                <a:lnTo>
                  <a:pt x="9608" y="5318"/>
                </a:lnTo>
                <a:lnTo>
                  <a:pt x="9608" y="4314"/>
                </a:lnTo>
                <a:lnTo>
                  <a:pt x="5319" y="4314"/>
                </a:lnTo>
                <a:lnTo>
                  <a:pt x="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76"/>
          <p:cNvSpPr/>
          <p:nvPr/>
        </p:nvSpPr>
        <p:spPr>
          <a:xfrm>
            <a:off x="3823145" y="2778288"/>
            <a:ext cx="208927" cy="331524"/>
          </a:xfrm>
          <a:custGeom>
            <a:avLst/>
            <a:gdLst/>
            <a:ahLst/>
            <a:cxnLst/>
            <a:rect l="l" t="t" r="r" b="b"/>
            <a:pathLst>
              <a:path w="10859" h="17231" extrusionOk="0">
                <a:moveTo>
                  <a:pt x="1" y="1"/>
                </a:moveTo>
                <a:lnTo>
                  <a:pt x="1" y="17231"/>
                </a:lnTo>
                <a:lnTo>
                  <a:pt x="10858" y="17231"/>
                </a:lnTo>
                <a:lnTo>
                  <a:pt x="10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76"/>
          <p:cNvSpPr/>
          <p:nvPr/>
        </p:nvSpPr>
        <p:spPr>
          <a:xfrm>
            <a:off x="3840596" y="2796219"/>
            <a:ext cx="174026" cy="295680"/>
          </a:xfrm>
          <a:custGeom>
            <a:avLst/>
            <a:gdLst/>
            <a:ahLst/>
            <a:cxnLst/>
            <a:rect l="l" t="t" r="r" b="b"/>
            <a:pathLst>
              <a:path w="9045" h="15368" extrusionOk="0">
                <a:moveTo>
                  <a:pt x="0" y="0"/>
                </a:moveTo>
                <a:lnTo>
                  <a:pt x="0" y="15367"/>
                </a:lnTo>
                <a:lnTo>
                  <a:pt x="9044" y="15367"/>
                </a:lnTo>
                <a:lnTo>
                  <a:pt x="90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76"/>
          <p:cNvSpPr/>
          <p:nvPr/>
        </p:nvSpPr>
        <p:spPr>
          <a:xfrm>
            <a:off x="3823145" y="2778288"/>
            <a:ext cx="208927" cy="331524"/>
          </a:xfrm>
          <a:custGeom>
            <a:avLst/>
            <a:gdLst/>
            <a:ahLst/>
            <a:cxnLst/>
            <a:rect l="l" t="t" r="r" b="b"/>
            <a:pathLst>
              <a:path w="10859" h="17231" extrusionOk="0">
                <a:moveTo>
                  <a:pt x="1" y="1"/>
                </a:moveTo>
                <a:lnTo>
                  <a:pt x="9584" y="17231"/>
                </a:lnTo>
                <a:lnTo>
                  <a:pt x="10858" y="17231"/>
                </a:lnTo>
                <a:lnTo>
                  <a:pt x="11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76"/>
          <p:cNvSpPr/>
          <p:nvPr/>
        </p:nvSpPr>
        <p:spPr>
          <a:xfrm>
            <a:off x="3614257" y="2778288"/>
            <a:ext cx="208908" cy="331524"/>
          </a:xfrm>
          <a:custGeom>
            <a:avLst/>
            <a:gdLst/>
            <a:ahLst/>
            <a:cxnLst/>
            <a:rect l="l" t="t" r="r" b="b"/>
            <a:pathLst>
              <a:path w="10858" h="17231" extrusionOk="0">
                <a:moveTo>
                  <a:pt x="0" y="1"/>
                </a:moveTo>
                <a:lnTo>
                  <a:pt x="0" y="17231"/>
                </a:lnTo>
                <a:lnTo>
                  <a:pt x="10858" y="17231"/>
                </a:lnTo>
                <a:lnTo>
                  <a:pt x="10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76"/>
          <p:cNvSpPr/>
          <p:nvPr/>
        </p:nvSpPr>
        <p:spPr>
          <a:xfrm>
            <a:off x="3631707" y="2796219"/>
            <a:ext cx="174007" cy="295680"/>
          </a:xfrm>
          <a:custGeom>
            <a:avLst/>
            <a:gdLst/>
            <a:ahLst/>
            <a:cxnLst/>
            <a:rect l="l" t="t" r="r" b="b"/>
            <a:pathLst>
              <a:path w="9044" h="15368" extrusionOk="0">
                <a:moveTo>
                  <a:pt x="0" y="0"/>
                </a:moveTo>
                <a:lnTo>
                  <a:pt x="0" y="15367"/>
                </a:lnTo>
                <a:lnTo>
                  <a:pt x="9044" y="15367"/>
                </a:lnTo>
                <a:lnTo>
                  <a:pt x="90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76"/>
          <p:cNvSpPr/>
          <p:nvPr/>
        </p:nvSpPr>
        <p:spPr>
          <a:xfrm>
            <a:off x="3614257" y="2778288"/>
            <a:ext cx="208908" cy="331524"/>
          </a:xfrm>
          <a:custGeom>
            <a:avLst/>
            <a:gdLst/>
            <a:ahLst/>
            <a:cxnLst/>
            <a:rect l="l" t="t" r="r" b="b"/>
            <a:pathLst>
              <a:path w="10858" h="17231" extrusionOk="0">
                <a:moveTo>
                  <a:pt x="9681" y="1"/>
                </a:moveTo>
                <a:lnTo>
                  <a:pt x="0" y="17231"/>
                </a:lnTo>
                <a:lnTo>
                  <a:pt x="1250" y="17231"/>
                </a:lnTo>
                <a:lnTo>
                  <a:pt x="10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76"/>
          <p:cNvSpPr/>
          <p:nvPr/>
        </p:nvSpPr>
        <p:spPr>
          <a:xfrm>
            <a:off x="5597208" y="2955873"/>
            <a:ext cx="129697" cy="169293"/>
          </a:xfrm>
          <a:custGeom>
            <a:avLst/>
            <a:gdLst/>
            <a:ahLst/>
            <a:cxnLst/>
            <a:rect l="l" t="t" r="r" b="b"/>
            <a:pathLst>
              <a:path w="6741" h="8799" extrusionOk="0">
                <a:moveTo>
                  <a:pt x="3382" y="0"/>
                </a:moveTo>
                <a:cubicBezTo>
                  <a:pt x="1691" y="0"/>
                  <a:pt x="0" y="2378"/>
                  <a:pt x="0" y="4289"/>
                </a:cubicBezTo>
                <a:cubicBezTo>
                  <a:pt x="0" y="6128"/>
                  <a:pt x="1495" y="6912"/>
                  <a:pt x="3064" y="6985"/>
                </a:cubicBezTo>
                <a:lnTo>
                  <a:pt x="3064" y="8799"/>
                </a:lnTo>
                <a:lnTo>
                  <a:pt x="3529" y="8799"/>
                </a:lnTo>
                <a:lnTo>
                  <a:pt x="3431" y="7010"/>
                </a:lnTo>
                <a:cubicBezTo>
                  <a:pt x="5122" y="6985"/>
                  <a:pt x="6740" y="6177"/>
                  <a:pt x="6740" y="4265"/>
                </a:cubicBezTo>
                <a:cubicBezTo>
                  <a:pt x="6740" y="2329"/>
                  <a:pt x="5073" y="0"/>
                  <a:pt x="3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76"/>
          <p:cNvSpPr/>
          <p:nvPr/>
        </p:nvSpPr>
        <p:spPr>
          <a:xfrm>
            <a:off x="6324807" y="2816686"/>
            <a:ext cx="210793" cy="323982"/>
          </a:xfrm>
          <a:custGeom>
            <a:avLst/>
            <a:gdLst/>
            <a:ahLst/>
            <a:cxnLst/>
            <a:rect l="l" t="t" r="r" b="b"/>
            <a:pathLst>
              <a:path w="10956" h="16839" extrusionOk="0">
                <a:moveTo>
                  <a:pt x="5490" y="1"/>
                </a:moveTo>
                <a:cubicBezTo>
                  <a:pt x="2721" y="1"/>
                  <a:pt x="0" y="3849"/>
                  <a:pt x="0" y="6986"/>
                </a:cubicBezTo>
                <a:cubicBezTo>
                  <a:pt x="0" y="9951"/>
                  <a:pt x="2402" y="11250"/>
                  <a:pt x="4975" y="11397"/>
                </a:cubicBezTo>
                <a:lnTo>
                  <a:pt x="4779" y="16838"/>
                </a:lnTo>
                <a:lnTo>
                  <a:pt x="6054" y="15735"/>
                </a:lnTo>
                <a:lnTo>
                  <a:pt x="5637" y="11397"/>
                </a:lnTo>
                <a:cubicBezTo>
                  <a:pt x="8333" y="11348"/>
                  <a:pt x="10956" y="10000"/>
                  <a:pt x="10956" y="6912"/>
                </a:cubicBezTo>
                <a:cubicBezTo>
                  <a:pt x="10956" y="3775"/>
                  <a:pt x="8235" y="1"/>
                  <a:pt x="5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76"/>
          <p:cNvSpPr/>
          <p:nvPr/>
        </p:nvSpPr>
        <p:spPr>
          <a:xfrm>
            <a:off x="5740557" y="2378910"/>
            <a:ext cx="582879" cy="606856"/>
          </a:xfrm>
          <a:custGeom>
            <a:avLst/>
            <a:gdLst/>
            <a:ahLst/>
            <a:cxnLst/>
            <a:rect l="l" t="t" r="r" b="b"/>
            <a:pathLst>
              <a:path w="32769" h="34117" extrusionOk="0">
                <a:moveTo>
                  <a:pt x="16373" y="1"/>
                </a:moveTo>
                <a:cubicBezTo>
                  <a:pt x="8138" y="1"/>
                  <a:pt x="1" y="11520"/>
                  <a:pt x="1" y="20931"/>
                </a:cubicBezTo>
                <a:cubicBezTo>
                  <a:pt x="1" y="30343"/>
                  <a:pt x="8138" y="34117"/>
                  <a:pt x="16373" y="34117"/>
                </a:cubicBezTo>
                <a:cubicBezTo>
                  <a:pt x="24632" y="34117"/>
                  <a:pt x="32769" y="30097"/>
                  <a:pt x="32769" y="20686"/>
                </a:cubicBezTo>
                <a:cubicBezTo>
                  <a:pt x="32769" y="11250"/>
                  <a:pt x="24632" y="1"/>
                  <a:pt x="16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76"/>
          <p:cNvSpPr/>
          <p:nvPr/>
        </p:nvSpPr>
        <p:spPr>
          <a:xfrm>
            <a:off x="5740557" y="2512747"/>
            <a:ext cx="538855" cy="472596"/>
          </a:xfrm>
          <a:custGeom>
            <a:avLst/>
            <a:gdLst/>
            <a:ahLst/>
            <a:cxnLst/>
            <a:rect l="l" t="t" r="r" b="b"/>
            <a:pathLst>
              <a:path w="30294" h="26569" extrusionOk="0">
                <a:moveTo>
                  <a:pt x="4657" y="1"/>
                </a:moveTo>
                <a:cubicBezTo>
                  <a:pt x="1839" y="3971"/>
                  <a:pt x="1" y="8922"/>
                  <a:pt x="1" y="13383"/>
                </a:cubicBezTo>
                <a:cubicBezTo>
                  <a:pt x="1" y="22819"/>
                  <a:pt x="8138" y="26568"/>
                  <a:pt x="16373" y="26568"/>
                </a:cubicBezTo>
                <a:cubicBezTo>
                  <a:pt x="21838" y="26568"/>
                  <a:pt x="27255" y="24804"/>
                  <a:pt x="30294" y="20858"/>
                </a:cubicBezTo>
                <a:lnTo>
                  <a:pt x="30294" y="20858"/>
                </a:lnTo>
                <a:cubicBezTo>
                  <a:pt x="29867" y="20877"/>
                  <a:pt x="29441" y="20887"/>
                  <a:pt x="29015" y="20887"/>
                </a:cubicBezTo>
                <a:cubicBezTo>
                  <a:pt x="27310" y="20887"/>
                  <a:pt x="25612" y="20730"/>
                  <a:pt x="23946" y="20417"/>
                </a:cubicBezTo>
                <a:cubicBezTo>
                  <a:pt x="20319" y="19681"/>
                  <a:pt x="17108" y="17966"/>
                  <a:pt x="14167" y="15736"/>
                </a:cubicBezTo>
                <a:cubicBezTo>
                  <a:pt x="11373" y="13652"/>
                  <a:pt x="8113" y="11373"/>
                  <a:pt x="6324" y="8285"/>
                </a:cubicBezTo>
                <a:cubicBezTo>
                  <a:pt x="4805" y="5662"/>
                  <a:pt x="4706" y="2868"/>
                  <a:pt x="4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76"/>
          <p:cNvSpPr/>
          <p:nvPr/>
        </p:nvSpPr>
        <p:spPr>
          <a:xfrm>
            <a:off x="5812066" y="2421210"/>
            <a:ext cx="439885" cy="718900"/>
          </a:xfrm>
          <a:custGeom>
            <a:avLst/>
            <a:gdLst/>
            <a:ahLst/>
            <a:cxnLst/>
            <a:rect l="l" t="t" r="r" b="b"/>
            <a:pathLst>
              <a:path w="24730" h="40416" extrusionOk="0">
                <a:moveTo>
                  <a:pt x="12328" y="0"/>
                </a:moveTo>
                <a:lnTo>
                  <a:pt x="12132" y="221"/>
                </a:lnTo>
                <a:lnTo>
                  <a:pt x="11642" y="735"/>
                </a:lnTo>
                <a:lnTo>
                  <a:pt x="11176" y="13602"/>
                </a:lnTo>
                <a:lnTo>
                  <a:pt x="7598" y="10441"/>
                </a:lnTo>
                <a:lnTo>
                  <a:pt x="7353" y="4191"/>
                </a:lnTo>
                <a:lnTo>
                  <a:pt x="7108" y="4191"/>
                </a:lnTo>
                <a:lnTo>
                  <a:pt x="6838" y="9706"/>
                </a:lnTo>
                <a:lnTo>
                  <a:pt x="1348" y="6470"/>
                </a:lnTo>
                <a:lnTo>
                  <a:pt x="1348" y="6912"/>
                </a:lnTo>
                <a:lnTo>
                  <a:pt x="6225" y="10612"/>
                </a:lnTo>
                <a:lnTo>
                  <a:pt x="1079" y="11666"/>
                </a:lnTo>
                <a:lnTo>
                  <a:pt x="1054" y="12156"/>
                </a:lnTo>
                <a:lnTo>
                  <a:pt x="7132" y="11176"/>
                </a:lnTo>
                <a:lnTo>
                  <a:pt x="11176" y="14779"/>
                </a:lnTo>
                <a:lnTo>
                  <a:pt x="10980" y="25318"/>
                </a:lnTo>
                <a:lnTo>
                  <a:pt x="5490" y="22303"/>
                </a:lnTo>
                <a:lnTo>
                  <a:pt x="4976" y="17205"/>
                </a:lnTo>
                <a:lnTo>
                  <a:pt x="4657" y="17205"/>
                </a:lnTo>
                <a:lnTo>
                  <a:pt x="4804" y="21690"/>
                </a:lnTo>
                <a:lnTo>
                  <a:pt x="4804" y="21690"/>
                </a:lnTo>
                <a:lnTo>
                  <a:pt x="907" y="19215"/>
                </a:lnTo>
                <a:lnTo>
                  <a:pt x="1275" y="20122"/>
                </a:lnTo>
                <a:lnTo>
                  <a:pt x="4216" y="22524"/>
                </a:lnTo>
                <a:lnTo>
                  <a:pt x="0" y="24484"/>
                </a:lnTo>
                <a:lnTo>
                  <a:pt x="0" y="24925"/>
                </a:lnTo>
                <a:lnTo>
                  <a:pt x="4877" y="23136"/>
                </a:lnTo>
                <a:lnTo>
                  <a:pt x="10980" y="27180"/>
                </a:lnTo>
                <a:lnTo>
                  <a:pt x="10980" y="40415"/>
                </a:lnTo>
                <a:lnTo>
                  <a:pt x="13235" y="40415"/>
                </a:lnTo>
                <a:lnTo>
                  <a:pt x="12353" y="26421"/>
                </a:lnTo>
                <a:lnTo>
                  <a:pt x="17132" y="23651"/>
                </a:lnTo>
                <a:lnTo>
                  <a:pt x="23872" y="25783"/>
                </a:lnTo>
                <a:lnTo>
                  <a:pt x="24043" y="25538"/>
                </a:lnTo>
                <a:lnTo>
                  <a:pt x="18039" y="22891"/>
                </a:lnTo>
                <a:lnTo>
                  <a:pt x="23210" y="19141"/>
                </a:lnTo>
                <a:lnTo>
                  <a:pt x="22475" y="19141"/>
                </a:lnTo>
                <a:lnTo>
                  <a:pt x="17352" y="22524"/>
                </a:lnTo>
                <a:lnTo>
                  <a:pt x="16838" y="17940"/>
                </a:lnTo>
                <a:lnTo>
                  <a:pt x="16446" y="18553"/>
                </a:lnTo>
                <a:lnTo>
                  <a:pt x="16519" y="22965"/>
                </a:lnTo>
                <a:lnTo>
                  <a:pt x="12353" y="25073"/>
                </a:lnTo>
                <a:lnTo>
                  <a:pt x="12010" y="18161"/>
                </a:lnTo>
                <a:lnTo>
                  <a:pt x="17892" y="14411"/>
                </a:lnTo>
                <a:lnTo>
                  <a:pt x="24730" y="14852"/>
                </a:lnTo>
                <a:lnTo>
                  <a:pt x="24730" y="14485"/>
                </a:lnTo>
                <a:lnTo>
                  <a:pt x="19019" y="13504"/>
                </a:lnTo>
                <a:lnTo>
                  <a:pt x="24264" y="9607"/>
                </a:lnTo>
                <a:lnTo>
                  <a:pt x="24264" y="8848"/>
                </a:lnTo>
                <a:lnTo>
                  <a:pt x="18553" y="13137"/>
                </a:lnTo>
                <a:lnTo>
                  <a:pt x="18553" y="13137"/>
                </a:lnTo>
                <a:lnTo>
                  <a:pt x="19607" y="7426"/>
                </a:lnTo>
                <a:lnTo>
                  <a:pt x="19044" y="7647"/>
                </a:lnTo>
                <a:lnTo>
                  <a:pt x="17426" y="13651"/>
                </a:lnTo>
                <a:lnTo>
                  <a:pt x="11936" y="16813"/>
                </a:lnTo>
                <a:lnTo>
                  <a:pt x="11936" y="16813"/>
                </a:lnTo>
                <a:lnTo>
                  <a:pt x="12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76"/>
          <p:cNvSpPr/>
          <p:nvPr/>
        </p:nvSpPr>
        <p:spPr>
          <a:xfrm>
            <a:off x="5190725" y="2514426"/>
            <a:ext cx="471572" cy="490909"/>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76"/>
          <p:cNvSpPr/>
          <p:nvPr/>
        </p:nvSpPr>
        <p:spPr>
          <a:xfrm>
            <a:off x="5226088" y="2622882"/>
            <a:ext cx="436209" cy="382453"/>
          </a:xfrm>
          <a:custGeom>
            <a:avLst/>
            <a:gdLst/>
            <a:ahLst/>
            <a:cxnLst/>
            <a:rect l="l" t="t" r="r" b="b"/>
            <a:pathLst>
              <a:path w="22672" h="19878" extrusionOk="0">
                <a:moveTo>
                  <a:pt x="19191" y="1"/>
                </a:moveTo>
                <a:cubicBezTo>
                  <a:pt x="19167" y="2133"/>
                  <a:pt x="19069" y="4241"/>
                  <a:pt x="17941" y="6201"/>
                </a:cubicBezTo>
                <a:cubicBezTo>
                  <a:pt x="16593" y="8505"/>
                  <a:pt x="14167" y="10196"/>
                  <a:pt x="12084" y="11765"/>
                </a:cubicBezTo>
                <a:cubicBezTo>
                  <a:pt x="9878" y="13431"/>
                  <a:pt x="7476" y="14730"/>
                  <a:pt x="4755" y="15269"/>
                </a:cubicBezTo>
                <a:cubicBezTo>
                  <a:pt x="3485" y="15508"/>
                  <a:pt x="2198" y="15633"/>
                  <a:pt x="907" y="15633"/>
                </a:cubicBezTo>
                <a:cubicBezTo>
                  <a:pt x="605" y="15633"/>
                  <a:pt x="303" y="15627"/>
                  <a:pt x="1" y="15613"/>
                </a:cubicBezTo>
                <a:lnTo>
                  <a:pt x="1" y="15613"/>
                </a:lnTo>
                <a:cubicBezTo>
                  <a:pt x="2256" y="18554"/>
                  <a:pt x="6324" y="19877"/>
                  <a:pt x="10417" y="19877"/>
                </a:cubicBezTo>
                <a:cubicBezTo>
                  <a:pt x="16593" y="19877"/>
                  <a:pt x="22671" y="17059"/>
                  <a:pt x="22671" y="10025"/>
                </a:cubicBezTo>
                <a:cubicBezTo>
                  <a:pt x="22671" y="6667"/>
                  <a:pt x="21299" y="2966"/>
                  <a:pt x="19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76"/>
          <p:cNvSpPr/>
          <p:nvPr/>
        </p:nvSpPr>
        <p:spPr>
          <a:xfrm>
            <a:off x="5248733" y="2548846"/>
            <a:ext cx="355555" cy="581433"/>
          </a:xfrm>
          <a:custGeom>
            <a:avLst/>
            <a:gdLst/>
            <a:ahLst/>
            <a:cxnLst/>
            <a:rect l="l" t="t" r="r" b="b"/>
            <a:pathLst>
              <a:path w="18480" h="30220" extrusionOk="0">
                <a:moveTo>
                  <a:pt x="9265" y="1"/>
                </a:moveTo>
                <a:lnTo>
                  <a:pt x="9559" y="12574"/>
                </a:lnTo>
                <a:lnTo>
                  <a:pt x="5441" y="10221"/>
                </a:lnTo>
                <a:lnTo>
                  <a:pt x="4240" y="5736"/>
                </a:lnTo>
                <a:lnTo>
                  <a:pt x="3824" y="5564"/>
                </a:lnTo>
                <a:lnTo>
                  <a:pt x="4608" y="9829"/>
                </a:lnTo>
                <a:lnTo>
                  <a:pt x="4608" y="9829"/>
                </a:lnTo>
                <a:lnTo>
                  <a:pt x="343" y="6618"/>
                </a:lnTo>
                <a:lnTo>
                  <a:pt x="343" y="7182"/>
                </a:lnTo>
                <a:lnTo>
                  <a:pt x="4265" y="10098"/>
                </a:lnTo>
                <a:lnTo>
                  <a:pt x="0" y="10834"/>
                </a:lnTo>
                <a:lnTo>
                  <a:pt x="0" y="11103"/>
                </a:lnTo>
                <a:lnTo>
                  <a:pt x="5123" y="10785"/>
                </a:lnTo>
                <a:lnTo>
                  <a:pt x="9510" y="13579"/>
                </a:lnTo>
                <a:lnTo>
                  <a:pt x="9240" y="18750"/>
                </a:lnTo>
                <a:lnTo>
                  <a:pt x="6127" y="17181"/>
                </a:lnTo>
                <a:lnTo>
                  <a:pt x="6176" y="13873"/>
                </a:lnTo>
                <a:lnTo>
                  <a:pt x="5907" y="13407"/>
                </a:lnTo>
                <a:lnTo>
                  <a:pt x="5515" y="16838"/>
                </a:lnTo>
                <a:lnTo>
                  <a:pt x="1691" y="14314"/>
                </a:lnTo>
                <a:lnTo>
                  <a:pt x="1128" y="14314"/>
                </a:lnTo>
                <a:lnTo>
                  <a:pt x="5000" y="17132"/>
                </a:lnTo>
                <a:lnTo>
                  <a:pt x="515" y="19093"/>
                </a:lnTo>
                <a:lnTo>
                  <a:pt x="613" y="19289"/>
                </a:lnTo>
                <a:lnTo>
                  <a:pt x="5686" y="17696"/>
                </a:lnTo>
                <a:lnTo>
                  <a:pt x="9240" y="19779"/>
                </a:lnTo>
                <a:lnTo>
                  <a:pt x="8603" y="30220"/>
                </a:lnTo>
                <a:lnTo>
                  <a:pt x="10294" y="30220"/>
                </a:lnTo>
                <a:lnTo>
                  <a:pt x="10294" y="20318"/>
                </a:lnTo>
                <a:lnTo>
                  <a:pt x="14828" y="17304"/>
                </a:lnTo>
                <a:lnTo>
                  <a:pt x="18480" y="18652"/>
                </a:lnTo>
                <a:lnTo>
                  <a:pt x="18480" y="18309"/>
                </a:lnTo>
                <a:lnTo>
                  <a:pt x="15343" y="16838"/>
                </a:lnTo>
                <a:lnTo>
                  <a:pt x="17524" y="15049"/>
                </a:lnTo>
                <a:lnTo>
                  <a:pt x="17818" y="14363"/>
                </a:lnTo>
                <a:lnTo>
                  <a:pt x="14902" y="16225"/>
                </a:lnTo>
                <a:lnTo>
                  <a:pt x="14902" y="16225"/>
                </a:lnTo>
                <a:lnTo>
                  <a:pt x="15000" y="12868"/>
                </a:lnTo>
                <a:lnTo>
                  <a:pt x="14779" y="12868"/>
                </a:lnTo>
                <a:lnTo>
                  <a:pt x="14387" y="16667"/>
                </a:lnTo>
                <a:lnTo>
                  <a:pt x="10294" y="18921"/>
                </a:lnTo>
                <a:lnTo>
                  <a:pt x="10147" y="11054"/>
                </a:lnTo>
                <a:lnTo>
                  <a:pt x="13137" y="8358"/>
                </a:lnTo>
                <a:lnTo>
                  <a:pt x="17696" y="9093"/>
                </a:lnTo>
                <a:lnTo>
                  <a:pt x="17696" y="9093"/>
                </a:lnTo>
                <a:lnTo>
                  <a:pt x="17671" y="8726"/>
                </a:lnTo>
                <a:lnTo>
                  <a:pt x="13823" y="7941"/>
                </a:lnTo>
                <a:lnTo>
                  <a:pt x="17475" y="5147"/>
                </a:lnTo>
                <a:lnTo>
                  <a:pt x="17475" y="4853"/>
                </a:lnTo>
                <a:lnTo>
                  <a:pt x="13382" y="7255"/>
                </a:lnTo>
                <a:lnTo>
                  <a:pt x="13161" y="3138"/>
                </a:lnTo>
                <a:lnTo>
                  <a:pt x="12990" y="3138"/>
                </a:lnTo>
                <a:lnTo>
                  <a:pt x="12818" y="7794"/>
                </a:lnTo>
                <a:lnTo>
                  <a:pt x="10147" y="10172"/>
                </a:lnTo>
                <a:lnTo>
                  <a:pt x="9779" y="540"/>
                </a:lnTo>
                <a:lnTo>
                  <a:pt x="9412" y="148"/>
                </a:lnTo>
                <a:lnTo>
                  <a:pt x="92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6"/>
          <p:cNvSpPr/>
          <p:nvPr/>
        </p:nvSpPr>
        <p:spPr>
          <a:xfrm rot="10800000" flipH="1">
            <a:off x="2525758" y="3167200"/>
            <a:ext cx="4132479" cy="704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76"/>
          <p:cNvSpPr/>
          <p:nvPr/>
        </p:nvSpPr>
        <p:spPr>
          <a:xfrm>
            <a:off x="2525760" y="3070793"/>
            <a:ext cx="4132813" cy="97804"/>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2" name="Google Shape;1572;p76"/>
          <p:cNvGrpSpPr/>
          <p:nvPr/>
        </p:nvGrpSpPr>
        <p:grpSpPr>
          <a:xfrm>
            <a:off x="4774879" y="2771557"/>
            <a:ext cx="580779" cy="385061"/>
            <a:chOff x="5875825" y="1610200"/>
            <a:chExt cx="1352850" cy="896950"/>
          </a:xfrm>
        </p:grpSpPr>
        <p:sp>
          <p:nvSpPr>
            <p:cNvPr id="1573" name="Google Shape;1573;p76"/>
            <p:cNvSpPr/>
            <p:nvPr/>
          </p:nvSpPr>
          <p:spPr>
            <a:xfrm>
              <a:off x="6061625" y="1610200"/>
              <a:ext cx="987125" cy="622825"/>
            </a:xfrm>
            <a:custGeom>
              <a:avLst/>
              <a:gdLst/>
              <a:ahLst/>
              <a:cxnLst/>
              <a:rect l="l" t="t" r="r" b="b"/>
              <a:pathLst>
                <a:path w="39485" h="24913" extrusionOk="0">
                  <a:moveTo>
                    <a:pt x="1" y="0"/>
                  </a:moveTo>
                  <a:lnTo>
                    <a:pt x="1" y="11076"/>
                  </a:lnTo>
                  <a:lnTo>
                    <a:pt x="1" y="22885"/>
                  </a:lnTo>
                  <a:lnTo>
                    <a:pt x="1" y="24912"/>
                  </a:lnTo>
                  <a:lnTo>
                    <a:pt x="39484" y="24912"/>
                  </a:lnTo>
                  <a:lnTo>
                    <a:pt x="39484" y="13955"/>
                  </a:lnTo>
                  <a:lnTo>
                    <a:pt x="36546" y="11076"/>
                  </a:lnTo>
                  <a:lnTo>
                    <a:pt x="21535" y="11076"/>
                  </a:lnTo>
                  <a:lnTo>
                    <a:pt x="17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76"/>
            <p:cNvSpPr/>
            <p:nvPr/>
          </p:nvSpPr>
          <p:spPr>
            <a:xfrm>
              <a:off x="5908150" y="1967125"/>
              <a:ext cx="561125" cy="539800"/>
            </a:xfrm>
            <a:custGeom>
              <a:avLst/>
              <a:gdLst/>
              <a:ahLst/>
              <a:cxnLst/>
              <a:rect l="l" t="t" r="r" b="b"/>
              <a:pathLst>
                <a:path w="22445" h="21592" extrusionOk="0">
                  <a:moveTo>
                    <a:pt x="10782" y="1"/>
                  </a:moveTo>
                  <a:cubicBezTo>
                    <a:pt x="4847" y="1"/>
                    <a:pt x="0" y="4848"/>
                    <a:pt x="0" y="10812"/>
                  </a:cubicBezTo>
                  <a:cubicBezTo>
                    <a:pt x="0" y="15159"/>
                    <a:pt x="2644" y="19096"/>
                    <a:pt x="6669" y="20771"/>
                  </a:cubicBezTo>
                  <a:cubicBezTo>
                    <a:pt x="7997" y="21323"/>
                    <a:pt x="9392" y="21591"/>
                    <a:pt x="10777" y="21591"/>
                  </a:cubicBezTo>
                  <a:cubicBezTo>
                    <a:pt x="13587" y="21591"/>
                    <a:pt x="16353" y="20487"/>
                    <a:pt x="18420" y="18420"/>
                  </a:cubicBezTo>
                  <a:cubicBezTo>
                    <a:pt x="21504" y="15336"/>
                    <a:pt x="22444" y="10694"/>
                    <a:pt x="20770" y="6669"/>
                  </a:cubicBezTo>
                  <a:cubicBezTo>
                    <a:pt x="19095" y="2645"/>
                    <a:pt x="15159" y="1"/>
                    <a:pt x="1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76"/>
            <p:cNvSpPr/>
            <p:nvPr/>
          </p:nvSpPr>
          <p:spPr>
            <a:xfrm>
              <a:off x="6049875" y="2108875"/>
              <a:ext cx="298950" cy="256375"/>
            </a:xfrm>
            <a:custGeom>
              <a:avLst/>
              <a:gdLst/>
              <a:ahLst/>
              <a:cxnLst/>
              <a:rect l="l" t="t" r="r" b="b"/>
              <a:pathLst>
                <a:path w="11958" h="10255" extrusionOk="0">
                  <a:moveTo>
                    <a:pt x="5113" y="1"/>
                  </a:moveTo>
                  <a:cubicBezTo>
                    <a:pt x="2292" y="1"/>
                    <a:pt x="1" y="2292"/>
                    <a:pt x="1" y="5142"/>
                  </a:cubicBezTo>
                  <a:cubicBezTo>
                    <a:pt x="1" y="8223"/>
                    <a:pt x="2529" y="10255"/>
                    <a:pt x="5166" y="10255"/>
                  </a:cubicBezTo>
                  <a:cubicBezTo>
                    <a:pt x="6426" y="10255"/>
                    <a:pt x="7710" y="9791"/>
                    <a:pt x="8755" y="8755"/>
                  </a:cubicBezTo>
                  <a:cubicBezTo>
                    <a:pt x="11958" y="5524"/>
                    <a:pt x="9695" y="1"/>
                    <a:pt x="5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76"/>
            <p:cNvSpPr/>
            <p:nvPr/>
          </p:nvSpPr>
          <p:spPr>
            <a:xfrm>
              <a:off x="6780650" y="2122825"/>
              <a:ext cx="448025" cy="384325"/>
            </a:xfrm>
            <a:custGeom>
              <a:avLst/>
              <a:gdLst/>
              <a:ahLst/>
              <a:cxnLst/>
              <a:rect l="l" t="t" r="r" b="b"/>
              <a:pathLst>
                <a:path w="17921" h="15373" extrusionOk="0">
                  <a:moveTo>
                    <a:pt x="7668" y="1"/>
                  </a:moveTo>
                  <a:cubicBezTo>
                    <a:pt x="3438" y="1"/>
                    <a:pt x="0" y="3438"/>
                    <a:pt x="0" y="7698"/>
                  </a:cubicBezTo>
                  <a:cubicBezTo>
                    <a:pt x="0" y="12308"/>
                    <a:pt x="3778" y="15373"/>
                    <a:pt x="7723" y="15373"/>
                  </a:cubicBezTo>
                  <a:cubicBezTo>
                    <a:pt x="9609" y="15373"/>
                    <a:pt x="11534" y="14671"/>
                    <a:pt x="13103" y="13103"/>
                  </a:cubicBezTo>
                  <a:cubicBezTo>
                    <a:pt x="17921" y="8285"/>
                    <a:pt x="14513" y="1"/>
                    <a:pt x="7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76"/>
            <p:cNvSpPr/>
            <p:nvPr/>
          </p:nvSpPr>
          <p:spPr>
            <a:xfrm>
              <a:off x="6881275" y="2224175"/>
              <a:ext cx="213000" cy="181875"/>
            </a:xfrm>
            <a:custGeom>
              <a:avLst/>
              <a:gdLst/>
              <a:ahLst/>
              <a:cxnLst/>
              <a:rect l="l" t="t" r="r" b="b"/>
              <a:pathLst>
                <a:path w="8520" h="7275" extrusionOk="0">
                  <a:moveTo>
                    <a:pt x="3643" y="1"/>
                  </a:moveTo>
                  <a:cubicBezTo>
                    <a:pt x="1645" y="1"/>
                    <a:pt x="0" y="1617"/>
                    <a:pt x="0" y="3644"/>
                  </a:cubicBezTo>
                  <a:cubicBezTo>
                    <a:pt x="0" y="5828"/>
                    <a:pt x="1786" y="7274"/>
                    <a:pt x="3659" y="7274"/>
                  </a:cubicBezTo>
                  <a:cubicBezTo>
                    <a:pt x="4558" y="7274"/>
                    <a:pt x="5476" y="6942"/>
                    <a:pt x="6228" y="6199"/>
                  </a:cubicBezTo>
                  <a:cubicBezTo>
                    <a:pt x="8520" y="3908"/>
                    <a:pt x="6904" y="1"/>
                    <a:pt x="3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76"/>
            <p:cNvSpPr/>
            <p:nvPr/>
          </p:nvSpPr>
          <p:spPr>
            <a:xfrm>
              <a:off x="6310600" y="1656450"/>
              <a:ext cx="244600" cy="244600"/>
            </a:xfrm>
            <a:custGeom>
              <a:avLst/>
              <a:gdLst/>
              <a:ahLst/>
              <a:cxnLst/>
              <a:rect l="l" t="t" r="r" b="b"/>
              <a:pathLst>
                <a:path w="9784" h="9784" extrusionOk="0">
                  <a:moveTo>
                    <a:pt x="1" y="1"/>
                  </a:moveTo>
                  <a:lnTo>
                    <a:pt x="1" y="9784"/>
                  </a:lnTo>
                  <a:lnTo>
                    <a:pt x="9784" y="9784"/>
                  </a:lnTo>
                  <a:lnTo>
                    <a:pt x="67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76"/>
            <p:cNvSpPr/>
            <p:nvPr/>
          </p:nvSpPr>
          <p:spPr>
            <a:xfrm>
              <a:off x="6119650" y="1656450"/>
              <a:ext cx="160150" cy="244600"/>
            </a:xfrm>
            <a:custGeom>
              <a:avLst/>
              <a:gdLst/>
              <a:ahLst/>
              <a:cxnLst/>
              <a:rect l="l" t="t" r="r" b="b"/>
              <a:pathLst>
                <a:path w="6406" h="9784" extrusionOk="0">
                  <a:moveTo>
                    <a:pt x="1" y="1"/>
                  </a:moveTo>
                  <a:lnTo>
                    <a:pt x="1" y="9784"/>
                  </a:lnTo>
                  <a:lnTo>
                    <a:pt x="6405" y="9784"/>
                  </a:lnTo>
                  <a:lnTo>
                    <a:pt x="64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76"/>
            <p:cNvSpPr/>
            <p:nvPr/>
          </p:nvSpPr>
          <p:spPr>
            <a:xfrm>
              <a:off x="6795350" y="1826125"/>
              <a:ext cx="97700" cy="60975"/>
            </a:xfrm>
            <a:custGeom>
              <a:avLst/>
              <a:gdLst/>
              <a:ahLst/>
              <a:cxnLst/>
              <a:rect l="l" t="t" r="r" b="b"/>
              <a:pathLst>
                <a:path w="3908" h="2439" extrusionOk="0">
                  <a:moveTo>
                    <a:pt x="0" y="0"/>
                  </a:moveTo>
                  <a:lnTo>
                    <a:pt x="0" y="2439"/>
                  </a:lnTo>
                  <a:lnTo>
                    <a:pt x="3907" y="2439"/>
                  </a:lnTo>
                  <a:lnTo>
                    <a:pt x="39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76"/>
            <p:cNvSpPr/>
            <p:nvPr/>
          </p:nvSpPr>
          <p:spPr>
            <a:xfrm>
              <a:off x="6830600" y="1656450"/>
              <a:ext cx="27925" cy="185850"/>
            </a:xfrm>
            <a:custGeom>
              <a:avLst/>
              <a:gdLst/>
              <a:ahLst/>
              <a:cxnLst/>
              <a:rect l="l" t="t" r="r" b="b"/>
              <a:pathLst>
                <a:path w="1117" h="7434" extrusionOk="0">
                  <a:moveTo>
                    <a:pt x="0" y="1"/>
                  </a:moveTo>
                  <a:lnTo>
                    <a:pt x="0" y="7433"/>
                  </a:lnTo>
                  <a:lnTo>
                    <a:pt x="1116" y="7433"/>
                  </a:lnTo>
                  <a:lnTo>
                    <a:pt x="11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76"/>
            <p:cNvSpPr/>
            <p:nvPr/>
          </p:nvSpPr>
          <p:spPr>
            <a:xfrm>
              <a:off x="5875825" y="1948775"/>
              <a:ext cx="630175" cy="135150"/>
            </a:xfrm>
            <a:custGeom>
              <a:avLst/>
              <a:gdLst/>
              <a:ahLst/>
              <a:cxnLst/>
              <a:rect l="l" t="t" r="r" b="b"/>
              <a:pathLst>
                <a:path w="25207" h="5406" extrusionOk="0">
                  <a:moveTo>
                    <a:pt x="3320" y="0"/>
                  </a:moveTo>
                  <a:lnTo>
                    <a:pt x="0" y="3614"/>
                  </a:lnTo>
                  <a:lnTo>
                    <a:pt x="1087" y="4613"/>
                  </a:lnTo>
                  <a:lnTo>
                    <a:pt x="3966" y="1498"/>
                  </a:lnTo>
                  <a:lnTo>
                    <a:pt x="19566" y="1498"/>
                  </a:lnTo>
                  <a:lnTo>
                    <a:pt x="22504" y="5406"/>
                  </a:lnTo>
                  <a:lnTo>
                    <a:pt x="25206" y="5406"/>
                  </a:lnTo>
                  <a:lnTo>
                    <a:pt x="25206" y="3937"/>
                  </a:lnTo>
                  <a:lnTo>
                    <a:pt x="23238" y="3937"/>
                  </a:lnTo>
                  <a:lnTo>
                    <a:pt x="203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76"/>
            <p:cNvSpPr/>
            <p:nvPr/>
          </p:nvSpPr>
          <p:spPr>
            <a:xfrm>
              <a:off x="6923875" y="1897350"/>
              <a:ext cx="80800" cy="68325"/>
            </a:xfrm>
            <a:custGeom>
              <a:avLst/>
              <a:gdLst/>
              <a:ahLst/>
              <a:cxnLst/>
              <a:rect l="l" t="t" r="r" b="b"/>
              <a:pathLst>
                <a:path w="3232" h="2733" extrusionOk="0">
                  <a:moveTo>
                    <a:pt x="0" y="1"/>
                  </a:moveTo>
                  <a:lnTo>
                    <a:pt x="2732" y="2733"/>
                  </a:lnTo>
                  <a:lnTo>
                    <a:pt x="3232" y="2733"/>
                  </a:lnTo>
                  <a:lnTo>
                    <a:pt x="4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76"/>
            <p:cNvSpPr/>
            <p:nvPr/>
          </p:nvSpPr>
          <p:spPr>
            <a:xfrm>
              <a:off x="6887150" y="1897350"/>
              <a:ext cx="80075" cy="68325"/>
            </a:xfrm>
            <a:custGeom>
              <a:avLst/>
              <a:gdLst/>
              <a:ahLst/>
              <a:cxnLst/>
              <a:rect l="l" t="t" r="r" b="b"/>
              <a:pathLst>
                <a:path w="3203" h="2733" extrusionOk="0">
                  <a:moveTo>
                    <a:pt x="0" y="1"/>
                  </a:moveTo>
                  <a:lnTo>
                    <a:pt x="2732" y="2733"/>
                  </a:lnTo>
                  <a:lnTo>
                    <a:pt x="320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76"/>
            <p:cNvSpPr/>
            <p:nvPr/>
          </p:nvSpPr>
          <p:spPr>
            <a:xfrm>
              <a:off x="6849675"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76"/>
            <p:cNvSpPr/>
            <p:nvPr/>
          </p:nvSpPr>
          <p:spPr>
            <a:xfrm>
              <a:off x="6812225"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76"/>
            <p:cNvSpPr/>
            <p:nvPr/>
          </p:nvSpPr>
          <p:spPr>
            <a:xfrm>
              <a:off x="6775500"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8" name="Google Shape;1588;p76"/>
          <p:cNvSpPr/>
          <p:nvPr/>
        </p:nvSpPr>
        <p:spPr>
          <a:xfrm rot="-5400000">
            <a:off x="3008267" y="1286016"/>
            <a:ext cx="907628" cy="1377031"/>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sp>
      <p:sp>
        <p:nvSpPr>
          <p:cNvPr id="1589" name="Google Shape;1589;p76"/>
          <p:cNvSpPr/>
          <p:nvPr/>
        </p:nvSpPr>
        <p:spPr>
          <a:xfrm flipH="1">
            <a:off x="4548533" y="3140107"/>
            <a:ext cx="87250" cy="912671"/>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sp>
      <p:sp>
        <p:nvSpPr>
          <p:cNvPr id="1590" name="Google Shape;1590;p76"/>
          <p:cNvSpPr/>
          <p:nvPr/>
        </p:nvSpPr>
        <p:spPr>
          <a:xfrm>
            <a:off x="6065275" y="977075"/>
            <a:ext cx="2912700" cy="120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55600" algn="ctr" rtl="1">
              <a:spcBef>
                <a:spcPts val="0"/>
              </a:spcBef>
              <a:spcAft>
                <a:spcPts val="0"/>
              </a:spcAft>
              <a:buClr>
                <a:srgbClr val="FFFFFF"/>
              </a:buClr>
              <a:buSzPts val="2000"/>
              <a:buFont typeface="Alef"/>
              <a:buAutoNum type="arabicPeriod"/>
            </a:pPr>
            <a:r>
              <a:rPr lang="en" sz="2000">
                <a:solidFill>
                  <a:srgbClr val="FFFFFF"/>
                </a:solidFill>
                <a:latin typeface="Alef"/>
                <a:ea typeface="Alef"/>
                <a:cs typeface="Alef"/>
                <a:sym typeface="Alef"/>
              </a:rPr>
              <a:t>חישוב כושר ייצור מרכיבי התזונה השונים</a:t>
            </a:r>
            <a:endParaRPr>
              <a:solidFill>
                <a:srgbClr val="FFFFFF"/>
              </a:solidFill>
            </a:endParaRPr>
          </a:p>
        </p:txBody>
      </p:sp>
      <p:sp>
        <p:nvSpPr>
          <p:cNvPr id="1591" name="Google Shape;1591;p76"/>
          <p:cNvSpPr/>
          <p:nvPr/>
        </p:nvSpPr>
        <p:spPr>
          <a:xfrm>
            <a:off x="313400" y="1161425"/>
            <a:ext cx="2691600" cy="120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2000">
                <a:solidFill>
                  <a:srgbClr val="FFFFFF"/>
                </a:solidFill>
                <a:latin typeface="Alef"/>
                <a:ea typeface="Alef"/>
                <a:cs typeface="Alef"/>
                <a:sym typeface="Alef"/>
              </a:rPr>
              <a:t>2. אומדן הצריכה השנתית המומלצת של המרכיבים התזונתיים בישראל</a:t>
            </a:r>
            <a:endParaRPr sz="2000">
              <a:solidFill>
                <a:srgbClr val="FFFFFF"/>
              </a:solidFill>
              <a:latin typeface="Alef"/>
              <a:ea typeface="Alef"/>
              <a:cs typeface="Alef"/>
              <a:sym typeface="Alef"/>
            </a:endParaRPr>
          </a:p>
        </p:txBody>
      </p:sp>
      <p:sp>
        <p:nvSpPr>
          <p:cNvPr id="1592" name="Google Shape;1592;p76"/>
          <p:cNvSpPr/>
          <p:nvPr/>
        </p:nvSpPr>
        <p:spPr>
          <a:xfrm rot="10800000">
            <a:off x="5234972" y="1683819"/>
            <a:ext cx="907628" cy="1377031"/>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sp>
      <p:sp>
        <p:nvSpPr>
          <p:cNvPr id="1593" name="Google Shape;1593;p76"/>
          <p:cNvSpPr/>
          <p:nvPr/>
        </p:nvSpPr>
        <p:spPr>
          <a:xfrm>
            <a:off x="993175" y="3777725"/>
            <a:ext cx="7097700" cy="606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2000">
                <a:solidFill>
                  <a:srgbClr val="FFFFFF"/>
                </a:solidFill>
                <a:latin typeface="Alef"/>
                <a:ea typeface="Alef"/>
                <a:cs typeface="Alef"/>
                <a:sym typeface="Alef"/>
              </a:rPr>
              <a:t>3. השוואת הייצור לצריכת תזונה מומלצת</a:t>
            </a:r>
            <a:endParaRPr sz="2000">
              <a:solidFill>
                <a:srgbClr val="FFFFFF"/>
              </a:solidFill>
              <a:latin typeface="Alef"/>
              <a:ea typeface="Alef"/>
              <a:cs typeface="Alef"/>
              <a:sym typeface="Alef"/>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77"/>
          <p:cNvSpPr txBox="1"/>
          <p:nvPr/>
        </p:nvSpPr>
        <p:spPr>
          <a:xfrm>
            <a:off x="3178300" y="191375"/>
            <a:ext cx="5438100" cy="605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000" b="1">
                <a:solidFill>
                  <a:schemeClr val="lt2"/>
                </a:solidFill>
                <a:latin typeface="Alef"/>
                <a:ea typeface="Alef"/>
                <a:cs typeface="Alef"/>
                <a:sym typeface="Alef"/>
              </a:rPr>
              <a:t>חישוב כושר ייצור מרכיבי התזונה השונים</a:t>
            </a:r>
            <a:r>
              <a:rPr lang="en" sz="2200" b="1">
                <a:solidFill>
                  <a:schemeClr val="lt2"/>
                </a:solidFill>
                <a:latin typeface="Alef"/>
                <a:ea typeface="Alef"/>
                <a:cs typeface="Alef"/>
                <a:sym typeface="Alef"/>
              </a:rPr>
              <a:t>  </a:t>
            </a:r>
            <a:endParaRPr sz="2200" b="1">
              <a:solidFill>
                <a:schemeClr val="lt2"/>
              </a:solidFill>
              <a:latin typeface="Alef"/>
              <a:ea typeface="Alef"/>
              <a:cs typeface="Alef"/>
              <a:sym typeface="Alef"/>
            </a:endParaRPr>
          </a:p>
        </p:txBody>
      </p:sp>
      <p:pic>
        <p:nvPicPr>
          <p:cNvPr id="1599" name="Google Shape;1599;p77"/>
          <p:cNvPicPr preferRelativeResize="0"/>
          <p:nvPr/>
        </p:nvPicPr>
        <p:blipFill>
          <a:blip r:embed="rId3">
            <a:alphaModFix/>
          </a:blip>
          <a:stretch>
            <a:fillRect/>
          </a:stretch>
        </p:blipFill>
        <p:spPr>
          <a:xfrm>
            <a:off x="889625" y="796475"/>
            <a:ext cx="7364746" cy="4042225"/>
          </a:xfrm>
          <a:prstGeom prst="rect">
            <a:avLst/>
          </a:prstGeom>
          <a:noFill/>
          <a:ln>
            <a:noFill/>
          </a:ln>
        </p:spPr>
      </p:pic>
      <p:sp>
        <p:nvSpPr>
          <p:cNvPr id="1600" name="Google Shape;1600;p77"/>
          <p:cNvSpPr txBox="1"/>
          <p:nvPr/>
        </p:nvSpPr>
        <p:spPr>
          <a:xfrm>
            <a:off x="206650" y="1971300"/>
            <a:ext cx="6192000" cy="30000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en" sz="2000" b="1">
                <a:solidFill>
                  <a:srgbClr val="980000"/>
                </a:solidFill>
                <a:latin typeface="Alef"/>
                <a:ea typeface="Alef"/>
                <a:cs typeface="Alef"/>
                <a:sym typeface="Alef"/>
              </a:rPr>
              <a:t>הייצור השנתי של הרכיב =</a:t>
            </a:r>
            <a:r>
              <a:rPr lang="en" sz="2000">
                <a:latin typeface="Alef"/>
                <a:ea typeface="Alef"/>
                <a:cs typeface="Alef"/>
                <a:sym typeface="Alef"/>
              </a:rPr>
              <a:t> סכום של כל הענפים</a:t>
            </a:r>
            <a:endParaRPr sz="2000">
              <a:latin typeface="Alef"/>
              <a:ea typeface="Alef"/>
              <a:cs typeface="Alef"/>
              <a:sym typeface="Alef"/>
            </a:endParaRPr>
          </a:p>
          <a:p>
            <a:pPr marL="0" lvl="0" indent="0" algn="r" rtl="1">
              <a:lnSpc>
                <a:spcPct val="150000"/>
              </a:lnSpc>
              <a:spcBef>
                <a:spcPts val="0"/>
              </a:spcBef>
              <a:spcAft>
                <a:spcPts val="0"/>
              </a:spcAft>
              <a:buNone/>
            </a:pPr>
            <a:r>
              <a:rPr lang="en" sz="1500">
                <a:latin typeface="Alef"/>
                <a:ea typeface="Alef"/>
                <a:cs typeface="Alef"/>
                <a:sym typeface="Alef"/>
              </a:rPr>
              <a:t>(דוגמה: סיכום של כל כמות הקלוריות שיש בכל הגידולים החקלאיים בישראל)</a:t>
            </a:r>
            <a:endParaRPr sz="1500">
              <a:latin typeface="Alef"/>
              <a:ea typeface="Alef"/>
              <a:cs typeface="Alef"/>
              <a:sym typeface="Alef"/>
            </a:endParaRPr>
          </a:p>
          <a:p>
            <a:pPr marL="0" lvl="0" indent="0" algn="r" rtl="1">
              <a:lnSpc>
                <a:spcPct val="150000"/>
              </a:lnSpc>
              <a:spcBef>
                <a:spcPts val="0"/>
              </a:spcBef>
              <a:spcAft>
                <a:spcPts val="0"/>
              </a:spcAft>
              <a:buNone/>
            </a:pPr>
            <a:endParaRPr sz="2000">
              <a:latin typeface="Alef"/>
              <a:ea typeface="Alef"/>
              <a:cs typeface="Alef"/>
              <a:sym typeface="Alef"/>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grpSp>
        <p:nvGrpSpPr>
          <p:cNvPr id="1605" name="Google Shape;1605;p78"/>
          <p:cNvGrpSpPr/>
          <p:nvPr/>
        </p:nvGrpSpPr>
        <p:grpSpPr>
          <a:xfrm>
            <a:off x="7800287" y="4060281"/>
            <a:ext cx="1092976" cy="966598"/>
            <a:chOff x="5238372" y="1303538"/>
            <a:chExt cx="1365197" cy="1207341"/>
          </a:xfrm>
        </p:grpSpPr>
        <p:sp>
          <p:nvSpPr>
            <p:cNvPr id="1606" name="Google Shape;1606;p78"/>
            <p:cNvSpPr/>
            <p:nvPr/>
          </p:nvSpPr>
          <p:spPr>
            <a:xfrm>
              <a:off x="5508885" y="1390148"/>
              <a:ext cx="1094684" cy="1120492"/>
            </a:xfrm>
            <a:custGeom>
              <a:avLst/>
              <a:gdLst/>
              <a:ahLst/>
              <a:cxnLst/>
              <a:rect l="l" t="t" r="r" b="b"/>
              <a:pathLst>
                <a:path w="53615" h="54879" extrusionOk="0">
                  <a:moveTo>
                    <a:pt x="8344" y="1"/>
                  </a:moveTo>
                  <a:cubicBezTo>
                    <a:pt x="8344" y="1"/>
                    <a:pt x="5583" y="706"/>
                    <a:pt x="5583" y="4525"/>
                  </a:cubicBezTo>
                  <a:cubicBezTo>
                    <a:pt x="5583" y="8373"/>
                    <a:pt x="353" y="17422"/>
                    <a:pt x="353" y="17422"/>
                  </a:cubicBezTo>
                  <a:cubicBezTo>
                    <a:pt x="353" y="17422"/>
                    <a:pt x="1" y="18450"/>
                    <a:pt x="706" y="22298"/>
                  </a:cubicBezTo>
                  <a:cubicBezTo>
                    <a:pt x="1382" y="26117"/>
                    <a:pt x="3467" y="29584"/>
                    <a:pt x="5906" y="33432"/>
                  </a:cubicBezTo>
                  <a:cubicBezTo>
                    <a:pt x="8344" y="37252"/>
                    <a:pt x="7991" y="53967"/>
                    <a:pt x="7991" y="53967"/>
                  </a:cubicBezTo>
                  <a:cubicBezTo>
                    <a:pt x="7991" y="53967"/>
                    <a:pt x="9232" y="54124"/>
                    <a:pt x="10163" y="54124"/>
                  </a:cubicBezTo>
                  <a:cubicBezTo>
                    <a:pt x="10629" y="54124"/>
                    <a:pt x="11017" y="54085"/>
                    <a:pt x="11135" y="53967"/>
                  </a:cubicBezTo>
                  <a:cubicBezTo>
                    <a:pt x="11487" y="53615"/>
                    <a:pt x="11135" y="45947"/>
                    <a:pt x="11487" y="42833"/>
                  </a:cubicBezTo>
                  <a:cubicBezTo>
                    <a:pt x="11840" y="39690"/>
                    <a:pt x="13573" y="30289"/>
                    <a:pt x="13573" y="30289"/>
                  </a:cubicBezTo>
                  <a:cubicBezTo>
                    <a:pt x="20390" y="31521"/>
                    <a:pt x="25766" y="31896"/>
                    <a:pt x="29785" y="31896"/>
                  </a:cubicBezTo>
                  <a:cubicBezTo>
                    <a:pt x="36019" y="31896"/>
                    <a:pt x="38985" y="30994"/>
                    <a:pt x="38985" y="30994"/>
                  </a:cubicBezTo>
                  <a:cubicBezTo>
                    <a:pt x="39337" y="32727"/>
                    <a:pt x="41423" y="36194"/>
                    <a:pt x="42804" y="40042"/>
                  </a:cubicBezTo>
                  <a:cubicBezTo>
                    <a:pt x="44214" y="43861"/>
                    <a:pt x="39337" y="54643"/>
                    <a:pt x="39337" y="54643"/>
                  </a:cubicBezTo>
                  <a:cubicBezTo>
                    <a:pt x="39337" y="54643"/>
                    <a:pt x="39917" y="54879"/>
                    <a:pt x="40610" y="54879"/>
                  </a:cubicBezTo>
                  <a:cubicBezTo>
                    <a:pt x="41116" y="54879"/>
                    <a:pt x="41682" y="54753"/>
                    <a:pt x="42128" y="54320"/>
                  </a:cubicBezTo>
                  <a:cubicBezTo>
                    <a:pt x="43156" y="53262"/>
                    <a:pt x="47681" y="37604"/>
                    <a:pt x="47328" y="34813"/>
                  </a:cubicBezTo>
                  <a:cubicBezTo>
                    <a:pt x="46975" y="32022"/>
                    <a:pt x="47328" y="28879"/>
                    <a:pt x="50471" y="21211"/>
                  </a:cubicBezTo>
                  <a:cubicBezTo>
                    <a:pt x="53615" y="13573"/>
                    <a:pt x="50119" y="1734"/>
                    <a:pt x="49766" y="1382"/>
                  </a:cubicBezTo>
                  <a:cubicBezTo>
                    <a:pt x="49414" y="1058"/>
                    <a:pt x="8344" y="1"/>
                    <a:pt x="8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78"/>
            <p:cNvSpPr/>
            <p:nvPr/>
          </p:nvSpPr>
          <p:spPr>
            <a:xfrm>
              <a:off x="5504087" y="1390148"/>
              <a:ext cx="268735" cy="675411"/>
            </a:xfrm>
            <a:custGeom>
              <a:avLst/>
              <a:gdLst/>
              <a:ahLst/>
              <a:cxnLst/>
              <a:rect l="l" t="t" r="r" b="b"/>
              <a:pathLst>
                <a:path w="13162" h="33080" extrusionOk="0">
                  <a:moveTo>
                    <a:pt x="8579" y="1"/>
                  </a:moveTo>
                  <a:cubicBezTo>
                    <a:pt x="8579" y="1"/>
                    <a:pt x="5788" y="706"/>
                    <a:pt x="5788" y="4525"/>
                  </a:cubicBezTo>
                  <a:cubicBezTo>
                    <a:pt x="5788" y="8344"/>
                    <a:pt x="588" y="17392"/>
                    <a:pt x="559" y="17422"/>
                  </a:cubicBezTo>
                  <a:cubicBezTo>
                    <a:pt x="1" y="18391"/>
                    <a:pt x="647" y="20771"/>
                    <a:pt x="823" y="21740"/>
                  </a:cubicBezTo>
                  <a:cubicBezTo>
                    <a:pt x="1205" y="23855"/>
                    <a:pt x="1881" y="25912"/>
                    <a:pt x="2821" y="27821"/>
                  </a:cubicBezTo>
                  <a:cubicBezTo>
                    <a:pt x="3732" y="29672"/>
                    <a:pt x="5142" y="31229"/>
                    <a:pt x="5964" y="33080"/>
                  </a:cubicBezTo>
                  <a:cubicBezTo>
                    <a:pt x="4966" y="30818"/>
                    <a:pt x="3644" y="28732"/>
                    <a:pt x="2674" y="26499"/>
                  </a:cubicBezTo>
                  <a:cubicBezTo>
                    <a:pt x="1763" y="24472"/>
                    <a:pt x="412" y="21300"/>
                    <a:pt x="1381" y="19096"/>
                  </a:cubicBezTo>
                  <a:cubicBezTo>
                    <a:pt x="2057" y="17510"/>
                    <a:pt x="3585" y="16335"/>
                    <a:pt x="4349" y="14719"/>
                  </a:cubicBezTo>
                  <a:cubicBezTo>
                    <a:pt x="5612" y="12046"/>
                    <a:pt x="6581" y="9255"/>
                    <a:pt x="7257" y="6405"/>
                  </a:cubicBezTo>
                  <a:cubicBezTo>
                    <a:pt x="7286" y="6317"/>
                    <a:pt x="7316" y="6229"/>
                    <a:pt x="7345" y="6170"/>
                  </a:cubicBezTo>
                  <a:lnTo>
                    <a:pt x="7345" y="4026"/>
                  </a:lnTo>
                  <a:cubicBezTo>
                    <a:pt x="7345" y="3879"/>
                    <a:pt x="7375" y="3702"/>
                    <a:pt x="7463" y="3585"/>
                  </a:cubicBezTo>
                  <a:lnTo>
                    <a:pt x="7463" y="3291"/>
                  </a:lnTo>
                  <a:cubicBezTo>
                    <a:pt x="7463" y="3056"/>
                    <a:pt x="7521" y="2850"/>
                    <a:pt x="7639" y="2674"/>
                  </a:cubicBezTo>
                  <a:cubicBezTo>
                    <a:pt x="7815" y="2278"/>
                    <a:pt x="8206" y="2030"/>
                    <a:pt x="8626" y="2030"/>
                  </a:cubicBezTo>
                  <a:cubicBezTo>
                    <a:pt x="8766" y="2030"/>
                    <a:pt x="8909" y="2057"/>
                    <a:pt x="9049" y="2116"/>
                  </a:cubicBezTo>
                  <a:cubicBezTo>
                    <a:pt x="9313" y="1998"/>
                    <a:pt x="9607" y="1910"/>
                    <a:pt x="9901" y="1822"/>
                  </a:cubicBezTo>
                  <a:cubicBezTo>
                    <a:pt x="11017" y="1352"/>
                    <a:pt x="12104" y="765"/>
                    <a:pt x="13162" y="118"/>
                  </a:cubicBezTo>
                  <a:lnTo>
                    <a:pt x="8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78"/>
            <p:cNvSpPr/>
            <p:nvPr/>
          </p:nvSpPr>
          <p:spPr>
            <a:xfrm>
              <a:off x="5793199" y="1901889"/>
              <a:ext cx="505068" cy="139778"/>
            </a:xfrm>
            <a:custGeom>
              <a:avLst/>
              <a:gdLst/>
              <a:ahLst/>
              <a:cxnLst/>
              <a:rect l="l" t="t" r="r" b="b"/>
              <a:pathLst>
                <a:path w="24737" h="6846" extrusionOk="0">
                  <a:moveTo>
                    <a:pt x="19450" y="0"/>
                  </a:moveTo>
                  <a:cubicBezTo>
                    <a:pt x="18785" y="0"/>
                    <a:pt x="18122" y="65"/>
                    <a:pt x="17510" y="143"/>
                  </a:cubicBezTo>
                  <a:cubicBezTo>
                    <a:pt x="15248" y="407"/>
                    <a:pt x="12986" y="995"/>
                    <a:pt x="10694" y="1230"/>
                  </a:cubicBezTo>
                  <a:cubicBezTo>
                    <a:pt x="10349" y="1260"/>
                    <a:pt x="10005" y="1277"/>
                    <a:pt x="9660" y="1277"/>
                  </a:cubicBezTo>
                  <a:cubicBezTo>
                    <a:pt x="9006" y="1277"/>
                    <a:pt x="8352" y="1217"/>
                    <a:pt x="7698" y="1083"/>
                  </a:cubicBezTo>
                  <a:cubicBezTo>
                    <a:pt x="6818" y="852"/>
                    <a:pt x="5893" y="727"/>
                    <a:pt x="4977" y="727"/>
                  </a:cubicBezTo>
                  <a:cubicBezTo>
                    <a:pt x="4608" y="727"/>
                    <a:pt x="4241" y="747"/>
                    <a:pt x="3879" y="789"/>
                  </a:cubicBezTo>
                  <a:cubicBezTo>
                    <a:pt x="2615" y="965"/>
                    <a:pt x="1499" y="1670"/>
                    <a:pt x="853" y="2757"/>
                  </a:cubicBezTo>
                  <a:cubicBezTo>
                    <a:pt x="530" y="3404"/>
                    <a:pt x="295" y="4079"/>
                    <a:pt x="177" y="4784"/>
                  </a:cubicBezTo>
                  <a:cubicBezTo>
                    <a:pt x="118" y="4961"/>
                    <a:pt x="59" y="5137"/>
                    <a:pt x="1" y="5313"/>
                  </a:cubicBezTo>
                  <a:cubicBezTo>
                    <a:pt x="6672" y="6487"/>
                    <a:pt x="11943" y="6845"/>
                    <a:pt x="15894" y="6845"/>
                  </a:cubicBezTo>
                  <a:cubicBezTo>
                    <a:pt x="20938" y="6845"/>
                    <a:pt x="23831" y="6262"/>
                    <a:pt x="24737" y="6048"/>
                  </a:cubicBezTo>
                  <a:cubicBezTo>
                    <a:pt x="24707" y="5754"/>
                    <a:pt x="24648" y="5519"/>
                    <a:pt x="24619" y="5284"/>
                  </a:cubicBezTo>
                  <a:cubicBezTo>
                    <a:pt x="24355" y="3874"/>
                    <a:pt x="24149" y="2287"/>
                    <a:pt x="23091" y="1230"/>
                  </a:cubicBezTo>
                  <a:cubicBezTo>
                    <a:pt x="22148" y="266"/>
                    <a:pt x="20795" y="0"/>
                    <a:pt x="1945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78"/>
            <p:cNvSpPr/>
            <p:nvPr/>
          </p:nvSpPr>
          <p:spPr>
            <a:xfrm>
              <a:off x="5601254" y="1713273"/>
              <a:ext cx="153580" cy="194007"/>
            </a:xfrm>
            <a:custGeom>
              <a:avLst/>
              <a:gdLst/>
              <a:ahLst/>
              <a:cxnLst/>
              <a:rect l="l" t="t" r="r" b="b"/>
              <a:pathLst>
                <a:path w="7522" h="9502" extrusionOk="0">
                  <a:moveTo>
                    <a:pt x="4059" y="1"/>
                  </a:moveTo>
                  <a:cubicBezTo>
                    <a:pt x="3505" y="1"/>
                    <a:pt x="2927" y="138"/>
                    <a:pt x="2498" y="303"/>
                  </a:cubicBezTo>
                  <a:cubicBezTo>
                    <a:pt x="794" y="891"/>
                    <a:pt x="1" y="2536"/>
                    <a:pt x="236" y="4181"/>
                  </a:cubicBezTo>
                  <a:cubicBezTo>
                    <a:pt x="471" y="4710"/>
                    <a:pt x="559" y="5268"/>
                    <a:pt x="559" y="5826"/>
                  </a:cubicBezTo>
                  <a:cubicBezTo>
                    <a:pt x="530" y="6325"/>
                    <a:pt x="559" y="6825"/>
                    <a:pt x="647" y="7324"/>
                  </a:cubicBezTo>
                  <a:cubicBezTo>
                    <a:pt x="1029" y="8558"/>
                    <a:pt x="2351" y="9293"/>
                    <a:pt x="3526" y="9469"/>
                  </a:cubicBezTo>
                  <a:cubicBezTo>
                    <a:pt x="3693" y="9491"/>
                    <a:pt x="3860" y="9502"/>
                    <a:pt x="4026" y="9502"/>
                  </a:cubicBezTo>
                  <a:cubicBezTo>
                    <a:pt x="4977" y="9502"/>
                    <a:pt x="5911" y="9149"/>
                    <a:pt x="6611" y="8499"/>
                  </a:cubicBezTo>
                  <a:cubicBezTo>
                    <a:pt x="7287" y="7941"/>
                    <a:pt x="7522" y="7324"/>
                    <a:pt x="7081" y="6531"/>
                  </a:cubicBezTo>
                  <a:cubicBezTo>
                    <a:pt x="6699" y="5885"/>
                    <a:pt x="6170" y="5356"/>
                    <a:pt x="5876" y="4680"/>
                  </a:cubicBezTo>
                  <a:cubicBezTo>
                    <a:pt x="5583" y="3975"/>
                    <a:pt x="5612" y="3182"/>
                    <a:pt x="5935" y="2506"/>
                  </a:cubicBezTo>
                  <a:cubicBezTo>
                    <a:pt x="6258" y="1713"/>
                    <a:pt x="5965" y="773"/>
                    <a:pt x="5230" y="303"/>
                  </a:cubicBezTo>
                  <a:cubicBezTo>
                    <a:pt x="4908" y="84"/>
                    <a:pt x="4491" y="1"/>
                    <a:pt x="40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78"/>
            <p:cNvSpPr/>
            <p:nvPr/>
          </p:nvSpPr>
          <p:spPr>
            <a:xfrm>
              <a:off x="5808798" y="1396151"/>
              <a:ext cx="651420" cy="181552"/>
            </a:xfrm>
            <a:custGeom>
              <a:avLst/>
              <a:gdLst/>
              <a:ahLst/>
              <a:cxnLst/>
              <a:rect l="l" t="t" r="r" b="b"/>
              <a:pathLst>
                <a:path w="31905" h="8892" extrusionOk="0">
                  <a:moveTo>
                    <a:pt x="4084" y="1"/>
                  </a:moveTo>
                  <a:cubicBezTo>
                    <a:pt x="2938" y="1205"/>
                    <a:pt x="1793" y="2468"/>
                    <a:pt x="1029" y="3967"/>
                  </a:cubicBezTo>
                  <a:cubicBezTo>
                    <a:pt x="324" y="5318"/>
                    <a:pt x="1" y="7521"/>
                    <a:pt x="1558" y="8432"/>
                  </a:cubicBezTo>
                  <a:cubicBezTo>
                    <a:pt x="2128" y="8771"/>
                    <a:pt x="2795" y="8892"/>
                    <a:pt x="3470" y="8892"/>
                  </a:cubicBezTo>
                  <a:cubicBezTo>
                    <a:pt x="4082" y="8892"/>
                    <a:pt x="4701" y="8793"/>
                    <a:pt x="5259" y="8667"/>
                  </a:cubicBezTo>
                  <a:cubicBezTo>
                    <a:pt x="6522" y="8432"/>
                    <a:pt x="7727" y="7962"/>
                    <a:pt x="8814" y="7316"/>
                  </a:cubicBezTo>
                  <a:cubicBezTo>
                    <a:pt x="9842" y="6611"/>
                    <a:pt x="10929" y="5964"/>
                    <a:pt x="12016" y="5377"/>
                  </a:cubicBezTo>
                  <a:cubicBezTo>
                    <a:pt x="12799" y="5011"/>
                    <a:pt x="13767" y="4623"/>
                    <a:pt x="14653" y="4623"/>
                  </a:cubicBezTo>
                  <a:cubicBezTo>
                    <a:pt x="14764" y="4623"/>
                    <a:pt x="14875" y="4629"/>
                    <a:pt x="14983" y="4642"/>
                  </a:cubicBezTo>
                  <a:cubicBezTo>
                    <a:pt x="15483" y="4672"/>
                    <a:pt x="15923" y="4936"/>
                    <a:pt x="16188" y="5347"/>
                  </a:cubicBezTo>
                  <a:cubicBezTo>
                    <a:pt x="16393" y="5670"/>
                    <a:pt x="16305" y="6023"/>
                    <a:pt x="16334" y="6405"/>
                  </a:cubicBezTo>
                  <a:cubicBezTo>
                    <a:pt x="16452" y="6904"/>
                    <a:pt x="16775" y="7316"/>
                    <a:pt x="17245" y="7492"/>
                  </a:cubicBezTo>
                  <a:cubicBezTo>
                    <a:pt x="17305" y="7504"/>
                    <a:pt x="17365" y="7510"/>
                    <a:pt x="17424" y="7510"/>
                  </a:cubicBezTo>
                  <a:cubicBezTo>
                    <a:pt x="17655" y="7510"/>
                    <a:pt x="17875" y="7420"/>
                    <a:pt x="18038" y="7257"/>
                  </a:cubicBezTo>
                  <a:cubicBezTo>
                    <a:pt x="18773" y="6757"/>
                    <a:pt x="19390" y="6170"/>
                    <a:pt x="20300" y="6023"/>
                  </a:cubicBezTo>
                  <a:cubicBezTo>
                    <a:pt x="20385" y="6016"/>
                    <a:pt x="20470" y="6013"/>
                    <a:pt x="20554" y="6013"/>
                  </a:cubicBezTo>
                  <a:cubicBezTo>
                    <a:pt x="21226" y="6013"/>
                    <a:pt x="21864" y="6222"/>
                    <a:pt x="22386" y="6640"/>
                  </a:cubicBezTo>
                  <a:cubicBezTo>
                    <a:pt x="22911" y="6982"/>
                    <a:pt x="23400" y="7236"/>
                    <a:pt x="23978" y="7236"/>
                  </a:cubicBezTo>
                  <a:cubicBezTo>
                    <a:pt x="24144" y="7236"/>
                    <a:pt x="24318" y="7215"/>
                    <a:pt x="24501" y="7169"/>
                  </a:cubicBezTo>
                  <a:cubicBezTo>
                    <a:pt x="25383" y="6934"/>
                    <a:pt x="26147" y="6229"/>
                    <a:pt x="26822" y="5641"/>
                  </a:cubicBezTo>
                  <a:cubicBezTo>
                    <a:pt x="28467" y="4113"/>
                    <a:pt x="30054" y="2263"/>
                    <a:pt x="31905" y="882"/>
                  </a:cubicBezTo>
                  <a:cubicBezTo>
                    <a:pt x="26029" y="618"/>
                    <a:pt x="13279" y="236"/>
                    <a:pt x="40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8"/>
            <p:cNvSpPr/>
            <p:nvPr/>
          </p:nvSpPr>
          <p:spPr>
            <a:xfrm>
              <a:off x="5368534" y="1303538"/>
              <a:ext cx="76198" cy="104742"/>
            </a:xfrm>
            <a:custGeom>
              <a:avLst/>
              <a:gdLst/>
              <a:ahLst/>
              <a:cxnLst/>
              <a:rect l="l" t="t" r="r" b="b"/>
              <a:pathLst>
                <a:path w="3732" h="5130" extrusionOk="0">
                  <a:moveTo>
                    <a:pt x="1040" y="1"/>
                  </a:moveTo>
                  <a:cubicBezTo>
                    <a:pt x="831" y="1"/>
                    <a:pt x="657" y="152"/>
                    <a:pt x="529" y="365"/>
                  </a:cubicBezTo>
                  <a:cubicBezTo>
                    <a:pt x="294" y="835"/>
                    <a:pt x="177" y="1334"/>
                    <a:pt x="118" y="1863"/>
                  </a:cubicBezTo>
                  <a:cubicBezTo>
                    <a:pt x="0" y="2803"/>
                    <a:pt x="177" y="3743"/>
                    <a:pt x="588" y="4595"/>
                  </a:cubicBezTo>
                  <a:cubicBezTo>
                    <a:pt x="789" y="4989"/>
                    <a:pt x="1130" y="5129"/>
                    <a:pt x="1516" y="5129"/>
                  </a:cubicBezTo>
                  <a:cubicBezTo>
                    <a:pt x="2484" y="5129"/>
                    <a:pt x="3731" y="4243"/>
                    <a:pt x="3731" y="4243"/>
                  </a:cubicBezTo>
                  <a:cubicBezTo>
                    <a:pt x="588" y="2157"/>
                    <a:pt x="1998" y="424"/>
                    <a:pt x="1293" y="71"/>
                  </a:cubicBezTo>
                  <a:cubicBezTo>
                    <a:pt x="1204" y="23"/>
                    <a:pt x="1120"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78"/>
            <p:cNvSpPr/>
            <p:nvPr/>
          </p:nvSpPr>
          <p:spPr>
            <a:xfrm>
              <a:off x="5547882" y="1303538"/>
              <a:ext cx="76198" cy="104742"/>
            </a:xfrm>
            <a:custGeom>
              <a:avLst/>
              <a:gdLst/>
              <a:ahLst/>
              <a:cxnLst/>
              <a:rect l="l" t="t" r="r" b="b"/>
              <a:pathLst>
                <a:path w="3732" h="5130" extrusionOk="0">
                  <a:moveTo>
                    <a:pt x="2704" y="1"/>
                  </a:moveTo>
                  <a:cubicBezTo>
                    <a:pt x="2624" y="1"/>
                    <a:pt x="2536" y="23"/>
                    <a:pt x="2439" y="71"/>
                  </a:cubicBezTo>
                  <a:cubicBezTo>
                    <a:pt x="1734" y="424"/>
                    <a:pt x="3144" y="2157"/>
                    <a:pt x="0" y="4243"/>
                  </a:cubicBezTo>
                  <a:cubicBezTo>
                    <a:pt x="0" y="4243"/>
                    <a:pt x="1247" y="5129"/>
                    <a:pt x="2216" y="5129"/>
                  </a:cubicBezTo>
                  <a:cubicBezTo>
                    <a:pt x="2601" y="5129"/>
                    <a:pt x="2943" y="4989"/>
                    <a:pt x="3144" y="4595"/>
                  </a:cubicBezTo>
                  <a:cubicBezTo>
                    <a:pt x="3555" y="3743"/>
                    <a:pt x="3731" y="2803"/>
                    <a:pt x="3614" y="1863"/>
                  </a:cubicBezTo>
                  <a:cubicBezTo>
                    <a:pt x="3584" y="1334"/>
                    <a:pt x="3437" y="835"/>
                    <a:pt x="3202" y="365"/>
                  </a:cubicBezTo>
                  <a:cubicBezTo>
                    <a:pt x="3075" y="152"/>
                    <a:pt x="2916" y="1"/>
                    <a:pt x="27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8"/>
            <p:cNvSpPr/>
            <p:nvPr/>
          </p:nvSpPr>
          <p:spPr>
            <a:xfrm>
              <a:off x="5238372" y="1346741"/>
              <a:ext cx="533264" cy="420294"/>
            </a:xfrm>
            <a:custGeom>
              <a:avLst/>
              <a:gdLst/>
              <a:ahLst/>
              <a:cxnLst/>
              <a:rect l="l" t="t" r="r" b="b"/>
              <a:pathLst>
                <a:path w="26118" h="20585" extrusionOk="0">
                  <a:moveTo>
                    <a:pt x="22510" y="1"/>
                  </a:moveTo>
                  <a:cubicBezTo>
                    <a:pt x="20552" y="1"/>
                    <a:pt x="18479" y="1774"/>
                    <a:pt x="18479" y="1774"/>
                  </a:cubicBezTo>
                  <a:cubicBezTo>
                    <a:pt x="16746" y="1320"/>
                    <a:pt x="15178" y="1152"/>
                    <a:pt x="13808" y="1152"/>
                  </a:cubicBezTo>
                  <a:cubicBezTo>
                    <a:pt x="9955" y="1152"/>
                    <a:pt x="7668" y="2479"/>
                    <a:pt x="7668" y="2479"/>
                  </a:cubicBezTo>
                  <a:cubicBezTo>
                    <a:pt x="7668" y="2479"/>
                    <a:pt x="5062" y="1029"/>
                    <a:pt x="3809" y="1029"/>
                  </a:cubicBezTo>
                  <a:cubicBezTo>
                    <a:pt x="3692" y="1029"/>
                    <a:pt x="3587" y="1042"/>
                    <a:pt x="3496" y="1069"/>
                  </a:cubicBezTo>
                  <a:cubicBezTo>
                    <a:pt x="2439" y="1422"/>
                    <a:pt x="1" y="746"/>
                    <a:pt x="1763" y="3508"/>
                  </a:cubicBezTo>
                  <a:cubicBezTo>
                    <a:pt x="2634" y="4910"/>
                    <a:pt x="3951" y="5259"/>
                    <a:pt x="5045" y="5259"/>
                  </a:cubicBezTo>
                  <a:cubicBezTo>
                    <a:pt x="6128" y="5259"/>
                    <a:pt x="6992" y="4918"/>
                    <a:pt x="6992" y="4918"/>
                  </a:cubicBezTo>
                  <a:lnTo>
                    <a:pt x="6992" y="9442"/>
                  </a:lnTo>
                  <a:cubicBezTo>
                    <a:pt x="6992" y="10136"/>
                    <a:pt x="9666" y="20584"/>
                    <a:pt x="13082" y="20584"/>
                  </a:cubicBezTo>
                  <a:cubicBezTo>
                    <a:pt x="13138" y="20584"/>
                    <a:pt x="13194" y="20582"/>
                    <a:pt x="13250" y="20576"/>
                  </a:cubicBezTo>
                  <a:cubicBezTo>
                    <a:pt x="16716" y="20223"/>
                    <a:pt x="18802" y="12585"/>
                    <a:pt x="19507" y="10147"/>
                  </a:cubicBezTo>
                  <a:cubicBezTo>
                    <a:pt x="20242" y="7709"/>
                    <a:pt x="19860" y="3860"/>
                    <a:pt x="19860" y="3860"/>
                  </a:cubicBezTo>
                  <a:lnTo>
                    <a:pt x="19860" y="3860"/>
                  </a:lnTo>
                  <a:cubicBezTo>
                    <a:pt x="20110" y="3966"/>
                    <a:pt x="20405" y="4013"/>
                    <a:pt x="20726" y="4013"/>
                  </a:cubicBezTo>
                  <a:cubicBezTo>
                    <a:pt x="22632" y="4013"/>
                    <a:pt x="25492" y="2377"/>
                    <a:pt x="25794" y="1774"/>
                  </a:cubicBezTo>
                  <a:cubicBezTo>
                    <a:pt x="26117" y="1069"/>
                    <a:pt x="25089" y="394"/>
                    <a:pt x="23003" y="41"/>
                  </a:cubicBezTo>
                  <a:cubicBezTo>
                    <a:pt x="22841" y="14"/>
                    <a:pt x="22676" y="1"/>
                    <a:pt x="22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78"/>
            <p:cNvSpPr/>
            <p:nvPr/>
          </p:nvSpPr>
          <p:spPr>
            <a:xfrm>
              <a:off x="5407511" y="1571904"/>
              <a:ext cx="26420" cy="9004"/>
            </a:xfrm>
            <a:custGeom>
              <a:avLst/>
              <a:gdLst/>
              <a:ahLst/>
              <a:cxnLst/>
              <a:rect l="l" t="t" r="r" b="b"/>
              <a:pathLst>
                <a:path w="1294" h="441" extrusionOk="0">
                  <a:moveTo>
                    <a:pt x="647" y="0"/>
                  </a:moveTo>
                  <a:cubicBezTo>
                    <a:pt x="295" y="0"/>
                    <a:pt x="1" y="88"/>
                    <a:pt x="1" y="206"/>
                  </a:cubicBezTo>
                  <a:cubicBezTo>
                    <a:pt x="1" y="353"/>
                    <a:pt x="295" y="441"/>
                    <a:pt x="647" y="441"/>
                  </a:cubicBezTo>
                  <a:cubicBezTo>
                    <a:pt x="1029" y="441"/>
                    <a:pt x="1294" y="353"/>
                    <a:pt x="1294" y="206"/>
                  </a:cubicBezTo>
                  <a:cubicBezTo>
                    <a:pt x="1294" y="88"/>
                    <a:pt x="1029" y="0"/>
                    <a:pt x="6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78"/>
            <p:cNvSpPr/>
            <p:nvPr/>
          </p:nvSpPr>
          <p:spPr>
            <a:xfrm>
              <a:off x="5586859" y="1571904"/>
              <a:ext cx="26420" cy="9004"/>
            </a:xfrm>
            <a:custGeom>
              <a:avLst/>
              <a:gdLst/>
              <a:ahLst/>
              <a:cxnLst/>
              <a:rect l="l" t="t" r="r" b="b"/>
              <a:pathLst>
                <a:path w="1294" h="441" extrusionOk="0">
                  <a:moveTo>
                    <a:pt x="647" y="0"/>
                  </a:moveTo>
                  <a:cubicBezTo>
                    <a:pt x="295" y="0"/>
                    <a:pt x="1" y="88"/>
                    <a:pt x="1" y="206"/>
                  </a:cubicBezTo>
                  <a:cubicBezTo>
                    <a:pt x="1" y="353"/>
                    <a:pt x="295" y="441"/>
                    <a:pt x="647" y="441"/>
                  </a:cubicBezTo>
                  <a:cubicBezTo>
                    <a:pt x="1029" y="441"/>
                    <a:pt x="1293" y="353"/>
                    <a:pt x="1293" y="206"/>
                  </a:cubicBezTo>
                  <a:cubicBezTo>
                    <a:pt x="1293" y="88"/>
                    <a:pt x="1029" y="0"/>
                    <a:pt x="6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78"/>
            <p:cNvSpPr/>
            <p:nvPr/>
          </p:nvSpPr>
          <p:spPr>
            <a:xfrm>
              <a:off x="5267161" y="1400990"/>
              <a:ext cx="99597" cy="53188"/>
            </a:xfrm>
            <a:custGeom>
              <a:avLst/>
              <a:gdLst/>
              <a:ahLst/>
              <a:cxnLst/>
              <a:rect l="l" t="t" r="r" b="b"/>
              <a:pathLst>
                <a:path w="4878" h="2605" extrusionOk="0">
                  <a:moveTo>
                    <a:pt x="812" y="0"/>
                  </a:moveTo>
                  <a:cubicBezTo>
                    <a:pt x="514" y="0"/>
                    <a:pt x="235" y="67"/>
                    <a:pt x="1" y="234"/>
                  </a:cubicBezTo>
                  <a:cubicBezTo>
                    <a:pt x="89" y="439"/>
                    <a:pt x="206" y="645"/>
                    <a:pt x="353" y="851"/>
                  </a:cubicBezTo>
                  <a:cubicBezTo>
                    <a:pt x="1231" y="2260"/>
                    <a:pt x="2550" y="2604"/>
                    <a:pt x="3637" y="2604"/>
                  </a:cubicBezTo>
                  <a:cubicBezTo>
                    <a:pt x="4114" y="2604"/>
                    <a:pt x="4546" y="2538"/>
                    <a:pt x="4877" y="2466"/>
                  </a:cubicBezTo>
                  <a:cubicBezTo>
                    <a:pt x="4495" y="1791"/>
                    <a:pt x="3967" y="1262"/>
                    <a:pt x="3291" y="909"/>
                  </a:cubicBezTo>
                  <a:cubicBezTo>
                    <a:pt x="2702" y="560"/>
                    <a:pt x="1675" y="0"/>
                    <a:pt x="8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78"/>
            <p:cNvSpPr/>
            <p:nvPr/>
          </p:nvSpPr>
          <p:spPr>
            <a:xfrm>
              <a:off x="5643253" y="1394477"/>
              <a:ext cx="103190" cy="33811"/>
            </a:xfrm>
            <a:custGeom>
              <a:avLst/>
              <a:gdLst/>
              <a:ahLst/>
              <a:cxnLst/>
              <a:rect l="l" t="t" r="r" b="b"/>
              <a:pathLst>
                <a:path w="5054" h="1656" extrusionOk="0">
                  <a:moveTo>
                    <a:pt x="3849" y="0"/>
                  </a:moveTo>
                  <a:cubicBezTo>
                    <a:pt x="2487" y="0"/>
                    <a:pt x="1036" y="585"/>
                    <a:pt x="0" y="1463"/>
                  </a:cubicBezTo>
                  <a:lnTo>
                    <a:pt x="59" y="1522"/>
                  </a:lnTo>
                  <a:cubicBezTo>
                    <a:pt x="299" y="1615"/>
                    <a:pt x="576" y="1656"/>
                    <a:pt x="877" y="1656"/>
                  </a:cubicBezTo>
                  <a:cubicBezTo>
                    <a:pt x="2198" y="1656"/>
                    <a:pt x="3977" y="865"/>
                    <a:pt x="5053" y="171"/>
                  </a:cubicBezTo>
                  <a:cubicBezTo>
                    <a:pt x="4669" y="54"/>
                    <a:pt x="4263" y="0"/>
                    <a:pt x="3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8"/>
            <p:cNvSpPr/>
            <p:nvPr/>
          </p:nvSpPr>
          <p:spPr>
            <a:xfrm>
              <a:off x="5672041" y="2384046"/>
              <a:ext cx="67194" cy="111194"/>
            </a:xfrm>
            <a:custGeom>
              <a:avLst/>
              <a:gdLst/>
              <a:ahLst/>
              <a:cxnLst/>
              <a:rect l="l" t="t" r="r" b="b"/>
              <a:pathLst>
                <a:path w="3291" h="5446" extrusionOk="0">
                  <a:moveTo>
                    <a:pt x="0" y="0"/>
                  </a:moveTo>
                  <a:cubicBezTo>
                    <a:pt x="59" y="3026"/>
                    <a:pt x="0" y="5288"/>
                    <a:pt x="0" y="5288"/>
                  </a:cubicBezTo>
                  <a:cubicBezTo>
                    <a:pt x="0" y="5288"/>
                    <a:pt x="1228" y="5445"/>
                    <a:pt x="2150" y="5445"/>
                  </a:cubicBezTo>
                  <a:cubicBezTo>
                    <a:pt x="2612" y="5445"/>
                    <a:pt x="2997" y="5406"/>
                    <a:pt x="3114" y="5288"/>
                  </a:cubicBezTo>
                  <a:cubicBezTo>
                    <a:pt x="3291" y="5112"/>
                    <a:pt x="3291" y="2909"/>
                    <a:pt x="3291" y="412"/>
                  </a:cubicBezTo>
                  <a:cubicBezTo>
                    <a:pt x="2204" y="324"/>
                    <a:pt x="1117" y="147"/>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8"/>
            <p:cNvSpPr/>
            <p:nvPr/>
          </p:nvSpPr>
          <p:spPr>
            <a:xfrm>
              <a:off x="6312050" y="2414039"/>
              <a:ext cx="89388" cy="96840"/>
            </a:xfrm>
            <a:custGeom>
              <a:avLst/>
              <a:gdLst/>
              <a:ahLst/>
              <a:cxnLst/>
              <a:rect l="l" t="t" r="r" b="b"/>
              <a:pathLst>
                <a:path w="4378" h="4743" extrusionOk="0">
                  <a:moveTo>
                    <a:pt x="1792" y="0"/>
                  </a:moveTo>
                  <a:cubicBezTo>
                    <a:pt x="882" y="2556"/>
                    <a:pt x="0" y="4524"/>
                    <a:pt x="0" y="4524"/>
                  </a:cubicBezTo>
                  <a:cubicBezTo>
                    <a:pt x="0" y="4524"/>
                    <a:pt x="559" y="4742"/>
                    <a:pt x="1236" y="4742"/>
                  </a:cubicBezTo>
                  <a:cubicBezTo>
                    <a:pt x="1751" y="4742"/>
                    <a:pt x="2334" y="4616"/>
                    <a:pt x="2791" y="4172"/>
                  </a:cubicBezTo>
                  <a:cubicBezTo>
                    <a:pt x="3085" y="3849"/>
                    <a:pt x="3702" y="2292"/>
                    <a:pt x="4378" y="177"/>
                  </a:cubicBezTo>
                  <a:cubicBezTo>
                    <a:pt x="3526" y="177"/>
                    <a:pt x="2644" y="118"/>
                    <a:pt x="1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8"/>
            <p:cNvSpPr/>
            <p:nvPr/>
          </p:nvSpPr>
          <p:spPr>
            <a:xfrm>
              <a:off x="6422407" y="1737448"/>
              <a:ext cx="139186" cy="265734"/>
            </a:xfrm>
            <a:custGeom>
              <a:avLst/>
              <a:gdLst/>
              <a:ahLst/>
              <a:cxnLst/>
              <a:rect l="l" t="t" r="r" b="b"/>
              <a:pathLst>
                <a:path w="6817" h="13015" extrusionOk="0">
                  <a:moveTo>
                    <a:pt x="6816" y="0"/>
                  </a:moveTo>
                  <a:cubicBezTo>
                    <a:pt x="6053" y="705"/>
                    <a:pt x="5054" y="1087"/>
                    <a:pt x="3996" y="1087"/>
                  </a:cubicBezTo>
                  <a:cubicBezTo>
                    <a:pt x="3374" y="1087"/>
                    <a:pt x="2723" y="1000"/>
                    <a:pt x="2083" y="1000"/>
                  </a:cubicBezTo>
                  <a:cubicBezTo>
                    <a:pt x="1817" y="1000"/>
                    <a:pt x="1553" y="1015"/>
                    <a:pt x="1293" y="1058"/>
                  </a:cubicBezTo>
                  <a:cubicBezTo>
                    <a:pt x="471" y="1176"/>
                    <a:pt x="30" y="1851"/>
                    <a:pt x="1" y="2644"/>
                  </a:cubicBezTo>
                  <a:cubicBezTo>
                    <a:pt x="30" y="3555"/>
                    <a:pt x="236" y="4436"/>
                    <a:pt x="588" y="5230"/>
                  </a:cubicBezTo>
                  <a:cubicBezTo>
                    <a:pt x="911" y="6052"/>
                    <a:pt x="1323" y="6787"/>
                    <a:pt x="1411" y="7668"/>
                  </a:cubicBezTo>
                  <a:cubicBezTo>
                    <a:pt x="1470" y="8696"/>
                    <a:pt x="1058" y="9754"/>
                    <a:pt x="1235" y="10782"/>
                  </a:cubicBezTo>
                  <a:cubicBezTo>
                    <a:pt x="1411" y="11693"/>
                    <a:pt x="2175" y="12398"/>
                    <a:pt x="2850" y="13015"/>
                  </a:cubicBezTo>
                  <a:cubicBezTo>
                    <a:pt x="3262" y="10899"/>
                    <a:pt x="4143" y="8167"/>
                    <a:pt x="5759" y="4231"/>
                  </a:cubicBezTo>
                  <a:cubicBezTo>
                    <a:pt x="6288" y="2879"/>
                    <a:pt x="6640" y="1440"/>
                    <a:pt x="68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8"/>
            <p:cNvSpPr/>
            <p:nvPr/>
          </p:nvSpPr>
          <p:spPr>
            <a:xfrm>
              <a:off x="5425520" y="1643058"/>
              <a:ext cx="167954" cy="123955"/>
            </a:xfrm>
            <a:custGeom>
              <a:avLst/>
              <a:gdLst/>
              <a:ahLst/>
              <a:cxnLst/>
              <a:rect l="l" t="t" r="r" b="b"/>
              <a:pathLst>
                <a:path w="8226" h="6071" extrusionOk="0">
                  <a:moveTo>
                    <a:pt x="4252" y="0"/>
                  </a:moveTo>
                  <a:cubicBezTo>
                    <a:pt x="2729" y="0"/>
                    <a:pt x="1157" y="558"/>
                    <a:pt x="0" y="1686"/>
                  </a:cubicBezTo>
                  <a:cubicBezTo>
                    <a:pt x="1051" y="4043"/>
                    <a:pt x="2431" y="6070"/>
                    <a:pt x="3928" y="6070"/>
                  </a:cubicBezTo>
                  <a:cubicBezTo>
                    <a:pt x="3980" y="6070"/>
                    <a:pt x="4032" y="6068"/>
                    <a:pt x="4084" y="6063"/>
                  </a:cubicBezTo>
                  <a:cubicBezTo>
                    <a:pt x="5788" y="5887"/>
                    <a:pt x="7198" y="3918"/>
                    <a:pt x="8226" y="1686"/>
                  </a:cubicBezTo>
                  <a:cubicBezTo>
                    <a:pt x="7268" y="566"/>
                    <a:pt x="5785" y="0"/>
                    <a:pt x="4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8"/>
            <p:cNvSpPr/>
            <p:nvPr/>
          </p:nvSpPr>
          <p:spPr>
            <a:xfrm>
              <a:off x="5617465" y="1461527"/>
              <a:ext cx="28809" cy="73197"/>
            </a:xfrm>
            <a:custGeom>
              <a:avLst/>
              <a:gdLst/>
              <a:ahLst/>
              <a:cxnLst/>
              <a:rect l="l" t="t" r="r" b="b"/>
              <a:pathLst>
                <a:path w="1411" h="3585" extrusionOk="0">
                  <a:moveTo>
                    <a:pt x="1381" y="1"/>
                  </a:moveTo>
                  <a:lnTo>
                    <a:pt x="1381" y="1"/>
                  </a:lnTo>
                  <a:cubicBezTo>
                    <a:pt x="999" y="89"/>
                    <a:pt x="676" y="265"/>
                    <a:pt x="411" y="530"/>
                  </a:cubicBezTo>
                  <a:cubicBezTo>
                    <a:pt x="353" y="618"/>
                    <a:pt x="265" y="706"/>
                    <a:pt x="206" y="794"/>
                  </a:cubicBezTo>
                  <a:cubicBezTo>
                    <a:pt x="0" y="1587"/>
                    <a:pt x="59" y="2439"/>
                    <a:pt x="353" y="3203"/>
                  </a:cubicBezTo>
                  <a:lnTo>
                    <a:pt x="500" y="3409"/>
                  </a:lnTo>
                  <a:lnTo>
                    <a:pt x="676" y="3467"/>
                  </a:lnTo>
                  <a:cubicBezTo>
                    <a:pt x="823" y="3497"/>
                    <a:pt x="999" y="3555"/>
                    <a:pt x="1146" y="3585"/>
                  </a:cubicBezTo>
                  <a:cubicBezTo>
                    <a:pt x="1322" y="2410"/>
                    <a:pt x="1410" y="1205"/>
                    <a:pt x="13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8"/>
            <p:cNvSpPr/>
            <p:nvPr/>
          </p:nvSpPr>
          <p:spPr>
            <a:xfrm>
              <a:off x="5545473" y="1556305"/>
              <a:ext cx="90592" cy="115788"/>
            </a:xfrm>
            <a:custGeom>
              <a:avLst/>
              <a:gdLst/>
              <a:ahLst/>
              <a:cxnLst/>
              <a:rect l="l" t="t" r="r" b="b"/>
              <a:pathLst>
                <a:path w="4437" h="5671" extrusionOk="0">
                  <a:moveTo>
                    <a:pt x="4437" y="0"/>
                  </a:moveTo>
                  <a:lnTo>
                    <a:pt x="4437" y="0"/>
                  </a:lnTo>
                  <a:cubicBezTo>
                    <a:pt x="4172" y="147"/>
                    <a:pt x="3937" y="382"/>
                    <a:pt x="3732" y="617"/>
                  </a:cubicBezTo>
                  <a:cubicBezTo>
                    <a:pt x="3467" y="1029"/>
                    <a:pt x="3144" y="1411"/>
                    <a:pt x="2762" y="1734"/>
                  </a:cubicBezTo>
                  <a:cubicBezTo>
                    <a:pt x="2527" y="1881"/>
                    <a:pt x="2292" y="1998"/>
                    <a:pt x="1998" y="2027"/>
                  </a:cubicBezTo>
                  <a:cubicBezTo>
                    <a:pt x="1734" y="2086"/>
                    <a:pt x="1470" y="2057"/>
                    <a:pt x="1205" y="2086"/>
                  </a:cubicBezTo>
                  <a:cubicBezTo>
                    <a:pt x="618" y="2145"/>
                    <a:pt x="118" y="2556"/>
                    <a:pt x="1" y="3144"/>
                  </a:cubicBezTo>
                  <a:cubicBezTo>
                    <a:pt x="530" y="4231"/>
                    <a:pt x="1382" y="5141"/>
                    <a:pt x="2469" y="5670"/>
                  </a:cubicBezTo>
                  <a:cubicBezTo>
                    <a:pt x="3262" y="3819"/>
                    <a:pt x="3908" y="1939"/>
                    <a:pt x="44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8"/>
            <p:cNvSpPr/>
            <p:nvPr/>
          </p:nvSpPr>
          <p:spPr>
            <a:xfrm>
              <a:off x="5398528" y="1607042"/>
              <a:ext cx="36609" cy="68644"/>
            </a:xfrm>
            <a:custGeom>
              <a:avLst/>
              <a:gdLst/>
              <a:ahLst/>
              <a:cxnLst/>
              <a:rect l="l" t="t" r="r" b="b"/>
              <a:pathLst>
                <a:path w="1793" h="3362" extrusionOk="0">
                  <a:moveTo>
                    <a:pt x="283" y="1"/>
                  </a:moveTo>
                  <a:cubicBezTo>
                    <a:pt x="228" y="1"/>
                    <a:pt x="173" y="5"/>
                    <a:pt x="118" y="12"/>
                  </a:cubicBezTo>
                  <a:lnTo>
                    <a:pt x="0" y="12"/>
                  </a:lnTo>
                  <a:cubicBezTo>
                    <a:pt x="382" y="1158"/>
                    <a:pt x="794" y="2275"/>
                    <a:pt x="1264" y="3362"/>
                  </a:cubicBezTo>
                  <a:cubicBezTo>
                    <a:pt x="1352" y="3273"/>
                    <a:pt x="1410" y="3156"/>
                    <a:pt x="1469" y="3038"/>
                  </a:cubicBezTo>
                  <a:cubicBezTo>
                    <a:pt x="1675" y="2686"/>
                    <a:pt x="1792" y="2275"/>
                    <a:pt x="1792" y="1834"/>
                  </a:cubicBezTo>
                  <a:cubicBezTo>
                    <a:pt x="1792" y="1452"/>
                    <a:pt x="1704" y="1070"/>
                    <a:pt x="1528" y="718"/>
                  </a:cubicBezTo>
                  <a:cubicBezTo>
                    <a:pt x="1352" y="424"/>
                    <a:pt x="1058" y="189"/>
                    <a:pt x="735" y="71"/>
                  </a:cubicBezTo>
                  <a:cubicBezTo>
                    <a:pt x="584" y="28"/>
                    <a:pt x="434" y="1"/>
                    <a:pt x="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78"/>
            <p:cNvSpPr/>
            <p:nvPr/>
          </p:nvSpPr>
          <p:spPr>
            <a:xfrm>
              <a:off x="5432707" y="1370364"/>
              <a:ext cx="130795" cy="44367"/>
            </a:xfrm>
            <a:custGeom>
              <a:avLst/>
              <a:gdLst/>
              <a:ahLst/>
              <a:cxnLst/>
              <a:rect l="l" t="t" r="r" b="b"/>
              <a:pathLst>
                <a:path w="6406" h="2173" extrusionOk="0">
                  <a:moveTo>
                    <a:pt x="4255" y="0"/>
                  </a:moveTo>
                  <a:cubicBezTo>
                    <a:pt x="2821" y="0"/>
                    <a:pt x="1391" y="196"/>
                    <a:pt x="1" y="588"/>
                  </a:cubicBezTo>
                  <a:cubicBezTo>
                    <a:pt x="30" y="1058"/>
                    <a:pt x="206" y="1528"/>
                    <a:pt x="500" y="1910"/>
                  </a:cubicBezTo>
                  <a:cubicBezTo>
                    <a:pt x="620" y="2081"/>
                    <a:pt x="810" y="2172"/>
                    <a:pt x="999" y="2172"/>
                  </a:cubicBezTo>
                  <a:cubicBezTo>
                    <a:pt x="1135" y="2172"/>
                    <a:pt x="1271" y="2125"/>
                    <a:pt x="1382" y="2027"/>
                  </a:cubicBezTo>
                  <a:cubicBezTo>
                    <a:pt x="1617" y="1734"/>
                    <a:pt x="1910" y="1528"/>
                    <a:pt x="2234" y="1410"/>
                  </a:cubicBezTo>
                  <a:cubicBezTo>
                    <a:pt x="2410" y="1381"/>
                    <a:pt x="2579" y="1366"/>
                    <a:pt x="2744" y="1366"/>
                  </a:cubicBezTo>
                  <a:cubicBezTo>
                    <a:pt x="2909" y="1366"/>
                    <a:pt x="3071" y="1381"/>
                    <a:pt x="3232" y="1410"/>
                  </a:cubicBezTo>
                  <a:cubicBezTo>
                    <a:pt x="3614" y="1528"/>
                    <a:pt x="4026" y="1557"/>
                    <a:pt x="4407" y="1675"/>
                  </a:cubicBezTo>
                  <a:cubicBezTo>
                    <a:pt x="4672" y="1734"/>
                    <a:pt x="4936" y="1881"/>
                    <a:pt x="5201" y="1939"/>
                  </a:cubicBezTo>
                  <a:cubicBezTo>
                    <a:pt x="5239" y="1946"/>
                    <a:pt x="5271" y="1949"/>
                    <a:pt x="5300" y="1949"/>
                  </a:cubicBezTo>
                  <a:cubicBezTo>
                    <a:pt x="5406" y="1949"/>
                    <a:pt x="5467" y="1901"/>
                    <a:pt x="5583" y="1763"/>
                  </a:cubicBezTo>
                  <a:cubicBezTo>
                    <a:pt x="5906" y="1352"/>
                    <a:pt x="6141" y="882"/>
                    <a:pt x="6317" y="382"/>
                  </a:cubicBezTo>
                  <a:lnTo>
                    <a:pt x="6405" y="147"/>
                  </a:lnTo>
                  <a:cubicBezTo>
                    <a:pt x="5690" y="49"/>
                    <a:pt x="4972" y="0"/>
                    <a:pt x="4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78"/>
            <p:cNvSpPr/>
            <p:nvPr/>
          </p:nvSpPr>
          <p:spPr>
            <a:xfrm>
              <a:off x="5416516" y="1529313"/>
              <a:ext cx="27604" cy="23521"/>
            </a:xfrm>
            <a:custGeom>
              <a:avLst/>
              <a:gdLst/>
              <a:ahLst/>
              <a:cxnLst/>
              <a:rect l="l" t="t" r="r" b="b"/>
              <a:pathLst>
                <a:path w="1352" h="1152" extrusionOk="0">
                  <a:moveTo>
                    <a:pt x="764" y="0"/>
                  </a:moveTo>
                  <a:cubicBezTo>
                    <a:pt x="265" y="0"/>
                    <a:pt x="1" y="617"/>
                    <a:pt x="353" y="970"/>
                  </a:cubicBezTo>
                  <a:cubicBezTo>
                    <a:pt x="479" y="1096"/>
                    <a:pt x="631" y="1152"/>
                    <a:pt x="778" y="1152"/>
                  </a:cubicBezTo>
                  <a:cubicBezTo>
                    <a:pt x="1075" y="1152"/>
                    <a:pt x="1352" y="922"/>
                    <a:pt x="1352" y="588"/>
                  </a:cubicBezTo>
                  <a:cubicBezTo>
                    <a:pt x="1352" y="265"/>
                    <a:pt x="1088" y="0"/>
                    <a:pt x="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8"/>
            <p:cNvSpPr/>
            <p:nvPr/>
          </p:nvSpPr>
          <p:spPr>
            <a:xfrm>
              <a:off x="5576671" y="1529313"/>
              <a:ext cx="27604" cy="23705"/>
            </a:xfrm>
            <a:custGeom>
              <a:avLst/>
              <a:gdLst/>
              <a:ahLst/>
              <a:cxnLst/>
              <a:rect l="l" t="t" r="r" b="b"/>
              <a:pathLst>
                <a:path w="1352" h="1161" extrusionOk="0">
                  <a:moveTo>
                    <a:pt x="764" y="0"/>
                  </a:moveTo>
                  <a:cubicBezTo>
                    <a:pt x="265" y="0"/>
                    <a:pt x="0" y="617"/>
                    <a:pt x="353" y="999"/>
                  </a:cubicBezTo>
                  <a:cubicBezTo>
                    <a:pt x="474" y="1111"/>
                    <a:pt x="619" y="1161"/>
                    <a:pt x="760" y="1161"/>
                  </a:cubicBezTo>
                  <a:cubicBezTo>
                    <a:pt x="1064" y="1161"/>
                    <a:pt x="1352" y="929"/>
                    <a:pt x="1352" y="588"/>
                  </a:cubicBezTo>
                  <a:cubicBezTo>
                    <a:pt x="1352" y="265"/>
                    <a:pt x="1087" y="0"/>
                    <a:pt x="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8"/>
            <p:cNvSpPr/>
            <p:nvPr/>
          </p:nvSpPr>
          <p:spPr>
            <a:xfrm>
              <a:off x="5469908" y="1717051"/>
              <a:ext cx="20356" cy="20479"/>
            </a:xfrm>
            <a:custGeom>
              <a:avLst/>
              <a:gdLst/>
              <a:ahLst/>
              <a:cxnLst/>
              <a:rect l="l" t="t" r="r" b="b"/>
              <a:pathLst>
                <a:path w="997" h="1003" extrusionOk="0">
                  <a:moveTo>
                    <a:pt x="323" y="1"/>
                  </a:moveTo>
                  <a:cubicBezTo>
                    <a:pt x="30" y="1"/>
                    <a:pt x="0" y="382"/>
                    <a:pt x="206" y="676"/>
                  </a:cubicBezTo>
                  <a:cubicBezTo>
                    <a:pt x="340" y="912"/>
                    <a:pt x="469" y="1003"/>
                    <a:pt x="576" y="1003"/>
                  </a:cubicBezTo>
                  <a:cubicBezTo>
                    <a:pt x="870" y="1003"/>
                    <a:pt x="996" y="325"/>
                    <a:pt x="588" y="89"/>
                  </a:cubicBezTo>
                  <a:cubicBezTo>
                    <a:pt x="500" y="30"/>
                    <a:pt x="412" y="1"/>
                    <a:pt x="3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8"/>
            <p:cNvSpPr/>
            <p:nvPr/>
          </p:nvSpPr>
          <p:spPr>
            <a:xfrm>
              <a:off x="5525586" y="1717051"/>
              <a:ext cx="19907" cy="20479"/>
            </a:xfrm>
            <a:custGeom>
              <a:avLst/>
              <a:gdLst/>
              <a:ahLst/>
              <a:cxnLst/>
              <a:rect l="l" t="t" r="r" b="b"/>
              <a:pathLst>
                <a:path w="975" h="1003" extrusionOk="0">
                  <a:moveTo>
                    <a:pt x="681" y="1"/>
                  </a:moveTo>
                  <a:cubicBezTo>
                    <a:pt x="564" y="1"/>
                    <a:pt x="475" y="30"/>
                    <a:pt x="387" y="89"/>
                  </a:cubicBezTo>
                  <a:cubicBezTo>
                    <a:pt x="0" y="325"/>
                    <a:pt x="117" y="1003"/>
                    <a:pt x="415" y="1003"/>
                  </a:cubicBezTo>
                  <a:cubicBezTo>
                    <a:pt x="524" y="1003"/>
                    <a:pt x="657" y="912"/>
                    <a:pt x="799" y="676"/>
                  </a:cubicBezTo>
                  <a:cubicBezTo>
                    <a:pt x="975" y="382"/>
                    <a:pt x="945" y="1"/>
                    <a:pt x="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0" name="Google Shape;1630;p78"/>
          <p:cNvGrpSpPr/>
          <p:nvPr/>
        </p:nvGrpSpPr>
        <p:grpSpPr>
          <a:xfrm>
            <a:off x="66272" y="4033748"/>
            <a:ext cx="1511645" cy="993136"/>
            <a:chOff x="6913050" y="2675850"/>
            <a:chExt cx="935250" cy="614450"/>
          </a:xfrm>
        </p:grpSpPr>
        <p:sp>
          <p:nvSpPr>
            <p:cNvPr id="1631" name="Google Shape;1631;p78"/>
            <p:cNvSpPr/>
            <p:nvPr/>
          </p:nvSpPr>
          <p:spPr>
            <a:xfrm>
              <a:off x="6987725" y="3071825"/>
              <a:ext cx="63575" cy="10775"/>
            </a:xfrm>
            <a:custGeom>
              <a:avLst/>
              <a:gdLst/>
              <a:ahLst/>
              <a:cxnLst/>
              <a:rect l="l" t="t" r="r" b="b"/>
              <a:pathLst>
                <a:path w="2543" h="431" extrusionOk="0">
                  <a:moveTo>
                    <a:pt x="856" y="1"/>
                  </a:moveTo>
                  <a:cubicBezTo>
                    <a:pt x="590" y="1"/>
                    <a:pt x="323" y="24"/>
                    <a:pt x="59" y="71"/>
                  </a:cubicBezTo>
                  <a:cubicBezTo>
                    <a:pt x="0" y="71"/>
                    <a:pt x="30" y="189"/>
                    <a:pt x="118" y="189"/>
                  </a:cubicBezTo>
                  <a:cubicBezTo>
                    <a:pt x="373" y="142"/>
                    <a:pt x="631" y="119"/>
                    <a:pt x="887" y="119"/>
                  </a:cubicBezTo>
                  <a:cubicBezTo>
                    <a:pt x="1436" y="119"/>
                    <a:pt x="1981" y="225"/>
                    <a:pt x="2484" y="426"/>
                  </a:cubicBezTo>
                  <a:cubicBezTo>
                    <a:pt x="2491" y="429"/>
                    <a:pt x="2496" y="431"/>
                    <a:pt x="2502" y="431"/>
                  </a:cubicBezTo>
                  <a:cubicBezTo>
                    <a:pt x="2543" y="431"/>
                    <a:pt x="2540" y="334"/>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8"/>
            <p:cNvSpPr/>
            <p:nvPr/>
          </p:nvSpPr>
          <p:spPr>
            <a:xfrm>
              <a:off x="7018025" y="3064925"/>
              <a:ext cx="59900" cy="24425"/>
            </a:xfrm>
            <a:custGeom>
              <a:avLst/>
              <a:gdLst/>
              <a:ahLst/>
              <a:cxnLst/>
              <a:rect l="l" t="t" r="r" b="b"/>
              <a:pathLst>
                <a:path w="2396" h="977" extrusionOk="0">
                  <a:moveTo>
                    <a:pt x="836" y="1"/>
                  </a:moveTo>
                  <a:cubicBezTo>
                    <a:pt x="526" y="1"/>
                    <a:pt x="233" y="106"/>
                    <a:pt x="1" y="318"/>
                  </a:cubicBezTo>
                  <a:cubicBezTo>
                    <a:pt x="326" y="584"/>
                    <a:pt x="740" y="791"/>
                    <a:pt x="1154" y="909"/>
                  </a:cubicBezTo>
                  <a:cubicBezTo>
                    <a:pt x="1319" y="953"/>
                    <a:pt x="1484" y="977"/>
                    <a:pt x="1645" y="977"/>
                  </a:cubicBezTo>
                  <a:cubicBezTo>
                    <a:pt x="1915" y="977"/>
                    <a:pt x="2173" y="910"/>
                    <a:pt x="2396" y="761"/>
                  </a:cubicBezTo>
                  <a:lnTo>
                    <a:pt x="2337" y="732"/>
                  </a:lnTo>
                  <a:cubicBezTo>
                    <a:pt x="2011" y="436"/>
                    <a:pt x="1627" y="170"/>
                    <a:pt x="1213" y="51"/>
                  </a:cubicBezTo>
                  <a:cubicBezTo>
                    <a:pt x="1086" y="18"/>
                    <a:pt x="960"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8"/>
            <p:cNvSpPr/>
            <p:nvPr/>
          </p:nvSpPr>
          <p:spPr>
            <a:xfrm>
              <a:off x="7087525" y="2985325"/>
              <a:ext cx="27200" cy="68525"/>
            </a:xfrm>
            <a:custGeom>
              <a:avLst/>
              <a:gdLst/>
              <a:ahLst/>
              <a:cxnLst/>
              <a:rect l="l" t="t" r="r" b="b"/>
              <a:pathLst>
                <a:path w="1088" h="2741" extrusionOk="0">
                  <a:moveTo>
                    <a:pt x="994" y="1"/>
                  </a:moveTo>
                  <a:cubicBezTo>
                    <a:pt x="978" y="1"/>
                    <a:pt x="961" y="5"/>
                    <a:pt x="947" y="12"/>
                  </a:cubicBezTo>
                  <a:cubicBezTo>
                    <a:pt x="414" y="810"/>
                    <a:pt x="59" y="1727"/>
                    <a:pt x="0" y="2674"/>
                  </a:cubicBezTo>
                  <a:cubicBezTo>
                    <a:pt x="0" y="2718"/>
                    <a:pt x="30" y="2740"/>
                    <a:pt x="59" y="2740"/>
                  </a:cubicBezTo>
                  <a:cubicBezTo>
                    <a:pt x="89" y="2740"/>
                    <a:pt x="119" y="2718"/>
                    <a:pt x="119" y="2674"/>
                  </a:cubicBezTo>
                  <a:cubicBezTo>
                    <a:pt x="178" y="1757"/>
                    <a:pt x="503" y="870"/>
                    <a:pt x="1065" y="101"/>
                  </a:cubicBezTo>
                  <a:cubicBezTo>
                    <a:pt x="1087" y="34"/>
                    <a:pt x="1043" y="1"/>
                    <a:pt x="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8"/>
            <p:cNvSpPr/>
            <p:nvPr/>
          </p:nvSpPr>
          <p:spPr>
            <a:xfrm>
              <a:off x="7072000" y="3017400"/>
              <a:ext cx="28125" cy="66575"/>
            </a:xfrm>
            <a:custGeom>
              <a:avLst/>
              <a:gdLst/>
              <a:ahLst/>
              <a:cxnLst/>
              <a:rect l="l" t="t" r="r" b="b"/>
              <a:pathLst>
                <a:path w="1125" h="2663" extrusionOk="0">
                  <a:moveTo>
                    <a:pt x="947" y="1"/>
                  </a:moveTo>
                  <a:cubicBezTo>
                    <a:pt x="473" y="267"/>
                    <a:pt x="178" y="740"/>
                    <a:pt x="59" y="1213"/>
                  </a:cubicBezTo>
                  <a:cubicBezTo>
                    <a:pt x="0" y="1716"/>
                    <a:pt x="59" y="2159"/>
                    <a:pt x="237" y="2544"/>
                  </a:cubicBezTo>
                  <a:lnTo>
                    <a:pt x="237" y="2662"/>
                  </a:lnTo>
                  <a:cubicBezTo>
                    <a:pt x="680" y="2337"/>
                    <a:pt x="947" y="1864"/>
                    <a:pt x="1035" y="1361"/>
                  </a:cubicBezTo>
                  <a:cubicBezTo>
                    <a:pt x="1124" y="888"/>
                    <a:pt x="1065" y="444"/>
                    <a:pt x="94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8"/>
            <p:cNvSpPr/>
            <p:nvPr/>
          </p:nvSpPr>
          <p:spPr>
            <a:xfrm>
              <a:off x="6961850" y="3034125"/>
              <a:ext cx="63575" cy="10325"/>
            </a:xfrm>
            <a:custGeom>
              <a:avLst/>
              <a:gdLst/>
              <a:ahLst/>
              <a:cxnLst/>
              <a:rect l="l" t="t" r="r" b="b"/>
              <a:pathLst>
                <a:path w="2543" h="413" extrusionOk="0">
                  <a:moveTo>
                    <a:pt x="856" y="1"/>
                  </a:moveTo>
                  <a:cubicBezTo>
                    <a:pt x="590" y="1"/>
                    <a:pt x="323" y="24"/>
                    <a:pt x="59" y="71"/>
                  </a:cubicBezTo>
                  <a:cubicBezTo>
                    <a:pt x="0" y="101"/>
                    <a:pt x="30" y="189"/>
                    <a:pt x="118" y="189"/>
                  </a:cubicBezTo>
                  <a:cubicBezTo>
                    <a:pt x="397" y="138"/>
                    <a:pt x="678" y="111"/>
                    <a:pt x="959" y="111"/>
                  </a:cubicBezTo>
                  <a:cubicBezTo>
                    <a:pt x="1483" y="111"/>
                    <a:pt x="2002" y="204"/>
                    <a:pt x="2484" y="396"/>
                  </a:cubicBezTo>
                  <a:cubicBezTo>
                    <a:pt x="2496" y="408"/>
                    <a:pt x="2505" y="413"/>
                    <a:pt x="2512" y="413"/>
                  </a:cubicBezTo>
                  <a:cubicBezTo>
                    <a:pt x="2542" y="413"/>
                    <a:pt x="2537" y="331"/>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8"/>
            <p:cNvSpPr/>
            <p:nvPr/>
          </p:nvSpPr>
          <p:spPr>
            <a:xfrm>
              <a:off x="6992150" y="3027225"/>
              <a:ext cx="59900" cy="23900"/>
            </a:xfrm>
            <a:custGeom>
              <a:avLst/>
              <a:gdLst/>
              <a:ahLst/>
              <a:cxnLst/>
              <a:rect l="l" t="t" r="r" b="b"/>
              <a:pathLst>
                <a:path w="2396" h="956" extrusionOk="0">
                  <a:moveTo>
                    <a:pt x="836" y="1"/>
                  </a:moveTo>
                  <a:cubicBezTo>
                    <a:pt x="526" y="1"/>
                    <a:pt x="233" y="106"/>
                    <a:pt x="1" y="317"/>
                  </a:cubicBezTo>
                  <a:cubicBezTo>
                    <a:pt x="326" y="554"/>
                    <a:pt x="740" y="791"/>
                    <a:pt x="1154" y="909"/>
                  </a:cubicBezTo>
                  <a:cubicBezTo>
                    <a:pt x="1307" y="939"/>
                    <a:pt x="1460" y="956"/>
                    <a:pt x="1610" y="956"/>
                  </a:cubicBezTo>
                  <a:cubicBezTo>
                    <a:pt x="1893" y="956"/>
                    <a:pt x="2164" y="897"/>
                    <a:pt x="2396" y="761"/>
                  </a:cubicBezTo>
                  <a:lnTo>
                    <a:pt x="2337" y="702"/>
                  </a:lnTo>
                  <a:cubicBezTo>
                    <a:pt x="2011" y="406"/>
                    <a:pt x="1627" y="170"/>
                    <a:pt x="1213" y="51"/>
                  </a:cubicBezTo>
                  <a:cubicBezTo>
                    <a:pt x="1086" y="17"/>
                    <a:pt x="95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8"/>
            <p:cNvSpPr/>
            <p:nvPr/>
          </p:nvSpPr>
          <p:spPr>
            <a:xfrm>
              <a:off x="7061650" y="2948050"/>
              <a:ext cx="27175" cy="68825"/>
            </a:xfrm>
            <a:custGeom>
              <a:avLst/>
              <a:gdLst/>
              <a:ahLst/>
              <a:cxnLst/>
              <a:rect l="l" t="t" r="r" b="b"/>
              <a:pathLst>
                <a:path w="1087" h="2753" extrusionOk="0">
                  <a:moveTo>
                    <a:pt x="1000" y="1"/>
                  </a:moveTo>
                  <a:cubicBezTo>
                    <a:pt x="982" y="1"/>
                    <a:pt x="963" y="8"/>
                    <a:pt x="947" y="24"/>
                  </a:cubicBezTo>
                  <a:cubicBezTo>
                    <a:pt x="414" y="823"/>
                    <a:pt x="59" y="1740"/>
                    <a:pt x="0" y="2686"/>
                  </a:cubicBezTo>
                  <a:cubicBezTo>
                    <a:pt x="0" y="2730"/>
                    <a:pt x="30" y="2752"/>
                    <a:pt x="59" y="2752"/>
                  </a:cubicBezTo>
                  <a:cubicBezTo>
                    <a:pt x="89" y="2752"/>
                    <a:pt x="119" y="2730"/>
                    <a:pt x="119" y="2686"/>
                  </a:cubicBezTo>
                  <a:cubicBezTo>
                    <a:pt x="178" y="1769"/>
                    <a:pt x="503" y="882"/>
                    <a:pt x="1065" y="113"/>
                  </a:cubicBezTo>
                  <a:cubicBezTo>
                    <a:pt x="1086" y="49"/>
                    <a:pt x="1046" y="1"/>
                    <a:pt x="10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8"/>
            <p:cNvSpPr/>
            <p:nvPr/>
          </p:nvSpPr>
          <p:spPr>
            <a:xfrm>
              <a:off x="7046125" y="2979700"/>
              <a:ext cx="28125" cy="66550"/>
            </a:xfrm>
            <a:custGeom>
              <a:avLst/>
              <a:gdLst/>
              <a:ahLst/>
              <a:cxnLst/>
              <a:rect l="l" t="t" r="r" b="b"/>
              <a:pathLst>
                <a:path w="1125" h="2662" extrusionOk="0">
                  <a:moveTo>
                    <a:pt x="947" y="0"/>
                  </a:moveTo>
                  <a:cubicBezTo>
                    <a:pt x="473" y="237"/>
                    <a:pt x="178" y="740"/>
                    <a:pt x="59" y="1213"/>
                  </a:cubicBezTo>
                  <a:cubicBezTo>
                    <a:pt x="0" y="1686"/>
                    <a:pt x="59" y="2130"/>
                    <a:pt x="237" y="2544"/>
                  </a:cubicBezTo>
                  <a:lnTo>
                    <a:pt x="237" y="2662"/>
                  </a:lnTo>
                  <a:cubicBezTo>
                    <a:pt x="680" y="2337"/>
                    <a:pt x="947" y="1834"/>
                    <a:pt x="1035" y="1361"/>
                  </a:cubicBezTo>
                  <a:cubicBezTo>
                    <a:pt x="1124" y="888"/>
                    <a:pt x="1065" y="444"/>
                    <a:pt x="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8"/>
            <p:cNvSpPr/>
            <p:nvPr/>
          </p:nvSpPr>
          <p:spPr>
            <a:xfrm>
              <a:off x="6936700" y="2997175"/>
              <a:ext cx="63575" cy="10300"/>
            </a:xfrm>
            <a:custGeom>
              <a:avLst/>
              <a:gdLst/>
              <a:ahLst/>
              <a:cxnLst/>
              <a:rect l="l" t="t" r="r" b="b"/>
              <a:pathLst>
                <a:path w="2543" h="412" extrusionOk="0">
                  <a:moveTo>
                    <a:pt x="866" y="0"/>
                  </a:moveTo>
                  <a:cubicBezTo>
                    <a:pt x="604" y="0"/>
                    <a:pt x="344" y="23"/>
                    <a:pt x="89" y="70"/>
                  </a:cubicBezTo>
                  <a:cubicBezTo>
                    <a:pt x="1" y="70"/>
                    <a:pt x="30" y="189"/>
                    <a:pt x="119" y="189"/>
                  </a:cubicBezTo>
                  <a:cubicBezTo>
                    <a:pt x="397" y="137"/>
                    <a:pt x="679" y="111"/>
                    <a:pt x="959" y="111"/>
                  </a:cubicBezTo>
                  <a:cubicBezTo>
                    <a:pt x="1484" y="111"/>
                    <a:pt x="2003" y="203"/>
                    <a:pt x="2485" y="396"/>
                  </a:cubicBezTo>
                  <a:cubicBezTo>
                    <a:pt x="2496" y="407"/>
                    <a:pt x="2506" y="412"/>
                    <a:pt x="2513" y="412"/>
                  </a:cubicBezTo>
                  <a:cubicBezTo>
                    <a:pt x="2543" y="412"/>
                    <a:pt x="2538" y="331"/>
                    <a:pt x="2514" y="307"/>
                  </a:cubicBezTo>
                  <a:cubicBezTo>
                    <a:pt x="1991" y="105"/>
                    <a:pt x="1426"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8"/>
            <p:cNvSpPr/>
            <p:nvPr/>
          </p:nvSpPr>
          <p:spPr>
            <a:xfrm>
              <a:off x="6967025" y="2990250"/>
              <a:ext cx="60625" cy="23925"/>
            </a:xfrm>
            <a:custGeom>
              <a:avLst/>
              <a:gdLst/>
              <a:ahLst/>
              <a:cxnLst/>
              <a:rect l="l" t="t" r="r" b="b"/>
              <a:pathLst>
                <a:path w="2425" h="957" extrusionOk="0">
                  <a:moveTo>
                    <a:pt x="864" y="1"/>
                  </a:moveTo>
                  <a:cubicBezTo>
                    <a:pt x="552" y="1"/>
                    <a:pt x="254" y="107"/>
                    <a:pt x="0" y="318"/>
                  </a:cubicBezTo>
                  <a:cubicBezTo>
                    <a:pt x="355" y="554"/>
                    <a:pt x="739" y="791"/>
                    <a:pt x="1153" y="909"/>
                  </a:cubicBezTo>
                  <a:cubicBezTo>
                    <a:pt x="1307" y="940"/>
                    <a:pt x="1460" y="956"/>
                    <a:pt x="1610" y="956"/>
                  </a:cubicBezTo>
                  <a:cubicBezTo>
                    <a:pt x="1896" y="956"/>
                    <a:pt x="2173" y="897"/>
                    <a:pt x="2425" y="761"/>
                  </a:cubicBezTo>
                  <a:lnTo>
                    <a:pt x="2336" y="702"/>
                  </a:lnTo>
                  <a:cubicBezTo>
                    <a:pt x="2011" y="406"/>
                    <a:pt x="1627" y="170"/>
                    <a:pt x="1242" y="52"/>
                  </a:cubicBezTo>
                  <a:cubicBezTo>
                    <a:pt x="1115" y="18"/>
                    <a:pt x="989" y="1"/>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8"/>
            <p:cNvSpPr/>
            <p:nvPr/>
          </p:nvSpPr>
          <p:spPr>
            <a:xfrm>
              <a:off x="7036500" y="2910675"/>
              <a:ext cx="26650" cy="68500"/>
            </a:xfrm>
            <a:custGeom>
              <a:avLst/>
              <a:gdLst/>
              <a:ahLst/>
              <a:cxnLst/>
              <a:rect l="l" t="t" r="r" b="b"/>
              <a:pathLst>
                <a:path w="1066" h="2740" extrusionOk="0">
                  <a:moveTo>
                    <a:pt x="1003" y="0"/>
                  </a:moveTo>
                  <a:cubicBezTo>
                    <a:pt x="993" y="0"/>
                    <a:pt x="984" y="4"/>
                    <a:pt x="977" y="11"/>
                  </a:cubicBezTo>
                  <a:cubicBezTo>
                    <a:pt x="415" y="810"/>
                    <a:pt x="90" y="1726"/>
                    <a:pt x="1" y="2673"/>
                  </a:cubicBezTo>
                  <a:cubicBezTo>
                    <a:pt x="1" y="2717"/>
                    <a:pt x="30" y="2739"/>
                    <a:pt x="60" y="2739"/>
                  </a:cubicBezTo>
                  <a:cubicBezTo>
                    <a:pt x="90" y="2739"/>
                    <a:pt x="119" y="2717"/>
                    <a:pt x="119" y="2673"/>
                  </a:cubicBezTo>
                  <a:cubicBezTo>
                    <a:pt x="178" y="1756"/>
                    <a:pt x="533" y="869"/>
                    <a:pt x="1065" y="100"/>
                  </a:cubicBezTo>
                  <a:cubicBezTo>
                    <a:pt x="1065" y="33"/>
                    <a:pt x="1032" y="0"/>
                    <a:pt x="1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8"/>
            <p:cNvSpPr/>
            <p:nvPr/>
          </p:nvSpPr>
          <p:spPr>
            <a:xfrm>
              <a:off x="7020975" y="2942725"/>
              <a:ext cx="28875" cy="66575"/>
            </a:xfrm>
            <a:custGeom>
              <a:avLst/>
              <a:gdLst/>
              <a:ahLst/>
              <a:cxnLst/>
              <a:rect l="l" t="t" r="r" b="b"/>
              <a:pathLst>
                <a:path w="1155" h="2663" extrusionOk="0">
                  <a:moveTo>
                    <a:pt x="947" y="1"/>
                  </a:moveTo>
                  <a:cubicBezTo>
                    <a:pt x="474" y="237"/>
                    <a:pt x="178" y="740"/>
                    <a:pt x="60" y="1213"/>
                  </a:cubicBezTo>
                  <a:cubicBezTo>
                    <a:pt x="1" y="1686"/>
                    <a:pt x="60" y="2130"/>
                    <a:pt x="267" y="2544"/>
                  </a:cubicBezTo>
                  <a:lnTo>
                    <a:pt x="267" y="2662"/>
                  </a:lnTo>
                  <a:cubicBezTo>
                    <a:pt x="681" y="2337"/>
                    <a:pt x="947" y="1834"/>
                    <a:pt x="1036" y="1361"/>
                  </a:cubicBezTo>
                  <a:cubicBezTo>
                    <a:pt x="1154" y="888"/>
                    <a:pt x="1065" y="444"/>
                    <a:pt x="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8"/>
            <p:cNvSpPr/>
            <p:nvPr/>
          </p:nvSpPr>
          <p:spPr>
            <a:xfrm>
              <a:off x="6924125" y="2960150"/>
              <a:ext cx="55450" cy="9375"/>
            </a:xfrm>
            <a:custGeom>
              <a:avLst/>
              <a:gdLst/>
              <a:ahLst/>
              <a:cxnLst/>
              <a:rect l="l" t="t" r="r" b="b"/>
              <a:pathLst>
                <a:path w="2218" h="375" extrusionOk="0">
                  <a:moveTo>
                    <a:pt x="775" y="0"/>
                  </a:moveTo>
                  <a:cubicBezTo>
                    <a:pt x="536" y="0"/>
                    <a:pt x="297" y="23"/>
                    <a:pt x="60" y="73"/>
                  </a:cubicBezTo>
                  <a:cubicBezTo>
                    <a:pt x="1" y="73"/>
                    <a:pt x="30" y="191"/>
                    <a:pt x="90" y="191"/>
                  </a:cubicBezTo>
                  <a:cubicBezTo>
                    <a:pt x="346" y="148"/>
                    <a:pt x="602" y="125"/>
                    <a:pt x="854" y="125"/>
                  </a:cubicBezTo>
                  <a:cubicBezTo>
                    <a:pt x="1300" y="125"/>
                    <a:pt x="1733" y="198"/>
                    <a:pt x="2130" y="368"/>
                  </a:cubicBezTo>
                  <a:cubicBezTo>
                    <a:pt x="2142" y="372"/>
                    <a:pt x="2153" y="374"/>
                    <a:pt x="2162" y="374"/>
                  </a:cubicBezTo>
                  <a:cubicBezTo>
                    <a:pt x="2218" y="374"/>
                    <a:pt x="2211" y="301"/>
                    <a:pt x="2160" y="250"/>
                  </a:cubicBezTo>
                  <a:cubicBezTo>
                    <a:pt x="1726" y="92"/>
                    <a:pt x="1253"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8"/>
            <p:cNvSpPr/>
            <p:nvPr/>
          </p:nvSpPr>
          <p:spPr>
            <a:xfrm>
              <a:off x="6950750" y="2954650"/>
              <a:ext cx="51775" cy="20350"/>
            </a:xfrm>
            <a:custGeom>
              <a:avLst/>
              <a:gdLst/>
              <a:ahLst/>
              <a:cxnLst/>
              <a:rect l="l" t="t" r="r" b="b"/>
              <a:pathLst>
                <a:path w="2071" h="814" extrusionOk="0">
                  <a:moveTo>
                    <a:pt x="729" y="1"/>
                  </a:moveTo>
                  <a:cubicBezTo>
                    <a:pt x="463" y="1"/>
                    <a:pt x="216" y="69"/>
                    <a:pt x="0" y="263"/>
                  </a:cubicBezTo>
                  <a:cubicBezTo>
                    <a:pt x="296" y="470"/>
                    <a:pt x="621" y="707"/>
                    <a:pt x="1006" y="766"/>
                  </a:cubicBezTo>
                  <a:cubicBezTo>
                    <a:pt x="1128" y="796"/>
                    <a:pt x="1254" y="813"/>
                    <a:pt x="1380" y="813"/>
                  </a:cubicBezTo>
                  <a:cubicBezTo>
                    <a:pt x="1619" y="813"/>
                    <a:pt x="1858" y="754"/>
                    <a:pt x="2071" y="618"/>
                  </a:cubicBezTo>
                  <a:lnTo>
                    <a:pt x="1982" y="618"/>
                  </a:lnTo>
                  <a:cubicBezTo>
                    <a:pt x="1686" y="352"/>
                    <a:pt x="1390" y="115"/>
                    <a:pt x="1035" y="27"/>
                  </a:cubicBezTo>
                  <a:cubicBezTo>
                    <a:pt x="931" y="10"/>
                    <a:pt x="829" y="1"/>
                    <a:pt x="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8"/>
            <p:cNvSpPr/>
            <p:nvPr/>
          </p:nvSpPr>
          <p:spPr>
            <a:xfrm>
              <a:off x="7009900" y="2886350"/>
              <a:ext cx="23450" cy="59550"/>
            </a:xfrm>
            <a:custGeom>
              <a:avLst/>
              <a:gdLst/>
              <a:ahLst/>
              <a:cxnLst/>
              <a:rect l="l" t="t" r="r" b="b"/>
              <a:pathLst>
                <a:path w="938" h="2382" extrusionOk="0">
                  <a:moveTo>
                    <a:pt x="870" y="0"/>
                  </a:moveTo>
                  <a:cubicBezTo>
                    <a:pt x="850" y="0"/>
                    <a:pt x="826" y="11"/>
                    <a:pt x="799" y="38"/>
                  </a:cubicBezTo>
                  <a:cubicBezTo>
                    <a:pt x="326" y="688"/>
                    <a:pt x="30" y="1517"/>
                    <a:pt x="0" y="2315"/>
                  </a:cubicBezTo>
                  <a:cubicBezTo>
                    <a:pt x="0" y="2359"/>
                    <a:pt x="30" y="2382"/>
                    <a:pt x="59" y="2382"/>
                  </a:cubicBezTo>
                  <a:cubicBezTo>
                    <a:pt x="89" y="2382"/>
                    <a:pt x="119" y="2359"/>
                    <a:pt x="119" y="2315"/>
                  </a:cubicBezTo>
                  <a:cubicBezTo>
                    <a:pt x="178" y="1517"/>
                    <a:pt x="473" y="777"/>
                    <a:pt x="917" y="97"/>
                  </a:cubicBezTo>
                  <a:cubicBezTo>
                    <a:pt x="938" y="56"/>
                    <a:pt x="915" y="0"/>
                    <a:pt x="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8"/>
            <p:cNvSpPr/>
            <p:nvPr/>
          </p:nvSpPr>
          <p:spPr>
            <a:xfrm>
              <a:off x="6998075" y="2913150"/>
              <a:ext cx="22925" cy="56950"/>
            </a:xfrm>
            <a:custGeom>
              <a:avLst/>
              <a:gdLst/>
              <a:ahLst/>
              <a:cxnLst/>
              <a:rect l="l" t="t" r="r" b="b"/>
              <a:pathLst>
                <a:path w="917" h="2278" extrusionOk="0">
                  <a:moveTo>
                    <a:pt x="799" y="1"/>
                  </a:moveTo>
                  <a:cubicBezTo>
                    <a:pt x="385" y="208"/>
                    <a:pt x="148" y="652"/>
                    <a:pt x="59" y="1036"/>
                  </a:cubicBezTo>
                  <a:cubicBezTo>
                    <a:pt x="0" y="1450"/>
                    <a:pt x="59" y="1834"/>
                    <a:pt x="207" y="2189"/>
                  </a:cubicBezTo>
                  <a:lnTo>
                    <a:pt x="178" y="2278"/>
                  </a:lnTo>
                  <a:cubicBezTo>
                    <a:pt x="532" y="1982"/>
                    <a:pt x="769" y="1598"/>
                    <a:pt x="828" y="1184"/>
                  </a:cubicBezTo>
                  <a:cubicBezTo>
                    <a:pt x="917" y="770"/>
                    <a:pt x="887" y="356"/>
                    <a:pt x="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8"/>
            <p:cNvSpPr/>
            <p:nvPr/>
          </p:nvSpPr>
          <p:spPr>
            <a:xfrm>
              <a:off x="6921175" y="2927350"/>
              <a:ext cx="45125" cy="8125"/>
            </a:xfrm>
            <a:custGeom>
              <a:avLst/>
              <a:gdLst/>
              <a:ahLst/>
              <a:cxnLst/>
              <a:rect l="l" t="t" r="r" b="b"/>
              <a:pathLst>
                <a:path w="1805" h="325" extrusionOk="0">
                  <a:moveTo>
                    <a:pt x="634" y="0"/>
                  </a:moveTo>
                  <a:cubicBezTo>
                    <a:pt x="459" y="0"/>
                    <a:pt x="286" y="17"/>
                    <a:pt x="119" y="54"/>
                  </a:cubicBezTo>
                  <a:cubicBezTo>
                    <a:pt x="1" y="84"/>
                    <a:pt x="30" y="172"/>
                    <a:pt x="119" y="172"/>
                  </a:cubicBezTo>
                  <a:cubicBezTo>
                    <a:pt x="286" y="135"/>
                    <a:pt x="456" y="118"/>
                    <a:pt x="627" y="118"/>
                  </a:cubicBezTo>
                  <a:cubicBezTo>
                    <a:pt x="1001" y="118"/>
                    <a:pt x="1380" y="198"/>
                    <a:pt x="1745" y="320"/>
                  </a:cubicBezTo>
                  <a:cubicBezTo>
                    <a:pt x="1752" y="323"/>
                    <a:pt x="1758" y="325"/>
                    <a:pt x="1763" y="325"/>
                  </a:cubicBezTo>
                  <a:cubicBezTo>
                    <a:pt x="1804" y="325"/>
                    <a:pt x="1801" y="228"/>
                    <a:pt x="1775" y="202"/>
                  </a:cubicBezTo>
                  <a:cubicBezTo>
                    <a:pt x="1410" y="80"/>
                    <a:pt x="101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8"/>
            <p:cNvSpPr/>
            <p:nvPr/>
          </p:nvSpPr>
          <p:spPr>
            <a:xfrm>
              <a:off x="6943350" y="2923375"/>
              <a:ext cx="40700" cy="16400"/>
            </a:xfrm>
            <a:custGeom>
              <a:avLst/>
              <a:gdLst/>
              <a:ahLst/>
              <a:cxnLst/>
              <a:rect l="l" t="t" r="r" b="b"/>
              <a:pathLst>
                <a:path w="1628" h="656" extrusionOk="0">
                  <a:moveTo>
                    <a:pt x="589" y="1"/>
                  </a:moveTo>
                  <a:cubicBezTo>
                    <a:pt x="383" y="1"/>
                    <a:pt x="152" y="83"/>
                    <a:pt x="1" y="213"/>
                  </a:cubicBezTo>
                  <a:cubicBezTo>
                    <a:pt x="208" y="390"/>
                    <a:pt x="474" y="538"/>
                    <a:pt x="770" y="627"/>
                  </a:cubicBezTo>
                  <a:cubicBezTo>
                    <a:pt x="863" y="646"/>
                    <a:pt x="957" y="656"/>
                    <a:pt x="1050" y="656"/>
                  </a:cubicBezTo>
                  <a:cubicBezTo>
                    <a:pt x="1250" y="656"/>
                    <a:pt x="1445" y="610"/>
                    <a:pt x="1627" y="509"/>
                  </a:cubicBezTo>
                  <a:lnTo>
                    <a:pt x="1538" y="509"/>
                  </a:lnTo>
                  <a:cubicBezTo>
                    <a:pt x="1361" y="302"/>
                    <a:pt x="1095" y="95"/>
                    <a:pt x="799" y="36"/>
                  </a:cubicBezTo>
                  <a:cubicBezTo>
                    <a:pt x="736" y="12"/>
                    <a:pt x="664" y="1"/>
                    <a:pt x="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8"/>
            <p:cNvSpPr/>
            <p:nvPr/>
          </p:nvSpPr>
          <p:spPr>
            <a:xfrm>
              <a:off x="6989200" y="2868900"/>
              <a:ext cx="20500" cy="47425"/>
            </a:xfrm>
            <a:custGeom>
              <a:avLst/>
              <a:gdLst/>
              <a:ahLst/>
              <a:cxnLst/>
              <a:rect l="l" t="t" r="r" b="b"/>
              <a:pathLst>
                <a:path w="820" h="1897" extrusionOk="0">
                  <a:moveTo>
                    <a:pt x="726" y="1"/>
                  </a:moveTo>
                  <a:cubicBezTo>
                    <a:pt x="707" y="1"/>
                    <a:pt x="690" y="8"/>
                    <a:pt x="680" y="26"/>
                  </a:cubicBezTo>
                  <a:cubicBezTo>
                    <a:pt x="296" y="588"/>
                    <a:pt x="59" y="1209"/>
                    <a:pt x="0" y="1830"/>
                  </a:cubicBezTo>
                  <a:cubicBezTo>
                    <a:pt x="0" y="1874"/>
                    <a:pt x="30" y="1897"/>
                    <a:pt x="59" y="1897"/>
                  </a:cubicBezTo>
                  <a:cubicBezTo>
                    <a:pt x="89" y="1897"/>
                    <a:pt x="119" y="1874"/>
                    <a:pt x="119" y="1830"/>
                  </a:cubicBezTo>
                  <a:cubicBezTo>
                    <a:pt x="148" y="1209"/>
                    <a:pt x="414" y="588"/>
                    <a:pt x="799" y="56"/>
                  </a:cubicBezTo>
                  <a:cubicBezTo>
                    <a:pt x="819" y="35"/>
                    <a:pt x="769" y="1"/>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8"/>
            <p:cNvSpPr/>
            <p:nvPr/>
          </p:nvSpPr>
          <p:spPr>
            <a:xfrm>
              <a:off x="6979575" y="2890250"/>
              <a:ext cx="19250" cy="45850"/>
            </a:xfrm>
            <a:custGeom>
              <a:avLst/>
              <a:gdLst/>
              <a:ahLst/>
              <a:cxnLst/>
              <a:rect l="l" t="t" r="r" b="b"/>
              <a:pathLst>
                <a:path w="770" h="1834" extrusionOk="0">
                  <a:moveTo>
                    <a:pt x="651" y="0"/>
                  </a:moveTo>
                  <a:cubicBezTo>
                    <a:pt x="326" y="178"/>
                    <a:pt x="149" y="503"/>
                    <a:pt x="60" y="828"/>
                  </a:cubicBezTo>
                  <a:cubicBezTo>
                    <a:pt x="1" y="1183"/>
                    <a:pt x="60" y="1479"/>
                    <a:pt x="178" y="1775"/>
                  </a:cubicBezTo>
                  <a:lnTo>
                    <a:pt x="178" y="1834"/>
                  </a:lnTo>
                  <a:cubicBezTo>
                    <a:pt x="474" y="1627"/>
                    <a:pt x="651" y="1272"/>
                    <a:pt x="681" y="947"/>
                  </a:cubicBezTo>
                  <a:cubicBezTo>
                    <a:pt x="770" y="621"/>
                    <a:pt x="740" y="325"/>
                    <a:pt x="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8"/>
            <p:cNvSpPr/>
            <p:nvPr/>
          </p:nvSpPr>
          <p:spPr>
            <a:xfrm>
              <a:off x="6913050" y="2894950"/>
              <a:ext cx="39200" cy="7275"/>
            </a:xfrm>
            <a:custGeom>
              <a:avLst/>
              <a:gdLst/>
              <a:ahLst/>
              <a:cxnLst/>
              <a:rect l="l" t="t" r="r" b="b"/>
              <a:pathLst>
                <a:path w="1568" h="291" extrusionOk="0">
                  <a:moveTo>
                    <a:pt x="612" y="0"/>
                  </a:moveTo>
                  <a:cubicBezTo>
                    <a:pt x="434" y="0"/>
                    <a:pt x="250" y="17"/>
                    <a:pt x="59" y="49"/>
                  </a:cubicBezTo>
                  <a:cubicBezTo>
                    <a:pt x="0" y="108"/>
                    <a:pt x="30" y="167"/>
                    <a:pt x="89" y="167"/>
                  </a:cubicBezTo>
                  <a:cubicBezTo>
                    <a:pt x="248" y="148"/>
                    <a:pt x="404" y="138"/>
                    <a:pt x="558" y="138"/>
                  </a:cubicBezTo>
                  <a:cubicBezTo>
                    <a:pt x="888" y="138"/>
                    <a:pt x="1205" y="184"/>
                    <a:pt x="1508" y="285"/>
                  </a:cubicBezTo>
                  <a:cubicBezTo>
                    <a:pt x="1515" y="289"/>
                    <a:pt x="1521" y="290"/>
                    <a:pt x="1526" y="290"/>
                  </a:cubicBezTo>
                  <a:cubicBezTo>
                    <a:pt x="1567" y="290"/>
                    <a:pt x="1564" y="193"/>
                    <a:pt x="1538" y="167"/>
                  </a:cubicBezTo>
                  <a:cubicBezTo>
                    <a:pt x="1235" y="53"/>
                    <a:pt x="931" y="0"/>
                    <a:pt x="6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8"/>
            <p:cNvSpPr/>
            <p:nvPr/>
          </p:nvSpPr>
          <p:spPr>
            <a:xfrm>
              <a:off x="6932275" y="2892750"/>
              <a:ext cx="36250" cy="13425"/>
            </a:xfrm>
            <a:custGeom>
              <a:avLst/>
              <a:gdLst/>
              <a:ahLst/>
              <a:cxnLst/>
              <a:rect l="l" t="t" r="r" b="b"/>
              <a:pathLst>
                <a:path w="1450" h="537" extrusionOk="0">
                  <a:moveTo>
                    <a:pt x="459" y="1"/>
                  </a:moveTo>
                  <a:cubicBezTo>
                    <a:pt x="283" y="1"/>
                    <a:pt x="116" y="60"/>
                    <a:pt x="0" y="196"/>
                  </a:cubicBezTo>
                  <a:cubicBezTo>
                    <a:pt x="207" y="344"/>
                    <a:pt x="444" y="432"/>
                    <a:pt x="710" y="521"/>
                  </a:cubicBezTo>
                  <a:cubicBezTo>
                    <a:pt x="783" y="530"/>
                    <a:pt x="859" y="537"/>
                    <a:pt x="936" y="537"/>
                  </a:cubicBezTo>
                  <a:cubicBezTo>
                    <a:pt x="1108" y="537"/>
                    <a:pt x="1286" y="505"/>
                    <a:pt x="1449" y="403"/>
                  </a:cubicBezTo>
                  <a:lnTo>
                    <a:pt x="1449" y="403"/>
                  </a:lnTo>
                  <a:lnTo>
                    <a:pt x="1390" y="432"/>
                  </a:lnTo>
                  <a:cubicBezTo>
                    <a:pt x="1213" y="255"/>
                    <a:pt x="1006" y="107"/>
                    <a:pt x="739" y="48"/>
                  </a:cubicBezTo>
                  <a:cubicBezTo>
                    <a:pt x="648" y="17"/>
                    <a:pt x="552" y="1"/>
                    <a:pt x="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8"/>
            <p:cNvSpPr/>
            <p:nvPr/>
          </p:nvSpPr>
          <p:spPr>
            <a:xfrm>
              <a:off x="6972925" y="2843800"/>
              <a:ext cx="17350" cy="42225"/>
            </a:xfrm>
            <a:custGeom>
              <a:avLst/>
              <a:gdLst/>
              <a:ahLst/>
              <a:cxnLst/>
              <a:rect l="l" t="t" r="r" b="b"/>
              <a:pathLst>
                <a:path w="694" h="1689" extrusionOk="0">
                  <a:moveTo>
                    <a:pt x="628" y="0"/>
                  </a:moveTo>
                  <a:cubicBezTo>
                    <a:pt x="614" y="0"/>
                    <a:pt x="601" y="7"/>
                    <a:pt x="592" y="25"/>
                  </a:cubicBezTo>
                  <a:cubicBezTo>
                    <a:pt x="267" y="527"/>
                    <a:pt x="30" y="1060"/>
                    <a:pt x="1" y="1622"/>
                  </a:cubicBezTo>
                  <a:cubicBezTo>
                    <a:pt x="1" y="1666"/>
                    <a:pt x="30" y="1688"/>
                    <a:pt x="60" y="1688"/>
                  </a:cubicBezTo>
                  <a:cubicBezTo>
                    <a:pt x="89" y="1688"/>
                    <a:pt x="119" y="1666"/>
                    <a:pt x="119" y="1622"/>
                  </a:cubicBezTo>
                  <a:cubicBezTo>
                    <a:pt x="148" y="1060"/>
                    <a:pt x="355" y="557"/>
                    <a:pt x="651" y="84"/>
                  </a:cubicBezTo>
                  <a:cubicBezTo>
                    <a:pt x="693" y="42"/>
                    <a:pt x="661" y="0"/>
                    <a:pt x="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8"/>
            <p:cNvSpPr/>
            <p:nvPr/>
          </p:nvSpPr>
          <p:spPr>
            <a:xfrm>
              <a:off x="6965525" y="2862900"/>
              <a:ext cx="16300" cy="39925"/>
            </a:xfrm>
            <a:custGeom>
              <a:avLst/>
              <a:gdLst/>
              <a:ahLst/>
              <a:cxnLst/>
              <a:rect l="l" t="t" r="r" b="b"/>
              <a:pathLst>
                <a:path w="652" h="1597" extrusionOk="0">
                  <a:moveTo>
                    <a:pt x="563" y="0"/>
                  </a:moveTo>
                  <a:cubicBezTo>
                    <a:pt x="267" y="148"/>
                    <a:pt x="60" y="444"/>
                    <a:pt x="30" y="739"/>
                  </a:cubicBezTo>
                  <a:cubicBezTo>
                    <a:pt x="1" y="1035"/>
                    <a:pt x="30" y="1301"/>
                    <a:pt x="149" y="1567"/>
                  </a:cubicBezTo>
                  <a:lnTo>
                    <a:pt x="119" y="1597"/>
                  </a:lnTo>
                  <a:cubicBezTo>
                    <a:pt x="356" y="1419"/>
                    <a:pt x="504" y="1124"/>
                    <a:pt x="592" y="828"/>
                  </a:cubicBezTo>
                  <a:cubicBezTo>
                    <a:pt x="651" y="532"/>
                    <a:pt x="622" y="266"/>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8"/>
            <p:cNvSpPr/>
            <p:nvPr/>
          </p:nvSpPr>
          <p:spPr>
            <a:xfrm>
              <a:off x="7014325" y="3107700"/>
              <a:ext cx="62850" cy="8175"/>
            </a:xfrm>
            <a:custGeom>
              <a:avLst/>
              <a:gdLst/>
              <a:ahLst/>
              <a:cxnLst/>
              <a:rect l="l" t="t" r="r" b="b"/>
              <a:pathLst>
                <a:path w="2514" h="327" extrusionOk="0">
                  <a:moveTo>
                    <a:pt x="1243" y="0"/>
                  </a:moveTo>
                  <a:cubicBezTo>
                    <a:pt x="841" y="0"/>
                    <a:pt x="432" y="59"/>
                    <a:pt x="30" y="174"/>
                  </a:cubicBezTo>
                  <a:cubicBezTo>
                    <a:pt x="1" y="203"/>
                    <a:pt x="1" y="263"/>
                    <a:pt x="89" y="263"/>
                  </a:cubicBezTo>
                  <a:cubicBezTo>
                    <a:pt x="436" y="169"/>
                    <a:pt x="788" y="124"/>
                    <a:pt x="1143" y="124"/>
                  </a:cubicBezTo>
                  <a:cubicBezTo>
                    <a:pt x="1577" y="124"/>
                    <a:pt x="2016" y="192"/>
                    <a:pt x="2455" y="322"/>
                  </a:cubicBezTo>
                  <a:cubicBezTo>
                    <a:pt x="2462" y="325"/>
                    <a:pt x="2467" y="326"/>
                    <a:pt x="2473" y="326"/>
                  </a:cubicBezTo>
                  <a:cubicBezTo>
                    <a:pt x="2514" y="326"/>
                    <a:pt x="2511" y="230"/>
                    <a:pt x="2485" y="203"/>
                  </a:cubicBezTo>
                  <a:cubicBezTo>
                    <a:pt x="2089" y="66"/>
                    <a:pt x="1670"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8"/>
            <p:cNvSpPr/>
            <p:nvPr/>
          </p:nvSpPr>
          <p:spPr>
            <a:xfrm>
              <a:off x="7044650" y="3099100"/>
              <a:ext cx="60650" cy="23125"/>
            </a:xfrm>
            <a:custGeom>
              <a:avLst/>
              <a:gdLst/>
              <a:ahLst/>
              <a:cxnLst/>
              <a:rect l="l" t="t" r="r" b="b"/>
              <a:pathLst>
                <a:path w="2426" h="925" extrusionOk="0">
                  <a:moveTo>
                    <a:pt x="982" y="0"/>
                  </a:moveTo>
                  <a:cubicBezTo>
                    <a:pt x="637" y="0"/>
                    <a:pt x="247" y="124"/>
                    <a:pt x="0" y="370"/>
                  </a:cubicBezTo>
                  <a:cubicBezTo>
                    <a:pt x="385" y="607"/>
                    <a:pt x="799" y="814"/>
                    <a:pt x="1183" y="873"/>
                  </a:cubicBezTo>
                  <a:cubicBezTo>
                    <a:pt x="1304" y="907"/>
                    <a:pt x="1427" y="924"/>
                    <a:pt x="1551" y="924"/>
                  </a:cubicBezTo>
                  <a:cubicBezTo>
                    <a:pt x="1851" y="924"/>
                    <a:pt x="2153" y="825"/>
                    <a:pt x="2425" y="636"/>
                  </a:cubicBezTo>
                  <a:lnTo>
                    <a:pt x="2336" y="607"/>
                  </a:lnTo>
                  <a:cubicBezTo>
                    <a:pt x="2011" y="311"/>
                    <a:pt x="1597" y="104"/>
                    <a:pt x="1183" y="15"/>
                  </a:cubicBezTo>
                  <a:cubicBezTo>
                    <a:pt x="1119" y="5"/>
                    <a:pt x="1052" y="0"/>
                    <a:pt x="982"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8"/>
            <p:cNvSpPr/>
            <p:nvPr/>
          </p:nvSpPr>
          <p:spPr>
            <a:xfrm>
              <a:off x="7111175" y="3015525"/>
              <a:ext cx="23600" cy="70100"/>
            </a:xfrm>
            <a:custGeom>
              <a:avLst/>
              <a:gdLst/>
              <a:ahLst/>
              <a:cxnLst/>
              <a:rect l="l" t="t" r="r" b="b"/>
              <a:pathLst>
                <a:path w="944" h="2804" extrusionOk="0">
                  <a:moveTo>
                    <a:pt x="883" y="1"/>
                  </a:moveTo>
                  <a:cubicBezTo>
                    <a:pt x="862" y="1"/>
                    <a:pt x="840" y="13"/>
                    <a:pt x="829" y="46"/>
                  </a:cubicBezTo>
                  <a:cubicBezTo>
                    <a:pt x="356" y="845"/>
                    <a:pt x="60" y="1761"/>
                    <a:pt x="1" y="2737"/>
                  </a:cubicBezTo>
                  <a:cubicBezTo>
                    <a:pt x="1" y="2782"/>
                    <a:pt x="30" y="2804"/>
                    <a:pt x="60" y="2804"/>
                  </a:cubicBezTo>
                  <a:cubicBezTo>
                    <a:pt x="89" y="2804"/>
                    <a:pt x="119" y="2782"/>
                    <a:pt x="119" y="2737"/>
                  </a:cubicBezTo>
                  <a:cubicBezTo>
                    <a:pt x="119" y="1820"/>
                    <a:pt x="415" y="904"/>
                    <a:pt x="888" y="76"/>
                  </a:cubicBezTo>
                  <a:cubicBezTo>
                    <a:pt x="944" y="38"/>
                    <a:pt x="917" y="1"/>
                    <a:pt x="88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8"/>
            <p:cNvSpPr/>
            <p:nvPr/>
          </p:nvSpPr>
          <p:spPr>
            <a:xfrm>
              <a:off x="7096400" y="3047725"/>
              <a:ext cx="28100" cy="67300"/>
            </a:xfrm>
            <a:custGeom>
              <a:avLst/>
              <a:gdLst/>
              <a:ahLst/>
              <a:cxnLst/>
              <a:rect l="l" t="t" r="r" b="b"/>
              <a:pathLst>
                <a:path w="1124" h="2692" extrusionOk="0">
                  <a:moveTo>
                    <a:pt x="887" y="0"/>
                  </a:moveTo>
                  <a:cubicBezTo>
                    <a:pt x="444" y="296"/>
                    <a:pt x="148" y="828"/>
                    <a:pt x="89" y="1301"/>
                  </a:cubicBezTo>
                  <a:cubicBezTo>
                    <a:pt x="0" y="1774"/>
                    <a:pt x="148" y="2218"/>
                    <a:pt x="355" y="2632"/>
                  </a:cubicBezTo>
                  <a:lnTo>
                    <a:pt x="355" y="2691"/>
                  </a:lnTo>
                  <a:cubicBezTo>
                    <a:pt x="740" y="2336"/>
                    <a:pt x="976" y="1863"/>
                    <a:pt x="1035" y="1360"/>
                  </a:cubicBezTo>
                  <a:cubicBezTo>
                    <a:pt x="1124" y="887"/>
                    <a:pt x="1006" y="444"/>
                    <a:pt x="887"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8"/>
            <p:cNvSpPr/>
            <p:nvPr/>
          </p:nvSpPr>
          <p:spPr>
            <a:xfrm>
              <a:off x="7051700" y="3141800"/>
              <a:ext cx="57275" cy="8850"/>
            </a:xfrm>
            <a:custGeom>
              <a:avLst/>
              <a:gdLst/>
              <a:ahLst/>
              <a:cxnLst/>
              <a:rect l="l" t="t" r="r" b="b"/>
              <a:pathLst>
                <a:path w="2291" h="354" extrusionOk="0">
                  <a:moveTo>
                    <a:pt x="1415" y="1"/>
                  </a:moveTo>
                  <a:cubicBezTo>
                    <a:pt x="962" y="1"/>
                    <a:pt x="515" y="80"/>
                    <a:pt x="103" y="229"/>
                  </a:cubicBezTo>
                  <a:cubicBezTo>
                    <a:pt x="0" y="280"/>
                    <a:pt x="9" y="354"/>
                    <a:pt x="70" y="354"/>
                  </a:cubicBezTo>
                  <a:cubicBezTo>
                    <a:pt x="79" y="354"/>
                    <a:pt x="90" y="352"/>
                    <a:pt x="103" y="348"/>
                  </a:cubicBezTo>
                  <a:cubicBezTo>
                    <a:pt x="515" y="198"/>
                    <a:pt x="950" y="119"/>
                    <a:pt x="1395" y="119"/>
                  </a:cubicBezTo>
                  <a:cubicBezTo>
                    <a:pt x="1652" y="119"/>
                    <a:pt x="1912" y="146"/>
                    <a:pt x="2173" y="200"/>
                  </a:cubicBezTo>
                  <a:cubicBezTo>
                    <a:pt x="2232" y="200"/>
                    <a:pt x="2291" y="141"/>
                    <a:pt x="2202" y="82"/>
                  </a:cubicBezTo>
                  <a:cubicBezTo>
                    <a:pt x="1942" y="27"/>
                    <a:pt x="1678" y="1"/>
                    <a:pt x="1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8"/>
            <p:cNvSpPr/>
            <p:nvPr/>
          </p:nvSpPr>
          <p:spPr>
            <a:xfrm>
              <a:off x="7077175" y="3134225"/>
              <a:ext cx="52500" cy="18625"/>
            </a:xfrm>
            <a:custGeom>
              <a:avLst/>
              <a:gdLst/>
              <a:ahLst/>
              <a:cxnLst/>
              <a:rect l="l" t="t" r="r" b="b"/>
              <a:pathLst>
                <a:path w="2100" h="745" extrusionOk="0">
                  <a:moveTo>
                    <a:pt x="1006" y="0"/>
                  </a:moveTo>
                  <a:cubicBezTo>
                    <a:pt x="621" y="0"/>
                    <a:pt x="266" y="89"/>
                    <a:pt x="0" y="385"/>
                  </a:cubicBezTo>
                  <a:cubicBezTo>
                    <a:pt x="326" y="532"/>
                    <a:pt x="710" y="680"/>
                    <a:pt x="1065" y="739"/>
                  </a:cubicBezTo>
                  <a:cubicBezTo>
                    <a:pt x="1112" y="743"/>
                    <a:pt x="1159" y="745"/>
                    <a:pt x="1206" y="745"/>
                  </a:cubicBezTo>
                  <a:cubicBezTo>
                    <a:pt x="1536" y="745"/>
                    <a:pt x="1841" y="651"/>
                    <a:pt x="2100" y="444"/>
                  </a:cubicBezTo>
                  <a:lnTo>
                    <a:pt x="2041" y="444"/>
                  </a:lnTo>
                  <a:cubicBezTo>
                    <a:pt x="1716" y="207"/>
                    <a:pt x="1361" y="30"/>
                    <a:pt x="1006"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8"/>
            <p:cNvSpPr/>
            <p:nvPr/>
          </p:nvSpPr>
          <p:spPr>
            <a:xfrm>
              <a:off x="7132625" y="3055625"/>
              <a:ext cx="16550" cy="61975"/>
            </a:xfrm>
            <a:custGeom>
              <a:avLst/>
              <a:gdLst/>
              <a:ahLst/>
              <a:cxnLst/>
              <a:rect l="l" t="t" r="r" b="b"/>
              <a:pathLst>
                <a:path w="662" h="2479" extrusionOk="0">
                  <a:moveTo>
                    <a:pt x="601" y="1"/>
                  </a:moveTo>
                  <a:cubicBezTo>
                    <a:pt x="587" y="1"/>
                    <a:pt x="572" y="11"/>
                    <a:pt x="562" y="39"/>
                  </a:cubicBezTo>
                  <a:cubicBezTo>
                    <a:pt x="178" y="778"/>
                    <a:pt x="0" y="1606"/>
                    <a:pt x="30" y="2434"/>
                  </a:cubicBezTo>
                  <a:cubicBezTo>
                    <a:pt x="30" y="2464"/>
                    <a:pt x="59" y="2479"/>
                    <a:pt x="89" y="2479"/>
                  </a:cubicBezTo>
                  <a:cubicBezTo>
                    <a:pt x="119" y="2479"/>
                    <a:pt x="148" y="2464"/>
                    <a:pt x="148" y="2434"/>
                  </a:cubicBezTo>
                  <a:cubicBezTo>
                    <a:pt x="89" y="1606"/>
                    <a:pt x="296" y="808"/>
                    <a:pt x="621" y="69"/>
                  </a:cubicBezTo>
                  <a:cubicBezTo>
                    <a:pt x="662" y="48"/>
                    <a:pt x="633" y="1"/>
                    <a:pt x="601"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8"/>
            <p:cNvSpPr/>
            <p:nvPr/>
          </p:nvSpPr>
          <p:spPr>
            <a:xfrm>
              <a:off x="7121525" y="3084675"/>
              <a:ext cx="22200" cy="60650"/>
            </a:xfrm>
            <a:custGeom>
              <a:avLst/>
              <a:gdLst/>
              <a:ahLst/>
              <a:cxnLst/>
              <a:rect l="l" t="t" r="r" b="b"/>
              <a:pathLst>
                <a:path w="888" h="2426" extrusionOk="0">
                  <a:moveTo>
                    <a:pt x="622" y="1"/>
                  </a:moveTo>
                  <a:cubicBezTo>
                    <a:pt x="267" y="296"/>
                    <a:pt x="30" y="740"/>
                    <a:pt x="30" y="1184"/>
                  </a:cubicBezTo>
                  <a:cubicBezTo>
                    <a:pt x="1" y="1598"/>
                    <a:pt x="149" y="2012"/>
                    <a:pt x="385" y="2337"/>
                  </a:cubicBezTo>
                  <a:lnTo>
                    <a:pt x="326" y="2426"/>
                  </a:lnTo>
                  <a:cubicBezTo>
                    <a:pt x="681" y="2071"/>
                    <a:pt x="829" y="1598"/>
                    <a:pt x="858" y="1184"/>
                  </a:cubicBezTo>
                  <a:cubicBezTo>
                    <a:pt x="888" y="799"/>
                    <a:pt x="770" y="385"/>
                    <a:pt x="622"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8"/>
            <p:cNvSpPr/>
            <p:nvPr/>
          </p:nvSpPr>
          <p:spPr>
            <a:xfrm>
              <a:off x="7081850" y="3168425"/>
              <a:ext cx="53000" cy="10300"/>
            </a:xfrm>
            <a:custGeom>
              <a:avLst/>
              <a:gdLst/>
              <a:ahLst/>
              <a:cxnLst/>
              <a:rect l="l" t="t" r="r" b="b"/>
              <a:pathLst>
                <a:path w="2120" h="412" extrusionOk="0">
                  <a:moveTo>
                    <a:pt x="1456" y="0"/>
                  </a:moveTo>
                  <a:cubicBezTo>
                    <a:pt x="989" y="0"/>
                    <a:pt x="519" y="100"/>
                    <a:pt x="79" y="288"/>
                  </a:cubicBezTo>
                  <a:cubicBezTo>
                    <a:pt x="0" y="314"/>
                    <a:pt x="39" y="411"/>
                    <a:pt x="69" y="411"/>
                  </a:cubicBezTo>
                  <a:cubicBezTo>
                    <a:pt x="73" y="411"/>
                    <a:pt x="76" y="410"/>
                    <a:pt x="79" y="406"/>
                  </a:cubicBezTo>
                  <a:cubicBezTo>
                    <a:pt x="498" y="218"/>
                    <a:pt x="947" y="118"/>
                    <a:pt x="1415" y="118"/>
                  </a:cubicBezTo>
                  <a:cubicBezTo>
                    <a:pt x="1607" y="118"/>
                    <a:pt x="1803" y="135"/>
                    <a:pt x="2002" y="170"/>
                  </a:cubicBezTo>
                  <a:cubicBezTo>
                    <a:pt x="2061" y="170"/>
                    <a:pt x="2120" y="81"/>
                    <a:pt x="2031" y="52"/>
                  </a:cubicBezTo>
                  <a:cubicBezTo>
                    <a:pt x="1841" y="17"/>
                    <a:pt x="1649" y="0"/>
                    <a:pt x="14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8"/>
            <p:cNvSpPr/>
            <p:nvPr/>
          </p:nvSpPr>
          <p:spPr>
            <a:xfrm>
              <a:off x="7106000" y="3160825"/>
              <a:ext cx="48825" cy="17775"/>
            </a:xfrm>
            <a:custGeom>
              <a:avLst/>
              <a:gdLst/>
              <a:ahLst/>
              <a:cxnLst/>
              <a:rect l="l" t="t" r="r" b="b"/>
              <a:pathLst>
                <a:path w="1953" h="711" extrusionOk="0">
                  <a:moveTo>
                    <a:pt x="917" y="1"/>
                  </a:moveTo>
                  <a:cubicBezTo>
                    <a:pt x="592" y="1"/>
                    <a:pt x="208" y="89"/>
                    <a:pt x="1" y="385"/>
                  </a:cubicBezTo>
                  <a:cubicBezTo>
                    <a:pt x="326" y="563"/>
                    <a:pt x="651" y="710"/>
                    <a:pt x="1006" y="710"/>
                  </a:cubicBezTo>
                  <a:cubicBezTo>
                    <a:pt x="1331" y="710"/>
                    <a:pt x="1686" y="622"/>
                    <a:pt x="1952" y="356"/>
                  </a:cubicBezTo>
                  <a:lnTo>
                    <a:pt x="1893" y="356"/>
                  </a:lnTo>
                  <a:cubicBezTo>
                    <a:pt x="1598" y="178"/>
                    <a:pt x="1243" y="1"/>
                    <a:pt x="91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8"/>
            <p:cNvSpPr/>
            <p:nvPr/>
          </p:nvSpPr>
          <p:spPr>
            <a:xfrm>
              <a:off x="7155550" y="3086825"/>
              <a:ext cx="14525" cy="58700"/>
            </a:xfrm>
            <a:custGeom>
              <a:avLst/>
              <a:gdLst/>
              <a:ahLst/>
              <a:cxnLst/>
              <a:rect l="l" t="t" r="r" b="b"/>
              <a:pathLst>
                <a:path w="581" h="2348" extrusionOk="0">
                  <a:moveTo>
                    <a:pt x="543" y="1"/>
                  </a:moveTo>
                  <a:cubicBezTo>
                    <a:pt x="530" y="1"/>
                    <a:pt x="514" y="10"/>
                    <a:pt x="503" y="33"/>
                  </a:cubicBezTo>
                  <a:cubicBezTo>
                    <a:pt x="148" y="743"/>
                    <a:pt x="0" y="1512"/>
                    <a:pt x="89" y="2281"/>
                  </a:cubicBezTo>
                  <a:cubicBezTo>
                    <a:pt x="89" y="2325"/>
                    <a:pt x="118" y="2347"/>
                    <a:pt x="148" y="2347"/>
                  </a:cubicBezTo>
                  <a:cubicBezTo>
                    <a:pt x="177" y="2347"/>
                    <a:pt x="207" y="2325"/>
                    <a:pt x="207" y="2281"/>
                  </a:cubicBezTo>
                  <a:cubicBezTo>
                    <a:pt x="118" y="1512"/>
                    <a:pt x="266" y="772"/>
                    <a:pt x="562" y="63"/>
                  </a:cubicBezTo>
                  <a:cubicBezTo>
                    <a:pt x="580" y="26"/>
                    <a:pt x="565" y="1"/>
                    <a:pt x="54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8"/>
            <p:cNvSpPr/>
            <p:nvPr/>
          </p:nvSpPr>
          <p:spPr>
            <a:xfrm>
              <a:off x="7146675" y="3114250"/>
              <a:ext cx="19250" cy="55475"/>
            </a:xfrm>
            <a:custGeom>
              <a:avLst/>
              <a:gdLst/>
              <a:ahLst/>
              <a:cxnLst/>
              <a:rect l="l" t="t" r="r" b="b"/>
              <a:pathLst>
                <a:path w="770" h="2219" extrusionOk="0">
                  <a:moveTo>
                    <a:pt x="503" y="1"/>
                  </a:moveTo>
                  <a:cubicBezTo>
                    <a:pt x="178" y="296"/>
                    <a:pt x="0" y="740"/>
                    <a:pt x="0" y="1124"/>
                  </a:cubicBezTo>
                  <a:cubicBezTo>
                    <a:pt x="0" y="1538"/>
                    <a:pt x="148" y="1864"/>
                    <a:pt x="325" y="2159"/>
                  </a:cubicBezTo>
                  <a:lnTo>
                    <a:pt x="325" y="2219"/>
                  </a:lnTo>
                  <a:cubicBezTo>
                    <a:pt x="621" y="1893"/>
                    <a:pt x="769" y="1479"/>
                    <a:pt x="769" y="1095"/>
                  </a:cubicBezTo>
                  <a:cubicBezTo>
                    <a:pt x="769" y="681"/>
                    <a:pt x="651" y="355"/>
                    <a:pt x="503"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8"/>
            <p:cNvSpPr/>
            <p:nvPr/>
          </p:nvSpPr>
          <p:spPr>
            <a:xfrm>
              <a:off x="6945525" y="2864900"/>
              <a:ext cx="396850" cy="425400"/>
            </a:xfrm>
            <a:custGeom>
              <a:avLst/>
              <a:gdLst/>
              <a:ahLst/>
              <a:cxnLst/>
              <a:rect l="l" t="t" r="r" b="b"/>
              <a:pathLst>
                <a:path w="15874" h="17016" extrusionOk="0">
                  <a:moveTo>
                    <a:pt x="175" y="1"/>
                  </a:moveTo>
                  <a:cubicBezTo>
                    <a:pt x="92" y="1"/>
                    <a:pt x="1" y="95"/>
                    <a:pt x="62" y="216"/>
                  </a:cubicBezTo>
                  <a:cubicBezTo>
                    <a:pt x="1244" y="2936"/>
                    <a:pt x="2753" y="5480"/>
                    <a:pt x="4468" y="7845"/>
                  </a:cubicBezTo>
                  <a:cubicBezTo>
                    <a:pt x="6331" y="10477"/>
                    <a:pt x="8519" y="12991"/>
                    <a:pt x="11181" y="14854"/>
                  </a:cubicBezTo>
                  <a:cubicBezTo>
                    <a:pt x="12512" y="15830"/>
                    <a:pt x="14020" y="16599"/>
                    <a:pt x="15617" y="17013"/>
                  </a:cubicBezTo>
                  <a:cubicBezTo>
                    <a:pt x="15626" y="17014"/>
                    <a:pt x="15635" y="17015"/>
                    <a:pt x="15644" y="17015"/>
                  </a:cubicBezTo>
                  <a:cubicBezTo>
                    <a:pt x="15803" y="17015"/>
                    <a:pt x="15874" y="16775"/>
                    <a:pt x="15705" y="16747"/>
                  </a:cubicBezTo>
                  <a:cubicBezTo>
                    <a:pt x="12748" y="15978"/>
                    <a:pt x="10234" y="13967"/>
                    <a:pt x="8105" y="11838"/>
                  </a:cubicBezTo>
                  <a:cubicBezTo>
                    <a:pt x="5858" y="9501"/>
                    <a:pt x="3965" y="6870"/>
                    <a:pt x="2339" y="4119"/>
                  </a:cubicBezTo>
                  <a:cubicBezTo>
                    <a:pt x="1570" y="2818"/>
                    <a:pt x="860" y="1458"/>
                    <a:pt x="269" y="68"/>
                  </a:cubicBezTo>
                  <a:cubicBezTo>
                    <a:pt x="250" y="21"/>
                    <a:pt x="213" y="1"/>
                    <a:pt x="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8"/>
            <p:cNvSpPr/>
            <p:nvPr/>
          </p:nvSpPr>
          <p:spPr>
            <a:xfrm>
              <a:off x="7687100" y="2675850"/>
              <a:ext cx="118325" cy="161175"/>
            </a:xfrm>
            <a:custGeom>
              <a:avLst/>
              <a:gdLst/>
              <a:ahLst/>
              <a:cxnLst/>
              <a:rect l="l" t="t" r="r" b="b"/>
              <a:pathLst>
                <a:path w="4733" h="6447" extrusionOk="0">
                  <a:moveTo>
                    <a:pt x="2958" y="0"/>
                  </a:moveTo>
                  <a:lnTo>
                    <a:pt x="2958" y="0"/>
                  </a:lnTo>
                  <a:cubicBezTo>
                    <a:pt x="829" y="1035"/>
                    <a:pt x="1" y="4052"/>
                    <a:pt x="1302" y="6003"/>
                  </a:cubicBezTo>
                  <a:lnTo>
                    <a:pt x="1657" y="6447"/>
                  </a:lnTo>
                  <a:cubicBezTo>
                    <a:pt x="4022" y="5412"/>
                    <a:pt x="4732" y="1834"/>
                    <a:pt x="2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8"/>
            <p:cNvSpPr/>
            <p:nvPr/>
          </p:nvSpPr>
          <p:spPr>
            <a:xfrm>
              <a:off x="7727775" y="2813875"/>
              <a:ext cx="120525" cy="87350"/>
            </a:xfrm>
            <a:custGeom>
              <a:avLst/>
              <a:gdLst/>
              <a:ahLst/>
              <a:cxnLst/>
              <a:rect l="l" t="t" r="r" b="b"/>
              <a:pathLst>
                <a:path w="4821" h="3494" extrusionOk="0">
                  <a:moveTo>
                    <a:pt x="3491" y="1"/>
                  </a:moveTo>
                  <a:cubicBezTo>
                    <a:pt x="2000" y="1"/>
                    <a:pt x="473" y="1016"/>
                    <a:pt x="89" y="2464"/>
                  </a:cubicBezTo>
                  <a:cubicBezTo>
                    <a:pt x="30" y="2641"/>
                    <a:pt x="0" y="2819"/>
                    <a:pt x="89" y="2966"/>
                  </a:cubicBezTo>
                  <a:cubicBezTo>
                    <a:pt x="148" y="3114"/>
                    <a:pt x="296" y="3203"/>
                    <a:pt x="444" y="3262"/>
                  </a:cubicBezTo>
                  <a:cubicBezTo>
                    <a:pt x="800" y="3420"/>
                    <a:pt x="1182" y="3493"/>
                    <a:pt x="1565" y="3493"/>
                  </a:cubicBezTo>
                  <a:cubicBezTo>
                    <a:pt x="2835" y="3493"/>
                    <a:pt x="4122" y="2685"/>
                    <a:pt x="4554" y="1458"/>
                  </a:cubicBezTo>
                  <a:lnTo>
                    <a:pt x="4820" y="305"/>
                  </a:lnTo>
                  <a:cubicBezTo>
                    <a:pt x="4403" y="96"/>
                    <a:pt x="3949" y="1"/>
                    <a:pt x="3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8"/>
            <p:cNvSpPr/>
            <p:nvPr/>
          </p:nvSpPr>
          <p:spPr>
            <a:xfrm>
              <a:off x="7613175" y="2811125"/>
              <a:ext cx="67300" cy="125125"/>
            </a:xfrm>
            <a:custGeom>
              <a:avLst/>
              <a:gdLst/>
              <a:ahLst/>
              <a:cxnLst/>
              <a:rect l="l" t="t" r="r" b="b"/>
              <a:pathLst>
                <a:path w="2692" h="5005" extrusionOk="0">
                  <a:moveTo>
                    <a:pt x="1627" y="1"/>
                  </a:moveTo>
                  <a:lnTo>
                    <a:pt x="1449" y="238"/>
                  </a:lnTo>
                  <a:cubicBezTo>
                    <a:pt x="296" y="1391"/>
                    <a:pt x="0" y="3313"/>
                    <a:pt x="740" y="4733"/>
                  </a:cubicBezTo>
                  <a:cubicBezTo>
                    <a:pt x="799" y="4851"/>
                    <a:pt x="887" y="4999"/>
                    <a:pt x="1035" y="4999"/>
                  </a:cubicBezTo>
                  <a:cubicBezTo>
                    <a:pt x="1051" y="5003"/>
                    <a:pt x="1067" y="5004"/>
                    <a:pt x="1083" y="5004"/>
                  </a:cubicBezTo>
                  <a:cubicBezTo>
                    <a:pt x="1184" y="5004"/>
                    <a:pt x="1280" y="4928"/>
                    <a:pt x="1331" y="4851"/>
                  </a:cubicBezTo>
                  <a:cubicBezTo>
                    <a:pt x="2544" y="3609"/>
                    <a:pt x="2691" y="1420"/>
                    <a:pt x="1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8"/>
            <p:cNvSpPr/>
            <p:nvPr/>
          </p:nvSpPr>
          <p:spPr>
            <a:xfrm>
              <a:off x="7501525" y="2757900"/>
              <a:ext cx="105025" cy="117575"/>
            </a:xfrm>
            <a:custGeom>
              <a:avLst/>
              <a:gdLst/>
              <a:ahLst/>
              <a:cxnLst/>
              <a:rect l="l" t="t" r="r" b="b"/>
              <a:pathLst>
                <a:path w="4201" h="4703" extrusionOk="0">
                  <a:moveTo>
                    <a:pt x="3727" y="1"/>
                  </a:moveTo>
                  <a:lnTo>
                    <a:pt x="3727" y="1"/>
                  </a:lnTo>
                  <a:cubicBezTo>
                    <a:pt x="1598" y="208"/>
                    <a:pt x="1" y="2633"/>
                    <a:pt x="592" y="4703"/>
                  </a:cubicBezTo>
                  <a:lnTo>
                    <a:pt x="858" y="4466"/>
                  </a:lnTo>
                  <a:cubicBezTo>
                    <a:pt x="2810" y="4111"/>
                    <a:pt x="4200" y="1923"/>
                    <a:pt x="3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8"/>
            <p:cNvSpPr/>
            <p:nvPr/>
          </p:nvSpPr>
          <p:spPr>
            <a:xfrm>
              <a:off x="7517800" y="2920250"/>
              <a:ext cx="93925" cy="69550"/>
            </a:xfrm>
            <a:custGeom>
              <a:avLst/>
              <a:gdLst/>
              <a:ahLst/>
              <a:cxnLst/>
              <a:rect l="l" t="t" r="r" b="b"/>
              <a:pathLst>
                <a:path w="3757" h="2782" extrusionOk="0">
                  <a:moveTo>
                    <a:pt x="2462" y="0"/>
                  </a:moveTo>
                  <a:cubicBezTo>
                    <a:pt x="2100" y="0"/>
                    <a:pt x="1742" y="57"/>
                    <a:pt x="1390" y="220"/>
                  </a:cubicBezTo>
                  <a:cubicBezTo>
                    <a:pt x="651" y="545"/>
                    <a:pt x="0" y="1639"/>
                    <a:pt x="414" y="2319"/>
                  </a:cubicBezTo>
                  <a:cubicBezTo>
                    <a:pt x="604" y="2640"/>
                    <a:pt x="931" y="2781"/>
                    <a:pt x="1288" y="2781"/>
                  </a:cubicBezTo>
                  <a:cubicBezTo>
                    <a:pt x="1654" y="2781"/>
                    <a:pt x="2052" y="2633"/>
                    <a:pt x="2366" y="2378"/>
                  </a:cubicBezTo>
                  <a:cubicBezTo>
                    <a:pt x="3017" y="1817"/>
                    <a:pt x="3342" y="1048"/>
                    <a:pt x="3638" y="279"/>
                  </a:cubicBezTo>
                  <a:lnTo>
                    <a:pt x="3756" y="161"/>
                  </a:lnTo>
                  <a:cubicBezTo>
                    <a:pt x="3323" y="80"/>
                    <a:pt x="2890" y="0"/>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8"/>
            <p:cNvSpPr/>
            <p:nvPr/>
          </p:nvSpPr>
          <p:spPr>
            <a:xfrm>
              <a:off x="7428350" y="2821475"/>
              <a:ext cx="83550" cy="127500"/>
            </a:xfrm>
            <a:custGeom>
              <a:avLst/>
              <a:gdLst/>
              <a:ahLst/>
              <a:cxnLst/>
              <a:rect l="l" t="t" r="r" b="b"/>
              <a:pathLst>
                <a:path w="3342" h="5100" extrusionOk="0">
                  <a:moveTo>
                    <a:pt x="0" y="1"/>
                  </a:moveTo>
                  <a:cubicBezTo>
                    <a:pt x="89" y="1154"/>
                    <a:pt x="148" y="2337"/>
                    <a:pt x="621" y="3372"/>
                  </a:cubicBezTo>
                  <a:cubicBezTo>
                    <a:pt x="1118" y="4339"/>
                    <a:pt x="2080" y="5099"/>
                    <a:pt x="3120" y="5099"/>
                  </a:cubicBezTo>
                  <a:cubicBezTo>
                    <a:pt x="3194" y="5099"/>
                    <a:pt x="3268" y="5095"/>
                    <a:pt x="3342" y="5087"/>
                  </a:cubicBezTo>
                  <a:lnTo>
                    <a:pt x="3283" y="3431"/>
                  </a:lnTo>
                  <a:cubicBezTo>
                    <a:pt x="3046" y="1775"/>
                    <a:pt x="1656" y="32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8"/>
            <p:cNvSpPr/>
            <p:nvPr/>
          </p:nvSpPr>
          <p:spPr>
            <a:xfrm>
              <a:off x="7619075" y="3023775"/>
              <a:ext cx="134600" cy="56025"/>
            </a:xfrm>
            <a:custGeom>
              <a:avLst/>
              <a:gdLst/>
              <a:ahLst/>
              <a:cxnLst/>
              <a:rect l="l" t="t" r="r" b="b"/>
              <a:pathLst>
                <a:path w="5384" h="2241" extrusionOk="0">
                  <a:moveTo>
                    <a:pt x="3515" y="0"/>
                  </a:moveTo>
                  <a:cubicBezTo>
                    <a:pt x="2225" y="0"/>
                    <a:pt x="1037" y="477"/>
                    <a:pt x="115" y="1507"/>
                  </a:cubicBezTo>
                  <a:lnTo>
                    <a:pt x="115" y="1507"/>
                  </a:lnTo>
                  <a:cubicBezTo>
                    <a:pt x="76" y="1473"/>
                    <a:pt x="38" y="1438"/>
                    <a:pt x="1" y="1402"/>
                  </a:cubicBezTo>
                  <a:lnTo>
                    <a:pt x="1" y="1638"/>
                  </a:lnTo>
                  <a:cubicBezTo>
                    <a:pt x="38" y="1594"/>
                    <a:pt x="76" y="1550"/>
                    <a:pt x="115" y="1507"/>
                  </a:cubicBezTo>
                  <a:lnTo>
                    <a:pt x="115" y="1507"/>
                  </a:lnTo>
                  <a:cubicBezTo>
                    <a:pt x="687" y="2008"/>
                    <a:pt x="1440" y="2241"/>
                    <a:pt x="2203" y="2241"/>
                  </a:cubicBezTo>
                  <a:cubicBezTo>
                    <a:pt x="3530" y="2241"/>
                    <a:pt x="4888" y="1535"/>
                    <a:pt x="5383" y="308"/>
                  </a:cubicBezTo>
                  <a:cubicBezTo>
                    <a:pt x="4749" y="105"/>
                    <a:pt x="4121" y="0"/>
                    <a:pt x="3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8"/>
            <p:cNvSpPr/>
            <p:nvPr/>
          </p:nvSpPr>
          <p:spPr>
            <a:xfrm>
              <a:off x="7503000" y="2755750"/>
              <a:ext cx="253812" cy="447973"/>
            </a:xfrm>
            <a:custGeom>
              <a:avLst/>
              <a:gdLst/>
              <a:ahLst/>
              <a:cxnLst/>
              <a:rect l="l" t="t" r="r" b="b"/>
              <a:pathLst>
                <a:path w="13571" h="21981" extrusionOk="0">
                  <a:moveTo>
                    <a:pt x="13333" y="0"/>
                  </a:moveTo>
                  <a:cubicBezTo>
                    <a:pt x="13258" y="0"/>
                    <a:pt x="13184" y="36"/>
                    <a:pt x="13149" y="116"/>
                  </a:cubicBezTo>
                  <a:cubicBezTo>
                    <a:pt x="12233" y="3606"/>
                    <a:pt x="10606" y="6918"/>
                    <a:pt x="8418" y="9757"/>
                  </a:cubicBezTo>
                  <a:cubicBezTo>
                    <a:pt x="6466" y="12330"/>
                    <a:pt x="3952" y="14429"/>
                    <a:pt x="2060" y="17061"/>
                  </a:cubicBezTo>
                  <a:cubicBezTo>
                    <a:pt x="1054" y="18451"/>
                    <a:pt x="285" y="20019"/>
                    <a:pt x="19" y="21734"/>
                  </a:cubicBezTo>
                  <a:cubicBezTo>
                    <a:pt x="1" y="21880"/>
                    <a:pt x="129" y="21981"/>
                    <a:pt x="244" y="21981"/>
                  </a:cubicBezTo>
                  <a:cubicBezTo>
                    <a:pt x="315" y="21981"/>
                    <a:pt x="381" y="21942"/>
                    <a:pt x="404" y="21852"/>
                  </a:cubicBezTo>
                  <a:cubicBezTo>
                    <a:pt x="877" y="18629"/>
                    <a:pt x="3124" y="16174"/>
                    <a:pt x="5283" y="13867"/>
                  </a:cubicBezTo>
                  <a:cubicBezTo>
                    <a:pt x="6377" y="12685"/>
                    <a:pt x="7501" y="11531"/>
                    <a:pt x="8477" y="10289"/>
                  </a:cubicBezTo>
                  <a:cubicBezTo>
                    <a:pt x="9601" y="8870"/>
                    <a:pt x="10577" y="7391"/>
                    <a:pt x="11375" y="5824"/>
                  </a:cubicBezTo>
                  <a:cubicBezTo>
                    <a:pt x="12292" y="4049"/>
                    <a:pt x="13001" y="2157"/>
                    <a:pt x="13534" y="235"/>
                  </a:cubicBezTo>
                  <a:cubicBezTo>
                    <a:pt x="13570" y="90"/>
                    <a:pt x="13451" y="0"/>
                    <a:pt x="13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78"/>
            <p:cNvSpPr/>
            <p:nvPr/>
          </p:nvSpPr>
          <p:spPr>
            <a:xfrm>
              <a:off x="7687100" y="2856625"/>
              <a:ext cx="86950" cy="56975"/>
            </a:xfrm>
            <a:custGeom>
              <a:avLst/>
              <a:gdLst/>
              <a:ahLst/>
              <a:cxnLst/>
              <a:rect l="l" t="t" r="r" b="b"/>
              <a:pathLst>
                <a:path w="3478" h="2279" extrusionOk="0">
                  <a:moveTo>
                    <a:pt x="3192" y="1"/>
                  </a:moveTo>
                  <a:cubicBezTo>
                    <a:pt x="3153" y="1"/>
                    <a:pt x="3113" y="14"/>
                    <a:pt x="3076" y="44"/>
                  </a:cubicBezTo>
                  <a:cubicBezTo>
                    <a:pt x="2189" y="813"/>
                    <a:pt x="1183" y="1493"/>
                    <a:pt x="119" y="1937"/>
                  </a:cubicBezTo>
                  <a:cubicBezTo>
                    <a:pt x="1" y="1966"/>
                    <a:pt x="1" y="2114"/>
                    <a:pt x="30" y="2173"/>
                  </a:cubicBezTo>
                  <a:cubicBezTo>
                    <a:pt x="89" y="2252"/>
                    <a:pt x="162" y="2278"/>
                    <a:pt x="221" y="2278"/>
                  </a:cubicBezTo>
                  <a:cubicBezTo>
                    <a:pt x="250" y="2278"/>
                    <a:pt x="277" y="2272"/>
                    <a:pt x="296" y="2262"/>
                  </a:cubicBezTo>
                  <a:cubicBezTo>
                    <a:pt x="1390" y="1789"/>
                    <a:pt x="2455" y="1109"/>
                    <a:pt x="3313" y="310"/>
                  </a:cubicBezTo>
                  <a:cubicBezTo>
                    <a:pt x="3477" y="193"/>
                    <a:pt x="3343" y="1"/>
                    <a:pt x="3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78"/>
            <p:cNvSpPr/>
            <p:nvPr/>
          </p:nvSpPr>
          <p:spPr>
            <a:xfrm>
              <a:off x="7630175" y="2878325"/>
              <a:ext cx="27450" cy="91000"/>
            </a:xfrm>
            <a:custGeom>
              <a:avLst/>
              <a:gdLst/>
              <a:ahLst/>
              <a:cxnLst/>
              <a:rect l="l" t="t" r="r" b="b"/>
              <a:pathLst>
                <a:path w="1098" h="3640" extrusionOk="0">
                  <a:moveTo>
                    <a:pt x="848" y="0"/>
                  </a:moveTo>
                  <a:cubicBezTo>
                    <a:pt x="788" y="0"/>
                    <a:pt x="727" y="28"/>
                    <a:pt x="681" y="93"/>
                  </a:cubicBezTo>
                  <a:cubicBezTo>
                    <a:pt x="0" y="1128"/>
                    <a:pt x="0" y="2577"/>
                    <a:pt x="681" y="3553"/>
                  </a:cubicBezTo>
                  <a:cubicBezTo>
                    <a:pt x="725" y="3614"/>
                    <a:pt x="782" y="3639"/>
                    <a:pt x="838" y="3639"/>
                  </a:cubicBezTo>
                  <a:cubicBezTo>
                    <a:pt x="970" y="3639"/>
                    <a:pt x="1098" y="3500"/>
                    <a:pt x="1036" y="3375"/>
                  </a:cubicBezTo>
                  <a:cubicBezTo>
                    <a:pt x="355" y="2459"/>
                    <a:pt x="355" y="1187"/>
                    <a:pt x="1036" y="270"/>
                  </a:cubicBezTo>
                  <a:cubicBezTo>
                    <a:pt x="1096" y="128"/>
                    <a:pt x="977" y="0"/>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8"/>
            <p:cNvSpPr/>
            <p:nvPr/>
          </p:nvSpPr>
          <p:spPr>
            <a:xfrm>
              <a:off x="7483700" y="2802275"/>
              <a:ext cx="73925" cy="363350"/>
            </a:xfrm>
            <a:custGeom>
              <a:avLst/>
              <a:gdLst/>
              <a:ahLst/>
              <a:cxnLst/>
              <a:rect l="l" t="t" r="r" b="b"/>
              <a:pathLst>
                <a:path w="2957" h="14534" extrusionOk="0">
                  <a:moveTo>
                    <a:pt x="2693" y="1"/>
                  </a:moveTo>
                  <a:cubicBezTo>
                    <a:pt x="2652" y="1"/>
                    <a:pt x="2611" y="18"/>
                    <a:pt x="2577" y="59"/>
                  </a:cubicBezTo>
                  <a:cubicBezTo>
                    <a:pt x="1335" y="1597"/>
                    <a:pt x="891" y="3460"/>
                    <a:pt x="862" y="5382"/>
                  </a:cubicBezTo>
                  <a:cubicBezTo>
                    <a:pt x="803" y="7364"/>
                    <a:pt x="1098" y="9286"/>
                    <a:pt x="1010" y="11238"/>
                  </a:cubicBezTo>
                  <a:cubicBezTo>
                    <a:pt x="921" y="12302"/>
                    <a:pt x="655" y="13337"/>
                    <a:pt x="63" y="14254"/>
                  </a:cubicBezTo>
                  <a:cubicBezTo>
                    <a:pt x="0" y="14401"/>
                    <a:pt x="132" y="14534"/>
                    <a:pt x="266" y="14534"/>
                  </a:cubicBezTo>
                  <a:cubicBezTo>
                    <a:pt x="321" y="14534"/>
                    <a:pt x="376" y="14512"/>
                    <a:pt x="418" y="14461"/>
                  </a:cubicBezTo>
                  <a:cubicBezTo>
                    <a:pt x="1394" y="12864"/>
                    <a:pt x="1453" y="11119"/>
                    <a:pt x="1335" y="9315"/>
                  </a:cubicBezTo>
                  <a:cubicBezTo>
                    <a:pt x="1217" y="7393"/>
                    <a:pt x="1039" y="5382"/>
                    <a:pt x="1394" y="3460"/>
                  </a:cubicBezTo>
                  <a:cubicBezTo>
                    <a:pt x="1631" y="2336"/>
                    <a:pt x="2104" y="1242"/>
                    <a:pt x="2843" y="325"/>
                  </a:cubicBezTo>
                  <a:cubicBezTo>
                    <a:pt x="2957" y="189"/>
                    <a:pt x="2826" y="1"/>
                    <a:pt x="2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8"/>
            <p:cNvSpPr/>
            <p:nvPr/>
          </p:nvSpPr>
          <p:spPr>
            <a:xfrm>
              <a:off x="7508925" y="2951425"/>
              <a:ext cx="52525" cy="46225"/>
            </a:xfrm>
            <a:custGeom>
              <a:avLst/>
              <a:gdLst/>
              <a:ahLst/>
              <a:cxnLst/>
              <a:rect l="l" t="t" r="r" b="b"/>
              <a:pathLst>
                <a:path w="2101" h="1849" extrusionOk="0">
                  <a:moveTo>
                    <a:pt x="1897" y="0"/>
                  </a:moveTo>
                  <a:cubicBezTo>
                    <a:pt x="1849" y="0"/>
                    <a:pt x="1805" y="22"/>
                    <a:pt x="1775" y="67"/>
                  </a:cubicBezTo>
                  <a:cubicBezTo>
                    <a:pt x="1213" y="540"/>
                    <a:pt x="622" y="1043"/>
                    <a:pt x="60" y="1545"/>
                  </a:cubicBezTo>
                  <a:cubicBezTo>
                    <a:pt x="1" y="1605"/>
                    <a:pt x="1" y="1723"/>
                    <a:pt x="60" y="1782"/>
                  </a:cubicBezTo>
                  <a:cubicBezTo>
                    <a:pt x="104" y="1826"/>
                    <a:pt x="156" y="1849"/>
                    <a:pt x="204" y="1849"/>
                  </a:cubicBezTo>
                  <a:cubicBezTo>
                    <a:pt x="252" y="1849"/>
                    <a:pt x="296" y="1826"/>
                    <a:pt x="326" y="1782"/>
                  </a:cubicBezTo>
                  <a:cubicBezTo>
                    <a:pt x="888" y="1309"/>
                    <a:pt x="1479" y="806"/>
                    <a:pt x="2041" y="303"/>
                  </a:cubicBezTo>
                  <a:cubicBezTo>
                    <a:pt x="2100" y="244"/>
                    <a:pt x="2100" y="126"/>
                    <a:pt x="2041" y="67"/>
                  </a:cubicBezTo>
                  <a:cubicBezTo>
                    <a:pt x="1997" y="22"/>
                    <a:pt x="1945" y="0"/>
                    <a:pt x="18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8"/>
            <p:cNvSpPr/>
            <p:nvPr/>
          </p:nvSpPr>
          <p:spPr>
            <a:xfrm>
              <a:off x="7584600" y="3043825"/>
              <a:ext cx="116050" cy="21675"/>
            </a:xfrm>
            <a:custGeom>
              <a:avLst/>
              <a:gdLst/>
              <a:ahLst/>
              <a:cxnLst/>
              <a:rect l="l" t="t" r="r" b="b"/>
              <a:pathLst>
                <a:path w="4642" h="867" extrusionOk="0">
                  <a:moveTo>
                    <a:pt x="4310" y="1"/>
                  </a:moveTo>
                  <a:cubicBezTo>
                    <a:pt x="4290" y="1"/>
                    <a:pt x="4270" y="3"/>
                    <a:pt x="4248" y="8"/>
                  </a:cubicBezTo>
                  <a:cubicBezTo>
                    <a:pt x="3541" y="336"/>
                    <a:pt x="2754" y="503"/>
                    <a:pt x="1968" y="503"/>
                  </a:cubicBezTo>
                  <a:cubicBezTo>
                    <a:pt x="1406" y="503"/>
                    <a:pt x="845" y="417"/>
                    <a:pt x="315" y="245"/>
                  </a:cubicBezTo>
                  <a:cubicBezTo>
                    <a:pt x="305" y="244"/>
                    <a:pt x="295" y="243"/>
                    <a:pt x="285" y="243"/>
                  </a:cubicBezTo>
                  <a:cubicBezTo>
                    <a:pt x="72" y="243"/>
                    <a:pt x="0" y="543"/>
                    <a:pt x="227" y="600"/>
                  </a:cubicBezTo>
                  <a:cubicBezTo>
                    <a:pt x="806" y="776"/>
                    <a:pt x="1424" y="867"/>
                    <a:pt x="2040" y="867"/>
                  </a:cubicBezTo>
                  <a:cubicBezTo>
                    <a:pt x="2869" y="867"/>
                    <a:pt x="3696" y="703"/>
                    <a:pt x="4426" y="363"/>
                  </a:cubicBezTo>
                  <a:cubicBezTo>
                    <a:pt x="4641" y="255"/>
                    <a:pt x="4513" y="1"/>
                    <a:pt x="4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8"/>
            <p:cNvSpPr/>
            <p:nvPr/>
          </p:nvSpPr>
          <p:spPr>
            <a:xfrm>
              <a:off x="7059425" y="2933351"/>
              <a:ext cx="501275" cy="356875"/>
            </a:xfrm>
            <a:custGeom>
              <a:avLst/>
              <a:gdLst/>
              <a:ahLst/>
              <a:cxnLst/>
              <a:rect l="l" t="t" r="r" b="b"/>
              <a:pathLst>
                <a:path w="20051" h="14275" extrusionOk="0">
                  <a:moveTo>
                    <a:pt x="11610" y="0"/>
                  </a:moveTo>
                  <a:cubicBezTo>
                    <a:pt x="10650" y="0"/>
                    <a:pt x="9668" y="664"/>
                    <a:pt x="8665" y="840"/>
                  </a:cubicBezTo>
                  <a:cubicBezTo>
                    <a:pt x="8409" y="889"/>
                    <a:pt x="8146" y="906"/>
                    <a:pt x="7880" y="906"/>
                  </a:cubicBezTo>
                  <a:cubicBezTo>
                    <a:pt x="7348" y="906"/>
                    <a:pt x="6802" y="840"/>
                    <a:pt x="6270" y="840"/>
                  </a:cubicBezTo>
                  <a:cubicBezTo>
                    <a:pt x="3461" y="840"/>
                    <a:pt x="829" y="3147"/>
                    <a:pt x="415" y="5926"/>
                  </a:cubicBezTo>
                  <a:cubicBezTo>
                    <a:pt x="1" y="8677"/>
                    <a:pt x="1834" y="11604"/>
                    <a:pt x="4525" y="12462"/>
                  </a:cubicBezTo>
                  <a:lnTo>
                    <a:pt x="3106" y="12432"/>
                  </a:lnTo>
                  <a:lnTo>
                    <a:pt x="3106" y="12432"/>
                  </a:lnTo>
                  <a:cubicBezTo>
                    <a:pt x="5455" y="13502"/>
                    <a:pt x="8012" y="14274"/>
                    <a:pt x="10534" y="14274"/>
                  </a:cubicBezTo>
                  <a:cubicBezTo>
                    <a:pt x="11569" y="14274"/>
                    <a:pt x="12598" y="14144"/>
                    <a:pt x="13604" y="13852"/>
                  </a:cubicBezTo>
                  <a:cubicBezTo>
                    <a:pt x="17093" y="12906"/>
                    <a:pt x="20051" y="9534"/>
                    <a:pt x="19607" y="5956"/>
                  </a:cubicBezTo>
                  <a:cubicBezTo>
                    <a:pt x="19489" y="4980"/>
                    <a:pt x="19134" y="4034"/>
                    <a:pt x="18690" y="3147"/>
                  </a:cubicBezTo>
                  <a:cubicBezTo>
                    <a:pt x="18188" y="2141"/>
                    <a:pt x="17537" y="1136"/>
                    <a:pt x="16472" y="840"/>
                  </a:cubicBezTo>
                  <a:cubicBezTo>
                    <a:pt x="16187" y="756"/>
                    <a:pt x="15888" y="732"/>
                    <a:pt x="15582" y="732"/>
                  </a:cubicBezTo>
                  <a:cubicBezTo>
                    <a:pt x="15157" y="732"/>
                    <a:pt x="14721" y="779"/>
                    <a:pt x="14294" y="779"/>
                  </a:cubicBezTo>
                  <a:cubicBezTo>
                    <a:pt x="13945" y="779"/>
                    <a:pt x="13603" y="747"/>
                    <a:pt x="13279" y="633"/>
                  </a:cubicBezTo>
                  <a:cubicBezTo>
                    <a:pt x="12865" y="485"/>
                    <a:pt x="12539" y="189"/>
                    <a:pt x="12125" y="71"/>
                  </a:cubicBezTo>
                  <a:cubicBezTo>
                    <a:pt x="11954" y="22"/>
                    <a:pt x="11782" y="0"/>
                    <a:pt x="1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8"/>
            <p:cNvSpPr/>
            <p:nvPr/>
          </p:nvSpPr>
          <p:spPr>
            <a:xfrm>
              <a:off x="7120184" y="2959643"/>
              <a:ext cx="173923" cy="293781"/>
            </a:xfrm>
            <a:custGeom>
              <a:avLst/>
              <a:gdLst/>
              <a:ahLst/>
              <a:cxnLst/>
              <a:rect l="l" t="t" r="r" b="b"/>
              <a:pathLst>
                <a:path w="6419" h="10777" extrusionOk="0">
                  <a:moveTo>
                    <a:pt x="6005" y="0"/>
                  </a:moveTo>
                  <a:cubicBezTo>
                    <a:pt x="4351" y="0"/>
                    <a:pt x="2762" y="822"/>
                    <a:pt x="1686" y="2101"/>
                  </a:cubicBezTo>
                  <a:cubicBezTo>
                    <a:pt x="474" y="3550"/>
                    <a:pt x="1" y="5472"/>
                    <a:pt x="178" y="7365"/>
                  </a:cubicBezTo>
                  <a:cubicBezTo>
                    <a:pt x="297" y="8488"/>
                    <a:pt x="622" y="9612"/>
                    <a:pt x="1095" y="10647"/>
                  </a:cubicBezTo>
                  <a:cubicBezTo>
                    <a:pt x="1141" y="10738"/>
                    <a:pt x="1214" y="10776"/>
                    <a:pt x="1290" y="10776"/>
                  </a:cubicBezTo>
                  <a:cubicBezTo>
                    <a:pt x="1460" y="10776"/>
                    <a:pt x="1641" y="10586"/>
                    <a:pt x="1539" y="10381"/>
                  </a:cubicBezTo>
                  <a:cubicBezTo>
                    <a:pt x="592" y="8311"/>
                    <a:pt x="267" y="5738"/>
                    <a:pt x="1332" y="3579"/>
                  </a:cubicBezTo>
                  <a:cubicBezTo>
                    <a:pt x="2209" y="1824"/>
                    <a:pt x="4012" y="503"/>
                    <a:pt x="6026" y="503"/>
                  </a:cubicBezTo>
                  <a:cubicBezTo>
                    <a:pt x="6048" y="503"/>
                    <a:pt x="6070" y="504"/>
                    <a:pt x="6093" y="504"/>
                  </a:cubicBezTo>
                  <a:cubicBezTo>
                    <a:pt x="6418" y="504"/>
                    <a:pt x="6418" y="1"/>
                    <a:pt x="6093" y="1"/>
                  </a:cubicBezTo>
                  <a:cubicBezTo>
                    <a:pt x="6064" y="1"/>
                    <a:pt x="6034" y="0"/>
                    <a:pt x="6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8"/>
            <p:cNvSpPr/>
            <p:nvPr/>
          </p:nvSpPr>
          <p:spPr>
            <a:xfrm>
              <a:off x="7281025" y="2956575"/>
              <a:ext cx="40875" cy="287200"/>
            </a:xfrm>
            <a:custGeom>
              <a:avLst/>
              <a:gdLst/>
              <a:ahLst/>
              <a:cxnLst/>
              <a:rect l="l" t="t" r="r" b="b"/>
              <a:pathLst>
                <a:path w="1635" h="11488" extrusionOk="0">
                  <a:moveTo>
                    <a:pt x="371" y="0"/>
                  </a:moveTo>
                  <a:cubicBezTo>
                    <a:pt x="188" y="0"/>
                    <a:pt x="0" y="174"/>
                    <a:pt x="127" y="364"/>
                  </a:cubicBezTo>
                  <a:cubicBezTo>
                    <a:pt x="1102" y="1783"/>
                    <a:pt x="1132" y="3557"/>
                    <a:pt x="984" y="5213"/>
                  </a:cubicBezTo>
                  <a:cubicBezTo>
                    <a:pt x="807" y="7195"/>
                    <a:pt x="511" y="9206"/>
                    <a:pt x="127" y="11157"/>
                  </a:cubicBezTo>
                  <a:cubicBezTo>
                    <a:pt x="55" y="11355"/>
                    <a:pt x="223" y="11488"/>
                    <a:pt x="380" y="11488"/>
                  </a:cubicBezTo>
                  <a:cubicBezTo>
                    <a:pt x="481" y="11488"/>
                    <a:pt x="577" y="11433"/>
                    <a:pt x="600" y="11305"/>
                  </a:cubicBezTo>
                  <a:cubicBezTo>
                    <a:pt x="984" y="9265"/>
                    <a:pt x="1310" y="7165"/>
                    <a:pt x="1487" y="5095"/>
                  </a:cubicBezTo>
                  <a:cubicBezTo>
                    <a:pt x="1635" y="3380"/>
                    <a:pt x="1576" y="1546"/>
                    <a:pt x="570" y="97"/>
                  </a:cubicBezTo>
                  <a:cubicBezTo>
                    <a:pt x="519" y="29"/>
                    <a:pt x="445" y="0"/>
                    <a:pt x="3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8"/>
            <p:cNvSpPr/>
            <p:nvPr/>
          </p:nvSpPr>
          <p:spPr>
            <a:xfrm>
              <a:off x="7293075" y="2956500"/>
              <a:ext cx="162650" cy="309525"/>
            </a:xfrm>
            <a:custGeom>
              <a:avLst/>
              <a:gdLst/>
              <a:ahLst/>
              <a:cxnLst/>
              <a:rect l="l" t="t" r="r" b="b"/>
              <a:pathLst>
                <a:path w="6506" h="12381" extrusionOk="0">
                  <a:moveTo>
                    <a:pt x="342" y="1"/>
                  </a:moveTo>
                  <a:cubicBezTo>
                    <a:pt x="96" y="1"/>
                    <a:pt x="0" y="406"/>
                    <a:pt x="325" y="514"/>
                  </a:cubicBezTo>
                  <a:cubicBezTo>
                    <a:pt x="2454" y="1076"/>
                    <a:pt x="3873" y="3028"/>
                    <a:pt x="4701" y="4950"/>
                  </a:cubicBezTo>
                  <a:cubicBezTo>
                    <a:pt x="5707" y="7168"/>
                    <a:pt x="6032" y="9682"/>
                    <a:pt x="5737" y="12136"/>
                  </a:cubicBezTo>
                  <a:cubicBezTo>
                    <a:pt x="5722" y="12299"/>
                    <a:pt x="5847" y="12380"/>
                    <a:pt x="5980" y="12380"/>
                  </a:cubicBezTo>
                  <a:cubicBezTo>
                    <a:pt x="6114" y="12380"/>
                    <a:pt x="6254" y="12299"/>
                    <a:pt x="6269" y="12136"/>
                  </a:cubicBezTo>
                  <a:cubicBezTo>
                    <a:pt x="6505" y="10125"/>
                    <a:pt x="6328" y="8055"/>
                    <a:pt x="5707" y="6133"/>
                  </a:cubicBezTo>
                  <a:cubicBezTo>
                    <a:pt x="5145" y="4388"/>
                    <a:pt x="4258" y="2673"/>
                    <a:pt x="2898" y="1402"/>
                  </a:cubicBezTo>
                  <a:cubicBezTo>
                    <a:pt x="2188" y="751"/>
                    <a:pt x="1330" y="248"/>
                    <a:pt x="413" y="12"/>
                  </a:cubicBezTo>
                  <a:cubicBezTo>
                    <a:pt x="388" y="4"/>
                    <a:pt x="364" y="1"/>
                    <a:pt x="3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8"/>
            <p:cNvSpPr/>
            <p:nvPr/>
          </p:nvSpPr>
          <p:spPr>
            <a:xfrm>
              <a:off x="7299725" y="2948200"/>
              <a:ext cx="219575" cy="243900"/>
            </a:xfrm>
            <a:custGeom>
              <a:avLst/>
              <a:gdLst/>
              <a:ahLst/>
              <a:cxnLst/>
              <a:rect l="l" t="t" r="r" b="b"/>
              <a:pathLst>
                <a:path w="8783" h="9756" extrusionOk="0">
                  <a:moveTo>
                    <a:pt x="1963" y="1"/>
                  </a:moveTo>
                  <a:cubicBezTo>
                    <a:pt x="1380" y="1"/>
                    <a:pt x="803" y="101"/>
                    <a:pt x="266" y="344"/>
                  </a:cubicBezTo>
                  <a:cubicBezTo>
                    <a:pt x="1" y="423"/>
                    <a:pt x="92" y="835"/>
                    <a:pt x="326" y="835"/>
                  </a:cubicBezTo>
                  <a:cubicBezTo>
                    <a:pt x="354" y="835"/>
                    <a:pt x="383" y="829"/>
                    <a:pt x="414" y="817"/>
                  </a:cubicBezTo>
                  <a:cubicBezTo>
                    <a:pt x="921" y="601"/>
                    <a:pt x="1444" y="504"/>
                    <a:pt x="1963" y="504"/>
                  </a:cubicBezTo>
                  <a:cubicBezTo>
                    <a:pt x="3078" y="504"/>
                    <a:pt x="4178" y="950"/>
                    <a:pt x="5086" y="1615"/>
                  </a:cubicBezTo>
                  <a:cubicBezTo>
                    <a:pt x="6565" y="2739"/>
                    <a:pt x="7363" y="4454"/>
                    <a:pt x="7807" y="6258"/>
                  </a:cubicBezTo>
                  <a:cubicBezTo>
                    <a:pt x="8073" y="7323"/>
                    <a:pt x="8191" y="8417"/>
                    <a:pt x="8250" y="9511"/>
                  </a:cubicBezTo>
                  <a:cubicBezTo>
                    <a:pt x="8265" y="9674"/>
                    <a:pt x="8406" y="9755"/>
                    <a:pt x="8535" y="9755"/>
                  </a:cubicBezTo>
                  <a:cubicBezTo>
                    <a:pt x="8664" y="9755"/>
                    <a:pt x="8783" y="9674"/>
                    <a:pt x="8753" y="9511"/>
                  </a:cubicBezTo>
                  <a:cubicBezTo>
                    <a:pt x="8635" y="7471"/>
                    <a:pt x="8339" y="5371"/>
                    <a:pt x="7363" y="3538"/>
                  </a:cubicBezTo>
                  <a:cubicBezTo>
                    <a:pt x="6476" y="1911"/>
                    <a:pt x="4997" y="580"/>
                    <a:pt x="3193" y="137"/>
                  </a:cubicBezTo>
                  <a:cubicBezTo>
                    <a:pt x="2789" y="51"/>
                    <a:pt x="2375" y="1"/>
                    <a:pt x="19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78"/>
            <p:cNvSpPr/>
            <p:nvPr/>
          </p:nvSpPr>
          <p:spPr>
            <a:xfrm>
              <a:off x="7232425" y="2859200"/>
              <a:ext cx="70250" cy="109425"/>
            </a:xfrm>
            <a:custGeom>
              <a:avLst/>
              <a:gdLst/>
              <a:ahLst/>
              <a:cxnLst/>
              <a:rect l="l" t="t" r="r" b="b"/>
              <a:pathLst>
                <a:path w="2810" h="4377" extrusionOk="0">
                  <a:moveTo>
                    <a:pt x="1124" y="0"/>
                  </a:moveTo>
                  <a:cubicBezTo>
                    <a:pt x="1036" y="0"/>
                    <a:pt x="976" y="0"/>
                    <a:pt x="888" y="59"/>
                  </a:cubicBezTo>
                  <a:cubicBezTo>
                    <a:pt x="267" y="237"/>
                    <a:pt x="1" y="1035"/>
                    <a:pt x="415" y="1567"/>
                  </a:cubicBezTo>
                  <a:cubicBezTo>
                    <a:pt x="1065" y="2455"/>
                    <a:pt x="1716" y="3371"/>
                    <a:pt x="2218" y="4318"/>
                  </a:cubicBezTo>
                  <a:lnTo>
                    <a:pt x="2810" y="4377"/>
                  </a:lnTo>
                  <a:cubicBezTo>
                    <a:pt x="2780" y="3164"/>
                    <a:pt x="2455" y="1893"/>
                    <a:pt x="1923" y="799"/>
                  </a:cubicBezTo>
                  <a:cubicBezTo>
                    <a:pt x="1775" y="414"/>
                    <a:pt x="1509" y="59"/>
                    <a:pt x="1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78"/>
            <p:cNvSpPr/>
            <p:nvPr/>
          </p:nvSpPr>
          <p:spPr>
            <a:xfrm>
              <a:off x="7283475" y="2867075"/>
              <a:ext cx="143900" cy="95550"/>
            </a:xfrm>
            <a:custGeom>
              <a:avLst/>
              <a:gdLst/>
              <a:ahLst/>
              <a:cxnLst/>
              <a:rect l="l" t="t" r="r" b="b"/>
              <a:pathLst>
                <a:path w="5756" h="3822" extrusionOk="0">
                  <a:moveTo>
                    <a:pt x="3044" y="375"/>
                  </a:moveTo>
                  <a:cubicBezTo>
                    <a:pt x="3311" y="375"/>
                    <a:pt x="3308" y="1002"/>
                    <a:pt x="3282" y="1164"/>
                  </a:cubicBezTo>
                  <a:cubicBezTo>
                    <a:pt x="3256" y="1242"/>
                    <a:pt x="3225" y="1317"/>
                    <a:pt x="3189" y="1387"/>
                  </a:cubicBezTo>
                  <a:lnTo>
                    <a:pt x="3189" y="1387"/>
                  </a:lnTo>
                  <a:cubicBezTo>
                    <a:pt x="3180" y="1382"/>
                    <a:pt x="3172" y="1376"/>
                    <a:pt x="3163" y="1371"/>
                  </a:cubicBezTo>
                  <a:cubicBezTo>
                    <a:pt x="3015" y="1252"/>
                    <a:pt x="2927" y="1105"/>
                    <a:pt x="2838" y="957"/>
                  </a:cubicBezTo>
                  <a:cubicBezTo>
                    <a:pt x="2808" y="809"/>
                    <a:pt x="2779" y="484"/>
                    <a:pt x="2956" y="395"/>
                  </a:cubicBezTo>
                  <a:cubicBezTo>
                    <a:pt x="2988" y="382"/>
                    <a:pt x="3017" y="375"/>
                    <a:pt x="3044" y="375"/>
                  </a:cubicBezTo>
                  <a:close/>
                  <a:moveTo>
                    <a:pt x="1289" y="612"/>
                  </a:moveTo>
                  <a:cubicBezTo>
                    <a:pt x="1500" y="612"/>
                    <a:pt x="1708" y="791"/>
                    <a:pt x="1773" y="986"/>
                  </a:cubicBezTo>
                  <a:cubicBezTo>
                    <a:pt x="1889" y="1296"/>
                    <a:pt x="1790" y="1656"/>
                    <a:pt x="1625" y="1976"/>
                  </a:cubicBezTo>
                  <a:lnTo>
                    <a:pt x="1625" y="1976"/>
                  </a:lnTo>
                  <a:cubicBezTo>
                    <a:pt x="1544" y="1934"/>
                    <a:pt x="1465" y="1880"/>
                    <a:pt x="1389" y="1814"/>
                  </a:cubicBezTo>
                  <a:cubicBezTo>
                    <a:pt x="1152" y="1607"/>
                    <a:pt x="738" y="986"/>
                    <a:pt x="1064" y="691"/>
                  </a:cubicBezTo>
                  <a:cubicBezTo>
                    <a:pt x="1135" y="635"/>
                    <a:pt x="1212" y="612"/>
                    <a:pt x="1289" y="612"/>
                  </a:cubicBezTo>
                  <a:close/>
                  <a:moveTo>
                    <a:pt x="2997" y="0"/>
                  </a:moveTo>
                  <a:cubicBezTo>
                    <a:pt x="2596" y="0"/>
                    <a:pt x="2402" y="542"/>
                    <a:pt x="2454" y="927"/>
                  </a:cubicBezTo>
                  <a:cubicBezTo>
                    <a:pt x="2519" y="1256"/>
                    <a:pt x="2722" y="1512"/>
                    <a:pt x="2986" y="1679"/>
                  </a:cubicBezTo>
                  <a:lnTo>
                    <a:pt x="2986" y="1679"/>
                  </a:lnTo>
                  <a:cubicBezTo>
                    <a:pt x="2752" y="1939"/>
                    <a:pt x="2432" y="2093"/>
                    <a:pt x="2104" y="2093"/>
                  </a:cubicBezTo>
                  <a:cubicBezTo>
                    <a:pt x="2075" y="2093"/>
                    <a:pt x="2046" y="2092"/>
                    <a:pt x="2017" y="2089"/>
                  </a:cubicBezTo>
                  <a:lnTo>
                    <a:pt x="2017" y="2089"/>
                  </a:lnTo>
                  <a:cubicBezTo>
                    <a:pt x="2236" y="1636"/>
                    <a:pt x="2332" y="1063"/>
                    <a:pt x="1980" y="661"/>
                  </a:cubicBezTo>
                  <a:cubicBezTo>
                    <a:pt x="1819" y="440"/>
                    <a:pt x="1521" y="273"/>
                    <a:pt x="1236" y="273"/>
                  </a:cubicBezTo>
                  <a:cubicBezTo>
                    <a:pt x="1102" y="273"/>
                    <a:pt x="970" y="310"/>
                    <a:pt x="857" y="395"/>
                  </a:cubicBezTo>
                  <a:cubicBezTo>
                    <a:pt x="354" y="779"/>
                    <a:pt x="620" y="1519"/>
                    <a:pt x="945" y="1903"/>
                  </a:cubicBezTo>
                  <a:cubicBezTo>
                    <a:pt x="1089" y="2058"/>
                    <a:pt x="1258" y="2188"/>
                    <a:pt x="1440" y="2284"/>
                  </a:cubicBezTo>
                  <a:lnTo>
                    <a:pt x="1440" y="2284"/>
                  </a:lnTo>
                  <a:cubicBezTo>
                    <a:pt x="1403" y="2337"/>
                    <a:pt x="1366" y="2388"/>
                    <a:pt x="1330" y="2435"/>
                  </a:cubicBezTo>
                  <a:cubicBezTo>
                    <a:pt x="1004" y="2849"/>
                    <a:pt x="620" y="3175"/>
                    <a:pt x="176" y="3441"/>
                  </a:cubicBezTo>
                  <a:cubicBezTo>
                    <a:pt x="0" y="3567"/>
                    <a:pt x="103" y="3821"/>
                    <a:pt x="265" y="3821"/>
                  </a:cubicBezTo>
                  <a:cubicBezTo>
                    <a:pt x="293" y="3821"/>
                    <a:pt x="323" y="3813"/>
                    <a:pt x="354" y="3796"/>
                  </a:cubicBezTo>
                  <a:cubicBezTo>
                    <a:pt x="910" y="3462"/>
                    <a:pt x="1440" y="2998"/>
                    <a:pt x="1821" y="2427"/>
                  </a:cubicBezTo>
                  <a:lnTo>
                    <a:pt x="1821" y="2427"/>
                  </a:lnTo>
                  <a:cubicBezTo>
                    <a:pt x="1927" y="2453"/>
                    <a:pt x="2035" y="2466"/>
                    <a:pt x="2144" y="2466"/>
                  </a:cubicBezTo>
                  <a:cubicBezTo>
                    <a:pt x="2238" y="2466"/>
                    <a:pt x="2331" y="2456"/>
                    <a:pt x="2424" y="2435"/>
                  </a:cubicBezTo>
                  <a:cubicBezTo>
                    <a:pt x="2799" y="2356"/>
                    <a:pt x="3122" y="2132"/>
                    <a:pt x="3347" y="1843"/>
                  </a:cubicBezTo>
                  <a:lnTo>
                    <a:pt x="3347" y="1843"/>
                  </a:lnTo>
                  <a:cubicBezTo>
                    <a:pt x="3461" y="1876"/>
                    <a:pt x="3578" y="1897"/>
                    <a:pt x="3696" y="1903"/>
                  </a:cubicBezTo>
                  <a:cubicBezTo>
                    <a:pt x="3751" y="1910"/>
                    <a:pt x="3805" y="1913"/>
                    <a:pt x="3860" y="1913"/>
                  </a:cubicBezTo>
                  <a:cubicBezTo>
                    <a:pt x="4531" y="1913"/>
                    <a:pt x="5125" y="1426"/>
                    <a:pt x="5618" y="1016"/>
                  </a:cubicBezTo>
                  <a:cubicBezTo>
                    <a:pt x="5756" y="901"/>
                    <a:pt x="5626" y="733"/>
                    <a:pt x="5478" y="733"/>
                  </a:cubicBezTo>
                  <a:cubicBezTo>
                    <a:pt x="5435" y="733"/>
                    <a:pt x="5391" y="746"/>
                    <a:pt x="5352" y="779"/>
                  </a:cubicBezTo>
                  <a:cubicBezTo>
                    <a:pt x="4916" y="1128"/>
                    <a:pt x="4351" y="1557"/>
                    <a:pt x="3776" y="1557"/>
                  </a:cubicBezTo>
                  <a:cubicBezTo>
                    <a:pt x="3698" y="1557"/>
                    <a:pt x="3619" y="1549"/>
                    <a:pt x="3540" y="1532"/>
                  </a:cubicBezTo>
                  <a:lnTo>
                    <a:pt x="3540" y="1532"/>
                  </a:lnTo>
                  <a:cubicBezTo>
                    <a:pt x="3565" y="1479"/>
                    <a:pt x="3588" y="1425"/>
                    <a:pt x="3607" y="1371"/>
                  </a:cubicBezTo>
                  <a:cubicBezTo>
                    <a:pt x="3755" y="927"/>
                    <a:pt x="3696" y="217"/>
                    <a:pt x="3193" y="40"/>
                  </a:cubicBezTo>
                  <a:cubicBezTo>
                    <a:pt x="3123" y="13"/>
                    <a:pt x="3058"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8" name="Google Shape;1688;p78"/>
          <p:cNvSpPr txBox="1"/>
          <p:nvPr/>
        </p:nvSpPr>
        <p:spPr>
          <a:xfrm>
            <a:off x="5373025" y="1588225"/>
            <a:ext cx="3459000" cy="1152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000" b="1">
                <a:solidFill>
                  <a:schemeClr val="dk2"/>
                </a:solidFill>
                <a:latin typeface="Alef"/>
                <a:ea typeface="Alef"/>
                <a:cs typeface="Alef"/>
                <a:sym typeface="Alef"/>
              </a:rPr>
              <a:t>סך הצריכה השנתית המומלצת של רכיב תזונתי </a:t>
            </a:r>
            <a:endParaRPr sz="2000" b="1">
              <a:solidFill>
                <a:schemeClr val="dk2"/>
              </a:solidFill>
              <a:latin typeface="Alef"/>
              <a:ea typeface="Alef"/>
              <a:cs typeface="Alef"/>
              <a:sym typeface="Alef"/>
            </a:endParaRPr>
          </a:p>
          <a:p>
            <a:pPr marL="0" lvl="0" indent="0" algn="r" rtl="1">
              <a:spcBef>
                <a:spcPts val="0"/>
              </a:spcBef>
              <a:spcAft>
                <a:spcPts val="0"/>
              </a:spcAft>
              <a:buNone/>
            </a:pPr>
            <a:endParaRPr sz="2000" b="1">
              <a:solidFill>
                <a:schemeClr val="dk2"/>
              </a:solidFill>
              <a:latin typeface="Alef"/>
              <a:ea typeface="Alef"/>
              <a:cs typeface="Alef"/>
              <a:sym typeface="Alef"/>
            </a:endParaRPr>
          </a:p>
          <a:p>
            <a:pPr marL="0" lvl="0" indent="0" algn="r" rtl="1">
              <a:spcBef>
                <a:spcPts val="0"/>
              </a:spcBef>
              <a:spcAft>
                <a:spcPts val="0"/>
              </a:spcAft>
              <a:buNone/>
            </a:pPr>
            <a:endParaRPr sz="2000">
              <a:solidFill>
                <a:schemeClr val="dk2"/>
              </a:solidFill>
              <a:latin typeface="Alef"/>
              <a:ea typeface="Alef"/>
              <a:cs typeface="Alef"/>
              <a:sym typeface="Alef"/>
            </a:endParaRPr>
          </a:p>
        </p:txBody>
      </p:sp>
      <p:sp>
        <p:nvSpPr>
          <p:cNvPr id="1689" name="Google Shape;1689;p78"/>
          <p:cNvSpPr txBox="1"/>
          <p:nvPr/>
        </p:nvSpPr>
        <p:spPr>
          <a:xfrm>
            <a:off x="796000" y="1588225"/>
            <a:ext cx="3776100" cy="1152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900" b="1">
                <a:solidFill>
                  <a:schemeClr val="accent6"/>
                </a:solidFill>
                <a:latin typeface="Alef"/>
                <a:ea typeface="Alef"/>
                <a:cs typeface="Alef"/>
                <a:sym typeface="Alef"/>
              </a:rPr>
              <a:t>מס' האנשים בקבוצת הגיל/המגדר * המלצת הצריכה היומית לאותו רכיב תזונה *מס' הימים בשנה</a:t>
            </a:r>
            <a:endParaRPr sz="1900" b="1">
              <a:solidFill>
                <a:schemeClr val="accent6"/>
              </a:solidFill>
              <a:latin typeface="Alef"/>
              <a:ea typeface="Alef"/>
              <a:cs typeface="Alef"/>
              <a:sym typeface="Alef"/>
            </a:endParaRPr>
          </a:p>
          <a:p>
            <a:pPr marL="0" lvl="0" indent="0" algn="l" rtl="0">
              <a:spcBef>
                <a:spcPts val="0"/>
              </a:spcBef>
              <a:spcAft>
                <a:spcPts val="0"/>
              </a:spcAft>
              <a:buNone/>
            </a:pPr>
            <a:endParaRPr sz="1500" b="1">
              <a:solidFill>
                <a:schemeClr val="accent6"/>
              </a:solidFill>
              <a:latin typeface="Alef"/>
              <a:ea typeface="Alef"/>
              <a:cs typeface="Alef"/>
              <a:sym typeface="Alef"/>
            </a:endParaRPr>
          </a:p>
        </p:txBody>
      </p:sp>
      <p:sp>
        <p:nvSpPr>
          <p:cNvPr id="1690" name="Google Shape;1690;p78"/>
          <p:cNvSpPr txBox="1"/>
          <p:nvPr/>
        </p:nvSpPr>
        <p:spPr>
          <a:xfrm>
            <a:off x="4697013" y="1884475"/>
            <a:ext cx="551100" cy="559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000" b="1">
                <a:solidFill>
                  <a:schemeClr val="dk2"/>
                </a:solidFill>
              </a:rPr>
              <a:t>= </a:t>
            </a:r>
            <a:endParaRPr sz="1600">
              <a:solidFill>
                <a:schemeClr val="dk2"/>
              </a:solidFill>
              <a:latin typeface="Poppins Light"/>
              <a:ea typeface="Poppins Light"/>
              <a:cs typeface="Poppins Light"/>
              <a:sym typeface="Poppins Light"/>
            </a:endParaRPr>
          </a:p>
        </p:txBody>
      </p:sp>
      <p:sp>
        <p:nvSpPr>
          <p:cNvPr id="1691" name="Google Shape;1691;p78"/>
          <p:cNvSpPr txBox="1"/>
          <p:nvPr/>
        </p:nvSpPr>
        <p:spPr>
          <a:xfrm>
            <a:off x="872550" y="3015675"/>
            <a:ext cx="7807200" cy="581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800">
                <a:latin typeface="Alef"/>
                <a:ea typeface="Alef"/>
                <a:cs typeface="Alef"/>
                <a:sym typeface="Alef"/>
              </a:rPr>
              <a:t>ההמלצות לצריכה תזונתית בישראל נלקחו מנתוני מחלקת תזונה במשרד הבריאות </a:t>
            </a:r>
            <a:endParaRPr sz="1800">
              <a:latin typeface="Alef"/>
              <a:ea typeface="Alef"/>
              <a:cs typeface="Alef"/>
              <a:sym typeface="Alef"/>
            </a:endParaRPr>
          </a:p>
        </p:txBody>
      </p:sp>
      <p:sp>
        <p:nvSpPr>
          <p:cNvPr id="1692" name="Google Shape;1692;p78"/>
          <p:cNvSpPr txBox="1"/>
          <p:nvPr/>
        </p:nvSpPr>
        <p:spPr>
          <a:xfrm>
            <a:off x="1395050" y="327525"/>
            <a:ext cx="7290900" cy="5337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sz="2000" b="1">
                <a:solidFill>
                  <a:schemeClr val="lt2"/>
                </a:solidFill>
                <a:latin typeface="Alef"/>
                <a:ea typeface="Alef"/>
                <a:cs typeface="Alef"/>
                <a:sym typeface="Alef"/>
              </a:rPr>
              <a:t>אומדן הצריכה השנתית המומלצת של המרכיבים התזונתיים בישראל</a:t>
            </a:r>
            <a:endParaRPr sz="2000" b="1">
              <a:solidFill>
                <a:schemeClr val="lt2"/>
              </a:solidFill>
              <a:latin typeface="Alef"/>
              <a:ea typeface="Alef"/>
              <a:cs typeface="Alef"/>
              <a:sym typeface="Alef"/>
            </a:endParaRPr>
          </a:p>
          <a:p>
            <a:pPr marL="0" lvl="0" indent="0" algn="l" rtl="0">
              <a:spcBef>
                <a:spcPts val="0"/>
              </a:spcBef>
              <a:spcAft>
                <a:spcPts val="0"/>
              </a:spcAft>
              <a:buNone/>
            </a:pPr>
            <a:endParaRPr b="1">
              <a:solidFill>
                <a:schemeClr val="lt2"/>
              </a:solidFill>
              <a:latin typeface="Alef"/>
              <a:ea typeface="Alef"/>
              <a:cs typeface="Alef"/>
              <a:sym typeface="Alef"/>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79"/>
          <p:cNvSpPr txBox="1"/>
          <p:nvPr/>
        </p:nvSpPr>
        <p:spPr>
          <a:xfrm>
            <a:off x="909825" y="482225"/>
            <a:ext cx="7310400" cy="861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endParaRPr sz="2200" b="1">
              <a:solidFill>
                <a:schemeClr val="dk2"/>
              </a:solidFill>
              <a:latin typeface="Alef"/>
              <a:ea typeface="Alef"/>
              <a:cs typeface="Alef"/>
              <a:sym typeface="Alef"/>
            </a:endParaRPr>
          </a:p>
          <a:p>
            <a:pPr marL="0" lvl="0" indent="0" algn="r" rtl="1">
              <a:spcBef>
                <a:spcPts val="0"/>
              </a:spcBef>
              <a:spcAft>
                <a:spcPts val="0"/>
              </a:spcAft>
              <a:buNone/>
            </a:pPr>
            <a:r>
              <a:rPr lang="en" sz="2400" b="1">
                <a:solidFill>
                  <a:schemeClr val="dk2"/>
                </a:solidFill>
                <a:latin typeface="Alef"/>
                <a:ea typeface="Alef"/>
                <a:cs typeface="Alef"/>
                <a:sym typeface="Alef"/>
              </a:rPr>
              <a:t>השוואת הייצור לצריכה תזונתית מומלצת</a:t>
            </a:r>
            <a:endParaRPr sz="2200" b="1">
              <a:solidFill>
                <a:schemeClr val="dk2"/>
              </a:solidFill>
              <a:latin typeface="Alef"/>
              <a:ea typeface="Alef"/>
              <a:cs typeface="Alef"/>
              <a:sym typeface="Alef"/>
            </a:endParaRPr>
          </a:p>
          <a:p>
            <a:pPr marL="0" lvl="0" indent="0" algn="r" rtl="1">
              <a:spcBef>
                <a:spcPts val="0"/>
              </a:spcBef>
              <a:spcAft>
                <a:spcPts val="0"/>
              </a:spcAft>
              <a:buNone/>
            </a:pPr>
            <a:endParaRPr sz="2200" b="1">
              <a:solidFill>
                <a:schemeClr val="dk2"/>
              </a:solidFill>
              <a:latin typeface="Alef"/>
              <a:ea typeface="Alef"/>
              <a:cs typeface="Alef"/>
              <a:sym typeface="Alef"/>
            </a:endParaRPr>
          </a:p>
        </p:txBody>
      </p:sp>
      <p:sp>
        <p:nvSpPr>
          <p:cNvPr id="1698" name="Google Shape;1698;p79"/>
          <p:cNvSpPr txBox="1"/>
          <p:nvPr/>
        </p:nvSpPr>
        <p:spPr>
          <a:xfrm>
            <a:off x="1213675" y="1859875"/>
            <a:ext cx="6854400" cy="861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900">
                <a:latin typeface="Alef"/>
                <a:ea typeface="Alef"/>
                <a:cs typeface="Alef"/>
                <a:sym typeface="Alef"/>
              </a:rPr>
              <a:t>כושר הייצור של רכיבי המזון/ הצריכה המומלצת של רכיבי מזון</a:t>
            </a:r>
            <a:endParaRPr sz="1900">
              <a:latin typeface="Alef"/>
              <a:ea typeface="Alef"/>
              <a:cs typeface="Alef"/>
              <a:sym typeface="Alef"/>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grpSp>
        <p:nvGrpSpPr>
          <p:cNvPr id="1703" name="Google Shape;1703;p80"/>
          <p:cNvGrpSpPr/>
          <p:nvPr/>
        </p:nvGrpSpPr>
        <p:grpSpPr>
          <a:xfrm>
            <a:off x="3815518" y="3621126"/>
            <a:ext cx="1531983" cy="1378092"/>
            <a:chOff x="3240725" y="2343675"/>
            <a:chExt cx="1133375" cy="1019525"/>
          </a:xfrm>
        </p:grpSpPr>
        <p:sp>
          <p:nvSpPr>
            <p:cNvPr id="1704" name="Google Shape;1704;p80"/>
            <p:cNvSpPr/>
            <p:nvPr/>
          </p:nvSpPr>
          <p:spPr>
            <a:xfrm>
              <a:off x="4209950" y="2546975"/>
              <a:ext cx="164150" cy="241050"/>
            </a:xfrm>
            <a:custGeom>
              <a:avLst/>
              <a:gdLst/>
              <a:ahLst/>
              <a:cxnLst/>
              <a:rect l="l" t="t" r="r" b="b"/>
              <a:pathLst>
                <a:path w="6566" h="9642" extrusionOk="0">
                  <a:moveTo>
                    <a:pt x="6181" y="1"/>
                  </a:moveTo>
                  <a:cubicBezTo>
                    <a:pt x="5235" y="1982"/>
                    <a:pt x="3283" y="3135"/>
                    <a:pt x="1952" y="4821"/>
                  </a:cubicBezTo>
                  <a:cubicBezTo>
                    <a:pt x="888" y="6152"/>
                    <a:pt x="208" y="7837"/>
                    <a:pt x="1" y="9641"/>
                  </a:cubicBezTo>
                  <a:lnTo>
                    <a:pt x="119" y="9552"/>
                  </a:lnTo>
                  <a:cubicBezTo>
                    <a:pt x="2189" y="9227"/>
                    <a:pt x="3993" y="8015"/>
                    <a:pt x="5087" y="6270"/>
                  </a:cubicBezTo>
                  <a:cubicBezTo>
                    <a:pt x="6211" y="4525"/>
                    <a:pt x="6566" y="2248"/>
                    <a:pt x="6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80"/>
            <p:cNvSpPr/>
            <p:nvPr/>
          </p:nvSpPr>
          <p:spPr>
            <a:xfrm>
              <a:off x="4144175" y="2810775"/>
              <a:ext cx="147375" cy="26800"/>
            </a:xfrm>
            <a:custGeom>
              <a:avLst/>
              <a:gdLst/>
              <a:ahLst/>
              <a:cxnLst/>
              <a:rect l="l" t="t" r="r" b="b"/>
              <a:pathLst>
                <a:path w="5895" h="1072" extrusionOk="0">
                  <a:moveTo>
                    <a:pt x="5557" y="0"/>
                  </a:moveTo>
                  <a:cubicBezTo>
                    <a:pt x="5539" y="0"/>
                    <a:pt x="5520" y="2"/>
                    <a:pt x="5500" y="6"/>
                  </a:cubicBezTo>
                  <a:cubicBezTo>
                    <a:pt x="3785" y="331"/>
                    <a:pt x="2040" y="568"/>
                    <a:pt x="295" y="627"/>
                  </a:cubicBezTo>
                  <a:cubicBezTo>
                    <a:pt x="9" y="627"/>
                    <a:pt x="0" y="1072"/>
                    <a:pt x="269" y="1072"/>
                  </a:cubicBezTo>
                  <a:cubicBezTo>
                    <a:pt x="278" y="1072"/>
                    <a:pt x="286" y="1071"/>
                    <a:pt x="295" y="1071"/>
                  </a:cubicBezTo>
                  <a:cubicBezTo>
                    <a:pt x="2070" y="952"/>
                    <a:pt x="3874" y="745"/>
                    <a:pt x="5618" y="420"/>
                  </a:cubicBezTo>
                  <a:cubicBezTo>
                    <a:pt x="5895" y="365"/>
                    <a:pt x="5810" y="0"/>
                    <a:pt x="5557" y="0"/>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80"/>
            <p:cNvSpPr/>
            <p:nvPr/>
          </p:nvSpPr>
          <p:spPr>
            <a:xfrm>
              <a:off x="4141650" y="2627925"/>
              <a:ext cx="195825" cy="211500"/>
            </a:xfrm>
            <a:custGeom>
              <a:avLst/>
              <a:gdLst/>
              <a:ahLst/>
              <a:cxnLst/>
              <a:rect l="l" t="t" r="r" b="b"/>
              <a:pathLst>
                <a:path w="7833" h="8460" extrusionOk="0">
                  <a:moveTo>
                    <a:pt x="7504" y="1"/>
                  </a:moveTo>
                  <a:cubicBezTo>
                    <a:pt x="7433" y="1"/>
                    <a:pt x="7362" y="31"/>
                    <a:pt x="7316" y="104"/>
                  </a:cubicBezTo>
                  <a:cubicBezTo>
                    <a:pt x="5690" y="3328"/>
                    <a:pt x="3235" y="6107"/>
                    <a:pt x="219" y="8030"/>
                  </a:cubicBezTo>
                  <a:cubicBezTo>
                    <a:pt x="1" y="8175"/>
                    <a:pt x="121" y="8460"/>
                    <a:pt x="301" y="8460"/>
                  </a:cubicBezTo>
                  <a:cubicBezTo>
                    <a:pt x="341" y="8460"/>
                    <a:pt x="383" y="8446"/>
                    <a:pt x="426" y="8414"/>
                  </a:cubicBezTo>
                  <a:cubicBezTo>
                    <a:pt x="3531" y="6433"/>
                    <a:pt x="6045" y="3623"/>
                    <a:pt x="7730" y="341"/>
                  </a:cubicBezTo>
                  <a:cubicBezTo>
                    <a:pt x="7833" y="157"/>
                    <a:pt x="7666" y="1"/>
                    <a:pt x="7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80"/>
            <p:cNvSpPr/>
            <p:nvPr/>
          </p:nvSpPr>
          <p:spPr>
            <a:xfrm>
              <a:off x="4272800" y="2667475"/>
              <a:ext cx="17775" cy="50500"/>
            </a:xfrm>
            <a:custGeom>
              <a:avLst/>
              <a:gdLst/>
              <a:ahLst/>
              <a:cxnLst/>
              <a:rect l="l" t="t" r="r" b="b"/>
              <a:pathLst>
                <a:path w="711" h="2020" extrusionOk="0">
                  <a:moveTo>
                    <a:pt x="473" y="1"/>
                  </a:moveTo>
                  <a:cubicBezTo>
                    <a:pt x="355" y="1"/>
                    <a:pt x="237" y="119"/>
                    <a:pt x="237" y="237"/>
                  </a:cubicBezTo>
                  <a:cubicBezTo>
                    <a:pt x="237" y="740"/>
                    <a:pt x="178" y="1243"/>
                    <a:pt x="30" y="1716"/>
                  </a:cubicBezTo>
                  <a:cubicBezTo>
                    <a:pt x="0" y="1834"/>
                    <a:pt x="59" y="1982"/>
                    <a:pt x="178" y="2012"/>
                  </a:cubicBezTo>
                  <a:cubicBezTo>
                    <a:pt x="197" y="2017"/>
                    <a:pt x="217" y="2019"/>
                    <a:pt x="236" y="2019"/>
                  </a:cubicBezTo>
                  <a:cubicBezTo>
                    <a:pt x="333" y="2019"/>
                    <a:pt x="419" y="1958"/>
                    <a:pt x="444" y="1834"/>
                  </a:cubicBezTo>
                  <a:cubicBezTo>
                    <a:pt x="621" y="1302"/>
                    <a:pt x="710" y="740"/>
                    <a:pt x="710" y="237"/>
                  </a:cubicBezTo>
                  <a:cubicBezTo>
                    <a:pt x="710" y="119"/>
                    <a:pt x="592" y="1"/>
                    <a:pt x="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80"/>
            <p:cNvSpPr/>
            <p:nvPr/>
          </p:nvSpPr>
          <p:spPr>
            <a:xfrm>
              <a:off x="4245450" y="2700750"/>
              <a:ext cx="19250" cy="53250"/>
            </a:xfrm>
            <a:custGeom>
              <a:avLst/>
              <a:gdLst/>
              <a:ahLst/>
              <a:cxnLst/>
              <a:rect l="l" t="t" r="r" b="b"/>
              <a:pathLst>
                <a:path w="770" h="2130" extrusionOk="0">
                  <a:moveTo>
                    <a:pt x="532" y="1"/>
                  </a:moveTo>
                  <a:cubicBezTo>
                    <a:pt x="385" y="1"/>
                    <a:pt x="296" y="119"/>
                    <a:pt x="296" y="237"/>
                  </a:cubicBezTo>
                  <a:cubicBezTo>
                    <a:pt x="266" y="770"/>
                    <a:pt x="148" y="1302"/>
                    <a:pt x="59" y="1805"/>
                  </a:cubicBezTo>
                  <a:cubicBezTo>
                    <a:pt x="0" y="1923"/>
                    <a:pt x="89" y="2071"/>
                    <a:pt x="207" y="2130"/>
                  </a:cubicBezTo>
                  <a:cubicBezTo>
                    <a:pt x="325" y="2130"/>
                    <a:pt x="473" y="2041"/>
                    <a:pt x="503" y="1923"/>
                  </a:cubicBezTo>
                  <a:cubicBezTo>
                    <a:pt x="651" y="1391"/>
                    <a:pt x="710" y="770"/>
                    <a:pt x="769" y="237"/>
                  </a:cubicBezTo>
                  <a:cubicBezTo>
                    <a:pt x="769" y="119"/>
                    <a:pt x="651"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80"/>
            <p:cNvSpPr/>
            <p:nvPr/>
          </p:nvSpPr>
          <p:spPr>
            <a:xfrm>
              <a:off x="4268350" y="2710375"/>
              <a:ext cx="42925" cy="22925"/>
            </a:xfrm>
            <a:custGeom>
              <a:avLst/>
              <a:gdLst/>
              <a:ahLst/>
              <a:cxnLst/>
              <a:rect l="l" t="t" r="r" b="b"/>
              <a:pathLst>
                <a:path w="1717" h="917" extrusionOk="0">
                  <a:moveTo>
                    <a:pt x="1471" y="0"/>
                  </a:moveTo>
                  <a:cubicBezTo>
                    <a:pt x="1437" y="0"/>
                    <a:pt x="1401" y="10"/>
                    <a:pt x="1361" y="30"/>
                  </a:cubicBezTo>
                  <a:cubicBezTo>
                    <a:pt x="1243" y="59"/>
                    <a:pt x="1184" y="148"/>
                    <a:pt x="1065" y="178"/>
                  </a:cubicBezTo>
                  <a:cubicBezTo>
                    <a:pt x="1006" y="207"/>
                    <a:pt x="947" y="207"/>
                    <a:pt x="918" y="266"/>
                  </a:cubicBezTo>
                  <a:lnTo>
                    <a:pt x="888" y="266"/>
                  </a:lnTo>
                  <a:cubicBezTo>
                    <a:pt x="829" y="266"/>
                    <a:pt x="829" y="296"/>
                    <a:pt x="799" y="296"/>
                  </a:cubicBezTo>
                  <a:cubicBezTo>
                    <a:pt x="592" y="355"/>
                    <a:pt x="385" y="444"/>
                    <a:pt x="178" y="503"/>
                  </a:cubicBezTo>
                  <a:cubicBezTo>
                    <a:pt x="60" y="562"/>
                    <a:pt x="1" y="651"/>
                    <a:pt x="30" y="799"/>
                  </a:cubicBezTo>
                  <a:cubicBezTo>
                    <a:pt x="30" y="858"/>
                    <a:pt x="149" y="917"/>
                    <a:pt x="297" y="917"/>
                  </a:cubicBezTo>
                  <a:cubicBezTo>
                    <a:pt x="740" y="769"/>
                    <a:pt x="1184" y="621"/>
                    <a:pt x="1568" y="414"/>
                  </a:cubicBezTo>
                  <a:cubicBezTo>
                    <a:pt x="1687" y="355"/>
                    <a:pt x="1716" y="178"/>
                    <a:pt x="1657" y="118"/>
                  </a:cubicBezTo>
                  <a:cubicBezTo>
                    <a:pt x="1598" y="40"/>
                    <a:pt x="1539" y="0"/>
                    <a:pt x="1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80"/>
            <p:cNvSpPr/>
            <p:nvPr/>
          </p:nvSpPr>
          <p:spPr>
            <a:xfrm>
              <a:off x="4078350" y="2592825"/>
              <a:ext cx="66575" cy="92425"/>
            </a:xfrm>
            <a:custGeom>
              <a:avLst/>
              <a:gdLst/>
              <a:ahLst/>
              <a:cxnLst/>
              <a:rect l="l" t="t" r="r" b="b"/>
              <a:pathLst>
                <a:path w="2663" h="3697" extrusionOk="0">
                  <a:moveTo>
                    <a:pt x="208" y="0"/>
                  </a:moveTo>
                  <a:lnTo>
                    <a:pt x="208" y="0"/>
                  </a:lnTo>
                  <a:cubicBezTo>
                    <a:pt x="1" y="1567"/>
                    <a:pt x="1006" y="3135"/>
                    <a:pt x="2514" y="3697"/>
                  </a:cubicBezTo>
                  <a:lnTo>
                    <a:pt x="2662" y="3253"/>
                  </a:lnTo>
                  <a:cubicBezTo>
                    <a:pt x="2485" y="1893"/>
                    <a:pt x="1509" y="621"/>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80"/>
            <p:cNvSpPr/>
            <p:nvPr/>
          </p:nvSpPr>
          <p:spPr>
            <a:xfrm>
              <a:off x="4133075" y="2598250"/>
              <a:ext cx="124225" cy="84050"/>
            </a:xfrm>
            <a:custGeom>
              <a:avLst/>
              <a:gdLst/>
              <a:ahLst/>
              <a:cxnLst/>
              <a:rect l="l" t="t" r="r" b="b"/>
              <a:pathLst>
                <a:path w="4969" h="3362" extrusionOk="0">
                  <a:moveTo>
                    <a:pt x="3076" y="0"/>
                  </a:moveTo>
                  <a:cubicBezTo>
                    <a:pt x="2576" y="0"/>
                    <a:pt x="2071" y="126"/>
                    <a:pt x="1656" y="375"/>
                  </a:cubicBezTo>
                  <a:cubicBezTo>
                    <a:pt x="695" y="935"/>
                    <a:pt x="192" y="1979"/>
                    <a:pt x="103" y="3025"/>
                  </a:cubicBezTo>
                  <a:lnTo>
                    <a:pt x="103" y="3025"/>
                  </a:lnTo>
                  <a:cubicBezTo>
                    <a:pt x="66" y="2994"/>
                    <a:pt x="31" y="2958"/>
                    <a:pt x="0" y="2918"/>
                  </a:cubicBezTo>
                  <a:lnTo>
                    <a:pt x="0" y="2918"/>
                  </a:lnTo>
                  <a:lnTo>
                    <a:pt x="89" y="3361"/>
                  </a:lnTo>
                  <a:cubicBezTo>
                    <a:pt x="89" y="3250"/>
                    <a:pt x="94" y="3137"/>
                    <a:pt x="103" y="3025"/>
                  </a:cubicBezTo>
                  <a:lnTo>
                    <a:pt x="103" y="3025"/>
                  </a:lnTo>
                  <a:cubicBezTo>
                    <a:pt x="258" y="3155"/>
                    <a:pt x="463" y="3211"/>
                    <a:pt x="679" y="3211"/>
                  </a:cubicBezTo>
                  <a:cubicBezTo>
                    <a:pt x="911" y="3211"/>
                    <a:pt x="1155" y="3146"/>
                    <a:pt x="1360" y="3036"/>
                  </a:cubicBezTo>
                  <a:cubicBezTo>
                    <a:pt x="1804" y="2799"/>
                    <a:pt x="2159" y="2445"/>
                    <a:pt x="2514" y="2119"/>
                  </a:cubicBezTo>
                  <a:cubicBezTo>
                    <a:pt x="3194" y="1469"/>
                    <a:pt x="4022" y="1055"/>
                    <a:pt x="4968" y="848"/>
                  </a:cubicBezTo>
                  <a:cubicBezTo>
                    <a:pt x="4561" y="281"/>
                    <a:pt x="3824" y="0"/>
                    <a:pt x="3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80"/>
            <p:cNvSpPr/>
            <p:nvPr/>
          </p:nvSpPr>
          <p:spPr>
            <a:xfrm>
              <a:off x="4022900" y="2663275"/>
              <a:ext cx="252875" cy="228025"/>
            </a:xfrm>
            <a:custGeom>
              <a:avLst/>
              <a:gdLst/>
              <a:ahLst/>
              <a:cxnLst/>
              <a:rect l="l" t="t" r="r" b="b"/>
              <a:pathLst>
                <a:path w="10115" h="9121" extrusionOk="0">
                  <a:moveTo>
                    <a:pt x="5135" y="0"/>
                  </a:moveTo>
                  <a:cubicBezTo>
                    <a:pt x="4982" y="0"/>
                    <a:pt x="4828" y="7"/>
                    <a:pt x="4673" y="21"/>
                  </a:cubicBezTo>
                  <a:cubicBezTo>
                    <a:pt x="2012" y="258"/>
                    <a:pt x="1" y="2476"/>
                    <a:pt x="237" y="4989"/>
                  </a:cubicBezTo>
                  <a:cubicBezTo>
                    <a:pt x="432" y="7356"/>
                    <a:pt x="2516" y="9120"/>
                    <a:pt x="4980" y="9120"/>
                  </a:cubicBezTo>
                  <a:cubicBezTo>
                    <a:pt x="5133" y="9120"/>
                    <a:pt x="5287" y="9114"/>
                    <a:pt x="5442" y="9100"/>
                  </a:cubicBezTo>
                  <a:cubicBezTo>
                    <a:pt x="8104" y="8863"/>
                    <a:pt x="10115" y="6645"/>
                    <a:pt x="9878" y="4132"/>
                  </a:cubicBezTo>
                  <a:cubicBezTo>
                    <a:pt x="9683" y="1764"/>
                    <a:pt x="7600" y="0"/>
                    <a:pt x="5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80"/>
            <p:cNvSpPr/>
            <p:nvPr/>
          </p:nvSpPr>
          <p:spPr>
            <a:xfrm>
              <a:off x="3889100" y="2740050"/>
              <a:ext cx="261000" cy="236250"/>
            </a:xfrm>
            <a:custGeom>
              <a:avLst/>
              <a:gdLst/>
              <a:ahLst/>
              <a:cxnLst/>
              <a:rect l="l" t="t" r="r" b="b"/>
              <a:pathLst>
                <a:path w="10440" h="9450" extrusionOk="0">
                  <a:moveTo>
                    <a:pt x="5324" y="1"/>
                  </a:moveTo>
                  <a:cubicBezTo>
                    <a:pt x="5158" y="1"/>
                    <a:pt x="4990" y="9"/>
                    <a:pt x="4821" y="26"/>
                  </a:cubicBezTo>
                  <a:cubicBezTo>
                    <a:pt x="2041" y="292"/>
                    <a:pt x="0" y="2569"/>
                    <a:pt x="237" y="5171"/>
                  </a:cubicBezTo>
                  <a:cubicBezTo>
                    <a:pt x="432" y="7600"/>
                    <a:pt x="2631" y="9449"/>
                    <a:pt x="5166" y="9449"/>
                  </a:cubicBezTo>
                  <a:cubicBezTo>
                    <a:pt x="5316" y="9449"/>
                    <a:pt x="5467" y="9443"/>
                    <a:pt x="5619" y="9430"/>
                  </a:cubicBezTo>
                  <a:cubicBezTo>
                    <a:pt x="8399" y="9163"/>
                    <a:pt x="10439" y="6857"/>
                    <a:pt x="10203" y="4284"/>
                  </a:cubicBezTo>
                  <a:cubicBezTo>
                    <a:pt x="10009" y="1843"/>
                    <a:pt x="7838" y="1"/>
                    <a:pt x="53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80"/>
            <p:cNvSpPr/>
            <p:nvPr/>
          </p:nvSpPr>
          <p:spPr>
            <a:xfrm>
              <a:off x="4021450" y="2772325"/>
              <a:ext cx="94625" cy="132400"/>
            </a:xfrm>
            <a:custGeom>
              <a:avLst/>
              <a:gdLst/>
              <a:ahLst/>
              <a:cxnLst/>
              <a:rect l="l" t="t" r="r" b="b"/>
              <a:pathLst>
                <a:path w="3785" h="5296" extrusionOk="0">
                  <a:moveTo>
                    <a:pt x="240" y="0"/>
                  </a:moveTo>
                  <a:cubicBezTo>
                    <a:pt x="1" y="0"/>
                    <a:pt x="17" y="363"/>
                    <a:pt x="266" y="391"/>
                  </a:cubicBezTo>
                  <a:cubicBezTo>
                    <a:pt x="1242" y="479"/>
                    <a:pt x="2247" y="1041"/>
                    <a:pt x="2809" y="1928"/>
                  </a:cubicBezTo>
                  <a:cubicBezTo>
                    <a:pt x="3341" y="2875"/>
                    <a:pt x="3282" y="4058"/>
                    <a:pt x="2691" y="4974"/>
                  </a:cubicBezTo>
                  <a:cubicBezTo>
                    <a:pt x="2586" y="5143"/>
                    <a:pt x="2750" y="5296"/>
                    <a:pt x="2896" y="5296"/>
                  </a:cubicBezTo>
                  <a:cubicBezTo>
                    <a:pt x="2955" y="5296"/>
                    <a:pt x="3012" y="5271"/>
                    <a:pt x="3046" y="5211"/>
                  </a:cubicBezTo>
                  <a:cubicBezTo>
                    <a:pt x="3726" y="4176"/>
                    <a:pt x="3785" y="2816"/>
                    <a:pt x="3164" y="1721"/>
                  </a:cubicBezTo>
                  <a:cubicBezTo>
                    <a:pt x="2573" y="745"/>
                    <a:pt x="1449" y="95"/>
                    <a:pt x="295" y="6"/>
                  </a:cubicBezTo>
                  <a:cubicBezTo>
                    <a:pt x="276" y="2"/>
                    <a:pt x="257"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80"/>
            <p:cNvSpPr/>
            <p:nvPr/>
          </p:nvSpPr>
          <p:spPr>
            <a:xfrm>
              <a:off x="4178850" y="2750975"/>
              <a:ext cx="59950" cy="95825"/>
            </a:xfrm>
            <a:custGeom>
              <a:avLst/>
              <a:gdLst/>
              <a:ahLst/>
              <a:cxnLst/>
              <a:rect l="l" t="t" r="r" b="b"/>
              <a:pathLst>
                <a:path w="2398" h="3833" extrusionOk="0">
                  <a:moveTo>
                    <a:pt x="1711" y="0"/>
                  </a:moveTo>
                  <a:cubicBezTo>
                    <a:pt x="1583" y="0"/>
                    <a:pt x="1445" y="107"/>
                    <a:pt x="1481" y="269"/>
                  </a:cubicBezTo>
                  <a:cubicBezTo>
                    <a:pt x="1895" y="1481"/>
                    <a:pt x="1274" y="2842"/>
                    <a:pt x="210" y="3463"/>
                  </a:cubicBezTo>
                  <a:cubicBezTo>
                    <a:pt x="1" y="3567"/>
                    <a:pt x="138" y="3833"/>
                    <a:pt x="335" y="3833"/>
                  </a:cubicBezTo>
                  <a:cubicBezTo>
                    <a:pt x="361" y="3833"/>
                    <a:pt x="389" y="3828"/>
                    <a:pt x="417" y="3817"/>
                  </a:cubicBezTo>
                  <a:cubicBezTo>
                    <a:pt x="1688" y="3108"/>
                    <a:pt x="2398" y="1511"/>
                    <a:pt x="1895" y="150"/>
                  </a:cubicBezTo>
                  <a:cubicBezTo>
                    <a:pt x="1872" y="46"/>
                    <a:pt x="1794" y="0"/>
                    <a:pt x="1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80"/>
            <p:cNvSpPr/>
            <p:nvPr/>
          </p:nvSpPr>
          <p:spPr>
            <a:xfrm>
              <a:off x="4164125" y="2695100"/>
              <a:ext cx="43625" cy="33225"/>
            </a:xfrm>
            <a:custGeom>
              <a:avLst/>
              <a:gdLst/>
              <a:ahLst/>
              <a:cxnLst/>
              <a:rect l="l" t="t" r="r" b="b"/>
              <a:pathLst>
                <a:path w="1745" h="1329" extrusionOk="0">
                  <a:moveTo>
                    <a:pt x="235" y="1"/>
                  </a:moveTo>
                  <a:cubicBezTo>
                    <a:pt x="160" y="1"/>
                    <a:pt x="82" y="75"/>
                    <a:pt x="59" y="168"/>
                  </a:cubicBezTo>
                  <a:cubicBezTo>
                    <a:pt x="0" y="256"/>
                    <a:pt x="89" y="375"/>
                    <a:pt x="207" y="404"/>
                  </a:cubicBezTo>
                  <a:cubicBezTo>
                    <a:pt x="266" y="463"/>
                    <a:pt x="355" y="463"/>
                    <a:pt x="385" y="493"/>
                  </a:cubicBezTo>
                  <a:lnTo>
                    <a:pt x="414" y="493"/>
                  </a:lnTo>
                  <a:cubicBezTo>
                    <a:pt x="473" y="493"/>
                    <a:pt x="503" y="522"/>
                    <a:pt x="503" y="522"/>
                  </a:cubicBezTo>
                  <a:cubicBezTo>
                    <a:pt x="592" y="611"/>
                    <a:pt x="710" y="641"/>
                    <a:pt x="828" y="700"/>
                  </a:cubicBezTo>
                  <a:cubicBezTo>
                    <a:pt x="828" y="700"/>
                    <a:pt x="858" y="700"/>
                    <a:pt x="858" y="759"/>
                  </a:cubicBezTo>
                  <a:lnTo>
                    <a:pt x="947" y="818"/>
                  </a:lnTo>
                  <a:cubicBezTo>
                    <a:pt x="976" y="877"/>
                    <a:pt x="1035" y="907"/>
                    <a:pt x="1094" y="966"/>
                  </a:cubicBezTo>
                  <a:cubicBezTo>
                    <a:pt x="1124" y="996"/>
                    <a:pt x="1154" y="1084"/>
                    <a:pt x="1242" y="1114"/>
                  </a:cubicBezTo>
                  <a:lnTo>
                    <a:pt x="1272" y="1143"/>
                  </a:lnTo>
                  <a:cubicBezTo>
                    <a:pt x="1301" y="1203"/>
                    <a:pt x="1301" y="1232"/>
                    <a:pt x="1331" y="1232"/>
                  </a:cubicBezTo>
                  <a:cubicBezTo>
                    <a:pt x="1393" y="1273"/>
                    <a:pt x="1469" y="1329"/>
                    <a:pt x="1539" y="1329"/>
                  </a:cubicBezTo>
                  <a:cubicBezTo>
                    <a:pt x="1570" y="1329"/>
                    <a:pt x="1600" y="1318"/>
                    <a:pt x="1627" y="1291"/>
                  </a:cubicBezTo>
                  <a:cubicBezTo>
                    <a:pt x="1715" y="1262"/>
                    <a:pt x="1745" y="1114"/>
                    <a:pt x="1715" y="1055"/>
                  </a:cubicBezTo>
                  <a:cubicBezTo>
                    <a:pt x="1390" y="522"/>
                    <a:pt x="858" y="197"/>
                    <a:pt x="296" y="20"/>
                  </a:cubicBezTo>
                  <a:cubicBezTo>
                    <a:pt x="276" y="7"/>
                    <a:pt x="256"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80"/>
            <p:cNvSpPr/>
            <p:nvPr/>
          </p:nvSpPr>
          <p:spPr>
            <a:xfrm>
              <a:off x="3315400" y="2739650"/>
              <a:ext cx="63575" cy="10775"/>
            </a:xfrm>
            <a:custGeom>
              <a:avLst/>
              <a:gdLst/>
              <a:ahLst/>
              <a:cxnLst/>
              <a:rect l="l" t="t" r="r" b="b"/>
              <a:pathLst>
                <a:path w="2543" h="431" extrusionOk="0">
                  <a:moveTo>
                    <a:pt x="856" y="1"/>
                  </a:moveTo>
                  <a:cubicBezTo>
                    <a:pt x="590" y="1"/>
                    <a:pt x="323" y="24"/>
                    <a:pt x="59" y="71"/>
                  </a:cubicBezTo>
                  <a:cubicBezTo>
                    <a:pt x="0" y="71"/>
                    <a:pt x="30" y="189"/>
                    <a:pt x="118" y="189"/>
                  </a:cubicBezTo>
                  <a:cubicBezTo>
                    <a:pt x="373" y="142"/>
                    <a:pt x="631" y="119"/>
                    <a:pt x="887" y="119"/>
                  </a:cubicBezTo>
                  <a:cubicBezTo>
                    <a:pt x="1436" y="119"/>
                    <a:pt x="1981" y="225"/>
                    <a:pt x="2484" y="426"/>
                  </a:cubicBezTo>
                  <a:cubicBezTo>
                    <a:pt x="2491" y="429"/>
                    <a:pt x="2496" y="431"/>
                    <a:pt x="2502" y="431"/>
                  </a:cubicBezTo>
                  <a:cubicBezTo>
                    <a:pt x="2543" y="431"/>
                    <a:pt x="2540" y="334"/>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80"/>
            <p:cNvSpPr/>
            <p:nvPr/>
          </p:nvSpPr>
          <p:spPr>
            <a:xfrm>
              <a:off x="3345700" y="2732750"/>
              <a:ext cx="59900" cy="24425"/>
            </a:xfrm>
            <a:custGeom>
              <a:avLst/>
              <a:gdLst/>
              <a:ahLst/>
              <a:cxnLst/>
              <a:rect l="l" t="t" r="r" b="b"/>
              <a:pathLst>
                <a:path w="2396" h="977" extrusionOk="0">
                  <a:moveTo>
                    <a:pt x="836" y="1"/>
                  </a:moveTo>
                  <a:cubicBezTo>
                    <a:pt x="526" y="1"/>
                    <a:pt x="233" y="106"/>
                    <a:pt x="1" y="318"/>
                  </a:cubicBezTo>
                  <a:cubicBezTo>
                    <a:pt x="326" y="584"/>
                    <a:pt x="740" y="791"/>
                    <a:pt x="1154" y="909"/>
                  </a:cubicBezTo>
                  <a:cubicBezTo>
                    <a:pt x="1319" y="953"/>
                    <a:pt x="1484" y="977"/>
                    <a:pt x="1645" y="977"/>
                  </a:cubicBezTo>
                  <a:cubicBezTo>
                    <a:pt x="1915" y="977"/>
                    <a:pt x="2173" y="910"/>
                    <a:pt x="2396" y="761"/>
                  </a:cubicBezTo>
                  <a:lnTo>
                    <a:pt x="2337" y="732"/>
                  </a:lnTo>
                  <a:cubicBezTo>
                    <a:pt x="2011" y="436"/>
                    <a:pt x="1627" y="170"/>
                    <a:pt x="1213" y="51"/>
                  </a:cubicBezTo>
                  <a:cubicBezTo>
                    <a:pt x="1086" y="18"/>
                    <a:pt x="960"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80"/>
            <p:cNvSpPr/>
            <p:nvPr/>
          </p:nvSpPr>
          <p:spPr>
            <a:xfrm>
              <a:off x="3415200" y="2653150"/>
              <a:ext cx="27200" cy="68525"/>
            </a:xfrm>
            <a:custGeom>
              <a:avLst/>
              <a:gdLst/>
              <a:ahLst/>
              <a:cxnLst/>
              <a:rect l="l" t="t" r="r" b="b"/>
              <a:pathLst>
                <a:path w="1088" h="2741" extrusionOk="0">
                  <a:moveTo>
                    <a:pt x="994" y="1"/>
                  </a:moveTo>
                  <a:cubicBezTo>
                    <a:pt x="978" y="1"/>
                    <a:pt x="961" y="5"/>
                    <a:pt x="947" y="12"/>
                  </a:cubicBezTo>
                  <a:cubicBezTo>
                    <a:pt x="414" y="810"/>
                    <a:pt x="59" y="1727"/>
                    <a:pt x="0" y="2674"/>
                  </a:cubicBezTo>
                  <a:cubicBezTo>
                    <a:pt x="0" y="2718"/>
                    <a:pt x="30" y="2740"/>
                    <a:pt x="59" y="2740"/>
                  </a:cubicBezTo>
                  <a:cubicBezTo>
                    <a:pt x="89" y="2740"/>
                    <a:pt x="119" y="2718"/>
                    <a:pt x="119" y="2674"/>
                  </a:cubicBezTo>
                  <a:cubicBezTo>
                    <a:pt x="178" y="1757"/>
                    <a:pt x="503" y="870"/>
                    <a:pt x="1065" y="101"/>
                  </a:cubicBezTo>
                  <a:cubicBezTo>
                    <a:pt x="1087" y="34"/>
                    <a:pt x="1043" y="1"/>
                    <a:pt x="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80"/>
            <p:cNvSpPr/>
            <p:nvPr/>
          </p:nvSpPr>
          <p:spPr>
            <a:xfrm>
              <a:off x="3399675" y="2685225"/>
              <a:ext cx="28125" cy="66575"/>
            </a:xfrm>
            <a:custGeom>
              <a:avLst/>
              <a:gdLst/>
              <a:ahLst/>
              <a:cxnLst/>
              <a:rect l="l" t="t" r="r" b="b"/>
              <a:pathLst>
                <a:path w="1125" h="2663" extrusionOk="0">
                  <a:moveTo>
                    <a:pt x="947" y="1"/>
                  </a:moveTo>
                  <a:cubicBezTo>
                    <a:pt x="473" y="267"/>
                    <a:pt x="178" y="740"/>
                    <a:pt x="59" y="1213"/>
                  </a:cubicBezTo>
                  <a:cubicBezTo>
                    <a:pt x="0" y="1716"/>
                    <a:pt x="59" y="2159"/>
                    <a:pt x="237" y="2544"/>
                  </a:cubicBezTo>
                  <a:lnTo>
                    <a:pt x="237" y="2662"/>
                  </a:lnTo>
                  <a:cubicBezTo>
                    <a:pt x="680" y="2337"/>
                    <a:pt x="947" y="1864"/>
                    <a:pt x="1035" y="1361"/>
                  </a:cubicBezTo>
                  <a:cubicBezTo>
                    <a:pt x="1124" y="888"/>
                    <a:pt x="1065" y="444"/>
                    <a:pt x="94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80"/>
            <p:cNvSpPr/>
            <p:nvPr/>
          </p:nvSpPr>
          <p:spPr>
            <a:xfrm>
              <a:off x="3289525" y="2701950"/>
              <a:ext cx="63575" cy="10325"/>
            </a:xfrm>
            <a:custGeom>
              <a:avLst/>
              <a:gdLst/>
              <a:ahLst/>
              <a:cxnLst/>
              <a:rect l="l" t="t" r="r" b="b"/>
              <a:pathLst>
                <a:path w="2543" h="413" extrusionOk="0">
                  <a:moveTo>
                    <a:pt x="856" y="1"/>
                  </a:moveTo>
                  <a:cubicBezTo>
                    <a:pt x="590" y="1"/>
                    <a:pt x="323" y="24"/>
                    <a:pt x="59" y="71"/>
                  </a:cubicBezTo>
                  <a:cubicBezTo>
                    <a:pt x="0" y="101"/>
                    <a:pt x="30" y="189"/>
                    <a:pt x="118" y="189"/>
                  </a:cubicBezTo>
                  <a:cubicBezTo>
                    <a:pt x="397" y="138"/>
                    <a:pt x="678" y="111"/>
                    <a:pt x="959" y="111"/>
                  </a:cubicBezTo>
                  <a:cubicBezTo>
                    <a:pt x="1483" y="111"/>
                    <a:pt x="2002" y="204"/>
                    <a:pt x="2484" y="396"/>
                  </a:cubicBezTo>
                  <a:cubicBezTo>
                    <a:pt x="2496" y="408"/>
                    <a:pt x="2505" y="413"/>
                    <a:pt x="2512" y="413"/>
                  </a:cubicBezTo>
                  <a:cubicBezTo>
                    <a:pt x="2542" y="413"/>
                    <a:pt x="2537" y="331"/>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80"/>
            <p:cNvSpPr/>
            <p:nvPr/>
          </p:nvSpPr>
          <p:spPr>
            <a:xfrm>
              <a:off x="3319825" y="2695050"/>
              <a:ext cx="59900" cy="23900"/>
            </a:xfrm>
            <a:custGeom>
              <a:avLst/>
              <a:gdLst/>
              <a:ahLst/>
              <a:cxnLst/>
              <a:rect l="l" t="t" r="r" b="b"/>
              <a:pathLst>
                <a:path w="2396" h="956" extrusionOk="0">
                  <a:moveTo>
                    <a:pt x="836" y="1"/>
                  </a:moveTo>
                  <a:cubicBezTo>
                    <a:pt x="526" y="1"/>
                    <a:pt x="233" y="106"/>
                    <a:pt x="1" y="317"/>
                  </a:cubicBezTo>
                  <a:cubicBezTo>
                    <a:pt x="326" y="554"/>
                    <a:pt x="740" y="791"/>
                    <a:pt x="1154" y="909"/>
                  </a:cubicBezTo>
                  <a:cubicBezTo>
                    <a:pt x="1307" y="939"/>
                    <a:pt x="1460" y="956"/>
                    <a:pt x="1610" y="956"/>
                  </a:cubicBezTo>
                  <a:cubicBezTo>
                    <a:pt x="1893" y="956"/>
                    <a:pt x="2164" y="897"/>
                    <a:pt x="2396" y="761"/>
                  </a:cubicBezTo>
                  <a:lnTo>
                    <a:pt x="2337" y="702"/>
                  </a:lnTo>
                  <a:cubicBezTo>
                    <a:pt x="2011" y="406"/>
                    <a:pt x="1627" y="170"/>
                    <a:pt x="1213" y="51"/>
                  </a:cubicBezTo>
                  <a:cubicBezTo>
                    <a:pt x="1086" y="17"/>
                    <a:pt x="95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80"/>
            <p:cNvSpPr/>
            <p:nvPr/>
          </p:nvSpPr>
          <p:spPr>
            <a:xfrm>
              <a:off x="3389325" y="2615875"/>
              <a:ext cx="27175" cy="68825"/>
            </a:xfrm>
            <a:custGeom>
              <a:avLst/>
              <a:gdLst/>
              <a:ahLst/>
              <a:cxnLst/>
              <a:rect l="l" t="t" r="r" b="b"/>
              <a:pathLst>
                <a:path w="1087" h="2753" extrusionOk="0">
                  <a:moveTo>
                    <a:pt x="1000" y="1"/>
                  </a:moveTo>
                  <a:cubicBezTo>
                    <a:pt x="982" y="1"/>
                    <a:pt x="963" y="8"/>
                    <a:pt x="947" y="24"/>
                  </a:cubicBezTo>
                  <a:cubicBezTo>
                    <a:pt x="414" y="823"/>
                    <a:pt x="59" y="1740"/>
                    <a:pt x="0" y="2686"/>
                  </a:cubicBezTo>
                  <a:cubicBezTo>
                    <a:pt x="0" y="2730"/>
                    <a:pt x="30" y="2752"/>
                    <a:pt x="59" y="2752"/>
                  </a:cubicBezTo>
                  <a:cubicBezTo>
                    <a:pt x="89" y="2752"/>
                    <a:pt x="119" y="2730"/>
                    <a:pt x="119" y="2686"/>
                  </a:cubicBezTo>
                  <a:cubicBezTo>
                    <a:pt x="178" y="1769"/>
                    <a:pt x="503" y="882"/>
                    <a:pt x="1065" y="113"/>
                  </a:cubicBezTo>
                  <a:cubicBezTo>
                    <a:pt x="1086" y="49"/>
                    <a:pt x="1046" y="1"/>
                    <a:pt x="10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80"/>
            <p:cNvSpPr/>
            <p:nvPr/>
          </p:nvSpPr>
          <p:spPr>
            <a:xfrm>
              <a:off x="3373800" y="2647525"/>
              <a:ext cx="28125" cy="66550"/>
            </a:xfrm>
            <a:custGeom>
              <a:avLst/>
              <a:gdLst/>
              <a:ahLst/>
              <a:cxnLst/>
              <a:rect l="l" t="t" r="r" b="b"/>
              <a:pathLst>
                <a:path w="1125" h="2662" extrusionOk="0">
                  <a:moveTo>
                    <a:pt x="947" y="0"/>
                  </a:moveTo>
                  <a:cubicBezTo>
                    <a:pt x="473" y="237"/>
                    <a:pt x="178" y="740"/>
                    <a:pt x="59" y="1213"/>
                  </a:cubicBezTo>
                  <a:cubicBezTo>
                    <a:pt x="0" y="1686"/>
                    <a:pt x="59" y="2130"/>
                    <a:pt x="237" y="2544"/>
                  </a:cubicBezTo>
                  <a:lnTo>
                    <a:pt x="237" y="2662"/>
                  </a:lnTo>
                  <a:cubicBezTo>
                    <a:pt x="680" y="2337"/>
                    <a:pt x="947" y="1834"/>
                    <a:pt x="1035" y="1361"/>
                  </a:cubicBezTo>
                  <a:cubicBezTo>
                    <a:pt x="1124" y="888"/>
                    <a:pt x="1065" y="444"/>
                    <a:pt x="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80"/>
            <p:cNvSpPr/>
            <p:nvPr/>
          </p:nvSpPr>
          <p:spPr>
            <a:xfrm>
              <a:off x="3264375" y="2665000"/>
              <a:ext cx="63575" cy="10300"/>
            </a:xfrm>
            <a:custGeom>
              <a:avLst/>
              <a:gdLst/>
              <a:ahLst/>
              <a:cxnLst/>
              <a:rect l="l" t="t" r="r" b="b"/>
              <a:pathLst>
                <a:path w="2543" h="412" extrusionOk="0">
                  <a:moveTo>
                    <a:pt x="866" y="0"/>
                  </a:moveTo>
                  <a:cubicBezTo>
                    <a:pt x="604" y="0"/>
                    <a:pt x="344" y="23"/>
                    <a:pt x="89" y="70"/>
                  </a:cubicBezTo>
                  <a:cubicBezTo>
                    <a:pt x="1" y="70"/>
                    <a:pt x="30" y="189"/>
                    <a:pt x="119" y="189"/>
                  </a:cubicBezTo>
                  <a:cubicBezTo>
                    <a:pt x="397" y="137"/>
                    <a:pt x="679" y="111"/>
                    <a:pt x="959" y="111"/>
                  </a:cubicBezTo>
                  <a:cubicBezTo>
                    <a:pt x="1484" y="111"/>
                    <a:pt x="2003" y="203"/>
                    <a:pt x="2485" y="396"/>
                  </a:cubicBezTo>
                  <a:cubicBezTo>
                    <a:pt x="2496" y="407"/>
                    <a:pt x="2506" y="412"/>
                    <a:pt x="2513" y="412"/>
                  </a:cubicBezTo>
                  <a:cubicBezTo>
                    <a:pt x="2543" y="412"/>
                    <a:pt x="2538" y="331"/>
                    <a:pt x="2514" y="307"/>
                  </a:cubicBezTo>
                  <a:cubicBezTo>
                    <a:pt x="1991" y="105"/>
                    <a:pt x="1426"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80"/>
            <p:cNvSpPr/>
            <p:nvPr/>
          </p:nvSpPr>
          <p:spPr>
            <a:xfrm>
              <a:off x="3294700" y="2658075"/>
              <a:ext cx="60625" cy="23925"/>
            </a:xfrm>
            <a:custGeom>
              <a:avLst/>
              <a:gdLst/>
              <a:ahLst/>
              <a:cxnLst/>
              <a:rect l="l" t="t" r="r" b="b"/>
              <a:pathLst>
                <a:path w="2425" h="957" extrusionOk="0">
                  <a:moveTo>
                    <a:pt x="864" y="1"/>
                  </a:moveTo>
                  <a:cubicBezTo>
                    <a:pt x="552" y="1"/>
                    <a:pt x="254" y="107"/>
                    <a:pt x="0" y="318"/>
                  </a:cubicBezTo>
                  <a:cubicBezTo>
                    <a:pt x="355" y="554"/>
                    <a:pt x="739" y="791"/>
                    <a:pt x="1153" y="909"/>
                  </a:cubicBezTo>
                  <a:cubicBezTo>
                    <a:pt x="1307" y="940"/>
                    <a:pt x="1460" y="956"/>
                    <a:pt x="1610" y="956"/>
                  </a:cubicBezTo>
                  <a:cubicBezTo>
                    <a:pt x="1896" y="956"/>
                    <a:pt x="2173" y="897"/>
                    <a:pt x="2425" y="761"/>
                  </a:cubicBezTo>
                  <a:lnTo>
                    <a:pt x="2336" y="702"/>
                  </a:lnTo>
                  <a:cubicBezTo>
                    <a:pt x="2011" y="406"/>
                    <a:pt x="1627" y="170"/>
                    <a:pt x="1242" y="52"/>
                  </a:cubicBezTo>
                  <a:cubicBezTo>
                    <a:pt x="1115" y="18"/>
                    <a:pt x="989" y="1"/>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80"/>
            <p:cNvSpPr/>
            <p:nvPr/>
          </p:nvSpPr>
          <p:spPr>
            <a:xfrm>
              <a:off x="3364175" y="2578500"/>
              <a:ext cx="26650" cy="68500"/>
            </a:xfrm>
            <a:custGeom>
              <a:avLst/>
              <a:gdLst/>
              <a:ahLst/>
              <a:cxnLst/>
              <a:rect l="l" t="t" r="r" b="b"/>
              <a:pathLst>
                <a:path w="1066" h="2740" extrusionOk="0">
                  <a:moveTo>
                    <a:pt x="1003" y="0"/>
                  </a:moveTo>
                  <a:cubicBezTo>
                    <a:pt x="993" y="0"/>
                    <a:pt x="984" y="4"/>
                    <a:pt x="977" y="11"/>
                  </a:cubicBezTo>
                  <a:cubicBezTo>
                    <a:pt x="415" y="810"/>
                    <a:pt x="90" y="1726"/>
                    <a:pt x="1" y="2673"/>
                  </a:cubicBezTo>
                  <a:cubicBezTo>
                    <a:pt x="1" y="2717"/>
                    <a:pt x="30" y="2739"/>
                    <a:pt x="60" y="2739"/>
                  </a:cubicBezTo>
                  <a:cubicBezTo>
                    <a:pt x="90" y="2739"/>
                    <a:pt x="119" y="2717"/>
                    <a:pt x="119" y="2673"/>
                  </a:cubicBezTo>
                  <a:cubicBezTo>
                    <a:pt x="178" y="1756"/>
                    <a:pt x="533" y="869"/>
                    <a:pt x="1065" y="100"/>
                  </a:cubicBezTo>
                  <a:cubicBezTo>
                    <a:pt x="1065" y="33"/>
                    <a:pt x="1032" y="0"/>
                    <a:pt x="1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80"/>
            <p:cNvSpPr/>
            <p:nvPr/>
          </p:nvSpPr>
          <p:spPr>
            <a:xfrm>
              <a:off x="3348650" y="2610550"/>
              <a:ext cx="28875" cy="66575"/>
            </a:xfrm>
            <a:custGeom>
              <a:avLst/>
              <a:gdLst/>
              <a:ahLst/>
              <a:cxnLst/>
              <a:rect l="l" t="t" r="r" b="b"/>
              <a:pathLst>
                <a:path w="1155" h="2663" extrusionOk="0">
                  <a:moveTo>
                    <a:pt x="947" y="1"/>
                  </a:moveTo>
                  <a:cubicBezTo>
                    <a:pt x="474" y="237"/>
                    <a:pt x="178" y="740"/>
                    <a:pt x="60" y="1213"/>
                  </a:cubicBezTo>
                  <a:cubicBezTo>
                    <a:pt x="1" y="1686"/>
                    <a:pt x="60" y="2130"/>
                    <a:pt x="267" y="2544"/>
                  </a:cubicBezTo>
                  <a:lnTo>
                    <a:pt x="267" y="2662"/>
                  </a:lnTo>
                  <a:cubicBezTo>
                    <a:pt x="681" y="2337"/>
                    <a:pt x="947" y="1834"/>
                    <a:pt x="1036" y="1361"/>
                  </a:cubicBezTo>
                  <a:cubicBezTo>
                    <a:pt x="1154" y="888"/>
                    <a:pt x="1065" y="444"/>
                    <a:pt x="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80"/>
            <p:cNvSpPr/>
            <p:nvPr/>
          </p:nvSpPr>
          <p:spPr>
            <a:xfrm>
              <a:off x="3251800" y="2627975"/>
              <a:ext cx="55450" cy="9375"/>
            </a:xfrm>
            <a:custGeom>
              <a:avLst/>
              <a:gdLst/>
              <a:ahLst/>
              <a:cxnLst/>
              <a:rect l="l" t="t" r="r" b="b"/>
              <a:pathLst>
                <a:path w="2218" h="375" extrusionOk="0">
                  <a:moveTo>
                    <a:pt x="775" y="0"/>
                  </a:moveTo>
                  <a:cubicBezTo>
                    <a:pt x="536" y="0"/>
                    <a:pt x="297" y="23"/>
                    <a:pt x="60" y="73"/>
                  </a:cubicBezTo>
                  <a:cubicBezTo>
                    <a:pt x="1" y="73"/>
                    <a:pt x="30" y="191"/>
                    <a:pt x="90" y="191"/>
                  </a:cubicBezTo>
                  <a:cubicBezTo>
                    <a:pt x="346" y="148"/>
                    <a:pt x="602" y="125"/>
                    <a:pt x="854" y="125"/>
                  </a:cubicBezTo>
                  <a:cubicBezTo>
                    <a:pt x="1300" y="125"/>
                    <a:pt x="1733" y="198"/>
                    <a:pt x="2130" y="368"/>
                  </a:cubicBezTo>
                  <a:cubicBezTo>
                    <a:pt x="2142" y="372"/>
                    <a:pt x="2153" y="374"/>
                    <a:pt x="2162" y="374"/>
                  </a:cubicBezTo>
                  <a:cubicBezTo>
                    <a:pt x="2218" y="374"/>
                    <a:pt x="2211" y="301"/>
                    <a:pt x="2160" y="250"/>
                  </a:cubicBezTo>
                  <a:cubicBezTo>
                    <a:pt x="1726" y="92"/>
                    <a:pt x="1253"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80"/>
            <p:cNvSpPr/>
            <p:nvPr/>
          </p:nvSpPr>
          <p:spPr>
            <a:xfrm>
              <a:off x="3278425" y="2622475"/>
              <a:ext cx="51775" cy="20350"/>
            </a:xfrm>
            <a:custGeom>
              <a:avLst/>
              <a:gdLst/>
              <a:ahLst/>
              <a:cxnLst/>
              <a:rect l="l" t="t" r="r" b="b"/>
              <a:pathLst>
                <a:path w="2071" h="814" extrusionOk="0">
                  <a:moveTo>
                    <a:pt x="729" y="1"/>
                  </a:moveTo>
                  <a:cubicBezTo>
                    <a:pt x="463" y="1"/>
                    <a:pt x="216" y="69"/>
                    <a:pt x="0" y="263"/>
                  </a:cubicBezTo>
                  <a:cubicBezTo>
                    <a:pt x="296" y="470"/>
                    <a:pt x="621" y="707"/>
                    <a:pt x="1006" y="766"/>
                  </a:cubicBezTo>
                  <a:cubicBezTo>
                    <a:pt x="1128" y="796"/>
                    <a:pt x="1254" y="813"/>
                    <a:pt x="1380" y="813"/>
                  </a:cubicBezTo>
                  <a:cubicBezTo>
                    <a:pt x="1619" y="813"/>
                    <a:pt x="1858" y="754"/>
                    <a:pt x="2071" y="618"/>
                  </a:cubicBezTo>
                  <a:lnTo>
                    <a:pt x="1982" y="618"/>
                  </a:lnTo>
                  <a:cubicBezTo>
                    <a:pt x="1686" y="352"/>
                    <a:pt x="1390" y="115"/>
                    <a:pt x="1035" y="27"/>
                  </a:cubicBezTo>
                  <a:cubicBezTo>
                    <a:pt x="931" y="10"/>
                    <a:pt x="829" y="1"/>
                    <a:pt x="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80"/>
            <p:cNvSpPr/>
            <p:nvPr/>
          </p:nvSpPr>
          <p:spPr>
            <a:xfrm>
              <a:off x="3337575" y="2554175"/>
              <a:ext cx="23450" cy="59550"/>
            </a:xfrm>
            <a:custGeom>
              <a:avLst/>
              <a:gdLst/>
              <a:ahLst/>
              <a:cxnLst/>
              <a:rect l="l" t="t" r="r" b="b"/>
              <a:pathLst>
                <a:path w="938" h="2382" extrusionOk="0">
                  <a:moveTo>
                    <a:pt x="870" y="0"/>
                  </a:moveTo>
                  <a:cubicBezTo>
                    <a:pt x="850" y="0"/>
                    <a:pt x="826" y="11"/>
                    <a:pt x="799" y="38"/>
                  </a:cubicBezTo>
                  <a:cubicBezTo>
                    <a:pt x="326" y="688"/>
                    <a:pt x="30" y="1517"/>
                    <a:pt x="0" y="2315"/>
                  </a:cubicBezTo>
                  <a:cubicBezTo>
                    <a:pt x="0" y="2359"/>
                    <a:pt x="30" y="2382"/>
                    <a:pt x="59" y="2382"/>
                  </a:cubicBezTo>
                  <a:cubicBezTo>
                    <a:pt x="89" y="2382"/>
                    <a:pt x="119" y="2359"/>
                    <a:pt x="119" y="2315"/>
                  </a:cubicBezTo>
                  <a:cubicBezTo>
                    <a:pt x="178" y="1517"/>
                    <a:pt x="473" y="777"/>
                    <a:pt x="917" y="97"/>
                  </a:cubicBezTo>
                  <a:cubicBezTo>
                    <a:pt x="938" y="56"/>
                    <a:pt x="915" y="0"/>
                    <a:pt x="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80"/>
            <p:cNvSpPr/>
            <p:nvPr/>
          </p:nvSpPr>
          <p:spPr>
            <a:xfrm>
              <a:off x="3325750" y="2580975"/>
              <a:ext cx="22925" cy="56950"/>
            </a:xfrm>
            <a:custGeom>
              <a:avLst/>
              <a:gdLst/>
              <a:ahLst/>
              <a:cxnLst/>
              <a:rect l="l" t="t" r="r" b="b"/>
              <a:pathLst>
                <a:path w="917" h="2278" extrusionOk="0">
                  <a:moveTo>
                    <a:pt x="799" y="1"/>
                  </a:moveTo>
                  <a:cubicBezTo>
                    <a:pt x="385" y="208"/>
                    <a:pt x="148" y="652"/>
                    <a:pt x="59" y="1036"/>
                  </a:cubicBezTo>
                  <a:cubicBezTo>
                    <a:pt x="0" y="1450"/>
                    <a:pt x="59" y="1834"/>
                    <a:pt x="207" y="2189"/>
                  </a:cubicBezTo>
                  <a:lnTo>
                    <a:pt x="178" y="2278"/>
                  </a:lnTo>
                  <a:cubicBezTo>
                    <a:pt x="532" y="1982"/>
                    <a:pt x="769" y="1598"/>
                    <a:pt x="828" y="1184"/>
                  </a:cubicBezTo>
                  <a:cubicBezTo>
                    <a:pt x="917" y="770"/>
                    <a:pt x="887" y="356"/>
                    <a:pt x="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80"/>
            <p:cNvSpPr/>
            <p:nvPr/>
          </p:nvSpPr>
          <p:spPr>
            <a:xfrm>
              <a:off x="3248850" y="2595175"/>
              <a:ext cx="45125" cy="8125"/>
            </a:xfrm>
            <a:custGeom>
              <a:avLst/>
              <a:gdLst/>
              <a:ahLst/>
              <a:cxnLst/>
              <a:rect l="l" t="t" r="r" b="b"/>
              <a:pathLst>
                <a:path w="1805" h="325" extrusionOk="0">
                  <a:moveTo>
                    <a:pt x="634" y="0"/>
                  </a:moveTo>
                  <a:cubicBezTo>
                    <a:pt x="459" y="0"/>
                    <a:pt x="286" y="17"/>
                    <a:pt x="119" y="54"/>
                  </a:cubicBezTo>
                  <a:cubicBezTo>
                    <a:pt x="1" y="84"/>
                    <a:pt x="30" y="172"/>
                    <a:pt x="119" y="172"/>
                  </a:cubicBezTo>
                  <a:cubicBezTo>
                    <a:pt x="286" y="135"/>
                    <a:pt x="456" y="118"/>
                    <a:pt x="627" y="118"/>
                  </a:cubicBezTo>
                  <a:cubicBezTo>
                    <a:pt x="1001" y="118"/>
                    <a:pt x="1380" y="198"/>
                    <a:pt x="1745" y="320"/>
                  </a:cubicBezTo>
                  <a:cubicBezTo>
                    <a:pt x="1752" y="323"/>
                    <a:pt x="1758" y="325"/>
                    <a:pt x="1763" y="325"/>
                  </a:cubicBezTo>
                  <a:cubicBezTo>
                    <a:pt x="1804" y="325"/>
                    <a:pt x="1801" y="228"/>
                    <a:pt x="1775" y="202"/>
                  </a:cubicBezTo>
                  <a:cubicBezTo>
                    <a:pt x="1410" y="80"/>
                    <a:pt x="101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80"/>
            <p:cNvSpPr/>
            <p:nvPr/>
          </p:nvSpPr>
          <p:spPr>
            <a:xfrm>
              <a:off x="3271025" y="2591200"/>
              <a:ext cx="40700" cy="16400"/>
            </a:xfrm>
            <a:custGeom>
              <a:avLst/>
              <a:gdLst/>
              <a:ahLst/>
              <a:cxnLst/>
              <a:rect l="l" t="t" r="r" b="b"/>
              <a:pathLst>
                <a:path w="1628" h="656" extrusionOk="0">
                  <a:moveTo>
                    <a:pt x="589" y="1"/>
                  </a:moveTo>
                  <a:cubicBezTo>
                    <a:pt x="383" y="1"/>
                    <a:pt x="152" y="83"/>
                    <a:pt x="1" y="213"/>
                  </a:cubicBezTo>
                  <a:cubicBezTo>
                    <a:pt x="208" y="390"/>
                    <a:pt x="474" y="538"/>
                    <a:pt x="770" y="627"/>
                  </a:cubicBezTo>
                  <a:cubicBezTo>
                    <a:pt x="863" y="646"/>
                    <a:pt x="957" y="656"/>
                    <a:pt x="1050" y="656"/>
                  </a:cubicBezTo>
                  <a:cubicBezTo>
                    <a:pt x="1250" y="656"/>
                    <a:pt x="1445" y="610"/>
                    <a:pt x="1627" y="509"/>
                  </a:cubicBezTo>
                  <a:lnTo>
                    <a:pt x="1538" y="509"/>
                  </a:lnTo>
                  <a:cubicBezTo>
                    <a:pt x="1361" y="302"/>
                    <a:pt x="1095" y="95"/>
                    <a:pt x="799" y="36"/>
                  </a:cubicBezTo>
                  <a:cubicBezTo>
                    <a:pt x="736" y="12"/>
                    <a:pt x="664" y="1"/>
                    <a:pt x="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80"/>
            <p:cNvSpPr/>
            <p:nvPr/>
          </p:nvSpPr>
          <p:spPr>
            <a:xfrm>
              <a:off x="3316875" y="2536725"/>
              <a:ext cx="20500" cy="47425"/>
            </a:xfrm>
            <a:custGeom>
              <a:avLst/>
              <a:gdLst/>
              <a:ahLst/>
              <a:cxnLst/>
              <a:rect l="l" t="t" r="r" b="b"/>
              <a:pathLst>
                <a:path w="820" h="1897" extrusionOk="0">
                  <a:moveTo>
                    <a:pt x="726" y="1"/>
                  </a:moveTo>
                  <a:cubicBezTo>
                    <a:pt x="707" y="1"/>
                    <a:pt x="690" y="8"/>
                    <a:pt x="680" y="26"/>
                  </a:cubicBezTo>
                  <a:cubicBezTo>
                    <a:pt x="296" y="588"/>
                    <a:pt x="59" y="1209"/>
                    <a:pt x="0" y="1830"/>
                  </a:cubicBezTo>
                  <a:cubicBezTo>
                    <a:pt x="0" y="1874"/>
                    <a:pt x="30" y="1897"/>
                    <a:pt x="59" y="1897"/>
                  </a:cubicBezTo>
                  <a:cubicBezTo>
                    <a:pt x="89" y="1897"/>
                    <a:pt x="119" y="1874"/>
                    <a:pt x="119" y="1830"/>
                  </a:cubicBezTo>
                  <a:cubicBezTo>
                    <a:pt x="148" y="1209"/>
                    <a:pt x="414" y="588"/>
                    <a:pt x="799" y="56"/>
                  </a:cubicBezTo>
                  <a:cubicBezTo>
                    <a:pt x="819" y="35"/>
                    <a:pt x="769" y="1"/>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80"/>
            <p:cNvSpPr/>
            <p:nvPr/>
          </p:nvSpPr>
          <p:spPr>
            <a:xfrm>
              <a:off x="3307250" y="2558075"/>
              <a:ext cx="19250" cy="45850"/>
            </a:xfrm>
            <a:custGeom>
              <a:avLst/>
              <a:gdLst/>
              <a:ahLst/>
              <a:cxnLst/>
              <a:rect l="l" t="t" r="r" b="b"/>
              <a:pathLst>
                <a:path w="770" h="1834" extrusionOk="0">
                  <a:moveTo>
                    <a:pt x="651" y="0"/>
                  </a:moveTo>
                  <a:cubicBezTo>
                    <a:pt x="326" y="178"/>
                    <a:pt x="149" y="503"/>
                    <a:pt x="60" y="828"/>
                  </a:cubicBezTo>
                  <a:cubicBezTo>
                    <a:pt x="1" y="1183"/>
                    <a:pt x="60" y="1479"/>
                    <a:pt x="178" y="1775"/>
                  </a:cubicBezTo>
                  <a:lnTo>
                    <a:pt x="178" y="1834"/>
                  </a:lnTo>
                  <a:cubicBezTo>
                    <a:pt x="474" y="1627"/>
                    <a:pt x="651" y="1272"/>
                    <a:pt x="681" y="947"/>
                  </a:cubicBezTo>
                  <a:cubicBezTo>
                    <a:pt x="770" y="621"/>
                    <a:pt x="740" y="325"/>
                    <a:pt x="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80"/>
            <p:cNvSpPr/>
            <p:nvPr/>
          </p:nvSpPr>
          <p:spPr>
            <a:xfrm>
              <a:off x="3240725" y="2562775"/>
              <a:ext cx="39200" cy="7275"/>
            </a:xfrm>
            <a:custGeom>
              <a:avLst/>
              <a:gdLst/>
              <a:ahLst/>
              <a:cxnLst/>
              <a:rect l="l" t="t" r="r" b="b"/>
              <a:pathLst>
                <a:path w="1568" h="291" extrusionOk="0">
                  <a:moveTo>
                    <a:pt x="612" y="0"/>
                  </a:moveTo>
                  <a:cubicBezTo>
                    <a:pt x="434" y="0"/>
                    <a:pt x="250" y="17"/>
                    <a:pt x="59" y="49"/>
                  </a:cubicBezTo>
                  <a:cubicBezTo>
                    <a:pt x="0" y="108"/>
                    <a:pt x="30" y="167"/>
                    <a:pt x="89" y="167"/>
                  </a:cubicBezTo>
                  <a:cubicBezTo>
                    <a:pt x="248" y="148"/>
                    <a:pt x="404" y="138"/>
                    <a:pt x="558" y="138"/>
                  </a:cubicBezTo>
                  <a:cubicBezTo>
                    <a:pt x="888" y="138"/>
                    <a:pt x="1205" y="184"/>
                    <a:pt x="1508" y="285"/>
                  </a:cubicBezTo>
                  <a:cubicBezTo>
                    <a:pt x="1515" y="289"/>
                    <a:pt x="1521" y="290"/>
                    <a:pt x="1526" y="290"/>
                  </a:cubicBezTo>
                  <a:cubicBezTo>
                    <a:pt x="1567" y="290"/>
                    <a:pt x="1564" y="193"/>
                    <a:pt x="1538" y="167"/>
                  </a:cubicBezTo>
                  <a:cubicBezTo>
                    <a:pt x="1235" y="53"/>
                    <a:pt x="931" y="0"/>
                    <a:pt x="6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80"/>
            <p:cNvSpPr/>
            <p:nvPr/>
          </p:nvSpPr>
          <p:spPr>
            <a:xfrm>
              <a:off x="3259950" y="2560575"/>
              <a:ext cx="36250" cy="13425"/>
            </a:xfrm>
            <a:custGeom>
              <a:avLst/>
              <a:gdLst/>
              <a:ahLst/>
              <a:cxnLst/>
              <a:rect l="l" t="t" r="r" b="b"/>
              <a:pathLst>
                <a:path w="1450" h="537" extrusionOk="0">
                  <a:moveTo>
                    <a:pt x="459" y="1"/>
                  </a:moveTo>
                  <a:cubicBezTo>
                    <a:pt x="283" y="1"/>
                    <a:pt x="116" y="60"/>
                    <a:pt x="0" y="196"/>
                  </a:cubicBezTo>
                  <a:cubicBezTo>
                    <a:pt x="207" y="344"/>
                    <a:pt x="444" y="432"/>
                    <a:pt x="710" y="521"/>
                  </a:cubicBezTo>
                  <a:cubicBezTo>
                    <a:pt x="783" y="530"/>
                    <a:pt x="859" y="537"/>
                    <a:pt x="936" y="537"/>
                  </a:cubicBezTo>
                  <a:cubicBezTo>
                    <a:pt x="1108" y="537"/>
                    <a:pt x="1286" y="505"/>
                    <a:pt x="1449" y="403"/>
                  </a:cubicBezTo>
                  <a:lnTo>
                    <a:pt x="1449" y="403"/>
                  </a:lnTo>
                  <a:lnTo>
                    <a:pt x="1390" y="432"/>
                  </a:lnTo>
                  <a:cubicBezTo>
                    <a:pt x="1213" y="255"/>
                    <a:pt x="1006" y="107"/>
                    <a:pt x="739" y="48"/>
                  </a:cubicBezTo>
                  <a:cubicBezTo>
                    <a:pt x="648" y="17"/>
                    <a:pt x="552" y="1"/>
                    <a:pt x="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80"/>
            <p:cNvSpPr/>
            <p:nvPr/>
          </p:nvSpPr>
          <p:spPr>
            <a:xfrm>
              <a:off x="3300600" y="2511625"/>
              <a:ext cx="17350" cy="42225"/>
            </a:xfrm>
            <a:custGeom>
              <a:avLst/>
              <a:gdLst/>
              <a:ahLst/>
              <a:cxnLst/>
              <a:rect l="l" t="t" r="r" b="b"/>
              <a:pathLst>
                <a:path w="694" h="1689" extrusionOk="0">
                  <a:moveTo>
                    <a:pt x="628" y="0"/>
                  </a:moveTo>
                  <a:cubicBezTo>
                    <a:pt x="614" y="0"/>
                    <a:pt x="601" y="7"/>
                    <a:pt x="592" y="25"/>
                  </a:cubicBezTo>
                  <a:cubicBezTo>
                    <a:pt x="267" y="527"/>
                    <a:pt x="30" y="1060"/>
                    <a:pt x="1" y="1622"/>
                  </a:cubicBezTo>
                  <a:cubicBezTo>
                    <a:pt x="1" y="1666"/>
                    <a:pt x="30" y="1688"/>
                    <a:pt x="60" y="1688"/>
                  </a:cubicBezTo>
                  <a:cubicBezTo>
                    <a:pt x="89" y="1688"/>
                    <a:pt x="119" y="1666"/>
                    <a:pt x="119" y="1622"/>
                  </a:cubicBezTo>
                  <a:cubicBezTo>
                    <a:pt x="148" y="1060"/>
                    <a:pt x="355" y="557"/>
                    <a:pt x="651" y="84"/>
                  </a:cubicBezTo>
                  <a:cubicBezTo>
                    <a:pt x="693" y="42"/>
                    <a:pt x="661" y="0"/>
                    <a:pt x="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80"/>
            <p:cNvSpPr/>
            <p:nvPr/>
          </p:nvSpPr>
          <p:spPr>
            <a:xfrm>
              <a:off x="3293200" y="2530725"/>
              <a:ext cx="16300" cy="39925"/>
            </a:xfrm>
            <a:custGeom>
              <a:avLst/>
              <a:gdLst/>
              <a:ahLst/>
              <a:cxnLst/>
              <a:rect l="l" t="t" r="r" b="b"/>
              <a:pathLst>
                <a:path w="652" h="1597" extrusionOk="0">
                  <a:moveTo>
                    <a:pt x="563" y="0"/>
                  </a:moveTo>
                  <a:cubicBezTo>
                    <a:pt x="267" y="148"/>
                    <a:pt x="60" y="444"/>
                    <a:pt x="30" y="739"/>
                  </a:cubicBezTo>
                  <a:cubicBezTo>
                    <a:pt x="1" y="1035"/>
                    <a:pt x="30" y="1301"/>
                    <a:pt x="149" y="1567"/>
                  </a:cubicBezTo>
                  <a:lnTo>
                    <a:pt x="119" y="1597"/>
                  </a:lnTo>
                  <a:cubicBezTo>
                    <a:pt x="356" y="1419"/>
                    <a:pt x="504" y="1124"/>
                    <a:pt x="592" y="828"/>
                  </a:cubicBezTo>
                  <a:cubicBezTo>
                    <a:pt x="651" y="532"/>
                    <a:pt x="622" y="266"/>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80"/>
            <p:cNvSpPr/>
            <p:nvPr/>
          </p:nvSpPr>
          <p:spPr>
            <a:xfrm>
              <a:off x="3342000" y="2775525"/>
              <a:ext cx="62850" cy="8175"/>
            </a:xfrm>
            <a:custGeom>
              <a:avLst/>
              <a:gdLst/>
              <a:ahLst/>
              <a:cxnLst/>
              <a:rect l="l" t="t" r="r" b="b"/>
              <a:pathLst>
                <a:path w="2514" h="327" extrusionOk="0">
                  <a:moveTo>
                    <a:pt x="1243" y="0"/>
                  </a:moveTo>
                  <a:cubicBezTo>
                    <a:pt x="841" y="0"/>
                    <a:pt x="432" y="59"/>
                    <a:pt x="30" y="174"/>
                  </a:cubicBezTo>
                  <a:cubicBezTo>
                    <a:pt x="1" y="203"/>
                    <a:pt x="1" y="263"/>
                    <a:pt x="89" y="263"/>
                  </a:cubicBezTo>
                  <a:cubicBezTo>
                    <a:pt x="436" y="169"/>
                    <a:pt x="788" y="124"/>
                    <a:pt x="1143" y="124"/>
                  </a:cubicBezTo>
                  <a:cubicBezTo>
                    <a:pt x="1577" y="124"/>
                    <a:pt x="2016" y="192"/>
                    <a:pt x="2455" y="322"/>
                  </a:cubicBezTo>
                  <a:cubicBezTo>
                    <a:pt x="2462" y="325"/>
                    <a:pt x="2467" y="326"/>
                    <a:pt x="2473" y="326"/>
                  </a:cubicBezTo>
                  <a:cubicBezTo>
                    <a:pt x="2514" y="326"/>
                    <a:pt x="2511" y="230"/>
                    <a:pt x="2485" y="203"/>
                  </a:cubicBezTo>
                  <a:cubicBezTo>
                    <a:pt x="2089" y="66"/>
                    <a:pt x="1670" y="0"/>
                    <a:pt x="1243" y="0"/>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80"/>
            <p:cNvSpPr/>
            <p:nvPr/>
          </p:nvSpPr>
          <p:spPr>
            <a:xfrm>
              <a:off x="3372325" y="2766925"/>
              <a:ext cx="60650" cy="23125"/>
            </a:xfrm>
            <a:custGeom>
              <a:avLst/>
              <a:gdLst/>
              <a:ahLst/>
              <a:cxnLst/>
              <a:rect l="l" t="t" r="r" b="b"/>
              <a:pathLst>
                <a:path w="2426" h="925" extrusionOk="0">
                  <a:moveTo>
                    <a:pt x="982" y="0"/>
                  </a:moveTo>
                  <a:cubicBezTo>
                    <a:pt x="637" y="0"/>
                    <a:pt x="247" y="124"/>
                    <a:pt x="0" y="370"/>
                  </a:cubicBezTo>
                  <a:cubicBezTo>
                    <a:pt x="385" y="607"/>
                    <a:pt x="799" y="814"/>
                    <a:pt x="1183" y="873"/>
                  </a:cubicBezTo>
                  <a:cubicBezTo>
                    <a:pt x="1304" y="907"/>
                    <a:pt x="1427" y="924"/>
                    <a:pt x="1551" y="924"/>
                  </a:cubicBezTo>
                  <a:cubicBezTo>
                    <a:pt x="1851" y="924"/>
                    <a:pt x="2153" y="825"/>
                    <a:pt x="2425" y="636"/>
                  </a:cubicBezTo>
                  <a:lnTo>
                    <a:pt x="2336" y="607"/>
                  </a:lnTo>
                  <a:cubicBezTo>
                    <a:pt x="2011" y="311"/>
                    <a:pt x="1597" y="104"/>
                    <a:pt x="1183" y="15"/>
                  </a:cubicBezTo>
                  <a:cubicBezTo>
                    <a:pt x="1119" y="5"/>
                    <a:pt x="1052" y="0"/>
                    <a:pt x="982"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80"/>
            <p:cNvSpPr/>
            <p:nvPr/>
          </p:nvSpPr>
          <p:spPr>
            <a:xfrm>
              <a:off x="3438850" y="2683350"/>
              <a:ext cx="23600" cy="70100"/>
            </a:xfrm>
            <a:custGeom>
              <a:avLst/>
              <a:gdLst/>
              <a:ahLst/>
              <a:cxnLst/>
              <a:rect l="l" t="t" r="r" b="b"/>
              <a:pathLst>
                <a:path w="944" h="2804" extrusionOk="0">
                  <a:moveTo>
                    <a:pt x="883" y="1"/>
                  </a:moveTo>
                  <a:cubicBezTo>
                    <a:pt x="862" y="1"/>
                    <a:pt x="840" y="13"/>
                    <a:pt x="829" y="46"/>
                  </a:cubicBezTo>
                  <a:cubicBezTo>
                    <a:pt x="356" y="845"/>
                    <a:pt x="60" y="1761"/>
                    <a:pt x="1" y="2737"/>
                  </a:cubicBezTo>
                  <a:cubicBezTo>
                    <a:pt x="1" y="2782"/>
                    <a:pt x="30" y="2804"/>
                    <a:pt x="60" y="2804"/>
                  </a:cubicBezTo>
                  <a:cubicBezTo>
                    <a:pt x="89" y="2804"/>
                    <a:pt x="119" y="2782"/>
                    <a:pt x="119" y="2737"/>
                  </a:cubicBezTo>
                  <a:cubicBezTo>
                    <a:pt x="119" y="1820"/>
                    <a:pt x="415" y="904"/>
                    <a:pt x="888" y="76"/>
                  </a:cubicBezTo>
                  <a:cubicBezTo>
                    <a:pt x="944" y="38"/>
                    <a:pt x="917" y="1"/>
                    <a:pt x="88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80"/>
            <p:cNvSpPr/>
            <p:nvPr/>
          </p:nvSpPr>
          <p:spPr>
            <a:xfrm>
              <a:off x="3424075" y="2715550"/>
              <a:ext cx="28100" cy="67300"/>
            </a:xfrm>
            <a:custGeom>
              <a:avLst/>
              <a:gdLst/>
              <a:ahLst/>
              <a:cxnLst/>
              <a:rect l="l" t="t" r="r" b="b"/>
              <a:pathLst>
                <a:path w="1124" h="2692" extrusionOk="0">
                  <a:moveTo>
                    <a:pt x="887" y="0"/>
                  </a:moveTo>
                  <a:cubicBezTo>
                    <a:pt x="444" y="296"/>
                    <a:pt x="148" y="828"/>
                    <a:pt x="89" y="1301"/>
                  </a:cubicBezTo>
                  <a:cubicBezTo>
                    <a:pt x="0" y="1774"/>
                    <a:pt x="148" y="2218"/>
                    <a:pt x="355" y="2632"/>
                  </a:cubicBezTo>
                  <a:lnTo>
                    <a:pt x="355" y="2691"/>
                  </a:lnTo>
                  <a:cubicBezTo>
                    <a:pt x="740" y="2336"/>
                    <a:pt x="976" y="1863"/>
                    <a:pt x="1035" y="1360"/>
                  </a:cubicBezTo>
                  <a:cubicBezTo>
                    <a:pt x="1124" y="887"/>
                    <a:pt x="1006" y="444"/>
                    <a:pt x="887"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80"/>
            <p:cNvSpPr/>
            <p:nvPr/>
          </p:nvSpPr>
          <p:spPr>
            <a:xfrm>
              <a:off x="3379375" y="2809625"/>
              <a:ext cx="57275" cy="8850"/>
            </a:xfrm>
            <a:custGeom>
              <a:avLst/>
              <a:gdLst/>
              <a:ahLst/>
              <a:cxnLst/>
              <a:rect l="l" t="t" r="r" b="b"/>
              <a:pathLst>
                <a:path w="2291" h="354" extrusionOk="0">
                  <a:moveTo>
                    <a:pt x="1415" y="1"/>
                  </a:moveTo>
                  <a:cubicBezTo>
                    <a:pt x="962" y="1"/>
                    <a:pt x="515" y="80"/>
                    <a:pt x="103" y="229"/>
                  </a:cubicBezTo>
                  <a:cubicBezTo>
                    <a:pt x="0" y="280"/>
                    <a:pt x="9" y="354"/>
                    <a:pt x="70" y="354"/>
                  </a:cubicBezTo>
                  <a:cubicBezTo>
                    <a:pt x="79" y="354"/>
                    <a:pt x="90" y="352"/>
                    <a:pt x="103" y="348"/>
                  </a:cubicBezTo>
                  <a:cubicBezTo>
                    <a:pt x="515" y="198"/>
                    <a:pt x="950" y="119"/>
                    <a:pt x="1395" y="119"/>
                  </a:cubicBezTo>
                  <a:cubicBezTo>
                    <a:pt x="1652" y="119"/>
                    <a:pt x="1912" y="146"/>
                    <a:pt x="2173" y="200"/>
                  </a:cubicBezTo>
                  <a:cubicBezTo>
                    <a:pt x="2232" y="200"/>
                    <a:pt x="2291" y="141"/>
                    <a:pt x="2202" y="82"/>
                  </a:cubicBezTo>
                  <a:cubicBezTo>
                    <a:pt x="1942" y="27"/>
                    <a:pt x="1678" y="1"/>
                    <a:pt x="1415"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80"/>
            <p:cNvSpPr/>
            <p:nvPr/>
          </p:nvSpPr>
          <p:spPr>
            <a:xfrm>
              <a:off x="3404850" y="2802050"/>
              <a:ext cx="52500" cy="18625"/>
            </a:xfrm>
            <a:custGeom>
              <a:avLst/>
              <a:gdLst/>
              <a:ahLst/>
              <a:cxnLst/>
              <a:rect l="l" t="t" r="r" b="b"/>
              <a:pathLst>
                <a:path w="2100" h="745" extrusionOk="0">
                  <a:moveTo>
                    <a:pt x="1006" y="0"/>
                  </a:moveTo>
                  <a:cubicBezTo>
                    <a:pt x="621" y="0"/>
                    <a:pt x="266" y="89"/>
                    <a:pt x="0" y="385"/>
                  </a:cubicBezTo>
                  <a:cubicBezTo>
                    <a:pt x="326" y="532"/>
                    <a:pt x="710" y="680"/>
                    <a:pt x="1065" y="739"/>
                  </a:cubicBezTo>
                  <a:cubicBezTo>
                    <a:pt x="1112" y="743"/>
                    <a:pt x="1159" y="745"/>
                    <a:pt x="1206" y="745"/>
                  </a:cubicBezTo>
                  <a:cubicBezTo>
                    <a:pt x="1536" y="745"/>
                    <a:pt x="1841" y="651"/>
                    <a:pt x="2100" y="444"/>
                  </a:cubicBezTo>
                  <a:lnTo>
                    <a:pt x="2041" y="444"/>
                  </a:lnTo>
                  <a:cubicBezTo>
                    <a:pt x="1716" y="207"/>
                    <a:pt x="1361" y="30"/>
                    <a:pt x="1006"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80"/>
            <p:cNvSpPr/>
            <p:nvPr/>
          </p:nvSpPr>
          <p:spPr>
            <a:xfrm>
              <a:off x="3460300" y="2723450"/>
              <a:ext cx="16550" cy="61975"/>
            </a:xfrm>
            <a:custGeom>
              <a:avLst/>
              <a:gdLst/>
              <a:ahLst/>
              <a:cxnLst/>
              <a:rect l="l" t="t" r="r" b="b"/>
              <a:pathLst>
                <a:path w="662" h="2479" extrusionOk="0">
                  <a:moveTo>
                    <a:pt x="601" y="1"/>
                  </a:moveTo>
                  <a:cubicBezTo>
                    <a:pt x="587" y="1"/>
                    <a:pt x="572" y="11"/>
                    <a:pt x="562" y="39"/>
                  </a:cubicBezTo>
                  <a:cubicBezTo>
                    <a:pt x="178" y="778"/>
                    <a:pt x="0" y="1606"/>
                    <a:pt x="30" y="2434"/>
                  </a:cubicBezTo>
                  <a:cubicBezTo>
                    <a:pt x="30" y="2464"/>
                    <a:pt x="59" y="2479"/>
                    <a:pt x="89" y="2479"/>
                  </a:cubicBezTo>
                  <a:cubicBezTo>
                    <a:pt x="119" y="2479"/>
                    <a:pt x="148" y="2464"/>
                    <a:pt x="148" y="2434"/>
                  </a:cubicBezTo>
                  <a:cubicBezTo>
                    <a:pt x="89" y="1606"/>
                    <a:pt x="296" y="808"/>
                    <a:pt x="621" y="69"/>
                  </a:cubicBezTo>
                  <a:cubicBezTo>
                    <a:pt x="662" y="48"/>
                    <a:pt x="633" y="1"/>
                    <a:pt x="601"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80"/>
            <p:cNvSpPr/>
            <p:nvPr/>
          </p:nvSpPr>
          <p:spPr>
            <a:xfrm>
              <a:off x="3449200" y="2752500"/>
              <a:ext cx="22200" cy="60650"/>
            </a:xfrm>
            <a:custGeom>
              <a:avLst/>
              <a:gdLst/>
              <a:ahLst/>
              <a:cxnLst/>
              <a:rect l="l" t="t" r="r" b="b"/>
              <a:pathLst>
                <a:path w="888" h="2426" extrusionOk="0">
                  <a:moveTo>
                    <a:pt x="622" y="1"/>
                  </a:moveTo>
                  <a:cubicBezTo>
                    <a:pt x="267" y="296"/>
                    <a:pt x="30" y="740"/>
                    <a:pt x="30" y="1184"/>
                  </a:cubicBezTo>
                  <a:cubicBezTo>
                    <a:pt x="1" y="1598"/>
                    <a:pt x="149" y="2012"/>
                    <a:pt x="385" y="2337"/>
                  </a:cubicBezTo>
                  <a:lnTo>
                    <a:pt x="326" y="2426"/>
                  </a:lnTo>
                  <a:cubicBezTo>
                    <a:pt x="681" y="2071"/>
                    <a:pt x="829" y="1598"/>
                    <a:pt x="858" y="1184"/>
                  </a:cubicBezTo>
                  <a:cubicBezTo>
                    <a:pt x="888" y="799"/>
                    <a:pt x="770" y="385"/>
                    <a:pt x="622"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80"/>
            <p:cNvSpPr/>
            <p:nvPr/>
          </p:nvSpPr>
          <p:spPr>
            <a:xfrm>
              <a:off x="3409525" y="2836250"/>
              <a:ext cx="53000" cy="10300"/>
            </a:xfrm>
            <a:custGeom>
              <a:avLst/>
              <a:gdLst/>
              <a:ahLst/>
              <a:cxnLst/>
              <a:rect l="l" t="t" r="r" b="b"/>
              <a:pathLst>
                <a:path w="2120" h="412" extrusionOk="0">
                  <a:moveTo>
                    <a:pt x="1456" y="0"/>
                  </a:moveTo>
                  <a:cubicBezTo>
                    <a:pt x="989" y="0"/>
                    <a:pt x="519" y="100"/>
                    <a:pt x="79" y="288"/>
                  </a:cubicBezTo>
                  <a:cubicBezTo>
                    <a:pt x="0" y="314"/>
                    <a:pt x="39" y="411"/>
                    <a:pt x="69" y="411"/>
                  </a:cubicBezTo>
                  <a:cubicBezTo>
                    <a:pt x="73" y="411"/>
                    <a:pt x="76" y="410"/>
                    <a:pt x="79" y="406"/>
                  </a:cubicBezTo>
                  <a:cubicBezTo>
                    <a:pt x="498" y="218"/>
                    <a:pt x="947" y="118"/>
                    <a:pt x="1415" y="118"/>
                  </a:cubicBezTo>
                  <a:cubicBezTo>
                    <a:pt x="1607" y="118"/>
                    <a:pt x="1803" y="135"/>
                    <a:pt x="2002" y="170"/>
                  </a:cubicBezTo>
                  <a:cubicBezTo>
                    <a:pt x="2061" y="170"/>
                    <a:pt x="2120" y="81"/>
                    <a:pt x="2031" y="52"/>
                  </a:cubicBezTo>
                  <a:cubicBezTo>
                    <a:pt x="1841" y="17"/>
                    <a:pt x="1649" y="0"/>
                    <a:pt x="1456" y="0"/>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80"/>
            <p:cNvSpPr/>
            <p:nvPr/>
          </p:nvSpPr>
          <p:spPr>
            <a:xfrm>
              <a:off x="3433675" y="2828650"/>
              <a:ext cx="48825" cy="17775"/>
            </a:xfrm>
            <a:custGeom>
              <a:avLst/>
              <a:gdLst/>
              <a:ahLst/>
              <a:cxnLst/>
              <a:rect l="l" t="t" r="r" b="b"/>
              <a:pathLst>
                <a:path w="1953" h="711" extrusionOk="0">
                  <a:moveTo>
                    <a:pt x="917" y="1"/>
                  </a:moveTo>
                  <a:cubicBezTo>
                    <a:pt x="592" y="1"/>
                    <a:pt x="208" y="89"/>
                    <a:pt x="1" y="385"/>
                  </a:cubicBezTo>
                  <a:cubicBezTo>
                    <a:pt x="326" y="563"/>
                    <a:pt x="651" y="710"/>
                    <a:pt x="1006" y="710"/>
                  </a:cubicBezTo>
                  <a:cubicBezTo>
                    <a:pt x="1331" y="710"/>
                    <a:pt x="1686" y="622"/>
                    <a:pt x="1952" y="356"/>
                  </a:cubicBezTo>
                  <a:lnTo>
                    <a:pt x="1893" y="356"/>
                  </a:lnTo>
                  <a:cubicBezTo>
                    <a:pt x="1598" y="178"/>
                    <a:pt x="1243" y="1"/>
                    <a:pt x="91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80"/>
            <p:cNvSpPr/>
            <p:nvPr/>
          </p:nvSpPr>
          <p:spPr>
            <a:xfrm>
              <a:off x="3483225" y="2754650"/>
              <a:ext cx="14525" cy="58700"/>
            </a:xfrm>
            <a:custGeom>
              <a:avLst/>
              <a:gdLst/>
              <a:ahLst/>
              <a:cxnLst/>
              <a:rect l="l" t="t" r="r" b="b"/>
              <a:pathLst>
                <a:path w="581" h="2348" extrusionOk="0">
                  <a:moveTo>
                    <a:pt x="543" y="1"/>
                  </a:moveTo>
                  <a:cubicBezTo>
                    <a:pt x="530" y="1"/>
                    <a:pt x="514" y="10"/>
                    <a:pt x="503" y="33"/>
                  </a:cubicBezTo>
                  <a:cubicBezTo>
                    <a:pt x="148" y="743"/>
                    <a:pt x="0" y="1512"/>
                    <a:pt x="89" y="2281"/>
                  </a:cubicBezTo>
                  <a:cubicBezTo>
                    <a:pt x="89" y="2325"/>
                    <a:pt x="118" y="2347"/>
                    <a:pt x="148" y="2347"/>
                  </a:cubicBezTo>
                  <a:cubicBezTo>
                    <a:pt x="177" y="2347"/>
                    <a:pt x="207" y="2325"/>
                    <a:pt x="207" y="2281"/>
                  </a:cubicBezTo>
                  <a:cubicBezTo>
                    <a:pt x="118" y="1512"/>
                    <a:pt x="266" y="772"/>
                    <a:pt x="562" y="63"/>
                  </a:cubicBezTo>
                  <a:cubicBezTo>
                    <a:pt x="580" y="26"/>
                    <a:pt x="565" y="1"/>
                    <a:pt x="54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80"/>
            <p:cNvSpPr/>
            <p:nvPr/>
          </p:nvSpPr>
          <p:spPr>
            <a:xfrm>
              <a:off x="3474350" y="2782075"/>
              <a:ext cx="19250" cy="55475"/>
            </a:xfrm>
            <a:custGeom>
              <a:avLst/>
              <a:gdLst/>
              <a:ahLst/>
              <a:cxnLst/>
              <a:rect l="l" t="t" r="r" b="b"/>
              <a:pathLst>
                <a:path w="770" h="2219" extrusionOk="0">
                  <a:moveTo>
                    <a:pt x="503" y="1"/>
                  </a:moveTo>
                  <a:cubicBezTo>
                    <a:pt x="178" y="296"/>
                    <a:pt x="0" y="740"/>
                    <a:pt x="0" y="1124"/>
                  </a:cubicBezTo>
                  <a:cubicBezTo>
                    <a:pt x="0" y="1538"/>
                    <a:pt x="148" y="1864"/>
                    <a:pt x="325" y="2159"/>
                  </a:cubicBezTo>
                  <a:lnTo>
                    <a:pt x="325" y="2219"/>
                  </a:lnTo>
                  <a:cubicBezTo>
                    <a:pt x="621" y="1893"/>
                    <a:pt x="769" y="1479"/>
                    <a:pt x="769" y="1095"/>
                  </a:cubicBezTo>
                  <a:cubicBezTo>
                    <a:pt x="769" y="681"/>
                    <a:pt x="651" y="355"/>
                    <a:pt x="503"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80"/>
            <p:cNvSpPr/>
            <p:nvPr/>
          </p:nvSpPr>
          <p:spPr>
            <a:xfrm>
              <a:off x="3273200" y="2532725"/>
              <a:ext cx="396850" cy="425400"/>
            </a:xfrm>
            <a:custGeom>
              <a:avLst/>
              <a:gdLst/>
              <a:ahLst/>
              <a:cxnLst/>
              <a:rect l="l" t="t" r="r" b="b"/>
              <a:pathLst>
                <a:path w="15874" h="17016" extrusionOk="0">
                  <a:moveTo>
                    <a:pt x="175" y="1"/>
                  </a:moveTo>
                  <a:cubicBezTo>
                    <a:pt x="92" y="1"/>
                    <a:pt x="1" y="95"/>
                    <a:pt x="62" y="216"/>
                  </a:cubicBezTo>
                  <a:cubicBezTo>
                    <a:pt x="1244" y="2936"/>
                    <a:pt x="2753" y="5480"/>
                    <a:pt x="4468" y="7845"/>
                  </a:cubicBezTo>
                  <a:cubicBezTo>
                    <a:pt x="6331" y="10477"/>
                    <a:pt x="8519" y="12991"/>
                    <a:pt x="11181" y="14854"/>
                  </a:cubicBezTo>
                  <a:cubicBezTo>
                    <a:pt x="12512" y="15830"/>
                    <a:pt x="14020" y="16599"/>
                    <a:pt x="15617" y="17013"/>
                  </a:cubicBezTo>
                  <a:cubicBezTo>
                    <a:pt x="15626" y="17014"/>
                    <a:pt x="15635" y="17015"/>
                    <a:pt x="15644" y="17015"/>
                  </a:cubicBezTo>
                  <a:cubicBezTo>
                    <a:pt x="15803" y="17015"/>
                    <a:pt x="15874" y="16775"/>
                    <a:pt x="15705" y="16747"/>
                  </a:cubicBezTo>
                  <a:cubicBezTo>
                    <a:pt x="12748" y="15978"/>
                    <a:pt x="10234" y="13967"/>
                    <a:pt x="8105" y="11838"/>
                  </a:cubicBezTo>
                  <a:cubicBezTo>
                    <a:pt x="5858" y="9501"/>
                    <a:pt x="3965" y="6870"/>
                    <a:pt x="2339" y="4119"/>
                  </a:cubicBezTo>
                  <a:cubicBezTo>
                    <a:pt x="1570" y="2818"/>
                    <a:pt x="860" y="1458"/>
                    <a:pt x="269" y="68"/>
                  </a:cubicBezTo>
                  <a:cubicBezTo>
                    <a:pt x="250" y="21"/>
                    <a:pt x="213" y="1"/>
                    <a:pt x="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80"/>
            <p:cNvSpPr/>
            <p:nvPr/>
          </p:nvSpPr>
          <p:spPr>
            <a:xfrm>
              <a:off x="4014775" y="2343675"/>
              <a:ext cx="118325" cy="161175"/>
            </a:xfrm>
            <a:custGeom>
              <a:avLst/>
              <a:gdLst/>
              <a:ahLst/>
              <a:cxnLst/>
              <a:rect l="l" t="t" r="r" b="b"/>
              <a:pathLst>
                <a:path w="4733" h="6447" extrusionOk="0">
                  <a:moveTo>
                    <a:pt x="2958" y="0"/>
                  </a:moveTo>
                  <a:lnTo>
                    <a:pt x="2958" y="0"/>
                  </a:lnTo>
                  <a:cubicBezTo>
                    <a:pt x="829" y="1035"/>
                    <a:pt x="1" y="4052"/>
                    <a:pt x="1302" y="6003"/>
                  </a:cubicBezTo>
                  <a:lnTo>
                    <a:pt x="1657" y="6447"/>
                  </a:lnTo>
                  <a:cubicBezTo>
                    <a:pt x="4022" y="5412"/>
                    <a:pt x="4732" y="1834"/>
                    <a:pt x="2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80"/>
            <p:cNvSpPr/>
            <p:nvPr/>
          </p:nvSpPr>
          <p:spPr>
            <a:xfrm>
              <a:off x="4055450" y="2481700"/>
              <a:ext cx="120525" cy="87350"/>
            </a:xfrm>
            <a:custGeom>
              <a:avLst/>
              <a:gdLst/>
              <a:ahLst/>
              <a:cxnLst/>
              <a:rect l="l" t="t" r="r" b="b"/>
              <a:pathLst>
                <a:path w="4821" h="3494" extrusionOk="0">
                  <a:moveTo>
                    <a:pt x="3491" y="1"/>
                  </a:moveTo>
                  <a:cubicBezTo>
                    <a:pt x="2000" y="1"/>
                    <a:pt x="473" y="1016"/>
                    <a:pt x="89" y="2464"/>
                  </a:cubicBezTo>
                  <a:cubicBezTo>
                    <a:pt x="30" y="2641"/>
                    <a:pt x="0" y="2819"/>
                    <a:pt x="89" y="2966"/>
                  </a:cubicBezTo>
                  <a:cubicBezTo>
                    <a:pt x="148" y="3114"/>
                    <a:pt x="296" y="3203"/>
                    <a:pt x="444" y="3262"/>
                  </a:cubicBezTo>
                  <a:cubicBezTo>
                    <a:pt x="800" y="3420"/>
                    <a:pt x="1182" y="3493"/>
                    <a:pt x="1565" y="3493"/>
                  </a:cubicBezTo>
                  <a:cubicBezTo>
                    <a:pt x="2835" y="3493"/>
                    <a:pt x="4122" y="2685"/>
                    <a:pt x="4554" y="1458"/>
                  </a:cubicBezTo>
                  <a:lnTo>
                    <a:pt x="4820" y="305"/>
                  </a:lnTo>
                  <a:cubicBezTo>
                    <a:pt x="4403" y="96"/>
                    <a:pt x="3949" y="1"/>
                    <a:pt x="3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80"/>
            <p:cNvSpPr/>
            <p:nvPr/>
          </p:nvSpPr>
          <p:spPr>
            <a:xfrm>
              <a:off x="3940850" y="2478950"/>
              <a:ext cx="67300" cy="125125"/>
            </a:xfrm>
            <a:custGeom>
              <a:avLst/>
              <a:gdLst/>
              <a:ahLst/>
              <a:cxnLst/>
              <a:rect l="l" t="t" r="r" b="b"/>
              <a:pathLst>
                <a:path w="2692" h="5005" extrusionOk="0">
                  <a:moveTo>
                    <a:pt x="1627" y="1"/>
                  </a:moveTo>
                  <a:lnTo>
                    <a:pt x="1449" y="238"/>
                  </a:lnTo>
                  <a:cubicBezTo>
                    <a:pt x="296" y="1391"/>
                    <a:pt x="0" y="3313"/>
                    <a:pt x="740" y="4733"/>
                  </a:cubicBezTo>
                  <a:cubicBezTo>
                    <a:pt x="799" y="4851"/>
                    <a:pt x="887" y="4999"/>
                    <a:pt x="1035" y="4999"/>
                  </a:cubicBezTo>
                  <a:cubicBezTo>
                    <a:pt x="1051" y="5003"/>
                    <a:pt x="1067" y="5004"/>
                    <a:pt x="1083" y="5004"/>
                  </a:cubicBezTo>
                  <a:cubicBezTo>
                    <a:pt x="1184" y="5004"/>
                    <a:pt x="1280" y="4928"/>
                    <a:pt x="1331" y="4851"/>
                  </a:cubicBezTo>
                  <a:cubicBezTo>
                    <a:pt x="2544" y="3609"/>
                    <a:pt x="2691" y="1420"/>
                    <a:pt x="1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80"/>
            <p:cNvSpPr/>
            <p:nvPr/>
          </p:nvSpPr>
          <p:spPr>
            <a:xfrm>
              <a:off x="3829200" y="2425725"/>
              <a:ext cx="105025" cy="117575"/>
            </a:xfrm>
            <a:custGeom>
              <a:avLst/>
              <a:gdLst/>
              <a:ahLst/>
              <a:cxnLst/>
              <a:rect l="l" t="t" r="r" b="b"/>
              <a:pathLst>
                <a:path w="4201" h="4703" extrusionOk="0">
                  <a:moveTo>
                    <a:pt x="3727" y="1"/>
                  </a:moveTo>
                  <a:lnTo>
                    <a:pt x="3727" y="1"/>
                  </a:lnTo>
                  <a:cubicBezTo>
                    <a:pt x="1598" y="208"/>
                    <a:pt x="1" y="2633"/>
                    <a:pt x="592" y="4703"/>
                  </a:cubicBezTo>
                  <a:lnTo>
                    <a:pt x="858" y="4466"/>
                  </a:lnTo>
                  <a:cubicBezTo>
                    <a:pt x="2810" y="4111"/>
                    <a:pt x="4200" y="1923"/>
                    <a:pt x="3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80"/>
            <p:cNvSpPr/>
            <p:nvPr/>
          </p:nvSpPr>
          <p:spPr>
            <a:xfrm>
              <a:off x="3845475" y="2588075"/>
              <a:ext cx="93925" cy="69550"/>
            </a:xfrm>
            <a:custGeom>
              <a:avLst/>
              <a:gdLst/>
              <a:ahLst/>
              <a:cxnLst/>
              <a:rect l="l" t="t" r="r" b="b"/>
              <a:pathLst>
                <a:path w="3757" h="2782" extrusionOk="0">
                  <a:moveTo>
                    <a:pt x="2462" y="0"/>
                  </a:moveTo>
                  <a:cubicBezTo>
                    <a:pt x="2100" y="0"/>
                    <a:pt x="1742" y="57"/>
                    <a:pt x="1390" y="220"/>
                  </a:cubicBezTo>
                  <a:cubicBezTo>
                    <a:pt x="651" y="545"/>
                    <a:pt x="0" y="1639"/>
                    <a:pt x="414" y="2319"/>
                  </a:cubicBezTo>
                  <a:cubicBezTo>
                    <a:pt x="604" y="2640"/>
                    <a:pt x="931" y="2781"/>
                    <a:pt x="1288" y="2781"/>
                  </a:cubicBezTo>
                  <a:cubicBezTo>
                    <a:pt x="1654" y="2781"/>
                    <a:pt x="2052" y="2633"/>
                    <a:pt x="2366" y="2378"/>
                  </a:cubicBezTo>
                  <a:cubicBezTo>
                    <a:pt x="3017" y="1817"/>
                    <a:pt x="3342" y="1048"/>
                    <a:pt x="3638" y="279"/>
                  </a:cubicBezTo>
                  <a:lnTo>
                    <a:pt x="3756" y="161"/>
                  </a:lnTo>
                  <a:cubicBezTo>
                    <a:pt x="3323" y="80"/>
                    <a:pt x="2890" y="0"/>
                    <a:pt x="2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80"/>
            <p:cNvSpPr/>
            <p:nvPr/>
          </p:nvSpPr>
          <p:spPr>
            <a:xfrm>
              <a:off x="3756025" y="2489300"/>
              <a:ext cx="83550" cy="127500"/>
            </a:xfrm>
            <a:custGeom>
              <a:avLst/>
              <a:gdLst/>
              <a:ahLst/>
              <a:cxnLst/>
              <a:rect l="l" t="t" r="r" b="b"/>
              <a:pathLst>
                <a:path w="3342" h="5100" extrusionOk="0">
                  <a:moveTo>
                    <a:pt x="0" y="1"/>
                  </a:moveTo>
                  <a:cubicBezTo>
                    <a:pt x="89" y="1154"/>
                    <a:pt x="148" y="2337"/>
                    <a:pt x="621" y="3372"/>
                  </a:cubicBezTo>
                  <a:cubicBezTo>
                    <a:pt x="1118" y="4339"/>
                    <a:pt x="2080" y="5099"/>
                    <a:pt x="3120" y="5099"/>
                  </a:cubicBezTo>
                  <a:cubicBezTo>
                    <a:pt x="3194" y="5099"/>
                    <a:pt x="3268" y="5095"/>
                    <a:pt x="3342" y="5087"/>
                  </a:cubicBezTo>
                  <a:lnTo>
                    <a:pt x="3283" y="3431"/>
                  </a:lnTo>
                  <a:cubicBezTo>
                    <a:pt x="3046" y="1775"/>
                    <a:pt x="1656" y="32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80"/>
            <p:cNvSpPr/>
            <p:nvPr/>
          </p:nvSpPr>
          <p:spPr>
            <a:xfrm>
              <a:off x="3946750" y="2691600"/>
              <a:ext cx="134600" cy="56025"/>
            </a:xfrm>
            <a:custGeom>
              <a:avLst/>
              <a:gdLst/>
              <a:ahLst/>
              <a:cxnLst/>
              <a:rect l="l" t="t" r="r" b="b"/>
              <a:pathLst>
                <a:path w="5384" h="2241" extrusionOk="0">
                  <a:moveTo>
                    <a:pt x="3515" y="0"/>
                  </a:moveTo>
                  <a:cubicBezTo>
                    <a:pt x="2225" y="0"/>
                    <a:pt x="1037" y="477"/>
                    <a:pt x="115" y="1507"/>
                  </a:cubicBezTo>
                  <a:lnTo>
                    <a:pt x="115" y="1507"/>
                  </a:lnTo>
                  <a:cubicBezTo>
                    <a:pt x="76" y="1473"/>
                    <a:pt x="38" y="1438"/>
                    <a:pt x="1" y="1402"/>
                  </a:cubicBezTo>
                  <a:lnTo>
                    <a:pt x="1" y="1638"/>
                  </a:lnTo>
                  <a:cubicBezTo>
                    <a:pt x="38" y="1594"/>
                    <a:pt x="76" y="1550"/>
                    <a:pt x="115" y="1507"/>
                  </a:cubicBezTo>
                  <a:lnTo>
                    <a:pt x="115" y="1507"/>
                  </a:lnTo>
                  <a:cubicBezTo>
                    <a:pt x="687" y="2008"/>
                    <a:pt x="1440" y="2241"/>
                    <a:pt x="2203" y="2241"/>
                  </a:cubicBezTo>
                  <a:cubicBezTo>
                    <a:pt x="3530" y="2241"/>
                    <a:pt x="4888" y="1535"/>
                    <a:pt x="5383" y="308"/>
                  </a:cubicBezTo>
                  <a:cubicBezTo>
                    <a:pt x="4749" y="105"/>
                    <a:pt x="4121" y="0"/>
                    <a:pt x="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80"/>
            <p:cNvSpPr/>
            <p:nvPr/>
          </p:nvSpPr>
          <p:spPr>
            <a:xfrm>
              <a:off x="3745200" y="2423575"/>
              <a:ext cx="339275" cy="549525"/>
            </a:xfrm>
            <a:custGeom>
              <a:avLst/>
              <a:gdLst/>
              <a:ahLst/>
              <a:cxnLst/>
              <a:rect l="l" t="t" r="r" b="b"/>
              <a:pathLst>
                <a:path w="13571" h="21981" extrusionOk="0">
                  <a:moveTo>
                    <a:pt x="13333" y="0"/>
                  </a:moveTo>
                  <a:cubicBezTo>
                    <a:pt x="13258" y="0"/>
                    <a:pt x="13184" y="36"/>
                    <a:pt x="13149" y="116"/>
                  </a:cubicBezTo>
                  <a:cubicBezTo>
                    <a:pt x="12233" y="3606"/>
                    <a:pt x="10606" y="6918"/>
                    <a:pt x="8418" y="9757"/>
                  </a:cubicBezTo>
                  <a:cubicBezTo>
                    <a:pt x="6466" y="12330"/>
                    <a:pt x="3952" y="14429"/>
                    <a:pt x="2060" y="17061"/>
                  </a:cubicBezTo>
                  <a:cubicBezTo>
                    <a:pt x="1054" y="18451"/>
                    <a:pt x="285" y="20019"/>
                    <a:pt x="19" y="21734"/>
                  </a:cubicBezTo>
                  <a:cubicBezTo>
                    <a:pt x="1" y="21880"/>
                    <a:pt x="129" y="21981"/>
                    <a:pt x="244" y="21981"/>
                  </a:cubicBezTo>
                  <a:cubicBezTo>
                    <a:pt x="315" y="21981"/>
                    <a:pt x="381" y="21942"/>
                    <a:pt x="404" y="21852"/>
                  </a:cubicBezTo>
                  <a:cubicBezTo>
                    <a:pt x="877" y="18629"/>
                    <a:pt x="3124" y="16174"/>
                    <a:pt x="5283" y="13867"/>
                  </a:cubicBezTo>
                  <a:cubicBezTo>
                    <a:pt x="6377" y="12685"/>
                    <a:pt x="7501" y="11531"/>
                    <a:pt x="8477" y="10289"/>
                  </a:cubicBezTo>
                  <a:cubicBezTo>
                    <a:pt x="9601" y="8870"/>
                    <a:pt x="10577" y="7391"/>
                    <a:pt x="11375" y="5824"/>
                  </a:cubicBezTo>
                  <a:cubicBezTo>
                    <a:pt x="12292" y="4049"/>
                    <a:pt x="13001" y="2157"/>
                    <a:pt x="13534" y="235"/>
                  </a:cubicBezTo>
                  <a:cubicBezTo>
                    <a:pt x="13570" y="90"/>
                    <a:pt x="13451" y="0"/>
                    <a:pt x="13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80"/>
            <p:cNvSpPr/>
            <p:nvPr/>
          </p:nvSpPr>
          <p:spPr>
            <a:xfrm>
              <a:off x="4014775" y="2524450"/>
              <a:ext cx="86950" cy="56975"/>
            </a:xfrm>
            <a:custGeom>
              <a:avLst/>
              <a:gdLst/>
              <a:ahLst/>
              <a:cxnLst/>
              <a:rect l="l" t="t" r="r" b="b"/>
              <a:pathLst>
                <a:path w="3478" h="2279" extrusionOk="0">
                  <a:moveTo>
                    <a:pt x="3192" y="1"/>
                  </a:moveTo>
                  <a:cubicBezTo>
                    <a:pt x="3153" y="1"/>
                    <a:pt x="3113" y="14"/>
                    <a:pt x="3076" y="44"/>
                  </a:cubicBezTo>
                  <a:cubicBezTo>
                    <a:pt x="2189" y="813"/>
                    <a:pt x="1183" y="1493"/>
                    <a:pt x="119" y="1937"/>
                  </a:cubicBezTo>
                  <a:cubicBezTo>
                    <a:pt x="1" y="1966"/>
                    <a:pt x="1" y="2114"/>
                    <a:pt x="30" y="2173"/>
                  </a:cubicBezTo>
                  <a:cubicBezTo>
                    <a:pt x="89" y="2252"/>
                    <a:pt x="162" y="2278"/>
                    <a:pt x="221" y="2278"/>
                  </a:cubicBezTo>
                  <a:cubicBezTo>
                    <a:pt x="250" y="2278"/>
                    <a:pt x="277" y="2272"/>
                    <a:pt x="296" y="2262"/>
                  </a:cubicBezTo>
                  <a:cubicBezTo>
                    <a:pt x="1390" y="1789"/>
                    <a:pt x="2455" y="1109"/>
                    <a:pt x="3313" y="310"/>
                  </a:cubicBezTo>
                  <a:cubicBezTo>
                    <a:pt x="3477" y="193"/>
                    <a:pt x="3343" y="1"/>
                    <a:pt x="3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80"/>
            <p:cNvSpPr/>
            <p:nvPr/>
          </p:nvSpPr>
          <p:spPr>
            <a:xfrm>
              <a:off x="3957850" y="2546150"/>
              <a:ext cx="27450" cy="91000"/>
            </a:xfrm>
            <a:custGeom>
              <a:avLst/>
              <a:gdLst/>
              <a:ahLst/>
              <a:cxnLst/>
              <a:rect l="l" t="t" r="r" b="b"/>
              <a:pathLst>
                <a:path w="1098" h="3640" extrusionOk="0">
                  <a:moveTo>
                    <a:pt x="848" y="0"/>
                  </a:moveTo>
                  <a:cubicBezTo>
                    <a:pt x="788" y="0"/>
                    <a:pt x="727" y="28"/>
                    <a:pt x="681" y="93"/>
                  </a:cubicBezTo>
                  <a:cubicBezTo>
                    <a:pt x="0" y="1128"/>
                    <a:pt x="0" y="2577"/>
                    <a:pt x="681" y="3553"/>
                  </a:cubicBezTo>
                  <a:cubicBezTo>
                    <a:pt x="725" y="3614"/>
                    <a:pt x="782" y="3639"/>
                    <a:pt x="838" y="3639"/>
                  </a:cubicBezTo>
                  <a:cubicBezTo>
                    <a:pt x="970" y="3639"/>
                    <a:pt x="1098" y="3500"/>
                    <a:pt x="1036" y="3375"/>
                  </a:cubicBezTo>
                  <a:cubicBezTo>
                    <a:pt x="355" y="2459"/>
                    <a:pt x="355" y="1187"/>
                    <a:pt x="1036" y="270"/>
                  </a:cubicBezTo>
                  <a:cubicBezTo>
                    <a:pt x="1096" y="128"/>
                    <a:pt x="977" y="0"/>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80"/>
            <p:cNvSpPr/>
            <p:nvPr/>
          </p:nvSpPr>
          <p:spPr>
            <a:xfrm>
              <a:off x="3811375" y="2470100"/>
              <a:ext cx="73925" cy="363350"/>
            </a:xfrm>
            <a:custGeom>
              <a:avLst/>
              <a:gdLst/>
              <a:ahLst/>
              <a:cxnLst/>
              <a:rect l="l" t="t" r="r" b="b"/>
              <a:pathLst>
                <a:path w="2957" h="14534" extrusionOk="0">
                  <a:moveTo>
                    <a:pt x="2693" y="1"/>
                  </a:moveTo>
                  <a:cubicBezTo>
                    <a:pt x="2652" y="1"/>
                    <a:pt x="2611" y="18"/>
                    <a:pt x="2577" y="59"/>
                  </a:cubicBezTo>
                  <a:cubicBezTo>
                    <a:pt x="1335" y="1597"/>
                    <a:pt x="891" y="3460"/>
                    <a:pt x="862" y="5382"/>
                  </a:cubicBezTo>
                  <a:cubicBezTo>
                    <a:pt x="803" y="7364"/>
                    <a:pt x="1098" y="9286"/>
                    <a:pt x="1010" y="11238"/>
                  </a:cubicBezTo>
                  <a:cubicBezTo>
                    <a:pt x="921" y="12302"/>
                    <a:pt x="655" y="13337"/>
                    <a:pt x="63" y="14254"/>
                  </a:cubicBezTo>
                  <a:cubicBezTo>
                    <a:pt x="0" y="14401"/>
                    <a:pt x="132" y="14534"/>
                    <a:pt x="266" y="14534"/>
                  </a:cubicBezTo>
                  <a:cubicBezTo>
                    <a:pt x="321" y="14534"/>
                    <a:pt x="376" y="14512"/>
                    <a:pt x="418" y="14461"/>
                  </a:cubicBezTo>
                  <a:cubicBezTo>
                    <a:pt x="1394" y="12864"/>
                    <a:pt x="1453" y="11119"/>
                    <a:pt x="1335" y="9315"/>
                  </a:cubicBezTo>
                  <a:cubicBezTo>
                    <a:pt x="1217" y="7393"/>
                    <a:pt x="1039" y="5382"/>
                    <a:pt x="1394" y="3460"/>
                  </a:cubicBezTo>
                  <a:cubicBezTo>
                    <a:pt x="1631" y="2336"/>
                    <a:pt x="2104" y="1242"/>
                    <a:pt x="2843" y="325"/>
                  </a:cubicBezTo>
                  <a:cubicBezTo>
                    <a:pt x="2957" y="189"/>
                    <a:pt x="2826" y="1"/>
                    <a:pt x="2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80"/>
            <p:cNvSpPr/>
            <p:nvPr/>
          </p:nvSpPr>
          <p:spPr>
            <a:xfrm>
              <a:off x="3836600" y="2619250"/>
              <a:ext cx="52525" cy="46225"/>
            </a:xfrm>
            <a:custGeom>
              <a:avLst/>
              <a:gdLst/>
              <a:ahLst/>
              <a:cxnLst/>
              <a:rect l="l" t="t" r="r" b="b"/>
              <a:pathLst>
                <a:path w="2101" h="1849" extrusionOk="0">
                  <a:moveTo>
                    <a:pt x="1897" y="0"/>
                  </a:moveTo>
                  <a:cubicBezTo>
                    <a:pt x="1849" y="0"/>
                    <a:pt x="1805" y="22"/>
                    <a:pt x="1775" y="67"/>
                  </a:cubicBezTo>
                  <a:cubicBezTo>
                    <a:pt x="1213" y="540"/>
                    <a:pt x="622" y="1043"/>
                    <a:pt x="60" y="1545"/>
                  </a:cubicBezTo>
                  <a:cubicBezTo>
                    <a:pt x="1" y="1605"/>
                    <a:pt x="1" y="1723"/>
                    <a:pt x="60" y="1782"/>
                  </a:cubicBezTo>
                  <a:cubicBezTo>
                    <a:pt x="104" y="1826"/>
                    <a:pt x="156" y="1849"/>
                    <a:pt x="204" y="1849"/>
                  </a:cubicBezTo>
                  <a:cubicBezTo>
                    <a:pt x="252" y="1849"/>
                    <a:pt x="296" y="1826"/>
                    <a:pt x="326" y="1782"/>
                  </a:cubicBezTo>
                  <a:cubicBezTo>
                    <a:pt x="888" y="1309"/>
                    <a:pt x="1479" y="806"/>
                    <a:pt x="2041" y="303"/>
                  </a:cubicBezTo>
                  <a:cubicBezTo>
                    <a:pt x="2100" y="244"/>
                    <a:pt x="2100" y="126"/>
                    <a:pt x="2041" y="67"/>
                  </a:cubicBezTo>
                  <a:cubicBezTo>
                    <a:pt x="1997" y="22"/>
                    <a:pt x="1945" y="0"/>
                    <a:pt x="1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80"/>
            <p:cNvSpPr/>
            <p:nvPr/>
          </p:nvSpPr>
          <p:spPr>
            <a:xfrm>
              <a:off x="3912275" y="2711650"/>
              <a:ext cx="116050" cy="21675"/>
            </a:xfrm>
            <a:custGeom>
              <a:avLst/>
              <a:gdLst/>
              <a:ahLst/>
              <a:cxnLst/>
              <a:rect l="l" t="t" r="r" b="b"/>
              <a:pathLst>
                <a:path w="4642" h="867" extrusionOk="0">
                  <a:moveTo>
                    <a:pt x="4310" y="1"/>
                  </a:moveTo>
                  <a:cubicBezTo>
                    <a:pt x="4290" y="1"/>
                    <a:pt x="4270" y="3"/>
                    <a:pt x="4248" y="8"/>
                  </a:cubicBezTo>
                  <a:cubicBezTo>
                    <a:pt x="3541" y="336"/>
                    <a:pt x="2754" y="503"/>
                    <a:pt x="1968" y="503"/>
                  </a:cubicBezTo>
                  <a:cubicBezTo>
                    <a:pt x="1406" y="503"/>
                    <a:pt x="845" y="417"/>
                    <a:pt x="315" y="245"/>
                  </a:cubicBezTo>
                  <a:cubicBezTo>
                    <a:pt x="305" y="244"/>
                    <a:pt x="295" y="243"/>
                    <a:pt x="285" y="243"/>
                  </a:cubicBezTo>
                  <a:cubicBezTo>
                    <a:pt x="72" y="243"/>
                    <a:pt x="0" y="543"/>
                    <a:pt x="227" y="600"/>
                  </a:cubicBezTo>
                  <a:cubicBezTo>
                    <a:pt x="806" y="776"/>
                    <a:pt x="1424" y="867"/>
                    <a:pt x="2040" y="867"/>
                  </a:cubicBezTo>
                  <a:cubicBezTo>
                    <a:pt x="2869" y="867"/>
                    <a:pt x="3696" y="703"/>
                    <a:pt x="4426" y="363"/>
                  </a:cubicBezTo>
                  <a:cubicBezTo>
                    <a:pt x="4641" y="255"/>
                    <a:pt x="4513" y="1"/>
                    <a:pt x="4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80"/>
            <p:cNvSpPr/>
            <p:nvPr/>
          </p:nvSpPr>
          <p:spPr>
            <a:xfrm>
              <a:off x="3387100" y="2591050"/>
              <a:ext cx="501275" cy="356875"/>
            </a:xfrm>
            <a:custGeom>
              <a:avLst/>
              <a:gdLst/>
              <a:ahLst/>
              <a:cxnLst/>
              <a:rect l="l" t="t" r="r" b="b"/>
              <a:pathLst>
                <a:path w="20051" h="14275" extrusionOk="0">
                  <a:moveTo>
                    <a:pt x="11610" y="0"/>
                  </a:moveTo>
                  <a:cubicBezTo>
                    <a:pt x="10650" y="0"/>
                    <a:pt x="9668" y="664"/>
                    <a:pt x="8665" y="840"/>
                  </a:cubicBezTo>
                  <a:cubicBezTo>
                    <a:pt x="8409" y="889"/>
                    <a:pt x="8146" y="906"/>
                    <a:pt x="7880" y="906"/>
                  </a:cubicBezTo>
                  <a:cubicBezTo>
                    <a:pt x="7348" y="906"/>
                    <a:pt x="6802" y="840"/>
                    <a:pt x="6270" y="840"/>
                  </a:cubicBezTo>
                  <a:cubicBezTo>
                    <a:pt x="3461" y="840"/>
                    <a:pt x="829" y="3147"/>
                    <a:pt x="415" y="5926"/>
                  </a:cubicBezTo>
                  <a:cubicBezTo>
                    <a:pt x="1" y="8677"/>
                    <a:pt x="1834" y="11604"/>
                    <a:pt x="4525" y="12462"/>
                  </a:cubicBezTo>
                  <a:lnTo>
                    <a:pt x="3106" y="12432"/>
                  </a:lnTo>
                  <a:lnTo>
                    <a:pt x="3106" y="12432"/>
                  </a:lnTo>
                  <a:cubicBezTo>
                    <a:pt x="5455" y="13502"/>
                    <a:pt x="8012" y="14274"/>
                    <a:pt x="10534" y="14274"/>
                  </a:cubicBezTo>
                  <a:cubicBezTo>
                    <a:pt x="11569" y="14274"/>
                    <a:pt x="12598" y="14144"/>
                    <a:pt x="13604" y="13852"/>
                  </a:cubicBezTo>
                  <a:cubicBezTo>
                    <a:pt x="17093" y="12906"/>
                    <a:pt x="20051" y="9534"/>
                    <a:pt x="19607" y="5956"/>
                  </a:cubicBezTo>
                  <a:cubicBezTo>
                    <a:pt x="19489" y="4980"/>
                    <a:pt x="19134" y="4034"/>
                    <a:pt x="18690" y="3147"/>
                  </a:cubicBezTo>
                  <a:cubicBezTo>
                    <a:pt x="18188" y="2141"/>
                    <a:pt x="17537" y="1136"/>
                    <a:pt x="16472" y="840"/>
                  </a:cubicBezTo>
                  <a:cubicBezTo>
                    <a:pt x="16187" y="756"/>
                    <a:pt x="15888" y="732"/>
                    <a:pt x="15582" y="732"/>
                  </a:cubicBezTo>
                  <a:cubicBezTo>
                    <a:pt x="15157" y="732"/>
                    <a:pt x="14721" y="779"/>
                    <a:pt x="14294" y="779"/>
                  </a:cubicBezTo>
                  <a:cubicBezTo>
                    <a:pt x="13945" y="779"/>
                    <a:pt x="13603" y="747"/>
                    <a:pt x="13279" y="633"/>
                  </a:cubicBezTo>
                  <a:cubicBezTo>
                    <a:pt x="12865" y="485"/>
                    <a:pt x="12539" y="189"/>
                    <a:pt x="12125" y="71"/>
                  </a:cubicBezTo>
                  <a:cubicBezTo>
                    <a:pt x="11954" y="22"/>
                    <a:pt x="11782" y="0"/>
                    <a:pt x="1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80"/>
            <p:cNvSpPr/>
            <p:nvPr/>
          </p:nvSpPr>
          <p:spPr>
            <a:xfrm>
              <a:off x="3455850" y="2629025"/>
              <a:ext cx="160475" cy="269425"/>
            </a:xfrm>
            <a:custGeom>
              <a:avLst/>
              <a:gdLst/>
              <a:ahLst/>
              <a:cxnLst/>
              <a:rect l="l" t="t" r="r" b="b"/>
              <a:pathLst>
                <a:path w="6419" h="10777" extrusionOk="0">
                  <a:moveTo>
                    <a:pt x="6005" y="0"/>
                  </a:moveTo>
                  <a:cubicBezTo>
                    <a:pt x="4351" y="0"/>
                    <a:pt x="2762" y="822"/>
                    <a:pt x="1686" y="2101"/>
                  </a:cubicBezTo>
                  <a:cubicBezTo>
                    <a:pt x="474" y="3550"/>
                    <a:pt x="1" y="5472"/>
                    <a:pt x="178" y="7365"/>
                  </a:cubicBezTo>
                  <a:cubicBezTo>
                    <a:pt x="297" y="8488"/>
                    <a:pt x="622" y="9612"/>
                    <a:pt x="1095" y="10647"/>
                  </a:cubicBezTo>
                  <a:cubicBezTo>
                    <a:pt x="1141" y="10738"/>
                    <a:pt x="1214" y="10776"/>
                    <a:pt x="1290" y="10776"/>
                  </a:cubicBezTo>
                  <a:cubicBezTo>
                    <a:pt x="1460" y="10776"/>
                    <a:pt x="1641" y="10586"/>
                    <a:pt x="1539" y="10381"/>
                  </a:cubicBezTo>
                  <a:cubicBezTo>
                    <a:pt x="592" y="8311"/>
                    <a:pt x="267" y="5738"/>
                    <a:pt x="1332" y="3579"/>
                  </a:cubicBezTo>
                  <a:cubicBezTo>
                    <a:pt x="2209" y="1824"/>
                    <a:pt x="4012" y="503"/>
                    <a:pt x="6026" y="503"/>
                  </a:cubicBezTo>
                  <a:cubicBezTo>
                    <a:pt x="6048" y="503"/>
                    <a:pt x="6070" y="504"/>
                    <a:pt x="6093" y="504"/>
                  </a:cubicBezTo>
                  <a:cubicBezTo>
                    <a:pt x="6418" y="504"/>
                    <a:pt x="6418" y="1"/>
                    <a:pt x="6093" y="1"/>
                  </a:cubicBezTo>
                  <a:cubicBezTo>
                    <a:pt x="6064" y="1"/>
                    <a:pt x="6034" y="0"/>
                    <a:pt x="6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80"/>
            <p:cNvSpPr/>
            <p:nvPr/>
          </p:nvSpPr>
          <p:spPr>
            <a:xfrm>
              <a:off x="3608700" y="2624400"/>
              <a:ext cx="40875" cy="287200"/>
            </a:xfrm>
            <a:custGeom>
              <a:avLst/>
              <a:gdLst/>
              <a:ahLst/>
              <a:cxnLst/>
              <a:rect l="l" t="t" r="r" b="b"/>
              <a:pathLst>
                <a:path w="1635" h="11488" extrusionOk="0">
                  <a:moveTo>
                    <a:pt x="371" y="0"/>
                  </a:moveTo>
                  <a:cubicBezTo>
                    <a:pt x="188" y="0"/>
                    <a:pt x="0" y="174"/>
                    <a:pt x="127" y="364"/>
                  </a:cubicBezTo>
                  <a:cubicBezTo>
                    <a:pt x="1102" y="1783"/>
                    <a:pt x="1132" y="3557"/>
                    <a:pt x="984" y="5213"/>
                  </a:cubicBezTo>
                  <a:cubicBezTo>
                    <a:pt x="807" y="7195"/>
                    <a:pt x="511" y="9206"/>
                    <a:pt x="127" y="11157"/>
                  </a:cubicBezTo>
                  <a:cubicBezTo>
                    <a:pt x="55" y="11355"/>
                    <a:pt x="223" y="11488"/>
                    <a:pt x="380" y="11488"/>
                  </a:cubicBezTo>
                  <a:cubicBezTo>
                    <a:pt x="481" y="11488"/>
                    <a:pt x="577" y="11433"/>
                    <a:pt x="600" y="11305"/>
                  </a:cubicBezTo>
                  <a:cubicBezTo>
                    <a:pt x="984" y="9265"/>
                    <a:pt x="1310" y="7165"/>
                    <a:pt x="1487" y="5095"/>
                  </a:cubicBezTo>
                  <a:cubicBezTo>
                    <a:pt x="1635" y="3380"/>
                    <a:pt x="1576" y="1546"/>
                    <a:pt x="570" y="97"/>
                  </a:cubicBezTo>
                  <a:cubicBezTo>
                    <a:pt x="519" y="29"/>
                    <a:pt x="445" y="0"/>
                    <a:pt x="3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80"/>
            <p:cNvSpPr/>
            <p:nvPr/>
          </p:nvSpPr>
          <p:spPr>
            <a:xfrm>
              <a:off x="3620750" y="2624325"/>
              <a:ext cx="162650" cy="309525"/>
            </a:xfrm>
            <a:custGeom>
              <a:avLst/>
              <a:gdLst/>
              <a:ahLst/>
              <a:cxnLst/>
              <a:rect l="l" t="t" r="r" b="b"/>
              <a:pathLst>
                <a:path w="6506" h="12381" extrusionOk="0">
                  <a:moveTo>
                    <a:pt x="342" y="1"/>
                  </a:moveTo>
                  <a:cubicBezTo>
                    <a:pt x="96" y="1"/>
                    <a:pt x="0" y="406"/>
                    <a:pt x="325" y="514"/>
                  </a:cubicBezTo>
                  <a:cubicBezTo>
                    <a:pt x="2454" y="1076"/>
                    <a:pt x="3873" y="3028"/>
                    <a:pt x="4701" y="4950"/>
                  </a:cubicBezTo>
                  <a:cubicBezTo>
                    <a:pt x="5707" y="7168"/>
                    <a:pt x="6032" y="9682"/>
                    <a:pt x="5737" y="12136"/>
                  </a:cubicBezTo>
                  <a:cubicBezTo>
                    <a:pt x="5722" y="12299"/>
                    <a:pt x="5847" y="12380"/>
                    <a:pt x="5980" y="12380"/>
                  </a:cubicBezTo>
                  <a:cubicBezTo>
                    <a:pt x="6114" y="12380"/>
                    <a:pt x="6254" y="12299"/>
                    <a:pt x="6269" y="12136"/>
                  </a:cubicBezTo>
                  <a:cubicBezTo>
                    <a:pt x="6505" y="10125"/>
                    <a:pt x="6328" y="8055"/>
                    <a:pt x="5707" y="6133"/>
                  </a:cubicBezTo>
                  <a:cubicBezTo>
                    <a:pt x="5145" y="4388"/>
                    <a:pt x="4258" y="2673"/>
                    <a:pt x="2898" y="1402"/>
                  </a:cubicBezTo>
                  <a:cubicBezTo>
                    <a:pt x="2188" y="751"/>
                    <a:pt x="1330" y="248"/>
                    <a:pt x="413" y="12"/>
                  </a:cubicBezTo>
                  <a:cubicBezTo>
                    <a:pt x="388" y="4"/>
                    <a:pt x="364" y="1"/>
                    <a:pt x="3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80"/>
            <p:cNvSpPr/>
            <p:nvPr/>
          </p:nvSpPr>
          <p:spPr>
            <a:xfrm>
              <a:off x="3627400" y="2616025"/>
              <a:ext cx="219575" cy="243900"/>
            </a:xfrm>
            <a:custGeom>
              <a:avLst/>
              <a:gdLst/>
              <a:ahLst/>
              <a:cxnLst/>
              <a:rect l="l" t="t" r="r" b="b"/>
              <a:pathLst>
                <a:path w="8783" h="9756" extrusionOk="0">
                  <a:moveTo>
                    <a:pt x="1963" y="1"/>
                  </a:moveTo>
                  <a:cubicBezTo>
                    <a:pt x="1380" y="1"/>
                    <a:pt x="803" y="101"/>
                    <a:pt x="266" y="344"/>
                  </a:cubicBezTo>
                  <a:cubicBezTo>
                    <a:pt x="1" y="423"/>
                    <a:pt x="92" y="835"/>
                    <a:pt x="326" y="835"/>
                  </a:cubicBezTo>
                  <a:cubicBezTo>
                    <a:pt x="354" y="835"/>
                    <a:pt x="383" y="829"/>
                    <a:pt x="414" y="817"/>
                  </a:cubicBezTo>
                  <a:cubicBezTo>
                    <a:pt x="921" y="601"/>
                    <a:pt x="1444" y="504"/>
                    <a:pt x="1963" y="504"/>
                  </a:cubicBezTo>
                  <a:cubicBezTo>
                    <a:pt x="3078" y="504"/>
                    <a:pt x="4178" y="950"/>
                    <a:pt x="5086" y="1615"/>
                  </a:cubicBezTo>
                  <a:cubicBezTo>
                    <a:pt x="6565" y="2739"/>
                    <a:pt x="7363" y="4454"/>
                    <a:pt x="7807" y="6258"/>
                  </a:cubicBezTo>
                  <a:cubicBezTo>
                    <a:pt x="8073" y="7323"/>
                    <a:pt x="8191" y="8417"/>
                    <a:pt x="8250" y="9511"/>
                  </a:cubicBezTo>
                  <a:cubicBezTo>
                    <a:pt x="8265" y="9674"/>
                    <a:pt x="8406" y="9755"/>
                    <a:pt x="8535" y="9755"/>
                  </a:cubicBezTo>
                  <a:cubicBezTo>
                    <a:pt x="8664" y="9755"/>
                    <a:pt x="8783" y="9674"/>
                    <a:pt x="8753" y="9511"/>
                  </a:cubicBezTo>
                  <a:cubicBezTo>
                    <a:pt x="8635" y="7471"/>
                    <a:pt x="8339" y="5371"/>
                    <a:pt x="7363" y="3538"/>
                  </a:cubicBezTo>
                  <a:cubicBezTo>
                    <a:pt x="6476" y="1911"/>
                    <a:pt x="4997" y="580"/>
                    <a:pt x="3193" y="137"/>
                  </a:cubicBezTo>
                  <a:cubicBezTo>
                    <a:pt x="2789" y="51"/>
                    <a:pt x="2375" y="1"/>
                    <a:pt x="19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80"/>
            <p:cNvSpPr/>
            <p:nvPr/>
          </p:nvSpPr>
          <p:spPr>
            <a:xfrm>
              <a:off x="3560100" y="2527025"/>
              <a:ext cx="70250" cy="109425"/>
            </a:xfrm>
            <a:custGeom>
              <a:avLst/>
              <a:gdLst/>
              <a:ahLst/>
              <a:cxnLst/>
              <a:rect l="l" t="t" r="r" b="b"/>
              <a:pathLst>
                <a:path w="2810" h="4377" extrusionOk="0">
                  <a:moveTo>
                    <a:pt x="1124" y="0"/>
                  </a:moveTo>
                  <a:cubicBezTo>
                    <a:pt x="1036" y="0"/>
                    <a:pt x="976" y="0"/>
                    <a:pt x="888" y="59"/>
                  </a:cubicBezTo>
                  <a:cubicBezTo>
                    <a:pt x="267" y="237"/>
                    <a:pt x="1" y="1035"/>
                    <a:pt x="415" y="1567"/>
                  </a:cubicBezTo>
                  <a:cubicBezTo>
                    <a:pt x="1065" y="2455"/>
                    <a:pt x="1716" y="3371"/>
                    <a:pt x="2218" y="4318"/>
                  </a:cubicBezTo>
                  <a:lnTo>
                    <a:pt x="2810" y="4377"/>
                  </a:lnTo>
                  <a:cubicBezTo>
                    <a:pt x="2780" y="3164"/>
                    <a:pt x="2455" y="1893"/>
                    <a:pt x="1923" y="799"/>
                  </a:cubicBezTo>
                  <a:cubicBezTo>
                    <a:pt x="1775" y="414"/>
                    <a:pt x="1509" y="59"/>
                    <a:pt x="1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80"/>
            <p:cNvSpPr/>
            <p:nvPr/>
          </p:nvSpPr>
          <p:spPr>
            <a:xfrm>
              <a:off x="3611150" y="2534900"/>
              <a:ext cx="143900" cy="95550"/>
            </a:xfrm>
            <a:custGeom>
              <a:avLst/>
              <a:gdLst/>
              <a:ahLst/>
              <a:cxnLst/>
              <a:rect l="l" t="t" r="r" b="b"/>
              <a:pathLst>
                <a:path w="5756" h="3822" extrusionOk="0">
                  <a:moveTo>
                    <a:pt x="3044" y="375"/>
                  </a:moveTo>
                  <a:cubicBezTo>
                    <a:pt x="3311" y="375"/>
                    <a:pt x="3308" y="1002"/>
                    <a:pt x="3282" y="1164"/>
                  </a:cubicBezTo>
                  <a:cubicBezTo>
                    <a:pt x="3256" y="1242"/>
                    <a:pt x="3225" y="1317"/>
                    <a:pt x="3189" y="1387"/>
                  </a:cubicBezTo>
                  <a:lnTo>
                    <a:pt x="3189" y="1387"/>
                  </a:lnTo>
                  <a:cubicBezTo>
                    <a:pt x="3180" y="1382"/>
                    <a:pt x="3172" y="1376"/>
                    <a:pt x="3163" y="1371"/>
                  </a:cubicBezTo>
                  <a:cubicBezTo>
                    <a:pt x="3015" y="1252"/>
                    <a:pt x="2927" y="1105"/>
                    <a:pt x="2838" y="957"/>
                  </a:cubicBezTo>
                  <a:cubicBezTo>
                    <a:pt x="2808" y="809"/>
                    <a:pt x="2779" y="484"/>
                    <a:pt x="2956" y="395"/>
                  </a:cubicBezTo>
                  <a:cubicBezTo>
                    <a:pt x="2988" y="382"/>
                    <a:pt x="3017" y="375"/>
                    <a:pt x="3044" y="375"/>
                  </a:cubicBezTo>
                  <a:close/>
                  <a:moveTo>
                    <a:pt x="1289" y="612"/>
                  </a:moveTo>
                  <a:cubicBezTo>
                    <a:pt x="1500" y="612"/>
                    <a:pt x="1708" y="791"/>
                    <a:pt x="1773" y="986"/>
                  </a:cubicBezTo>
                  <a:cubicBezTo>
                    <a:pt x="1889" y="1296"/>
                    <a:pt x="1790" y="1656"/>
                    <a:pt x="1625" y="1976"/>
                  </a:cubicBezTo>
                  <a:lnTo>
                    <a:pt x="1625" y="1976"/>
                  </a:lnTo>
                  <a:cubicBezTo>
                    <a:pt x="1544" y="1934"/>
                    <a:pt x="1465" y="1880"/>
                    <a:pt x="1389" y="1814"/>
                  </a:cubicBezTo>
                  <a:cubicBezTo>
                    <a:pt x="1152" y="1607"/>
                    <a:pt x="738" y="986"/>
                    <a:pt x="1064" y="691"/>
                  </a:cubicBezTo>
                  <a:cubicBezTo>
                    <a:pt x="1135" y="635"/>
                    <a:pt x="1212" y="612"/>
                    <a:pt x="1289" y="612"/>
                  </a:cubicBezTo>
                  <a:close/>
                  <a:moveTo>
                    <a:pt x="2997" y="0"/>
                  </a:moveTo>
                  <a:cubicBezTo>
                    <a:pt x="2596" y="0"/>
                    <a:pt x="2402" y="542"/>
                    <a:pt x="2454" y="927"/>
                  </a:cubicBezTo>
                  <a:cubicBezTo>
                    <a:pt x="2519" y="1256"/>
                    <a:pt x="2722" y="1512"/>
                    <a:pt x="2986" y="1679"/>
                  </a:cubicBezTo>
                  <a:lnTo>
                    <a:pt x="2986" y="1679"/>
                  </a:lnTo>
                  <a:cubicBezTo>
                    <a:pt x="2752" y="1939"/>
                    <a:pt x="2432" y="2093"/>
                    <a:pt x="2104" y="2093"/>
                  </a:cubicBezTo>
                  <a:cubicBezTo>
                    <a:pt x="2075" y="2093"/>
                    <a:pt x="2046" y="2092"/>
                    <a:pt x="2017" y="2089"/>
                  </a:cubicBezTo>
                  <a:lnTo>
                    <a:pt x="2017" y="2089"/>
                  </a:lnTo>
                  <a:cubicBezTo>
                    <a:pt x="2236" y="1636"/>
                    <a:pt x="2332" y="1063"/>
                    <a:pt x="1980" y="661"/>
                  </a:cubicBezTo>
                  <a:cubicBezTo>
                    <a:pt x="1819" y="440"/>
                    <a:pt x="1521" y="273"/>
                    <a:pt x="1236" y="273"/>
                  </a:cubicBezTo>
                  <a:cubicBezTo>
                    <a:pt x="1102" y="273"/>
                    <a:pt x="970" y="310"/>
                    <a:pt x="857" y="395"/>
                  </a:cubicBezTo>
                  <a:cubicBezTo>
                    <a:pt x="354" y="779"/>
                    <a:pt x="620" y="1519"/>
                    <a:pt x="945" y="1903"/>
                  </a:cubicBezTo>
                  <a:cubicBezTo>
                    <a:pt x="1089" y="2058"/>
                    <a:pt x="1258" y="2188"/>
                    <a:pt x="1440" y="2284"/>
                  </a:cubicBezTo>
                  <a:lnTo>
                    <a:pt x="1440" y="2284"/>
                  </a:lnTo>
                  <a:cubicBezTo>
                    <a:pt x="1403" y="2337"/>
                    <a:pt x="1366" y="2388"/>
                    <a:pt x="1330" y="2435"/>
                  </a:cubicBezTo>
                  <a:cubicBezTo>
                    <a:pt x="1004" y="2849"/>
                    <a:pt x="620" y="3175"/>
                    <a:pt x="176" y="3441"/>
                  </a:cubicBezTo>
                  <a:cubicBezTo>
                    <a:pt x="0" y="3567"/>
                    <a:pt x="103" y="3821"/>
                    <a:pt x="265" y="3821"/>
                  </a:cubicBezTo>
                  <a:cubicBezTo>
                    <a:pt x="293" y="3821"/>
                    <a:pt x="323" y="3813"/>
                    <a:pt x="354" y="3796"/>
                  </a:cubicBezTo>
                  <a:cubicBezTo>
                    <a:pt x="910" y="3462"/>
                    <a:pt x="1440" y="2998"/>
                    <a:pt x="1821" y="2427"/>
                  </a:cubicBezTo>
                  <a:lnTo>
                    <a:pt x="1821" y="2427"/>
                  </a:lnTo>
                  <a:cubicBezTo>
                    <a:pt x="1927" y="2453"/>
                    <a:pt x="2035" y="2466"/>
                    <a:pt x="2144" y="2466"/>
                  </a:cubicBezTo>
                  <a:cubicBezTo>
                    <a:pt x="2238" y="2466"/>
                    <a:pt x="2331" y="2456"/>
                    <a:pt x="2424" y="2435"/>
                  </a:cubicBezTo>
                  <a:cubicBezTo>
                    <a:pt x="2799" y="2356"/>
                    <a:pt x="3122" y="2132"/>
                    <a:pt x="3347" y="1843"/>
                  </a:cubicBezTo>
                  <a:lnTo>
                    <a:pt x="3347" y="1843"/>
                  </a:lnTo>
                  <a:cubicBezTo>
                    <a:pt x="3461" y="1876"/>
                    <a:pt x="3578" y="1897"/>
                    <a:pt x="3696" y="1903"/>
                  </a:cubicBezTo>
                  <a:cubicBezTo>
                    <a:pt x="3751" y="1910"/>
                    <a:pt x="3805" y="1913"/>
                    <a:pt x="3860" y="1913"/>
                  </a:cubicBezTo>
                  <a:cubicBezTo>
                    <a:pt x="4531" y="1913"/>
                    <a:pt x="5125" y="1426"/>
                    <a:pt x="5618" y="1016"/>
                  </a:cubicBezTo>
                  <a:cubicBezTo>
                    <a:pt x="5756" y="901"/>
                    <a:pt x="5626" y="733"/>
                    <a:pt x="5478" y="733"/>
                  </a:cubicBezTo>
                  <a:cubicBezTo>
                    <a:pt x="5435" y="733"/>
                    <a:pt x="5391" y="746"/>
                    <a:pt x="5352" y="779"/>
                  </a:cubicBezTo>
                  <a:cubicBezTo>
                    <a:pt x="4916" y="1128"/>
                    <a:pt x="4351" y="1557"/>
                    <a:pt x="3776" y="1557"/>
                  </a:cubicBezTo>
                  <a:cubicBezTo>
                    <a:pt x="3698" y="1557"/>
                    <a:pt x="3619" y="1549"/>
                    <a:pt x="3540" y="1532"/>
                  </a:cubicBezTo>
                  <a:lnTo>
                    <a:pt x="3540" y="1532"/>
                  </a:lnTo>
                  <a:cubicBezTo>
                    <a:pt x="3565" y="1479"/>
                    <a:pt x="3588" y="1425"/>
                    <a:pt x="3607" y="1371"/>
                  </a:cubicBezTo>
                  <a:cubicBezTo>
                    <a:pt x="3755" y="927"/>
                    <a:pt x="3696" y="217"/>
                    <a:pt x="3193" y="40"/>
                  </a:cubicBezTo>
                  <a:cubicBezTo>
                    <a:pt x="3123" y="13"/>
                    <a:pt x="3058"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80"/>
            <p:cNvSpPr/>
            <p:nvPr/>
          </p:nvSpPr>
          <p:spPr>
            <a:xfrm>
              <a:off x="3368625" y="2813875"/>
              <a:ext cx="876100" cy="505700"/>
            </a:xfrm>
            <a:custGeom>
              <a:avLst/>
              <a:gdLst/>
              <a:ahLst/>
              <a:cxnLst/>
              <a:rect l="l" t="t" r="r" b="b"/>
              <a:pathLst>
                <a:path w="35044" h="20228" extrusionOk="0">
                  <a:moveTo>
                    <a:pt x="0" y="0"/>
                  </a:moveTo>
                  <a:lnTo>
                    <a:pt x="0" y="20228"/>
                  </a:lnTo>
                  <a:lnTo>
                    <a:pt x="35044" y="20228"/>
                  </a:lnTo>
                  <a:lnTo>
                    <a:pt x="350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80"/>
            <p:cNvSpPr/>
            <p:nvPr/>
          </p:nvSpPr>
          <p:spPr>
            <a:xfrm>
              <a:off x="3307250" y="2770250"/>
              <a:ext cx="995875" cy="132350"/>
            </a:xfrm>
            <a:custGeom>
              <a:avLst/>
              <a:gdLst/>
              <a:ahLst/>
              <a:cxnLst/>
              <a:rect l="l" t="t" r="r" b="b"/>
              <a:pathLst>
                <a:path w="39835" h="5294" extrusionOk="0">
                  <a:moveTo>
                    <a:pt x="1" y="0"/>
                  </a:moveTo>
                  <a:lnTo>
                    <a:pt x="1" y="5294"/>
                  </a:lnTo>
                  <a:lnTo>
                    <a:pt x="39835" y="5294"/>
                  </a:lnTo>
                  <a:lnTo>
                    <a:pt x="398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80"/>
            <p:cNvSpPr/>
            <p:nvPr/>
          </p:nvSpPr>
          <p:spPr>
            <a:xfrm>
              <a:off x="3307250" y="2924025"/>
              <a:ext cx="995875" cy="131625"/>
            </a:xfrm>
            <a:custGeom>
              <a:avLst/>
              <a:gdLst/>
              <a:ahLst/>
              <a:cxnLst/>
              <a:rect l="l" t="t" r="r" b="b"/>
              <a:pathLst>
                <a:path w="39835" h="5265" extrusionOk="0">
                  <a:moveTo>
                    <a:pt x="1" y="1"/>
                  </a:moveTo>
                  <a:lnTo>
                    <a:pt x="1" y="5264"/>
                  </a:lnTo>
                  <a:lnTo>
                    <a:pt x="39835" y="5264"/>
                  </a:lnTo>
                  <a:lnTo>
                    <a:pt x="39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80"/>
            <p:cNvSpPr/>
            <p:nvPr/>
          </p:nvSpPr>
          <p:spPr>
            <a:xfrm>
              <a:off x="3299125" y="3077800"/>
              <a:ext cx="996625" cy="132375"/>
            </a:xfrm>
            <a:custGeom>
              <a:avLst/>
              <a:gdLst/>
              <a:ahLst/>
              <a:cxnLst/>
              <a:rect l="l" t="t" r="r" b="b"/>
              <a:pathLst>
                <a:path w="39865" h="5295" extrusionOk="0">
                  <a:moveTo>
                    <a:pt x="0" y="1"/>
                  </a:moveTo>
                  <a:lnTo>
                    <a:pt x="0" y="5294"/>
                  </a:lnTo>
                  <a:lnTo>
                    <a:pt x="39864" y="5294"/>
                  </a:lnTo>
                  <a:lnTo>
                    <a:pt x="398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80"/>
            <p:cNvSpPr/>
            <p:nvPr/>
          </p:nvSpPr>
          <p:spPr>
            <a:xfrm>
              <a:off x="3299125" y="3231575"/>
              <a:ext cx="996625" cy="131625"/>
            </a:xfrm>
            <a:custGeom>
              <a:avLst/>
              <a:gdLst/>
              <a:ahLst/>
              <a:cxnLst/>
              <a:rect l="l" t="t" r="r" b="b"/>
              <a:pathLst>
                <a:path w="39865" h="5265" extrusionOk="0">
                  <a:moveTo>
                    <a:pt x="0" y="1"/>
                  </a:moveTo>
                  <a:lnTo>
                    <a:pt x="0" y="5265"/>
                  </a:lnTo>
                  <a:lnTo>
                    <a:pt x="39864" y="5265"/>
                  </a:lnTo>
                  <a:lnTo>
                    <a:pt x="398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80"/>
            <p:cNvSpPr/>
            <p:nvPr/>
          </p:nvSpPr>
          <p:spPr>
            <a:xfrm>
              <a:off x="4192950" y="2821925"/>
              <a:ext cx="22200" cy="22275"/>
            </a:xfrm>
            <a:custGeom>
              <a:avLst/>
              <a:gdLst/>
              <a:ahLst/>
              <a:cxnLst/>
              <a:rect l="l" t="t" r="r" b="b"/>
              <a:pathLst>
                <a:path w="888" h="891" extrusionOk="0">
                  <a:moveTo>
                    <a:pt x="494" y="1"/>
                  </a:moveTo>
                  <a:cubicBezTo>
                    <a:pt x="478" y="1"/>
                    <a:pt x="461" y="2"/>
                    <a:pt x="444" y="4"/>
                  </a:cubicBezTo>
                  <a:cubicBezTo>
                    <a:pt x="237" y="4"/>
                    <a:pt x="1" y="181"/>
                    <a:pt x="1" y="447"/>
                  </a:cubicBezTo>
                  <a:cubicBezTo>
                    <a:pt x="1" y="654"/>
                    <a:pt x="208" y="891"/>
                    <a:pt x="444" y="891"/>
                  </a:cubicBezTo>
                  <a:cubicBezTo>
                    <a:pt x="681" y="891"/>
                    <a:pt x="888" y="713"/>
                    <a:pt x="888" y="447"/>
                  </a:cubicBezTo>
                  <a:cubicBezTo>
                    <a:pt x="888" y="198"/>
                    <a:pt x="732"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80"/>
            <p:cNvSpPr/>
            <p:nvPr/>
          </p:nvSpPr>
          <p:spPr>
            <a:xfrm>
              <a:off x="4192950" y="2976525"/>
              <a:ext cx="22200" cy="22200"/>
            </a:xfrm>
            <a:custGeom>
              <a:avLst/>
              <a:gdLst/>
              <a:ahLst/>
              <a:cxnLst/>
              <a:rect l="l" t="t" r="r" b="b"/>
              <a:pathLst>
                <a:path w="888" h="888" extrusionOk="0">
                  <a:moveTo>
                    <a:pt x="444" y="0"/>
                  </a:moveTo>
                  <a:cubicBezTo>
                    <a:pt x="208" y="0"/>
                    <a:pt x="1" y="178"/>
                    <a:pt x="1" y="444"/>
                  </a:cubicBezTo>
                  <a:cubicBezTo>
                    <a:pt x="1" y="680"/>
                    <a:pt x="208" y="887"/>
                    <a:pt x="444" y="887"/>
                  </a:cubicBezTo>
                  <a:cubicBezTo>
                    <a:pt x="710" y="887"/>
                    <a:pt x="888" y="680"/>
                    <a:pt x="888" y="444"/>
                  </a:cubicBezTo>
                  <a:cubicBezTo>
                    <a:pt x="888" y="178"/>
                    <a:pt x="710"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80"/>
            <p:cNvSpPr/>
            <p:nvPr/>
          </p:nvSpPr>
          <p:spPr>
            <a:xfrm>
              <a:off x="4192950" y="3132500"/>
              <a:ext cx="22200" cy="22225"/>
            </a:xfrm>
            <a:custGeom>
              <a:avLst/>
              <a:gdLst/>
              <a:ahLst/>
              <a:cxnLst/>
              <a:rect l="l" t="t" r="r" b="b"/>
              <a:pathLst>
                <a:path w="888" h="889" extrusionOk="0">
                  <a:moveTo>
                    <a:pt x="444" y="1"/>
                  </a:moveTo>
                  <a:cubicBezTo>
                    <a:pt x="237" y="1"/>
                    <a:pt x="1" y="178"/>
                    <a:pt x="1" y="445"/>
                  </a:cubicBezTo>
                  <a:cubicBezTo>
                    <a:pt x="1" y="652"/>
                    <a:pt x="208" y="888"/>
                    <a:pt x="444" y="888"/>
                  </a:cubicBezTo>
                  <a:cubicBezTo>
                    <a:pt x="681" y="888"/>
                    <a:pt x="888" y="711"/>
                    <a:pt x="888" y="445"/>
                  </a:cubicBezTo>
                  <a:cubicBezTo>
                    <a:pt x="888" y="238"/>
                    <a:pt x="710"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80"/>
            <p:cNvSpPr/>
            <p:nvPr/>
          </p:nvSpPr>
          <p:spPr>
            <a:xfrm>
              <a:off x="4192950" y="3288500"/>
              <a:ext cx="22200" cy="22200"/>
            </a:xfrm>
            <a:custGeom>
              <a:avLst/>
              <a:gdLst/>
              <a:ahLst/>
              <a:cxnLst/>
              <a:rect l="l" t="t" r="r" b="b"/>
              <a:pathLst>
                <a:path w="888" h="888" extrusionOk="0">
                  <a:moveTo>
                    <a:pt x="444" y="1"/>
                  </a:moveTo>
                  <a:cubicBezTo>
                    <a:pt x="237" y="1"/>
                    <a:pt x="1" y="208"/>
                    <a:pt x="1" y="444"/>
                  </a:cubicBezTo>
                  <a:cubicBezTo>
                    <a:pt x="1" y="681"/>
                    <a:pt x="208" y="888"/>
                    <a:pt x="444" y="888"/>
                  </a:cubicBezTo>
                  <a:cubicBezTo>
                    <a:pt x="681" y="888"/>
                    <a:pt x="888" y="710"/>
                    <a:pt x="888" y="444"/>
                  </a:cubicBezTo>
                  <a:cubicBezTo>
                    <a:pt x="888" y="237"/>
                    <a:pt x="710"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80"/>
            <p:cNvSpPr/>
            <p:nvPr/>
          </p:nvSpPr>
          <p:spPr>
            <a:xfrm>
              <a:off x="3390050" y="2821925"/>
              <a:ext cx="22225" cy="22275"/>
            </a:xfrm>
            <a:custGeom>
              <a:avLst/>
              <a:gdLst/>
              <a:ahLst/>
              <a:cxnLst/>
              <a:rect l="l" t="t" r="r" b="b"/>
              <a:pathLst>
                <a:path w="889" h="891" extrusionOk="0">
                  <a:moveTo>
                    <a:pt x="494" y="1"/>
                  </a:moveTo>
                  <a:cubicBezTo>
                    <a:pt x="478" y="1"/>
                    <a:pt x="462" y="2"/>
                    <a:pt x="444" y="4"/>
                  </a:cubicBezTo>
                  <a:cubicBezTo>
                    <a:pt x="237" y="4"/>
                    <a:pt x="1" y="181"/>
                    <a:pt x="1" y="447"/>
                  </a:cubicBezTo>
                  <a:cubicBezTo>
                    <a:pt x="1" y="654"/>
                    <a:pt x="178" y="891"/>
                    <a:pt x="444" y="891"/>
                  </a:cubicBezTo>
                  <a:cubicBezTo>
                    <a:pt x="681" y="891"/>
                    <a:pt x="888" y="713"/>
                    <a:pt x="888" y="447"/>
                  </a:cubicBezTo>
                  <a:cubicBezTo>
                    <a:pt x="888" y="198"/>
                    <a:pt x="733"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80"/>
            <p:cNvSpPr/>
            <p:nvPr/>
          </p:nvSpPr>
          <p:spPr>
            <a:xfrm>
              <a:off x="3390050" y="2976525"/>
              <a:ext cx="22225" cy="22200"/>
            </a:xfrm>
            <a:custGeom>
              <a:avLst/>
              <a:gdLst/>
              <a:ahLst/>
              <a:cxnLst/>
              <a:rect l="l" t="t" r="r" b="b"/>
              <a:pathLst>
                <a:path w="889" h="888" extrusionOk="0">
                  <a:moveTo>
                    <a:pt x="444" y="0"/>
                  </a:moveTo>
                  <a:cubicBezTo>
                    <a:pt x="237" y="0"/>
                    <a:pt x="1" y="178"/>
                    <a:pt x="1" y="444"/>
                  </a:cubicBezTo>
                  <a:cubicBezTo>
                    <a:pt x="1" y="651"/>
                    <a:pt x="178" y="887"/>
                    <a:pt x="444" y="887"/>
                  </a:cubicBezTo>
                  <a:cubicBezTo>
                    <a:pt x="681" y="887"/>
                    <a:pt x="888" y="710"/>
                    <a:pt x="888" y="444"/>
                  </a:cubicBezTo>
                  <a:cubicBezTo>
                    <a:pt x="888" y="178"/>
                    <a:pt x="711"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80"/>
            <p:cNvSpPr/>
            <p:nvPr/>
          </p:nvSpPr>
          <p:spPr>
            <a:xfrm>
              <a:off x="3390050" y="3132500"/>
              <a:ext cx="22225" cy="22225"/>
            </a:xfrm>
            <a:custGeom>
              <a:avLst/>
              <a:gdLst/>
              <a:ahLst/>
              <a:cxnLst/>
              <a:rect l="l" t="t" r="r" b="b"/>
              <a:pathLst>
                <a:path w="889" h="889" extrusionOk="0">
                  <a:moveTo>
                    <a:pt x="444" y="1"/>
                  </a:moveTo>
                  <a:cubicBezTo>
                    <a:pt x="237" y="1"/>
                    <a:pt x="1" y="178"/>
                    <a:pt x="1" y="445"/>
                  </a:cubicBezTo>
                  <a:cubicBezTo>
                    <a:pt x="1" y="652"/>
                    <a:pt x="178" y="888"/>
                    <a:pt x="444" y="888"/>
                  </a:cubicBezTo>
                  <a:cubicBezTo>
                    <a:pt x="681" y="888"/>
                    <a:pt x="888" y="711"/>
                    <a:pt x="888" y="445"/>
                  </a:cubicBezTo>
                  <a:cubicBezTo>
                    <a:pt x="888" y="238"/>
                    <a:pt x="711"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80"/>
            <p:cNvSpPr/>
            <p:nvPr/>
          </p:nvSpPr>
          <p:spPr>
            <a:xfrm>
              <a:off x="3390050" y="3288500"/>
              <a:ext cx="22225" cy="22200"/>
            </a:xfrm>
            <a:custGeom>
              <a:avLst/>
              <a:gdLst/>
              <a:ahLst/>
              <a:cxnLst/>
              <a:rect l="l" t="t" r="r" b="b"/>
              <a:pathLst>
                <a:path w="889" h="888" extrusionOk="0">
                  <a:moveTo>
                    <a:pt x="444" y="1"/>
                  </a:moveTo>
                  <a:cubicBezTo>
                    <a:pt x="237" y="1"/>
                    <a:pt x="1" y="208"/>
                    <a:pt x="1" y="444"/>
                  </a:cubicBezTo>
                  <a:cubicBezTo>
                    <a:pt x="1" y="681"/>
                    <a:pt x="178" y="888"/>
                    <a:pt x="444" y="888"/>
                  </a:cubicBezTo>
                  <a:cubicBezTo>
                    <a:pt x="681" y="888"/>
                    <a:pt x="888" y="710"/>
                    <a:pt x="888" y="444"/>
                  </a:cubicBezTo>
                  <a:cubicBezTo>
                    <a:pt x="888" y="237"/>
                    <a:pt x="711"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7" name="Google Shape;1787;p80"/>
          <p:cNvGrpSpPr/>
          <p:nvPr/>
        </p:nvGrpSpPr>
        <p:grpSpPr>
          <a:xfrm flipH="1">
            <a:off x="5269445" y="4527846"/>
            <a:ext cx="514458" cy="510132"/>
            <a:chOff x="3867875" y="2965450"/>
            <a:chExt cx="309225" cy="306625"/>
          </a:xfrm>
        </p:grpSpPr>
        <p:sp>
          <p:nvSpPr>
            <p:cNvPr id="1788" name="Google Shape;1788;p80"/>
            <p:cNvSpPr/>
            <p:nvPr/>
          </p:nvSpPr>
          <p:spPr>
            <a:xfrm>
              <a:off x="4020650" y="2965450"/>
              <a:ext cx="52900" cy="73450"/>
            </a:xfrm>
            <a:custGeom>
              <a:avLst/>
              <a:gdLst/>
              <a:ahLst/>
              <a:cxnLst/>
              <a:rect l="l" t="t" r="r" b="b"/>
              <a:pathLst>
                <a:path w="2116" h="2938" extrusionOk="0">
                  <a:moveTo>
                    <a:pt x="118" y="0"/>
                  </a:moveTo>
                  <a:cubicBezTo>
                    <a:pt x="0" y="1293"/>
                    <a:pt x="764" y="2497"/>
                    <a:pt x="1968" y="2938"/>
                  </a:cubicBezTo>
                  <a:lnTo>
                    <a:pt x="2115" y="2615"/>
                  </a:lnTo>
                  <a:cubicBezTo>
                    <a:pt x="1910" y="1469"/>
                    <a:pt x="1175" y="470"/>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80"/>
            <p:cNvSpPr/>
            <p:nvPr/>
          </p:nvSpPr>
          <p:spPr>
            <a:xfrm>
              <a:off x="4063250" y="2969925"/>
              <a:ext cx="99175" cy="67525"/>
            </a:xfrm>
            <a:custGeom>
              <a:avLst/>
              <a:gdLst/>
              <a:ahLst/>
              <a:cxnLst/>
              <a:rect l="l" t="t" r="r" b="b"/>
              <a:pathLst>
                <a:path w="3967" h="2701" extrusionOk="0">
                  <a:moveTo>
                    <a:pt x="2430" y="0"/>
                  </a:moveTo>
                  <a:cubicBezTo>
                    <a:pt x="2044" y="0"/>
                    <a:pt x="1654" y="97"/>
                    <a:pt x="1322" y="291"/>
                  </a:cubicBezTo>
                  <a:cubicBezTo>
                    <a:pt x="615" y="763"/>
                    <a:pt x="141" y="1538"/>
                    <a:pt x="88" y="2388"/>
                  </a:cubicBezTo>
                  <a:lnTo>
                    <a:pt x="88" y="2388"/>
                  </a:lnTo>
                  <a:cubicBezTo>
                    <a:pt x="58" y="2367"/>
                    <a:pt x="28" y="2344"/>
                    <a:pt x="0" y="2318"/>
                  </a:cubicBezTo>
                  <a:lnTo>
                    <a:pt x="0" y="2318"/>
                  </a:lnTo>
                  <a:lnTo>
                    <a:pt x="88" y="2700"/>
                  </a:lnTo>
                  <a:cubicBezTo>
                    <a:pt x="82" y="2595"/>
                    <a:pt x="82" y="2491"/>
                    <a:pt x="88" y="2388"/>
                  </a:cubicBezTo>
                  <a:lnTo>
                    <a:pt x="88" y="2388"/>
                  </a:lnTo>
                  <a:cubicBezTo>
                    <a:pt x="244" y="2495"/>
                    <a:pt x="430" y="2547"/>
                    <a:pt x="618" y="2547"/>
                  </a:cubicBezTo>
                  <a:cubicBezTo>
                    <a:pt x="778" y="2547"/>
                    <a:pt x="940" y="2509"/>
                    <a:pt x="1087" y="2436"/>
                  </a:cubicBezTo>
                  <a:cubicBezTo>
                    <a:pt x="1410" y="2230"/>
                    <a:pt x="1733" y="1966"/>
                    <a:pt x="1998" y="1701"/>
                  </a:cubicBezTo>
                  <a:cubicBezTo>
                    <a:pt x="2556" y="1202"/>
                    <a:pt x="3232" y="849"/>
                    <a:pt x="3966" y="702"/>
                  </a:cubicBezTo>
                  <a:cubicBezTo>
                    <a:pt x="3625" y="236"/>
                    <a:pt x="3033" y="0"/>
                    <a:pt x="2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80"/>
            <p:cNvSpPr/>
            <p:nvPr/>
          </p:nvSpPr>
          <p:spPr>
            <a:xfrm>
              <a:off x="3975100" y="3021625"/>
              <a:ext cx="202000" cy="182875"/>
            </a:xfrm>
            <a:custGeom>
              <a:avLst/>
              <a:gdLst/>
              <a:ahLst/>
              <a:cxnLst/>
              <a:rect l="l" t="t" r="r" b="b"/>
              <a:pathLst>
                <a:path w="8080" h="7315" extrusionOk="0">
                  <a:moveTo>
                    <a:pt x="4080" y="1"/>
                  </a:moveTo>
                  <a:cubicBezTo>
                    <a:pt x="3965" y="1"/>
                    <a:pt x="3849" y="6"/>
                    <a:pt x="3732" y="15"/>
                  </a:cubicBezTo>
                  <a:cubicBezTo>
                    <a:pt x="1587" y="192"/>
                    <a:pt x="1" y="1984"/>
                    <a:pt x="177" y="3981"/>
                  </a:cubicBezTo>
                  <a:cubicBezTo>
                    <a:pt x="344" y="5872"/>
                    <a:pt x="2037" y="7315"/>
                    <a:pt x="4035" y="7315"/>
                  </a:cubicBezTo>
                  <a:cubicBezTo>
                    <a:pt x="4149" y="7315"/>
                    <a:pt x="4263" y="7310"/>
                    <a:pt x="4378" y="7301"/>
                  </a:cubicBezTo>
                  <a:cubicBezTo>
                    <a:pt x="6493" y="7125"/>
                    <a:pt x="8080" y="5333"/>
                    <a:pt x="7903" y="3335"/>
                  </a:cubicBezTo>
                  <a:cubicBezTo>
                    <a:pt x="7737" y="1418"/>
                    <a:pt x="6073" y="1"/>
                    <a:pt x="4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80"/>
            <p:cNvSpPr/>
            <p:nvPr/>
          </p:nvSpPr>
          <p:spPr>
            <a:xfrm>
              <a:off x="3962625" y="3024200"/>
              <a:ext cx="35275" cy="80075"/>
            </a:xfrm>
            <a:custGeom>
              <a:avLst/>
              <a:gdLst/>
              <a:ahLst/>
              <a:cxnLst/>
              <a:rect l="l" t="t" r="r" b="b"/>
              <a:pathLst>
                <a:path w="1411" h="3203" extrusionOk="0">
                  <a:moveTo>
                    <a:pt x="1117" y="0"/>
                  </a:moveTo>
                  <a:lnTo>
                    <a:pt x="1117" y="0"/>
                  </a:lnTo>
                  <a:cubicBezTo>
                    <a:pt x="382" y="764"/>
                    <a:pt x="0" y="1792"/>
                    <a:pt x="59" y="2879"/>
                  </a:cubicBezTo>
                  <a:lnTo>
                    <a:pt x="206" y="3203"/>
                  </a:lnTo>
                  <a:cubicBezTo>
                    <a:pt x="1029" y="2586"/>
                    <a:pt x="1410" y="1205"/>
                    <a:pt x="1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80"/>
            <p:cNvSpPr/>
            <p:nvPr/>
          </p:nvSpPr>
          <p:spPr>
            <a:xfrm>
              <a:off x="3924425" y="3042575"/>
              <a:ext cx="53025" cy="82275"/>
            </a:xfrm>
            <a:custGeom>
              <a:avLst/>
              <a:gdLst/>
              <a:ahLst/>
              <a:cxnLst/>
              <a:rect l="l" t="t" r="r" b="b"/>
              <a:pathLst>
                <a:path w="2121" h="3291" extrusionOk="0">
                  <a:moveTo>
                    <a:pt x="691" y="0"/>
                  </a:moveTo>
                  <a:cubicBezTo>
                    <a:pt x="454" y="0"/>
                    <a:pt x="214" y="66"/>
                    <a:pt x="1" y="205"/>
                  </a:cubicBezTo>
                  <a:cubicBezTo>
                    <a:pt x="383" y="646"/>
                    <a:pt x="647" y="1175"/>
                    <a:pt x="706" y="1762"/>
                  </a:cubicBezTo>
                  <a:cubicBezTo>
                    <a:pt x="735" y="2086"/>
                    <a:pt x="794" y="2409"/>
                    <a:pt x="882" y="2703"/>
                  </a:cubicBezTo>
                  <a:cubicBezTo>
                    <a:pt x="969" y="2940"/>
                    <a:pt x="1182" y="3083"/>
                    <a:pt x="1406" y="3083"/>
                  </a:cubicBezTo>
                  <a:cubicBezTo>
                    <a:pt x="1445" y="3083"/>
                    <a:pt x="1484" y="3079"/>
                    <a:pt x="1523" y="3070"/>
                  </a:cubicBezTo>
                  <a:lnTo>
                    <a:pt x="1523" y="3070"/>
                  </a:lnTo>
                  <a:cubicBezTo>
                    <a:pt x="1950" y="2347"/>
                    <a:pt x="2120" y="1491"/>
                    <a:pt x="1881" y="852"/>
                  </a:cubicBezTo>
                  <a:cubicBezTo>
                    <a:pt x="1700" y="309"/>
                    <a:pt x="1203" y="0"/>
                    <a:pt x="691" y="0"/>
                  </a:cubicBezTo>
                  <a:close/>
                  <a:moveTo>
                    <a:pt x="1646" y="3026"/>
                  </a:moveTo>
                  <a:lnTo>
                    <a:pt x="1646" y="3026"/>
                  </a:lnTo>
                  <a:cubicBezTo>
                    <a:pt x="1606" y="3046"/>
                    <a:pt x="1564" y="3060"/>
                    <a:pt x="1523" y="3070"/>
                  </a:cubicBezTo>
                  <a:lnTo>
                    <a:pt x="1523" y="3070"/>
                  </a:lnTo>
                  <a:cubicBezTo>
                    <a:pt x="1478" y="3145"/>
                    <a:pt x="1431" y="3218"/>
                    <a:pt x="1381" y="3290"/>
                  </a:cubicBezTo>
                  <a:lnTo>
                    <a:pt x="1646" y="30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80"/>
            <p:cNvSpPr/>
            <p:nvPr/>
          </p:nvSpPr>
          <p:spPr>
            <a:xfrm>
              <a:off x="3867875" y="3083950"/>
              <a:ext cx="208600" cy="188125"/>
            </a:xfrm>
            <a:custGeom>
              <a:avLst/>
              <a:gdLst/>
              <a:ahLst/>
              <a:cxnLst/>
              <a:rect l="l" t="t" r="r" b="b"/>
              <a:pathLst>
                <a:path w="8344" h="7525" extrusionOk="0">
                  <a:moveTo>
                    <a:pt x="4247" y="1"/>
                  </a:moveTo>
                  <a:cubicBezTo>
                    <a:pt x="4115" y="1"/>
                    <a:pt x="3983" y="7"/>
                    <a:pt x="3849" y="19"/>
                  </a:cubicBezTo>
                  <a:cubicBezTo>
                    <a:pt x="1646" y="196"/>
                    <a:pt x="1" y="2046"/>
                    <a:pt x="177" y="4103"/>
                  </a:cubicBezTo>
                  <a:cubicBezTo>
                    <a:pt x="372" y="6077"/>
                    <a:pt x="2092" y="7525"/>
                    <a:pt x="4144" y="7525"/>
                  </a:cubicBezTo>
                  <a:cubicBezTo>
                    <a:pt x="4260" y="7525"/>
                    <a:pt x="4377" y="7520"/>
                    <a:pt x="4495" y="7511"/>
                  </a:cubicBezTo>
                  <a:cubicBezTo>
                    <a:pt x="6699" y="7334"/>
                    <a:pt x="8344" y="5484"/>
                    <a:pt x="8168" y="3398"/>
                  </a:cubicBezTo>
                  <a:cubicBezTo>
                    <a:pt x="8030" y="1466"/>
                    <a:pt x="6284" y="1"/>
                    <a:pt x="4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80"/>
            <p:cNvSpPr/>
            <p:nvPr/>
          </p:nvSpPr>
          <p:spPr>
            <a:xfrm>
              <a:off x="3964100" y="3097600"/>
              <a:ext cx="93300" cy="131450"/>
            </a:xfrm>
            <a:custGeom>
              <a:avLst/>
              <a:gdLst/>
              <a:ahLst/>
              <a:cxnLst/>
              <a:rect l="l" t="t" r="r" b="b"/>
              <a:pathLst>
                <a:path w="3732" h="5258" extrusionOk="0">
                  <a:moveTo>
                    <a:pt x="238" y="1"/>
                  </a:moveTo>
                  <a:cubicBezTo>
                    <a:pt x="0" y="1"/>
                    <a:pt x="9" y="384"/>
                    <a:pt x="264" y="384"/>
                  </a:cubicBezTo>
                  <a:lnTo>
                    <a:pt x="235" y="384"/>
                  </a:lnTo>
                  <a:cubicBezTo>
                    <a:pt x="1263" y="472"/>
                    <a:pt x="2203" y="1030"/>
                    <a:pt x="2762" y="1912"/>
                  </a:cubicBezTo>
                  <a:cubicBezTo>
                    <a:pt x="3290" y="2852"/>
                    <a:pt x="3261" y="4056"/>
                    <a:pt x="2644" y="4967"/>
                  </a:cubicBezTo>
                  <a:cubicBezTo>
                    <a:pt x="2540" y="5112"/>
                    <a:pt x="2686" y="5258"/>
                    <a:pt x="2843" y="5258"/>
                  </a:cubicBezTo>
                  <a:cubicBezTo>
                    <a:pt x="2908" y="5258"/>
                    <a:pt x="2974" y="5233"/>
                    <a:pt x="3026" y="5173"/>
                  </a:cubicBezTo>
                  <a:cubicBezTo>
                    <a:pt x="3702" y="4115"/>
                    <a:pt x="3731" y="2793"/>
                    <a:pt x="3114" y="1706"/>
                  </a:cubicBezTo>
                  <a:cubicBezTo>
                    <a:pt x="2497" y="707"/>
                    <a:pt x="1440" y="61"/>
                    <a:pt x="264" y="2"/>
                  </a:cubicBezTo>
                  <a:cubicBezTo>
                    <a:pt x="255" y="1"/>
                    <a:pt x="247" y="1"/>
                    <a:pt x="2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80"/>
            <p:cNvSpPr/>
            <p:nvPr/>
          </p:nvSpPr>
          <p:spPr>
            <a:xfrm>
              <a:off x="4108225" y="3090200"/>
              <a:ext cx="57850" cy="95700"/>
            </a:xfrm>
            <a:custGeom>
              <a:avLst/>
              <a:gdLst/>
              <a:ahLst/>
              <a:cxnLst/>
              <a:rect l="l" t="t" r="r" b="b"/>
              <a:pathLst>
                <a:path w="2314" h="3828" extrusionOk="0">
                  <a:moveTo>
                    <a:pt x="1693" y="0"/>
                  </a:moveTo>
                  <a:cubicBezTo>
                    <a:pt x="1564" y="0"/>
                    <a:pt x="1439" y="99"/>
                    <a:pt x="1491" y="239"/>
                  </a:cubicBezTo>
                  <a:cubicBezTo>
                    <a:pt x="1873" y="1473"/>
                    <a:pt x="1315" y="2795"/>
                    <a:pt x="199" y="3442"/>
                  </a:cubicBezTo>
                  <a:cubicBezTo>
                    <a:pt x="1" y="3541"/>
                    <a:pt x="116" y="3827"/>
                    <a:pt x="297" y="3827"/>
                  </a:cubicBezTo>
                  <a:cubicBezTo>
                    <a:pt x="331" y="3827"/>
                    <a:pt x="367" y="3817"/>
                    <a:pt x="404" y="3794"/>
                  </a:cubicBezTo>
                  <a:lnTo>
                    <a:pt x="434" y="3794"/>
                  </a:lnTo>
                  <a:cubicBezTo>
                    <a:pt x="1697" y="3060"/>
                    <a:pt x="2314" y="1532"/>
                    <a:pt x="1903" y="151"/>
                  </a:cubicBezTo>
                  <a:cubicBezTo>
                    <a:pt x="1867" y="45"/>
                    <a:pt x="1779" y="0"/>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80"/>
            <p:cNvSpPr/>
            <p:nvPr/>
          </p:nvSpPr>
          <p:spPr>
            <a:xfrm>
              <a:off x="4092525" y="3034900"/>
              <a:ext cx="45475" cy="33050"/>
            </a:xfrm>
            <a:custGeom>
              <a:avLst/>
              <a:gdLst/>
              <a:ahLst/>
              <a:cxnLst/>
              <a:rect l="l" t="t" r="r" b="b"/>
              <a:pathLst>
                <a:path w="1819" h="1322" extrusionOk="0">
                  <a:moveTo>
                    <a:pt x="1267" y="1071"/>
                  </a:moveTo>
                  <a:cubicBezTo>
                    <a:pt x="1267" y="1080"/>
                    <a:pt x="1274" y="1090"/>
                    <a:pt x="1280" y="1097"/>
                  </a:cubicBezTo>
                  <a:lnTo>
                    <a:pt x="1280" y="1097"/>
                  </a:lnTo>
                  <a:lnTo>
                    <a:pt x="1267" y="1071"/>
                  </a:lnTo>
                  <a:close/>
                  <a:moveTo>
                    <a:pt x="285" y="1"/>
                  </a:moveTo>
                  <a:cubicBezTo>
                    <a:pt x="73" y="1"/>
                    <a:pt x="0" y="342"/>
                    <a:pt x="239" y="395"/>
                  </a:cubicBezTo>
                  <a:cubicBezTo>
                    <a:pt x="298" y="424"/>
                    <a:pt x="386" y="454"/>
                    <a:pt x="445" y="483"/>
                  </a:cubicBezTo>
                  <a:lnTo>
                    <a:pt x="474" y="483"/>
                  </a:lnTo>
                  <a:lnTo>
                    <a:pt x="562" y="512"/>
                  </a:lnTo>
                  <a:cubicBezTo>
                    <a:pt x="680" y="571"/>
                    <a:pt x="797" y="630"/>
                    <a:pt x="885" y="718"/>
                  </a:cubicBezTo>
                  <a:lnTo>
                    <a:pt x="944" y="747"/>
                  </a:lnTo>
                  <a:lnTo>
                    <a:pt x="1003" y="806"/>
                  </a:lnTo>
                  <a:lnTo>
                    <a:pt x="1150" y="924"/>
                  </a:lnTo>
                  <a:cubicBezTo>
                    <a:pt x="1179" y="982"/>
                    <a:pt x="1238" y="1041"/>
                    <a:pt x="1267" y="1071"/>
                  </a:cubicBezTo>
                  <a:lnTo>
                    <a:pt x="1267" y="1071"/>
                  </a:lnTo>
                  <a:lnTo>
                    <a:pt x="1267" y="1071"/>
                  </a:lnTo>
                  <a:cubicBezTo>
                    <a:pt x="1267" y="1071"/>
                    <a:pt x="1267" y="1071"/>
                    <a:pt x="1267" y="1071"/>
                  </a:cubicBezTo>
                  <a:lnTo>
                    <a:pt x="1267" y="1071"/>
                  </a:lnTo>
                  <a:cubicBezTo>
                    <a:pt x="1292" y="1095"/>
                    <a:pt x="1296" y="1105"/>
                    <a:pt x="1292" y="1105"/>
                  </a:cubicBezTo>
                  <a:cubicBezTo>
                    <a:pt x="1290" y="1105"/>
                    <a:pt x="1285" y="1102"/>
                    <a:pt x="1280" y="1097"/>
                  </a:cubicBezTo>
                  <a:lnTo>
                    <a:pt x="1280" y="1097"/>
                  </a:lnTo>
                  <a:lnTo>
                    <a:pt x="1297" y="1129"/>
                  </a:lnTo>
                  <a:cubicBezTo>
                    <a:pt x="1326" y="1159"/>
                    <a:pt x="1356" y="1188"/>
                    <a:pt x="1356" y="1218"/>
                  </a:cubicBezTo>
                  <a:cubicBezTo>
                    <a:pt x="1401" y="1291"/>
                    <a:pt x="1467" y="1321"/>
                    <a:pt x="1533" y="1321"/>
                  </a:cubicBezTo>
                  <a:cubicBezTo>
                    <a:pt x="1677" y="1321"/>
                    <a:pt x="1818" y="1174"/>
                    <a:pt x="1737" y="1012"/>
                  </a:cubicBezTo>
                  <a:lnTo>
                    <a:pt x="1737" y="1012"/>
                  </a:lnTo>
                  <a:lnTo>
                    <a:pt x="1767" y="1041"/>
                  </a:lnTo>
                  <a:cubicBezTo>
                    <a:pt x="1414" y="542"/>
                    <a:pt x="915" y="160"/>
                    <a:pt x="357" y="13"/>
                  </a:cubicBezTo>
                  <a:cubicBezTo>
                    <a:pt x="331" y="5"/>
                    <a:pt x="307"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7" name="Google Shape;1797;p80"/>
          <p:cNvSpPr txBox="1"/>
          <p:nvPr/>
        </p:nvSpPr>
        <p:spPr>
          <a:xfrm>
            <a:off x="4760975" y="1177663"/>
            <a:ext cx="3857700" cy="211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Alef"/>
                <a:ea typeface="Alef"/>
                <a:cs typeface="Alef"/>
                <a:sym typeface="Alef"/>
              </a:rPr>
              <a:t> </a:t>
            </a:r>
            <a:r>
              <a:rPr lang="en" sz="2200" b="1">
                <a:solidFill>
                  <a:schemeClr val="accent2"/>
                </a:solidFill>
                <a:latin typeface="Alef"/>
                <a:ea typeface="Alef"/>
                <a:cs typeface="Alef"/>
                <a:sym typeface="Alef"/>
              </a:rPr>
              <a:t>תרחיש א:</a:t>
            </a:r>
            <a:r>
              <a:rPr lang="en" sz="2200">
                <a:latin typeface="Alef"/>
                <a:ea typeface="Alef"/>
                <a:cs typeface="Alef"/>
                <a:sym typeface="Alef"/>
              </a:rPr>
              <a:t> </a:t>
            </a:r>
            <a:r>
              <a:rPr lang="en" sz="2200">
                <a:solidFill>
                  <a:srgbClr val="990000"/>
                </a:solidFill>
                <a:latin typeface="Alef"/>
                <a:ea typeface="Alef"/>
                <a:cs typeface="Alef"/>
                <a:sym typeface="Alef"/>
              </a:rPr>
              <a:t>ייצור מזון בשטח המשמש כיום לייצור מזון לבני אדם</a:t>
            </a:r>
            <a:endParaRPr sz="2200">
              <a:solidFill>
                <a:srgbClr val="990000"/>
              </a:solidFill>
              <a:latin typeface="Alef"/>
              <a:ea typeface="Alef"/>
              <a:cs typeface="Alef"/>
              <a:sym typeface="Alef"/>
            </a:endParaRPr>
          </a:p>
          <a:p>
            <a:pPr marL="0" lvl="0" indent="0" algn="ctr" rtl="0">
              <a:spcBef>
                <a:spcPts val="0"/>
              </a:spcBef>
              <a:spcAft>
                <a:spcPts val="0"/>
              </a:spcAft>
              <a:buNone/>
            </a:pPr>
            <a:r>
              <a:rPr lang="en" sz="2200">
                <a:solidFill>
                  <a:srgbClr val="990000"/>
                </a:solidFill>
                <a:latin typeface="Alef"/>
                <a:ea typeface="Alef"/>
                <a:cs typeface="Alef"/>
                <a:sym typeface="Alef"/>
              </a:rPr>
              <a:t>+</a:t>
            </a:r>
            <a:endParaRPr sz="2200">
              <a:solidFill>
                <a:srgbClr val="990000"/>
              </a:solidFill>
              <a:latin typeface="Alef"/>
              <a:ea typeface="Alef"/>
              <a:cs typeface="Alef"/>
              <a:sym typeface="Alef"/>
            </a:endParaRPr>
          </a:p>
          <a:p>
            <a:pPr marL="0" lvl="0" indent="0" algn="ctr" rtl="1">
              <a:spcBef>
                <a:spcPts val="0"/>
              </a:spcBef>
              <a:spcAft>
                <a:spcPts val="0"/>
              </a:spcAft>
              <a:buNone/>
            </a:pPr>
            <a:r>
              <a:rPr lang="en" sz="2200">
                <a:solidFill>
                  <a:srgbClr val="990000"/>
                </a:solidFill>
                <a:latin typeface="Alef"/>
                <a:ea typeface="Alef"/>
                <a:cs typeface="Alef"/>
                <a:sym typeface="Alef"/>
              </a:rPr>
              <a:t>שטחי חיטה שמיועדים להזנת בעלי חיים</a:t>
            </a:r>
            <a:endParaRPr sz="2200">
              <a:solidFill>
                <a:srgbClr val="990000"/>
              </a:solidFill>
              <a:latin typeface="Alef"/>
              <a:ea typeface="Alef"/>
              <a:cs typeface="Alef"/>
              <a:sym typeface="Alef"/>
            </a:endParaRPr>
          </a:p>
          <a:p>
            <a:pPr marL="0" lvl="0" indent="0" algn="ctr" rtl="1">
              <a:spcBef>
                <a:spcPts val="0"/>
              </a:spcBef>
              <a:spcAft>
                <a:spcPts val="0"/>
              </a:spcAft>
              <a:buNone/>
            </a:pPr>
            <a:r>
              <a:rPr lang="en" sz="1900">
                <a:solidFill>
                  <a:srgbClr val="990000"/>
                </a:solidFill>
                <a:latin typeface="Alef"/>
                <a:ea typeface="Alef"/>
                <a:cs typeface="Alef"/>
                <a:sym typeface="Alef"/>
              </a:rPr>
              <a:t>(2.82 מיליון דונם)</a:t>
            </a:r>
            <a:endParaRPr sz="2200">
              <a:solidFill>
                <a:srgbClr val="990000"/>
              </a:solidFill>
              <a:latin typeface="Alef"/>
              <a:ea typeface="Alef"/>
              <a:cs typeface="Alef"/>
              <a:sym typeface="Alef"/>
            </a:endParaRPr>
          </a:p>
          <a:p>
            <a:pPr marL="0" lvl="0" indent="0" algn="ctr" rtl="0">
              <a:spcBef>
                <a:spcPts val="0"/>
              </a:spcBef>
              <a:spcAft>
                <a:spcPts val="0"/>
              </a:spcAft>
              <a:buNone/>
            </a:pPr>
            <a:endParaRPr sz="2200">
              <a:solidFill>
                <a:srgbClr val="990000"/>
              </a:solidFill>
              <a:latin typeface="Alef"/>
              <a:ea typeface="Alef"/>
              <a:cs typeface="Alef"/>
              <a:sym typeface="Alef"/>
            </a:endParaRPr>
          </a:p>
          <a:p>
            <a:pPr marL="0" lvl="0" indent="0" algn="ctr" rtl="1">
              <a:spcBef>
                <a:spcPts val="0"/>
              </a:spcBef>
              <a:spcAft>
                <a:spcPts val="0"/>
              </a:spcAft>
              <a:buNone/>
            </a:pPr>
            <a:endParaRPr sz="2200">
              <a:solidFill>
                <a:srgbClr val="990000"/>
              </a:solidFill>
              <a:latin typeface="Alef"/>
              <a:ea typeface="Alef"/>
              <a:cs typeface="Alef"/>
              <a:sym typeface="Alef"/>
            </a:endParaRPr>
          </a:p>
          <a:p>
            <a:pPr marL="0" lvl="0" indent="0" algn="ctr" rtl="0">
              <a:spcBef>
                <a:spcPts val="0"/>
              </a:spcBef>
              <a:spcAft>
                <a:spcPts val="0"/>
              </a:spcAft>
              <a:buNone/>
            </a:pPr>
            <a:r>
              <a:rPr lang="en" sz="2200">
                <a:solidFill>
                  <a:srgbClr val="990000"/>
                </a:solidFill>
                <a:latin typeface="Alef"/>
                <a:ea typeface="Alef"/>
                <a:cs typeface="Alef"/>
                <a:sym typeface="Alef"/>
              </a:rPr>
              <a:t> </a:t>
            </a:r>
            <a:endParaRPr sz="2200">
              <a:solidFill>
                <a:srgbClr val="990000"/>
              </a:solidFill>
              <a:latin typeface="Alef"/>
              <a:ea typeface="Alef"/>
              <a:cs typeface="Alef"/>
              <a:sym typeface="Alef"/>
            </a:endParaRPr>
          </a:p>
          <a:p>
            <a:pPr marL="0" lvl="0" indent="0" algn="ctr" rtl="1">
              <a:spcBef>
                <a:spcPts val="0"/>
              </a:spcBef>
              <a:spcAft>
                <a:spcPts val="0"/>
              </a:spcAft>
              <a:buNone/>
            </a:pPr>
            <a:endParaRPr>
              <a:latin typeface="Alef"/>
              <a:ea typeface="Alef"/>
              <a:cs typeface="Alef"/>
              <a:sym typeface="Alef"/>
            </a:endParaRPr>
          </a:p>
        </p:txBody>
      </p:sp>
      <p:sp>
        <p:nvSpPr>
          <p:cNvPr id="1798" name="Google Shape;1798;p80"/>
          <p:cNvSpPr txBox="1"/>
          <p:nvPr/>
        </p:nvSpPr>
        <p:spPr>
          <a:xfrm>
            <a:off x="336925" y="1117475"/>
            <a:ext cx="3857700" cy="211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chemeClr val="accent2"/>
                </a:solidFill>
                <a:latin typeface="Alef"/>
                <a:ea typeface="Alef"/>
                <a:cs typeface="Alef"/>
                <a:sym typeface="Alef"/>
              </a:rPr>
              <a:t>תרחיש ב:</a:t>
            </a:r>
            <a:r>
              <a:rPr lang="en" sz="2200">
                <a:solidFill>
                  <a:srgbClr val="990000"/>
                </a:solidFill>
                <a:latin typeface="Alef"/>
                <a:ea typeface="Alef"/>
                <a:cs typeface="Alef"/>
                <a:sym typeface="Alef"/>
              </a:rPr>
              <a:t>  ייצור מזון בכלל השטח המיועד כיום לחקלאות</a:t>
            </a:r>
            <a:endParaRPr sz="2200">
              <a:solidFill>
                <a:srgbClr val="990000"/>
              </a:solidFill>
              <a:latin typeface="Alef"/>
              <a:ea typeface="Alef"/>
              <a:cs typeface="Alef"/>
              <a:sym typeface="Alef"/>
            </a:endParaRPr>
          </a:p>
          <a:p>
            <a:pPr marL="0" lvl="0" indent="0" algn="ctr" rtl="0">
              <a:spcBef>
                <a:spcPts val="0"/>
              </a:spcBef>
              <a:spcAft>
                <a:spcPts val="0"/>
              </a:spcAft>
              <a:buNone/>
            </a:pPr>
            <a:r>
              <a:rPr lang="en" sz="2200">
                <a:solidFill>
                  <a:srgbClr val="990000"/>
                </a:solidFill>
                <a:latin typeface="Alef"/>
                <a:ea typeface="Alef"/>
                <a:cs typeface="Alef"/>
                <a:sym typeface="Alef"/>
              </a:rPr>
              <a:t> </a:t>
            </a:r>
            <a:endParaRPr sz="2200">
              <a:solidFill>
                <a:srgbClr val="990000"/>
              </a:solidFill>
              <a:latin typeface="Alef"/>
              <a:ea typeface="Alef"/>
              <a:cs typeface="Alef"/>
              <a:sym typeface="Alef"/>
            </a:endParaRPr>
          </a:p>
          <a:p>
            <a:pPr marL="0" lvl="0" indent="0" algn="ctr" rtl="1">
              <a:spcBef>
                <a:spcPts val="0"/>
              </a:spcBef>
              <a:spcAft>
                <a:spcPts val="0"/>
              </a:spcAft>
              <a:buNone/>
            </a:pPr>
            <a:r>
              <a:rPr lang="en" sz="1900">
                <a:solidFill>
                  <a:srgbClr val="990000"/>
                </a:solidFill>
                <a:latin typeface="Alef"/>
                <a:ea typeface="Alef"/>
                <a:cs typeface="Alef"/>
                <a:sym typeface="Alef"/>
              </a:rPr>
              <a:t>(4.35 מיליון דונם)</a:t>
            </a:r>
            <a:endParaRPr sz="2200">
              <a:solidFill>
                <a:srgbClr val="990000"/>
              </a:solidFill>
              <a:latin typeface="Alef"/>
              <a:ea typeface="Alef"/>
              <a:cs typeface="Alef"/>
              <a:sym typeface="Alef"/>
            </a:endParaRPr>
          </a:p>
        </p:txBody>
      </p:sp>
      <p:sp>
        <p:nvSpPr>
          <p:cNvPr id="1799" name="Google Shape;1799;p80"/>
          <p:cNvSpPr txBox="1"/>
          <p:nvPr/>
        </p:nvSpPr>
        <p:spPr>
          <a:xfrm>
            <a:off x="5921675" y="313850"/>
            <a:ext cx="2571900" cy="51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3000" b="1">
                <a:solidFill>
                  <a:schemeClr val="accent2"/>
                </a:solidFill>
                <a:latin typeface="Alef"/>
                <a:ea typeface="Alef"/>
                <a:cs typeface="Alef"/>
                <a:sym typeface="Alef"/>
              </a:rPr>
              <a:t>תרחישים</a:t>
            </a:r>
            <a:endParaRPr sz="3000" b="1">
              <a:solidFill>
                <a:schemeClr val="accent2"/>
              </a:solidFill>
              <a:latin typeface="Alef"/>
              <a:ea typeface="Alef"/>
              <a:cs typeface="Alef"/>
              <a:sym typeface="Alef"/>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Google Shape;1804;p81"/>
          <p:cNvSpPr txBox="1">
            <a:spLocks noGrp="1"/>
          </p:cNvSpPr>
          <p:nvPr>
            <p:ph type="title"/>
          </p:nvPr>
        </p:nvSpPr>
        <p:spPr>
          <a:xfrm>
            <a:off x="2076300" y="125935"/>
            <a:ext cx="47490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sz="4000">
                <a:latin typeface="Alef"/>
                <a:ea typeface="Alef"/>
                <a:cs typeface="Alef"/>
                <a:sym typeface="Alef"/>
              </a:rPr>
              <a:t>תוצאות </a:t>
            </a:r>
            <a:endParaRPr sz="4000">
              <a:latin typeface="Alef"/>
              <a:ea typeface="Alef"/>
              <a:cs typeface="Alef"/>
              <a:sym typeface="Alef"/>
            </a:endParaRPr>
          </a:p>
        </p:txBody>
      </p:sp>
      <p:grpSp>
        <p:nvGrpSpPr>
          <p:cNvPr id="1805" name="Google Shape;1805;p81"/>
          <p:cNvGrpSpPr/>
          <p:nvPr/>
        </p:nvGrpSpPr>
        <p:grpSpPr>
          <a:xfrm>
            <a:off x="2563648" y="2350635"/>
            <a:ext cx="2008347" cy="2792867"/>
            <a:chOff x="855825" y="1856575"/>
            <a:chExt cx="1710250" cy="2378325"/>
          </a:xfrm>
        </p:grpSpPr>
        <p:sp>
          <p:nvSpPr>
            <p:cNvPr id="1806" name="Google Shape;1806;p81"/>
            <p:cNvSpPr/>
            <p:nvPr/>
          </p:nvSpPr>
          <p:spPr>
            <a:xfrm>
              <a:off x="2256375" y="3243050"/>
              <a:ext cx="223700" cy="273450"/>
            </a:xfrm>
            <a:custGeom>
              <a:avLst/>
              <a:gdLst/>
              <a:ahLst/>
              <a:cxnLst/>
              <a:rect l="l" t="t" r="r" b="b"/>
              <a:pathLst>
                <a:path w="8948" h="10938" extrusionOk="0">
                  <a:moveTo>
                    <a:pt x="7865" y="0"/>
                  </a:moveTo>
                  <a:lnTo>
                    <a:pt x="329" y="6107"/>
                  </a:lnTo>
                  <a:lnTo>
                    <a:pt x="0" y="10938"/>
                  </a:lnTo>
                  <a:lnTo>
                    <a:pt x="8948" y="947"/>
                  </a:lnTo>
                  <a:lnTo>
                    <a:pt x="78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81"/>
            <p:cNvSpPr/>
            <p:nvPr/>
          </p:nvSpPr>
          <p:spPr>
            <a:xfrm>
              <a:off x="2444300" y="3155175"/>
              <a:ext cx="117900" cy="119650"/>
            </a:xfrm>
            <a:custGeom>
              <a:avLst/>
              <a:gdLst/>
              <a:ahLst/>
              <a:cxnLst/>
              <a:rect l="l" t="t" r="r" b="b"/>
              <a:pathLst>
                <a:path w="4716" h="4786" extrusionOk="0">
                  <a:moveTo>
                    <a:pt x="1941" y="1"/>
                  </a:moveTo>
                  <a:cubicBezTo>
                    <a:pt x="1818" y="1"/>
                    <a:pt x="1700" y="66"/>
                    <a:pt x="1643" y="192"/>
                  </a:cubicBezTo>
                  <a:lnTo>
                    <a:pt x="59" y="3593"/>
                  </a:lnTo>
                  <a:cubicBezTo>
                    <a:pt x="1" y="3728"/>
                    <a:pt x="39" y="3882"/>
                    <a:pt x="136" y="3979"/>
                  </a:cubicBezTo>
                  <a:lnTo>
                    <a:pt x="986" y="4713"/>
                  </a:lnTo>
                  <a:cubicBezTo>
                    <a:pt x="1045" y="4760"/>
                    <a:pt x="1124" y="4786"/>
                    <a:pt x="1204" y="4786"/>
                  </a:cubicBezTo>
                  <a:cubicBezTo>
                    <a:pt x="1256" y="4786"/>
                    <a:pt x="1308" y="4775"/>
                    <a:pt x="1353" y="4752"/>
                  </a:cubicBezTo>
                  <a:cubicBezTo>
                    <a:pt x="1933" y="4424"/>
                    <a:pt x="3576" y="3496"/>
                    <a:pt x="4445" y="3090"/>
                  </a:cubicBezTo>
                  <a:cubicBezTo>
                    <a:pt x="4658" y="2994"/>
                    <a:pt x="4716" y="2723"/>
                    <a:pt x="4542" y="2549"/>
                  </a:cubicBezTo>
                  <a:lnTo>
                    <a:pt x="2184" y="95"/>
                  </a:lnTo>
                  <a:cubicBezTo>
                    <a:pt x="2113" y="32"/>
                    <a:pt x="2026" y="1"/>
                    <a:pt x="19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81"/>
            <p:cNvSpPr/>
            <p:nvPr/>
          </p:nvSpPr>
          <p:spPr>
            <a:xfrm>
              <a:off x="2482475" y="3154075"/>
              <a:ext cx="83600" cy="74600"/>
            </a:xfrm>
            <a:custGeom>
              <a:avLst/>
              <a:gdLst/>
              <a:ahLst/>
              <a:cxnLst/>
              <a:rect l="l" t="t" r="r" b="b"/>
              <a:pathLst>
                <a:path w="3344" h="2984" extrusionOk="0">
                  <a:moveTo>
                    <a:pt x="412" y="0"/>
                  </a:moveTo>
                  <a:cubicBezTo>
                    <a:pt x="335" y="0"/>
                    <a:pt x="274" y="20"/>
                    <a:pt x="232" y="62"/>
                  </a:cubicBezTo>
                  <a:cubicBezTo>
                    <a:pt x="0" y="294"/>
                    <a:pt x="464" y="1124"/>
                    <a:pt x="1256" y="1917"/>
                  </a:cubicBezTo>
                  <a:cubicBezTo>
                    <a:pt x="1907" y="2567"/>
                    <a:pt x="2583" y="2983"/>
                    <a:pt x="2933" y="2983"/>
                  </a:cubicBezTo>
                  <a:cubicBezTo>
                    <a:pt x="3009" y="2983"/>
                    <a:pt x="3070" y="2963"/>
                    <a:pt x="3111" y="2922"/>
                  </a:cubicBezTo>
                  <a:cubicBezTo>
                    <a:pt x="3343" y="2690"/>
                    <a:pt x="2899" y="1859"/>
                    <a:pt x="2087" y="1066"/>
                  </a:cubicBezTo>
                  <a:cubicBezTo>
                    <a:pt x="1453" y="416"/>
                    <a:pt x="766" y="0"/>
                    <a:pt x="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81"/>
            <p:cNvSpPr/>
            <p:nvPr/>
          </p:nvSpPr>
          <p:spPr>
            <a:xfrm>
              <a:off x="2497250" y="3170325"/>
              <a:ext cx="12775" cy="12725"/>
            </a:xfrm>
            <a:custGeom>
              <a:avLst/>
              <a:gdLst/>
              <a:ahLst/>
              <a:cxnLst/>
              <a:rect l="l" t="t" r="r" b="b"/>
              <a:pathLst>
                <a:path w="511" h="509" extrusionOk="0">
                  <a:moveTo>
                    <a:pt x="80" y="0"/>
                  </a:moveTo>
                  <a:cubicBezTo>
                    <a:pt x="42" y="0"/>
                    <a:pt x="0" y="57"/>
                    <a:pt x="47" y="88"/>
                  </a:cubicBezTo>
                  <a:lnTo>
                    <a:pt x="414" y="494"/>
                  </a:lnTo>
                  <a:cubicBezTo>
                    <a:pt x="424" y="503"/>
                    <a:pt x="438" y="508"/>
                    <a:pt x="453" y="508"/>
                  </a:cubicBezTo>
                  <a:cubicBezTo>
                    <a:pt x="467" y="508"/>
                    <a:pt x="482" y="503"/>
                    <a:pt x="491" y="494"/>
                  </a:cubicBezTo>
                  <a:cubicBezTo>
                    <a:pt x="511" y="474"/>
                    <a:pt x="511" y="436"/>
                    <a:pt x="491" y="416"/>
                  </a:cubicBezTo>
                  <a:cubicBezTo>
                    <a:pt x="356" y="281"/>
                    <a:pt x="240" y="146"/>
                    <a:pt x="105" y="11"/>
                  </a:cubicBezTo>
                  <a:cubicBezTo>
                    <a:pt x="98" y="3"/>
                    <a:pt x="89" y="0"/>
                    <a:pt x="80" y="0"/>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81"/>
            <p:cNvSpPr/>
            <p:nvPr/>
          </p:nvSpPr>
          <p:spPr>
            <a:xfrm>
              <a:off x="2515525" y="3174125"/>
              <a:ext cx="11200" cy="11275"/>
            </a:xfrm>
            <a:custGeom>
              <a:avLst/>
              <a:gdLst/>
              <a:ahLst/>
              <a:cxnLst/>
              <a:rect l="l" t="t" r="r" b="b"/>
              <a:pathLst>
                <a:path w="448" h="451" extrusionOk="0">
                  <a:moveTo>
                    <a:pt x="70" y="1"/>
                  </a:moveTo>
                  <a:cubicBezTo>
                    <a:pt x="29" y="1"/>
                    <a:pt x="1" y="46"/>
                    <a:pt x="31" y="91"/>
                  </a:cubicBezTo>
                  <a:lnTo>
                    <a:pt x="340" y="438"/>
                  </a:lnTo>
                  <a:cubicBezTo>
                    <a:pt x="353" y="447"/>
                    <a:pt x="366" y="451"/>
                    <a:pt x="378" y="451"/>
                  </a:cubicBezTo>
                  <a:cubicBezTo>
                    <a:pt x="419" y="451"/>
                    <a:pt x="447" y="406"/>
                    <a:pt x="417" y="361"/>
                  </a:cubicBezTo>
                  <a:lnTo>
                    <a:pt x="108" y="13"/>
                  </a:lnTo>
                  <a:cubicBezTo>
                    <a:pt x="95" y="5"/>
                    <a:pt x="82" y="1"/>
                    <a:pt x="70" y="1"/>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81"/>
            <p:cNvSpPr/>
            <p:nvPr/>
          </p:nvSpPr>
          <p:spPr>
            <a:xfrm>
              <a:off x="2523050" y="3197750"/>
              <a:ext cx="8975" cy="8925"/>
            </a:xfrm>
            <a:custGeom>
              <a:avLst/>
              <a:gdLst/>
              <a:ahLst/>
              <a:cxnLst/>
              <a:rect l="l" t="t" r="r" b="b"/>
              <a:pathLst>
                <a:path w="359" h="357" extrusionOk="0">
                  <a:moveTo>
                    <a:pt x="58" y="1"/>
                  </a:moveTo>
                  <a:cubicBezTo>
                    <a:pt x="44" y="1"/>
                    <a:pt x="29" y="6"/>
                    <a:pt x="20" y="15"/>
                  </a:cubicBezTo>
                  <a:cubicBezTo>
                    <a:pt x="0" y="34"/>
                    <a:pt x="0" y="73"/>
                    <a:pt x="20" y="92"/>
                  </a:cubicBezTo>
                  <a:lnTo>
                    <a:pt x="252" y="344"/>
                  </a:lnTo>
                  <a:cubicBezTo>
                    <a:pt x="260" y="352"/>
                    <a:pt x="271" y="356"/>
                    <a:pt x="282" y="356"/>
                  </a:cubicBezTo>
                  <a:cubicBezTo>
                    <a:pt x="319" y="356"/>
                    <a:pt x="359" y="311"/>
                    <a:pt x="329" y="266"/>
                  </a:cubicBezTo>
                  <a:lnTo>
                    <a:pt x="97" y="15"/>
                  </a:lnTo>
                  <a:cubicBezTo>
                    <a:pt x="87" y="6"/>
                    <a:pt x="73" y="1"/>
                    <a:pt x="58" y="1"/>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81"/>
            <p:cNvSpPr/>
            <p:nvPr/>
          </p:nvSpPr>
          <p:spPr>
            <a:xfrm>
              <a:off x="2537550" y="3199200"/>
              <a:ext cx="12575" cy="12825"/>
            </a:xfrm>
            <a:custGeom>
              <a:avLst/>
              <a:gdLst/>
              <a:ahLst/>
              <a:cxnLst/>
              <a:rect l="l" t="t" r="r" b="b"/>
              <a:pathLst>
                <a:path w="503" h="513" extrusionOk="0">
                  <a:moveTo>
                    <a:pt x="70" y="1"/>
                  </a:moveTo>
                  <a:cubicBezTo>
                    <a:pt x="58" y="1"/>
                    <a:pt x="49" y="5"/>
                    <a:pt x="39" y="15"/>
                  </a:cubicBezTo>
                  <a:cubicBezTo>
                    <a:pt x="0" y="34"/>
                    <a:pt x="0" y="73"/>
                    <a:pt x="39" y="92"/>
                  </a:cubicBezTo>
                  <a:lnTo>
                    <a:pt x="406" y="498"/>
                  </a:lnTo>
                  <a:cubicBezTo>
                    <a:pt x="416" y="508"/>
                    <a:pt x="430" y="513"/>
                    <a:pt x="445" y="513"/>
                  </a:cubicBezTo>
                  <a:cubicBezTo>
                    <a:pt x="459" y="513"/>
                    <a:pt x="474" y="508"/>
                    <a:pt x="483" y="498"/>
                  </a:cubicBezTo>
                  <a:cubicBezTo>
                    <a:pt x="503" y="479"/>
                    <a:pt x="503" y="440"/>
                    <a:pt x="483" y="421"/>
                  </a:cubicBezTo>
                  <a:lnTo>
                    <a:pt x="116" y="15"/>
                  </a:lnTo>
                  <a:cubicBezTo>
                    <a:pt x="97" y="5"/>
                    <a:pt x="82" y="1"/>
                    <a:pt x="70" y="1"/>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81"/>
            <p:cNvSpPr/>
            <p:nvPr/>
          </p:nvSpPr>
          <p:spPr>
            <a:xfrm>
              <a:off x="1983900" y="3296675"/>
              <a:ext cx="293275" cy="318450"/>
            </a:xfrm>
            <a:custGeom>
              <a:avLst/>
              <a:gdLst/>
              <a:ahLst/>
              <a:cxnLst/>
              <a:rect l="l" t="t" r="r" b="b"/>
              <a:pathLst>
                <a:path w="11731" h="12738" extrusionOk="0">
                  <a:moveTo>
                    <a:pt x="11730" y="0"/>
                  </a:moveTo>
                  <a:lnTo>
                    <a:pt x="0" y="136"/>
                  </a:lnTo>
                  <a:lnTo>
                    <a:pt x="638" y="11692"/>
                  </a:lnTo>
                  <a:cubicBezTo>
                    <a:pt x="638" y="12286"/>
                    <a:pt x="2815" y="12737"/>
                    <a:pt x="5558" y="12737"/>
                  </a:cubicBezTo>
                  <a:cubicBezTo>
                    <a:pt x="5669" y="12737"/>
                    <a:pt x="5781" y="12737"/>
                    <a:pt x="5894" y="12735"/>
                  </a:cubicBezTo>
                  <a:cubicBezTo>
                    <a:pt x="8793" y="12677"/>
                    <a:pt x="11170" y="12155"/>
                    <a:pt x="11170" y="11537"/>
                  </a:cubicBezTo>
                  <a:cubicBezTo>
                    <a:pt x="11170" y="11518"/>
                    <a:pt x="11170" y="11479"/>
                    <a:pt x="11151" y="11460"/>
                  </a:cubicBezTo>
                  <a:cubicBezTo>
                    <a:pt x="11209" y="10088"/>
                    <a:pt x="11614" y="445"/>
                    <a:pt x="11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81"/>
            <p:cNvSpPr/>
            <p:nvPr/>
          </p:nvSpPr>
          <p:spPr>
            <a:xfrm>
              <a:off x="1982925" y="3264200"/>
              <a:ext cx="295200" cy="68825"/>
            </a:xfrm>
            <a:custGeom>
              <a:avLst/>
              <a:gdLst/>
              <a:ahLst/>
              <a:cxnLst/>
              <a:rect l="l" t="t" r="r" b="b"/>
              <a:pathLst>
                <a:path w="11808" h="2753" extrusionOk="0">
                  <a:moveTo>
                    <a:pt x="6341" y="1"/>
                  </a:moveTo>
                  <a:cubicBezTo>
                    <a:pt x="6194" y="1"/>
                    <a:pt x="6045" y="2"/>
                    <a:pt x="5895" y="5"/>
                  </a:cubicBezTo>
                  <a:cubicBezTo>
                    <a:pt x="2629" y="43"/>
                    <a:pt x="1" y="700"/>
                    <a:pt x="20" y="1454"/>
                  </a:cubicBezTo>
                  <a:cubicBezTo>
                    <a:pt x="20" y="2191"/>
                    <a:pt x="2429" y="2753"/>
                    <a:pt x="5485" y="2753"/>
                  </a:cubicBezTo>
                  <a:cubicBezTo>
                    <a:pt x="5633" y="2753"/>
                    <a:pt x="5783" y="2751"/>
                    <a:pt x="5933" y="2749"/>
                  </a:cubicBezTo>
                  <a:cubicBezTo>
                    <a:pt x="9180" y="2710"/>
                    <a:pt x="11808" y="2053"/>
                    <a:pt x="11808" y="1280"/>
                  </a:cubicBezTo>
                  <a:cubicBezTo>
                    <a:pt x="11790" y="561"/>
                    <a:pt x="9380" y="1"/>
                    <a:pt x="6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81"/>
            <p:cNvSpPr/>
            <p:nvPr/>
          </p:nvSpPr>
          <p:spPr>
            <a:xfrm>
              <a:off x="2021100" y="3276525"/>
              <a:ext cx="161875" cy="37400"/>
            </a:xfrm>
            <a:custGeom>
              <a:avLst/>
              <a:gdLst/>
              <a:ahLst/>
              <a:cxnLst/>
              <a:rect l="l" t="t" r="r" b="b"/>
              <a:pathLst>
                <a:path w="6475" h="1496" extrusionOk="0">
                  <a:moveTo>
                    <a:pt x="3814" y="1"/>
                  </a:moveTo>
                  <a:cubicBezTo>
                    <a:pt x="3618" y="1"/>
                    <a:pt x="3415" y="5"/>
                    <a:pt x="3208" y="14"/>
                  </a:cubicBezTo>
                  <a:cubicBezTo>
                    <a:pt x="1430" y="72"/>
                    <a:pt x="0" y="459"/>
                    <a:pt x="0" y="864"/>
                  </a:cubicBezTo>
                  <a:cubicBezTo>
                    <a:pt x="0" y="1241"/>
                    <a:pt x="1151" y="1496"/>
                    <a:pt x="2649" y="1496"/>
                  </a:cubicBezTo>
                  <a:cubicBezTo>
                    <a:pt x="2843" y="1496"/>
                    <a:pt x="3043" y="1492"/>
                    <a:pt x="3247" y="1483"/>
                  </a:cubicBezTo>
                  <a:cubicBezTo>
                    <a:pt x="5044" y="1425"/>
                    <a:pt x="6474" y="1019"/>
                    <a:pt x="6474" y="613"/>
                  </a:cubicBezTo>
                  <a:cubicBezTo>
                    <a:pt x="6457" y="254"/>
                    <a:pt x="5320" y="1"/>
                    <a:pt x="38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81"/>
            <p:cNvSpPr/>
            <p:nvPr/>
          </p:nvSpPr>
          <p:spPr>
            <a:xfrm>
              <a:off x="1984875" y="3144375"/>
              <a:ext cx="232875" cy="156075"/>
            </a:xfrm>
            <a:custGeom>
              <a:avLst/>
              <a:gdLst/>
              <a:ahLst/>
              <a:cxnLst/>
              <a:rect l="l" t="t" r="r" b="b"/>
              <a:pathLst>
                <a:path w="9315" h="6243" extrusionOk="0">
                  <a:moveTo>
                    <a:pt x="6425" y="0"/>
                  </a:moveTo>
                  <a:cubicBezTo>
                    <a:pt x="6073" y="0"/>
                    <a:pt x="5720" y="15"/>
                    <a:pt x="5372" y="44"/>
                  </a:cubicBezTo>
                  <a:lnTo>
                    <a:pt x="2957" y="121"/>
                  </a:lnTo>
                  <a:cubicBezTo>
                    <a:pt x="2261" y="140"/>
                    <a:pt x="1546" y="160"/>
                    <a:pt x="966" y="624"/>
                  </a:cubicBezTo>
                  <a:cubicBezTo>
                    <a:pt x="522" y="991"/>
                    <a:pt x="213" y="1512"/>
                    <a:pt x="116" y="2092"/>
                  </a:cubicBezTo>
                  <a:cubicBezTo>
                    <a:pt x="39" y="2672"/>
                    <a:pt x="0" y="3252"/>
                    <a:pt x="39" y="3812"/>
                  </a:cubicBezTo>
                  <a:cubicBezTo>
                    <a:pt x="39" y="4508"/>
                    <a:pt x="58" y="5203"/>
                    <a:pt x="97" y="5880"/>
                  </a:cubicBezTo>
                  <a:cubicBezTo>
                    <a:pt x="97" y="6121"/>
                    <a:pt x="285" y="6242"/>
                    <a:pt x="471" y="6242"/>
                  </a:cubicBezTo>
                  <a:cubicBezTo>
                    <a:pt x="657" y="6242"/>
                    <a:pt x="841" y="6121"/>
                    <a:pt x="831" y="5880"/>
                  </a:cubicBezTo>
                  <a:cubicBezTo>
                    <a:pt x="792" y="4894"/>
                    <a:pt x="792" y="3928"/>
                    <a:pt x="773" y="2942"/>
                  </a:cubicBezTo>
                  <a:cubicBezTo>
                    <a:pt x="754" y="2421"/>
                    <a:pt x="889" y="1918"/>
                    <a:pt x="1160" y="1474"/>
                  </a:cubicBezTo>
                  <a:cubicBezTo>
                    <a:pt x="1527" y="971"/>
                    <a:pt x="2087" y="894"/>
                    <a:pt x="2667" y="875"/>
                  </a:cubicBezTo>
                  <a:cubicBezTo>
                    <a:pt x="3953" y="822"/>
                    <a:pt x="5238" y="737"/>
                    <a:pt x="6509" y="737"/>
                  </a:cubicBezTo>
                  <a:cubicBezTo>
                    <a:pt x="6633" y="737"/>
                    <a:pt x="6756" y="738"/>
                    <a:pt x="6880" y="739"/>
                  </a:cubicBezTo>
                  <a:cubicBezTo>
                    <a:pt x="7324" y="739"/>
                    <a:pt x="7865" y="797"/>
                    <a:pt x="8194" y="1145"/>
                  </a:cubicBezTo>
                  <a:cubicBezTo>
                    <a:pt x="8406" y="1377"/>
                    <a:pt x="8445" y="1764"/>
                    <a:pt x="8483" y="2112"/>
                  </a:cubicBezTo>
                  <a:cubicBezTo>
                    <a:pt x="8580" y="3348"/>
                    <a:pt x="8561" y="4604"/>
                    <a:pt x="8464" y="5841"/>
                  </a:cubicBezTo>
                  <a:cubicBezTo>
                    <a:pt x="8455" y="6083"/>
                    <a:pt x="8638" y="6203"/>
                    <a:pt x="8827" y="6203"/>
                  </a:cubicBezTo>
                  <a:cubicBezTo>
                    <a:pt x="9015" y="6203"/>
                    <a:pt x="9208" y="6083"/>
                    <a:pt x="9218" y="5841"/>
                  </a:cubicBezTo>
                  <a:cubicBezTo>
                    <a:pt x="9314" y="4604"/>
                    <a:pt x="9314" y="3348"/>
                    <a:pt x="9218" y="2112"/>
                  </a:cubicBezTo>
                  <a:cubicBezTo>
                    <a:pt x="9218" y="1667"/>
                    <a:pt x="9102" y="1242"/>
                    <a:pt x="8889" y="855"/>
                  </a:cubicBezTo>
                  <a:cubicBezTo>
                    <a:pt x="8561" y="392"/>
                    <a:pt x="8039" y="102"/>
                    <a:pt x="7479" y="44"/>
                  </a:cubicBezTo>
                  <a:cubicBezTo>
                    <a:pt x="7131" y="15"/>
                    <a:pt x="6778" y="0"/>
                    <a:pt x="64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81"/>
            <p:cNvSpPr/>
            <p:nvPr/>
          </p:nvSpPr>
          <p:spPr>
            <a:xfrm>
              <a:off x="1782925" y="2325550"/>
              <a:ext cx="330950" cy="787075"/>
            </a:xfrm>
            <a:custGeom>
              <a:avLst/>
              <a:gdLst/>
              <a:ahLst/>
              <a:cxnLst/>
              <a:rect l="l" t="t" r="r" b="b"/>
              <a:pathLst>
                <a:path w="13238" h="31483" extrusionOk="0">
                  <a:moveTo>
                    <a:pt x="1520" y="0"/>
                  </a:moveTo>
                  <a:cubicBezTo>
                    <a:pt x="1338" y="0"/>
                    <a:pt x="1157" y="37"/>
                    <a:pt x="986" y="119"/>
                  </a:cubicBezTo>
                  <a:cubicBezTo>
                    <a:pt x="213" y="467"/>
                    <a:pt x="0" y="1511"/>
                    <a:pt x="20" y="2380"/>
                  </a:cubicBezTo>
                  <a:cubicBezTo>
                    <a:pt x="39" y="6767"/>
                    <a:pt x="2590" y="10632"/>
                    <a:pt x="4600" y="14477"/>
                  </a:cubicBezTo>
                  <a:cubicBezTo>
                    <a:pt x="7402" y="19849"/>
                    <a:pt x="9315" y="25685"/>
                    <a:pt x="11189" y="31483"/>
                  </a:cubicBezTo>
                  <a:lnTo>
                    <a:pt x="13238" y="30884"/>
                  </a:lnTo>
                  <a:cubicBezTo>
                    <a:pt x="12001" y="25917"/>
                    <a:pt x="10783" y="20951"/>
                    <a:pt x="9566" y="16004"/>
                  </a:cubicBezTo>
                  <a:cubicBezTo>
                    <a:pt x="8735" y="12680"/>
                    <a:pt x="7904" y="9337"/>
                    <a:pt x="6397" y="6284"/>
                  </a:cubicBezTo>
                  <a:cubicBezTo>
                    <a:pt x="5585" y="4718"/>
                    <a:pt x="4677" y="3192"/>
                    <a:pt x="3691" y="1723"/>
                  </a:cubicBezTo>
                  <a:cubicBezTo>
                    <a:pt x="3402" y="1221"/>
                    <a:pt x="3034" y="776"/>
                    <a:pt x="2590" y="390"/>
                  </a:cubicBezTo>
                  <a:cubicBezTo>
                    <a:pt x="2278" y="156"/>
                    <a:pt x="1896" y="0"/>
                    <a:pt x="152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81"/>
            <p:cNvSpPr/>
            <p:nvPr/>
          </p:nvSpPr>
          <p:spPr>
            <a:xfrm>
              <a:off x="2050075" y="3077350"/>
              <a:ext cx="103425" cy="133125"/>
            </a:xfrm>
            <a:custGeom>
              <a:avLst/>
              <a:gdLst/>
              <a:ahLst/>
              <a:cxnLst/>
              <a:rect l="l" t="t" r="r" b="b"/>
              <a:pathLst>
                <a:path w="4137" h="5325" extrusionOk="0">
                  <a:moveTo>
                    <a:pt x="1837" y="0"/>
                  </a:moveTo>
                  <a:lnTo>
                    <a:pt x="600" y="812"/>
                  </a:lnTo>
                  <a:cubicBezTo>
                    <a:pt x="445" y="1140"/>
                    <a:pt x="291" y="1488"/>
                    <a:pt x="136" y="1817"/>
                  </a:cubicBezTo>
                  <a:cubicBezTo>
                    <a:pt x="59" y="1990"/>
                    <a:pt x="1" y="2184"/>
                    <a:pt x="1" y="2377"/>
                  </a:cubicBezTo>
                  <a:cubicBezTo>
                    <a:pt x="20" y="2532"/>
                    <a:pt x="59" y="2686"/>
                    <a:pt x="136" y="2821"/>
                  </a:cubicBezTo>
                  <a:cubicBezTo>
                    <a:pt x="329" y="3324"/>
                    <a:pt x="426" y="3846"/>
                    <a:pt x="426" y="4387"/>
                  </a:cubicBezTo>
                  <a:cubicBezTo>
                    <a:pt x="387" y="4696"/>
                    <a:pt x="600" y="4966"/>
                    <a:pt x="890" y="5044"/>
                  </a:cubicBezTo>
                  <a:cubicBezTo>
                    <a:pt x="1238" y="5140"/>
                    <a:pt x="1585" y="5198"/>
                    <a:pt x="1953" y="5276"/>
                  </a:cubicBezTo>
                  <a:cubicBezTo>
                    <a:pt x="2080" y="5310"/>
                    <a:pt x="2211" y="5325"/>
                    <a:pt x="2342" y="5325"/>
                  </a:cubicBezTo>
                  <a:cubicBezTo>
                    <a:pt x="2510" y="5325"/>
                    <a:pt x="2679" y="5300"/>
                    <a:pt x="2842" y="5256"/>
                  </a:cubicBezTo>
                  <a:cubicBezTo>
                    <a:pt x="3170" y="5082"/>
                    <a:pt x="3402" y="4793"/>
                    <a:pt x="3518" y="4425"/>
                  </a:cubicBezTo>
                  <a:cubicBezTo>
                    <a:pt x="4136" y="2821"/>
                    <a:pt x="3228" y="908"/>
                    <a:pt x="1837"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81"/>
            <p:cNvSpPr/>
            <p:nvPr/>
          </p:nvSpPr>
          <p:spPr>
            <a:xfrm>
              <a:off x="932175" y="3159200"/>
              <a:ext cx="377325" cy="343775"/>
            </a:xfrm>
            <a:custGeom>
              <a:avLst/>
              <a:gdLst/>
              <a:ahLst/>
              <a:cxnLst/>
              <a:rect l="l" t="t" r="r" b="b"/>
              <a:pathLst>
                <a:path w="15093" h="13751" extrusionOk="0">
                  <a:moveTo>
                    <a:pt x="7885" y="243"/>
                  </a:moveTo>
                  <a:cubicBezTo>
                    <a:pt x="9778" y="320"/>
                    <a:pt x="11556" y="1113"/>
                    <a:pt x="12890" y="2446"/>
                  </a:cubicBezTo>
                  <a:cubicBezTo>
                    <a:pt x="14165" y="3702"/>
                    <a:pt x="14841" y="5441"/>
                    <a:pt x="14764" y="7239"/>
                  </a:cubicBezTo>
                  <a:cubicBezTo>
                    <a:pt x="14596" y="10772"/>
                    <a:pt x="11426" y="13509"/>
                    <a:pt x="7598" y="13509"/>
                  </a:cubicBezTo>
                  <a:cubicBezTo>
                    <a:pt x="7469" y="13509"/>
                    <a:pt x="7339" y="13506"/>
                    <a:pt x="7208" y="13500"/>
                  </a:cubicBezTo>
                  <a:cubicBezTo>
                    <a:pt x="5334" y="13422"/>
                    <a:pt x="3537" y="12630"/>
                    <a:pt x="2203" y="11297"/>
                  </a:cubicBezTo>
                  <a:cubicBezTo>
                    <a:pt x="928" y="10041"/>
                    <a:pt x="232" y="8301"/>
                    <a:pt x="309" y="6524"/>
                  </a:cubicBezTo>
                  <a:cubicBezTo>
                    <a:pt x="483" y="2987"/>
                    <a:pt x="3672" y="243"/>
                    <a:pt x="7479" y="243"/>
                  </a:cubicBezTo>
                  <a:close/>
                  <a:moveTo>
                    <a:pt x="7464" y="0"/>
                  </a:moveTo>
                  <a:cubicBezTo>
                    <a:pt x="3550" y="0"/>
                    <a:pt x="264" y="2847"/>
                    <a:pt x="77" y="6504"/>
                  </a:cubicBezTo>
                  <a:cubicBezTo>
                    <a:pt x="0" y="8359"/>
                    <a:pt x="696" y="10176"/>
                    <a:pt x="2010" y="11471"/>
                  </a:cubicBezTo>
                  <a:cubicBezTo>
                    <a:pt x="3401" y="12862"/>
                    <a:pt x="5237" y="13674"/>
                    <a:pt x="7189" y="13751"/>
                  </a:cubicBezTo>
                  <a:lnTo>
                    <a:pt x="7595" y="13751"/>
                  </a:lnTo>
                  <a:cubicBezTo>
                    <a:pt x="11537" y="13751"/>
                    <a:pt x="14822" y="10910"/>
                    <a:pt x="15015" y="7258"/>
                  </a:cubicBezTo>
                  <a:cubicBezTo>
                    <a:pt x="15093" y="5403"/>
                    <a:pt x="14378" y="3586"/>
                    <a:pt x="13063" y="2291"/>
                  </a:cubicBezTo>
                  <a:cubicBezTo>
                    <a:pt x="11691" y="900"/>
                    <a:pt x="9836" y="108"/>
                    <a:pt x="7885" y="11"/>
                  </a:cubicBezTo>
                  <a:cubicBezTo>
                    <a:pt x="7744" y="4"/>
                    <a:pt x="7604" y="0"/>
                    <a:pt x="7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81"/>
            <p:cNvSpPr/>
            <p:nvPr/>
          </p:nvSpPr>
          <p:spPr>
            <a:xfrm>
              <a:off x="972275" y="3138750"/>
              <a:ext cx="288350" cy="78225"/>
            </a:xfrm>
            <a:custGeom>
              <a:avLst/>
              <a:gdLst/>
              <a:ahLst/>
              <a:cxnLst/>
              <a:rect l="l" t="t" r="r" b="b"/>
              <a:pathLst>
                <a:path w="11534" h="3129" extrusionOk="0">
                  <a:moveTo>
                    <a:pt x="5771" y="1"/>
                  </a:moveTo>
                  <a:cubicBezTo>
                    <a:pt x="3850" y="1"/>
                    <a:pt x="1990" y="672"/>
                    <a:pt x="503" y="1911"/>
                  </a:cubicBezTo>
                  <a:cubicBezTo>
                    <a:pt x="0" y="2317"/>
                    <a:pt x="309" y="3129"/>
                    <a:pt x="947" y="3129"/>
                  </a:cubicBezTo>
                  <a:cubicBezTo>
                    <a:pt x="1102" y="3129"/>
                    <a:pt x="1256" y="3052"/>
                    <a:pt x="1391" y="2955"/>
                  </a:cubicBezTo>
                  <a:cubicBezTo>
                    <a:pt x="2630" y="1928"/>
                    <a:pt x="4194" y="1356"/>
                    <a:pt x="5799" y="1356"/>
                  </a:cubicBezTo>
                  <a:cubicBezTo>
                    <a:pt x="5946" y="1356"/>
                    <a:pt x="6094" y="1361"/>
                    <a:pt x="6242" y="1370"/>
                  </a:cubicBezTo>
                  <a:cubicBezTo>
                    <a:pt x="7653" y="1428"/>
                    <a:pt x="9025" y="1931"/>
                    <a:pt x="10165" y="2800"/>
                  </a:cubicBezTo>
                  <a:cubicBezTo>
                    <a:pt x="10295" y="2888"/>
                    <a:pt x="10427" y="2926"/>
                    <a:pt x="10552" y="2926"/>
                  </a:cubicBezTo>
                  <a:cubicBezTo>
                    <a:pt x="11114" y="2926"/>
                    <a:pt x="11533" y="2157"/>
                    <a:pt x="10996" y="1699"/>
                  </a:cubicBezTo>
                  <a:cubicBezTo>
                    <a:pt x="9624" y="675"/>
                    <a:pt x="8000" y="76"/>
                    <a:pt x="6300" y="18"/>
                  </a:cubicBezTo>
                  <a:cubicBezTo>
                    <a:pt x="6123" y="6"/>
                    <a:pt x="5947" y="1"/>
                    <a:pt x="5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81"/>
            <p:cNvSpPr/>
            <p:nvPr/>
          </p:nvSpPr>
          <p:spPr>
            <a:xfrm>
              <a:off x="943275" y="3401025"/>
              <a:ext cx="38675" cy="32975"/>
            </a:xfrm>
            <a:custGeom>
              <a:avLst/>
              <a:gdLst/>
              <a:ahLst/>
              <a:cxnLst/>
              <a:rect l="l" t="t" r="r" b="b"/>
              <a:pathLst>
                <a:path w="1547" h="1319" extrusionOk="0">
                  <a:moveTo>
                    <a:pt x="890" y="0"/>
                  </a:moveTo>
                  <a:cubicBezTo>
                    <a:pt x="291" y="0"/>
                    <a:pt x="1" y="715"/>
                    <a:pt x="406" y="1121"/>
                  </a:cubicBezTo>
                  <a:cubicBezTo>
                    <a:pt x="543" y="1258"/>
                    <a:pt x="711" y="1319"/>
                    <a:pt x="874" y="1319"/>
                  </a:cubicBezTo>
                  <a:cubicBezTo>
                    <a:pt x="1218" y="1319"/>
                    <a:pt x="1547" y="1050"/>
                    <a:pt x="1547" y="657"/>
                  </a:cubicBezTo>
                  <a:cubicBezTo>
                    <a:pt x="1547" y="290"/>
                    <a:pt x="1237" y="0"/>
                    <a:pt x="890" y="0"/>
                  </a:cubicBezTo>
                  <a:close/>
                </a:path>
              </a:pathLst>
            </a:custGeom>
            <a:solidFill>
              <a:srgbClr val="DED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81"/>
            <p:cNvSpPr/>
            <p:nvPr/>
          </p:nvSpPr>
          <p:spPr>
            <a:xfrm>
              <a:off x="1257300" y="3393775"/>
              <a:ext cx="38675" cy="33000"/>
            </a:xfrm>
            <a:custGeom>
              <a:avLst/>
              <a:gdLst/>
              <a:ahLst/>
              <a:cxnLst/>
              <a:rect l="l" t="t" r="r" b="b"/>
              <a:pathLst>
                <a:path w="1547" h="1320" extrusionOk="0">
                  <a:moveTo>
                    <a:pt x="889" y="1"/>
                  </a:moveTo>
                  <a:cubicBezTo>
                    <a:pt x="290" y="1"/>
                    <a:pt x="1" y="716"/>
                    <a:pt x="426" y="1121"/>
                  </a:cubicBezTo>
                  <a:cubicBezTo>
                    <a:pt x="556" y="1258"/>
                    <a:pt x="719" y="1319"/>
                    <a:pt x="880" y="1319"/>
                  </a:cubicBezTo>
                  <a:cubicBezTo>
                    <a:pt x="1218" y="1319"/>
                    <a:pt x="1546" y="1050"/>
                    <a:pt x="1546" y="658"/>
                  </a:cubicBezTo>
                  <a:cubicBezTo>
                    <a:pt x="1546" y="290"/>
                    <a:pt x="1257" y="1"/>
                    <a:pt x="889" y="1"/>
                  </a:cubicBezTo>
                  <a:close/>
                </a:path>
              </a:pathLst>
            </a:custGeom>
            <a:solidFill>
              <a:srgbClr val="DED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81"/>
            <p:cNvSpPr/>
            <p:nvPr/>
          </p:nvSpPr>
          <p:spPr>
            <a:xfrm>
              <a:off x="958250" y="3338225"/>
              <a:ext cx="327100" cy="443025"/>
            </a:xfrm>
            <a:custGeom>
              <a:avLst/>
              <a:gdLst/>
              <a:ahLst/>
              <a:cxnLst/>
              <a:rect l="l" t="t" r="r" b="b"/>
              <a:pathLst>
                <a:path w="13084" h="17721" extrusionOk="0">
                  <a:moveTo>
                    <a:pt x="13083" y="0"/>
                  </a:moveTo>
                  <a:lnTo>
                    <a:pt x="1" y="39"/>
                  </a:lnTo>
                  <a:lnTo>
                    <a:pt x="1508" y="17721"/>
                  </a:lnTo>
                  <a:lnTo>
                    <a:pt x="12020" y="17701"/>
                  </a:lnTo>
                  <a:lnTo>
                    <a:pt x="1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81"/>
            <p:cNvSpPr/>
            <p:nvPr/>
          </p:nvSpPr>
          <p:spPr>
            <a:xfrm>
              <a:off x="997875" y="3759475"/>
              <a:ext cx="260900" cy="36300"/>
            </a:xfrm>
            <a:custGeom>
              <a:avLst/>
              <a:gdLst/>
              <a:ahLst/>
              <a:cxnLst/>
              <a:rect l="l" t="t" r="r" b="b"/>
              <a:pathLst>
                <a:path w="10436" h="1452" extrusionOk="0">
                  <a:moveTo>
                    <a:pt x="5459" y="0"/>
                  </a:moveTo>
                  <a:cubicBezTo>
                    <a:pt x="5379" y="0"/>
                    <a:pt x="5299" y="1"/>
                    <a:pt x="5218" y="1"/>
                  </a:cubicBezTo>
                  <a:cubicBezTo>
                    <a:pt x="2339" y="20"/>
                    <a:pt x="0" y="349"/>
                    <a:pt x="0" y="735"/>
                  </a:cubicBezTo>
                  <a:cubicBezTo>
                    <a:pt x="0" y="1130"/>
                    <a:pt x="2209" y="1451"/>
                    <a:pt x="4977" y="1451"/>
                  </a:cubicBezTo>
                  <a:cubicBezTo>
                    <a:pt x="5057" y="1451"/>
                    <a:pt x="5137" y="1451"/>
                    <a:pt x="5218" y="1450"/>
                  </a:cubicBezTo>
                  <a:cubicBezTo>
                    <a:pt x="8097" y="1431"/>
                    <a:pt x="10435" y="1122"/>
                    <a:pt x="10435" y="716"/>
                  </a:cubicBezTo>
                  <a:cubicBezTo>
                    <a:pt x="10417" y="322"/>
                    <a:pt x="8226" y="0"/>
                    <a:pt x="5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81"/>
            <p:cNvSpPr/>
            <p:nvPr/>
          </p:nvSpPr>
          <p:spPr>
            <a:xfrm>
              <a:off x="958250" y="3310675"/>
              <a:ext cx="327100" cy="63325"/>
            </a:xfrm>
            <a:custGeom>
              <a:avLst/>
              <a:gdLst/>
              <a:ahLst/>
              <a:cxnLst/>
              <a:rect l="l" t="t" r="r" b="b"/>
              <a:pathLst>
                <a:path w="13084" h="2533" extrusionOk="0">
                  <a:moveTo>
                    <a:pt x="6532" y="1"/>
                  </a:moveTo>
                  <a:cubicBezTo>
                    <a:pt x="2938" y="20"/>
                    <a:pt x="1" y="580"/>
                    <a:pt x="1" y="1276"/>
                  </a:cubicBezTo>
                  <a:cubicBezTo>
                    <a:pt x="1" y="1972"/>
                    <a:pt x="2938" y="2532"/>
                    <a:pt x="6552" y="2532"/>
                  </a:cubicBezTo>
                  <a:cubicBezTo>
                    <a:pt x="10165" y="2513"/>
                    <a:pt x="13083" y="1933"/>
                    <a:pt x="13083" y="1238"/>
                  </a:cubicBezTo>
                  <a:cubicBezTo>
                    <a:pt x="13083" y="542"/>
                    <a:pt x="10146" y="1"/>
                    <a:pt x="6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81"/>
            <p:cNvSpPr/>
            <p:nvPr/>
          </p:nvSpPr>
          <p:spPr>
            <a:xfrm>
              <a:off x="952950" y="3309675"/>
              <a:ext cx="337700" cy="64850"/>
            </a:xfrm>
            <a:custGeom>
              <a:avLst/>
              <a:gdLst/>
              <a:ahLst/>
              <a:cxnLst/>
              <a:rect l="l" t="t" r="r" b="b"/>
              <a:pathLst>
                <a:path w="13508" h="2594" extrusionOk="0">
                  <a:moveTo>
                    <a:pt x="6860" y="350"/>
                  </a:moveTo>
                  <a:cubicBezTo>
                    <a:pt x="8368" y="350"/>
                    <a:pt x="9875" y="447"/>
                    <a:pt x="11363" y="678"/>
                  </a:cubicBezTo>
                  <a:cubicBezTo>
                    <a:pt x="12832" y="930"/>
                    <a:pt x="13160" y="1220"/>
                    <a:pt x="13160" y="1297"/>
                  </a:cubicBezTo>
                  <a:cubicBezTo>
                    <a:pt x="13160" y="1374"/>
                    <a:pt x="12832" y="1683"/>
                    <a:pt x="11382" y="1935"/>
                  </a:cubicBezTo>
                  <a:cubicBezTo>
                    <a:pt x="9965" y="2150"/>
                    <a:pt x="8532" y="2265"/>
                    <a:pt x="7081" y="2265"/>
                  </a:cubicBezTo>
                  <a:cubicBezTo>
                    <a:pt x="6969" y="2265"/>
                    <a:pt x="6857" y="2264"/>
                    <a:pt x="6744" y="2263"/>
                  </a:cubicBezTo>
                  <a:cubicBezTo>
                    <a:pt x="6633" y="2264"/>
                    <a:pt x="6522" y="2265"/>
                    <a:pt x="6411" y="2265"/>
                  </a:cubicBezTo>
                  <a:cubicBezTo>
                    <a:pt x="4977" y="2265"/>
                    <a:pt x="3543" y="2150"/>
                    <a:pt x="2126" y="1935"/>
                  </a:cubicBezTo>
                  <a:cubicBezTo>
                    <a:pt x="677" y="1703"/>
                    <a:pt x="348" y="1413"/>
                    <a:pt x="348" y="1316"/>
                  </a:cubicBezTo>
                  <a:cubicBezTo>
                    <a:pt x="329" y="988"/>
                    <a:pt x="2532" y="350"/>
                    <a:pt x="6744" y="350"/>
                  </a:cubicBezTo>
                  <a:close/>
                  <a:moveTo>
                    <a:pt x="7082" y="0"/>
                  </a:moveTo>
                  <a:cubicBezTo>
                    <a:pt x="6969" y="0"/>
                    <a:pt x="6857" y="1"/>
                    <a:pt x="6744" y="2"/>
                  </a:cubicBezTo>
                  <a:cubicBezTo>
                    <a:pt x="4406" y="2"/>
                    <a:pt x="0" y="292"/>
                    <a:pt x="0" y="1316"/>
                  </a:cubicBezTo>
                  <a:cubicBezTo>
                    <a:pt x="0" y="1471"/>
                    <a:pt x="0" y="1935"/>
                    <a:pt x="2068" y="2282"/>
                  </a:cubicBezTo>
                  <a:cubicBezTo>
                    <a:pt x="3466" y="2480"/>
                    <a:pt x="4898" y="2594"/>
                    <a:pt x="6317" y="2594"/>
                  </a:cubicBezTo>
                  <a:cubicBezTo>
                    <a:pt x="6427" y="2594"/>
                    <a:pt x="6538" y="2593"/>
                    <a:pt x="6648" y="2592"/>
                  </a:cubicBezTo>
                  <a:lnTo>
                    <a:pt x="6744" y="2592"/>
                  </a:lnTo>
                  <a:cubicBezTo>
                    <a:pt x="8329" y="2592"/>
                    <a:pt x="9894" y="2476"/>
                    <a:pt x="11440" y="2244"/>
                  </a:cubicBezTo>
                  <a:cubicBezTo>
                    <a:pt x="13508" y="1877"/>
                    <a:pt x="13508" y="1432"/>
                    <a:pt x="13508" y="1278"/>
                  </a:cubicBezTo>
                  <a:cubicBezTo>
                    <a:pt x="13508" y="1123"/>
                    <a:pt x="13508" y="659"/>
                    <a:pt x="11421" y="331"/>
                  </a:cubicBezTo>
                  <a:cubicBezTo>
                    <a:pt x="9986" y="115"/>
                    <a:pt x="8534" y="0"/>
                    <a:pt x="7082" y="0"/>
                  </a:cubicBezTo>
                  <a:close/>
                </a:path>
              </a:pathLst>
            </a:custGeom>
            <a:solidFill>
              <a:srgbClr val="DED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81"/>
            <p:cNvSpPr/>
            <p:nvPr/>
          </p:nvSpPr>
          <p:spPr>
            <a:xfrm>
              <a:off x="855825" y="3223725"/>
              <a:ext cx="219375" cy="172575"/>
            </a:xfrm>
            <a:custGeom>
              <a:avLst/>
              <a:gdLst/>
              <a:ahLst/>
              <a:cxnLst/>
              <a:rect l="l" t="t" r="r" b="b"/>
              <a:pathLst>
                <a:path w="8775" h="6903" extrusionOk="0">
                  <a:moveTo>
                    <a:pt x="4388" y="0"/>
                  </a:moveTo>
                  <a:cubicBezTo>
                    <a:pt x="3247" y="39"/>
                    <a:pt x="2301" y="889"/>
                    <a:pt x="1566" y="1759"/>
                  </a:cubicBezTo>
                  <a:cubicBezTo>
                    <a:pt x="1006" y="2358"/>
                    <a:pt x="581" y="3073"/>
                    <a:pt x="291" y="3827"/>
                  </a:cubicBezTo>
                  <a:cubicBezTo>
                    <a:pt x="1" y="4600"/>
                    <a:pt x="40" y="5450"/>
                    <a:pt x="387" y="6203"/>
                  </a:cubicBezTo>
                  <a:cubicBezTo>
                    <a:pt x="589" y="6570"/>
                    <a:pt x="947" y="6902"/>
                    <a:pt x="1347" y="6902"/>
                  </a:cubicBezTo>
                  <a:cubicBezTo>
                    <a:pt x="1368" y="6902"/>
                    <a:pt x="1390" y="6901"/>
                    <a:pt x="1412" y="6899"/>
                  </a:cubicBezTo>
                  <a:cubicBezTo>
                    <a:pt x="1779" y="6880"/>
                    <a:pt x="2049" y="6590"/>
                    <a:pt x="2281" y="6300"/>
                  </a:cubicBezTo>
                  <a:cubicBezTo>
                    <a:pt x="2726" y="5759"/>
                    <a:pt x="3074" y="5141"/>
                    <a:pt x="3537" y="4619"/>
                  </a:cubicBezTo>
                  <a:cubicBezTo>
                    <a:pt x="3982" y="4058"/>
                    <a:pt x="4600" y="3672"/>
                    <a:pt x="5296" y="3498"/>
                  </a:cubicBezTo>
                  <a:cubicBezTo>
                    <a:pt x="5393" y="3481"/>
                    <a:pt x="5494" y="3473"/>
                    <a:pt x="5595" y="3473"/>
                  </a:cubicBezTo>
                  <a:cubicBezTo>
                    <a:pt x="6196" y="3473"/>
                    <a:pt x="6826" y="3764"/>
                    <a:pt x="7074" y="4310"/>
                  </a:cubicBezTo>
                  <a:lnTo>
                    <a:pt x="8001" y="5257"/>
                  </a:lnTo>
                  <a:cubicBezTo>
                    <a:pt x="8774" y="3054"/>
                    <a:pt x="7479" y="657"/>
                    <a:pt x="5219" y="97"/>
                  </a:cubicBezTo>
                  <a:cubicBezTo>
                    <a:pt x="4948" y="20"/>
                    <a:pt x="4677" y="0"/>
                    <a:pt x="4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81"/>
            <p:cNvSpPr/>
            <p:nvPr/>
          </p:nvSpPr>
          <p:spPr>
            <a:xfrm>
              <a:off x="1173250" y="3257350"/>
              <a:ext cx="82150" cy="101175"/>
            </a:xfrm>
            <a:custGeom>
              <a:avLst/>
              <a:gdLst/>
              <a:ahLst/>
              <a:cxnLst/>
              <a:rect l="l" t="t" r="r" b="b"/>
              <a:pathLst>
                <a:path w="3286" h="4047" extrusionOk="0">
                  <a:moveTo>
                    <a:pt x="1924" y="0"/>
                  </a:moveTo>
                  <a:cubicBezTo>
                    <a:pt x="1598" y="0"/>
                    <a:pt x="1272" y="112"/>
                    <a:pt x="1005" y="337"/>
                  </a:cubicBezTo>
                  <a:cubicBezTo>
                    <a:pt x="541" y="723"/>
                    <a:pt x="251" y="1264"/>
                    <a:pt x="155" y="1883"/>
                  </a:cubicBezTo>
                  <a:cubicBezTo>
                    <a:pt x="0" y="2598"/>
                    <a:pt x="58" y="3351"/>
                    <a:pt x="309" y="4047"/>
                  </a:cubicBezTo>
                  <a:lnTo>
                    <a:pt x="2841" y="1767"/>
                  </a:lnTo>
                  <a:cubicBezTo>
                    <a:pt x="3285" y="1380"/>
                    <a:pt x="3169" y="549"/>
                    <a:pt x="2686" y="221"/>
                  </a:cubicBezTo>
                  <a:cubicBezTo>
                    <a:pt x="2453" y="74"/>
                    <a:pt x="2188" y="0"/>
                    <a:pt x="1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81"/>
            <p:cNvSpPr/>
            <p:nvPr/>
          </p:nvSpPr>
          <p:spPr>
            <a:xfrm>
              <a:off x="1072275" y="3270725"/>
              <a:ext cx="136250" cy="87800"/>
            </a:xfrm>
            <a:custGeom>
              <a:avLst/>
              <a:gdLst/>
              <a:ahLst/>
              <a:cxnLst/>
              <a:rect l="l" t="t" r="r" b="b"/>
              <a:pathLst>
                <a:path w="5450" h="3512" extrusionOk="0">
                  <a:moveTo>
                    <a:pt x="2531" y="1"/>
                  </a:moveTo>
                  <a:cubicBezTo>
                    <a:pt x="1816" y="1"/>
                    <a:pt x="1112" y="423"/>
                    <a:pt x="677" y="1019"/>
                  </a:cubicBezTo>
                  <a:cubicBezTo>
                    <a:pt x="174" y="1734"/>
                    <a:pt x="0" y="2642"/>
                    <a:pt x="0" y="3512"/>
                  </a:cubicBezTo>
                  <a:lnTo>
                    <a:pt x="5450" y="3415"/>
                  </a:lnTo>
                  <a:cubicBezTo>
                    <a:pt x="5257" y="2816"/>
                    <a:pt x="5005" y="2236"/>
                    <a:pt x="4696" y="1695"/>
                  </a:cubicBezTo>
                  <a:cubicBezTo>
                    <a:pt x="4290" y="980"/>
                    <a:pt x="3749" y="265"/>
                    <a:pt x="2957" y="53"/>
                  </a:cubicBezTo>
                  <a:cubicBezTo>
                    <a:pt x="2816" y="18"/>
                    <a:pt x="2673" y="1"/>
                    <a:pt x="2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81"/>
            <p:cNvSpPr/>
            <p:nvPr/>
          </p:nvSpPr>
          <p:spPr>
            <a:xfrm>
              <a:off x="1048125" y="3216475"/>
              <a:ext cx="70075" cy="143500"/>
            </a:xfrm>
            <a:custGeom>
              <a:avLst/>
              <a:gdLst/>
              <a:ahLst/>
              <a:cxnLst/>
              <a:rect l="l" t="t" r="r" b="b"/>
              <a:pathLst>
                <a:path w="2803" h="5740" extrusionOk="0">
                  <a:moveTo>
                    <a:pt x="1875" y="0"/>
                  </a:moveTo>
                  <a:cubicBezTo>
                    <a:pt x="387" y="1373"/>
                    <a:pt x="0" y="3576"/>
                    <a:pt x="908" y="5392"/>
                  </a:cubicBezTo>
                  <a:lnTo>
                    <a:pt x="947" y="5740"/>
                  </a:lnTo>
                  <a:cubicBezTo>
                    <a:pt x="1952" y="5276"/>
                    <a:pt x="2590" y="4213"/>
                    <a:pt x="2725" y="3131"/>
                  </a:cubicBezTo>
                  <a:cubicBezTo>
                    <a:pt x="2802" y="2010"/>
                    <a:pt x="2512" y="909"/>
                    <a:pt x="1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81"/>
            <p:cNvSpPr/>
            <p:nvPr/>
          </p:nvSpPr>
          <p:spPr>
            <a:xfrm>
              <a:off x="969850" y="3335325"/>
              <a:ext cx="322250" cy="38675"/>
            </a:xfrm>
            <a:custGeom>
              <a:avLst/>
              <a:gdLst/>
              <a:ahLst/>
              <a:cxnLst/>
              <a:rect l="l" t="t" r="r" b="b"/>
              <a:pathLst>
                <a:path w="12890" h="1547" extrusionOk="0">
                  <a:moveTo>
                    <a:pt x="12233" y="0"/>
                  </a:moveTo>
                  <a:lnTo>
                    <a:pt x="12233" y="0"/>
                  </a:lnTo>
                  <a:cubicBezTo>
                    <a:pt x="12233" y="0"/>
                    <a:pt x="12117" y="174"/>
                    <a:pt x="11421" y="348"/>
                  </a:cubicBezTo>
                  <a:cubicBezTo>
                    <a:pt x="10223" y="677"/>
                    <a:pt x="8194" y="870"/>
                    <a:pt x="5972" y="870"/>
                  </a:cubicBezTo>
                  <a:cubicBezTo>
                    <a:pt x="3556" y="870"/>
                    <a:pt x="1295" y="638"/>
                    <a:pt x="213" y="290"/>
                  </a:cubicBezTo>
                  <a:lnTo>
                    <a:pt x="1" y="947"/>
                  </a:lnTo>
                  <a:cubicBezTo>
                    <a:pt x="1141" y="1314"/>
                    <a:pt x="3382" y="1546"/>
                    <a:pt x="5875" y="1546"/>
                  </a:cubicBezTo>
                  <a:lnTo>
                    <a:pt x="5972" y="1546"/>
                  </a:lnTo>
                  <a:cubicBezTo>
                    <a:pt x="8252" y="1546"/>
                    <a:pt x="10339" y="1353"/>
                    <a:pt x="11595" y="1005"/>
                  </a:cubicBezTo>
                  <a:cubicBezTo>
                    <a:pt x="12194" y="851"/>
                    <a:pt x="12890" y="599"/>
                    <a:pt x="12890" y="78"/>
                  </a:cubicBezTo>
                  <a:lnTo>
                    <a:pt x="12214" y="78"/>
                  </a:lnTo>
                  <a:cubicBezTo>
                    <a:pt x="12214" y="58"/>
                    <a:pt x="12214" y="39"/>
                    <a:pt x="122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81"/>
            <p:cNvSpPr/>
            <p:nvPr/>
          </p:nvSpPr>
          <p:spPr>
            <a:xfrm>
              <a:off x="1191600" y="3294550"/>
              <a:ext cx="172975" cy="211025"/>
            </a:xfrm>
            <a:custGeom>
              <a:avLst/>
              <a:gdLst/>
              <a:ahLst/>
              <a:cxnLst/>
              <a:rect l="l" t="t" r="r" b="b"/>
              <a:pathLst>
                <a:path w="6919" h="8441" extrusionOk="0">
                  <a:moveTo>
                    <a:pt x="3207" y="0"/>
                  </a:moveTo>
                  <a:cubicBezTo>
                    <a:pt x="2526" y="0"/>
                    <a:pt x="1844" y="292"/>
                    <a:pt x="1295" y="704"/>
                  </a:cubicBezTo>
                  <a:cubicBezTo>
                    <a:pt x="657" y="1168"/>
                    <a:pt x="194" y="1515"/>
                    <a:pt x="0" y="2269"/>
                  </a:cubicBezTo>
                  <a:lnTo>
                    <a:pt x="696" y="2192"/>
                  </a:lnTo>
                  <a:cubicBezTo>
                    <a:pt x="908" y="1995"/>
                    <a:pt x="1075" y="1926"/>
                    <a:pt x="1243" y="1926"/>
                  </a:cubicBezTo>
                  <a:cubicBezTo>
                    <a:pt x="1505" y="1926"/>
                    <a:pt x="1768" y="2093"/>
                    <a:pt x="2203" y="2211"/>
                  </a:cubicBezTo>
                  <a:cubicBezTo>
                    <a:pt x="2938" y="2404"/>
                    <a:pt x="3517" y="2965"/>
                    <a:pt x="3749" y="3680"/>
                  </a:cubicBezTo>
                  <a:cubicBezTo>
                    <a:pt x="3865" y="4086"/>
                    <a:pt x="3923" y="4511"/>
                    <a:pt x="3904" y="4936"/>
                  </a:cubicBezTo>
                  <a:lnTo>
                    <a:pt x="3943" y="6540"/>
                  </a:lnTo>
                  <a:cubicBezTo>
                    <a:pt x="3923" y="6926"/>
                    <a:pt x="3981" y="7332"/>
                    <a:pt x="4097" y="7699"/>
                  </a:cubicBezTo>
                  <a:cubicBezTo>
                    <a:pt x="4232" y="8086"/>
                    <a:pt x="4561" y="8356"/>
                    <a:pt x="4947" y="8433"/>
                  </a:cubicBezTo>
                  <a:cubicBezTo>
                    <a:pt x="4986" y="8439"/>
                    <a:pt x="5024" y="8441"/>
                    <a:pt x="5062" y="8441"/>
                  </a:cubicBezTo>
                  <a:cubicBezTo>
                    <a:pt x="5461" y="8441"/>
                    <a:pt x="5821" y="8173"/>
                    <a:pt x="6068" y="7873"/>
                  </a:cubicBezTo>
                  <a:cubicBezTo>
                    <a:pt x="6841" y="6888"/>
                    <a:pt x="6919" y="5516"/>
                    <a:pt x="6706" y="4279"/>
                  </a:cubicBezTo>
                  <a:cubicBezTo>
                    <a:pt x="6474" y="2771"/>
                    <a:pt x="5836" y="1245"/>
                    <a:pt x="4561" y="433"/>
                  </a:cubicBezTo>
                  <a:cubicBezTo>
                    <a:pt x="4310" y="259"/>
                    <a:pt x="4039" y="143"/>
                    <a:pt x="3749" y="66"/>
                  </a:cubicBezTo>
                  <a:cubicBezTo>
                    <a:pt x="3570" y="21"/>
                    <a:pt x="3388" y="0"/>
                    <a:pt x="3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81"/>
            <p:cNvSpPr/>
            <p:nvPr/>
          </p:nvSpPr>
          <p:spPr>
            <a:xfrm>
              <a:off x="909450" y="3274425"/>
              <a:ext cx="149800" cy="297100"/>
            </a:xfrm>
            <a:custGeom>
              <a:avLst/>
              <a:gdLst/>
              <a:ahLst/>
              <a:cxnLst/>
              <a:rect l="l" t="t" r="r" b="b"/>
              <a:pathLst>
                <a:path w="5992" h="11884" extrusionOk="0">
                  <a:moveTo>
                    <a:pt x="3155" y="1"/>
                  </a:moveTo>
                  <a:cubicBezTo>
                    <a:pt x="2958" y="1"/>
                    <a:pt x="2762" y="32"/>
                    <a:pt x="2571" y="98"/>
                  </a:cubicBezTo>
                  <a:cubicBezTo>
                    <a:pt x="2030" y="311"/>
                    <a:pt x="1586" y="716"/>
                    <a:pt x="1276" y="1200"/>
                  </a:cubicBezTo>
                  <a:cubicBezTo>
                    <a:pt x="465" y="2456"/>
                    <a:pt x="20" y="3924"/>
                    <a:pt x="20" y="5412"/>
                  </a:cubicBezTo>
                  <a:cubicBezTo>
                    <a:pt x="1" y="6900"/>
                    <a:pt x="214" y="8369"/>
                    <a:pt x="639" y="9799"/>
                  </a:cubicBezTo>
                  <a:cubicBezTo>
                    <a:pt x="774" y="10379"/>
                    <a:pt x="967" y="10958"/>
                    <a:pt x="1354" y="11384"/>
                  </a:cubicBezTo>
                  <a:cubicBezTo>
                    <a:pt x="1632" y="11688"/>
                    <a:pt x="2036" y="11883"/>
                    <a:pt x="2431" y="11883"/>
                  </a:cubicBezTo>
                  <a:cubicBezTo>
                    <a:pt x="2613" y="11883"/>
                    <a:pt x="2793" y="11842"/>
                    <a:pt x="2958" y="11751"/>
                  </a:cubicBezTo>
                  <a:lnTo>
                    <a:pt x="3074" y="11712"/>
                  </a:lnTo>
                  <a:cubicBezTo>
                    <a:pt x="3383" y="11673"/>
                    <a:pt x="3537" y="11345"/>
                    <a:pt x="3634" y="11036"/>
                  </a:cubicBezTo>
                  <a:cubicBezTo>
                    <a:pt x="4291" y="8466"/>
                    <a:pt x="1817" y="5857"/>
                    <a:pt x="2474" y="3287"/>
                  </a:cubicBezTo>
                  <a:cubicBezTo>
                    <a:pt x="2513" y="3093"/>
                    <a:pt x="2610" y="2919"/>
                    <a:pt x="2745" y="2765"/>
                  </a:cubicBezTo>
                  <a:cubicBezTo>
                    <a:pt x="2940" y="2606"/>
                    <a:pt x="3183" y="2511"/>
                    <a:pt x="3445" y="2511"/>
                  </a:cubicBezTo>
                  <a:cubicBezTo>
                    <a:pt x="3469" y="2511"/>
                    <a:pt x="3493" y="2512"/>
                    <a:pt x="3518" y="2514"/>
                  </a:cubicBezTo>
                  <a:cubicBezTo>
                    <a:pt x="4291" y="2514"/>
                    <a:pt x="4697" y="2552"/>
                    <a:pt x="5257" y="3074"/>
                  </a:cubicBezTo>
                  <a:cubicBezTo>
                    <a:pt x="5429" y="3090"/>
                    <a:pt x="5639" y="3118"/>
                    <a:pt x="5713" y="3118"/>
                  </a:cubicBezTo>
                  <a:cubicBezTo>
                    <a:pt x="5730" y="3118"/>
                    <a:pt x="5740" y="3116"/>
                    <a:pt x="5740" y="3113"/>
                  </a:cubicBezTo>
                  <a:cubicBezTo>
                    <a:pt x="5992" y="2668"/>
                    <a:pt x="5315" y="1373"/>
                    <a:pt x="4909" y="871"/>
                  </a:cubicBezTo>
                  <a:cubicBezTo>
                    <a:pt x="4477" y="350"/>
                    <a:pt x="3816" y="1"/>
                    <a:pt x="3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81"/>
            <p:cNvSpPr/>
            <p:nvPr/>
          </p:nvSpPr>
          <p:spPr>
            <a:xfrm>
              <a:off x="1109475" y="2320425"/>
              <a:ext cx="326600" cy="793650"/>
            </a:xfrm>
            <a:custGeom>
              <a:avLst/>
              <a:gdLst/>
              <a:ahLst/>
              <a:cxnLst/>
              <a:rect l="l" t="t" r="r" b="b"/>
              <a:pathLst>
                <a:path w="13064" h="31746" extrusionOk="0">
                  <a:moveTo>
                    <a:pt x="11403" y="0"/>
                  </a:moveTo>
                  <a:cubicBezTo>
                    <a:pt x="10998" y="0"/>
                    <a:pt x="10582" y="163"/>
                    <a:pt x="10242" y="421"/>
                  </a:cubicBezTo>
                  <a:cubicBezTo>
                    <a:pt x="9798" y="807"/>
                    <a:pt x="9431" y="1271"/>
                    <a:pt x="9141" y="1793"/>
                  </a:cubicBezTo>
                  <a:cubicBezTo>
                    <a:pt x="8155" y="3281"/>
                    <a:pt x="7247" y="4827"/>
                    <a:pt x="6455" y="6431"/>
                  </a:cubicBezTo>
                  <a:cubicBezTo>
                    <a:pt x="4967" y="9523"/>
                    <a:pt x="4194" y="12885"/>
                    <a:pt x="3421" y="16228"/>
                  </a:cubicBezTo>
                  <a:cubicBezTo>
                    <a:pt x="2281" y="21214"/>
                    <a:pt x="1140" y="26219"/>
                    <a:pt x="0" y="31205"/>
                  </a:cubicBezTo>
                  <a:lnTo>
                    <a:pt x="2126" y="31746"/>
                  </a:lnTo>
                  <a:cubicBezTo>
                    <a:pt x="3942" y="25910"/>
                    <a:pt x="5759" y="20016"/>
                    <a:pt x="8542" y="14566"/>
                  </a:cubicBezTo>
                  <a:cubicBezTo>
                    <a:pt x="10513" y="10663"/>
                    <a:pt x="13064" y="6721"/>
                    <a:pt x="12986" y="2353"/>
                  </a:cubicBezTo>
                  <a:cubicBezTo>
                    <a:pt x="12967" y="1464"/>
                    <a:pt x="12716" y="440"/>
                    <a:pt x="11904" y="92"/>
                  </a:cubicBezTo>
                  <a:cubicBezTo>
                    <a:pt x="11743" y="29"/>
                    <a:pt x="11574" y="0"/>
                    <a:pt x="11403"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81"/>
            <p:cNvSpPr/>
            <p:nvPr/>
          </p:nvSpPr>
          <p:spPr>
            <a:xfrm>
              <a:off x="1069375" y="3079275"/>
              <a:ext cx="107275" cy="133725"/>
            </a:xfrm>
            <a:custGeom>
              <a:avLst/>
              <a:gdLst/>
              <a:ahLst/>
              <a:cxnLst/>
              <a:rect l="l" t="t" r="r" b="b"/>
              <a:pathLst>
                <a:path w="4291" h="5349" extrusionOk="0">
                  <a:moveTo>
                    <a:pt x="2339" y="0"/>
                  </a:moveTo>
                  <a:cubicBezTo>
                    <a:pt x="889" y="967"/>
                    <a:pt x="0" y="2899"/>
                    <a:pt x="696" y="4484"/>
                  </a:cubicBezTo>
                  <a:cubicBezTo>
                    <a:pt x="812" y="4831"/>
                    <a:pt x="1082" y="5121"/>
                    <a:pt x="1411" y="5276"/>
                  </a:cubicBezTo>
                  <a:cubicBezTo>
                    <a:pt x="1566" y="5324"/>
                    <a:pt x="1725" y="5348"/>
                    <a:pt x="1884" y="5348"/>
                  </a:cubicBezTo>
                  <a:cubicBezTo>
                    <a:pt x="2044" y="5348"/>
                    <a:pt x="2203" y="5324"/>
                    <a:pt x="2358" y="5276"/>
                  </a:cubicBezTo>
                  <a:cubicBezTo>
                    <a:pt x="2725" y="5218"/>
                    <a:pt x="3092" y="5141"/>
                    <a:pt x="3440" y="5044"/>
                  </a:cubicBezTo>
                  <a:cubicBezTo>
                    <a:pt x="3749" y="4967"/>
                    <a:pt x="3943" y="4677"/>
                    <a:pt x="3923" y="4368"/>
                  </a:cubicBezTo>
                  <a:cubicBezTo>
                    <a:pt x="3885" y="3827"/>
                    <a:pt x="3962" y="3305"/>
                    <a:pt x="4155" y="2802"/>
                  </a:cubicBezTo>
                  <a:cubicBezTo>
                    <a:pt x="4232" y="2648"/>
                    <a:pt x="4271" y="2493"/>
                    <a:pt x="4290" y="2339"/>
                  </a:cubicBezTo>
                  <a:cubicBezTo>
                    <a:pt x="4271" y="2145"/>
                    <a:pt x="4213" y="1971"/>
                    <a:pt x="4116" y="1798"/>
                  </a:cubicBezTo>
                  <a:cubicBezTo>
                    <a:pt x="3943" y="1469"/>
                    <a:pt x="3788" y="1141"/>
                    <a:pt x="3633" y="812"/>
                  </a:cubicBezTo>
                  <a:lnTo>
                    <a:pt x="2339"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81"/>
            <p:cNvSpPr/>
            <p:nvPr/>
          </p:nvSpPr>
          <p:spPr>
            <a:xfrm>
              <a:off x="1248125" y="2252625"/>
              <a:ext cx="705850" cy="742325"/>
            </a:xfrm>
            <a:custGeom>
              <a:avLst/>
              <a:gdLst/>
              <a:ahLst/>
              <a:cxnLst/>
              <a:rect l="l" t="t" r="r" b="b"/>
              <a:pathLst>
                <a:path w="28234" h="29693" extrusionOk="0">
                  <a:moveTo>
                    <a:pt x="11724" y="0"/>
                  </a:moveTo>
                  <a:cubicBezTo>
                    <a:pt x="11714" y="0"/>
                    <a:pt x="11703" y="1"/>
                    <a:pt x="11692" y="2"/>
                  </a:cubicBezTo>
                  <a:lnTo>
                    <a:pt x="11498" y="41"/>
                  </a:lnTo>
                  <a:lnTo>
                    <a:pt x="11382" y="2"/>
                  </a:lnTo>
                  <a:lnTo>
                    <a:pt x="9392" y="408"/>
                  </a:lnTo>
                  <a:cubicBezTo>
                    <a:pt x="7846" y="795"/>
                    <a:pt x="6377" y="1432"/>
                    <a:pt x="5044" y="2321"/>
                  </a:cubicBezTo>
                  <a:cubicBezTo>
                    <a:pt x="4928" y="2399"/>
                    <a:pt x="4812" y="2476"/>
                    <a:pt x="4696" y="2553"/>
                  </a:cubicBezTo>
                  <a:cubicBezTo>
                    <a:pt x="2880" y="3848"/>
                    <a:pt x="1759" y="5568"/>
                    <a:pt x="735" y="7674"/>
                  </a:cubicBezTo>
                  <a:cubicBezTo>
                    <a:pt x="541" y="8061"/>
                    <a:pt x="116" y="9085"/>
                    <a:pt x="78" y="9491"/>
                  </a:cubicBezTo>
                  <a:cubicBezTo>
                    <a:pt x="0" y="10437"/>
                    <a:pt x="754" y="11191"/>
                    <a:pt x="1488" y="11829"/>
                  </a:cubicBezTo>
                  <a:cubicBezTo>
                    <a:pt x="2358" y="12563"/>
                    <a:pt x="3324" y="13162"/>
                    <a:pt x="4368" y="13587"/>
                  </a:cubicBezTo>
                  <a:lnTo>
                    <a:pt x="4406" y="13549"/>
                  </a:lnTo>
                  <a:cubicBezTo>
                    <a:pt x="4580" y="13336"/>
                    <a:pt x="4735" y="13278"/>
                    <a:pt x="4889" y="13066"/>
                  </a:cubicBezTo>
                  <a:cubicBezTo>
                    <a:pt x="4909" y="13297"/>
                    <a:pt x="4928" y="13568"/>
                    <a:pt x="4967" y="13819"/>
                  </a:cubicBezTo>
                  <a:cubicBezTo>
                    <a:pt x="5237" y="17684"/>
                    <a:pt x="5643" y="24757"/>
                    <a:pt x="6184" y="28602"/>
                  </a:cubicBezTo>
                  <a:cubicBezTo>
                    <a:pt x="6242" y="29008"/>
                    <a:pt x="6339" y="29472"/>
                    <a:pt x="6725" y="29646"/>
                  </a:cubicBezTo>
                  <a:cubicBezTo>
                    <a:pt x="6842" y="29678"/>
                    <a:pt x="6965" y="29692"/>
                    <a:pt x="7091" y="29692"/>
                  </a:cubicBezTo>
                  <a:cubicBezTo>
                    <a:pt x="7193" y="29692"/>
                    <a:pt x="7297" y="29683"/>
                    <a:pt x="7402" y="29665"/>
                  </a:cubicBezTo>
                  <a:cubicBezTo>
                    <a:pt x="8375" y="29651"/>
                    <a:pt x="9315" y="29646"/>
                    <a:pt x="10231" y="29646"/>
                  </a:cubicBezTo>
                  <a:cubicBezTo>
                    <a:pt x="12178" y="29646"/>
                    <a:pt x="14013" y="29668"/>
                    <a:pt x="15813" y="29668"/>
                  </a:cubicBezTo>
                  <a:cubicBezTo>
                    <a:pt x="17658" y="29668"/>
                    <a:pt x="19466" y="29645"/>
                    <a:pt x="21315" y="29549"/>
                  </a:cubicBezTo>
                  <a:cubicBezTo>
                    <a:pt x="21489" y="29530"/>
                    <a:pt x="21663" y="29472"/>
                    <a:pt x="21779" y="29356"/>
                  </a:cubicBezTo>
                  <a:cubicBezTo>
                    <a:pt x="21972" y="29163"/>
                    <a:pt x="22088" y="28931"/>
                    <a:pt x="22146" y="28680"/>
                  </a:cubicBezTo>
                  <a:cubicBezTo>
                    <a:pt x="22822" y="24853"/>
                    <a:pt x="23383" y="17819"/>
                    <a:pt x="23267" y="13935"/>
                  </a:cubicBezTo>
                  <a:cubicBezTo>
                    <a:pt x="23306" y="13645"/>
                    <a:pt x="23325" y="13355"/>
                    <a:pt x="23364" y="13046"/>
                  </a:cubicBezTo>
                  <a:cubicBezTo>
                    <a:pt x="23499" y="13278"/>
                    <a:pt x="23673" y="13336"/>
                    <a:pt x="23847" y="13529"/>
                  </a:cubicBezTo>
                  <a:lnTo>
                    <a:pt x="23885" y="13568"/>
                  </a:lnTo>
                  <a:cubicBezTo>
                    <a:pt x="24929" y="13143"/>
                    <a:pt x="25895" y="12563"/>
                    <a:pt x="26745" y="11810"/>
                  </a:cubicBezTo>
                  <a:cubicBezTo>
                    <a:pt x="27480" y="11210"/>
                    <a:pt x="28233" y="10437"/>
                    <a:pt x="28156" y="9491"/>
                  </a:cubicBezTo>
                  <a:cubicBezTo>
                    <a:pt x="28117" y="9085"/>
                    <a:pt x="27654" y="8080"/>
                    <a:pt x="27518" y="7693"/>
                  </a:cubicBezTo>
                  <a:cubicBezTo>
                    <a:pt x="26629" y="5278"/>
                    <a:pt x="24658" y="3616"/>
                    <a:pt x="23731" y="2804"/>
                  </a:cubicBezTo>
                  <a:cubicBezTo>
                    <a:pt x="23460" y="2611"/>
                    <a:pt x="23190" y="2418"/>
                    <a:pt x="22919" y="2244"/>
                  </a:cubicBezTo>
                  <a:cubicBezTo>
                    <a:pt x="22475" y="1935"/>
                    <a:pt x="22011" y="1664"/>
                    <a:pt x="21528" y="1452"/>
                  </a:cubicBezTo>
                  <a:cubicBezTo>
                    <a:pt x="20020" y="814"/>
                    <a:pt x="18436" y="350"/>
                    <a:pt x="16832" y="60"/>
                  </a:cubicBezTo>
                  <a:lnTo>
                    <a:pt x="16851" y="2"/>
                  </a:lnTo>
                  <a:lnTo>
                    <a:pt x="16851" y="2"/>
                  </a:lnTo>
                  <a:lnTo>
                    <a:pt x="16735" y="41"/>
                  </a:lnTo>
                  <a:lnTo>
                    <a:pt x="16523" y="2"/>
                  </a:lnTo>
                  <a:cubicBezTo>
                    <a:pt x="16513" y="1"/>
                    <a:pt x="16503" y="0"/>
                    <a:pt x="16494" y="0"/>
                  </a:cubicBezTo>
                  <a:cubicBezTo>
                    <a:pt x="16376" y="0"/>
                    <a:pt x="16300" y="110"/>
                    <a:pt x="16175" y="254"/>
                  </a:cubicBezTo>
                  <a:cubicBezTo>
                    <a:pt x="15402" y="563"/>
                    <a:pt x="15112" y="853"/>
                    <a:pt x="14687" y="969"/>
                  </a:cubicBezTo>
                  <a:cubicBezTo>
                    <a:pt x="14494" y="1007"/>
                    <a:pt x="14300" y="1026"/>
                    <a:pt x="14107" y="1026"/>
                  </a:cubicBezTo>
                  <a:cubicBezTo>
                    <a:pt x="13914" y="1026"/>
                    <a:pt x="13721" y="1007"/>
                    <a:pt x="13527" y="969"/>
                  </a:cubicBezTo>
                  <a:cubicBezTo>
                    <a:pt x="13102" y="853"/>
                    <a:pt x="12812" y="582"/>
                    <a:pt x="12059" y="254"/>
                  </a:cubicBezTo>
                  <a:cubicBezTo>
                    <a:pt x="11933" y="110"/>
                    <a:pt x="11858" y="0"/>
                    <a:pt x="11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81"/>
            <p:cNvSpPr/>
            <p:nvPr/>
          </p:nvSpPr>
          <p:spPr>
            <a:xfrm>
              <a:off x="1233150" y="2504250"/>
              <a:ext cx="143975" cy="109025"/>
            </a:xfrm>
            <a:custGeom>
              <a:avLst/>
              <a:gdLst/>
              <a:ahLst/>
              <a:cxnLst/>
              <a:rect l="l" t="t" r="r" b="b"/>
              <a:pathLst>
                <a:path w="5759" h="4361" extrusionOk="0">
                  <a:moveTo>
                    <a:pt x="616" y="0"/>
                  </a:moveTo>
                  <a:cubicBezTo>
                    <a:pt x="474" y="0"/>
                    <a:pt x="329" y="54"/>
                    <a:pt x="213" y="160"/>
                  </a:cubicBezTo>
                  <a:cubicBezTo>
                    <a:pt x="0" y="372"/>
                    <a:pt x="0" y="720"/>
                    <a:pt x="213" y="933"/>
                  </a:cubicBezTo>
                  <a:cubicBezTo>
                    <a:pt x="1044" y="1571"/>
                    <a:pt x="1836" y="2228"/>
                    <a:pt x="2667" y="2865"/>
                  </a:cubicBezTo>
                  <a:cubicBezTo>
                    <a:pt x="3363" y="3387"/>
                    <a:pt x="4155" y="3774"/>
                    <a:pt x="4851" y="4295"/>
                  </a:cubicBezTo>
                  <a:cubicBezTo>
                    <a:pt x="4938" y="4339"/>
                    <a:pt x="5032" y="4361"/>
                    <a:pt x="5123" y="4361"/>
                  </a:cubicBezTo>
                  <a:cubicBezTo>
                    <a:pt x="5315" y="4361"/>
                    <a:pt x="5500" y="4266"/>
                    <a:pt x="5604" y="4083"/>
                  </a:cubicBezTo>
                  <a:cubicBezTo>
                    <a:pt x="5759" y="3832"/>
                    <a:pt x="5662" y="3484"/>
                    <a:pt x="5411" y="3329"/>
                  </a:cubicBezTo>
                  <a:cubicBezTo>
                    <a:pt x="4735" y="2846"/>
                    <a:pt x="3981" y="2440"/>
                    <a:pt x="3305" y="1957"/>
                  </a:cubicBezTo>
                  <a:cubicBezTo>
                    <a:pt x="2512" y="1377"/>
                    <a:pt x="1759" y="740"/>
                    <a:pt x="1005" y="160"/>
                  </a:cubicBezTo>
                  <a:cubicBezTo>
                    <a:pt x="899" y="54"/>
                    <a:pt x="759" y="0"/>
                    <a:pt x="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81"/>
            <p:cNvSpPr/>
            <p:nvPr/>
          </p:nvSpPr>
          <p:spPr>
            <a:xfrm>
              <a:off x="1826900" y="2481225"/>
              <a:ext cx="153550" cy="130350"/>
            </a:xfrm>
            <a:custGeom>
              <a:avLst/>
              <a:gdLst/>
              <a:ahLst/>
              <a:cxnLst/>
              <a:rect l="l" t="t" r="r" b="b"/>
              <a:pathLst>
                <a:path w="6142" h="5214" extrusionOk="0">
                  <a:moveTo>
                    <a:pt x="5374" y="0"/>
                  </a:moveTo>
                  <a:cubicBezTo>
                    <a:pt x="5202" y="0"/>
                    <a:pt x="5028" y="79"/>
                    <a:pt x="4908" y="269"/>
                  </a:cubicBezTo>
                  <a:cubicBezTo>
                    <a:pt x="4348" y="1120"/>
                    <a:pt x="3672" y="1893"/>
                    <a:pt x="2899" y="2550"/>
                  </a:cubicBezTo>
                  <a:cubicBezTo>
                    <a:pt x="2126" y="3226"/>
                    <a:pt x="1275" y="3767"/>
                    <a:pt x="348" y="4192"/>
                  </a:cubicBezTo>
                  <a:cubicBezTo>
                    <a:pt x="77" y="4347"/>
                    <a:pt x="0" y="4675"/>
                    <a:pt x="155" y="4946"/>
                  </a:cubicBezTo>
                  <a:cubicBezTo>
                    <a:pt x="258" y="5115"/>
                    <a:pt x="441" y="5213"/>
                    <a:pt x="631" y="5213"/>
                  </a:cubicBezTo>
                  <a:cubicBezTo>
                    <a:pt x="724" y="5213"/>
                    <a:pt x="819" y="5190"/>
                    <a:pt x="908" y="5139"/>
                  </a:cubicBezTo>
                  <a:cubicBezTo>
                    <a:pt x="1913" y="4675"/>
                    <a:pt x="2860" y="4076"/>
                    <a:pt x="3672" y="3323"/>
                  </a:cubicBezTo>
                  <a:cubicBezTo>
                    <a:pt x="4522" y="2608"/>
                    <a:pt x="5276" y="1757"/>
                    <a:pt x="5875" y="810"/>
                  </a:cubicBezTo>
                  <a:cubicBezTo>
                    <a:pt x="6142" y="396"/>
                    <a:pt x="5762" y="0"/>
                    <a:pt x="5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81"/>
            <p:cNvSpPr/>
            <p:nvPr/>
          </p:nvSpPr>
          <p:spPr>
            <a:xfrm>
              <a:off x="1385325" y="2256100"/>
              <a:ext cx="442550" cy="1846425"/>
            </a:xfrm>
            <a:custGeom>
              <a:avLst/>
              <a:gdLst/>
              <a:ahLst/>
              <a:cxnLst/>
              <a:rect l="l" t="t" r="r" b="b"/>
              <a:pathLst>
                <a:path w="17702" h="73857" extrusionOk="0">
                  <a:moveTo>
                    <a:pt x="13213" y="1"/>
                  </a:moveTo>
                  <a:cubicBezTo>
                    <a:pt x="13015" y="1"/>
                    <a:pt x="12817" y="13"/>
                    <a:pt x="12619" y="37"/>
                  </a:cubicBezTo>
                  <a:cubicBezTo>
                    <a:pt x="12581" y="3090"/>
                    <a:pt x="12407" y="6163"/>
                    <a:pt x="12078" y="9216"/>
                  </a:cubicBezTo>
                  <a:cubicBezTo>
                    <a:pt x="11982" y="10009"/>
                    <a:pt x="11305" y="10627"/>
                    <a:pt x="10494" y="10627"/>
                  </a:cubicBezTo>
                  <a:lnTo>
                    <a:pt x="6339" y="10627"/>
                  </a:lnTo>
                  <a:cubicBezTo>
                    <a:pt x="5972" y="10627"/>
                    <a:pt x="5566" y="10627"/>
                    <a:pt x="5295" y="10395"/>
                  </a:cubicBezTo>
                  <a:cubicBezTo>
                    <a:pt x="5025" y="10144"/>
                    <a:pt x="4928" y="9699"/>
                    <a:pt x="4890" y="9313"/>
                  </a:cubicBezTo>
                  <a:cubicBezTo>
                    <a:pt x="4542" y="6260"/>
                    <a:pt x="4194" y="3206"/>
                    <a:pt x="3865" y="172"/>
                  </a:cubicBezTo>
                  <a:lnTo>
                    <a:pt x="1933" y="617"/>
                  </a:lnTo>
                  <a:cubicBezTo>
                    <a:pt x="2455" y="7864"/>
                    <a:pt x="1856" y="16849"/>
                    <a:pt x="715" y="24019"/>
                  </a:cubicBezTo>
                  <a:cubicBezTo>
                    <a:pt x="368" y="26183"/>
                    <a:pt x="0" y="30782"/>
                    <a:pt x="271" y="36309"/>
                  </a:cubicBezTo>
                  <a:cubicBezTo>
                    <a:pt x="348" y="37546"/>
                    <a:pt x="445" y="38841"/>
                    <a:pt x="580" y="40155"/>
                  </a:cubicBezTo>
                  <a:cubicBezTo>
                    <a:pt x="793" y="54783"/>
                    <a:pt x="3421" y="71422"/>
                    <a:pt x="3807" y="73605"/>
                  </a:cubicBezTo>
                  <a:cubicBezTo>
                    <a:pt x="3846" y="73760"/>
                    <a:pt x="3981" y="73856"/>
                    <a:pt x="4155" y="73856"/>
                  </a:cubicBezTo>
                  <a:lnTo>
                    <a:pt x="6126" y="73798"/>
                  </a:lnTo>
                  <a:cubicBezTo>
                    <a:pt x="6281" y="73798"/>
                    <a:pt x="6416" y="73702"/>
                    <a:pt x="6436" y="73528"/>
                  </a:cubicBezTo>
                  <a:cubicBezTo>
                    <a:pt x="6609" y="71151"/>
                    <a:pt x="7943" y="52464"/>
                    <a:pt x="8368" y="41353"/>
                  </a:cubicBezTo>
                  <a:lnTo>
                    <a:pt x="8967" y="41411"/>
                  </a:lnTo>
                  <a:cubicBezTo>
                    <a:pt x="10184" y="52059"/>
                    <a:pt x="11924" y="70339"/>
                    <a:pt x="12194" y="73354"/>
                  </a:cubicBezTo>
                  <a:cubicBezTo>
                    <a:pt x="12249" y="73594"/>
                    <a:pt x="12463" y="73780"/>
                    <a:pt x="12717" y="73780"/>
                  </a:cubicBezTo>
                  <a:cubicBezTo>
                    <a:pt x="12730" y="73780"/>
                    <a:pt x="12742" y="73780"/>
                    <a:pt x="12755" y="73779"/>
                  </a:cubicBezTo>
                  <a:lnTo>
                    <a:pt x="14320" y="73779"/>
                  </a:lnTo>
                  <a:cubicBezTo>
                    <a:pt x="14333" y="73780"/>
                    <a:pt x="14345" y="73781"/>
                    <a:pt x="14358" y="73781"/>
                  </a:cubicBezTo>
                  <a:cubicBezTo>
                    <a:pt x="14596" y="73781"/>
                    <a:pt x="14824" y="73611"/>
                    <a:pt x="14861" y="73354"/>
                  </a:cubicBezTo>
                  <a:cubicBezTo>
                    <a:pt x="15209" y="70571"/>
                    <a:pt x="17450" y="55402"/>
                    <a:pt x="17277" y="41449"/>
                  </a:cubicBezTo>
                  <a:cubicBezTo>
                    <a:pt x="17702" y="35787"/>
                    <a:pt x="17412" y="30802"/>
                    <a:pt x="16735" y="25545"/>
                  </a:cubicBezTo>
                  <a:cubicBezTo>
                    <a:pt x="16291" y="22241"/>
                    <a:pt x="15441" y="19014"/>
                    <a:pt x="14996" y="15709"/>
                  </a:cubicBezTo>
                  <a:cubicBezTo>
                    <a:pt x="14281" y="10627"/>
                    <a:pt x="14532" y="5448"/>
                    <a:pt x="14958" y="327"/>
                  </a:cubicBezTo>
                  <a:cubicBezTo>
                    <a:pt x="14392" y="110"/>
                    <a:pt x="13805" y="1"/>
                    <a:pt x="13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81"/>
            <p:cNvSpPr/>
            <p:nvPr/>
          </p:nvSpPr>
          <p:spPr>
            <a:xfrm>
              <a:off x="1313350" y="3872500"/>
              <a:ext cx="264750" cy="341625"/>
            </a:xfrm>
            <a:custGeom>
              <a:avLst/>
              <a:gdLst/>
              <a:ahLst/>
              <a:cxnLst/>
              <a:rect l="l" t="t" r="r" b="b"/>
              <a:pathLst>
                <a:path w="10590" h="13665" extrusionOk="0">
                  <a:moveTo>
                    <a:pt x="6177" y="0"/>
                  </a:moveTo>
                  <a:cubicBezTo>
                    <a:pt x="5721" y="0"/>
                    <a:pt x="5266" y="13"/>
                    <a:pt x="4812" y="41"/>
                  </a:cubicBezTo>
                  <a:cubicBezTo>
                    <a:pt x="4754" y="2804"/>
                    <a:pt x="5024" y="5548"/>
                    <a:pt x="5643" y="8254"/>
                  </a:cubicBezTo>
                  <a:cubicBezTo>
                    <a:pt x="5778" y="8872"/>
                    <a:pt x="5759" y="9761"/>
                    <a:pt x="5140" y="9838"/>
                  </a:cubicBezTo>
                  <a:cubicBezTo>
                    <a:pt x="4947" y="9838"/>
                    <a:pt x="4754" y="9800"/>
                    <a:pt x="4599" y="9742"/>
                  </a:cubicBezTo>
                  <a:cubicBezTo>
                    <a:pt x="4261" y="9636"/>
                    <a:pt x="3924" y="9587"/>
                    <a:pt x="3596" y="9587"/>
                  </a:cubicBezTo>
                  <a:cubicBezTo>
                    <a:pt x="1638" y="9587"/>
                    <a:pt x="0" y="11344"/>
                    <a:pt x="348" y="13413"/>
                  </a:cubicBezTo>
                  <a:lnTo>
                    <a:pt x="503" y="13664"/>
                  </a:lnTo>
                  <a:cubicBezTo>
                    <a:pt x="2819" y="13498"/>
                    <a:pt x="5136" y="13411"/>
                    <a:pt x="7459" y="13411"/>
                  </a:cubicBezTo>
                  <a:cubicBezTo>
                    <a:pt x="8373" y="13411"/>
                    <a:pt x="9287" y="13425"/>
                    <a:pt x="10203" y="13452"/>
                  </a:cubicBezTo>
                  <a:lnTo>
                    <a:pt x="10590" y="408"/>
                  </a:lnTo>
                  <a:cubicBezTo>
                    <a:pt x="9141" y="142"/>
                    <a:pt x="7659" y="0"/>
                    <a:pt x="6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81"/>
            <p:cNvSpPr/>
            <p:nvPr/>
          </p:nvSpPr>
          <p:spPr>
            <a:xfrm>
              <a:off x="1307550" y="4208775"/>
              <a:ext cx="270550" cy="26125"/>
            </a:xfrm>
            <a:custGeom>
              <a:avLst/>
              <a:gdLst/>
              <a:ahLst/>
              <a:cxnLst/>
              <a:rect l="l" t="t" r="r" b="b"/>
              <a:pathLst>
                <a:path w="10822" h="1045" extrusionOk="0">
                  <a:moveTo>
                    <a:pt x="522" y="1"/>
                  </a:moveTo>
                  <a:cubicBezTo>
                    <a:pt x="232" y="1"/>
                    <a:pt x="0" y="233"/>
                    <a:pt x="0" y="523"/>
                  </a:cubicBezTo>
                  <a:cubicBezTo>
                    <a:pt x="0" y="812"/>
                    <a:pt x="232" y="1044"/>
                    <a:pt x="522" y="1044"/>
                  </a:cubicBezTo>
                  <a:lnTo>
                    <a:pt x="10300" y="1044"/>
                  </a:lnTo>
                  <a:cubicBezTo>
                    <a:pt x="10590" y="1044"/>
                    <a:pt x="10822" y="812"/>
                    <a:pt x="10822" y="523"/>
                  </a:cubicBezTo>
                  <a:cubicBezTo>
                    <a:pt x="10822" y="233"/>
                    <a:pt x="10590" y="1"/>
                    <a:pt x="10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81"/>
            <p:cNvSpPr/>
            <p:nvPr/>
          </p:nvSpPr>
          <p:spPr>
            <a:xfrm>
              <a:off x="1657325" y="3872500"/>
              <a:ext cx="258000" cy="341625"/>
            </a:xfrm>
            <a:custGeom>
              <a:avLst/>
              <a:gdLst/>
              <a:ahLst/>
              <a:cxnLst/>
              <a:rect l="l" t="t" r="r" b="b"/>
              <a:pathLst>
                <a:path w="10320" h="13665" extrusionOk="0">
                  <a:moveTo>
                    <a:pt x="4372" y="0"/>
                  </a:moveTo>
                  <a:cubicBezTo>
                    <a:pt x="2909" y="0"/>
                    <a:pt x="1449" y="142"/>
                    <a:pt x="0" y="408"/>
                  </a:cubicBezTo>
                  <a:lnTo>
                    <a:pt x="406" y="13452"/>
                  </a:lnTo>
                  <a:cubicBezTo>
                    <a:pt x="1306" y="13425"/>
                    <a:pt x="2207" y="13411"/>
                    <a:pt x="3110" y="13411"/>
                  </a:cubicBezTo>
                  <a:cubicBezTo>
                    <a:pt x="5405" y="13411"/>
                    <a:pt x="7708" y="13498"/>
                    <a:pt x="10010" y="13664"/>
                  </a:cubicBezTo>
                  <a:lnTo>
                    <a:pt x="10165" y="13413"/>
                  </a:lnTo>
                  <a:cubicBezTo>
                    <a:pt x="10319" y="12292"/>
                    <a:pt x="9914" y="11152"/>
                    <a:pt x="9083" y="10399"/>
                  </a:cubicBezTo>
                  <a:cubicBezTo>
                    <a:pt x="8466" y="9877"/>
                    <a:pt x="7693" y="9600"/>
                    <a:pt x="6909" y="9600"/>
                  </a:cubicBezTo>
                  <a:cubicBezTo>
                    <a:pt x="6589" y="9600"/>
                    <a:pt x="6266" y="9646"/>
                    <a:pt x="5952" y="9742"/>
                  </a:cubicBezTo>
                  <a:cubicBezTo>
                    <a:pt x="5778" y="9800"/>
                    <a:pt x="5604" y="9838"/>
                    <a:pt x="5430" y="9838"/>
                  </a:cubicBezTo>
                  <a:cubicBezTo>
                    <a:pt x="4793" y="9761"/>
                    <a:pt x="4773" y="8872"/>
                    <a:pt x="4909" y="8254"/>
                  </a:cubicBezTo>
                  <a:cubicBezTo>
                    <a:pt x="5527" y="5548"/>
                    <a:pt x="5797" y="2785"/>
                    <a:pt x="5720" y="41"/>
                  </a:cubicBezTo>
                  <a:cubicBezTo>
                    <a:pt x="5271" y="13"/>
                    <a:pt x="4821" y="0"/>
                    <a:pt x="4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81"/>
            <p:cNvSpPr/>
            <p:nvPr/>
          </p:nvSpPr>
          <p:spPr>
            <a:xfrm>
              <a:off x="1657325" y="4208775"/>
              <a:ext cx="268150" cy="26125"/>
            </a:xfrm>
            <a:custGeom>
              <a:avLst/>
              <a:gdLst/>
              <a:ahLst/>
              <a:cxnLst/>
              <a:rect l="l" t="t" r="r" b="b"/>
              <a:pathLst>
                <a:path w="10726" h="1045" extrusionOk="0">
                  <a:moveTo>
                    <a:pt x="522" y="1"/>
                  </a:moveTo>
                  <a:cubicBezTo>
                    <a:pt x="232" y="1"/>
                    <a:pt x="0" y="233"/>
                    <a:pt x="0" y="523"/>
                  </a:cubicBezTo>
                  <a:cubicBezTo>
                    <a:pt x="0" y="812"/>
                    <a:pt x="232" y="1044"/>
                    <a:pt x="522" y="1044"/>
                  </a:cubicBezTo>
                  <a:lnTo>
                    <a:pt x="10203" y="1044"/>
                  </a:lnTo>
                  <a:cubicBezTo>
                    <a:pt x="10493" y="1044"/>
                    <a:pt x="10725" y="812"/>
                    <a:pt x="10725" y="523"/>
                  </a:cubicBezTo>
                  <a:cubicBezTo>
                    <a:pt x="10725" y="233"/>
                    <a:pt x="10493" y="1"/>
                    <a:pt x="10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81"/>
            <p:cNvSpPr/>
            <p:nvPr/>
          </p:nvSpPr>
          <p:spPr>
            <a:xfrm>
              <a:off x="1461175" y="1940575"/>
              <a:ext cx="282150" cy="233850"/>
            </a:xfrm>
            <a:custGeom>
              <a:avLst/>
              <a:gdLst/>
              <a:ahLst/>
              <a:cxnLst/>
              <a:rect l="l" t="t" r="r" b="b"/>
              <a:pathLst>
                <a:path w="11286" h="9354" extrusionOk="0">
                  <a:moveTo>
                    <a:pt x="5121" y="1"/>
                  </a:moveTo>
                  <a:cubicBezTo>
                    <a:pt x="3537" y="1"/>
                    <a:pt x="1914" y="310"/>
                    <a:pt x="599" y="1160"/>
                  </a:cubicBezTo>
                  <a:cubicBezTo>
                    <a:pt x="406" y="1276"/>
                    <a:pt x="232" y="1450"/>
                    <a:pt x="116" y="1643"/>
                  </a:cubicBezTo>
                  <a:cubicBezTo>
                    <a:pt x="39" y="1856"/>
                    <a:pt x="0" y="2088"/>
                    <a:pt x="39" y="2320"/>
                  </a:cubicBezTo>
                  <a:cubicBezTo>
                    <a:pt x="97" y="3846"/>
                    <a:pt x="213" y="5431"/>
                    <a:pt x="909" y="6822"/>
                  </a:cubicBezTo>
                  <a:cubicBezTo>
                    <a:pt x="1604" y="8214"/>
                    <a:pt x="2996" y="9354"/>
                    <a:pt x="4600" y="9354"/>
                  </a:cubicBezTo>
                  <a:lnTo>
                    <a:pt x="8097" y="9334"/>
                  </a:lnTo>
                  <a:cubicBezTo>
                    <a:pt x="9276" y="8774"/>
                    <a:pt x="10107" y="7692"/>
                    <a:pt x="10571" y="6513"/>
                  </a:cubicBezTo>
                  <a:cubicBezTo>
                    <a:pt x="11035" y="5334"/>
                    <a:pt x="11170" y="4059"/>
                    <a:pt x="11247" y="2783"/>
                  </a:cubicBezTo>
                  <a:cubicBezTo>
                    <a:pt x="11286" y="2146"/>
                    <a:pt x="11267" y="1411"/>
                    <a:pt x="10745" y="1006"/>
                  </a:cubicBezTo>
                  <a:cubicBezTo>
                    <a:pt x="10474" y="832"/>
                    <a:pt x="10146" y="696"/>
                    <a:pt x="9817" y="658"/>
                  </a:cubicBezTo>
                  <a:cubicBezTo>
                    <a:pt x="8271" y="349"/>
                    <a:pt x="6706" y="20"/>
                    <a:pt x="5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81"/>
            <p:cNvSpPr/>
            <p:nvPr/>
          </p:nvSpPr>
          <p:spPr>
            <a:xfrm>
              <a:off x="1640900" y="2237850"/>
              <a:ext cx="28425" cy="29600"/>
            </a:xfrm>
            <a:custGeom>
              <a:avLst/>
              <a:gdLst/>
              <a:ahLst/>
              <a:cxnLst/>
              <a:rect l="l" t="t" r="r" b="b"/>
              <a:pathLst>
                <a:path w="1137" h="1184" extrusionOk="0">
                  <a:moveTo>
                    <a:pt x="231" y="1"/>
                  </a:moveTo>
                  <a:cubicBezTo>
                    <a:pt x="209" y="1"/>
                    <a:pt x="190" y="6"/>
                    <a:pt x="174" y="14"/>
                  </a:cubicBezTo>
                  <a:cubicBezTo>
                    <a:pt x="116" y="33"/>
                    <a:pt x="77" y="52"/>
                    <a:pt x="39" y="110"/>
                  </a:cubicBezTo>
                  <a:cubicBezTo>
                    <a:pt x="19" y="149"/>
                    <a:pt x="0" y="207"/>
                    <a:pt x="19" y="265"/>
                  </a:cubicBezTo>
                  <a:cubicBezTo>
                    <a:pt x="39" y="323"/>
                    <a:pt x="77" y="361"/>
                    <a:pt x="116" y="400"/>
                  </a:cubicBezTo>
                  <a:cubicBezTo>
                    <a:pt x="193" y="419"/>
                    <a:pt x="271" y="458"/>
                    <a:pt x="329" y="516"/>
                  </a:cubicBezTo>
                  <a:lnTo>
                    <a:pt x="338" y="521"/>
                  </a:lnTo>
                  <a:lnTo>
                    <a:pt x="338" y="521"/>
                  </a:lnTo>
                  <a:cubicBezTo>
                    <a:pt x="343" y="526"/>
                    <a:pt x="358" y="535"/>
                    <a:pt x="367" y="535"/>
                  </a:cubicBezTo>
                  <a:lnTo>
                    <a:pt x="406" y="574"/>
                  </a:lnTo>
                  <a:cubicBezTo>
                    <a:pt x="425" y="593"/>
                    <a:pt x="464" y="632"/>
                    <a:pt x="483" y="651"/>
                  </a:cubicBezTo>
                  <a:lnTo>
                    <a:pt x="522" y="709"/>
                  </a:lnTo>
                  <a:lnTo>
                    <a:pt x="541" y="729"/>
                  </a:lnTo>
                  <a:lnTo>
                    <a:pt x="618" y="845"/>
                  </a:lnTo>
                  <a:cubicBezTo>
                    <a:pt x="618" y="845"/>
                    <a:pt x="638" y="864"/>
                    <a:pt x="638" y="883"/>
                  </a:cubicBezTo>
                  <a:lnTo>
                    <a:pt x="657" y="922"/>
                  </a:lnTo>
                  <a:cubicBezTo>
                    <a:pt x="657" y="960"/>
                    <a:pt x="676" y="999"/>
                    <a:pt x="696" y="1038"/>
                  </a:cubicBezTo>
                  <a:cubicBezTo>
                    <a:pt x="727" y="1139"/>
                    <a:pt x="808" y="1183"/>
                    <a:pt x="890" y="1183"/>
                  </a:cubicBezTo>
                  <a:cubicBezTo>
                    <a:pt x="1012" y="1183"/>
                    <a:pt x="1136" y="1084"/>
                    <a:pt x="1102" y="922"/>
                  </a:cubicBezTo>
                  <a:cubicBezTo>
                    <a:pt x="986" y="535"/>
                    <a:pt x="715" y="207"/>
                    <a:pt x="348" y="52"/>
                  </a:cubicBezTo>
                  <a:lnTo>
                    <a:pt x="329" y="33"/>
                  </a:lnTo>
                  <a:cubicBezTo>
                    <a:pt x="295" y="10"/>
                    <a:pt x="261" y="1"/>
                    <a:pt x="231" y="1"/>
                  </a:cubicBezTo>
                  <a:close/>
                </a:path>
              </a:pathLst>
            </a:custGeom>
            <a:solidFill>
              <a:srgbClr val="F1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81"/>
            <p:cNvSpPr/>
            <p:nvPr/>
          </p:nvSpPr>
          <p:spPr>
            <a:xfrm>
              <a:off x="1534125" y="2241075"/>
              <a:ext cx="24650" cy="22450"/>
            </a:xfrm>
            <a:custGeom>
              <a:avLst/>
              <a:gdLst/>
              <a:ahLst/>
              <a:cxnLst/>
              <a:rect l="l" t="t" r="r" b="b"/>
              <a:pathLst>
                <a:path w="986" h="898" extrusionOk="0">
                  <a:moveTo>
                    <a:pt x="773" y="1"/>
                  </a:moveTo>
                  <a:cubicBezTo>
                    <a:pt x="580" y="1"/>
                    <a:pt x="387" y="78"/>
                    <a:pt x="252" y="194"/>
                  </a:cubicBezTo>
                  <a:cubicBezTo>
                    <a:pt x="116" y="310"/>
                    <a:pt x="39" y="464"/>
                    <a:pt x="0" y="638"/>
                  </a:cubicBezTo>
                  <a:cubicBezTo>
                    <a:pt x="0" y="677"/>
                    <a:pt x="0" y="716"/>
                    <a:pt x="0" y="754"/>
                  </a:cubicBezTo>
                  <a:lnTo>
                    <a:pt x="20" y="793"/>
                  </a:lnTo>
                  <a:cubicBezTo>
                    <a:pt x="58" y="851"/>
                    <a:pt x="97" y="870"/>
                    <a:pt x="155" y="889"/>
                  </a:cubicBezTo>
                  <a:cubicBezTo>
                    <a:pt x="166" y="895"/>
                    <a:pt x="179" y="897"/>
                    <a:pt x="193" y="897"/>
                  </a:cubicBezTo>
                  <a:cubicBezTo>
                    <a:pt x="228" y="897"/>
                    <a:pt x="269" y="884"/>
                    <a:pt x="310" y="870"/>
                  </a:cubicBezTo>
                  <a:cubicBezTo>
                    <a:pt x="348" y="851"/>
                    <a:pt x="387" y="793"/>
                    <a:pt x="406" y="754"/>
                  </a:cubicBezTo>
                  <a:cubicBezTo>
                    <a:pt x="406" y="696"/>
                    <a:pt x="426" y="658"/>
                    <a:pt x="445" y="619"/>
                  </a:cubicBezTo>
                  <a:lnTo>
                    <a:pt x="445" y="619"/>
                  </a:lnTo>
                  <a:lnTo>
                    <a:pt x="426" y="677"/>
                  </a:lnTo>
                  <a:cubicBezTo>
                    <a:pt x="445" y="619"/>
                    <a:pt x="464" y="580"/>
                    <a:pt x="503" y="542"/>
                  </a:cubicBezTo>
                  <a:lnTo>
                    <a:pt x="503" y="542"/>
                  </a:lnTo>
                  <a:lnTo>
                    <a:pt x="464" y="580"/>
                  </a:lnTo>
                  <a:cubicBezTo>
                    <a:pt x="484" y="542"/>
                    <a:pt x="522" y="503"/>
                    <a:pt x="561" y="484"/>
                  </a:cubicBezTo>
                  <a:lnTo>
                    <a:pt x="561" y="484"/>
                  </a:lnTo>
                  <a:lnTo>
                    <a:pt x="522" y="503"/>
                  </a:lnTo>
                  <a:cubicBezTo>
                    <a:pt x="561" y="484"/>
                    <a:pt x="619" y="445"/>
                    <a:pt x="657" y="426"/>
                  </a:cubicBezTo>
                  <a:lnTo>
                    <a:pt x="657" y="426"/>
                  </a:lnTo>
                  <a:lnTo>
                    <a:pt x="599" y="464"/>
                  </a:lnTo>
                  <a:cubicBezTo>
                    <a:pt x="657" y="426"/>
                    <a:pt x="696" y="426"/>
                    <a:pt x="754" y="426"/>
                  </a:cubicBezTo>
                  <a:lnTo>
                    <a:pt x="773" y="426"/>
                  </a:lnTo>
                  <a:cubicBezTo>
                    <a:pt x="889" y="406"/>
                    <a:pt x="967" y="329"/>
                    <a:pt x="986" y="213"/>
                  </a:cubicBezTo>
                  <a:cubicBezTo>
                    <a:pt x="986" y="97"/>
                    <a:pt x="889" y="1"/>
                    <a:pt x="773" y="1"/>
                  </a:cubicBezTo>
                  <a:close/>
                </a:path>
              </a:pathLst>
            </a:custGeom>
            <a:solidFill>
              <a:srgbClr val="F1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81"/>
            <p:cNvSpPr/>
            <p:nvPr/>
          </p:nvSpPr>
          <p:spPr>
            <a:xfrm>
              <a:off x="1544275" y="2121050"/>
              <a:ext cx="114025" cy="167975"/>
            </a:xfrm>
            <a:custGeom>
              <a:avLst/>
              <a:gdLst/>
              <a:ahLst/>
              <a:cxnLst/>
              <a:rect l="l" t="t" r="r" b="b"/>
              <a:pathLst>
                <a:path w="4561" h="6719" extrusionOk="0">
                  <a:moveTo>
                    <a:pt x="4070" y="0"/>
                  </a:moveTo>
                  <a:cubicBezTo>
                    <a:pt x="3617" y="0"/>
                    <a:pt x="3155" y="203"/>
                    <a:pt x="2706" y="299"/>
                  </a:cubicBezTo>
                  <a:cubicBezTo>
                    <a:pt x="2461" y="341"/>
                    <a:pt x="2214" y="350"/>
                    <a:pt x="1967" y="350"/>
                  </a:cubicBezTo>
                  <a:cubicBezTo>
                    <a:pt x="1777" y="350"/>
                    <a:pt x="1586" y="345"/>
                    <a:pt x="1396" y="345"/>
                  </a:cubicBezTo>
                  <a:cubicBezTo>
                    <a:pt x="1149" y="345"/>
                    <a:pt x="902" y="354"/>
                    <a:pt x="657" y="396"/>
                  </a:cubicBezTo>
                  <a:cubicBezTo>
                    <a:pt x="561" y="396"/>
                    <a:pt x="483" y="434"/>
                    <a:pt x="425" y="492"/>
                  </a:cubicBezTo>
                  <a:cubicBezTo>
                    <a:pt x="406" y="550"/>
                    <a:pt x="406" y="589"/>
                    <a:pt x="387" y="647"/>
                  </a:cubicBezTo>
                  <a:cubicBezTo>
                    <a:pt x="290" y="1690"/>
                    <a:pt x="97" y="4454"/>
                    <a:pt x="0" y="5497"/>
                  </a:cubicBezTo>
                  <a:cubicBezTo>
                    <a:pt x="425" y="6212"/>
                    <a:pt x="1198" y="6676"/>
                    <a:pt x="2049" y="6715"/>
                  </a:cubicBezTo>
                  <a:cubicBezTo>
                    <a:pt x="2091" y="6717"/>
                    <a:pt x="2133" y="6718"/>
                    <a:pt x="2176" y="6718"/>
                  </a:cubicBezTo>
                  <a:cubicBezTo>
                    <a:pt x="3399" y="6718"/>
                    <a:pt x="4464" y="5671"/>
                    <a:pt x="4464" y="5671"/>
                  </a:cubicBezTo>
                  <a:cubicBezTo>
                    <a:pt x="4483" y="4686"/>
                    <a:pt x="4541" y="2270"/>
                    <a:pt x="4561" y="1284"/>
                  </a:cubicBezTo>
                  <a:lnTo>
                    <a:pt x="4561" y="318"/>
                  </a:lnTo>
                  <a:cubicBezTo>
                    <a:pt x="4561" y="241"/>
                    <a:pt x="4541" y="183"/>
                    <a:pt x="4503" y="106"/>
                  </a:cubicBezTo>
                  <a:cubicBezTo>
                    <a:pt x="4464" y="67"/>
                    <a:pt x="4406" y="48"/>
                    <a:pt x="4348" y="28"/>
                  </a:cubicBezTo>
                  <a:cubicBezTo>
                    <a:pt x="4256" y="9"/>
                    <a:pt x="4163" y="0"/>
                    <a:pt x="407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81"/>
            <p:cNvSpPr/>
            <p:nvPr/>
          </p:nvSpPr>
          <p:spPr>
            <a:xfrm>
              <a:off x="1550075" y="2139400"/>
              <a:ext cx="108225" cy="70425"/>
            </a:xfrm>
            <a:custGeom>
              <a:avLst/>
              <a:gdLst/>
              <a:ahLst/>
              <a:cxnLst/>
              <a:rect l="l" t="t" r="r" b="b"/>
              <a:pathLst>
                <a:path w="4329" h="2817" extrusionOk="0">
                  <a:moveTo>
                    <a:pt x="3840" y="0"/>
                  </a:moveTo>
                  <a:cubicBezTo>
                    <a:pt x="3390" y="0"/>
                    <a:pt x="2939" y="203"/>
                    <a:pt x="2474" y="299"/>
                  </a:cubicBezTo>
                  <a:cubicBezTo>
                    <a:pt x="2211" y="344"/>
                    <a:pt x="1946" y="354"/>
                    <a:pt x="1680" y="354"/>
                  </a:cubicBezTo>
                  <a:cubicBezTo>
                    <a:pt x="1464" y="354"/>
                    <a:pt x="1248" y="348"/>
                    <a:pt x="1032" y="348"/>
                  </a:cubicBezTo>
                  <a:cubicBezTo>
                    <a:pt x="829" y="348"/>
                    <a:pt x="626" y="354"/>
                    <a:pt x="425" y="377"/>
                  </a:cubicBezTo>
                  <a:cubicBezTo>
                    <a:pt x="329" y="377"/>
                    <a:pt x="251" y="435"/>
                    <a:pt x="193" y="492"/>
                  </a:cubicBezTo>
                  <a:cubicBezTo>
                    <a:pt x="174" y="531"/>
                    <a:pt x="174" y="589"/>
                    <a:pt x="155" y="647"/>
                  </a:cubicBezTo>
                  <a:lnTo>
                    <a:pt x="0" y="2174"/>
                  </a:lnTo>
                  <a:cubicBezTo>
                    <a:pt x="561" y="2560"/>
                    <a:pt x="1218" y="2773"/>
                    <a:pt x="1894" y="2811"/>
                  </a:cubicBezTo>
                  <a:cubicBezTo>
                    <a:pt x="1952" y="2815"/>
                    <a:pt x="2011" y="2817"/>
                    <a:pt x="2069" y="2817"/>
                  </a:cubicBezTo>
                  <a:cubicBezTo>
                    <a:pt x="2935" y="2817"/>
                    <a:pt x="3766" y="2417"/>
                    <a:pt x="4309" y="1729"/>
                  </a:cubicBezTo>
                  <a:lnTo>
                    <a:pt x="4309" y="1265"/>
                  </a:lnTo>
                  <a:lnTo>
                    <a:pt x="4309" y="299"/>
                  </a:lnTo>
                  <a:cubicBezTo>
                    <a:pt x="4329" y="241"/>
                    <a:pt x="4309" y="164"/>
                    <a:pt x="4271" y="106"/>
                  </a:cubicBezTo>
                  <a:cubicBezTo>
                    <a:pt x="4232" y="67"/>
                    <a:pt x="4174" y="48"/>
                    <a:pt x="4116" y="29"/>
                  </a:cubicBezTo>
                  <a:cubicBezTo>
                    <a:pt x="4024" y="9"/>
                    <a:pt x="3932" y="0"/>
                    <a:pt x="3840" y="0"/>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81"/>
            <p:cNvSpPr/>
            <p:nvPr/>
          </p:nvSpPr>
          <p:spPr>
            <a:xfrm>
              <a:off x="1534675" y="2258100"/>
              <a:ext cx="134075" cy="33675"/>
            </a:xfrm>
            <a:custGeom>
              <a:avLst/>
              <a:gdLst/>
              <a:ahLst/>
              <a:cxnLst/>
              <a:rect l="l" t="t" r="r" b="b"/>
              <a:pathLst>
                <a:path w="5363" h="1347" extrusionOk="0">
                  <a:moveTo>
                    <a:pt x="319" y="0"/>
                  </a:moveTo>
                  <a:cubicBezTo>
                    <a:pt x="146" y="0"/>
                    <a:pt x="1" y="211"/>
                    <a:pt x="152" y="363"/>
                  </a:cubicBezTo>
                  <a:cubicBezTo>
                    <a:pt x="875" y="1018"/>
                    <a:pt x="1786" y="1346"/>
                    <a:pt x="2697" y="1346"/>
                  </a:cubicBezTo>
                  <a:cubicBezTo>
                    <a:pt x="3588" y="1346"/>
                    <a:pt x="4480" y="1032"/>
                    <a:pt x="5196" y="402"/>
                  </a:cubicBezTo>
                  <a:cubicBezTo>
                    <a:pt x="5362" y="265"/>
                    <a:pt x="5209" y="58"/>
                    <a:pt x="5042" y="58"/>
                  </a:cubicBezTo>
                  <a:cubicBezTo>
                    <a:pt x="4995" y="58"/>
                    <a:pt x="4948" y="74"/>
                    <a:pt x="4906" y="112"/>
                  </a:cubicBezTo>
                  <a:cubicBezTo>
                    <a:pt x="4279" y="663"/>
                    <a:pt x="3494" y="938"/>
                    <a:pt x="2710" y="938"/>
                  </a:cubicBezTo>
                  <a:cubicBezTo>
                    <a:pt x="1899" y="938"/>
                    <a:pt x="1090" y="643"/>
                    <a:pt x="462" y="54"/>
                  </a:cubicBezTo>
                  <a:cubicBezTo>
                    <a:pt x="416" y="16"/>
                    <a:pt x="366" y="0"/>
                    <a:pt x="319" y="0"/>
                  </a:cubicBezTo>
                  <a:close/>
                </a:path>
              </a:pathLst>
            </a:custGeom>
            <a:solidFill>
              <a:srgbClr val="F1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81"/>
            <p:cNvSpPr/>
            <p:nvPr/>
          </p:nvSpPr>
          <p:spPr>
            <a:xfrm>
              <a:off x="1498375" y="1923200"/>
              <a:ext cx="207275" cy="273450"/>
            </a:xfrm>
            <a:custGeom>
              <a:avLst/>
              <a:gdLst/>
              <a:ahLst/>
              <a:cxnLst/>
              <a:rect l="l" t="t" r="r" b="b"/>
              <a:pathLst>
                <a:path w="8291" h="10938" extrusionOk="0">
                  <a:moveTo>
                    <a:pt x="4155" y="0"/>
                  </a:moveTo>
                  <a:cubicBezTo>
                    <a:pt x="1856" y="0"/>
                    <a:pt x="0" y="2435"/>
                    <a:pt x="0" y="5469"/>
                  </a:cubicBezTo>
                  <a:cubicBezTo>
                    <a:pt x="0" y="8483"/>
                    <a:pt x="1856" y="10938"/>
                    <a:pt x="4155" y="10938"/>
                  </a:cubicBezTo>
                  <a:cubicBezTo>
                    <a:pt x="6435" y="10938"/>
                    <a:pt x="8291" y="8483"/>
                    <a:pt x="8291" y="5469"/>
                  </a:cubicBezTo>
                  <a:cubicBezTo>
                    <a:pt x="8291" y="2435"/>
                    <a:pt x="6435" y="0"/>
                    <a:pt x="4155"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81"/>
            <p:cNvSpPr/>
            <p:nvPr/>
          </p:nvSpPr>
          <p:spPr>
            <a:xfrm>
              <a:off x="1699825" y="2037200"/>
              <a:ext cx="25625" cy="52200"/>
            </a:xfrm>
            <a:custGeom>
              <a:avLst/>
              <a:gdLst/>
              <a:ahLst/>
              <a:cxnLst/>
              <a:rect l="l" t="t" r="r" b="b"/>
              <a:pathLst>
                <a:path w="1025" h="2088" extrusionOk="0">
                  <a:moveTo>
                    <a:pt x="59" y="1"/>
                  </a:moveTo>
                  <a:lnTo>
                    <a:pt x="1" y="2088"/>
                  </a:lnTo>
                  <a:cubicBezTo>
                    <a:pt x="522" y="1952"/>
                    <a:pt x="909" y="1527"/>
                    <a:pt x="986" y="1005"/>
                  </a:cubicBezTo>
                  <a:cubicBezTo>
                    <a:pt x="1025" y="464"/>
                    <a:pt x="600" y="1"/>
                    <a:pt x="5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81"/>
            <p:cNvSpPr/>
            <p:nvPr/>
          </p:nvSpPr>
          <p:spPr>
            <a:xfrm>
              <a:off x="1481950" y="2037200"/>
              <a:ext cx="25625" cy="52200"/>
            </a:xfrm>
            <a:custGeom>
              <a:avLst/>
              <a:gdLst/>
              <a:ahLst/>
              <a:cxnLst/>
              <a:rect l="l" t="t" r="r" b="b"/>
              <a:pathLst>
                <a:path w="1025" h="2088" extrusionOk="0">
                  <a:moveTo>
                    <a:pt x="967" y="1"/>
                  </a:moveTo>
                  <a:cubicBezTo>
                    <a:pt x="426" y="1"/>
                    <a:pt x="0" y="464"/>
                    <a:pt x="20" y="1005"/>
                  </a:cubicBezTo>
                  <a:cubicBezTo>
                    <a:pt x="116" y="1527"/>
                    <a:pt x="503" y="1952"/>
                    <a:pt x="1025" y="2088"/>
                  </a:cubicBezTo>
                  <a:lnTo>
                    <a:pt x="967"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81"/>
            <p:cNvSpPr/>
            <p:nvPr/>
          </p:nvSpPr>
          <p:spPr>
            <a:xfrm>
              <a:off x="1576625" y="2035500"/>
              <a:ext cx="30550" cy="65875"/>
            </a:xfrm>
            <a:custGeom>
              <a:avLst/>
              <a:gdLst/>
              <a:ahLst/>
              <a:cxnLst/>
              <a:rect l="l" t="t" r="r" b="b"/>
              <a:pathLst>
                <a:path w="1222" h="2635" extrusionOk="0">
                  <a:moveTo>
                    <a:pt x="668" y="1"/>
                  </a:moveTo>
                  <a:cubicBezTo>
                    <a:pt x="624" y="1"/>
                    <a:pt x="581" y="30"/>
                    <a:pt x="581" y="88"/>
                  </a:cubicBezTo>
                  <a:lnTo>
                    <a:pt x="523" y="1344"/>
                  </a:lnTo>
                  <a:cubicBezTo>
                    <a:pt x="523" y="1421"/>
                    <a:pt x="523" y="1576"/>
                    <a:pt x="484" y="1615"/>
                  </a:cubicBezTo>
                  <a:cubicBezTo>
                    <a:pt x="426" y="1653"/>
                    <a:pt x="329" y="1653"/>
                    <a:pt x="271" y="1692"/>
                  </a:cubicBezTo>
                  <a:cubicBezTo>
                    <a:pt x="175" y="1750"/>
                    <a:pt x="98" y="1846"/>
                    <a:pt x="78" y="1943"/>
                  </a:cubicBezTo>
                  <a:cubicBezTo>
                    <a:pt x="1" y="2175"/>
                    <a:pt x="98" y="2426"/>
                    <a:pt x="310" y="2561"/>
                  </a:cubicBezTo>
                  <a:cubicBezTo>
                    <a:pt x="423" y="2610"/>
                    <a:pt x="545" y="2635"/>
                    <a:pt x="667" y="2635"/>
                  </a:cubicBezTo>
                  <a:cubicBezTo>
                    <a:pt x="837" y="2635"/>
                    <a:pt x="1006" y="2586"/>
                    <a:pt x="1141" y="2484"/>
                  </a:cubicBezTo>
                  <a:cubicBezTo>
                    <a:pt x="1221" y="2436"/>
                    <a:pt x="1182" y="2335"/>
                    <a:pt x="1111" y="2335"/>
                  </a:cubicBezTo>
                  <a:cubicBezTo>
                    <a:pt x="1096" y="2335"/>
                    <a:pt x="1080" y="2339"/>
                    <a:pt x="1064" y="2349"/>
                  </a:cubicBezTo>
                  <a:cubicBezTo>
                    <a:pt x="955" y="2418"/>
                    <a:pt x="805" y="2467"/>
                    <a:pt x="659" y="2467"/>
                  </a:cubicBezTo>
                  <a:cubicBezTo>
                    <a:pt x="520" y="2467"/>
                    <a:pt x="385" y="2423"/>
                    <a:pt x="291" y="2310"/>
                  </a:cubicBezTo>
                  <a:cubicBezTo>
                    <a:pt x="156" y="2156"/>
                    <a:pt x="214" y="1904"/>
                    <a:pt x="407" y="1808"/>
                  </a:cubicBezTo>
                  <a:cubicBezTo>
                    <a:pt x="523" y="1769"/>
                    <a:pt x="619" y="1750"/>
                    <a:pt x="658" y="1615"/>
                  </a:cubicBezTo>
                  <a:cubicBezTo>
                    <a:pt x="677" y="1460"/>
                    <a:pt x="697" y="1286"/>
                    <a:pt x="697" y="1131"/>
                  </a:cubicBezTo>
                  <a:cubicBezTo>
                    <a:pt x="697" y="784"/>
                    <a:pt x="716" y="436"/>
                    <a:pt x="735" y="88"/>
                  </a:cubicBezTo>
                  <a:lnTo>
                    <a:pt x="755" y="88"/>
                  </a:lnTo>
                  <a:cubicBezTo>
                    <a:pt x="755" y="30"/>
                    <a:pt x="711" y="1"/>
                    <a:pt x="668" y="1"/>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81"/>
            <p:cNvSpPr/>
            <p:nvPr/>
          </p:nvSpPr>
          <p:spPr>
            <a:xfrm>
              <a:off x="1518675" y="1994150"/>
              <a:ext cx="54125" cy="12150"/>
            </a:xfrm>
            <a:custGeom>
              <a:avLst/>
              <a:gdLst/>
              <a:ahLst/>
              <a:cxnLst/>
              <a:rect l="l" t="t" r="r" b="b"/>
              <a:pathLst>
                <a:path w="2165" h="486" extrusionOk="0">
                  <a:moveTo>
                    <a:pt x="1039" y="0"/>
                  </a:moveTo>
                  <a:cubicBezTo>
                    <a:pt x="810" y="0"/>
                    <a:pt x="582" y="34"/>
                    <a:pt x="367" y="99"/>
                  </a:cubicBezTo>
                  <a:cubicBezTo>
                    <a:pt x="232" y="138"/>
                    <a:pt x="116" y="215"/>
                    <a:pt x="19" y="312"/>
                  </a:cubicBezTo>
                  <a:cubicBezTo>
                    <a:pt x="0" y="331"/>
                    <a:pt x="0" y="351"/>
                    <a:pt x="0" y="389"/>
                  </a:cubicBezTo>
                  <a:cubicBezTo>
                    <a:pt x="0" y="447"/>
                    <a:pt x="97" y="486"/>
                    <a:pt x="174" y="486"/>
                  </a:cubicBezTo>
                  <a:cubicBezTo>
                    <a:pt x="251" y="486"/>
                    <a:pt x="329" y="447"/>
                    <a:pt x="406" y="428"/>
                  </a:cubicBezTo>
                  <a:cubicBezTo>
                    <a:pt x="667" y="341"/>
                    <a:pt x="932" y="297"/>
                    <a:pt x="1196" y="297"/>
                  </a:cubicBezTo>
                  <a:cubicBezTo>
                    <a:pt x="1459" y="297"/>
                    <a:pt x="1720" y="341"/>
                    <a:pt x="1971" y="428"/>
                  </a:cubicBezTo>
                  <a:cubicBezTo>
                    <a:pt x="2010" y="447"/>
                    <a:pt x="2048" y="447"/>
                    <a:pt x="2106" y="447"/>
                  </a:cubicBezTo>
                  <a:cubicBezTo>
                    <a:pt x="2145" y="447"/>
                    <a:pt x="2164" y="389"/>
                    <a:pt x="2145" y="370"/>
                  </a:cubicBezTo>
                  <a:lnTo>
                    <a:pt x="2145" y="370"/>
                  </a:lnTo>
                  <a:lnTo>
                    <a:pt x="2145" y="389"/>
                  </a:lnTo>
                  <a:cubicBezTo>
                    <a:pt x="2048" y="254"/>
                    <a:pt x="1913" y="157"/>
                    <a:pt x="1759" y="119"/>
                  </a:cubicBezTo>
                  <a:cubicBezTo>
                    <a:pt x="1529" y="39"/>
                    <a:pt x="1284" y="0"/>
                    <a:pt x="10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81"/>
            <p:cNvSpPr/>
            <p:nvPr/>
          </p:nvSpPr>
          <p:spPr>
            <a:xfrm>
              <a:off x="1625925" y="1994150"/>
              <a:ext cx="54600" cy="12150"/>
            </a:xfrm>
            <a:custGeom>
              <a:avLst/>
              <a:gdLst/>
              <a:ahLst/>
              <a:cxnLst/>
              <a:rect l="l" t="t" r="r" b="b"/>
              <a:pathLst>
                <a:path w="2184" h="486" extrusionOk="0">
                  <a:moveTo>
                    <a:pt x="1125" y="0"/>
                  </a:moveTo>
                  <a:cubicBezTo>
                    <a:pt x="881" y="0"/>
                    <a:pt x="636" y="39"/>
                    <a:pt x="406" y="119"/>
                  </a:cubicBezTo>
                  <a:cubicBezTo>
                    <a:pt x="251" y="157"/>
                    <a:pt x="116" y="254"/>
                    <a:pt x="19" y="389"/>
                  </a:cubicBezTo>
                  <a:lnTo>
                    <a:pt x="19" y="370"/>
                  </a:lnTo>
                  <a:lnTo>
                    <a:pt x="19" y="370"/>
                  </a:lnTo>
                  <a:cubicBezTo>
                    <a:pt x="0" y="389"/>
                    <a:pt x="19" y="447"/>
                    <a:pt x="77" y="447"/>
                  </a:cubicBezTo>
                  <a:cubicBezTo>
                    <a:pt x="116" y="447"/>
                    <a:pt x="155" y="447"/>
                    <a:pt x="193" y="428"/>
                  </a:cubicBezTo>
                  <a:cubicBezTo>
                    <a:pt x="445" y="341"/>
                    <a:pt x="710" y="297"/>
                    <a:pt x="976" y="297"/>
                  </a:cubicBezTo>
                  <a:cubicBezTo>
                    <a:pt x="1242" y="297"/>
                    <a:pt x="1507" y="341"/>
                    <a:pt x="1759" y="428"/>
                  </a:cubicBezTo>
                  <a:cubicBezTo>
                    <a:pt x="1836" y="447"/>
                    <a:pt x="1913" y="486"/>
                    <a:pt x="1990" y="486"/>
                  </a:cubicBezTo>
                  <a:cubicBezTo>
                    <a:pt x="2087" y="486"/>
                    <a:pt x="2164" y="447"/>
                    <a:pt x="2184" y="389"/>
                  </a:cubicBezTo>
                  <a:cubicBezTo>
                    <a:pt x="2184" y="351"/>
                    <a:pt x="2164" y="331"/>
                    <a:pt x="2145" y="312"/>
                  </a:cubicBezTo>
                  <a:cubicBezTo>
                    <a:pt x="2048" y="215"/>
                    <a:pt x="1932" y="138"/>
                    <a:pt x="1797" y="99"/>
                  </a:cubicBezTo>
                  <a:cubicBezTo>
                    <a:pt x="1582" y="34"/>
                    <a:pt x="1354" y="0"/>
                    <a:pt x="1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81"/>
            <p:cNvSpPr/>
            <p:nvPr/>
          </p:nvSpPr>
          <p:spPr>
            <a:xfrm>
              <a:off x="1632675" y="2074375"/>
              <a:ext cx="54650" cy="45925"/>
            </a:xfrm>
            <a:custGeom>
              <a:avLst/>
              <a:gdLst/>
              <a:ahLst/>
              <a:cxnLst/>
              <a:rect l="l" t="t" r="r" b="b"/>
              <a:pathLst>
                <a:path w="2186" h="1837" extrusionOk="0">
                  <a:moveTo>
                    <a:pt x="1272" y="1"/>
                  </a:moveTo>
                  <a:cubicBezTo>
                    <a:pt x="1260" y="1"/>
                    <a:pt x="1249" y="1"/>
                    <a:pt x="1237" y="2"/>
                  </a:cubicBezTo>
                  <a:cubicBezTo>
                    <a:pt x="406" y="2"/>
                    <a:pt x="1" y="1006"/>
                    <a:pt x="600" y="1586"/>
                  </a:cubicBezTo>
                  <a:cubicBezTo>
                    <a:pt x="784" y="1759"/>
                    <a:pt x="1007" y="1836"/>
                    <a:pt x="1226" y="1836"/>
                  </a:cubicBezTo>
                  <a:cubicBezTo>
                    <a:pt x="1717" y="1836"/>
                    <a:pt x="2186" y="1446"/>
                    <a:pt x="2146" y="871"/>
                  </a:cubicBezTo>
                  <a:cubicBezTo>
                    <a:pt x="2146" y="399"/>
                    <a:pt x="1758" y="1"/>
                    <a:pt x="1272" y="1"/>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81"/>
            <p:cNvSpPr/>
            <p:nvPr/>
          </p:nvSpPr>
          <p:spPr>
            <a:xfrm>
              <a:off x="1508525" y="2074375"/>
              <a:ext cx="54300" cy="45925"/>
            </a:xfrm>
            <a:custGeom>
              <a:avLst/>
              <a:gdLst/>
              <a:ahLst/>
              <a:cxnLst/>
              <a:rect l="l" t="t" r="r" b="b"/>
              <a:pathLst>
                <a:path w="2172" h="1837" extrusionOk="0">
                  <a:moveTo>
                    <a:pt x="1270" y="1"/>
                  </a:moveTo>
                  <a:cubicBezTo>
                    <a:pt x="1259" y="1"/>
                    <a:pt x="1248" y="1"/>
                    <a:pt x="1237" y="2"/>
                  </a:cubicBezTo>
                  <a:cubicBezTo>
                    <a:pt x="406" y="2"/>
                    <a:pt x="0" y="1006"/>
                    <a:pt x="599" y="1586"/>
                  </a:cubicBezTo>
                  <a:cubicBezTo>
                    <a:pt x="784" y="1759"/>
                    <a:pt x="1005" y="1836"/>
                    <a:pt x="1222" y="1836"/>
                  </a:cubicBezTo>
                  <a:cubicBezTo>
                    <a:pt x="1708" y="1836"/>
                    <a:pt x="2172" y="1446"/>
                    <a:pt x="2145" y="871"/>
                  </a:cubicBezTo>
                  <a:cubicBezTo>
                    <a:pt x="2126" y="399"/>
                    <a:pt x="1739" y="1"/>
                    <a:pt x="1270" y="1"/>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81"/>
            <p:cNvSpPr/>
            <p:nvPr/>
          </p:nvSpPr>
          <p:spPr>
            <a:xfrm>
              <a:off x="1644275" y="2026575"/>
              <a:ext cx="15475" cy="27075"/>
            </a:xfrm>
            <a:custGeom>
              <a:avLst/>
              <a:gdLst/>
              <a:ahLst/>
              <a:cxnLst/>
              <a:rect l="l" t="t" r="r" b="b"/>
              <a:pathLst>
                <a:path w="619" h="1083" extrusionOk="0">
                  <a:moveTo>
                    <a:pt x="310" y="0"/>
                  </a:moveTo>
                  <a:cubicBezTo>
                    <a:pt x="155" y="0"/>
                    <a:pt x="0" y="232"/>
                    <a:pt x="0" y="542"/>
                  </a:cubicBezTo>
                  <a:cubicBezTo>
                    <a:pt x="0" y="831"/>
                    <a:pt x="136" y="1083"/>
                    <a:pt x="310" y="1083"/>
                  </a:cubicBezTo>
                  <a:cubicBezTo>
                    <a:pt x="483" y="1083"/>
                    <a:pt x="619" y="831"/>
                    <a:pt x="619" y="542"/>
                  </a:cubicBezTo>
                  <a:cubicBezTo>
                    <a:pt x="619" y="232"/>
                    <a:pt x="483"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81"/>
            <p:cNvSpPr/>
            <p:nvPr/>
          </p:nvSpPr>
          <p:spPr>
            <a:xfrm>
              <a:off x="1535575" y="2026575"/>
              <a:ext cx="15475" cy="27075"/>
            </a:xfrm>
            <a:custGeom>
              <a:avLst/>
              <a:gdLst/>
              <a:ahLst/>
              <a:cxnLst/>
              <a:rect l="l" t="t" r="r" b="b"/>
              <a:pathLst>
                <a:path w="619" h="1083" extrusionOk="0">
                  <a:moveTo>
                    <a:pt x="310" y="0"/>
                  </a:moveTo>
                  <a:cubicBezTo>
                    <a:pt x="136" y="0"/>
                    <a:pt x="0" y="232"/>
                    <a:pt x="0" y="542"/>
                  </a:cubicBezTo>
                  <a:cubicBezTo>
                    <a:pt x="0" y="831"/>
                    <a:pt x="136" y="1083"/>
                    <a:pt x="310" y="1083"/>
                  </a:cubicBezTo>
                  <a:cubicBezTo>
                    <a:pt x="483" y="1083"/>
                    <a:pt x="619" y="831"/>
                    <a:pt x="619" y="542"/>
                  </a:cubicBezTo>
                  <a:cubicBezTo>
                    <a:pt x="619" y="232"/>
                    <a:pt x="483"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81"/>
            <p:cNvSpPr/>
            <p:nvPr/>
          </p:nvSpPr>
          <p:spPr>
            <a:xfrm>
              <a:off x="1557300" y="2124175"/>
              <a:ext cx="81200" cy="22000"/>
            </a:xfrm>
            <a:custGeom>
              <a:avLst/>
              <a:gdLst/>
              <a:ahLst/>
              <a:cxnLst/>
              <a:rect l="l" t="t" r="r" b="b"/>
              <a:pathLst>
                <a:path w="3248" h="880" extrusionOk="0">
                  <a:moveTo>
                    <a:pt x="1" y="0"/>
                  </a:moveTo>
                  <a:lnTo>
                    <a:pt x="20" y="58"/>
                  </a:lnTo>
                  <a:cubicBezTo>
                    <a:pt x="574" y="639"/>
                    <a:pt x="1100" y="880"/>
                    <a:pt x="1663" y="880"/>
                  </a:cubicBezTo>
                  <a:cubicBezTo>
                    <a:pt x="1905" y="880"/>
                    <a:pt x="2155" y="835"/>
                    <a:pt x="2417" y="754"/>
                  </a:cubicBezTo>
                  <a:cubicBezTo>
                    <a:pt x="2784" y="638"/>
                    <a:pt x="3093" y="367"/>
                    <a:pt x="3247" y="0"/>
                  </a:cubicBezTo>
                  <a:lnTo>
                    <a:pt x="3247" y="0"/>
                  </a:lnTo>
                  <a:cubicBezTo>
                    <a:pt x="2704" y="306"/>
                    <a:pt x="2150" y="471"/>
                    <a:pt x="1594" y="471"/>
                  </a:cubicBezTo>
                  <a:cubicBezTo>
                    <a:pt x="1063" y="471"/>
                    <a:pt x="530" y="321"/>
                    <a:pt x="1" y="0"/>
                  </a:cubicBezTo>
                  <a:close/>
                </a:path>
              </a:pathLst>
            </a:custGeom>
            <a:solidFill>
              <a:srgbClr val="E66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81"/>
            <p:cNvSpPr/>
            <p:nvPr/>
          </p:nvSpPr>
          <p:spPr>
            <a:xfrm>
              <a:off x="1555375" y="2123200"/>
              <a:ext cx="85050" cy="14775"/>
            </a:xfrm>
            <a:custGeom>
              <a:avLst/>
              <a:gdLst/>
              <a:ahLst/>
              <a:cxnLst/>
              <a:rect l="l" t="t" r="r" b="b"/>
              <a:pathLst>
                <a:path w="3402" h="591" extrusionOk="0">
                  <a:moveTo>
                    <a:pt x="1" y="0"/>
                  </a:moveTo>
                  <a:lnTo>
                    <a:pt x="97" y="97"/>
                  </a:lnTo>
                  <a:cubicBezTo>
                    <a:pt x="556" y="415"/>
                    <a:pt x="1081" y="591"/>
                    <a:pt x="1706" y="591"/>
                  </a:cubicBezTo>
                  <a:cubicBezTo>
                    <a:pt x="2031" y="591"/>
                    <a:pt x="2382" y="544"/>
                    <a:pt x="2764" y="445"/>
                  </a:cubicBezTo>
                  <a:cubicBezTo>
                    <a:pt x="3015" y="387"/>
                    <a:pt x="3247" y="232"/>
                    <a:pt x="3402" y="20"/>
                  </a:cubicBezTo>
                  <a:lnTo>
                    <a:pt x="3402" y="20"/>
                  </a:lnTo>
                  <a:cubicBezTo>
                    <a:pt x="2856" y="198"/>
                    <a:pt x="2297" y="286"/>
                    <a:pt x="1739" y="286"/>
                  </a:cubicBezTo>
                  <a:cubicBezTo>
                    <a:pt x="1151" y="286"/>
                    <a:pt x="566" y="189"/>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81"/>
            <p:cNvSpPr/>
            <p:nvPr/>
          </p:nvSpPr>
          <p:spPr>
            <a:xfrm>
              <a:off x="1458750" y="1856575"/>
              <a:ext cx="221775" cy="150225"/>
            </a:xfrm>
            <a:custGeom>
              <a:avLst/>
              <a:gdLst/>
              <a:ahLst/>
              <a:cxnLst/>
              <a:rect l="l" t="t" r="r" b="b"/>
              <a:pathLst>
                <a:path w="8871" h="6009" extrusionOk="0">
                  <a:moveTo>
                    <a:pt x="6074" y="0"/>
                  </a:moveTo>
                  <a:cubicBezTo>
                    <a:pt x="3851" y="0"/>
                    <a:pt x="1774" y="1209"/>
                    <a:pt x="658" y="3187"/>
                  </a:cubicBezTo>
                  <a:cubicBezTo>
                    <a:pt x="213" y="3998"/>
                    <a:pt x="1" y="4617"/>
                    <a:pt x="136" y="6008"/>
                  </a:cubicBezTo>
                  <a:lnTo>
                    <a:pt x="407" y="5448"/>
                  </a:lnTo>
                  <a:cubicBezTo>
                    <a:pt x="2590" y="5197"/>
                    <a:pt x="4716" y="4636"/>
                    <a:pt x="6726" y="3747"/>
                  </a:cubicBezTo>
                  <a:cubicBezTo>
                    <a:pt x="7305" y="3535"/>
                    <a:pt x="7847" y="3187"/>
                    <a:pt x="8272" y="2742"/>
                  </a:cubicBezTo>
                  <a:cubicBezTo>
                    <a:pt x="8677" y="2259"/>
                    <a:pt x="8871" y="1564"/>
                    <a:pt x="8600" y="1003"/>
                  </a:cubicBezTo>
                  <a:cubicBezTo>
                    <a:pt x="8330" y="443"/>
                    <a:pt x="7673" y="172"/>
                    <a:pt x="7035" y="76"/>
                  </a:cubicBezTo>
                  <a:cubicBezTo>
                    <a:pt x="6713" y="25"/>
                    <a:pt x="6392" y="0"/>
                    <a:pt x="60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81"/>
            <p:cNvSpPr/>
            <p:nvPr/>
          </p:nvSpPr>
          <p:spPr>
            <a:xfrm>
              <a:off x="1643300" y="1884750"/>
              <a:ext cx="101000" cy="135575"/>
            </a:xfrm>
            <a:custGeom>
              <a:avLst/>
              <a:gdLst/>
              <a:ahLst/>
              <a:cxnLst/>
              <a:rect l="l" t="t" r="r" b="b"/>
              <a:pathLst>
                <a:path w="4040" h="5423" extrusionOk="0">
                  <a:moveTo>
                    <a:pt x="1379" y="0"/>
                  </a:moveTo>
                  <a:cubicBezTo>
                    <a:pt x="1290" y="0"/>
                    <a:pt x="1222" y="100"/>
                    <a:pt x="1122" y="100"/>
                  </a:cubicBezTo>
                  <a:cubicBezTo>
                    <a:pt x="1103" y="100"/>
                    <a:pt x="1084" y="96"/>
                    <a:pt x="1064" y="89"/>
                  </a:cubicBezTo>
                  <a:cubicBezTo>
                    <a:pt x="987" y="63"/>
                    <a:pt x="929" y="51"/>
                    <a:pt x="883" y="51"/>
                  </a:cubicBezTo>
                  <a:cubicBezTo>
                    <a:pt x="753" y="51"/>
                    <a:pt x="708" y="145"/>
                    <a:pt x="580" y="301"/>
                  </a:cubicBezTo>
                  <a:cubicBezTo>
                    <a:pt x="426" y="533"/>
                    <a:pt x="1" y="1036"/>
                    <a:pt x="1" y="1306"/>
                  </a:cubicBezTo>
                  <a:cubicBezTo>
                    <a:pt x="1" y="2640"/>
                    <a:pt x="1102" y="3741"/>
                    <a:pt x="2262" y="4514"/>
                  </a:cubicBezTo>
                  <a:lnTo>
                    <a:pt x="3730" y="5422"/>
                  </a:lnTo>
                  <a:cubicBezTo>
                    <a:pt x="4040" y="4379"/>
                    <a:pt x="3962" y="3277"/>
                    <a:pt x="3537" y="2292"/>
                  </a:cubicBezTo>
                  <a:cubicBezTo>
                    <a:pt x="3112" y="1422"/>
                    <a:pt x="2455" y="359"/>
                    <a:pt x="1431" y="11"/>
                  </a:cubicBezTo>
                  <a:cubicBezTo>
                    <a:pt x="1413" y="4"/>
                    <a:pt x="1396" y="0"/>
                    <a:pt x="13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81"/>
            <p:cNvSpPr/>
            <p:nvPr/>
          </p:nvSpPr>
          <p:spPr>
            <a:xfrm>
              <a:off x="1504650" y="2229575"/>
              <a:ext cx="177325" cy="67825"/>
            </a:xfrm>
            <a:custGeom>
              <a:avLst/>
              <a:gdLst/>
              <a:ahLst/>
              <a:cxnLst/>
              <a:rect l="l" t="t" r="r" b="b"/>
              <a:pathLst>
                <a:path w="7093" h="2713" extrusionOk="0">
                  <a:moveTo>
                    <a:pt x="1129" y="1"/>
                  </a:moveTo>
                  <a:cubicBezTo>
                    <a:pt x="966" y="1"/>
                    <a:pt x="814" y="83"/>
                    <a:pt x="735" y="229"/>
                  </a:cubicBezTo>
                  <a:cubicBezTo>
                    <a:pt x="1" y="1910"/>
                    <a:pt x="2339" y="2606"/>
                    <a:pt x="3556" y="2702"/>
                  </a:cubicBezTo>
                  <a:cubicBezTo>
                    <a:pt x="3650" y="2709"/>
                    <a:pt x="3745" y="2712"/>
                    <a:pt x="3840" y="2712"/>
                  </a:cubicBezTo>
                  <a:cubicBezTo>
                    <a:pt x="5114" y="2712"/>
                    <a:pt x="6455" y="2109"/>
                    <a:pt x="6977" y="886"/>
                  </a:cubicBezTo>
                  <a:cubicBezTo>
                    <a:pt x="7093" y="673"/>
                    <a:pt x="7015" y="403"/>
                    <a:pt x="6803" y="267"/>
                  </a:cubicBezTo>
                  <a:cubicBezTo>
                    <a:pt x="6736" y="231"/>
                    <a:pt x="6663" y="213"/>
                    <a:pt x="6591" y="213"/>
                  </a:cubicBezTo>
                  <a:cubicBezTo>
                    <a:pt x="6433" y="213"/>
                    <a:pt x="6277" y="296"/>
                    <a:pt x="6184" y="441"/>
                  </a:cubicBezTo>
                  <a:cubicBezTo>
                    <a:pt x="5798" y="1330"/>
                    <a:pt x="4890" y="1794"/>
                    <a:pt x="3943" y="1794"/>
                  </a:cubicBezTo>
                  <a:cubicBezTo>
                    <a:pt x="3382" y="1794"/>
                    <a:pt x="2822" y="1697"/>
                    <a:pt x="2300" y="1485"/>
                  </a:cubicBezTo>
                  <a:cubicBezTo>
                    <a:pt x="2030" y="1388"/>
                    <a:pt x="1334" y="1098"/>
                    <a:pt x="1508" y="673"/>
                  </a:cubicBezTo>
                  <a:cubicBezTo>
                    <a:pt x="1624" y="461"/>
                    <a:pt x="1547" y="190"/>
                    <a:pt x="1353" y="55"/>
                  </a:cubicBezTo>
                  <a:cubicBezTo>
                    <a:pt x="1280" y="18"/>
                    <a:pt x="1203" y="1"/>
                    <a:pt x="1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5" name="Google Shape;1865;p81"/>
          <p:cNvGrpSpPr/>
          <p:nvPr/>
        </p:nvGrpSpPr>
        <p:grpSpPr>
          <a:xfrm rot="-139398">
            <a:off x="5667787" y="3752471"/>
            <a:ext cx="1773289" cy="1355599"/>
            <a:chOff x="2193500" y="4184775"/>
            <a:chExt cx="1041825" cy="778675"/>
          </a:xfrm>
        </p:grpSpPr>
        <p:sp>
          <p:nvSpPr>
            <p:cNvPr id="1866" name="Google Shape;1866;p81"/>
            <p:cNvSpPr/>
            <p:nvPr/>
          </p:nvSpPr>
          <p:spPr>
            <a:xfrm>
              <a:off x="2462375" y="4312575"/>
              <a:ext cx="82075" cy="122775"/>
            </a:xfrm>
            <a:custGeom>
              <a:avLst/>
              <a:gdLst/>
              <a:ahLst/>
              <a:cxnLst/>
              <a:rect l="l" t="t" r="r" b="b"/>
              <a:pathLst>
                <a:path w="3283" h="4911" extrusionOk="0">
                  <a:moveTo>
                    <a:pt x="0" y="1"/>
                  </a:moveTo>
                  <a:lnTo>
                    <a:pt x="0" y="1"/>
                  </a:lnTo>
                  <a:cubicBezTo>
                    <a:pt x="366" y="1805"/>
                    <a:pt x="827" y="3758"/>
                    <a:pt x="2279" y="4910"/>
                  </a:cubicBezTo>
                  <a:lnTo>
                    <a:pt x="3282" y="3730"/>
                  </a:lnTo>
                  <a:cubicBezTo>
                    <a:pt x="2414" y="2306"/>
                    <a:pt x="1302" y="104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81"/>
            <p:cNvSpPr/>
            <p:nvPr/>
          </p:nvSpPr>
          <p:spPr>
            <a:xfrm>
              <a:off x="2554250" y="4298675"/>
              <a:ext cx="48500" cy="67850"/>
            </a:xfrm>
            <a:custGeom>
              <a:avLst/>
              <a:gdLst/>
              <a:ahLst/>
              <a:cxnLst/>
              <a:rect l="l" t="t" r="r" b="b"/>
              <a:pathLst>
                <a:path w="1940" h="2714" extrusionOk="0">
                  <a:moveTo>
                    <a:pt x="679" y="1"/>
                  </a:moveTo>
                  <a:cubicBezTo>
                    <a:pt x="245" y="842"/>
                    <a:pt x="14" y="1764"/>
                    <a:pt x="0" y="2713"/>
                  </a:cubicBezTo>
                  <a:lnTo>
                    <a:pt x="1940" y="2225"/>
                  </a:lnTo>
                  <a:cubicBezTo>
                    <a:pt x="1587" y="1452"/>
                    <a:pt x="1167" y="706"/>
                    <a:pt x="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81"/>
            <p:cNvSpPr/>
            <p:nvPr/>
          </p:nvSpPr>
          <p:spPr>
            <a:xfrm>
              <a:off x="3146975" y="4325100"/>
              <a:ext cx="10125" cy="22175"/>
            </a:xfrm>
            <a:custGeom>
              <a:avLst/>
              <a:gdLst/>
              <a:ahLst/>
              <a:cxnLst/>
              <a:rect l="l" t="t" r="r" b="b"/>
              <a:pathLst>
                <a:path w="405" h="887" extrusionOk="0">
                  <a:moveTo>
                    <a:pt x="377" y="0"/>
                  </a:moveTo>
                  <a:cubicBezTo>
                    <a:pt x="370" y="0"/>
                    <a:pt x="364" y="5"/>
                    <a:pt x="364" y="15"/>
                  </a:cubicBezTo>
                  <a:cubicBezTo>
                    <a:pt x="323" y="314"/>
                    <a:pt x="201" y="598"/>
                    <a:pt x="11" y="843"/>
                  </a:cubicBezTo>
                  <a:cubicBezTo>
                    <a:pt x="0" y="865"/>
                    <a:pt x="16" y="887"/>
                    <a:pt x="37" y="887"/>
                  </a:cubicBezTo>
                  <a:cubicBezTo>
                    <a:pt x="42" y="887"/>
                    <a:pt x="47" y="886"/>
                    <a:pt x="52" y="883"/>
                  </a:cubicBezTo>
                  <a:cubicBezTo>
                    <a:pt x="242" y="626"/>
                    <a:pt x="364" y="341"/>
                    <a:pt x="405" y="29"/>
                  </a:cubicBezTo>
                  <a:cubicBezTo>
                    <a:pt x="405" y="12"/>
                    <a:pt x="389"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81"/>
            <p:cNvSpPr/>
            <p:nvPr/>
          </p:nvSpPr>
          <p:spPr>
            <a:xfrm>
              <a:off x="3142500" y="4335975"/>
              <a:ext cx="12900" cy="20375"/>
            </a:xfrm>
            <a:custGeom>
              <a:avLst/>
              <a:gdLst/>
              <a:ahLst/>
              <a:cxnLst/>
              <a:rect l="l" t="t" r="r" b="b"/>
              <a:pathLst>
                <a:path w="516" h="815" extrusionOk="0">
                  <a:moveTo>
                    <a:pt x="462" y="1"/>
                  </a:moveTo>
                  <a:lnTo>
                    <a:pt x="462" y="1"/>
                  </a:lnTo>
                  <a:cubicBezTo>
                    <a:pt x="326" y="96"/>
                    <a:pt x="217" y="218"/>
                    <a:pt x="122" y="353"/>
                  </a:cubicBezTo>
                  <a:cubicBezTo>
                    <a:pt x="41" y="489"/>
                    <a:pt x="0" y="652"/>
                    <a:pt x="28" y="814"/>
                  </a:cubicBezTo>
                  <a:lnTo>
                    <a:pt x="55" y="787"/>
                  </a:lnTo>
                  <a:cubicBezTo>
                    <a:pt x="190" y="706"/>
                    <a:pt x="312" y="597"/>
                    <a:pt x="407" y="462"/>
                  </a:cubicBezTo>
                  <a:cubicBezTo>
                    <a:pt x="502" y="326"/>
                    <a:pt x="516" y="150"/>
                    <a:pt x="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81"/>
            <p:cNvSpPr/>
            <p:nvPr/>
          </p:nvSpPr>
          <p:spPr>
            <a:xfrm>
              <a:off x="3151450" y="4363025"/>
              <a:ext cx="21150" cy="17325"/>
            </a:xfrm>
            <a:custGeom>
              <a:avLst/>
              <a:gdLst/>
              <a:ahLst/>
              <a:cxnLst/>
              <a:rect l="l" t="t" r="r" b="b"/>
              <a:pathLst>
                <a:path w="846" h="693" extrusionOk="0">
                  <a:moveTo>
                    <a:pt x="38" y="1"/>
                  </a:moveTo>
                  <a:cubicBezTo>
                    <a:pt x="16" y="1"/>
                    <a:pt x="1" y="33"/>
                    <a:pt x="36" y="44"/>
                  </a:cubicBezTo>
                  <a:cubicBezTo>
                    <a:pt x="334" y="180"/>
                    <a:pt x="605" y="397"/>
                    <a:pt x="795" y="682"/>
                  </a:cubicBezTo>
                  <a:cubicBezTo>
                    <a:pt x="799" y="690"/>
                    <a:pt x="805" y="693"/>
                    <a:pt x="812" y="693"/>
                  </a:cubicBezTo>
                  <a:cubicBezTo>
                    <a:pt x="828" y="693"/>
                    <a:pt x="845" y="674"/>
                    <a:pt x="836" y="655"/>
                  </a:cubicBezTo>
                  <a:cubicBezTo>
                    <a:pt x="632" y="370"/>
                    <a:pt x="361" y="153"/>
                    <a:pt x="49" y="4"/>
                  </a:cubicBezTo>
                  <a:cubicBezTo>
                    <a:pt x="46" y="2"/>
                    <a:pt x="42"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81"/>
            <p:cNvSpPr/>
            <p:nvPr/>
          </p:nvSpPr>
          <p:spPr>
            <a:xfrm>
              <a:off x="3143175" y="4356325"/>
              <a:ext cx="20375" cy="13925"/>
            </a:xfrm>
            <a:custGeom>
              <a:avLst/>
              <a:gdLst/>
              <a:ahLst/>
              <a:cxnLst/>
              <a:rect l="l" t="t" r="r" b="b"/>
              <a:pathLst>
                <a:path w="815" h="557" extrusionOk="0">
                  <a:moveTo>
                    <a:pt x="1" y="0"/>
                  </a:moveTo>
                  <a:lnTo>
                    <a:pt x="1" y="0"/>
                  </a:lnTo>
                  <a:cubicBezTo>
                    <a:pt x="55" y="177"/>
                    <a:pt x="177" y="326"/>
                    <a:pt x="340" y="421"/>
                  </a:cubicBezTo>
                  <a:cubicBezTo>
                    <a:pt x="489" y="502"/>
                    <a:pt x="652" y="556"/>
                    <a:pt x="814" y="556"/>
                  </a:cubicBezTo>
                  <a:cubicBezTo>
                    <a:pt x="787" y="367"/>
                    <a:pt x="665" y="204"/>
                    <a:pt x="502" y="109"/>
                  </a:cubicBezTo>
                  <a:cubicBezTo>
                    <a:pt x="401" y="48"/>
                    <a:pt x="276" y="17"/>
                    <a:pt x="151" y="17"/>
                  </a:cubicBezTo>
                  <a:cubicBezTo>
                    <a:pt x="110" y="17"/>
                    <a:pt x="68" y="21"/>
                    <a:pt x="28" y="28"/>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81"/>
            <p:cNvSpPr/>
            <p:nvPr/>
          </p:nvSpPr>
          <p:spPr>
            <a:xfrm>
              <a:off x="3162625" y="4320025"/>
              <a:ext cx="10400" cy="22175"/>
            </a:xfrm>
            <a:custGeom>
              <a:avLst/>
              <a:gdLst/>
              <a:ahLst/>
              <a:cxnLst/>
              <a:rect l="l" t="t" r="r" b="b"/>
              <a:pathLst>
                <a:path w="416" h="887" extrusionOk="0">
                  <a:moveTo>
                    <a:pt x="389" y="0"/>
                  </a:moveTo>
                  <a:cubicBezTo>
                    <a:pt x="381" y="0"/>
                    <a:pt x="375" y="4"/>
                    <a:pt x="375" y="15"/>
                  </a:cubicBezTo>
                  <a:cubicBezTo>
                    <a:pt x="321" y="313"/>
                    <a:pt x="199" y="598"/>
                    <a:pt x="23" y="842"/>
                  </a:cubicBezTo>
                  <a:cubicBezTo>
                    <a:pt x="1" y="864"/>
                    <a:pt x="24" y="886"/>
                    <a:pt x="40" y="886"/>
                  </a:cubicBezTo>
                  <a:cubicBezTo>
                    <a:pt x="44" y="886"/>
                    <a:pt x="47" y="885"/>
                    <a:pt x="50" y="883"/>
                  </a:cubicBezTo>
                  <a:cubicBezTo>
                    <a:pt x="240" y="625"/>
                    <a:pt x="375" y="340"/>
                    <a:pt x="416" y="28"/>
                  </a:cubicBezTo>
                  <a:cubicBezTo>
                    <a:pt x="416" y="12"/>
                    <a:pt x="400"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1"/>
            <p:cNvSpPr/>
            <p:nvPr/>
          </p:nvSpPr>
          <p:spPr>
            <a:xfrm>
              <a:off x="3158425" y="4330900"/>
              <a:ext cx="12925" cy="20350"/>
            </a:xfrm>
            <a:custGeom>
              <a:avLst/>
              <a:gdLst/>
              <a:ahLst/>
              <a:cxnLst/>
              <a:rect l="l" t="t" r="r" b="b"/>
              <a:pathLst>
                <a:path w="517" h="814" extrusionOk="0">
                  <a:moveTo>
                    <a:pt x="462" y="0"/>
                  </a:moveTo>
                  <a:lnTo>
                    <a:pt x="462" y="0"/>
                  </a:lnTo>
                  <a:cubicBezTo>
                    <a:pt x="326" y="95"/>
                    <a:pt x="204" y="217"/>
                    <a:pt x="123" y="353"/>
                  </a:cubicBezTo>
                  <a:cubicBezTo>
                    <a:pt x="28" y="488"/>
                    <a:pt x="1" y="651"/>
                    <a:pt x="28" y="814"/>
                  </a:cubicBezTo>
                  <a:lnTo>
                    <a:pt x="42" y="787"/>
                  </a:lnTo>
                  <a:cubicBezTo>
                    <a:pt x="191" y="719"/>
                    <a:pt x="313" y="597"/>
                    <a:pt x="408" y="475"/>
                  </a:cubicBezTo>
                  <a:cubicBezTo>
                    <a:pt x="489" y="326"/>
                    <a:pt x="516" y="163"/>
                    <a:pt x="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81"/>
            <p:cNvSpPr/>
            <p:nvPr/>
          </p:nvSpPr>
          <p:spPr>
            <a:xfrm>
              <a:off x="3167325" y="4357975"/>
              <a:ext cx="21100" cy="17300"/>
            </a:xfrm>
            <a:custGeom>
              <a:avLst/>
              <a:gdLst/>
              <a:ahLst/>
              <a:cxnLst/>
              <a:rect l="l" t="t" r="r" b="b"/>
              <a:pathLst>
                <a:path w="844" h="692" extrusionOk="0">
                  <a:moveTo>
                    <a:pt x="43" y="0"/>
                  </a:moveTo>
                  <a:cubicBezTo>
                    <a:pt x="19" y="0"/>
                    <a:pt x="0" y="43"/>
                    <a:pt x="25" y="43"/>
                  </a:cubicBezTo>
                  <a:cubicBezTo>
                    <a:pt x="337" y="179"/>
                    <a:pt x="594" y="396"/>
                    <a:pt x="784" y="680"/>
                  </a:cubicBezTo>
                  <a:cubicBezTo>
                    <a:pt x="792" y="688"/>
                    <a:pt x="801" y="692"/>
                    <a:pt x="809" y="692"/>
                  </a:cubicBezTo>
                  <a:cubicBezTo>
                    <a:pt x="829" y="692"/>
                    <a:pt x="844" y="672"/>
                    <a:pt x="825" y="653"/>
                  </a:cubicBezTo>
                  <a:cubicBezTo>
                    <a:pt x="635" y="368"/>
                    <a:pt x="364" y="151"/>
                    <a:pt x="52" y="2"/>
                  </a:cubicBezTo>
                  <a:cubicBezTo>
                    <a:pt x="49" y="1"/>
                    <a:pt x="46"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81"/>
            <p:cNvSpPr/>
            <p:nvPr/>
          </p:nvSpPr>
          <p:spPr>
            <a:xfrm>
              <a:off x="3159100" y="4351225"/>
              <a:ext cx="20375" cy="14275"/>
            </a:xfrm>
            <a:custGeom>
              <a:avLst/>
              <a:gdLst/>
              <a:ahLst/>
              <a:cxnLst/>
              <a:rect l="l" t="t" r="r" b="b"/>
              <a:pathLst>
                <a:path w="815" h="571" extrusionOk="0">
                  <a:moveTo>
                    <a:pt x="1" y="1"/>
                  </a:moveTo>
                  <a:cubicBezTo>
                    <a:pt x="55" y="177"/>
                    <a:pt x="177" y="340"/>
                    <a:pt x="340" y="435"/>
                  </a:cubicBezTo>
                  <a:cubicBezTo>
                    <a:pt x="489" y="516"/>
                    <a:pt x="638" y="557"/>
                    <a:pt x="815" y="571"/>
                  </a:cubicBezTo>
                  <a:cubicBezTo>
                    <a:pt x="774" y="381"/>
                    <a:pt x="666" y="204"/>
                    <a:pt x="503" y="109"/>
                  </a:cubicBezTo>
                  <a:cubicBezTo>
                    <a:pt x="391" y="48"/>
                    <a:pt x="271" y="18"/>
                    <a:pt x="150" y="18"/>
                  </a:cubicBezTo>
                  <a:cubicBezTo>
                    <a:pt x="109" y="18"/>
                    <a:pt x="69" y="21"/>
                    <a:pt x="28" y="28"/>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1"/>
            <p:cNvSpPr/>
            <p:nvPr/>
          </p:nvSpPr>
          <p:spPr>
            <a:xfrm>
              <a:off x="3178300" y="4315275"/>
              <a:ext cx="10325" cy="22025"/>
            </a:xfrm>
            <a:custGeom>
              <a:avLst/>
              <a:gdLst/>
              <a:ahLst/>
              <a:cxnLst/>
              <a:rect l="l" t="t" r="r" b="b"/>
              <a:pathLst>
                <a:path w="413" h="881" extrusionOk="0">
                  <a:moveTo>
                    <a:pt x="385" y="0"/>
                  </a:moveTo>
                  <a:cubicBezTo>
                    <a:pt x="378" y="0"/>
                    <a:pt x="372" y="5"/>
                    <a:pt x="372" y="15"/>
                  </a:cubicBezTo>
                  <a:cubicBezTo>
                    <a:pt x="318" y="313"/>
                    <a:pt x="196" y="598"/>
                    <a:pt x="20" y="842"/>
                  </a:cubicBezTo>
                  <a:cubicBezTo>
                    <a:pt x="0" y="861"/>
                    <a:pt x="15" y="881"/>
                    <a:pt x="30" y="881"/>
                  </a:cubicBezTo>
                  <a:cubicBezTo>
                    <a:pt x="36" y="881"/>
                    <a:pt x="43" y="877"/>
                    <a:pt x="47" y="869"/>
                  </a:cubicBezTo>
                  <a:cubicBezTo>
                    <a:pt x="237" y="625"/>
                    <a:pt x="372" y="340"/>
                    <a:pt x="413" y="29"/>
                  </a:cubicBezTo>
                  <a:cubicBezTo>
                    <a:pt x="413" y="12"/>
                    <a:pt x="397"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1"/>
            <p:cNvSpPr/>
            <p:nvPr/>
          </p:nvSpPr>
          <p:spPr>
            <a:xfrm>
              <a:off x="3174025" y="4326150"/>
              <a:ext cx="12925" cy="20375"/>
            </a:xfrm>
            <a:custGeom>
              <a:avLst/>
              <a:gdLst/>
              <a:ahLst/>
              <a:cxnLst/>
              <a:rect l="l" t="t" r="r" b="b"/>
              <a:pathLst>
                <a:path w="517" h="815" extrusionOk="0">
                  <a:moveTo>
                    <a:pt x="462" y="0"/>
                  </a:moveTo>
                  <a:lnTo>
                    <a:pt x="462" y="0"/>
                  </a:lnTo>
                  <a:cubicBezTo>
                    <a:pt x="326" y="95"/>
                    <a:pt x="218" y="217"/>
                    <a:pt x="123" y="353"/>
                  </a:cubicBezTo>
                  <a:cubicBezTo>
                    <a:pt x="41" y="489"/>
                    <a:pt x="1" y="651"/>
                    <a:pt x="28" y="814"/>
                  </a:cubicBezTo>
                  <a:lnTo>
                    <a:pt x="55" y="787"/>
                  </a:lnTo>
                  <a:cubicBezTo>
                    <a:pt x="191" y="706"/>
                    <a:pt x="313" y="597"/>
                    <a:pt x="408" y="461"/>
                  </a:cubicBezTo>
                  <a:cubicBezTo>
                    <a:pt x="502" y="326"/>
                    <a:pt x="516" y="163"/>
                    <a:pt x="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1"/>
            <p:cNvSpPr/>
            <p:nvPr/>
          </p:nvSpPr>
          <p:spPr>
            <a:xfrm>
              <a:off x="3182950" y="4353200"/>
              <a:ext cx="21175" cy="17325"/>
            </a:xfrm>
            <a:custGeom>
              <a:avLst/>
              <a:gdLst/>
              <a:ahLst/>
              <a:cxnLst/>
              <a:rect l="l" t="t" r="r" b="b"/>
              <a:pathLst>
                <a:path w="847" h="693" extrusionOk="0">
                  <a:moveTo>
                    <a:pt x="39" y="1"/>
                  </a:moveTo>
                  <a:cubicBezTo>
                    <a:pt x="17" y="1"/>
                    <a:pt x="0" y="32"/>
                    <a:pt x="23" y="44"/>
                  </a:cubicBezTo>
                  <a:cubicBezTo>
                    <a:pt x="335" y="180"/>
                    <a:pt x="593" y="397"/>
                    <a:pt x="783" y="681"/>
                  </a:cubicBezTo>
                  <a:cubicBezTo>
                    <a:pt x="791" y="689"/>
                    <a:pt x="800" y="693"/>
                    <a:pt x="809" y="693"/>
                  </a:cubicBezTo>
                  <a:cubicBezTo>
                    <a:pt x="829" y="693"/>
                    <a:pt x="847" y="673"/>
                    <a:pt x="837" y="654"/>
                  </a:cubicBezTo>
                  <a:cubicBezTo>
                    <a:pt x="634" y="370"/>
                    <a:pt x="362" y="139"/>
                    <a:pt x="51" y="3"/>
                  </a:cubicBezTo>
                  <a:cubicBezTo>
                    <a:pt x="47" y="1"/>
                    <a:pt x="43"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1"/>
            <p:cNvSpPr/>
            <p:nvPr/>
          </p:nvSpPr>
          <p:spPr>
            <a:xfrm>
              <a:off x="3174700" y="4346500"/>
              <a:ext cx="20375" cy="13925"/>
            </a:xfrm>
            <a:custGeom>
              <a:avLst/>
              <a:gdLst/>
              <a:ahLst/>
              <a:cxnLst/>
              <a:rect l="l" t="t" r="r" b="b"/>
              <a:pathLst>
                <a:path w="815" h="557" extrusionOk="0">
                  <a:moveTo>
                    <a:pt x="1" y="0"/>
                  </a:moveTo>
                  <a:lnTo>
                    <a:pt x="1" y="0"/>
                  </a:lnTo>
                  <a:cubicBezTo>
                    <a:pt x="55" y="176"/>
                    <a:pt x="177" y="326"/>
                    <a:pt x="340" y="421"/>
                  </a:cubicBezTo>
                  <a:cubicBezTo>
                    <a:pt x="489" y="502"/>
                    <a:pt x="652" y="556"/>
                    <a:pt x="815" y="556"/>
                  </a:cubicBezTo>
                  <a:cubicBezTo>
                    <a:pt x="774" y="366"/>
                    <a:pt x="665" y="204"/>
                    <a:pt x="503" y="109"/>
                  </a:cubicBezTo>
                  <a:cubicBezTo>
                    <a:pt x="391" y="48"/>
                    <a:pt x="271" y="17"/>
                    <a:pt x="150" y="17"/>
                  </a:cubicBezTo>
                  <a:cubicBezTo>
                    <a:pt x="109" y="17"/>
                    <a:pt x="69" y="20"/>
                    <a:pt x="28" y="2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1"/>
            <p:cNvSpPr/>
            <p:nvPr/>
          </p:nvSpPr>
          <p:spPr>
            <a:xfrm>
              <a:off x="3193550" y="4314600"/>
              <a:ext cx="8975" cy="19300"/>
            </a:xfrm>
            <a:custGeom>
              <a:avLst/>
              <a:gdLst/>
              <a:ahLst/>
              <a:cxnLst/>
              <a:rect l="l" t="t" r="r" b="b"/>
              <a:pathLst>
                <a:path w="359" h="772" extrusionOk="0">
                  <a:moveTo>
                    <a:pt x="331" y="0"/>
                  </a:moveTo>
                  <a:cubicBezTo>
                    <a:pt x="324" y="0"/>
                    <a:pt x="318" y="4"/>
                    <a:pt x="318" y="15"/>
                  </a:cubicBezTo>
                  <a:cubicBezTo>
                    <a:pt x="278" y="286"/>
                    <a:pt x="169" y="530"/>
                    <a:pt x="20" y="734"/>
                  </a:cubicBezTo>
                  <a:cubicBezTo>
                    <a:pt x="1" y="753"/>
                    <a:pt x="15" y="772"/>
                    <a:pt x="30" y="772"/>
                  </a:cubicBezTo>
                  <a:cubicBezTo>
                    <a:pt x="37" y="772"/>
                    <a:pt x="43" y="769"/>
                    <a:pt x="47" y="761"/>
                  </a:cubicBezTo>
                  <a:cubicBezTo>
                    <a:pt x="210" y="557"/>
                    <a:pt x="318" y="300"/>
                    <a:pt x="359" y="28"/>
                  </a:cubicBezTo>
                  <a:cubicBezTo>
                    <a:pt x="359" y="12"/>
                    <a:pt x="343"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1"/>
            <p:cNvSpPr/>
            <p:nvPr/>
          </p:nvSpPr>
          <p:spPr>
            <a:xfrm>
              <a:off x="3189975" y="4324450"/>
              <a:ext cx="10875" cy="17325"/>
            </a:xfrm>
            <a:custGeom>
              <a:avLst/>
              <a:gdLst/>
              <a:ahLst/>
              <a:cxnLst/>
              <a:rect l="l" t="t" r="r" b="b"/>
              <a:pathLst>
                <a:path w="435" h="693" extrusionOk="0">
                  <a:moveTo>
                    <a:pt x="393" y="1"/>
                  </a:moveTo>
                  <a:lnTo>
                    <a:pt x="393" y="1"/>
                  </a:lnTo>
                  <a:cubicBezTo>
                    <a:pt x="271" y="82"/>
                    <a:pt x="176" y="177"/>
                    <a:pt x="109" y="299"/>
                  </a:cubicBezTo>
                  <a:cubicBezTo>
                    <a:pt x="27" y="407"/>
                    <a:pt x="0" y="557"/>
                    <a:pt x="27" y="692"/>
                  </a:cubicBezTo>
                  <a:lnTo>
                    <a:pt x="41" y="665"/>
                  </a:lnTo>
                  <a:cubicBezTo>
                    <a:pt x="163" y="597"/>
                    <a:pt x="271" y="502"/>
                    <a:pt x="339" y="394"/>
                  </a:cubicBezTo>
                  <a:cubicBezTo>
                    <a:pt x="421" y="272"/>
                    <a:pt x="434" y="123"/>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1"/>
            <p:cNvSpPr/>
            <p:nvPr/>
          </p:nvSpPr>
          <p:spPr>
            <a:xfrm>
              <a:off x="3197525" y="4347450"/>
              <a:ext cx="18125" cy="14950"/>
            </a:xfrm>
            <a:custGeom>
              <a:avLst/>
              <a:gdLst/>
              <a:ahLst/>
              <a:cxnLst/>
              <a:rect l="l" t="t" r="r" b="b"/>
              <a:pathLst>
                <a:path w="725" h="598" extrusionOk="0">
                  <a:moveTo>
                    <a:pt x="27" y="0"/>
                  </a:moveTo>
                  <a:cubicBezTo>
                    <a:pt x="7" y="0"/>
                    <a:pt x="0" y="32"/>
                    <a:pt x="24" y="43"/>
                  </a:cubicBezTo>
                  <a:cubicBezTo>
                    <a:pt x="281" y="166"/>
                    <a:pt x="512" y="355"/>
                    <a:pt x="675" y="586"/>
                  </a:cubicBezTo>
                  <a:cubicBezTo>
                    <a:pt x="679" y="594"/>
                    <a:pt x="685" y="597"/>
                    <a:pt x="691" y="597"/>
                  </a:cubicBezTo>
                  <a:cubicBezTo>
                    <a:pt x="707" y="597"/>
                    <a:pt x="725" y="578"/>
                    <a:pt x="715" y="559"/>
                  </a:cubicBezTo>
                  <a:cubicBezTo>
                    <a:pt x="553" y="315"/>
                    <a:pt x="322" y="125"/>
                    <a:pt x="37" y="3"/>
                  </a:cubicBezTo>
                  <a:cubicBezTo>
                    <a:pt x="33" y="1"/>
                    <a:pt x="30"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81"/>
            <p:cNvSpPr/>
            <p:nvPr/>
          </p:nvSpPr>
          <p:spPr>
            <a:xfrm>
              <a:off x="3190650" y="4341750"/>
              <a:ext cx="17300" cy="12225"/>
            </a:xfrm>
            <a:custGeom>
              <a:avLst/>
              <a:gdLst/>
              <a:ahLst/>
              <a:cxnLst/>
              <a:rect l="l" t="t" r="r" b="b"/>
              <a:pathLst>
                <a:path w="692" h="489" extrusionOk="0">
                  <a:moveTo>
                    <a:pt x="0" y="0"/>
                  </a:moveTo>
                  <a:cubicBezTo>
                    <a:pt x="41" y="149"/>
                    <a:pt x="149" y="285"/>
                    <a:pt x="285" y="366"/>
                  </a:cubicBezTo>
                  <a:cubicBezTo>
                    <a:pt x="407" y="434"/>
                    <a:pt x="556" y="475"/>
                    <a:pt x="692" y="488"/>
                  </a:cubicBezTo>
                  <a:cubicBezTo>
                    <a:pt x="665" y="326"/>
                    <a:pt x="570" y="177"/>
                    <a:pt x="434" y="95"/>
                  </a:cubicBezTo>
                  <a:cubicBezTo>
                    <a:pt x="334" y="45"/>
                    <a:pt x="233" y="17"/>
                    <a:pt x="132" y="17"/>
                  </a:cubicBezTo>
                  <a:cubicBezTo>
                    <a:pt x="97" y="17"/>
                    <a:pt x="62" y="20"/>
                    <a:pt x="27" y="27"/>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81"/>
            <p:cNvSpPr/>
            <p:nvPr/>
          </p:nvSpPr>
          <p:spPr>
            <a:xfrm>
              <a:off x="3206400" y="4317300"/>
              <a:ext cx="7650" cy="15875"/>
            </a:xfrm>
            <a:custGeom>
              <a:avLst/>
              <a:gdLst/>
              <a:ahLst/>
              <a:cxnLst/>
              <a:rect l="l" t="t" r="r" b="b"/>
              <a:pathLst>
                <a:path w="306" h="635" extrusionOk="0">
                  <a:moveTo>
                    <a:pt x="279" y="1"/>
                  </a:moveTo>
                  <a:cubicBezTo>
                    <a:pt x="271" y="1"/>
                    <a:pt x="265" y="5"/>
                    <a:pt x="265" y="15"/>
                  </a:cubicBezTo>
                  <a:cubicBezTo>
                    <a:pt x="225" y="232"/>
                    <a:pt x="143" y="422"/>
                    <a:pt x="21" y="585"/>
                  </a:cubicBezTo>
                  <a:cubicBezTo>
                    <a:pt x="0" y="606"/>
                    <a:pt x="20" y="635"/>
                    <a:pt x="36" y="635"/>
                  </a:cubicBezTo>
                  <a:cubicBezTo>
                    <a:pt x="41" y="635"/>
                    <a:pt x="45" y="632"/>
                    <a:pt x="48" y="626"/>
                  </a:cubicBezTo>
                  <a:cubicBezTo>
                    <a:pt x="184" y="449"/>
                    <a:pt x="279" y="246"/>
                    <a:pt x="306" y="29"/>
                  </a:cubicBezTo>
                  <a:cubicBezTo>
                    <a:pt x="306" y="12"/>
                    <a:pt x="290"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1"/>
            <p:cNvSpPr/>
            <p:nvPr/>
          </p:nvSpPr>
          <p:spPr>
            <a:xfrm>
              <a:off x="3203875" y="4325125"/>
              <a:ext cx="8825" cy="13925"/>
            </a:xfrm>
            <a:custGeom>
              <a:avLst/>
              <a:gdLst/>
              <a:ahLst/>
              <a:cxnLst/>
              <a:rect l="l" t="t" r="r" b="b"/>
              <a:pathLst>
                <a:path w="353" h="557" extrusionOk="0">
                  <a:moveTo>
                    <a:pt x="312" y="1"/>
                  </a:moveTo>
                  <a:lnTo>
                    <a:pt x="312" y="1"/>
                  </a:lnTo>
                  <a:cubicBezTo>
                    <a:pt x="231" y="69"/>
                    <a:pt x="149" y="150"/>
                    <a:pt x="82" y="245"/>
                  </a:cubicBezTo>
                  <a:cubicBezTo>
                    <a:pt x="27" y="340"/>
                    <a:pt x="0" y="448"/>
                    <a:pt x="27" y="557"/>
                  </a:cubicBezTo>
                  <a:lnTo>
                    <a:pt x="27" y="543"/>
                  </a:lnTo>
                  <a:cubicBezTo>
                    <a:pt x="136" y="489"/>
                    <a:pt x="217" y="408"/>
                    <a:pt x="285" y="326"/>
                  </a:cubicBezTo>
                  <a:cubicBezTo>
                    <a:pt x="339" y="231"/>
                    <a:pt x="353" y="109"/>
                    <a:pt x="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1"/>
            <p:cNvSpPr/>
            <p:nvPr/>
          </p:nvSpPr>
          <p:spPr>
            <a:xfrm>
              <a:off x="3209725" y="4343700"/>
              <a:ext cx="14975" cy="11925"/>
            </a:xfrm>
            <a:custGeom>
              <a:avLst/>
              <a:gdLst/>
              <a:ahLst/>
              <a:cxnLst/>
              <a:rect l="l" t="t" r="r" b="b"/>
              <a:pathLst>
                <a:path w="599" h="477" extrusionOk="0">
                  <a:moveTo>
                    <a:pt x="40" y="1"/>
                  </a:moveTo>
                  <a:cubicBezTo>
                    <a:pt x="17" y="1"/>
                    <a:pt x="0" y="33"/>
                    <a:pt x="24" y="44"/>
                  </a:cubicBezTo>
                  <a:cubicBezTo>
                    <a:pt x="227" y="126"/>
                    <a:pt x="417" y="275"/>
                    <a:pt x="539" y="465"/>
                  </a:cubicBezTo>
                  <a:cubicBezTo>
                    <a:pt x="548" y="473"/>
                    <a:pt x="557" y="476"/>
                    <a:pt x="566" y="476"/>
                  </a:cubicBezTo>
                  <a:cubicBezTo>
                    <a:pt x="585" y="476"/>
                    <a:pt x="599" y="461"/>
                    <a:pt x="580" y="451"/>
                  </a:cubicBezTo>
                  <a:cubicBezTo>
                    <a:pt x="444" y="248"/>
                    <a:pt x="268" y="99"/>
                    <a:pt x="51" y="4"/>
                  </a:cubicBezTo>
                  <a:cubicBezTo>
                    <a:pt x="47" y="2"/>
                    <a:pt x="43"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1"/>
            <p:cNvSpPr/>
            <p:nvPr/>
          </p:nvSpPr>
          <p:spPr>
            <a:xfrm>
              <a:off x="3204550" y="4339025"/>
              <a:ext cx="13925" cy="9875"/>
            </a:xfrm>
            <a:custGeom>
              <a:avLst/>
              <a:gdLst/>
              <a:ahLst/>
              <a:cxnLst/>
              <a:rect l="l" t="t" r="r" b="b"/>
              <a:pathLst>
                <a:path w="557" h="395" extrusionOk="0">
                  <a:moveTo>
                    <a:pt x="0" y="1"/>
                  </a:moveTo>
                  <a:lnTo>
                    <a:pt x="0" y="1"/>
                  </a:lnTo>
                  <a:cubicBezTo>
                    <a:pt x="27" y="123"/>
                    <a:pt x="122" y="231"/>
                    <a:pt x="231" y="299"/>
                  </a:cubicBezTo>
                  <a:cubicBezTo>
                    <a:pt x="326" y="353"/>
                    <a:pt x="434" y="380"/>
                    <a:pt x="556" y="394"/>
                  </a:cubicBezTo>
                  <a:cubicBezTo>
                    <a:pt x="529" y="258"/>
                    <a:pt x="448" y="150"/>
                    <a:pt x="339" y="82"/>
                  </a:cubicBezTo>
                  <a:cubicBezTo>
                    <a:pt x="261" y="37"/>
                    <a:pt x="163" y="11"/>
                    <a:pt x="71" y="11"/>
                  </a:cubicBezTo>
                  <a:cubicBezTo>
                    <a:pt x="51" y="11"/>
                    <a:pt x="32" y="12"/>
                    <a:pt x="14" y="1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1"/>
            <p:cNvSpPr/>
            <p:nvPr/>
          </p:nvSpPr>
          <p:spPr>
            <a:xfrm>
              <a:off x="3219225" y="4318325"/>
              <a:ext cx="6700" cy="13550"/>
            </a:xfrm>
            <a:custGeom>
              <a:avLst/>
              <a:gdLst/>
              <a:ahLst/>
              <a:cxnLst/>
              <a:rect l="l" t="t" r="r" b="b"/>
              <a:pathLst>
                <a:path w="268" h="542" extrusionOk="0">
                  <a:moveTo>
                    <a:pt x="240" y="0"/>
                  </a:moveTo>
                  <a:cubicBezTo>
                    <a:pt x="233" y="0"/>
                    <a:pt x="227" y="5"/>
                    <a:pt x="227" y="15"/>
                  </a:cubicBezTo>
                  <a:lnTo>
                    <a:pt x="227" y="1"/>
                  </a:lnTo>
                  <a:cubicBezTo>
                    <a:pt x="200" y="191"/>
                    <a:pt x="132" y="354"/>
                    <a:pt x="10" y="503"/>
                  </a:cubicBezTo>
                  <a:cubicBezTo>
                    <a:pt x="0" y="522"/>
                    <a:pt x="18" y="542"/>
                    <a:pt x="34" y="542"/>
                  </a:cubicBezTo>
                  <a:cubicBezTo>
                    <a:pt x="40" y="542"/>
                    <a:pt x="47" y="538"/>
                    <a:pt x="51" y="530"/>
                  </a:cubicBezTo>
                  <a:cubicBezTo>
                    <a:pt x="159" y="381"/>
                    <a:pt x="241" y="205"/>
                    <a:pt x="268" y="29"/>
                  </a:cubicBezTo>
                  <a:cubicBezTo>
                    <a:pt x="268" y="12"/>
                    <a:pt x="252"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1"/>
            <p:cNvSpPr/>
            <p:nvPr/>
          </p:nvSpPr>
          <p:spPr>
            <a:xfrm>
              <a:off x="3217100" y="4324800"/>
              <a:ext cx="7475" cy="12225"/>
            </a:xfrm>
            <a:custGeom>
              <a:avLst/>
              <a:gdLst/>
              <a:ahLst/>
              <a:cxnLst/>
              <a:rect l="l" t="t" r="r" b="b"/>
              <a:pathLst>
                <a:path w="299" h="489" extrusionOk="0">
                  <a:moveTo>
                    <a:pt x="271" y="0"/>
                  </a:moveTo>
                  <a:cubicBezTo>
                    <a:pt x="190" y="68"/>
                    <a:pt x="122" y="136"/>
                    <a:pt x="68" y="217"/>
                  </a:cubicBezTo>
                  <a:cubicBezTo>
                    <a:pt x="14" y="299"/>
                    <a:pt x="0" y="393"/>
                    <a:pt x="14" y="488"/>
                  </a:cubicBezTo>
                  <a:lnTo>
                    <a:pt x="14" y="475"/>
                  </a:lnTo>
                  <a:cubicBezTo>
                    <a:pt x="109" y="434"/>
                    <a:pt x="176" y="366"/>
                    <a:pt x="231" y="285"/>
                  </a:cubicBezTo>
                  <a:cubicBezTo>
                    <a:pt x="285" y="204"/>
                    <a:pt x="298" y="95"/>
                    <a:pt x="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1"/>
            <p:cNvSpPr/>
            <p:nvPr/>
          </p:nvSpPr>
          <p:spPr>
            <a:xfrm>
              <a:off x="3221925" y="4341000"/>
              <a:ext cx="13400" cy="10550"/>
            </a:xfrm>
            <a:custGeom>
              <a:avLst/>
              <a:gdLst/>
              <a:ahLst/>
              <a:cxnLst/>
              <a:rect l="l" t="t" r="r" b="b"/>
              <a:pathLst>
                <a:path w="536" h="422" extrusionOk="0">
                  <a:moveTo>
                    <a:pt x="40" y="0"/>
                  </a:moveTo>
                  <a:cubicBezTo>
                    <a:pt x="18" y="0"/>
                    <a:pt x="1" y="32"/>
                    <a:pt x="24" y="44"/>
                  </a:cubicBezTo>
                  <a:cubicBezTo>
                    <a:pt x="214" y="125"/>
                    <a:pt x="363" y="247"/>
                    <a:pt x="485" y="410"/>
                  </a:cubicBezTo>
                  <a:cubicBezTo>
                    <a:pt x="489" y="418"/>
                    <a:pt x="496" y="422"/>
                    <a:pt x="503" y="422"/>
                  </a:cubicBezTo>
                  <a:cubicBezTo>
                    <a:pt x="519" y="422"/>
                    <a:pt x="535" y="406"/>
                    <a:pt x="526" y="396"/>
                  </a:cubicBezTo>
                  <a:cubicBezTo>
                    <a:pt x="404" y="220"/>
                    <a:pt x="241" y="84"/>
                    <a:pt x="51" y="3"/>
                  </a:cubicBezTo>
                  <a:cubicBezTo>
                    <a:pt x="47" y="1"/>
                    <a:pt x="44" y="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1"/>
            <p:cNvSpPr/>
            <p:nvPr/>
          </p:nvSpPr>
          <p:spPr>
            <a:xfrm>
              <a:off x="3217425" y="4337000"/>
              <a:ext cx="12225" cy="8500"/>
            </a:xfrm>
            <a:custGeom>
              <a:avLst/>
              <a:gdLst/>
              <a:ahLst/>
              <a:cxnLst/>
              <a:rect l="l" t="t" r="r" b="b"/>
              <a:pathLst>
                <a:path w="489" h="340" extrusionOk="0">
                  <a:moveTo>
                    <a:pt x="1" y="0"/>
                  </a:moveTo>
                  <a:lnTo>
                    <a:pt x="1" y="0"/>
                  </a:lnTo>
                  <a:cubicBezTo>
                    <a:pt x="28" y="109"/>
                    <a:pt x="109" y="204"/>
                    <a:pt x="204" y="258"/>
                  </a:cubicBezTo>
                  <a:cubicBezTo>
                    <a:pt x="285" y="312"/>
                    <a:pt x="380" y="339"/>
                    <a:pt x="489" y="339"/>
                  </a:cubicBezTo>
                  <a:cubicBezTo>
                    <a:pt x="462" y="231"/>
                    <a:pt x="394" y="122"/>
                    <a:pt x="299" y="68"/>
                  </a:cubicBezTo>
                  <a:cubicBezTo>
                    <a:pt x="232" y="35"/>
                    <a:pt x="147" y="10"/>
                    <a:pt x="66" y="10"/>
                  </a:cubicBezTo>
                  <a:cubicBezTo>
                    <a:pt x="48" y="10"/>
                    <a:pt x="31" y="12"/>
                    <a:pt x="14" y="14"/>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1"/>
            <p:cNvSpPr/>
            <p:nvPr/>
          </p:nvSpPr>
          <p:spPr>
            <a:xfrm>
              <a:off x="3132425" y="4330375"/>
              <a:ext cx="9075" cy="22525"/>
            </a:xfrm>
            <a:custGeom>
              <a:avLst/>
              <a:gdLst/>
              <a:ahLst/>
              <a:cxnLst/>
              <a:rect l="l" t="t" r="r" b="b"/>
              <a:pathLst>
                <a:path w="363" h="901" extrusionOk="0">
                  <a:moveTo>
                    <a:pt x="336" y="1"/>
                  </a:moveTo>
                  <a:cubicBezTo>
                    <a:pt x="322" y="1"/>
                    <a:pt x="309" y="8"/>
                    <a:pt x="309" y="21"/>
                  </a:cubicBezTo>
                  <a:cubicBezTo>
                    <a:pt x="281" y="320"/>
                    <a:pt x="173" y="618"/>
                    <a:pt x="10" y="876"/>
                  </a:cubicBezTo>
                  <a:cubicBezTo>
                    <a:pt x="1" y="885"/>
                    <a:pt x="17" y="901"/>
                    <a:pt x="33" y="901"/>
                  </a:cubicBezTo>
                  <a:cubicBezTo>
                    <a:pt x="40" y="901"/>
                    <a:pt x="47" y="898"/>
                    <a:pt x="51" y="889"/>
                  </a:cubicBezTo>
                  <a:cubicBezTo>
                    <a:pt x="227" y="632"/>
                    <a:pt x="336" y="333"/>
                    <a:pt x="363" y="21"/>
                  </a:cubicBezTo>
                  <a:cubicBezTo>
                    <a:pt x="363" y="8"/>
                    <a:pt x="349" y="1"/>
                    <a:pt x="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1"/>
            <p:cNvSpPr/>
            <p:nvPr/>
          </p:nvSpPr>
          <p:spPr>
            <a:xfrm>
              <a:off x="3128250" y="4341400"/>
              <a:ext cx="12250" cy="21050"/>
            </a:xfrm>
            <a:custGeom>
              <a:avLst/>
              <a:gdLst/>
              <a:ahLst/>
              <a:cxnLst/>
              <a:rect l="l" t="t" r="r" b="b"/>
              <a:pathLst>
                <a:path w="490" h="842" extrusionOk="0">
                  <a:moveTo>
                    <a:pt x="421" y="1"/>
                  </a:moveTo>
                  <a:cubicBezTo>
                    <a:pt x="299" y="96"/>
                    <a:pt x="191" y="231"/>
                    <a:pt x="109" y="367"/>
                  </a:cubicBezTo>
                  <a:cubicBezTo>
                    <a:pt x="28" y="516"/>
                    <a:pt x="1" y="679"/>
                    <a:pt x="42" y="842"/>
                  </a:cubicBezTo>
                  <a:lnTo>
                    <a:pt x="55" y="801"/>
                  </a:lnTo>
                  <a:cubicBezTo>
                    <a:pt x="191" y="719"/>
                    <a:pt x="313" y="597"/>
                    <a:pt x="394" y="462"/>
                  </a:cubicBezTo>
                  <a:cubicBezTo>
                    <a:pt x="476" y="326"/>
                    <a:pt x="489" y="150"/>
                    <a:pt x="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1"/>
            <p:cNvSpPr/>
            <p:nvPr/>
          </p:nvSpPr>
          <p:spPr>
            <a:xfrm>
              <a:off x="3138175" y="4368450"/>
              <a:ext cx="21900" cy="15925"/>
            </a:xfrm>
            <a:custGeom>
              <a:avLst/>
              <a:gdLst/>
              <a:ahLst/>
              <a:cxnLst/>
              <a:rect l="l" t="t" r="r" b="b"/>
              <a:pathLst>
                <a:path w="876" h="637" extrusionOk="0">
                  <a:moveTo>
                    <a:pt x="27" y="1"/>
                  </a:moveTo>
                  <a:cubicBezTo>
                    <a:pt x="8" y="1"/>
                    <a:pt x="1" y="33"/>
                    <a:pt x="24" y="44"/>
                  </a:cubicBezTo>
                  <a:cubicBezTo>
                    <a:pt x="336" y="166"/>
                    <a:pt x="621" y="370"/>
                    <a:pt x="824" y="627"/>
                  </a:cubicBezTo>
                  <a:cubicBezTo>
                    <a:pt x="831" y="634"/>
                    <a:pt x="837" y="637"/>
                    <a:pt x="843" y="637"/>
                  </a:cubicBezTo>
                  <a:cubicBezTo>
                    <a:pt x="862" y="637"/>
                    <a:pt x="875" y="611"/>
                    <a:pt x="865" y="600"/>
                  </a:cubicBezTo>
                  <a:cubicBezTo>
                    <a:pt x="648" y="329"/>
                    <a:pt x="363" y="112"/>
                    <a:pt x="38" y="4"/>
                  </a:cubicBezTo>
                  <a:cubicBezTo>
                    <a:pt x="34" y="2"/>
                    <a:pt x="31"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1"/>
            <p:cNvSpPr/>
            <p:nvPr/>
          </p:nvSpPr>
          <p:spPr>
            <a:xfrm>
              <a:off x="3129275" y="4362425"/>
              <a:ext cx="21375" cy="12575"/>
            </a:xfrm>
            <a:custGeom>
              <a:avLst/>
              <a:gdLst/>
              <a:ahLst/>
              <a:cxnLst/>
              <a:rect l="l" t="t" r="r" b="b"/>
              <a:pathLst>
                <a:path w="855" h="503" extrusionOk="0">
                  <a:moveTo>
                    <a:pt x="1" y="1"/>
                  </a:moveTo>
                  <a:cubicBezTo>
                    <a:pt x="68" y="177"/>
                    <a:pt x="204" y="312"/>
                    <a:pt x="367" y="394"/>
                  </a:cubicBezTo>
                  <a:cubicBezTo>
                    <a:pt x="516" y="462"/>
                    <a:pt x="679" y="502"/>
                    <a:pt x="855" y="502"/>
                  </a:cubicBezTo>
                  <a:cubicBezTo>
                    <a:pt x="801" y="312"/>
                    <a:pt x="679" y="163"/>
                    <a:pt x="516" y="68"/>
                  </a:cubicBezTo>
                  <a:cubicBezTo>
                    <a:pt x="414" y="22"/>
                    <a:pt x="299" y="1"/>
                    <a:pt x="185" y="1"/>
                  </a:cubicBezTo>
                  <a:cubicBezTo>
                    <a:pt x="132" y="1"/>
                    <a:pt x="79" y="5"/>
                    <a:pt x="28" y="14"/>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1"/>
            <p:cNvSpPr/>
            <p:nvPr/>
          </p:nvSpPr>
          <p:spPr>
            <a:xfrm>
              <a:off x="3118225" y="4339550"/>
              <a:ext cx="6325" cy="20225"/>
            </a:xfrm>
            <a:custGeom>
              <a:avLst/>
              <a:gdLst/>
              <a:ahLst/>
              <a:cxnLst/>
              <a:rect l="l" t="t" r="r" b="b"/>
              <a:pathLst>
                <a:path w="253" h="809" extrusionOk="0">
                  <a:moveTo>
                    <a:pt x="227" y="0"/>
                  </a:moveTo>
                  <a:cubicBezTo>
                    <a:pt x="215" y="0"/>
                    <a:pt x="205" y="7"/>
                    <a:pt x="212" y="20"/>
                  </a:cubicBezTo>
                  <a:cubicBezTo>
                    <a:pt x="212" y="278"/>
                    <a:pt x="144" y="549"/>
                    <a:pt x="9" y="780"/>
                  </a:cubicBezTo>
                  <a:cubicBezTo>
                    <a:pt x="0" y="797"/>
                    <a:pt x="12" y="808"/>
                    <a:pt x="26" y="808"/>
                  </a:cubicBezTo>
                  <a:cubicBezTo>
                    <a:pt x="35" y="808"/>
                    <a:pt x="44" y="804"/>
                    <a:pt x="49" y="793"/>
                  </a:cubicBezTo>
                  <a:cubicBezTo>
                    <a:pt x="185" y="563"/>
                    <a:pt x="253" y="292"/>
                    <a:pt x="253" y="20"/>
                  </a:cubicBezTo>
                  <a:cubicBezTo>
                    <a:pt x="253" y="7"/>
                    <a:pt x="239" y="0"/>
                    <a:pt x="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1"/>
            <p:cNvSpPr/>
            <p:nvPr/>
          </p:nvSpPr>
          <p:spPr>
            <a:xfrm>
              <a:off x="3115375" y="4349550"/>
              <a:ext cx="9525" cy="18675"/>
            </a:xfrm>
            <a:custGeom>
              <a:avLst/>
              <a:gdLst/>
              <a:ahLst/>
              <a:cxnLst/>
              <a:rect l="l" t="t" r="r" b="b"/>
              <a:pathLst>
                <a:path w="381" h="747" extrusionOk="0">
                  <a:moveTo>
                    <a:pt x="312" y="0"/>
                  </a:moveTo>
                  <a:cubicBezTo>
                    <a:pt x="204" y="95"/>
                    <a:pt x="123" y="217"/>
                    <a:pt x="68" y="339"/>
                  </a:cubicBezTo>
                  <a:cubicBezTo>
                    <a:pt x="0" y="461"/>
                    <a:pt x="0" y="610"/>
                    <a:pt x="41" y="746"/>
                  </a:cubicBezTo>
                  <a:lnTo>
                    <a:pt x="55" y="719"/>
                  </a:lnTo>
                  <a:cubicBezTo>
                    <a:pt x="163" y="638"/>
                    <a:pt x="258" y="529"/>
                    <a:pt x="326" y="407"/>
                  </a:cubicBezTo>
                  <a:cubicBezTo>
                    <a:pt x="380" y="271"/>
                    <a:pt x="380" y="122"/>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1"/>
            <p:cNvSpPr/>
            <p:nvPr/>
          </p:nvSpPr>
          <p:spPr>
            <a:xfrm>
              <a:off x="3124525" y="4372600"/>
              <a:ext cx="20300" cy="12450"/>
            </a:xfrm>
            <a:custGeom>
              <a:avLst/>
              <a:gdLst/>
              <a:ahLst/>
              <a:cxnLst/>
              <a:rect l="l" t="t" r="r" b="b"/>
              <a:pathLst>
                <a:path w="812" h="498" extrusionOk="0">
                  <a:moveTo>
                    <a:pt x="41" y="0"/>
                  </a:moveTo>
                  <a:cubicBezTo>
                    <a:pt x="14" y="0"/>
                    <a:pt x="1" y="41"/>
                    <a:pt x="28" y="55"/>
                  </a:cubicBezTo>
                  <a:cubicBezTo>
                    <a:pt x="313" y="122"/>
                    <a:pt x="570" y="285"/>
                    <a:pt x="760" y="489"/>
                  </a:cubicBezTo>
                  <a:cubicBezTo>
                    <a:pt x="767" y="495"/>
                    <a:pt x="773" y="498"/>
                    <a:pt x="779" y="498"/>
                  </a:cubicBezTo>
                  <a:cubicBezTo>
                    <a:pt x="798" y="498"/>
                    <a:pt x="811" y="472"/>
                    <a:pt x="801" y="461"/>
                  </a:cubicBezTo>
                  <a:cubicBezTo>
                    <a:pt x="597" y="244"/>
                    <a:pt x="326" y="82"/>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1"/>
            <p:cNvSpPr/>
            <p:nvPr/>
          </p:nvSpPr>
          <p:spPr>
            <a:xfrm>
              <a:off x="3116400" y="4368150"/>
              <a:ext cx="19350" cy="9650"/>
            </a:xfrm>
            <a:custGeom>
              <a:avLst/>
              <a:gdLst/>
              <a:ahLst/>
              <a:cxnLst/>
              <a:rect l="l" t="t" r="r" b="b"/>
              <a:pathLst>
                <a:path w="774" h="386" extrusionOk="0">
                  <a:moveTo>
                    <a:pt x="230" y="0"/>
                  </a:moveTo>
                  <a:cubicBezTo>
                    <a:pt x="167" y="0"/>
                    <a:pt x="104" y="10"/>
                    <a:pt x="41" y="29"/>
                  </a:cubicBezTo>
                  <a:lnTo>
                    <a:pt x="0" y="2"/>
                  </a:lnTo>
                  <a:lnTo>
                    <a:pt x="0" y="2"/>
                  </a:lnTo>
                  <a:cubicBezTo>
                    <a:pt x="82" y="151"/>
                    <a:pt x="204" y="260"/>
                    <a:pt x="353" y="328"/>
                  </a:cubicBezTo>
                  <a:cubicBezTo>
                    <a:pt x="464" y="361"/>
                    <a:pt x="585" y="385"/>
                    <a:pt x="700" y="385"/>
                  </a:cubicBezTo>
                  <a:cubicBezTo>
                    <a:pt x="725" y="385"/>
                    <a:pt x="749" y="384"/>
                    <a:pt x="773" y="382"/>
                  </a:cubicBezTo>
                  <a:cubicBezTo>
                    <a:pt x="719" y="219"/>
                    <a:pt x="610" y="97"/>
                    <a:pt x="448" y="43"/>
                  </a:cubicBezTo>
                  <a:cubicBezTo>
                    <a:pt x="375" y="14"/>
                    <a:pt x="302"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1"/>
            <p:cNvSpPr/>
            <p:nvPr/>
          </p:nvSpPr>
          <p:spPr>
            <a:xfrm>
              <a:off x="3106325" y="4347350"/>
              <a:ext cx="5675" cy="19100"/>
            </a:xfrm>
            <a:custGeom>
              <a:avLst/>
              <a:gdLst/>
              <a:ahLst/>
              <a:cxnLst/>
              <a:rect l="l" t="t" r="r" b="b"/>
              <a:pathLst>
                <a:path w="227" h="764" extrusionOk="0">
                  <a:moveTo>
                    <a:pt x="193" y="0"/>
                  </a:moveTo>
                  <a:cubicBezTo>
                    <a:pt x="183" y="0"/>
                    <a:pt x="173" y="7"/>
                    <a:pt x="173" y="20"/>
                  </a:cubicBezTo>
                  <a:lnTo>
                    <a:pt x="159" y="20"/>
                  </a:lnTo>
                  <a:cubicBezTo>
                    <a:pt x="173" y="264"/>
                    <a:pt x="118" y="509"/>
                    <a:pt x="10" y="726"/>
                  </a:cubicBezTo>
                  <a:cubicBezTo>
                    <a:pt x="0" y="745"/>
                    <a:pt x="18" y="764"/>
                    <a:pt x="34" y="764"/>
                  </a:cubicBezTo>
                  <a:cubicBezTo>
                    <a:pt x="40" y="764"/>
                    <a:pt x="47" y="761"/>
                    <a:pt x="51" y="753"/>
                  </a:cubicBezTo>
                  <a:cubicBezTo>
                    <a:pt x="159" y="522"/>
                    <a:pt x="227" y="278"/>
                    <a:pt x="213" y="20"/>
                  </a:cubicBezTo>
                  <a:cubicBezTo>
                    <a:pt x="213" y="7"/>
                    <a:pt x="203"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1"/>
            <p:cNvSpPr/>
            <p:nvPr/>
          </p:nvSpPr>
          <p:spPr>
            <a:xfrm>
              <a:off x="3103500" y="4356650"/>
              <a:ext cx="8500" cy="17675"/>
            </a:xfrm>
            <a:custGeom>
              <a:avLst/>
              <a:gdLst/>
              <a:ahLst/>
              <a:cxnLst/>
              <a:rect l="l" t="t" r="r" b="b"/>
              <a:pathLst>
                <a:path w="340" h="707" extrusionOk="0">
                  <a:moveTo>
                    <a:pt x="272" y="1"/>
                  </a:moveTo>
                  <a:cubicBezTo>
                    <a:pt x="177" y="96"/>
                    <a:pt x="109" y="204"/>
                    <a:pt x="55" y="326"/>
                  </a:cubicBezTo>
                  <a:cubicBezTo>
                    <a:pt x="1" y="449"/>
                    <a:pt x="1" y="584"/>
                    <a:pt x="55" y="706"/>
                  </a:cubicBezTo>
                  <a:lnTo>
                    <a:pt x="55" y="679"/>
                  </a:lnTo>
                  <a:cubicBezTo>
                    <a:pt x="164" y="598"/>
                    <a:pt x="245" y="489"/>
                    <a:pt x="299" y="367"/>
                  </a:cubicBezTo>
                  <a:cubicBezTo>
                    <a:pt x="340" y="245"/>
                    <a:pt x="340" y="109"/>
                    <a:pt x="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1"/>
            <p:cNvSpPr/>
            <p:nvPr/>
          </p:nvSpPr>
          <p:spPr>
            <a:xfrm>
              <a:off x="3112325" y="4378025"/>
              <a:ext cx="19525" cy="11100"/>
            </a:xfrm>
            <a:custGeom>
              <a:avLst/>
              <a:gdLst/>
              <a:ahLst/>
              <a:cxnLst/>
              <a:rect l="l" t="t" r="r" b="b"/>
              <a:pathLst>
                <a:path w="781" h="444" extrusionOk="0">
                  <a:moveTo>
                    <a:pt x="41" y="0"/>
                  </a:moveTo>
                  <a:cubicBezTo>
                    <a:pt x="14" y="0"/>
                    <a:pt x="0" y="41"/>
                    <a:pt x="28" y="55"/>
                  </a:cubicBezTo>
                  <a:cubicBezTo>
                    <a:pt x="299" y="109"/>
                    <a:pt x="543" y="244"/>
                    <a:pt x="733" y="434"/>
                  </a:cubicBezTo>
                  <a:cubicBezTo>
                    <a:pt x="736" y="441"/>
                    <a:pt x="741" y="443"/>
                    <a:pt x="746" y="443"/>
                  </a:cubicBezTo>
                  <a:cubicBezTo>
                    <a:pt x="762" y="443"/>
                    <a:pt x="780" y="418"/>
                    <a:pt x="760" y="407"/>
                  </a:cubicBezTo>
                  <a:cubicBezTo>
                    <a:pt x="570" y="204"/>
                    <a:pt x="312" y="68"/>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1"/>
            <p:cNvSpPr/>
            <p:nvPr/>
          </p:nvSpPr>
          <p:spPr>
            <a:xfrm>
              <a:off x="3104875" y="4373875"/>
              <a:ext cx="18325" cy="8700"/>
            </a:xfrm>
            <a:custGeom>
              <a:avLst/>
              <a:gdLst/>
              <a:ahLst/>
              <a:cxnLst/>
              <a:rect l="l" t="t" r="r" b="b"/>
              <a:pathLst>
                <a:path w="733" h="348" extrusionOk="0">
                  <a:moveTo>
                    <a:pt x="229" y="0"/>
                  </a:moveTo>
                  <a:cubicBezTo>
                    <a:pt x="163" y="0"/>
                    <a:pt x="95" y="10"/>
                    <a:pt x="27" y="31"/>
                  </a:cubicBezTo>
                  <a:lnTo>
                    <a:pt x="0" y="17"/>
                  </a:lnTo>
                  <a:lnTo>
                    <a:pt x="0" y="17"/>
                  </a:lnTo>
                  <a:cubicBezTo>
                    <a:pt x="68" y="153"/>
                    <a:pt x="190" y="248"/>
                    <a:pt x="339" y="302"/>
                  </a:cubicBezTo>
                  <a:cubicBezTo>
                    <a:pt x="431" y="332"/>
                    <a:pt x="530" y="348"/>
                    <a:pt x="631" y="348"/>
                  </a:cubicBezTo>
                  <a:cubicBezTo>
                    <a:pt x="665" y="348"/>
                    <a:pt x="699" y="346"/>
                    <a:pt x="732" y="343"/>
                  </a:cubicBezTo>
                  <a:cubicBezTo>
                    <a:pt x="678" y="193"/>
                    <a:pt x="570" y="85"/>
                    <a:pt x="420" y="31"/>
                  </a:cubicBezTo>
                  <a:cubicBezTo>
                    <a:pt x="359" y="10"/>
                    <a:pt x="295"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1"/>
            <p:cNvSpPr/>
            <p:nvPr/>
          </p:nvSpPr>
          <p:spPr>
            <a:xfrm>
              <a:off x="3041750" y="4333275"/>
              <a:ext cx="191650" cy="95175"/>
            </a:xfrm>
            <a:custGeom>
              <a:avLst/>
              <a:gdLst/>
              <a:ahLst/>
              <a:cxnLst/>
              <a:rect l="l" t="t" r="r" b="b"/>
              <a:pathLst>
                <a:path w="7666" h="3807" extrusionOk="0">
                  <a:moveTo>
                    <a:pt x="7584" y="0"/>
                  </a:moveTo>
                  <a:cubicBezTo>
                    <a:pt x="6526" y="122"/>
                    <a:pt x="5482" y="366"/>
                    <a:pt x="4492" y="719"/>
                  </a:cubicBezTo>
                  <a:cubicBezTo>
                    <a:pt x="3339" y="1085"/>
                    <a:pt x="2254" y="1641"/>
                    <a:pt x="1291" y="2360"/>
                  </a:cubicBezTo>
                  <a:cubicBezTo>
                    <a:pt x="789" y="2740"/>
                    <a:pt x="369" y="3187"/>
                    <a:pt x="30" y="3716"/>
                  </a:cubicBezTo>
                  <a:cubicBezTo>
                    <a:pt x="1" y="3765"/>
                    <a:pt x="48" y="3806"/>
                    <a:pt x="92" y="3806"/>
                  </a:cubicBezTo>
                  <a:cubicBezTo>
                    <a:pt x="109" y="3806"/>
                    <a:pt x="127" y="3799"/>
                    <a:pt x="138" y="3784"/>
                  </a:cubicBezTo>
                  <a:lnTo>
                    <a:pt x="138" y="3770"/>
                  </a:lnTo>
                  <a:cubicBezTo>
                    <a:pt x="735" y="2807"/>
                    <a:pt x="1698" y="2129"/>
                    <a:pt x="2674" y="1600"/>
                  </a:cubicBezTo>
                  <a:cubicBezTo>
                    <a:pt x="3719" y="1072"/>
                    <a:pt x="4831" y="678"/>
                    <a:pt x="5970" y="421"/>
                  </a:cubicBezTo>
                  <a:cubicBezTo>
                    <a:pt x="6499" y="285"/>
                    <a:pt x="7041" y="190"/>
                    <a:pt x="7584" y="122"/>
                  </a:cubicBezTo>
                  <a:cubicBezTo>
                    <a:pt x="7665" y="109"/>
                    <a:pt x="7665" y="0"/>
                    <a:pt x="7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1"/>
            <p:cNvSpPr/>
            <p:nvPr/>
          </p:nvSpPr>
          <p:spPr>
            <a:xfrm>
              <a:off x="2805150" y="4351115"/>
              <a:ext cx="238440" cy="166608"/>
            </a:xfrm>
            <a:custGeom>
              <a:avLst/>
              <a:gdLst/>
              <a:ahLst/>
              <a:cxnLst/>
              <a:rect l="l" t="t" r="r" b="b"/>
              <a:pathLst>
                <a:path w="4734" h="5764" extrusionOk="0">
                  <a:moveTo>
                    <a:pt x="2374" y="0"/>
                  </a:moveTo>
                  <a:cubicBezTo>
                    <a:pt x="1058" y="0"/>
                    <a:pt x="0" y="1288"/>
                    <a:pt x="0" y="2875"/>
                  </a:cubicBezTo>
                  <a:cubicBezTo>
                    <a:pt x="0" y="4462"/>
                    <a:pt x="1058" y="5764"/>
                    <a:pt x="2374" y="5764"/>
                  </a:cubicBezTo>
                  <a:cubicBezTo>
                    <a:pt x="3676" y="5764"/>
                    <a:pt x="4733" y="4462"/>
                    <a:pt x="4733" y="2875"/>
                  </a:cubicBezTo>
                  <a:cubicBezTo>
                    <a:pt x="4733" y="1288"/>
                    <a:pt x="3676" y="0"/>
                    <a:pt x="2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81"/>
            <p:cNvSpPr/>
            <p:nvPr/>
          </p:nvSpPr>
          <p:spPr>
            <a:xfrm>
              <a:off x="2764450" y="4305800"/>
              <a:ext cx="73600" cy="132925"/>
            </a:xfrm>
            <a:custGeom>
              <a:avLst/>
              <a:gdLst/>
              <a:ahLst/>
              <a:cxnLst/>
              <a:rect l="l" t="t" r="r" b="b"/>
              <a:pathLst>
                <a:path w="2944" h="5317" extrusionOk="0">
                  <a:moveTo>
                    <a:pt x="2795" y="1"/>
                  </a:moveTo>
                  <a:cubicBezTo>
                    <a:pt x="910" y="1045"/>
                    <a:pt x="1" y="3242"/>
                    <a:pt x="598" y="5317"/>
                  </a:cubicBezTo>
                  <a:lnTo>
                    <a:pt x="1452" y="5263"/>
                  </a:lnTo>
                  <a:cubicBezTo>
                    <a:pt x="1520" y="5005"/>
                    <a:pt x="1710" y="4829"/>
                    <a:pt x="1886" y="4639"/>
                  </a:cubicBezTo>
                  <a:cubicBezTo>
                    <a:pt x="2401" y="4001"/>
                    <a:pt x="2740" y="3242"/>
                    <a:pt x="2835" y="2428"/>
                  </a:cubicBezTo>
                  <a:cubicBezTo>
                    <a:pt x="2944" y="1628"/>
                    <a:pt x="2930" y="801"/>
                    <a:pt x="2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81"/>
            <p:cNvSpPr/>
            <p:nvPr/>
          </p:nvSpPr>
          <p:spPr>
            <a:xfrm>
              <a:off x="2803800" y="4343775"/>
              <a:ext cx="65450" cy="93275"/>
            </a:xfrm>
            <a:custGeom>
              <a:avLst/>
              <a:gdLst/>
              <a:ahLst/>
              <a:cxnLst/>
              <a:rect l="l" t="t" r="r" b="b"/>
              <a:pathLst>
                <a:path w="2618" h="3731" extrusionOk="0">
                  <a:moveTo>
                    <a:pt x="2618" y="1"/>
                  </a:moveTo>
                  <a:lnTo>
                    <a:pt x="2618" y="1"/>
                  </a:lnTo>
                  <a:cubicBezTo>
                    <a:pt x="1953" y="407"/>
                    <a:pt x="1370" y="923"/>
                    <a:pt x="868" y="1506"/>
                  </a:cubicBezTo>
                  <a:cubicBezTo>
                    <a:pt x="366" y="2103"/>
                    <a:pt x="54" y="2835"/>
                    <a:pt x="0" y="3622"/>
                  </a:cubicBezTo>
                  <a:lnTo>
                    <a:pt x="1112" y="3730"/>
                  </a:lnTo>
                  <a:cubicBezTo>
                    <a:pt x="2048" y="2713"/>
                    <a:pt x="2590" y="1384"/>
                    <a:pt x="2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1"/>
            <p:cNvSpPr/>
            <p:nvPr/>
          </p:nvSpPr>
          <p:spPr>
            <a:xfrm>
              <a:off x="3010600" y="4265450"/>
              <a:ext cx="116325" cy="200075"/>
            </a:xfrm>
            <a:custGeom>
              <a:avLst/>
              <a:gdLst/>
              <a:ahLst/>
              <a:cxnLst/>
              <a:rect l="l" t="t" r="r" b="b"/>
              <a:pathLst>
                <a:path w="4653" h="8003" extrusionOk="0">
                  <a:moveTo>
                    <a:pt x="4653" y="1"/>
                  </a:moveTo>
                  <a:lnTo>
                    <a:pt x="4653" y="1"/>
                  </a:lnTo>
                  <a:cubicBezTo>
                    <a:pt x="2673" y="1357"/>
                    <a:pt x="1357" y="3473"/>
                    <a:pt x="476" y="5697"/>
                  </a:cubicBezTo>
                  <a:cubicBezTo>
                    <a:pt x="218" y="6321"/>
                    <a:pt x="1" y="6972"/>
                    <a:pt x="42" y="7636"/>
                  </a:cubicBezTo>
                  <a:lnTo>
                    <a:pt x="747" y="8002"/>
                  </a:lnTo>
                  <a:cubicBezTo>
                    <a:pt x="964" y="4937"/>
                    <a:pt x="2361" y="2062"/>
                    <a:pt x="4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1"/>
            <p:cNvSpPr/>
            <p:nvPr/>
          </p:nvSpPr>
          <p:spPr>
            <a:xfrm>
              <a:off x="3020100" y="4297325"/>
              <a:ext cx="126150" cy="161075"/>
            </a:xfrm>
            <a:custGeom>
              <a:avLst/>
              <a:gdLst/>
              <a:ahLst/>
              <a:cxnLst/>
              <a:rect l="l" t="t" r="r" b="b"/>
              <a:pathLst>
                <a:path w="5046" h="6443" extrusionOk="0">
                  <a:moveTo>
                    <a:pt x="5046" y="1"/>
                  </a:moveTo>
                  <a:lnTo>
                    <a:pt x="5046" y="1"/>
                  </a:lnTo>
                  <a:cubicBezTo>
                    <a:pt x="2672" y="1520"/>
                    <a:pt x="896" y="3784"/>
                    <a:pt x="1" y="6443"/>
                  </a:cubicBezTo>
                  <a:lnTo>
                    <a:pt x="1357" y="5981"/>
                  </a:lnTo>
                  <a:cubicBezTo>
                    <a:pt x="1411" y="4096"/>
                    <a:pt x="2754" y="2523"/>
                    <a:pt x="4028" y="1126"/>
                  </a:cubicBezTo>
                  <a:cubicBezTo>
                    <a:pt x="4368" y="760"/>
                    <a:pt x="4707" y="380"/>
                    <a:pt x="5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81"/>
            <p:cNvSpPr/>
            <p:nvPr/>
          </p:nvSpPr>
          <p:spPr>
            <a:xfrm>
              <a:off x="3003150" y="4420350"/>
              <a:ext cx="83425" cy="227150"/>
            </a:xfrm>
            <a:custGeom>
              <a:avLst/>
              <a:gdLst/>
              <a:ahLst/>
              <a:cxnLst/>
              <a:rect l="l" t="t" r="r" b="b"/>
              <a:pathLst>
                <a:path w="3337" h="9086" extrusionOk="0">
                  <a:moveTo>
                    <a:pt x="1777" y="0"/>
                  </a:moveTo>
                  <a:cubicBezTo>
                    <a:pt x="1287" y="0"/>
                    <a:pt x="819" y="311"/>
                    <a:pt x="543" y="708"/>
                  </a:cubicBezTo>
                  <a:cubicBezTo>
                    <a:pt x="217" y="1169"/>
                    <a:pt x="95" y="1725"/>
                    <a:pt x="0" y="2295"/>
                  </a:cubicBezTo>
                  <a:lnTo>
                    <a:pt x="1438" y="4559"/>
                  </a:lnTo>
                  <a:cubicBezTo>
                    <a:pt x="1831" y="5916"/>
                    <a:pt x="1018" y="7516"/>
                    <a:pt x="1750" y="8723"/>
                  </a:cubicBezTo>
                  <a:cubicBezTo>
                    <a:pt x="1859" y="8911"/>
                    <a:pt x="2085" y="9086"/>
                    <a:pt x="2283" y="9086"/>
                  </a:cubicBezTo>
                  <a:cubicBezTo>
                    <a:pt x="2355" y="9086"/>
                    <a:pt x="2424" y="9062"/>
                    <a:pt x="2482" y="9008"/>
                  </a:cubicBezTo>
                  <a:cubicBezTo>
                    <a:pt x="2550" y="8940"/>
                    <a:pt x="2591" y="8845"/>
                    <a:pt x="2604" y="8764"/>
                  </a:cubicBezTo>
                  <a:cubicBezTo>
                    <a:pt x="2971" y="7584"/>
                    <a:pt x="2564" y="6322"/>
                    <a:pt x="2672" y="5088"/>
                  </a:cubicBezTo>
                  <a:cubicBezTo>
                    <a:pt x="2740" y="4370"/>
                    <a:pt x="2998" y="3664"/>
                    <a:pt x="3147" y="2946"/>
                  </a:cubicBezTo>
                  <a:cubicBezTo>
                    <a:pt x="3296" y="2227"/>
                    <a:pt x="3337" y="1440"/>
                    <a:pt x="2984" y="803"/>
                  </a:cubicBezTo>
                  <a:cubicBezTo>
                    <a:pt x="2781" y="396"/>
                    <a:pt x="2401" y="111"/>
                    <a:pt x="1967" y="16"/>
                  </a:cubicBezTo>
                  <a:cubicBezTo>
                    <a:pt x="1903" y="5"/>
                    <a:pt x="1840" y="0"/>
                    <a:pt x="1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81"/>
            <p:cNvSpPr/>
            <p:nvPr/>
          </p:nvSpPr>
          <p:spPr>
            <a:xfrm>
              <a:off x="3021125" y="4424375"/>
              <a:ext cx="132250" cy="188425"/>
            </a:xfrm>
            <a:custGeom>
              <a:avLst/>
              <a:gdLst/>
              <a:ahLst/>
              <a:cxnLst/>
              <a:rect l="l" t="t" r="r" b="b"/>
              <a:pathLst>
                <a:path w="5290" h="7537" extrusionOk="0">
                  <a:moveTo>
                    <a:pt x="2213" y="0"/>
                  </a:moveTo>
                  <a:cubicBezTo>
                    <a:pt x="1966" y="0"/>
                    <a:pt x="1721" y="48"/>
                    <a:pt x="1492" y="154"/>
                  </a:cubicBezTo>
                  <a:cubicBezTo>
                    <a:pt x="719" y="506"/>
                    <a:pt x="326" y="1347"/>
                    <a:pt x="0" y="2134"/>
                  </a:cubicBezTo>
                  <a:lnTo>
                    <a:pt x="624" y="1361"/>
                  </a:lnTo>
                  <a:cubicBezTo>
                    <a:pt x="762" y="1199"/>
                    <a:pt x="962" y="1128"/>
                    <a:pt x="1170" y="1128"/>
                  </a:cubicBezTo>
                  <a:cubicBezTo>
                    <a:pt x="1453" y="1128"/>
                    <a:pt x="1752" y="1258"/>
                    <a:pt x="1940" y="1469"/>
                  </a:cubicBezTo>
                  <a:cubicBezTo>
                    <a:pt x="2279" y="1849"/>
                    <a:pt x="2346" y="2378"/>
                    <a:pt x="2387" y="2879"/>
                  </a:cubicBezTo>
                  <a:cubicBezTo>
                    <a:pt x="2455" y="3897"/>
                    <a:pt x="2414" y="4927"/>
                    <a:pt x="2577" y="5931"/>
                  </a:cubicBezTo>
                  <a:cubicBezTo>
                    <a:pt x="2618" y="6338"/>
                    <a:pt x="2740" y="6717"/>
                    <a:pt x="2957" y="7043"/>
                  </a:cubicBezTo>
                  <a:cubicBezTo>
                    <a:pt x="3167" y="7352"/>
                    <a:pt x="3511" y="7537"/>
                    <a:pt x="3868" y="7537"/>
                  </a:cubicBezTo>
                  <a:cubicBezTo>
                    <a:pt x="3903" y="7537"/>
                    <a:pt x="3939" y="7535"/>
                    <a:pt x="3974" y="7531"/>
                  </a:cubicBezTo>
                  <a:cubicBezTo>
                    <a:pt x="4489" y="7450"/>
                    <a:pt x="4815" y="6934"/>
                    <a:pt x="4964" y="6433"/>
                  </a:cubicBezTo>
                  <a:cubicBezTo>
                    <a:pt x="5289" y="5416"/>
                    <a:pt x="5222" y="4331"/>
                    <a:pt x="5018" y="3286"/>
                  </a:cubicBezTo>
                  <a:cubicBezTo>
                    <a:pt x="4855" y="2391"/>
                    <a:pt x="4571" y="1483"/>
                    <a:pt x="3960" y="818"/>
                  </a:cubicBezTo>
                  <a:cubicBezTo>
                    <a:pt x="3519" y="328"/>
                    <a:pt x="2858" y="0"/>
                    <a:pt x="2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81"/>
            <p:cNvSpPr/>
            <p:nvPr/>
          </p:nvSpPr>
          <p:spPr>
            <a:xfrm>
              <a:off x="3079775" y="4427850"/>
              <a:ext cx="43750" cy="159750"/>
            </a:xfrm>
            <a:custGeom>
              <a:avLst/>
              <a:gdLst/>
              <a:ahLst/>
              <a:cxnLst/>
              <a:rect l="l" t="t" r="r" b="b"/>
              <a:pathLst>
                <a:path w="1750" h="6390" extrusionOk="0">
                  <a:moveTo>
                    <a:pt x="123" y="1"/>
                  </a:moveTo>
                  <a:cubicBezTo>
                    <a:pt x="0" y="1"/>
                    <a:pt x="0" y="191"/>
                    <a:pt x="123" y="191"/>
                  </a:cubicBezTo>
                  <a:cubicBezTo>
                    <a:pt x="706" y="191"/>
                    <a:pt x="1113" y="720"/>
                    <a:pt x="1302" y="1222"/>
                  </a:cubicBezTo>
                  <a:cubicBezTo>
                    <a:pt x="1465" y="1764"/>
                    <a:pt x="1533" y="2334"/>
                    <a:pt x="1479" y="2903"/>
                  </a:cubicBezTo>
                  <a:cubicBezTo>
                    <a:pt x="1411" y="4042"/>
                    <a:pt x="1140" y="5195"/>
                    <a:pt x="1465" y="6321"/>
                  </a:cubicBezTo>
                  <a:cubicBezTo>
                    <a:pt x="1476" y="6369"/>
                    <a:pt x="1512" y="6390"/>
                    <a:pt x="1549" y="6390"/>
                  </a:cubicBezTo>
                  <a:cubicBezTo>
                    <a:pt x="1606" y="6390"/>
                    <a:pt x="1666" y="6341"/>
                    <a:pt x="1641" y="6267"/>
                  </a:cubicBezTo>
                  <a:cubicBezTo>
                    <a:pt x="1370" y="5317"/>
                    <a:pt x="1547" y="4314"/>
                    <a:pt x="1628" y="3351"/>
                  </a:cubicBezTo>
                  <a:cubicBezTo>
                    <a:pt x="1723" y="2456"/>
                    <a:pt x="1750" y="1439"/>
                    <a:pt x="1221" y="665"/>
                  </a:cubicBezTo>
                  <a:cubicBezTo>
                    <a:pt x="991" y="272"/>
                    <a:pt x="584" y="28"/>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1"/>
            <p:cNvSpPr/>
            <p:nvPr/>
          </p:nvSpPr>
          <p:spPr>
            <a:xfrm>
              <a:off x="3098700" y="4535275"/>
              <a:ext cx="20550" cy="35400"/>
            </a:xfrm>
            <a:custGeom>
              <a:avLst/>
              <a:gdLst/>
              <a:ahLst/>
              <a:cxnLst/>
              <a:rect l="l" t="t" r="r" b="b"/>
              <a:pathLst>
                <a:path w="822" h="1416" extrusionOk="0">
                  <a:moveTo>
                    <a:pt x="693" y="1"/>
                  </a:moveTo>
                  <a:cubicBezTo>
                    <a:pt x="662" y="1"/>
                    <a:pt x="631" y="17"/>
                    <a:pt x="613" y="57"/>
                  </a:cubicBezTo>
                  <a:cubicBezTo>
                    <a:pt x="328" y="423"/>
                    <a:pt x="139" y="844"/>
                    <a:pt x="17" y="1305"/>
                  </a:cubicBezTo>
                  <a:cubicBezTo>
                    <a:pt x="0" y="1370"/>
                    <a:pt x="57" y="1415"/>
                    <a:pt x="114" y="1415"/>
                  </a:cubicBezTo>
                  <a:cubicBezTo>
                    <a:pt x="152" y="1415"/>
                    <a:pt x="190" y="1395"/>
                    <a:pt x="206" y="1346"/>
                  </a:cubicBezTo>
                  <a:cubicBezTo>
                    <a:pt x="315" y="912"/>
                    <a:pt x="518" y="505"/>
                    <a:pt x="776" y="152"/>
                  </a:cubicBezTo>
                  <a:cubicBezTo>
                    <a:pt x="822" y="70"/>
                    <a:pt x="757" y="1"/>
                    <a:pt x="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1"/>
            <p:cNvSpPr/>
            <p:nvPr/>
          </p:nvSpPr>
          <p:spPr>
            <a:xfrm>
              <a:off x="3095375" y="4501475"/>
              <a:ext cx="25600" cy="31275"/>
            </a:xfrm>
            <a:custGeom>
              <a:avLst/>
              <a:gdLst/>
              <a:ahLst/>
              <a:cxnLst/>
              <a:rect l="l" t="t" r="r" b="b"/>
              <a:pathLst>
                <a:path w="1024" h="1251" extrusionOk="0">
                  <a:moveTo>
                    <a:pt x="879" y="1"/>
                  </a:moveTo>
                  <a:cubicBezTo>
                    <a:pt x="857" y="1"/>
                    <a:pt x="835" y="8"/>
                    <a:pt x="814" y="26"/>
                  </a:cubicBezTo>
                  <a:cubicBezTo>
                    <a:pt x="461" y="324"/>
                    <a:pt x="190" y="704"/>
                    <a:pt x="14" y="1138"/>
                  </a:cubicBezTo>
                  <a:cubicBezTo>
                    <a:pt x="0" y="1179"/>
                    <a:pt x="27" y="1233"/>
                    <a:pt x="82" y="1247"/>
                  </a:cubicBezTo>
                  <a:cubicBezTo>
                    <a:pt x="89" y="1249"/>
                    <a:pt x="96" y="1250"/>
                    <a:pt x="104" y="1250"/>
                  </a:cubicBezTo>
                  <a:cubicBezTo>
                    <a:pt x="140" y="1250"/>
                    <a:pt x="179" y="1224"/>
                    <a:pt x="190" y="1179"/>
                  </a:cubicBezTo>
                  <a:cubicBezTo>
                    <a:pt x="367" y="785"/>
                    <a:pt x="624" y="433"/>
                    <a:pt x="950" y="162"/>
                  </a:cubicBezTo>
                  <a:cubicBezTo>
                    <a:pt x="1024" y="98"/>
                    <a:pt x="957" y="1"/>
                    <a:pt x="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1"/>
            <p:cNvSpPr/>
            <p:nvPr/>
          </p:nvSpPr>
          <p:spPr>
            <a:xfrm>
              <a:off x="3095375" y="4468125"/>
              <a:ext cx="23425" cy="24525"/>
            </a:xfrm>
            <a:custGeom>
              <a:avLst/>
              <a:gdLst/>
              <a:ahLst/>
              <a:cxnLst/>
              <a:rect l="l" t="t" r="r" b="b"/>
              <a:pathLst>
                <a:path w="937" h="981" extrusionOk="0">
                  <a:moveTo>
                    <a:pt x="828" y="0"/>
                  </a:moveTo>
                  <a:cubicBezTo>
                    <a:pt x="804" y="0"/>
                    <a:pt x="780" y="11"/>
                    <a:pt x="760" y="31"/>
                  </a:cubicBezTo>
                  <a:cubicBezTo>
                    <a:pt x="475" y="261"/>
                    <a:pt x="231" y="533"/>
                    <a:pt x="27" y="845"/>
                  </a:cubicBezTo>
                  <a:cubicBezTo>
                    <a:pt x="0" y="885"/>
                    <a:pt x="14" y="940"/>
                    <a:pt x="55" y="967"/>
                  </a:cubicBezTo>
                  <a:cubicBezTo>
                    <a:pt x="69" y="976"/>
                    <a:pt x="87" y="981"/>
                    <a:pt x="105" y="981"/>
                  </a:cubicBezTo>
                  <a:cubicBezTo>
                    <a:pt x="138" y="981"/>
                    <a:pt x="173" y="966"/>
                    <a:pt x="190" y="940"/>
                  </a:cubicBezTo>
                  <a:cubicBezTo>
                    <a:pt x="380" y="641"/>
                    <a:pt x="624" y="384"/>
                    <a:pt x="895" y="167"/>
                  </a:cubicBezTo>
                  <a:cubicBezTo>
                    <a:pt x="936" y="126"/>
                    <a:pt x="936" y="58"/>
                    <a:pt x="895" y="31"/>
                  </a:cubicBezTo>
                  <a:cubicBezTo>
                    <a:pt x="875" y="11"/>
                    <a:pt x="85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1"/>
            <p:cNvSpPr/>
            <p:nvPr/>
          </p:nvSpPr>
          <p:spPr>
            <a:xfrm>
              <a:off x="3113450" y="4556300"/>
              <a:ext cx="16875" cy="16700"/>
            </a:xfrm>
            <a:custGeom>
              <a:avLst/>
              <a:gdLst/>
              <a:ahLst/>
              <a:cxnLst/>
              <a:rect l="l" t="t" r="r" b="b"/>
              <a:pathLst>
                <a:path w="675" h="668" extrusionOk="0">
                  <a:moveTo>
                    <a:pt x="134" y="0"/>
                  </a:moveTo>
                  <a:cubicBezTo>
                    <a:pt x="51" y="0"/>
                    <a:pt x="1" y="123"/>
                    <a:pt x="91" y="179"/>
                  </a:cubicBezTo>
                  <a:lnTo>
                    <a:pt x="105" y="193"/>
                  </a:lnTo>
                  <a:cubicBezTo>
                    <a:pt x="132" y="206"/>
                    <a:pt x="145" y="220"/>
                    <a:pt x="172" y="233"/>
                  </a:cubicBezTo>
                  <a:lnTo>
                    <a:pt x="200" y="247"/>
                  </a:lnTo>
                  <a:lnTo>
                    <a:pt x="213" y="261"/>
                  </a:lnTo>
                  <a:cubicBezTo>
                    <a:pt x="254" y="288"/>
                    <a:pt x="294" y="328"/>
                    <a:pt x="335" y="369"/>
                  </a:cubicBezTo>
                  <a:cubicBezTo>
                    <a:pt x="349" y="383"/>
                    <a:pt x="362" y="410"/>
                    <a:pt x="389" y="423"/>
                  </a:cubicBezTo>
                  <a:lnTo>
                    <a:pt x="389" y="437"/>
                  </a:lnTo>
                  <a:lnTo>
                    <a:pt x="417" y="478"/>
                  </a:lnTo>
                  <a:cubicBezTo>
                    <a:pt x="444" y="518"/>
                    <a:pt x="471" y="573"/>
                    <a:pt x="484" y="613"/>
                  </a:cubicBezTo>
                  <a:cubicBezTo>
                    <a:pt x="502" y="649"/>
                    <a:pt x="539" y="667"/>
                    <a:pt x="573" y="667"/>
                  </a:cubicBezTo>
                  <a:cubicBezTo>
                    <a:pt x="590" y="667"/>
                    <a:pt x="606" y="663"/>
                    <a:pt x="620" y="654"/>
                  </a:cubicBezTo>
                  <a:cubicBezTo>
                    <a:pt x="661" y="627"/>
                    <a:pt x="674" y="559"/>
                    <a:pt x="661" y="518"/>
                  </a:cubicBezTo>
                  <a:cubicBezTo>
                    <a:pt x="566" y="301"/>
                    <a:pt x="403" y="125"/>
                    <a:pt x="186" y="16"/>
                  </a:cubicBezTo>
                  <a:cubicBezTo>
                    <a:pt x="168" y="5"/>
                    <a:pt x="150"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1"/>
            <p:cNvSpPr/>
            <p:nvPr/>
          </p:nvSpPr>
          <p:spPr>
            <a:xfrm>
              <a:off x="3020450" y="4387150"/>
              <a:ext cx="165125" cy="161900"/>
            </a:xfrm>
            <a:custGeom>
              <a:avLst/>
              <a:gdLst/>
              <a:ahLst/>
              <a:cxnLst/>
              <a:rect l="l" t="t" r="r" b="b"/>
              <a:pathLst>
                <a:path w="6605" h="6476" extrusionOk="0">
                  <a:moveTo>
                    <a:pt x="2873" y="1"/>
                  </a:moveTo>
                  <a:cubicBezTo>
                    <a:pt x="2180" y="1"/>
                    <a:pt x="1508" y="372"/>
                    <a:pt x="1044" y="897"/>
                  </a:cubicBezTo>
                  <a:cubicBezTo>
                    <a:pt x="529" y="1480"/>
                    <a:pt x="231" y="2212"/>
                    <a:pt x="0" y="2958"/>
                  </a:cubicBezTo>
                  <a:lnTo>
                    <a:pt x="448" y="3053"/>
                  </a:lnTo>
                  <a:cubicBezTo>
                    <a:pt x="502" y="2551"/>
                    <a:pt x="1017" y="2171"/>
                    <a:pt x="1519" y="2131"/>
                  </a:cubicBezTo>
                  <a:cubicBezTo>
                    <a:pt x="1537" y="2130"/>
                    <a:pt x="1554" y="2130"/>
                    <a:pt x="1572" y="2130"/>
                  </a:cubicBezTo>
                  <a:cubicBezTo>
                    <a:pt x="2081" y="2130"/>
                    <a:pt x="2562" y="2319"/>
                    <a:pt x="2916" y="2673"/>
                  </a:cubicBezTo>
                  <a:cubicBezTo>
                    <a:pt x="3282" y="3039"/>
                    <a:pt x="3594" y="3446"/>
                    <a:pt x="3852" y="3894"/>
                  </a:cubicBezTo>
                  <a:lnTo>
                    <a:pt x="5018" y="5765"/>
                  </a:lnTo>
                  <a:cubicBezTo>
                    <a:pt x="5234" y="6109"/>
                    <a:pt x="5522" y="6476"/>
                    <a:pt x="5903" y="6476"/>
                  </a:cubicBezTo>
                  <a:cubicBezTo>
                    <a:pt x="5929" y="6476"/>
                    <a:pt x="5955" y="6474"/>
                    <a:pt x="5981" y="6471"/>
                  </a:cubicBezTo>
                  <a:cubicBezTo>
                    <a:pt x="6252" y="6416"/>
                    <a:pt x="6456" y="6213"/>
                    <a:pt x="6537" y="5942"/>
                  </a:cubicBezTo>
                  <a:cubicBezTo>
                    <a:pt x="6605" y="5684"/>
                    <a:pt x="6605" y="5413"/>
                    <a:pt x="6564" y="5155"/>
                  </a:cubicBezTo>
                  <a:cubicBezTo>
                    <a:pt x="6388" y="3799"/>
                    <a:pt x="5872" y="2510"/>
                    <a:pt x="5059" y="1412"/>
                  </a:cubicBezTo>
                  <a:cubicBezTo>
                    <a:pt x="4571" y="747"/>
                    <a:pt x="3920" y="124"/>
                    <a:pt x="3106" y="15"/>
                  </a:cubicBezTo>
                  <a:cubicBezTo>
                    <a:pt x="3028" y="6"/>
                    <a:pt x="2951"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1"/>
            <p:cNvSpPr/>
            <p:nvPr/>
          </p:nvSpPr>
          <p:spPr>
            <a:xfrm>
              <a:off x="3021850" y="4404800"/>
              <a:ext cx="145550" cy="102475"/>
            </a:xfrm>
            <a:custGeom>
              <a:avLst/>
              <a:gdLst/>
              <a:ahLst/>
              <a:cxnLst/>
              <a:rect l="l" t="t" r="r" b="b"/>
              <a:pathLst>
                <a:path w="5822" h="4099" extrusionOk="0">
                  <a:moveTo>
                    <a:pt x="2684" y="1"/>
                  </a:moveTo>
                  <a:cubicBezTo>
                    <a:pt x="2087" y="14"/>
                    <a:pt x="1517" y="231"/>
                    <a:pt x="1070" y="611"/>
                  </a:cubicBezTo>
                  <a:cubicBezTo>
                    <a:pt x="582" y="991"/>
                    <a:pt x="215" y="1506"/>
                    <a:pt x="26" y="2089"/>
                  </a:cubicBezTo>
                  <a:cubicBezTo>
                    <a:pt x="1" y="2163"/>
                    <a:pt x="56" y="2212"/>
                    <a:pt x="112" y="2212"/>
                  </a:cubicBezTo>
                  <a:cubicBezTo>
                    <a:pt x="149" y="2212"/>
                    <a:pt x="186" y="2192"/>
                    <a:pt x="202" y="2144"/>
                  </a:cubicBezTo>
                  <a:cubicBezTo>
                    <a:pt x="527" y="1154"/>
                    <a:pt x="1504" y="204"/>
                    <a:pt x="2602" y="191"/>
                  </a:cubicBezTo>
                  <a:cubicBezTo>
                    <a:pt x="2609" y="191"/>
                    <a:pt x="2616" y="190"/>
                    <a:pt x="2622" y="190"/>
                  </a:cubicBezTo>
                  <a:cubicBezTo>
                    <a:pt x="3763" y="190"/>
                    <a:pt x="4449" y="1335"/>
                    <a:pt x="4826" y="2266"/>
                  </a:cubicBezTo>
                  <a:cubicBezTo>
                    <a:pt x="5071" y="2862"/>
                    <a:pt x="5274" y="3486"/>
                    <a:pt x="5613" y="4042"/>
                  </a:cubicBezTo>
                  <a:cubicBezTo>
                    <a:pt x="5631" y="4082"/>
                    <a:pt x="5662" y="4099"/>
                    <a:pt x="5693" y="4099"/>
                  </a:cubicBezTo>
                  <a:cubicBezTo>
                    <a:pt x="5757" y="4099"/>
                    <a:pt x="5821" y="4029"/>
                    <a:pt x="5776" y="3947"/>
                  </a:cubicBezTo>
                  <a:cubicBezTo>
                    <a:pt x="5138" y="2889"/>
                    <a:pt x="4976" y="1560"/>
                    <a:pt x="4067" y="665"/>
                  </a:cubicBezTo>
                  <a:cubicBezTo>
                    <a:pt x="3701" y="272"/>
                    <a:pt x="3213" y="41"/>
                    <a:pt x="2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1"/>
            <p:cNvSpPr/>
            <p:nvPr/>
          </p:nvSpPr>
          <p:spPr>
            <a:xfrm>
              <a:off x="3125675" y="4428900"/>
              <a:ext cx="10400" cy="43875"/>
            </a:xfrm>
            <a:custGeom>
              <a:avLst/>
              <a:gdLst/>
              <a:ahLst/>
              <a:cxnLst/>
              <a:rect l="l" t="t" r="r" b="b"/>
              <a:pathLst>
                <a:path w="416" h="1755" extrusionOk="0">
                  <a:moveTo>
                    <a:pt x="137" y="0"/>
                  </a:moveTo>
                  <a:cubicBezTo>
                    <a:pt x="66" y="0"/>
                    <a:pt x="0" y="89"/>
                    <a:pt x="63" y="162"/>
                  </a:cubicBezTo>
                  <a:cubicBezTo>
                    <a:pt x="185" y="366"/>
                    <a:pt x="226" y="610"/>
                    <a:pt x="158" y="827"/>
                  </a:cubicBezTo>
                  <a:cubicBezTo>
                    <a:pt x="77" y="1098"/>
                    <a:pt x="36" y="1383"/>
                    <a:pt x="36" y="1668"/>
                  </a:cubicBezTo>
                  <a:cubicBezTo>
                    <a:pt x="43" y="1724"/>
                    <a:pt x="97" y="1754"/>
                    <a:pt x="145" y="1754"/>
                  </a:cubicBezTo>
                  <a:cubicBezTo>
                    <a:pt x="191" y="1754"/>
                    <a:pt x="232" y="1727"/>
                    <a:pt x="226" y="1668"/>
                  </a:cubicBezTo>
                  <a:cubicBezTo>
                    <a:pt x="199" y="1356"/>
                    <a:pt x="321" y="1057"/>
                    <a:pt x="362" y="759"/>
                  </a:cubicBezTo>
                  <a:cubicBezTo>
                    <a:pt x="416" y="501"/>
                    <a:pt x="348" y="244"/>
                    <a:pt x="199" y="27"/>
                  </a:cubicBezTo>
                  <a:cubicBezTo>
                    <a:pt x="180" y="8"/>
                    <a:pt x="158"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1"/>
            <p:cNvSpPr/>
            <p:nvPr/>
          </p:nvSpPr>
          <p:spPr>
            <a:xfrm>
              <a:off x="3104000" y="4410100"/>
              <a:ext cx="13425" cy="36825"/>
            </a:xfrm>
            <a:custGeom>
              <a:avLst/>
              <a:gdLst/>
              <a:ahLst/>
              <a:cxnLst/>
              <a:rect l="l" t="t" r="r" b="b"/>
              <a:pathLst>
                <a:path w="537" h="1473" extrusionOk="0">
                  <a:moveTo>
                    <a:pt x="134" y="1"/>
                  </a:moveTo>
                  <a:cubicBezTo>
                    <a:pt x="64" y="1"/>
                    <a:pt x="0" y="96"/>
                    <a:pt x="62" y="168"/>
                  </a:cubicBezTo>
                  <a:cubicBezTo>
                    <a:pt x="198" y="318"/>
                    <a:pt x="171" y="548"/>
                    <a:pt x="144" y="738"/>
                  </a:cubicBezTo>
                  <a:cubicBezTo>
                    <a:pt x="89" y="955"/>
                    <a:pt x="89" y="1186"/>
                    <a:pt x="144" y="1403"/>
                  </a:cubicBezTo>
                  <a:cubicBezTo>
                    <a:pt x="160" y="1452"/>
                    <a:pt x="198" y="1472"/>
                    <a:pt x="236" y="1472"/>
                  </a:cubicBezTo>
                  <a:cubicBezTo>
                    <a:pt x="293" y="1472"/>
                    <a:pt x="350" y="1427"/>
                    <a:pt x="333" y="1362"/>
                  </a:cubicBezTo>
                  <a:cubicBezTo>
                    <a:pt x="198" y="928"/>
                    <a:pt x="537" y="413"/>
                    <a:pt x="198" y="33"/>
                  </a:cubicBezTo>
                  <a:cubicBezTo>
                    <a:pt x="178" y="10"/>
                    <a:pt x="156"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1"/>
            <p:cNvSpPr/>
            <p:nvPr/>
          </p:nvSpPr>
          <p:spPr>
            <a:xfrm>
              <a:off x="3118075" y="4416925"/>
              <a:ext cx="20500" cy="8325"/>
            </a:xfrm>
            <a:custGeom>
              <a:avLst/>
              <a:gdLst/>
              <a:ahLst/>
              <a:cxnLst/>
              <a:rect l="l" t="t" r="r" b="b"/>
              <a:pathLst>
                <a:path w="820" h="333" extrusionOk="0">
                  <a:moveTo>
                    <a:pt x="109" y="1"/>
                  </a:moveTo>
                  <a:cubicBezTo>
                    <a:pt x="65" y="1"/>
                    <a:pt x="26" y="27"/>
                    <a:pt x="15" y="72"/>
                  </a:cubicBezTo>
                  <a:cubicBezTo>
                    <a:pt x="1" y="126"/>
                    <a:pt x="28" y="167"/>
                    <a:pt x="82" y="180"/>
                  </a:cubicBezTo>
                  <a:lnTo>
                    <a:pt x="652" y="329"/>
                  </a:lnTo>
                  <a:cubicBezTo>
                    <a:pt x="661" y="331"/>
                    <a:pt x="669" y="332"/>
                    <a:pt x="677" y="332"/>
                  </a:cubicBezTo>
                  <a:cubicBezTo>
                    <a:pt x="781" y="332"/>
                    <a:pt x="820" y="177"/>
                    <a:pt x="706" y="140"/>
                  </a:cubicBezTo>
                  <a:lnTo>
                    <a:pt x="137" y="4"/>
                  </a:lnTo>
                  <a:cubicBezTo>
                    <a:pt x="127" y="2"/>
                    <a:pt x="118"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1"/>
            <p:cNvSpPr/>
            <p:nvPr/>
          </p:nvSpPr>
          <p:spPr>
            <a:xfrm>
              <a:off x="3140800" y="4451550"/>
              <a:ext cx="20375" cy="9575"/>
            </a:xfrm>
            <a:custGeom>
              <a:avLst/>
              <a:gdLst/>
              <a:ahLst/>
              <a:cxnLst/>
              <a:rect l="l" t="t" r="r" b="b"/>
              <a:pathLst>
                <a:path w="815" h="383" extrusionOk="0">
                  <a:moveTo>
                    <a:pt x="79" y="0"/>
                  </a:moveTo>
                  <a:cubicBezTo>
                    <a:pt x="33" y="0"/>
                    <a:pt x="1" y="47"/>
                    <a:pt x="1" y="84"/>
                  </a:cubicBezTo>
                  <a:cubicBezTo>
                    <a:pt x="1" y="138"/>
                    <a:pt x="41" y="179"/>
                    <a:pt x="96" y="179"/>
                  </a:cubicBezTo>
                  <a:lnTo>
                    <a:pt x="163" y="192"/>
                  </a:lnTo>
                  <a:lnTo>
                    <a:pt x="231" y="206"/>
                  </a:lnTo>
                  <a:cubicBezTo>
                    <a:pt x="380" y="233"/>
                    <a:pt x="530" y="301"/>
                    <a:pt x="665" y="368"/>
                  </a:cubicBezTo>
                  <a:cubicBezTo>
                    <a:pt x="680" y="378"/>
                    <a:pt x="696" y="383"/>
                    <a:pt x="712" y="383"/>
                  </a:cubicBezTo>
                  <a:cubicBezTo>
                    <a:pt x="741" y="383"/>
                    <a:pt x="770" y="368"/>
                    <a:pt x="787" y="341"/>
                  </a:cubicBezTo>
                  <a:cubicBezTo>
                    <a:pt x="814" y="287"/>
                    <a:pt x="801" y="233"/>
                    <a:pt x="760" y="206"/>
                  </a:cubicBezTo>
                  <a:cubicBezTo>
                    <a:pt x="557" y="97"/>
                    <a:pt x="326" y="29"/>
                    <a:pt x="96" y="2"/>
                  </a:cubicBezTo>
                  <a:cubicBezTo>
                    <a:pt x="90" y="1"/>
                    <a:pt x="84"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1"/>
            <p:cNvSpPr/>
            <p:nvPr/>
          </p:nvSpPr>
          <p:spPr>
            <a:xfrm>
              <a:off x="3089050" y="4399050"/>
              <a:ext cx="20925" cy="11550"/>
            </a:xfrm>
            <a:custGeom>
              <a:avLst/>
              <a:gdLst/>
              <a:ahLst/>
              <a:cxnLst/>
              <a:rect l="l" t="t" r="r" b="b"/>
              <a:pathLst>
                <a:path w="837" h="462" extrusionOk="0">
                  <a:moveTo>
                    <a:pt x="742" y="0"/>
                  </a:moveTo>
                  <a:cubicBezTo>
                    <a:pt x="484" y="27"/>
                    <a:pt x="253" y="136"/>
                    <a:pt x="63" y="312"/>
                  </a:cubicBezTo>
                  <a:cubicBezTo>
                    <a:pt x="1" y="375"/>
                    <a:pt x="58" y="461"/>
                    <a:pt x="131" y="461"/>
                  </a:cubicBezTo>
                  <a:cubicBezTo>
                    <a:pt x="153" y="461"/>
                    <a:pt x="177" y="453"/>
                    <a:pt x="199" y="434"/>
                  </a:cubicBezTo>
                  <a:lnTo>
                    <a:pt x="213" y="421"/>
                  </a:lnTo>
                  <a:lnTo>
                    <a:pt x="267" y="366"/>
                  </a:lnTo>
                  <a:cubicBezTo>
                    <a:pt x="280" y="353"/>
                    <a:pt x="308" y="339"/>
                    <a:pt x="321" y="326"/>
                  </a:cubicBezTo>
                  <a:cubicBezTo>
                    <a:pt x="362" y="299"/>
                    <a:pt x="416" y="271"/>
                    <a:pt x="470" y="244"/>
                  </a:cubicBezTo>
                  <a:lnTo>
                    <a:pt x="484" y="244"/>
                  </a:lnTo>
                  <a:lnTo>
                    <a:pt x="525" y="231"/>
                  </a:lnTo>
                  <a:cubicBezTo>
                    <a:pt x="538" y="217"/>
                    <a:pt x="565" y="217"/>
                    <a:pt x="592" y="204"/>
                  </a:cubicBezTo>
                  <a:lnTo>
                    <a:pt x="674" y="190"/>
                  </a:lnTo>
                  <a:lnTo>
                    <a:pt x="742" y="190"/>
                  </a:lnTo>
                  <a:cubicBezTo>
                    <a:pt x="796" y="190"/>
                    <a:pt x="836" y="149"/>
                    <a:pt x="836" y="95"/>
                  </a:cubicBezTo>
                  <a:cubicBezTo>
                    <a:pt x="836" y="41"/>
                    <a:pt x="796"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1"/>
            <p:cNvSpPr/>
            <p:nvPr/>
          </p:nvSpPr>
          <p:spPr>
            <a:xfrm>
              <a:off x="2999425" y="4252575"/>
              <a:ext cx="66475" cy="85800"/>
            </a:xfrm>
            <a:custGeom>
              <a:avLst/>
              <a:gdLst/>
              <a:ahLst/>
              <a:cxnLst/>
              <a:rect l="l" t="t" r="r" b="b"/>
              <a:pathLst>
                <a:path w="2659" h="3432" extrusionOk="0">
                  <a:moveTo>
                    <a:pt x="2658" y="0"/>
                  </a:moveTo>
                  <a:lnTo>
                    <a:pt x="2658" y="0"/>
                  </a:lnTo>
                  <a:cubicBezTo>
                    <a:pt x="1207" y="421"/>
                    <a:pt x="149" y="1682"/>
                    <a:pt x="0" y="3188"/>
                  </a:cubicBezTo>
                  <a:lnTo>
                    <a:pt x="68" y="3432"/>
                  </a:lnTo>
                  <a:cubicBezTo>
                    <a:pt x="1194" y="2523"/>
                    <a:pt x="2089" y="1343"/>
                    <a:pt x="26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1"/>
            <p:cNvSpPr/>
            <p:nvPr/>
          </p:nvSpPr>
          <p:spPr>
            <a:xfrm>
              <a:off x="2973325" y="4218000"/>
              <a:ext cx="40350" cy="118675"/>
            </a:xfrm>
            <a:custGeom>
              <a:avLst/>
              <a:gdLst/>
              <a:ahLst/>
              <a:cxnLst/>
              <a:rect l="l" t="t" r="r" b="b"/>
              <a:pathLst>
                <a:path w="1614" h="4747" extrusionOk="0">
                  <a:moveTo>
                    <a:pt x="1519" y="0"/>
                  </a:moveTo>
                  <a:lnTo>
                    <a:pt x="1519" y="0"/>
                  </a:lnTo>
                  <a:cubicBezTo>
                    <a:pt x="353" y="1289"/>
                    <a:pt x="0" y="3106"/>
                    <a:pt x="583" y="4747"/>
                  </a:cubicBezTo>
                  <a:lnTo>
                    <a:pt x="1004" y="4557"/>
                  </a:lnTo>
                  <a:cubicBezTo>
                    <a:pt x="1451" y="3079"/>
                    <a:pt x="1614" y="1533"/>
                    <a:pt x="1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1"/>
            <p:cNvSpPr/>
            <p:nvPr/>
          </p:nvSpPr>
          <p:spPr>
            <a:xfrm>
              <a:off x="2962475" y="4265450"/>
              <a:ext cx="41375" cy="69200"/>
            </a:xfrm>
            <a:custGeom>
              <a:avLst/>
              <a:gdLst/>
              <a:ahLst/>
              <a:cxnLst/>
              <a:rect l="l" t="t" r="r" b="b"/>
              <a:pathLst>
                <a:path w="1655" h="2768" extrusionOk="0">
                  <a:moveTo>
                    <a:pt x="258" y="1"/>
                  </a:moveTo>
                  <a:cubicBezTo>
                    <a:pt x="0" y="909"/>
                    <a:pt x="285" y="1886"/>
                    <a:pt x="1004" y="2510"/>
                  </a:cubicBezTo>
                  <a:lnTo>
                    <a:pt x="1655" y="2767"/>
                  </a:lnTo>
                  <a:cubicBezTo>
                    <a:pt x="1533" y="1710"/>
                    <a:pt x="1044" y="720"/>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1"/>
            <p:cNvSpPr/>
            <p:nvPr/>
          </p:nvSpPr>
          <p:spPr>
            <a:xfrm>
              <a:off x="2989925" y="4255975"/>
              <a:ext cx="38350" cy="82075"/>
            </a:xfrm>
            <a:custGeom>
              <a:avLst/>
              <a:gdLst/>
              <a:ahLst/>
              <a:cxnLst/>
              <a:rect l="l" t="t" r="r" b="b"/>
              <a:pathLst>
                <a:path w="1534" h="3283" extrusionOk="0">
                  <a:moveTo>
                    <a:pt x="1397" y="0"/>
                  </a:moveTo>
                  <a:lnTo>
                    <a:pt x="1397" y="0"/>
                  </a:lnTo>
                  <a:cubicBezTo>
                    <a:pt x="462" y="827"/>
                    <a:pt x="1" y="2048"/>
                    <a:pt x="136" y="3282"/>
                  </a:cubicBezTo>
                  <a:lnTo>
                    <a:pt x="597" y="3079"/>
                  </a:lnTo>
                  <a:cubicBezTo>
                    <a:pt x="1248" y="2197"/>
                    <a:pt x="1533" y="1085"/>
                    <a:pt x="1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1"/>
            <p:cNvSpPr/>
            <p:nvPr/>
          </p:nvSpPr>
          <p:spPr>
            <a:xfrm>
              <a:off x="2954325" y="4324800"/>
              <a:ext cx="63775" cy="187450"/>
            </a:xfrm>
            <a:custGeom>
              <a:avLst/>
              <a:gdLst/>
              <a:ahLst/>
              <a:cxnLst/>
              <a:rect l="l" t="t" r="r" b="b"/>
              <a:pathLst>
                <a:path w="2551" h="7498" extrusionOk="0">
                  <a:moveTo>
                    <a:pt x="1249" y="1"/>
                  </a:moveTo>
                  <a:cubicBezTo>
                    <a:pt x="1017" y="1"/>
                    <a:pt x="770" y="104"/>
                    <a:pt x="611" y="285"/>
                  </a:cubicBezTo>
                  <a:cubicBezTo>
                    <a:pt x="326" y="610"/>
                    <a:pt x="272" y="1072"/>
                    <a:pt x="231" y="1519"/>
                  </a:cubicBezTo>
                  <a:cubicBezTo>
                    <a:pt x="55" y="3499"/>
                    <a:pt x="28" y="5493"/>
                    <a:pt x="1" y="7486"/>
                  </a:cubicBezTo>
                  <a:cubicBezTo>
                    <a:pt x="24" y="7494"/>
                    <a:pt x="48" y="7498"/>
                    <a:pt x="71" y="7498"/>
                  </a:cubicBezTo>
                  <a:cubicBezTo>
                    <a:pt x="244" y="7498"/>
                    <a:pt x="390" y="7288"/>
                    <a:pt x="462" y="7120"/>
                  </a:cubicBezTo>
                  <a:cubicBezTo>
                    <a:pt x="1303" y="5208"/>
                    <a:pt x="1981" y="3228"/>
                    <a:pt x="2482" y="1207"/>
                  </a:cubicBezTo>
                  <a:cubicBezTo>
                    <a:pt x="2537" y="1017"/>
                    <a:pt x="2550" y="814"/>
                    <a:pt x="2510" y="610"/>
                  </a:cubicBezTo>
                  <a:cubicBezTo>
                    <a:pt x="2466" y="445"/>
                    <a:pt x="2314" y="334"/>
                    <a:pt x="2150" y="334"/>
                  </a:cubicBezTo>
                  <a:cubicBezTo>
                    <a:pt x="2112" y="334"/>
                    <a:pt x="2073" y="340"/>
                    <a:pt x="2035" y="353"/>
                  </a:cubicBezTo>
                  <a:lnTo>
                    <a:pt x="1750" y="258"/>
                  </a:lnTo>
                  <a:cubicBezTo>
                    <a:pt x="1642" y="80"/>
                    <a:pt x="1452" y="1"/>
                    <a:pt x="1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1"/>
            <p:cNvSpPr/>
            <p:nvPr/>
          </p:nvSpPr>
          <p:spPr>
            <a:xfrm>
              <a:off x="2954325" y="4446375"/>
              <a:ext cx="14275" cy="7625"/>
            </a:xfrm>
            <a:custGeom>
              <a:avLst/>
              <a:gdLst/>
              <a:ahLst/>
              <a:cxnLst/>
              <a:rect l="l" t="t" r="r" b="b"/>
              <a:pathLst>
                <a:path w="571" h="305" extrusionOk="0">
                  <a:moveTo>
                    <a:pt x="139" y="0"/>
                  </a:moveTo>
                  <a:cubicBezTo>
                    <a:pt x="120" y="0"/>
                    <a:pt x="101" y="10"/>
                    <a:pt x="82" y="19"/>
                  </a:cubicBezTo>
                  <a:cubicBezTo>
                    <a:pt x="55" y="33"/>
                    <a:pt x="28" y="60"/>
                    <a:pt x="28" y="87"/>
                  </a:cubicBezTo>
                  <a:cubicBezTo>
                    <a:pt x="1" y="155"/>
                    <a:pt x="41" y="223"/>
                    <a:pt x="109" y="236"/>
                  </a:cubicBezTo>
                  <a:cubicBezTo>
                    <a:pt x="218" y="277"/>
                    <a:pt x="326" y="304"/>
                    <a:pt x="448" y="304"/>
                  </a:cubicBezTo>
                  <a:cubicBezTo>
                    <a:pt x="475" y="304"/>
                    <a:pt x="502" y="291"/>
                    <a:pt x="529" y="277"/>
                  </a:cubicBezTo>
                  <a:cubicBezTo>
                    <a:pt x="557" y="250"/>
                    <a:pt x="570" y="223"/>
                    <a:pt x="570" y="182"/>
                  </a:cubicBezTo>
                  <a:cubicBezTo>
                    <a:pt x="570" y="114"/>
                    <a:pt x="516" y="60"/>
                    <a:pt x="448" y="60"/>
                  </a:cubicBezTo>
                  <a:lnTo>
                    <a:pt x="394" y="60"/>
                  </a:lnTo>
                  <a:cubicBezTo>
                    <a:pt x="312" y="47"/>
                    <a:pt x="245" y="33"/>
                    <a:pt x="163" y="6"/>
                  </a:cubicBezTo>
                  <a:cubicBezTo>
                    <a:pt x="155" y="2"/>
                    <a:pt x="147" y="0"/>
                    <a:pt x="139" y="0"/>
                  </a:cubicBezTo>
                  <a:close/>
                </a:path>
              </a:pathLst>
            </a:custGeom>
            <a:solidFill>
              <a:srgbClr val="DF8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1"/>
            <p:cNvSpPr/>
            <p:nvPr/>
          </p:nvSpPr>
          <p:spPr>
            <a:xfrm>
              <a:off x="2936025" y="4280025"/>
              <a:ext cx="25775" cy="63100"/>
            </a:xfrm>
            <a:custGeom>
              <a:avLst/>
              <a:gdLst/>
              <a:ahLst/>
              <a:cxnLst/>
              <a:rect l="l" t="t" r="r" b="b"/>
              <a:pathLst>
                <a:path w="1031" h="2524" extrusionOk="0">
                  <a:moveTo>
                    <a:pt x="1031" y="1"/>
                  </a:moveTo>
                  <a:cubicBezTo>
                    <a:pt x="312" y="571"/>
                    <a:pt x="0" y="1520"/>
                    <a:pt x="244" y="2401"/>
                  </a:cubicBezTo>
                  <a:lnTo>
                    <a:pt x="339" y="2523"/>
                  </a:lnTo>
                  <a:cubicBezTo>
                    <a:pt x="773" y="1750"/>
                    <a:pt x="1017" y="882"/>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1"/>
            <p:cNvSpPr/>
            <p:nvPr/>
          </p:nvSpPr>
          <p:spPr>
            <a:xfrm>
              <a:off x="2909225" y="4271225"/>
              <a:ext cx="27825" cy="72575"/>
            </a:xfrm>
            <a:custGeom>
              <a:avLst/>
              <a:gdLst/>
              <a:ahLst/>
              <a:cxnLst/>
              <a:rect l="l" t="t" r="r" b="b"/>
              <a:pathLst>
                <a:path w="1113" h="2903" extrusionOk="0">
                  <a:moveTo>
                    <a:pt x="367" y="0"/>
                  </a:moveTo>
                  <a:cubicBezTo>
                    <a:pt x="1" y="990"/>
                    <a:pt x="218" y="2102"/>
                    <a:pt x="909" y="2903"/>
                  </a:cubicBezTo>
                  <a:lnTo>
                    <a:pt x="1113" y="2699"/>
                  </a:lnTo>
                  <a:cubicBezTo>
                    <a:pt x="1032" y="1763"/>
                    <a:pt x="774" y="855"/>
                    <a:pt x="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1"/>
            <p:cNvSpPr/>
            <p:nvPr/>
          </p:nvSpPr>
          <p:spPr>
            <a:xfrm>
              <a:off x="2905175" y="4307500"/>
              <a:ext cx="35625" cy="31225"/>
            </a:xfrm>
            <a:custGeom>
              <a:avLst/>
              <a:gdLst/>
              <a:ahLst/>
              <a:cxnLst/>
              <a:rect l="l" t="t" r="r" b="b"/>
              <a:pathLst>
                <a:path w="1425" h="1249" extrusionOk="0">
                  <a:moveTo>
                    <a:pt x="0" y="0"/>
                  </a:moveTo>
                  <a:lnTo>
                    <a:pt x="0" y="0"/>
                  </a:lnTo>
                  <a:cubicBezTo>
                    <a:pt x="54" y="570"/>
                    <a:pt x="448" y="1058"/>
                    <a:pt x="990" y="1248"/>
                  </a:cubicBezTo>
                  <a:lnTo>
                    <a:pt x="1424" y="1248"/>
                  </a:lnTo>
                  <a:cubicBezTo>
                    <a:pt x="1112" y="679"/>
                    <a:pt x="610" y="23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1"/>
            <p:cNvSpPr/>
            <p:nvPr/>
          </p:nvSpPr>
          <p:spPr>
            <a:xfrm>
              <a:off x="2924825" y="4289525"/>
              <a:ext cx="18675" cy="53250"/>
            </a:xfrm>
            <a:custGeom>
              <a:avLst/>
              <a:gdLst/>
              <a:ahLst/>
              <a:cxnLst/>
              <a:rect l="l" t="t" r="r" b="b"/>
              <a:pathLst>
                <a:path w="747" h="2130" extrusionOk="0">
                  <a:moveTo>
                    <a:pt x="340" y="1"/>
                  </a:moveTo>
                  <a:cubicBezTo>
                    <a:pt x="1" y="679"/>
                    <a:pt x="1" y="1465"/>
                    <a:pt x="367" y="2130"/>
                  </a:cubicBezTo>
                  <a:lnTo>
                    <a:pt x="584" y="1926"/>
                  </a:lnTo>
                  <a:cubicBezTo>
                    <a:pt x="747" y="1276"/>
                    <a:pt x="665" y="584"/>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1"/>
            <p:cNvSpPr/>
            <p:nvPr/>
          </p:nvSpPr>
          <p:spPr>
            <a:xfrm>
              <a:off x="2906350" y="4340375"/>
              <a:ext cx="59700" cy="170525"/>
            </a:xfrm>
            <a:custGeom>
              <a:avLst/>
              <a:gdLst/>
              <a:ahLst/>
              <a:cxnLst/>
              <a:rect l="l" t="t" r="r" b="b"/>
              <a:pathLst>
                <a:path w="2388" h="6821" extrusionOk="0">
                  <a:moveTo>
                    <a:pt x="814" y="1"/>
                  </a:moveTo>
                  <a:cubicBezTo>
                    <a:pt x="533" y="1"/>
                    <a:pt x="236" y="221"/>
                    <a:pt x="136" y="501"/>
                  </a:cubicBezTo>
                  <a:cubicBezTo>
                    <a:pt x="0" y="880"/>
                    <a:pt x="109" y="1301"/>
                    <a:pt x="217" y="1681"/>
                  </a:cubicBezTo>
                  <a:cubicBezTo>
                    <a:pt x="746" y="3430"/>
                    <a:pt x="1397" y="5125"/>
                    <a:pt x="2048" y="6820"/>
                  </a:cubicBezTo>
                  <a:cubicBezTo>
                    <a:pt x="2252" y="6807"/>
                    <a:pt x="2306" y="6563"/>
                    <a:pt x="2319" y="6359"/>
                  </a:cubicBezTo>
                  <a:cubicBezTo>
                    <a:pt x="2387" y="4461"/>
                    <a:pt x="2292" y="2548"/>
                    <a:pt x="2021" y="663"/>
                  </a:cubicBezTo>
                  <a:cubicBezTo>
                    <a:pt x="2021" y="474"/>
                    <a:pt x="1953" y="297"/>
                    <a:pt x="1858" y="148"/>
                  </a:cubicBezTo>
                  <a:cubicBezTo>
                    <a:pt x="1793" y="59"/>
                    <a:pt x="1685" y="8"/>
                    <a:pt x="1576" y="8"/>
                  </a:cubicBezTo>
                  <a:cubicBezTo>
                    <a:pt x="1503" y="8"/>
                    <a:pt x="1430" y="31"/>
                    <a:pt x="1370" y="80"/>
                  </a:cubicBezTo>
                  <a:lnTo>
                    <a:pt x="1099" y="94"/>
                  </a:lnTo>
                  <a:cubicBezTo>
                    <a:pt x="1013" y="29"/>
                    <a:pt x="914" y="1"/>
                    <a:pt x="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1"/>
            <p:cNvSpPr/>
            <p:nvPr/>
          </p:nvSpPr>
          <p:spPr>
            <a:xfrm>
              <a:off x="2944150" y="4451800"/>
              <a:ext cx="13600" cy="7275"/>
            </a:xfrm>
            <a:custGeom>
              <a:avLst/>
              <a:gdLst/>
              <a:ahLst/>
              <a:cxnLst/>
              <a:rect l="l" t="t" r="r" b="b"/>
              <a:pathLst>
                <a:path w="544" h="291" extrusionOk="0">
                  <a:moveTo>
                    <a:pt x="399" y="0"/>
                  </a:moveTo>
                  <a:cubicBezTo>
                    <a:pt x="390" y="0"/>
                    <a:pt x="379" y="2"/>
                    <a:pt x="367" y="6"/>
                  </a:cubicBezTo>
                  <a:cubicBezTo>
                    <a:pt x="313" y="19"/>
                    <a:pt x="245" y="47"/>
                    <a:pt x="177" y="47"/>
                  </a:cubicBezTo>
                  <a:lnTo>
                    <a:pt x="123" y="47"/>
                  </a:lnTo>
                  <a:cubicBezTo>
                    <a:pt x="82" y="47"/>
                    <a:pt x="55" y="60"/>
                    <a:pt x="41" y="87"/>
                  </a:cubicBezTo>
                  <a:cubicBezTo>
                    <a:pt x="14" y="114"/>
                    <a:pt x="1" y="141"/>
                    <a:pt x="1" y="169"/>
                  </a:cubicBezTo>
                  <a:cubicBezTo>
                    <a:pt x="1" y="196"/>
                    <a:pt x="14" y="236"/>
                    <a:pt x="41" y="250"/>
                  </a:cubicBezTo>
                  <a:cubicBezTo>
                    <a:pt x="55" y="277"/>
                    <a:pt x="82" y="291"/>
                    <a:pt x="123" y="291"/>
                  </a:cubicBezTo>
                  <a:cubicBezTo>
                    <a:pt x="231" y="291"/>
                    <a:pt x="340" y="264"/>
                    <a:pt x="435" y="236"/>
                  </a:cubicBezTo>
                  <a:cubicBezTo>
                    <a:pt x="502" y="223"/>
                    <a:pt x="543" y="155"/>
                    <a:pt x="516" y="87"/>
                  </a:cubicBezTo>
                  <a:cubicBezTo>
                    <a:pt x="516" y="60"/>
                    <a:pt x="489" y="33"/>
                    <a:pt x="462" y="19"/>
                  </a:cubicBezTo>
                  <a:cubicBezTo>
                    <a:pt x="443" y="10"/>
                    <a:pt x="423" y="0"/>
                    <a:pt x="399" y="0"/>
                  </a:cubicBezTo>
                  <a:close/>
                </a:path>
              </a:pathLst>
            </a:custGeom>
            <a:solidFill>
              <a:srgbClr val="C04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1"/>
            <p:cNvSpPr/>
            <p:nvPr/>
          </p:nvSpPr>
          <p:spPr>
            <a:xfrm>
              <a:off x="2519325" y="4266975"/>
              <a:ext cx="8375" cy="26825"/>
            </a:xfrm>
            <a:custGeom>
              <a:avLst/>
              <a:gdLst/>
              <a:ahLst/>
              <a:cxnLst/>
              <a:rect l="l" t="t" r="r" b="b"/>
              <a:pathLst>
                <a:path w="335" h="1073" extrusionOk="0">
                  <a:moveTo>
                    <a:pt x="307" y="0"/>
                  </a:moveTo>
                  <a:cubicBezTo>
                    <a:pt x="299" y="0"/>
                    <a:pt x="290" y="6"/>
                    <a:pt x="285" y="21"/>
                  </a:cubicBezTo>
                  <a:cubicBezTo>
                    <a:pt x="96" y="333"/>
                    <a:pt x="1" y="686"/>
                    <a:pt x="1" y="1052"/>
                  </a:cubicBezTo>
                  <a:cubicBezTo>
                    <a:pt x="1" y="1065"/>
                    <a:pt x="11" y="1072"/>
                    <a:pt x="21" y="1072"/>
                  </a:cubicBezTo>
                  <a:cubicBezTo>
                    <a:pt x="31" y="1072"/>
                    <a:pt x="41" y="1065"/>
                    <a:pt x="41" y="1052"/>
                  </a:cubicBezTo>
                  <a:cubicBezTo>
                    <a:pt x="55" y="699"/>
                    <a:pt x="150" y="347"/>
                    <a:pt x="326" y="35"/>
                  </a:cubicBezTo>
                  <a:cubicBezTo>
                    <a:pt x="335" y="18"/>
                    <a:pt x="322"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1"/>
            <p:cNvSpPr/>
            <p:nvPr/>
          </p:nvSpPr>
          <p:spPr>
            <a:xfrm>
              <a:off x="2514575" y="4279025"/>
              <a:ext cx="8850" cy="26475"/>
            </a:xfrm>
            <a:custGeom>
              <a:avLst/>
              <a:gdLst/>
              <a:ahLst/>
              <a:cxnLst/>
              <a:rect l="l" t="t" r="r" b="b"/>
              <a:pathLst>
                <a:path w="354" h="1059" extrusionOk="0">
                  <a:moveTo>
                    <a:pt x="286" y="0"/>
                  </a:moveTo>
                  <a:cubicBezTo>
                    <a:pt x="123" y="95"/>
                    <a:pt x="28" y="272"/>
                    <a:pt x="14" y="461"/>
                  </a:cubicBezTo>
                  <a:cubicBezTo>
                    <a:pt x="1" y="651"/>
                    <a:pt x="28" y="841"/>
                    <a:pt x="96" y="1017"/>
                  </a:cubicBezTo>
                  <a:lnTo>
                    <a:pt x="96" y="1058"/>
                  </a:lnTo>
                  <a:cubicBezTo>
                    <a:pt x="231" y="936"/>
                    <a:pt x="326" y="760"/>
                    <a:pt x="340" y="570"/>
                  </a:cubicBezTo>
                  <a:cubicBezTo>
                    <a:pt x="353" y="380"/>
                    <a:pt x="340" y="19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1"/>
            <p:cNvSpPr/>
            <p:nvPr/>
          </p:nvSpPr>
          <p:spPr>
            <a:xfrm>
              <a:off x="2474575" y="4302125"/>
              <a:ext cx="29775" cy="3425"/>
            </a:xfrm>
            <a:custGeom>
              <a:avLst/>
              <a:gdLst/>
              <a:ahLst/>
              <a:cxnLst/>
              <a:rect l="l" t="t" r="r" b="b"/>
              <a:pathLst>
                <a:path w="1191" h="137" extrusionOk="0">
                  <a:moveTo>
                    <a:pt x="580" y="0"/>
                  </a:moveTo>
                  <a:cubicBezTo>
                    <a:pt x="393" y="0"/>
                    <a:pt x="205" y="27"/>
                    <a:pt x="28" y="80"/>
                  </a:cubicBezTo>
                  <a:cubicBezTo>
                    <a:pt x="0" y="80"/>
                    <a:pt x="0" y="121"/>
                    <a:pt x="41" y="121"/>
                  </a:cubicBezTo>
                  <a:cubicBezTo>
                    <a:pt x="213" y="70"/>
                    <a:pt x="387" y="46"/>
                    <a:pt x="562" y="46"/>
                  </a:cubicBezTo>
                  <a:cubicBezTo>
                    <a:pt x="760" y="46"/>
                    <a:pt x="959" y="76"/>
                    <a:pt x="1153" y="134"/>
                  </a:cubicBezTo>
                  <a:cubicBezTo>
                    <a:pt x="1156" y="136"/>
                    <a:pt x="1159" y="136"/>
                    <a:pt x="1162" y="136"/>
                  </a:cubicBezTo>
                  <a:cubicBezTo>
                    <a:pt x="1183" y="136"/>
                    <a:pt x="1191" y="93"/>
                    <a:pt x="1167" y="93"/>
                  </a:cubicBezTo>
                  <a:cubicBezTo>
                    <a:pt x="978" y="31"/>
                    <a:pt x="779"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81"/>
            <p:cNvSpPr/>
            <p:nvPr/>
          </p:nvSpPr>
          <p:spPr>
            <a:xfrm>
              <a:off x="2489150" y="4298050"/>
              <a:ext cx="27825" cy="10875"/>
            </a:xfrm>
            <a:custGeom>
              <a:avLst/>
              <a:gdLst/>
              <a:ahLst/>
              <a:cxnLst/>
              <a:rect l="l" t="t" r="r" b="b"/>
              <a:pathLst>
                <a:path w="1113" h="435" extrusionOk="0">
                  <a:moveTo>
                    <a:pt x="464" y="1"/>
                  </a:moveTo>
                  <a:cubicBezTo>
                    <a:pt x="298" y="1"/>
                    <a:pt x="132" y="66"/>
                    <a:pt x="1" y="175"/>
                  </a:cubicBezTo>
                  <a:cubicBezTo>
                    <a:pt x="150" y="297"/>
                    <a:pt x="326" y="378"/>
                    <a:pt x="502" y="419"/>
                  </a:cubicBezTo>
                  <a:cubicBezTo>
                    <a:pt x="557" y="429"/>
                    <a:pt x="611" y="434"/>
                    <a:pt x="664" y="434"/>
                  </a:cubicBezTo>
                  <a:cubicBezTo>
                    <a:pt x="825" y="434"/>
                    <a:pt x="980" y="389"/>
                    <a:pt x="1113" y="297"/>
                  </a:cubicBezTo>
                  <a:lnTo>
                    <a:pt x="1072" y="297"/>
                  </a:lnTo>
                  <a:cubicBezTo>
                    <a:pt x="950" y="148"/>
                    <a:pt x="774" y="53"/>
                    <a:pt x="584" y="12"/>
                  </a:cubicBezTo>
                  <a:cubicBezTo>
                    <a:pt x="544" y="4"/>
                    <a:pt x="504"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81"/>
            <p:cNvSpPr/>
            <p:nvPr/>
          </p:nvSpPr>
          <p:spPr>
            <a:xfrm>
              <a:off x="2508825" y="4250250"/>
              <a:ext cx="8400" cy="26925"/>
            </a:xfrm>
            <a:custGeom>
              <a:avLst/>
              <a:gdLst/>
              <a:ahLst/>
              <a:cxnLst/>
              <a:rect l="l" t="t" r="r" b="b"/>
              <a:pathLst>
                <a:path w="336" h="1077" extrusionOk="0">
                  <a:moveTo>
                    <a:pt x="302" y="1"/>
                  </a:moveTo>
                  <a:cubicBezTo>
                    <a:pt x="295" y="1"/>
                    <a:pt x="289" y="4"/>
                    <a:pt x="285" y="12"/>
                  </a:cubicBezTo>
                  <a:cubicBezTo>
                    <a:pt x="109" y="338"/>
                    <a:pt x="14" y="690"/>
                    <a:pt x="0" y="1056"/>
                  </a:cubicBezTo>
                  <a:cubicBezTo>
                    <a:pt x="0" y="1070"/>
                    <a:pt x="14" y="1077"/>
                    <a:pt x="27" y="1077"/>
                  </a:cubicBezTo>
                  <a:cubicBezTo>
                    <a:pt x="41" y="1077"/>
                    <a:pt x="54" y="1070"/>
                    <a:pt x="54" y="1056"/>
                  </a:cubicBezTo>
                  <a:cubicBezTo>
                    <a:pt x="54" y="704"/>
                    <a:pt x="149" y="351"/>
                    <a:pt x="326" y="39"/>
                  </a:cubicBezTo>
                  <a:cubicBezTo>
                    <a:pt x="335" y="20"/>
                    <a:pt x="318"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1"/>
            <p:cNvSpPr/>
            <p:nvPr/>
          </p:nvSpPr>
          <p:spPr>
            <a:xfrm>
              <a:off x="2504075" y="4262400"/>
              <a:ext cx="8825" cy="26475"/>
            </a:xfrm>
            <a:custGeom>
              <a:avLst/>
              <a:gdLst/>
              <a:ahLst/>
              <a:cxnLst/>
              <a:rect l="l" t="t" r="r" b="b"/>
              <a:pathLst>
                <a:path w="353" h="1059" extrusionOk="0">
                  <a:moveTo>
                    <a:pt x="299" y="1"/>
                  </a:moveTo>
                  <a:cubicBezTo>
                    <a:pt x="136" y="96"/>
                    <a:pt x="27" y="272"/>
                    <a:pt x="14" y="462"/>
                  </a:cubicBezTo>
                  <a:cubicBezTo>
                    <a:pt x="0" y="652"/>
                    <a:pt x="27" y="842"/>
                    <a:pt x="109" y="1018"/>
                  </a:cubicBezTo>
                  <a:lnTo>
                    <a:pt x="95" y="1059"/>
                  </a:lnTo>
                  <a:cubicBezTo>
                    <a:pt x="244" y="937"/>
                    <a:pt x="326" y="760"/>
                    <a:pt x="339" y="570"/>
                  </a:cubicBezTo>
                  <a:cubicBezTo>
                    <a:pt x="353" y="380"/>
                    <a:pt x="339" y="19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1"/>
            <p:cNvSpPr/>
            <p:nvPr/>
          </p:nvSpPr>
          <p:spPr>
            <a:xfrm>
              <a:off x="2464150" y="4285500"/>
              <a:ext cx="29975" cy="3450"/>
            </a:xfrm>
            <a:custGeom>
              <a:avLst/>
              <a:gdLst/>
              <a:ahLst/>
              <a:cxnLst/>
              <a:rect l="l" t="t" r="r" b="b"/>
              <a:pathLst>
                <a:path w="1199" h="138" extrusionOk="0">
                  <a:moveTo>
                    <a:pt x="577" y="1"/>
                  </a:moveTo>
                  <a:cubicBezTo>
                    <a:pt x="389" y="1"/>
                    <a:pt x="202" y="28"/>
                    <a:pt x="24" y="80"/>
                  </a:cubicBezTo>
                  <a:cubicBezTo>
                    <a:pt x="0" y="80"/>
                    <a:pt x="8" y="123"/>
                    <a:pt x="29" y="123"/>
                  </a:cubicBezTo>
                  <a:cubicBezTo>
                    <a:pt x="32" y="123"/>
                    <a:pt x="35" y="123"/>
                    <a:pt x="38" y="121"/>
                  </a:cubicBezTo>
                  <a:cubicBezTo>
                    <a:pt x="209" y="70"/>
                    <a:pt x="387" y="46"/>
                    <a:pt x="565" y="46"/>
                  </a:cubicBezTo>
                  <a:cubicBezTo>
                    <a:pt x="767" y="46"/>
                    <a:pt x="969" y="77"/>
                    <a:pt x="1163" y="135"/>
                  </a:cubicBezTo>
                  <a:cubicBezTo>
                    <a:pt x="1167" y="136"/>
                    <a:pt x="1171" y="137"/>
                    <a:pt x="1174" y="137"/>
                  </a:cubicBezTo>
                  <a:cubicBezTo>
                    <a:pt x="1193" y="137"/>
                    <a:pt x="1198" y="106"/>
                    <a:pt x="1163" y="94"/>
                  </a:cubicBezTo>
                  <a:cubicBezTo>
                    <a:pt x="975" y="31"/>
                    <a:pt x="776"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1"/>
            <p:cNvSpPr/>
            <p:nvPr/>
          </p:nvSpPr>
          <p:spPr>
            <a:xfrm>
              <a:off x="2478650" y="4281225"/>
              <a:ext cx="27825" cy="11050"/>
            </a:xfrm>
            <a:custGeom>
              <a:avLst/>
              <a:gdLst/>
              <a:ahLst/>
              <a:cxnLst/>
              <a:rect l="l" t="t" r="r" b="b"/>
              <a:pathLst>
                <a:path w="1113" h="442" extrusionOk="0">
                  <a:moveTo>
                    <a:pt x="490" y="0"/>
                  </a:moveTo>
                  <a:cubicBezTo>
                    <a:pt x="310" y="0"/>
                    <a:pt x="136" y="59"/>
                    <a:pt x="0" y="184"/>
                  </a:cubicBezTo>
                  <a:cubicBezTo>
                    <a:pt x="149" y="306"/>
                    <a:pt x="326" y="387"/>
                    <a:pt x="516" y="428"/>
                  </a:cubicBezTo>
                  <a:cubicBezTo>
                    <a:pt x="561" y="437"/>
                    <a:pt x="608" y="441"/>
                    <a:pt x="654" y="441"/>
                  </a:cubicBezTo>
                  <a:cubicBezTo>
                    <a:pt x="815" y="441"/>
                    <a:pt x="976" y="390"/>
                    <a:pt x="1112" y="306"/>
                  </a:cubicBezTo>
                  <a:lnTo>
                    <a:pt x="1072" y="306"/>
                  </a:lnTo>
                  <a:cubicBezTo>
                    <a:pt x="949" y="156"/>
                    <a:pt x="787" y="48"/>
                    <a:pt x="597" y="7"/>
                  </a:cubicBezTo>
                  <a:cubicBezTo>
                    <a:pt x="561" y="3"/>
                    <a:pt x="526" y="0"/>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1"/>
            <p:cNvSpPr/>
            <p:nvPr/>
          </p:nvSpPr>
          <p:spPr>
            <a:xfrm>
              <a:off x="2498650" y="4233975"/>
              <a:ext cx="8400" cy="26925"/>
            </a:xfrm>
            <a:custGeom>
              <a:avLst/>
              <a:gdLst/>
              <a:ahLst/>
              <a:cxnLst/>
              <a:rect l="l" t="t" r="r" b="b"/>
              <a:pathLst>
                <a:path w="336" h="1077" extrusionOk="0">
                  <a:moveTo>
                    <a:pt x="302" y="1"/>
                  </a:moveTo>
                  <a:cubicBezTo>
                    <a:pt x="295" y="1"/>
                    <a:pt x="289" y="4"/>
                    <a:pt x="285" y="12"/>
                  </a:cubicBezTo>
                  <a:cubicBezTo>
                    <a:pt x="95" y="338"/>
                    <a:pt x="0" y="690"/>
                    <a:pt x="0" y="1056"/>
                  </a:cubicBezTo>
                  <a:cubicBezTo>
                    <a:pt x="0" y="1070"/>
                    <a:pt x="10" y="1077"/>
                    <a:pt x="21" y="1077"/>
                  </a:cubicBezTo>
                  <a:cubicBezTo>
                    <a:pt x="31" y="1077"/>
                    <a:pt x="41" y="1070"/>
                    <a:pt x="41" y="1056"/>
                  </a:cubicBezTo>
                  <a:cubicBezTo>
                    <a:pt x="55" y="704"/>
                    <a:pt x="149" y="351"/>
                    <a:pt x="326" y="39"/>
                  </a:cubicBezTo>
                  <a:cubicBezTo>
                    <a:pt x="335" y="20"/>
                    <a:pt x="318"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1"/>
            <p:cNvSpPr/>
            <p:nvPr/>
          </p:nvSpPr>
          <p:spPr>
            <a:xfrm>
              <a:off x="2493900" y="4246125"/>
              <a:ext cx="8850" cy="26475"/>
            </a:xfrm>
            <a:custGeom>
              <a:avLst/>
              <a:gdLst/>
              <a:ahLst/>
              <a:cxnLst/>
              <a:rect l="l" t="t" r="r" b="b"/>
              <a:pathLst>
                <a:path w="354" h="1059" extrusionOk="0">
                  <a:moveTo>
                    <a:pt x="285" y="1"/>
                  </a:moveTo>
                  <a:cubicBezTo>
                    <a:pt x="123" y="96"/>
                    <a:pt x="28" y="272"/>
                    <a:pt x="14" y="462"/>
                  </a:cubicBezTo>
                  <a:cubicBezTo>
                    <a:pt x="0" y="652"/>
                    <a:pt x="28" y="842"/>
                    <a:pt x="109" y="1018"/>
                  </a:cubicBezTo>
                  <a:lnTo>
                    <a:pt x="95" y="1059"/>
                  </a:lnTo>
                  <a:cubicBezTo>
                    <a:pt x="231" y="937"/>
                    <a:pt x="312" y="760"/>
                    <a:pt x="339" y="570"/>
                  </a:cubicBezTo>
                  <a:cubicBezTo>
                    <a:pt x="353" y="381"/>
                    <a:pt x="339" y="19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1"/>
            <p:cNvSpPr/>
            <p:nvPr/>
          </p:nvSpPr>
          <p:spPr>
            <a:xfrm>
              <a:off x="2453625" y="4269225"/>
              <a:ext cx="30050" cy="3425"/>
            </a:xfrm>
            <a:custGeom>
              <a:avLst/>
              <a:gdLst/>
              <a:ahLst/>
              <a:cxnLst/>
              <a:rect l="l" t="t" r="r" b="b"/>
              <a:pathLst>
                <a:path w="1202" h="137" extrusionOk="0">
                  <a:moveTo>
                    <a:pt x="584" y="1"/>
                  </a:moveTo>
                  <a:cubicBezTo>
                    <a:pt x="396" y="1"/>
                    <a:pt x="209" y="28"/>
                    <a:pt x="25" y="80"/>
                  </a:cubicBezTo>
                  <a:cubicBezTo>
                    <a:pt x="1" y="80"/>
                    <a:pt x="9" y="123"/>
                    <a:pt x="30" y="123"/>
                  </a:cubicBezTo>
                  <a:cubicBezTo>
                    <a:pt x="32" y="123"/>
                    <a:pt x="35" y="123"/>
                    <a:pt x="38" y="121"/>
                  </a:cubicBezTo>
                  <a:cubicBezTo>
                    <a:pt x="210" y="70"/>
                    <a:pt x="388" y="46"/>
                    <a:pt x="566" y="46"/>
                  </a:cubicBezTo>
                  <a:cubicBezTo>
                    <a:pt x="767" y="46"/>
                    <a:pt x="969" y="77"/>
                    <a:pt x="1164" y="135"/>
                  </a:cubicBezTo>
                  <a:cubicBezTo>
                    <a:pt x="1167" y="136"/>
                    <a:pt x="1170" y="137"/>
                    <a:pt x="1172" y="137"/>
                  </a:cubicBezTo>
                  <a:cubicBezTo>
                    <a:pt x="1194" y="137"/>
                    <a:pt x="1202" y="94"/>
                    <a:pt x="1177" y="94"/>
                  </a:cubicBezTo>
                  <a:cubicBezTo>
                    <a:pt x="982" y="31"/>
                    <a:pt x="783" y="1"/>
                    <a:pt x="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1"/>
            <p:cNvSpPr/>
            <p:nvPr/>
          </p:nvSpPr>
          <p:spPr>
            <a:xfrm>
              <a:off x="2468475" y="4265125"/>
              <a:ext cx="27825" cy="10875"/>
            </a:xfrm>
            <a:custGeom>
              <a:avLst/>
              <a:gdLst/>
              <a:ahLst/>
              <a:cxnLst/>
              <a:rect l="l" t="t" r="r" b="b"/>
              <a:pathLst>
                <a:path w="1113" h="435" extrusionOk="0">
                  <a:moveTo>
                    <a:pt x="451" y="1"/>
                  </a:moveTo>
                  <a:cubicBezTo>
                    <a:pt x="290" y="1"/>
                    <a:pt x="128" y="59"/>
                    <a:pt x="0" y="177"/>
                  </a:cubicBezTo>
                  <a:cubicBezTo>
                    <a:pt x="149" y="299"/>
                    <a:pt x="326" y="380"/>
                    <a:pt x="502" y="421"/>
                  </a:cubicBezTo>
                  <a:cubicBezTo>
                    <a:pt x="551" y="430"/>
                    <a:pt x="600" y="434"/>
                    <a:pt x="648" y="434"/>
                  </a:cubicBezTo>
                  <a:cubicBezTo>
                    <a:pt x="815" y="434"/>
                    <a:pt x="976" y="383"/>
                    <a:pt x="1112" y="299"/>
                  </a:cubicBezTo>
                  <a:lnTo>
                    <a:pt x="1072" y="299"/>
                  </a:lnTo>
                  <a:cubicBezTo>
                    <a:pt x="950" y="149"/>
                    <a:pt x="773" y="54"/>
                    <a:pt x="583" y="14"/>
                  </a:cubicBezTo>
                  <a:cubicBezTo>
                    <a:pt x="540" y="5"/>
                    <a:pt x="496" y="1"/>
                    <a:pt x="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1"/>
            <p:cNvSpPr/>
            <p:nvPr/>
          </p:nvSpPr>
          <p:spPr>
            <a:xfrm>
              <a:off x="2487450" y="4223050"/>
              <a:ext cx="7350" cy="23275"/>
            </a:xfrm>
            <a:custGeom>
              <a:avLst/>
              <a:gdLst/>
              <a:ahLst/>
              <a:cxnLst/>
              <a:rect l="l" t="t" r="r" b="b"/>
              <a:pathLst>
                <a:path w="294" h="931" extrusionOk="0">
                  <a:moveTo>
                    <a:pt x="274" y="0"/>
                  </a:moveTo>
                  <a:cubicBezTo>
                    <a:pt x="266" y="0"/>
                    <a:pt x="255" y="5"/>
                    <a:pt x="245" y="15"/>
                  </a:cubicBezTo>
                  <a:cubicBezTo>
                    <a:pt x="96" y="286"/>
                    <a:pt x="14" y="598"/>
                    <a:pt x="1" y="910"/>
                  </a:cubicBezTo>
                  <a:cubicBezTo>
                    <a:pt x="1" y="924"/>
                    <a:pt x="14" y="931"/>
                    <a:pt x="28" y="931"/>
                  </a:cubicBezTo>
                  <a:cubicBezTo>
                    <a:pt x="41" y="931"/>
                    <a:pt x="55" y="924"/>
                    <a:pt x="55" y="910"/>
                  </a:cubicBezTo>
                  <a:cubicBezTo>
                    <a:pt x="55" y="598"/>
                    <a:pt x="136" y="300"/>
                    <a:pt x="286" y="29"/>
                  </a:cubicBezTo>
                  <a:cubicBezTo>
                    <a:pt x="294" y="12"/>
                    <a:pt x="28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1"/>
            <p:cNvSpPr/>
            <p:nvPr/>
          </p:nvSpPr>
          <p:spPr>
            <a:xfrm>
              <a:off x="2483400" y="4233575"/>
              <a:ext cx="7800" cy="22750"/>
            </a:xfrm>
            <a:custGeom>
              <a:avLst/>
              <a:gdLst/>
              <a:ahLst/>
              <a:cxnLst/>
              <a:rect l="l" t="t" r="r" b="b"/>
              <a:pathLst>
                <a:path w="312" h="910" extrusionOk="0">
                  <a:moveTo>
                    <a:pt x="258" y="1"/>
                  </a:moveTo>
                  <a:cubicBezTo>
                    <a:pt x="122" y="82"/>
                    <a:pt x="27" y="232"/>
                    <a:pt x="14" y="394"/>
                  </a:cubicBezTo>
                  <a:cubicBezTo>
                    <a:pt x="0" y="557"/>
                    <a:pt x="27" y="720"/>
                    <a:pt x="95" y="869"/>
                  </a:cubicBezTo>
                  <a:lnTo>
                    <a:pt x="81" y="910"/>
                  </a:lnTo>
                  <a:cubicBezTo>
                    <a:pt x="203" y="801"/>
                    <a:pt x="285" y="652"/>
                    <a:pt x="298" y="489"/>
                  </a:cubicBezTo>
                  <a:cubicBezTo>
                    <a:pt x="312" y="326"/>
                    <a:pt x="298" y="150"/>
                    <a:pt x="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1"/>
            <p:cNvSpPr/>
            <p:nvPr/>
          </p:nvSpPr>
          <p:spPr>
            <a:xfrm>
              <a:off x="2448875" y="4253200"/>
              <a:ext cx="26325" cy="3175"/>
            </a:xfrm>
            <a:custGeom>
              <a:avLst/>
              <a:gdLst/>
              <a:ahLst/>
              <a:cxnLst/>
              <a:rect l="l" t="t" r="r" b="b"/>
              <a:pathLst>
                <a:path w="1053" h="127" extrusionOk="0">
                  <a:moveTo>
                    <a:pt x="510" y="1"/>
                  </a:moveTo>
                  <a:cubicBezTo>
                    <a:pt x="346" y="1"/>
                    <a:pt x="182" y="25"/>
                    <a:pt x="25" y="70"/>
                  </a:cubicBezTo>
                  <a:cubicBezTo>
                    <a:pt x="1" y="70"/>
                    <a:pt x="9" y="113"/>
                    <a:pt x="39" y="113"/>
                  </a:cubicBezTo>
                  <a:cubicBezTo>
                    <a:pt x="43" y="113"/>
                    <a:pt x="47" y="113"/>
                    <a:pt x="52" y="111"/>
                  </a:cubicBezTo>
                  <a:cubicBezTo>
                    <a:pt x="202" y="72"/>
                    <a:pt x="355" y="52"/>
                    <a:pt x="508" y="52"/>
                  </a:cubicBezTo>
                  <a:cubicBezTo>
                    <a:pt x="674" y="52"/>
                    <a:pt x="839" y="75"/>
                    <a:pt x="1001" y="125"/>
                  </a:cubicBezTo>
                  <a:cubicBezTo>
                    <a:pt x="1006" y="126"/>
                    <a:pt x="1010" y="127"/>
                    <a:pt x="1014" y="127"/>
                  </a:cubicBezTo>
                  <a:cubicBezTo>
                    <a:pt x="1044" y="127"/>
                    <a:pt x="1053" y="84"/>
                    <a:pt x="1028" y="84"/>
                  </a:cubicBezTo>
                  <a:cubicBezTo>
                    <a:pt x="860" y="28"/>
                    <a:pt x="685"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1"/>
            <p:cNvSpPr/>
            <p:nvPr/>
          </p:nvSpPr>
          <p:spPr>
            <a:xfrm>
              <a:off x="2461700" y="4249700"/>
              <a:ext cx="24075" cy="9400"/>
            </a:xfrm>
            <a:custGeom>
              <a:avLst/>
              <a:gdLst/>
              <a:ahLst/>
              <a:cxnLst/>
              <a:rect l="l" t="t" r="r" b="b"/>
              <a:pathLst>
                <a:path w="963" h="376" extrusionOk="0">
                  <a:moveTo>
                    <a:pt x="412" y="0"/>
                  </a:moveTo>
                  <a:cubicBezTo>
                    <a:pt x="263" y="0"/>
                    <a:pt x="113" y="55"/>
                    <a:pt x="0" y="156"/>
                  </a:cubicBezTo>
                  <a:cubicBezTo>
                    <a:pt x="122" y="251"/>
                    <a:pt x="271" y="332"/>
                    <a:pt x="434" y="360"/>
                  </a:cubicBezTo>
                  <a:cubicBezTo>
                    <a:pt x="484" y="370"/>
                    <a:pt x="532" y="375"/>
                    <a:pt x="580" y="375"/>
                  </a:cubicBezTo>
                  <a:cubicBezTo>
                    <a:pt x="715" y="375"/>
                    <a:pt x="843" y="335"/>
                    <a:pt x="963" y="265"/>
                  </a:cubicBezTo>
                  <a:lnTo>
                    <a:pt x="922" y="251"/>
                  </a:lnTo>
                  <a:cubicBezTo>
                    <a:pt x="814" y="129"/>
                    <a:pt x="665" y="48"/>
                    <a:pt x="502" y="7"/>
                  </a:cubicBezTo>
                  <a:cubicBezTo>
                    <a:pt x="472" y="2"/>
                    <a:pt x="442"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1"/>
            <p:cNvSpPr/>
            <p:nvPr/>
          </p:nvSpPr>
          <p:spPr>
            <a:xfrm>
              <a:off x="2476950" y="4216700"/>
              <a:ext cx="6025" cy="18775"/>
            </a:xfrm>
            <a:custGeom>
              <a:avLst/>
              <a:gdLst/>
              <a:ahLst/>
              <a:cxnLst/>
              <a:rect l="l" t="t" r="r" b="b"/>
              <a:pathLst>
                <a:path w="241" h="751" extrusionOk="0">
                  <a:moveTo>
                    <a:pt x="207" y="0"/>
                  </a:moveTo>
                  <a:cubicBezTo>
                    <a:pt x="200" y="0"/>
                    <a:pt x="194" y="4"/>
                    <a:pt x="190" y="11"/>
                  </a:cubicBezTo>
                  <a:cubicBezTo>
                    <a:pt x="68" y="228"/>
                    <a:pt x="0" y="473"/>
                    <a:pt x="0" y="730"/>
                  </a:cubicBezTo>
                  <a:cubicBezTo>
                    <a:pt x="0" y="744"/>
                    <a:pt x="11" y="751"/>
                    <a:pt x="21" y="751"/>
                  </a:cubicBezTo>
                  <a:cubicBezTo>
                    <a:pt x="31" y="751"/>
                    <a:pt x="41" y="744"/>
                    <a:pt x="41" y="730"/>
                  </a:cubicBezTo>
                  <a:cubicBezTo>
                    <a:pt x="41" y="486"/>
                    <a:pt x="109" y="242"/>
                    <a:pt x="231" y="39"/>
                  </a:cubicBezTo>
                  <a:cubicBezTo>
                    <a:pt x="240" y="19"/>
                    <a:pt x="223" y="0"/>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1"/>
            <p:cNvSpPr/>
            <p:nvPr/>
          </p:nvSpPr>
          <p:spPr>
            <a:xfrm>
              <a:off x="2473900" y="4225100"/>
              <a:ext cx="6125" cy="18350"/>
            </a:xfrm>
            <a:custGeom>
              <a:avLst/>
              <a:gdLst/>
              <a:ahLst/>
              <a:cxnLst/>
              <a:rect l="l" t="t" r="r" b="b"/>
              <a:pathLst>
                <a:path w="245" h="734" extrusionOk="0">
                  <a:moveTo>
                    <a:pt x="204" y="1"/>
                  </a:moveTo>
                  <a:cubicBezTo>
                    <a:pt x="95" y="69"/>
                    <a:pt x="14" y="191"/>
                    <a:pt x="0" y="313"/>
                  </a:cubicBezTo>
                  <a:cubicBezTo>
                    <a:pt x="0" y="448"/>
                    <a:pt x="14" y="571"/>
                    <a:pt x="68" y="693"/>
                  </a:cubicBezTo>
                  <a:lnTo>
                    <a:pt x="68" y="733"/>
                  </a:lnTo>
                  <a:cubicBezTo>
                    <a:pt x="163" y="638"/>
                    <a:pt x="217" y="516"/>
                    <a:pt x="231" y="394"/>
                  </a:cubicBezTo>
                  <a:cubicBezTo>
                    <a:pt x="244" y="259"/>
                    <a:pt x="231" y="123"/>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1"/>
            <p:cNvSpPr/>
            <p:nvPr/>
          </p:nvSpPr>
          <p:spPr>
            <a:xfrm>
              <a:off x="2445750" y="4240825"/>
              <a:ext cx="21325" cy="2675"/>
            </a:xfrm>
            <a:custGeom>
              <a:avLst/>
              <a:gdLst/>
              <a:ahLst/>
              <a:cxnLst/>
              <a:rect l="l" t="t" r="r" b="b"/>
              <a:pathLst>
                <a:path w="853" h="107" extrusionOk="0">
                  <a:moveTo>
                    <a:pt x="409" y="1"/>
                  </a:moveTo>
                  <a:cubicBezTo>
                    <a:pt x="280" y="1"/>
                    <a:pt x="151" y="18"/>
                    <a:pt x="28" y="50"/>
                  </a:cubicBezTo>
                  <a:cubicBezTo>
                    <a:pt x="1" y="50"/>
                    <a:pt x="14" y="104"/>
                    <a:pt x="41" y="104"/>
                  </a:cubicBezTo>
                  <a:cubicBezTo>
                    <a:pt x="164" y="65"/>
                    <a:pt x="287" y="48"/>
                    <a:pt x="410" y="48"/>
                  </a:cubicBezTo>
                  <a:cubicBezTo>
                    <a:pt x="545" y="48"/>
                    <a:pt x="680" y="69"/>
                    <a:pt x="814" y="104"/>
                  </a:cubicBezTo>
                  <a:cubicBezTo>
                    <a:pt x="817" y="106"/>
                    <a:pt x="820" y="106"/>
                    <a:pt x="823" y="106"/>
                  </a:cubicBezTo>
                  <a:cubicBezTo>
                    <a:pt x="844" y="106"/>
                    <a:pt x="852" y="64"/>
                    <a:pt x="828" y="64"/>
                  </a:cubicBezTo>
                  <a:cubicBezTo>
                    <a:pt x="693" y="21"/>
                    <a:pt x="551" y="1"/>
                    <a:pt x="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1"/>
            <p:cNvSpPr/>
            <p:nvPr/>
          </p:nvSpPr>
          <p:spPr>
            <a:xfrm>
              <a:off x="2456275" y="4238125"/>
              <a:ext cx="19350" cy="7575"/>
            </a:xfrm>
            <a:custGeom>
              <a:avLst/>
              <a:gdLst/>
              <a:ahLst/>
              <a:cxnLst/>
              <a:rect l="l" t="t" r="r" b="b"/>
              <a:pathLst>
                <a:path w="774" h="303" extrusionOk="0">
                  <a:moveTo>
                    <a:pt x="316" y="1"/>
                  </a:moveTo>
                  <a:cubicBezTo>
                    <a:pt x="199" y="1"/>
                    <a:pt x="86" y="42"/>
                    <a:pt x="0" y="117"/>
                  </a:cubicBezTo>
                  <a:cubicBezTo>
                    <a:pt x="109" y="199"/>
                    <a:pt x="231" y="267"/>
                    <a:pt x="353" y="294"/>
                  </a:cubicBezTo>
                  <a:cubicBezTo>
                    <a:pt x="385" y="299"/>
                    <a:pt x="416" y="302"/>
                    <a:pt x="448" y="302"/>
                  </a:cubicBezTo>
                  <a:cubicBezTo>
                    <a:pt x="564" y="302"/>
                    <a:pt x="677" y="266"/>
                    <a:pt x="773" y="212"/>
                  </a:cubicBezTo>
                  <a:lnTo>
                    <a:pt x="732" y="199"/>
                  </a:lnTo>
                  <a:cubicBezTo>
                    <a:pt x="651" y="104"/>
                    <a:pt x="529" y="36"/>
                    <a:pt x="407" y="9"/>
                  </a:cubicBezTo>
                  <a:cubicBezTo>
                    <a:pt x="376" y="3"/>
                    <a:pt x="346"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1"/>
            <p:cNvSpPr/>
            <p:nvPr/>
          </p:nvSpPr>
          <p:spPr>
            <a:xfrm>
              <a:off x="2466425" y="4208225"/>
              <a:ext cx="5700" cy="16400"/>
            </a:xfrm>
            <a:custGeom>
              <a:avLst/>
              <a:gdLst/>
              <a:ahLst/>
              <a:cxnLst/>
              <a:rect l="l" t="t" r="r" b="b"/>
              <a:pathLst>
                <a:path w="228" h="656" extrusionOk="0">
                  <a:moveTo>
                    <a:pt x="194" y="0"/>
                  </a:moveTo>
                  <a:cubicBezTo>
                    <a:pt x="188" y="0"/>
                    <a:pt x="181" y="3"/>
                    <a:pt x="177" y="11"/>
                  </a:cubicBezTo>
                  <a:lnTo>
                    <a:pt x="164" y="11"/>
                  </a:lnTo>
                  <a:cubicBezTo>
                    <a:pt x="55" y="201"/>
                    <a:pt x="1" y="418"/>
                    <a:pt x="1" y="635"/>
                  </a:cubicBezTo>
                  <a:cubicBezTo>
                    <a:pt x="1" y="649"/>
                    <a:pt x="11" y="656"/>
                    <a:pt x="21" y="656"/>
                  </a:cubicBezTo>
                  <a:cubicBezTo>
                    <a:pt x="31" y="656"/>
                    <a:pt x="42" y="649"/>
                    <a:pt x="42" y="635"/>
                  </a:cubicBezTo>
                  <a:cubicBezTo>
                    <a:pt x="55" y="418"/>
                    <a:pt x="109" y="215"/>
                    <a:pt x="218" y="39"/>
                  </a:cubicBezTo>
                  <a:cubicBezTo>
                    <a:pt x="228" y="19"/>
                    <a:pt x="21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1"/>
            <p:cNvSpPr/>
            <p:nvPr/>
          </p:nvSpPr>
          <p:spPr>
            <a:xfrm>
              <a:off x="2463725" y="4215625"/>
              <a:ext cx="5450" cy="15950"/>
            </a:xfrm>
            <a:custGeom>
              <a:avLst/>
              <a:gdLst/>
              <a:ahLst/>
              <a:cxnLst/>
              <a:rect l="l" t="t" r="r" b="b"/>
              <a:pathLst>
                <a:path w="218" h="638" extrusionOk="0">
                  <a:moveTo>
                    <a:pt x="177" y="0"/>
                  </a:moveTo>
                  <a:cubicBezTo>
                    <a:pt x="82" y="68"/>
                    <a:pt x="14" y="163"/>
                    <a:pt x="0" y="271"/>
                  </a:cubicBezTo>
                  <a:cubicBezTo>
                    <a:pt x="0" y="394"/>
                    <a:pt x="14" y="516"/>
                    <a:pt x="55" y="610"/>
                  </a:cubicBezTo>
                  <a:lnTo>
                    <a:pt x="55" y="638"/>
                  </a:lnTo>
                  <a:cubicBezTo>
                    <a:pt x="136" y="556"/>
                    <a:pt x="190" y="448"/>
                    <a:pt x="204" y="339"/>
                  </a:cubicBezTo>
                  <a:cubicBezTo>
                    <a:pt x="217" y="231"/>
                    <a:pt x="204" y="109"/>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1"/>
            <p:cNvSpPr/>
            <p:nvPr/>
          </p:nvSpPr>
          <p:spPr>
            <a:xfrm>
              <a:off x="2439375" y="4229275"/>
              <a:ext cx="18600" cy="2650"/>
            </a:xfrm>
            <a:custGeom>
              <a:avLst/>
              <a:gdLst/>
              <a:ahLst/>
              <a:cxnLst/>
              <a:rect l="l" t="t" r="r" b="b"/>
              <a:pathLst>
                <a:path w="744" h="106" extrusionOk="0">
                  <a:moveTo>
                    <a:pt x="376" y="0"/>
                  </a:moveTo>
                  <a:cubicBezTo>
                    <a:pt x="259" y="0"/>
                    <a:pt x="140" y="17"/>
                    <a:pt x="25" y="51"/>
                  </a:cubicBezTo>
                  <a:cubicBezTo>
                    <a:pt x="1" y="51"/>
                    <a:pt x="9" y="94"/>
                    <a:pt x="30" y="94"/>
                  </a:cubicBezTo>
                  <a:cubicBezTo>
                    <a:pt x="33" y="94"/>
                    <a:pt x="36" y="93"/>
                    <a:pt x="39" y="92"/>
                  </a:cubicBezTo>
                  <a:cubicBezTo>
                    <a:pt x="136" y="61"/>
                    <a:pt x="237" y="47"/>
                    <a:pt x="338" y="47"/>
                  </a:cubicBezTo>
                  <a:cubicBezTo>
                    <a:pt x="461" y="47"/>
                    <a:pt x="584" y="68"/>
                    <a:pt x="703" y="105"/>
                  </a:cubicBezTo>
                  <a:cubicBezTo>
                    <a:pt x="730" y="105"/>
                    <a:pt x="744" y="64"/>
                    <a:pt x="717" y="51"/>
                  </a:cubicBezTo>
                  <a:cubicBezTo>
                    <a:pt x="608" y="17"/>
                    <a:pt x="493"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1"/>
            <p:cNvSpPr/>
            <p:nvPr/>
          </p:nvSpPr>
          <p:spPr>
            <a:xfrm>
              <a:off x="2448475" y="4226925"/>
              <a:ext cx="16625" cy="6600"/>
            </a:xfrm>
            <a:custGeom>
              <a:avLst/>
              <a:gdLst/>
              <a:ahLst/>
              <a:cxnLst/>
              <a:rect l="l" t="t" r="r" b="b"/>
              <a:pathLst>
                <a:path w="665" h="264" extrusionOk="0">
                  <a:moveTo>
                    <a:pt x="275" y="1"/>
                  </a:moveTo>
                  <a:cubicBezTo>
                    <a:pt x="176" y="1"/>
                    <a:pt x="75" y="40"/>
                    <a:pt x="0" y="104"/>
                  </a:cubicBezTo>
                  <a:cubicBezTo>
                    <a:pt x="95" y="186"/>
                    <a:pt x="190" y="226"/>
                    <a:pt x="312" y="253"/>
                  </a:cubicBezTo>
                  <a:cubicBezTo>
                    <a:pt x="344" y="260"/>
                    <a:pt x="375" y="264"/>
                    <a:pt x="406" y="264"/>
                  </a:cubicBezTo>
                  <a:cubicBezTo>
                    <a:pt x="496" y="264"/>
                    <a:pt x="584" y="236"/>
                    <a:pt x="665" y="186"/>
                  </a:cubicBezTo>
                  <a:lnTo>
                    <a:pt x="638" y="172"/>
                  </a:lnTo>
                  <a:cubicBezTo>
                    <a:pt x="570" y="91"/>
                    <a:pt x="461" y="36"/>
                    <a:pt x="353" y="9"/>
                  </a:cubicBezTo>
                  <a:cubicBezTo>
                    <a:pt x="327" y="4"/>
                    <a:pt x="301" y="1"/>
                    <a:pt x="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1"/>
            <p:cNvSpPr/>
            <p:nvPr/>
          </p:nvSpPr>
          <p:spPr>
            <a:xfrm>
              <a:off x="2528475" y="4283625"/>
              <a:ext cx="9775" cy="26450"/>
            </a:xfrm>
            <a:custGeom>
              <a:avLst/>
              <a:gdLst/>
              <a:ahLst/>
              <a:cxnLst/>
              <a:rect l="l" t="t" r="r" b="b"/>
              <a:pathLst>
                <a:path w="391" h="1058" extrusionOk="0">
                  <a:moveTo>
                    <a:pt x="355" y="1"/>
                  </a:moveTo>
                  <a:cubicBezTo>
                    <a:pt x="349" y="1"/>
                    <a:pt x="343" y="3"/>
                    <a:pt x="340" y="6"/>
                  </a:cubicBezTo>
                  <a:lnTo>
                    <a:pt x="340" y="20"/>
                  </a:lnTo>
                  <a:cubicBezTo>
                    <a:pt x="136" y="318"/>
                    <a:pt x="14" y="671"/>
                    <a:pt x="1" y="1037"/>
                  </a:cubicBezTo>
                  <a:cubicBezTo>
                    <a:pt x="1" y="1050"/>
                    <a:pt x="11" y="1057"/>
                    <a:pt x="21" y="1057"/>
                  </a:cubicBezTo>
                  <a:cubicBezTo>
                    <a:pt x="31" y="1057"/>
                    <a:pt x="41" y="1050"/>
                    <a:pt x="41" y="1037"/>
                  </a:cubicBezTo>
                  <a:cubicBezTo>
                    <a:pt x="69" y="671"/>
                    <a:pt x="191" y="332"/>
                    <a:pt x="381" y="33"/>
                  </a:cubicBezTo>
                  <a:cubicBezTo>
                    <a:pt x="390" y="13"/>
                    <a:pt x="371"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1"/>
            <p:cNvSpPr/>
            <p:nvPr/>
          </p:nvSpPr>
          <p:spPr>
            <a:xfrm>
              <a:off x="2523050" y="4295300"/>
              <a:ext cx="9525" cy="26125"/>
            </a:xfrm>
            <a:custGeom>
              <a:avLst/>
              <a:gdLst/>
              <a:ahLst/>
              <a:cxnLst/>
              <a:rect l="l" t="t" r="r" b="b"/>
              <a:pathLst>
                <a:path w="381" h="1045" extrusionOk="0">
                  <a:moveTo>
                    <a:pt x="340" y="0"/>
                  </a:moveTo>
                  <a:cubicBezTo>
                    <a:pt x="177" y="95"/>
                    <a:pt x="55" y="258"/>
                    <a:pt x="28" y="434"/>
                  </a:cubicBezTo>
                  <a:cubicBezTo>
                    <a:pt x="1" y="624"/>
                    <a:pt x="28" y="828"/>
                    <a:pt x="96" y="1004"/>
                  </a:cubicBezTo>
                  <a:lnTo>
                    <a:pt x="82" y="1045"/>
                  </a:lnTo>
                  <a:cubicBezTo>
                    <a:pt x="231" y="922"/>
                    <a:pt x="326" y="760"/>
                    <a:pt x="353" y="570"/>
                  </a:cubicBezTo>
                  <a:cubicBezTo>
                    <a:pt x="381" y="380"/>
                    <a:pt x="381" y="19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81"/>
            <p:cNvSpPr/>
            <p:nvPr/>
          </p:nvSpPr>
          <p:spPr>
            <a:xfrm>
              <a:off x="2482375" y="4315950"/>
              <a:ext cx="30100" cy="4525"/>
            </a:xfrm>
            <a:custGeom>
              <a:avLst/>
              <a:gdLst/>
              <a:ahLst/>
              <a:cxnLst/>
              <a:rect l="l" t="t" r="r" b="b"/>
              <a:pathLst>
                <a:path w="1204" h="181" extrusionOk="0">
                  <a:moveTo>
                    <a:pt x="435" y="0"/>
                  </a:moveTo>
                  <a:cubicBezTo>
                    <a:pt x="300" y="0"/>
                    <a:pt x="164" y="14"/>
                    <a:pt x="27" y="42"/>
                  </a:cubicBezTo>
                  <a:cubicBezTo>
                    <a:pt x="0" y="42"/>
                    <a:pt x="14" y="96"/>
                    <a:pt x="41" y="96"/>
                  </a:cubicBezTo>
                  <a:cubicBezTo>
                    <a:pt x="183" y="66"/>
                    <a:pt x="328" y="51"/>
                    <a:pt x="471" y="51"/>
                  </a:cubicBezTo>
                  <a:cubicBezTo>
                    <a:pt x="710" y="51"/>
                    <a:pt x="946" y="93"/>
                    <a:pt x="1167" y="178"/>
                  </a:cubicBezTo>
                  <a:cubicBezTo>
                    <a:pt x="1170" y="180"/>
                    <a:pt x="1174" y="181"/>
                    <a:pt x="1177" y="181"/>
                  </a:cubicBezTo>
                  <a:cubicBezTo>
                    <a:pt x="1197" y="181"/>
                    <a:pt x="1204" y="149"/>
                    <a:pt x="1180" y="137"/>
                  </a:cubicBezTo>
                  <a:cubicBezTo>
                    <a:pt x="941" y="49"/>
                    <a:pt x="690" y="0"/>
                    <a:pt x="4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81"/>
            <p:cNvSpPr/>
            <p:nvPr/>
          </p:nvSpPr>
          <p:spPr>
            <a:xfrm>
              <a:off x="2497300" y="4312750"/>
              <a:ext cx="27825" cy="11325"/>
            </a:xfrm>
            <a:custGeom>
              <a:avLst/>
              <a:gdLst/>
              <a:ahLst/>
              <a:cxnLst/>
              <a:rect l="l" t="t" r="r" b="b"/>
              <a:pathLst>
                <a:path w="1113" h="453" extrusionOk="0">
                  <a:moveTo>
                    <a:pt x="437" y="0"/>
                  </a:moveTo>
                  <a:cubicBezTo>
                    <a:pt x="284" y="0"/>
                    <a:pt x="131" y="56"/>
                    <a:pt x="0" y="157"/>
                  </a:cubicBezTo>
                  <a:cubicBezTo>
                    <a:pt x="149" y="279"/>
                    <a:pt x="312" y="374"/>
                    <a:pt x="502" y="428"/>
                  </a:cubicBezTo>
                  <a:cubicBezTo>
                    <a:pt x="564" y="444"/>
                    <a:pt x="628" y="452"/>
                    <a:pt x="691" y="452"/>
                  </a:cubicBezTo>
                  <a:cubicBezTo>
                    <a:pt x="835" y="452"/>
                    <a:pt x="980" y="412"/>
                    <a:pt x="1112" y="347"/>
                  </a:cubicBezTo>
                  <a:lnTo>
                    <a:pt x="1071" y="333"/>
                  </a:lnTo>
                  <a:cubicBezTo>
                    <a:pt x="949" y="184"/>
                    <a:pt x="787" y="75"/>
                    <a:pt x="597" y="21"/>
                  </a:cubicBezTo>
                  <a:cubicBezTo>
                    <a:pt x="544" y="7"/>
                    <a:pt x="491"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1"/>
            <p:cNvSpPr/>
            <p:nvPr/>
          </p:nvSpPr>
          <p:spPr>
            <a:xfrm>
              <a:off x="2535600" y="4304700"/>
              <a:ext cx="10825" cy="22175"/>
            </a:xfrm>
            <a:custGeom>
              <a:avLst/>
              <a:gdLst/>
              <a:ahLst/>
              <a:cxnLst/>
              <a:rect l="l" t="t" r="r" b="b"/>
              <a:pathLst>
                <a:path w="433" h="887" extrusionOk="0">
                  <a:moveTo>
                    <a:pt x="390" y="0"/>
                  </a:moveTo>
                  <a:cubicBezTo>
                    <a:pt x="386" y="0"/>
                    <a:pt x="383" y="1"/>
                    <a:pt x="380" y="4"/>
                  </a:cubicBezTo>
                  <a:lnTo>
                    <a:pt x="380" y="18"/>
                  </a:lnTo>
                  <a:cubicBezTo>
                    <a:pt x="177" y="262"/>
                    <a:pt x="55" y="546"/>
                    <a:pt x="1" y="858"/>
                  </a:cubicBezTo>
                  <a:cubicBezTo>
                    <a:pt x="1" y="875"/>
                    <a:pt x="16" y="887"/>
                    <a:pt x="31" y="887"/>
                  </a:cubicBezTo>
                  <a:cubicBezTo>
                    <a:pt x="40" y="887"/>
                    <a:pt x="50" y="882"/>
                    <a:pt x="55" y="872"/>
                  </a:cubicBezTo>
                  <a:cubicBezTo>
                    <a:pt x="96" y="574"/>
                    <a:pt x="218" y="289"/>
                    <a:pt x="421" y="45"/>
                  </a:cubicBezTo>
                  <a:cubicBezTo>
                    <a:pt x="432" y="23"/>
                    <a:pt x="407"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1"/>
            <p:cNvSpPr/>
            <p:nvPr/>
          </p:nvSpPr>
          <p:spPr>
            <a:xfrm>
              <a:off x="2531200" y="4314625"/>
              <a:ext cx="8825" cy="21725"/>
            </a:xfrm>
            <a:custGeom>
              <a:avLst/>
              <a:gdLst/>
              <a:ahLst/>
              <a:cxnLst/>
              <a:rect l="l" t="t" r="r" b="b"/>
              <a:pathLst>
                <a:path w="353" h="869" extrusionOk="0">
                  <a:moveTo>
                    <a:pt x="339" y="0"/>
                  </a:moveTo>
                  <a:lnTo>
                    <a:pt x="339" y="0"/>
                  </a:lnTo>
                  <a:cubicBezTo>
                    <a:pt x="190" y="55"/>
                    <a:pt x="82" y="190"/>
                    <a:pt x="41" y="353"/>
                  </a:cubicBezTo>
                  <a:cubicBezTo>
                    <a:pt x="0" y="516"/>
                    <a:pt x="0" y="678"/>
                    <a:pt x="55" y="841"/>
                  </a:cubicBezTo>
                  <a:lnTo>
                    <a:pt x="41" y="868"/>
                  </a:lnTo>
                  <a:cubicBezTo>
                    <a:pt x="177" y="787"/>
                    <a:pt x="272" y="651"/>
                    <a:pt x="312" y="489"/>
                  </a:cubicBezTo>
                  <a:cubicBezTo>
                    <a:pt x="353" y="326"/>
                    <a:pt x="353" y="163"/>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1"/>
            <p:cNvSpPr/>
            <p:nvPr/>
          </p:nvSpPr>
          <p:spPr>
            <a:xfrm>
              <a:off x="2495600" y="4329200"/>
              <a:ext cx="26025" cy="5850"/>
            </a:xfrm>
            <a:custGeom>
              <a:avLst/>
              <a:gdLst/>
              <a:ahLst/>
              <a:cxnLst/>
              <a:rect l="l" t="t" r="r" b="b"/>
              <a:pathLst>
                <a:path w="1041" h="234" extrusionOk="0">
                  <a:moveTo>
                    <a:pt x="245" y="1"/>
                  </a:moveTo>
                  <a:cubicBezTo>
                    <a:pt x="173" y="1"/>
                    <a:pt x="100" y="5"/>
                    <a:pt x="27" y="14"/>
                  </a:cubicBezTo>
                  <a:cubicBezTo>
                    <a:pt x="3" y="14"/>
                    <a:pt x="1" y="57"/>
                    <a:pt x="19" y="57"/>
                  </a:cubicBezTo>
                  <a:cubicBezTo>
                    <a:pt x="22" y="57"/>
                    <a:pt x="24" y="56"/>
                    <a:pt x="27" y="55"/>
                  </a:cubicBezTo>
                  <a:cubicBezTo>
                    <a:pt x="90" y="47"/>
                    <a:pt x="153" y="43"/>
                    <a:pt x="216" y="43"/>
                  </a:cubicBezTo>
                  <a:cubicBezTo>
                    <a:pt x="482" y="43"/>
                    <a:pt x="749" y="110"/>
                    <a:pt x="990" y="231"/>
                  </a:cubicBezTo>
                  <a:cubicBezTo>
                    <a:pt x="994" y="233"/>
                    <a:pt x="998" y="234"/>
                    <a:pt x="1001" y="234"/>
                  </a:cubicBezTo>
                  <a:cubicBezTo>
                    <a:pt x="1024" y="234"/>
                    <a:pt x="1041" y="200"/>
                    <a:pt x="1017" y="177"/>
                  </a:cubicBezTo>
                  <a:cubicBezTo>
                    <a:pt x="772" y="60"/>
                    <a:pt x="51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1"/>
            <p:cNvSpPr/>
            <p:nvPr/>
          </p:nvSpPr>
          <p:spPr>
            <a:xfrm>
              <a:off x="2508475" y="4327600"/>
              <a:ext cx="23750" cy="10375"/>
            </a:xfrm>
            <a:custGeom>
              <a:avLst/>
              <a:gdLst/>
              <a:ahLst/>
              <a:cxnLst/>
              <a:rect l="l" t="t" r="r" b="b"/>
              <a:pathLst>
                <a:path w="950" h="415" extrusionOk="0">
                  <a:moveTo>
                    <a:pt x="332" y="0"/>
                  </a:moveTo>
                  <a:cubicBezTo>
                    <a:pt x="218" y="0"/>
                    <a:pt x="104" y="36"/>
                    <a:pt x="1" y="105"/>
                  </a:cubicBezTo>
                  <a:cubicBezTo>
                    <a:pt x="109" y="214"/>
                    <a:pt x="258" y="309"/>
                    <a:pt x="407" y="376"/>
                  </a:cubicBezTo>
                  <a:cubicBezTo>
                    <a:pt x="487" y="401"/>
                    <a:pt x="569" y="414"/>
                    <a:pt x="651" y="414"/>
                  </a:cubicBezTo>
                  <a:cubicBezTo>
                    <a:pt x="752" y="414"/>
                    <a:pt x="853" y="394"/>
                    <a:pt x="950" y="349"/>
                  </a:cubicBezTo>
                  <a:lnTo>
                    <a:pt x="909" y="349"/>
                  </a:lnTo>
                  <a:cubicBezTo>
                    <a:pt x="814" y="200"/>
                    <a:pt x="692" y="92"/>
                    <a:pt x="530" y="37"/>
                  </a:cubicBezTo>
                  <a:cubicBezTo>
                    <a:pt x="465" y="12"/>
                    <a:pt x="398"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1"/>
            <p:cNvSpPr/>
            <p:nvPr/>
          </p:nvSpPr>
          <p:spPr>
            <a:xfrm>
              <a:off x="2541700" y="4321800"/>
              <a:ext cx="10675" cy="20350"/>
            </a:xfrm>
            <a:custGeom>
              <a:avLst/>
              <a:gdLst/>
              <a:ahLst/>
              <a:cxnLst/>
              <a:rect l="l" t="t" r="r" b="b"/>
              <a:pathLst>
                <a:path w="427" h="814" extrusionOk="0">
                  <a:moveTo>
                    <a:pt x="397" y="0"/>
                  </a:moveTo>
                  <a:cubicBezTo>
                    <a:pt x="391" y="0"/>
                    <a:pt x="384" y="4"/>
                    <a:pt x="380" y="12"/>
                  </a:cubicBezTo>
                  <a:cubicBezTo>
                    <a:pt x="177" y="229"/>
                    <a:pt x="55" y="500"/>
                    <a:pt x="1" y="785"/>
                  </a:cubicBezTo>
                  <a:cubicBezTo>
                    <a:pt x="1" y="801"/>
                    <a:pt x="16" y="813"/>
                    <a:pt x="28" y="813"/>
                  </a:cubicBezTo>
                  <a:cubicBezTo>
                    <a:pt x="35" y="813"/>
                    <a:pt x="41" y="809"/>
                    <a:pt x="41" y="798"/>
                  </a:cubicBezTo>
                  <a:cubicBezTo>
                    <a:pt x="96" y="513"/>
                    <a:pt x="218" y="256"/>
                    <a:pt x="408" y="39"/>
                  </a:cubicBezTo>
                  <a:cubicBezTo>
                    <a:pt x="427" y="20"/>
                    <a:pt x="412" y="0"/>
                    <a:pt x="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1"/>
            <p:cNvSpPr/>
            <p:nvPr/>
          </p:nvSpPr>
          <p:spPr>
            <a:xfrm>
              <a:off x="2537625" y="4330550"/>
              <a:ext cx="8500" cy="20375"/>
            </a:xfrm>
            <a:custGeom>
              <a:avLst/>
              <a:gdLst/>
              <a:ahLst/>
              <a:cxnLst/>
              <a:rect l="l" t="t" r="r" b="b"/>
              <a:pathLst>
                <a:path w="340" h="815" extrusionOk="0">
                  <a:moveTo>
                    <a:pt x="326" y="1"/>
                  </a:moveTo>
                  <a:lnTo>
                    <a:pt x="326" y="1"/>
                  </a:lnTo>
                  <a:cubicBezTo>
                    <a:pt x="177" y="55"/>
                    <a:pt x="82" y="177"/>
                    <a:pt x="42" y="326"/>
                  </a:cubicBezTo>
                  <a:cubicBezTo>
                    <a:pt x="1" y="475"/>
                    <a:pt x="1" y="625"/>
                    <a:pt x="42" y="774"/>
                  </a:cubicBezTo>
                  <a:lnTo>
                    <a:pt x="15" y="814"/>
                  </a:lnTo>
                  <a:cubicBezTo>
                    <a:pt x="150" y="733"/>
                    <a:pt x="245" y="611"/>
                    <a:pt x="286" y="462"/>
                  </a:cubicBezTo>
                  <a:cubicBezTo>
                    <a:pt x="326" y="313"/>
                    <a:pt x="340" y="150"/>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1"/>
            <p:cNvSpPr/>
            <p:nvPr/>
          </p:nvSpPr>
          <p:spPr>
            <a:xfrm>
              <a:off x="2504400" y="4342950"/>
              <a:ext cx="24350" cy="6000"/>
            </a:xfrm>
            <a:custGeom>
              <a:avLst/>
              <a:gdLst/>
              <a:ahLst/>
              <a:cxnLst/>
              <a:rect l="l" t="t" r="r" b="b"/>
              <a:pathLst>
                <a:path w="974" h="240" extrusionOk="0">
                  <a:moveTo>
                    <a:pt x="164" y="1"/>
                  </a:moveTo>
                  <a:cubicBezTo>
                    <a:pt x="118" y="1"/>
                    <a:pt x="73" y="3"/>
                    <a:pt x="28" y="6"/>
                  </a:cubicBezTo>
                  <a:cubicBezTo>
                    <a:pt x="1" y="6"/>
                    <a:pt x="1" y="47"/>
                    <a:pt x="28" y="47"/>
                  </a:cubicBezTo>
                  <a:cubicBezTo>
                    <a:pt x="59" y="46"/>
                    <a:pt x="89" y="45"/>
                    <a:pt x="120" y="45"/>
                  </a:cubicBezTo>
                  <a:cubicBezTo>
                    <a:pt x="401" y="45"/>
                    <a:pt x="678" y="102"/>
                    <a:pt x="923" y="237"/>
                  </a:cubicBezTo>
                  <a:cubicBezTo>
                    <a:pt x="927" y="239"/>
                    <a:pt x="931" y="240"/>
                    <a:pt x="934" y="240"/>
                  </a:cubicBezTo>
                  <a:cubicBezTo>
                    <a:pt x="957" y="240"/>
                    <a:pt x="974" y="208"/>
                    <a:pt x="950" y="196"/>
                  </a:cubicBezTo>
                  <a:cubicBezTo>
                    <a:pt x="707" y="69"/>
                    <a:pt x="433"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1"/>
            <p:cNvSpPr/>
            <p:nvPr/>
          </p:nvSpPr>
          <p:spPr>
            <a:xfrm>
              <a:off x="2516275" y="4341975"/>
              <a:ext cx="21725" cy="9975"/>
            </a:xfrm>
            <a:custGeom>
              <a:avLst/>
              <a:gdLst/>
              <a:ahLst/>
              <a:cxnLst/>
              <a:rect l="l" t="t" r="r" b="b"/>
              <a:pathLst>
                <a:path w="869" h="399" extrusionOk="0">
                  <a:moveTo>
                    <a:pt x="297" y="0"/>
                  </a:moveTo>
                  <a:cubicBezTo>
                    <a:pt x="194" y="0"/>
                    <a:pt x="92" y="28"/>
                    <a:pt x="1" y="86"/>
                  </a:cubicBezTo>
                  <a:cubicBezTo>
                    <a:pt x="95" y="195"/>
                    <a:pt x="231" y="290"/>
                    <a:pt x="367" y="357"/>
                  </a:cubicBezTo>
                  <a:cubicBezTo>
                    <a:pt x="448" y="385"/>
                    <a:pt x="536" y="398"/>
                    <a:pt x="623" y="398"/>
                  </a:cubicBezTo>
                  <a:cubicBezTo>
                    <a:pt x="709" y="398"/>
                    <a:pt x="794" y="385"/>
                    <a:pt x="869" y="357"/>
                  </a:cubicBezTo>
                  <a:lnTo>
                    <a:pt x="828" y="344"/>
                  </a:lnTo>
                  <a:cubicBezTo>
                    <a:pt x="760" y="208"/>
                    <a:pt x="638" y="100"/>
                    <a:pt x="489" y="32"/>
                  </a:cubicBezTo>
                  <a:cubicBezTo>
                    <a:pt x="426" y="11"/>
                    <a:pt x="361" y="0"/>
                    <a:pt x="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1"/>
            <p:cNvSpPr/>
            <p:nvPr/>
          </p:nvSpPr>
          <p:spPr>
            <a:xfrm>
              <a:off x="2452525" y="4217075"/>
              <a:ext cx="107525" cy="228700"/>
            </a:xfrm>
            <a:custGeom>
              <a:avLst/>
              <a:gdLst/>
              <a:ahLst/>
              <a:cxnLst/>
              <a:rect l="l" t="t" r="r" b="b"/>
              <a:pathLst>
                <a:path w="4301" h="9148" extrusionOk="0">
                  <a:moveTo>
                    <a:pt x="80" y="0"/>
                  </a:moveTo>
                  <a:cubicBezTo>
                    <a:pt x="37" y="0"/>
                    <a:pt x="1" y="64"/>
                    <a:pt x="42" y="105"/>
                  </a:cubicBezTo>
                  <a:cubicBezTo>
                    <a:pt x="869" y="1014"/>
                    <a:pt x="1615" y="2004"/>
                    <a:pt x="2239" y="3061"/>
                  </a:cubicBezTo>
                  <a:cubicBezTo>
                    <a:pt x="2985" y="4268"/>
                    <a:pt x="3541" y="5570"/>
                    <a:pt x="3880" y="6940"/>
                  </a:cubicBezTo>
                  <a:cubicBezTo>
                    <a:pt x="4056" y="7645"/>
                    <a:pt x="4097" y="8378"/>
                    <a:pt x="4029" y="9096"/>
                  </a:cubicBezTo>
                  <a:cubicBezTo>
                    <a:pt x="4022" y="9130"/>
                    <a:pt x="4049" y="9147"/>
                    <a:pt x="4080" y="9147"/>
                  </a:cubicBezTo>
                  <a:cubicBezTo>
                    <a:pt x="4110" y="9147"/>
                    <a:pt x="4144" y="9130"/>
                    <a:pt x="4151" y="9096"/>
                  </a:cubicBezTo>
                  <a:cubicBezTo>
                    <a:pt x="4300" y="7754"/>
                    <a:pt x="3934" y="6398"/>
                    <a:pt x="3432" y="5164"/>
                  </a:cubicBezTo>
                  <a:cubicBezTo>
                    <a:pt x="2876" y="3875"/>
                    <a:pt x="2184" y="2655"/>
                    <a:pt x="1357" y="1515"/>
                  </a:cubicBezTo>
                  <a:cubicBezTo>
                    <a:pt x="977" y="1000"/>
                    <a:pt x="570" y="498"/>
                    <a:pt x="123" y="24"/>
                  </a:cubicBezTo>
                  <a:cubicBezTo>
                    <a:pt x="110" y="7"/>
                    <a:pt x="95" y="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1"/>
            <p:cNvSpPr/>
            <p:nvPr/>
          </p:nvSpPr>
          <p:spPr>
            <a:xfrm>
              <a:off x="2790225" y="4184775"/>
              <a:ext cx="60375" cy="82075"/>
            </a:xfrm>
            <a:custGeom>
              <a:avLst/>
              <a:gdLst/>
              <a:ahLst/>
              <a:cxnLst/>
              <a:rect l="l" t="t" r="r" b="b"/>
              <a:pathLst>
                <a:path w="2415" h="3283" extrusionOk="0">
                  <a:moveTo>
                    <a:pt x="1506" y="0"/>
                  </a:moveTo>
                  <a:lnTo>
                    <a:pt x="1506" y="0"/>
                  </a:lnTo>
                  <a:cubicBezTo>
                    <a:pt x="421" y="515"/>
                    <a:pt x="1" y="2048"/>
                    <a:pt x="652" y="3052"/>
                  </a:cubicBezTo>
                  <a:lnTo>
                    <a:pt x="841" y="3282"/>
                  </a:lnTo>
                  <a:cubicBezTo>
                    <a:pt x="2048" y="2767"/>
                    <a:pt x="2415" y="949"/>
                    <a:pt x="1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1"/>
            <p:cNvSpPr/>
            <p:nvPr/>
          </p:nvSpPr>
          <p:spPr>
            <a:xfrm>
              <a:off x="2810900" y="4255150"/>
              <a:ext cx="61075" cy="43800"/>
            </a:xfrm>
            <a:custGeom>
              <a:avLst/>
              <a:gdLst/>
              <a:ahLst/>
              <a:cxnLst/>
              <a:rect l="l" t="t" r="r" b="b"/>
              <a:pathLst>
                <a:path w="2443" h="1752" extrusionOk="0">
                  <a:moveTo>
                    <a:pt x="1758" y="0"/>
                  </a:moveTo>
                  <a:cubicBezTo>
                    <a:pt x="1003" y="0"/>
                    <a:pt x="238" y="506"/>
                    <a:pt x="42" y="1240"/>
                  </a:cubicBezTo>
                  <a:cubicBezTo>
                    <a:pt x="1" y="1321"/>
                    <a:pt x="1" y="1416"/>
                    <a:pt x="42" y="1498"/>
                  </a:cubicBezTo>
                  <a:cubicBezTo>
                    <a:pt x="82" y="1566"/>
                    <a:pt x="150" y="1620"/>
                    <a:pt x="231" y="1647"/>
                  </a:cubicBezTo>
                  <a:cubicBezTo>
                    <a:pt x="420" y="1718"/>
                    <a:pt x="613" y="1752"/>
                    <a:pt x="803" y="1752"/>
                  </a:cubicBezTo>
                  <a:cubicBezTo>
                    <a:pt x="1448" y="1752"/>
                    <a:pt x="2055" y="1364"/>
                    <a:pt x="2306" y="725"/>
                  </a:cubicBezTo>
                  <a:lnTo>
                    <a:pt x="2442" y="155"/>
                  </a:lnTo>
                  <a:cubicBezTo>
                    <a:pt x="2226" y="49"/>
                    <a:pt x="1993"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1"/>
            <p:cNvSpPr/>
            <p:nvPr/>
          </p:nvSpPr>
          <p:spPr>
            <a:xfrm>
              <a:off x="2752925" y="4253925"/>
              <a:ext cx="33925" cy="63775"/>
            </a:xfrm>
            <a:custGeom>
              <a:avLst/>
              <a:gdLst/>
              <a:ahLst/>
              <a:cxnLst/>
              <a:rect l="l" t="t" r="r" b="b"/>
              <a:pathLst>
                <a:path w="1357" h="2551" extrusionOk="0">
                  <a:moveTo>
                    <a:pt x="814" y="1"/>
                  </a:moveTo>
                  <a:lnTo>
                    <a:pt x="720" y="136"/>
                  </a:lnTo>
                  <a:cubicBezTo>
                    <a:pt x="136" y="747"/>
                    <a:pt x="1" y="1655"/>
                    <a:pt x="367" y="2415"/>
                  </a:cubicBezTo>
                  <a:cubicBezTo>
                    <a:pt x="408" y="2483"/>
                    <a:pt x="448" y="2550"/>
                    <a:pt x="516" y="2550"/>
                  </a:cubicBezTo>
                  <a:cubicBezTo>
                    <a:pt x="570" y="2550"/>
                    <a:pt x="638" y="2523"/>
                    <a:pt x="665" y="2469"/>
                  </a:cubicBezTo>
                  <a:cubicBezTo>
                    <a:pt x="1303" y="1777"/>
                    <a:pt x="1357" y="747"/>
                    <a:pt x="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1"/>
            <p:cNvSpPr/>
            <p:nvPr/>
          </p:nvSpPr>
          <p:spPr>
            <a:xfrm>
              <a:off x="2695300" y="4226125"/>
              <a:ext cx="52900" cy="60050"/>
            </a:xfrm>
            <a:custGeom>
              <a:avLst/>
              <a:gdLst/>
              <a:ahLst/>
              <a:cxnLst/>
              <a:rect l="l" t="t" r="r" b="b"/>
              <a:pathLst>
                <a:path w="2116" h="2402" extrusionOk="0">
                  <a:moveTo>
                    <a:pt x="1912" y="1"/>
                  </a:moveTo>
                  <a:lnTo>
                    <a:pt x="1912" y="1"/>
                  </a:lnTo>
                  <a:cubicBezTo>
                    <a:pt x="814" y="123"/>
                    <a:pt x="0" y="1343"/>
                    <a:pt x="312" y="2401"/>
                  </a:cubicBezTo>
                  <a:lnTo>
                    <a:pt x="434" y="2279"/>
                  </a:lnTo>
                  <a:cubicBezTo>
                    <a:pt x="1465" y="2048"/>
                    <a:pt x="2116" y="103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1"/>
            <p:cNvSpPr/>
            <p:nvPr/>
          </p:nvSpPr>
          <p:spPr>
            <a:xfrm>
              <a:off x="2704450" y="4308925"/>
              <a:ext cx="47150" cy="35550"/>
            </a:xfrm>
            <a:custGeom>
              <a:avLst/>
              <a:gdLst/>
              <a:ahLst/>
              <a:cxnLst/>
              <a:rect l="l" t="t" r="r" b="b"/>
              <a:pathLst>
                <a:path w="1886" h="1422" extrusionOk="0">
                  <a:moveTo>
                    <a:pt x="1220" y="0"/>
                  </a:moveTo>
                  <a:cubicBezTo>
                    <a:pt x="1040" y="0"/>
                    <a:pt x="862" y="27"/>
                    <a:pt x="692" y="106"/>
                  </a:cubicBezTo>
                  <a:cubicBezTo>
                    <a:pt x="299" y="296"/>
                    <a:pt x="0" y="825"/>
                    <a:pt x="190" y="1191"/>
                  </a:cubicBezTo>
                  <a:cubicBezTo>
                    <a:pt x="283" y="1350"/>
                    <a:pt x="450" y="1422"/>
                    <a:pt x="634" y="1422"/>
                  </a:cubicBezTo>
                  <a:cubicBezTo>
                    <a:pt x="825" y="1422"/>
                    <a:pt x="1034" y="1343"/>
                    <a:pt x="1194" y="1205"/>
                  </a:cubicBezTo>
                  <a:cubicBezTo>
                    <a:pt x="1506" y="947"/>
                    <a:pt x="1682" y="527"/>
                    <a:pt x="1845" y="147"/>
                  </a:cubicBezTo>
                  <a:lnTo>
                    <a:pt x="1886" y="79"/>
                  </a:lnTo>
                  <a:cubicBezTo>
                    <a:pt x="1668" y="42"/>
                    <a:pt x="1443" y="0"/>
                    <a:pt x="1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1"/>
            <p:cNvSpPr/>
            <p:nvPr/>
          </p:nvSpPr>
          <p:spPr>
            <a:xfrm>
              <a:off x="2658675" y="4259025"/>
              <a:ext cx="42750" cy="64550"/>
            </a:xfrm>
            <a:custGeom>
              <a:avLst/>
              <a:gdLst/>
              <a:ahLst/>
              <a:cxnLst/>
              <a:rect l="l" t="t" r="r" b="b"/>
              <a:pathLst>
                <a:path w="1710" h="2582" extrusionOk="0">
                  <a:moveTo>
                    <a:pt x="1" y="0"/>
                  </a:moveTo>
                  <a:lnTo>
                    <a:pt x="1" y="0"/>
                  </a:lnTo>
                  <a:cubicBezTo>
                    <a:pt x="28" y="570"/>
                    <a:pt x="68" y="1180"/>
                    <a:pt x="326" y="1695"/>
                  </a:cubicBezTo>
                  <a:cubicBezTo>
                    <a:pt x="569" y="2169"/>
                    <a:pt x="1065" y="2581"/>
                    <a:pt x="1610" y="2581"/>
                  </a:cubicBezTo>
                  <a:cubicBezTo>
                    <a:pt x="1643" y="2581"/>
                    <a:pt x="1676" y="2580"/>
                    <a:pt x="1709" y="2577"/>
                  </a:cubicBezTo>
                  <a:lnTo>
                    <a:pt x="1669" y="1750"/>
                  </a:lnTo>
                  <a:cubicBezTo>
                    <a:pt x="1506" y="882"/>
                    <a:pt x="855" y="20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1"/>
            <p:cNvSpPr/>
            <p:nvPr/>
          </p:nvSpPr>
          <p:spPr>
            <a:xfrm>
              <a:off x="2755650" y="4362125"/>
              <a:ext cx="68850" cy="28650"/>
            </a:xfrm>
            <a:custGeom>
              <a:avLst/>
              <a:gdLst/>
              <a:ahLst/>
              <a:cxnLst/>
              <a:rect l="l" t="t" r="r" b="b"/>
              <a:pathLst>
                <a:path w="2754" h="1146" extrusionOk="0">
                  <a:moveTo>
                    <a:pt x="1801" y="1"/>
                  </a:moveTo>
                  <a:cubicBezTo>
                    <a:pt x="1135" y="1"/>
                    <a:pt x="523" y="237"/>
                    <a:pt x="52" y="766"/>
                  </a:cubicBezTo>
                  <a:lnTo>
                    <a:pt x="52" y="766"/>
                  </a:lnTo>
                  <a:cubicBezTo>
                    <a:pt x="34" y="751"/>
                    <a:pt x="17" y="734"/>
                    <a:pt x="0" y="718"/>
                  </a:cubicBezTo>
                  <a:lnTo>
                    <a:pt x="0" y="826"/>
                  </a:lnTo>
                  <a:cubicBezTo>
                    <a:pt x="17" y="806"/>
                    <a:pt x="35" y="786"/>
                    <a:pt x="52" y="766"/>
                  </a:cubicBezTo>
                  <a:lnTo>
                    <a:pt x="52" y="766"/>
                  </a:lnTo>
                  <a:cubicBezTo>
                    <a:pt x="344" y="1025"/>
                    <a:pt x="728" y="1145"/>
                    <a:pt x="1117" y="1145"/>
                  </a:cubicBezTo>
                  <a:cubicBezTo>
                    <a:pt x="1796" y="1145"/>
                    <a:pt x="2492" y="780"/>
                    <a:pt x="2753" y="148"/>
                  </a:cubicBezTo>
                  <a:cubicBezTo>
                    <a:pt x="2430" y="52"/>
                    <a:pt x="2110" y="1"/>
                    <a:pt x="1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1"/>
            <p:cNvSpPr/>
            <p:nvPr/>
          </p:nvSpPr>
          <p:spPr>
            <a:xfrm>
              <a:off x="2653525" y="4225575"/>
              <a:ext cx="171725" cy="279175"/>
            </a:xfrm>
            <a:custGeom>
              <a:avLst/>
              <a:gdLst/>
              <a:ahLst/>
              <a:cxnLst/>
              <a:rect l="l" t="t" r="r" b="b"/>
              <a:pathLst>
                <a:path w="6869" h="11167" extrusionOk="0">
                  <a:moveTo>
                    <a:pt x="6757" y="0"/>
                  </a:moveTo>
                  <a:cubicBezTo>
                    <a:pt x="6721" y="0"/>
                    <a:pt x="6686" y="20"/>
                    <a:pt x="6676" y="63"/>
                  </a:cubicBezTo>
                  <a:cubicBezTo>
                    <a:pt x="6214" y="1826"/>
                    <a:pt x="5401" y="3481"/>
                    <a:pt x="4302" y="4932"/>
                  </a:cubicBezTo>
                  <a:cubicBezTo>
                    <a:pt x="3299" y="6248"/>
                    <a:pt x="1997" y="7319"/>
                    <a:pt x="1047" y="8675"/>
                  </a:cubicBezTo>
                  <a:cubicBezTo>
                    <a:pt x="518" y="9380"/>
                    <a:pt x="166" y="10194"/>
                    <a:pt x="17" y="11062"/>
                  </a:cubicBezTo>
                  <a:cubicBezTo>
                    <a:pt x="1" y="11126"/>
                    <a:pt x="56" y="11167"/>
                    <a:pt x="106" y="11167"/>
                  </a:cubicBezTo>
                  <a:cubicBezTo>
                    <a:pt x="141" y="11167"/>
                    <a:pt x="174" y="11147"/>
                    <a:pt x="179" y="11103"/>
                  </a:cubicBezTo>
                  <a:cubicBezTo>
                    <a:pt x="424" y="9475"/>
                    <a:pt x="1549" y="8228"/>
                    <a:pt x="2634" y="7061"/>
                  </a:cubicBezTo>
                  <a:cubicBezTo>
                    <a:pt x="3204" y="6451"/>
                    <a:pt x="3800" y="5854"/>
                    <a:pt x="4316" y="5203"/>
                  </a:cubicBezTo>
                  <a:cubicBezTo>
                    <a:pt x="5496" y="3698"/>
                    <a:pt x="6350" y="1962"/>
                    <a:pt x="6852" y="118"/>
                  </a:cubicBezTo>
                  <a:cubicBezTo>
                    <a:pt x="6868" y="44"/>
                    <a:pt x="6811" y="0"/>
                    <a:pt x="6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1"/>
            <p:cNvSpPr/>
            <p:nvPr/>
          </p:nvSpPr>
          <p:spPr>
            <a:xfrm>
              <a:off x="2789500" y="4276800"/>
              <a:ext cx="44725" cy="28525"/>
            </a:xfrm>
            <a:custGeom>
              <a:avLst/>
              <a:gdLst/>
              <a:ahLst/>
              <a:cxnLst/>
              <a:rect l="l" t="t" r="r" b="b"/>
              <a:pathLst>
                <a:path w="1789" h="1141" extrusionOk="0">
                  <a:moveTo>
                    <a:pt x="1660" y="0"/>
                  </a:moveTo>
                  <a:cubicBezTo>
                    <a:pt x="1641" y="0"/>
                    <a:pt x="1621" y="7"/>
                    <a:pt x="1603" y="21"/>
                  </a:cubicBezTo>
                  <a:cubicBezTo>
                    <a:pt x="1155" y="428"/>
                    <a:pt x="640" y="754"/>
                    <a:pt x="84" y="984"/>
                  </a:cubicBezTo>
                  <a:cubicBezTo>
                    <a:pt x="0" y="1020"/>
                    <a:pt x="54" y="1141"/>
                    <a:pt x="142" y="1141"/>
                  </a:cubicBezTo>
                  <a:cubicBezTo>
                    <a:pt x="154" y="1141"/>
                    <a:pt x="166" y="1138"/>
                    <a:pt x="179" y="1134"/>
                  </a:cubicBezTo>
                  <a:cubicBezTo>
                    <a:pt x="735" y="889"/>
                    <a:pt x="1264" y="550"/>
                    <a:pt x="1725" y="144"/>
                  </a:cubicBezTo>
                  <a:cubicBezTo>
                    <a:pt x="1788" y="80"/>
                    <a:pt x="1728" y="0"/>
                    <a:pt x="1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1"/>
            <p:cNvSpPr/>
            <p:nvPr/>
          </p:nvSpPr>
          <p:spPr>
            <a:xfrm>
              <a:off x="2761075" y="4288025"/>
              <a:ext cx="13875" cy="45925"/>
            </a:xfrm>
            <a:custGeom>
              <a:avLst/>
              <a:gdLst/>
              <a:ahLst/>
              <a:cxnLst/>
              <a:rect l="l" t="t" r="r" b="b"/>
              <a:pathLst>
                <a:path w="555" h="1837" extrusionOk="0">
                  <a:moveTo>
                    <a:pt x="430" y="0"/>
                  </a:moveTo>
                  <a:cubicBezTo>
                    <a:pt x="406" y="0"/>
                    <a:pt x="382" y="10"/>
                    <a:pt x="366" y="34"/>
                  </a:cubicBezTo>
                  <a:cubicBezTo>
                    <a:pt x="0" y="562"/>
                    <a:pt x="0" y="1268"/>
                    <a:pt x="366" y="1797"/>
                  </a:cubicBezTo>
                  <a:cubicBezTo>
                    <a:pt x="387" y="1825"/>
                    <a:pt x="413" y="1836"/>
                    <a:pt x="438" y="1836"/>
                  </a:cubicBezTo>
                  <a:cubicBezTo>
                    <a:pt x="498" y="1836"/>
                    <a:pt x="554" y="1772"/>
                    <a:pt x="516" y="1715"/>
                  </a:cubicBezTo>
                  <a:cubicBezTo>
                    <a:pt x="177" y="1227"/>
                    <a:pt x="177" y="603"/>
                    <a:pt x="516" y="129"/>
                  </a:cubicBezTo>
                  <a:cubicBezTo>
                    <a:pt x="554" y="61"/>
                    <a:pt x="490"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1"/>
            <p:cNvSpPr/>
            <p:nvPr/>
          </p:nvSpPr>
          <p:spPr>
            <a:xfrm>
              <a:off x="2686900" y="4249350"/>
              <a:ext cx="37150" cy="184350"/>
            </a:xfrm>
            <a:custGeom>
              <a:avLst/>
              <a:gdLst/>
              <a:ahLst/>
              <a:cxnLst/>
              <a:rect l="l" t="t" r="r" b="b"/>
              <a:pathLst>
                <a:path w="1486" h="7374" extrusionOk="0">
                  <a:moveTo>
                    <a:pt x="1377" y="0"/>
                  </a:moveTo>
                  <a:cubicBezTo>
                    <a:pt x="1356" y="0"/>
                    <a:pt x="1333" y="10"/>
                    <a:pt x="1313" y="35"/>
                  </a:cubicBezTo>
                  <a:cubicBezTo>
                    <a:pt x="675" y="821"/>
                    <a:pt x="458" y="1784"/>
                    <a:pt x="431" y="2788"/>
                  </a:cubicBezTo>
                  <a:cubicBezTo>
                    <a:pt x="418" y="3289"/>
                    <a:pt x="445" y="3791"/>
                    <a:pt x="472" y="4293"/>
                  </a:cubicBezTo>
                  <a:cubicBezTo>
                    <a:pt x="513" y="4768"/>
                    <a:pt x="526" y="5242"/>
                    <a:pt x="513" y="5731"/>
                  </a:cubicBezTo>
                  <a:cubicBezTo>
                    <a:pt x="485" y="6259"/>
                    <a:pt x="323" y="6788"/>
                    <a:pt x="38" y="7249"/>
                  </a:cubicBezTo>
                  <a:cubicBezTo>
                    <a:pt x="1" y="7314"/>
                    <a:pt x="59" y="7373"/>
                    <a:pt x="117" y="7373"/>
                  </a:cubicBezTo>
                  <a:cubicBezTo>
                    <a:pt x="143" y="7373"/>
                    <a:pt x="170" y="7361"/>
                    <a:pt x="187" y="7331"/>
                  </a:cubicBezTo>
                  <a:cubicBezTo>
                    <a:pt x="431" y="6951"/>
                    <a:pt x="580" y="6517"/>
                    <a:pt x="648" y="6070"/>
                  </a:cubicBezTo>
                  <a:cubicBezTo>
                    <a:pt x="689" y="5622"/>
                    <a:pt x="702" y="5174"/>
                    <a:pt x="662" y="4741"/>
                  </a:cubicBezTo>
                  <a:cubicBezTo>
                    <a:pt x="607" y="3750"/>
                    <a:pt x="513" y="2720"/>
                    <a:pt x="702" y="1743"/>
                  </a:cubicBezTo>
                  <a:cubicBezTo>
                    <a:pt x="811" y="1160"/>
                    <a:pt x="1069" y="618"/>
                    <a:pt x="1435" y="157"/>
                  </a:cubicBezTo>
                  <a:cubicBezTo>
                    <a:pt x="1485" y="86"/>
                    <a:pt x="1438" y="0"/>
                    <a:pt x="1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1"/>
            <p:cNvSpPr/>
            <p:nvPr/>
          </p:nvSpPr>
          <p:spPr>
            <a:xfrm>
              <a:off x="2698800" y="4325125"/>
              <a:ext cx="27925" cy="22950"/>
            </a:xfrm>
            <a:custGeom>
              <a:avLst/>
              <a:gdLst/>
              <a:ahLst/>
              <a:cxnLst/>
              <a:rect l="l" t="t" r="r" b="b"/>
              <a:pathLst>
                <a:path w="1117" h="918" extrusionOk="0">
                  <a:moveTo>
                    <a:pt x="992" y="1"/>
                  </a:moveTo>
                  <a:cubicBezTo>
                    <a:pt x="972" y="1"/>
                    <a:pt x="951" y="9"/>
                    <a:pt x="932" y="28"/>
                  </a:cubicBezTo>
                  <a:cubicBezTo>
                    <a:pt x="647" y="272"/>
                    <a:pt x="362" y="530"/>
                    <a:pt x="64" y="774"/>
                  </a:cubicBezTo>
                  <a:cubicBezTo>
                    <a:pt x="0" y="837"/>
                    <a:pt x="60" y="917"/>
                    <a:pt x="129" y="917"/>
                  </a:cubicBezTo>
                  <a:cubicBezTo>
                    <a:pt x="148" y="917"/>
                    <a:pt x="168" y="911"/>
                    <a:pt x="186" y="896"/>
                  </a:cubicBezTo>
                  <a:lnTo>
                    <a:pt x="1054" y="150"/>
                  </a:lnTo>
                  <a:cubicBezTo>
                    <a:pt x="1116" y="87"/>
                    <a:pt x="1059" y="1"/>
                    <a:pt x="992" y="1"/>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1"/>
            <p:cNvSpPr/>
            <p:nvPr/>
          </p:nvSpPr>
          <p:spPr>
            <a:xfrm>
              <a:off x="2738300" y="4372300"/>
              <a:ext cx="58050" cy="10600"/>
            </a:xfrm>
            <a:custGeom>
              <a:avLst/>
              <a:gdLst/>
              <a:ahLst/>
              <a:cxnLst/>
              <a:rect l="l" t="t" r="r" b="b"/>
              <a:pathLst>
                <a:path w="2322" h="424" extrusionOk="0">
                  <a:moveTo>
                    <a:pt x="2192" y="1"/>
                  </a:moveTo>
                  <a:cubicBezTo>
                    <a:pt x="2177" y="1"/>
                    <a:pt x="2162" y="4"/>
                    <a:pt x="2145" y="12"/>
                  </a:cubicBezTo>
                  <a:cubicBezTo>
                    <a:pt x="1778" y="172"/>
                    <a:pt x="1379" y="252"/>
                    <a:pt x="979" y="252"/>
                  </a:cubicBezTo>
                  <a:cubicBezTo>
                    <a:pt x="699" y="252"/>
                    <a:pt x="420" y="213"/>
                    <a:pt x="152" y="134"/>
                  </a:cubicBezTo>
                  <a:cubicBezTo>
                    <a:pt x="139" y="130"/>
                    <a:pt x="128" y="128"/>
                    <a:pt x="117" y="128"/>
                  </a:cubicBezTo>
                  <a:cubicBezTo>
                    <a:pt x="23" y="128"/>
                    <a:pt x="0" y="273"/>
                    <a:pt x="98" y="297"/>
                  </a:cubicBezTo>
                  <a:cubicBezTo>
                    <a:pt x="388" y="381"/>
                    <a:pt x="688" y="423"/>
                    <a:pt x="987" y="423"/>
                  </a:cubicBezTo>
                  <a:cubicBezTo>
                    <a:pt x="1415" y="423"/>
                    <a:pt x="1842" y="337"/>
                    <a:pt x="2240" y="162"/>
                  </a:cubicBezTo>
                  <a:cubicBezTo>
                    <a:pt x="2321" y="115"/>
                    <a:pt x="2274" y="1"/>
                    <a:pt x="2192" y="1"/>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1"/>
            <p:cNvSpPr/>
            <p:nvPr/>
          </p:nvSpPr>
          <p:spPr>
            <a:xfrm>
              <a:off x="2517975" y="4325000"/>
              <a:ext cx="298050" cy="212275"/>
            </a:xfrm>
            <a:custGeom>
              <a:avLst/>
              <a:gdLst/>
              <a:ahLst/>
              <a:cxnLst/>
              <a:rect l="l" t="t" r="r" b="b"/>
              <a:pathLst>
                <a:path w="11922" h="8491" extrusionOk="0">
                  <a:moveTo>
                    <a:pt x="6894" y="0"/>
                  </a:moveTo>
                  <a:cubicBezTo>
                    <a:pt x="6322" y="0"/>
                    <a:pt x="5748" y="393"/>
                    <a:pt x="5154" y="507"/>
                  </a:cubicBezTo>
                  <a:cubicBezTo>
                    <a:pt x="4996" y="539"/>
                    <a:pt x="4836" y="550"/>
                    <a:pt x="4676" y="550"/>
                  </a:cubicBezTo>
                  <a:cubicBezTo>
                    <a:pt x="4355" y="550"/>
                    <a:pt x="4033" y="507"/>
                    <a:pt x="3716" y="507"/>
                  </a:cubicBezTo>
                  <a:cubicBezTo>
                    <a:pt x="2048" y="507"/>
                    <a:pt x="489" y="1864"/>
                    <a:pt x="244" y="3505"/>
                  </a:cubicBezTo>
                  <a:cubicBezTo>
                    <a:pt x="0" y="5146"/>
                    <a:pt x="1099" y="6895"/>
                    <a:pt x="2686" y="7397"/>
                  </a:cubicBezTo>
                  <a:lnTo>
                    <a:pt x="1885" y="7383"/>
                  </a:lnTo>
                  <a:lnTo>
                    <a:pt x="1885" y="7383"/>
                  </a:lnTo>
                  <a:cubicBezTo>
                    <a:pt x="3273" y="8024"/>
                    <a:pt x="4800" y="8491"/>
                    <a:pt x="6312" y="8491"/>
                  </a:cubicBezTo>
                  <a:cubicBezTo>
                    <a:pt x="6912" y="8491"/>
                    <a:pt x="7511" y="8417"/>
                    <a:pt x="8097" y="8251"/>
                  </a:cubicBezTo>
                  <a:cubicBezTo>
                    <a:pt x="10172" y="7668"/>
                    <a:pt x="11921" y="5675"/>
                    <a:pt x="11664" y="3545"/>
                  </a:cubicBezTo>
                  <a:cubicBezTo>
                    <a:pt x="11582" y="2962"/>
                    <a:pt x="11392" y="2406"/>
                    <a:pt x="11121" y="1877"/>
                  </a:cubicBezTo>
                  <a:cubicBezTo>
                    <a:pt x="10823" y="1294"/>
                    <a:pt x="10402" y="697"/>
                    <a:pt x="9792" y="521"/>
                  </a:cubicBezTo>
                  <a:cubicBezTo>
                    <a:pt x="9621" y="472"/>
                    <a:pt x="9444" y="457"/>
                    <a:pt x="9264" y="457"/>
                  </a:cubicBezTo>
                  <a:cubicBezTo>
                    <a:pt x="9018" y="457"/>
                    <a:pt x="8768" y="484"/>
                    <a:pt x="8523" y="484"/>
                  </a:cubicBezTo>
                  <a:cubicBezTo>
                    <a:pt x="8307" y="484"/>
                    <a:pt x="8095" y="463"/>
                    <a:pt x="7893" y="385"/>
                  </a:cubicBezTo>
                  <a:cubicBezTo>
                    <a:pt x="7663" y="291"/>
                    <a:pt x="7459" y="128"/>
                    <a:pt x="7215" y="46"/>
                  </a:cubicBezTo>
                  <a:cubicBezTo>
                    <a:pt x="7108" y="14"/>
                    <a:pt x="7001" y="0"/>
                    <a:pt x="6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1"/>
            <p:cNvSpPr/>
            <p:nvPr/>
          </p:nvSpPr>
          <p:spPr>
            <a:xfrm>
              <a:off x="2559000" y="4348875"/>
              <a:ext cx="94275" cy="157800"/>
            </a:xfrm>
            <a:custGeom>
              <a:avLst/>
              <a:gdLst/>
              <a:ahLst/>
              <a:cxnLst/>
              <a:rect l="l" t="t" r="r" b="b"/>
              <a:pathLst>
                <a:path w="3771" h="6312" extrusionOk="0">
                  <a:moveTo>
                    <a:pt x="3608" y="0"/>
                  </a:moveTo>
                  <a:cubicBezTo>
                    <a:pt x="2591" y="0"/>
                    <a:pt x="1641" y="461"/>
                    <a:pt x="1004" y="1248"/>
                  </a:cubicBezTo>
                  <a:cubicBezTo>
                    <a:pt x="312" y="2129"/>
                    <a:pt x="0" y="3241"/>
                    <a:pt x="136" y="4353"/>
                  </a:cubicBezTo>
                  <a:cubicBezTo>
                    <a:pt x="204" y="5018"/>
                    <a:pt x="394" y="5655"/>
                    <a:pt x="678" y="6252"/>
                  </a:cubicBezTo>
                  <a:cubicBezTo>
                    <a:pt x="695" y="6294"/>
                    <a:pt x="727" y="6311"/>
                    <a:pt x="762" y="6311"/>
                  </a:cubicBezTo>
                  <a:cubicBezTo>
                    <a:pt x="839" y="6311"/>
                    <a:pt x="929" y="6224"/>
                    <a:pt x="882" y="6130"/>
                  </a:cubicBezTo>
                  <a:cubicBezTo>
                    <a:pt x="421" y="5140"/>
                    <a:pt x="204" y="3987"/>
                    <a:pt x="461" y="2902"/>
                  </a:cubicBezTo>
                  <a:cubicBezTo>
                    <a:pt x="665" y="1953"/>
                    <a:pt x="1262" y="1139"/>
                    <a:pt x="2102" y="637"/>
                  </a:cubicBezTo>
                  <a:cubicBezTo>
                    <a:pt x="2530" y="379"/>
                    <a:pt x="3031" y="243"/>
                    <a:pt x="3536" y="243"/>
                  </a:cubicBezTo>
                  <a:cubicBezTo>
                    <a:pt x="3560" y="243"/>
                    <a:pt x="3584" y="244"/>
                    <a:pt x="3608" y="244"/>
                  </a:cubicBezTo>
                  <a:cubicBezTo>
                    <a:pt x="3771" y="244"/>
                    <a:pt x="3771" y="0"/>
                    <a:pt x="3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1"/>
            <p:cNvSpPr/>
            <p:nvPr/>
          </p:nvSpPr>
          <p:spPr>
            <a:xfrm>
              <a:off x="2650125" y="4345575"/>
              <a:ext cx="23150" cy="169150"/>
            </a:xfrm>
            <a:custGeom>
              <a:avLst/>
              <a:gdLst/>
              <a:ahLst/>
              <a:cxnLst/>
              <a:rect l="l" t="t" r="r" b="b"/>
              <a:pathLst>
                <a:path w="926" h="6766" extrusionOk="0">
                  <a:moveTo>
                    <a:pt x="168" y="0"/>
                  </a:moveTo>
                  <a:cubicBezTo>
                    <a:pt x="85" y="0"/>
                    <a:pt x="0" y="86"/>
                    <a:pt x="58" y="173"/>
                  </a:cubicBezTo>
                  <a:cubicBezTo>
                    <a:pt x="641" y="1027"/>
                    <a:pt x="654" y="2071"/>
                    <a:pt x="573" y="3061"/>
                  </a:cubicBezTo>
                  <a:cubicBezTo>
                    <a:pt x="465" y="4255"/>
                    <a:pt x="302" y="5435"/>
                    <a:pt x="71" y="6615"/>
                  </a:cubicBezTo>
                  <a:cubicBezTo>
                    <a:pt x="55" y="6705"/>
                    <a:pt x="134" y="6766"/>
                    <a:pt x="204" y="6766"/>
                  </a:cubicBezTo>
                  <a:cubicBezTo>
                    <a:pt x="249" y="6766"/>
                    <a:pt x="291" y="6741"/>
                    <a:pt x="302" y="6682"/>
                  </a:cubicBezTo>
                  <a:cubicBezTo>
                    <a:pt x="478" y="5720"/>
                    <a:pt x="627" y="4743"/>
                    <a:pt x="749" y="3767"/>
                  </a:cubicBezTo>
                  <a:cubicBezTo>
                    <a:pt x="844" y="2939"/>
                    <a:pt x="926" y="2099"/>
                    <a:pt x="763" y="1285"/>
                  </a:cubicBezTo>
                  <a:cubicBezTo>
                    <a:pt x="682" y="837"/>
                    <a:pt x="519" y="430"/>
                    <a:pt x="261" y="51"/>
                  </a:cubicBezTo>
                  <a:cubicBezTo>
                    <a:pt x="237" y="15"/>
                    <a:pt x="203"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1"/>
            <p:cNvSpPr/>
            <p:nvPr/>
          </p:nvSpPr>
          <p:spPr>
            <a:xfrm>
              <a:off x="2657950" y="4345700"/>
              <a:ext cx="94675" cy="181600"/>
            </a:xfrm>
            <a:custGeom>
              <a:avLst/>
              <a:gdLst/>
              <a:ahLst/>
              <a:cxnLst/>
              <a:rect l="l" t="t" r="r" b="b"/>
              <a:pathLst>
                <a:path w="3787" h="7264" extrusionOk="0">
                  <a:moveTo>
                    <a:pt x="169" y="0"/>
                  </a:moveTo>
                  <a:cubicBezTo>
                    <a:pt x="36" y="0"/>
                    <a:pt x="1" y="198"/>
                    <a:pt x="138" y="236"/>
                  </a:cubicBezTo>
                  <a:cubicBezTo>
                    <a:pt x="1115" y="493"/>
                    <a:pt x="1833" y="1239"/>
                    <a:pt x="2349" y="2080"/>
                  </a:cubicBezTo>
                  <a:cubicBezTo>
                    <a:pt x="2932" y="3043"/>
                    <a:pt x="3298" y="4128"/>
                    <a:pt x="3406" y="5253"/>
                  </a:cubicBezTo>
                  <a:cubicBezTo>
                    <a:pt x="3474" y="5877"/>
                    <a:pt x="3474" y="6515"/>
                    <a:pt x="3393" y="7152"/>
                  </a:cubicBezTo>
                  <a:cubicBezTo>
                    <a:pt x="3379" y="7227"/>
                    <a:pt x="3434" y="7264"/>
                    <a:pt x="3495" y="7264"/>
                  </a:cubicBezTo>
                  <a:cubicBezTo>
                    <a:pt x="3556" y="7264"/>
                    <a:pt x="3623" y="7227"/>
                    <a:pt x="3637" y="7152"/>
                  </a:cubicBezTo>
                  <a:cubicBezTo>
                    <a:pt x="3786" y="5959"/>
                    <a:pt x="3678" y="4752"/>
                    <a:pt x="3312" y="3612"/>
                  </a:cubicBezTo>
                  <a:cubicBezTo>
                    <a:pt x="2986" y="2595"/>
                    <a:pt x="2457" y="1578"/>
                    <a:pt x="1671" y="832"/>
                  </a:cubicBezTo>
                  <a:cubicBezTo>
                    <a:pt x="1250" y="439"/>
                    <a:pt x="748" y="154"/>
                    <a:pt x="206" y="5"/>
                  </a:cubicBezTo>
                  <a:cubicBezTo>
                    <a:pt x="193" y="2"/>
                    <a:pt x="180"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1"/>
            <p:cNvSpPr/>
            <p:nvPr/>
          </p:nvSpPr>
          <p:spPr>
            <a:xfrm>
              <a:off x="2661775" y="4340550"/>
              <a:ext cx="128650" cy="143025"/>
            </a:xfrm>
            <a:custGeom>
              <a:avLst/>
              <a:gdLst/>
              <a:ahLst/>
              <a:cxnLst/>
              <a:rect l="l" t="t" r="r" b="b"/>
              <a:pathLst>
                <a:path w="5146" h="5721" extrusionOk="0">
                  <a:moveTo>
                    <a:pt x="1154" y="0"/>
                  </a:moveTo>
                  <a:cubicBezTo>
                    <a:pt x="806" y="0"/>
                    <a:pt x="461" y="67"/>
                    <a:pt x="134" y="197"/>
                  </a:cubicBezTo>
                  <a:cubicBezTo>
                    <a:pt x="1" y="246"/>
                    <a:pt x="41" y="436"/>
                    <a:pt x="149" y="436"/>
                  </a:cubicBezTo>
                  <a:cubicBezTo>
                    <a:pt x="161" y="436"/>
                    <a:pt x="174" y="434"/>
                    <a:pt x="188" y="428"/>
                  </a:cubicBezTo>
                  <a:cubicBezTo>
                    <a:pt x="495" y="301"/>
                    <a:pt x="811" y="243"/>
                    <a:pt x="1125" y="243"/>
                  </a:cubicBezTo>
                  <a:cubicBezTo>
                    <a:pt x="1786" y="243"/>
                    <a:pt x="2440" y="498"/>
                    <a:pt x="2982" y="903"/>
                  </a:cubicBezTo>
                  <a:cubicBezTo>
                    <a:pt x="3877" y="1554"/>
                    <a:pt x="4366" y="2598"/>
                    <a:pt x="4623" y="3656"/>
                  </a:cubicBezTo>
                  <a:cubicBezTo>
                    <a:pt x="4759" y="4293"/>
                    <a:pt x="4854" y="4944"/>
                    <a:pt x="4894" y="5609"/>
                  </a:cubicBezTo>
                  <a:cubicBezTo>
                    <a:pt x="4901" y="5683"/>
                    <a:pt x="4966" y="5720"/>
                    <a:pt x="5027" y="5720"/>
                  </a:cubicBezTo>
                  <a:cubicBezTo>
                    <a:pt x="5088" y="5720"/>
                    <a:pt x="5145" y="5683"/>
                    <a:pt x="5139" y="5609"/>
                  </a:cubicBezTo>
                  <a:cubicBezTo>
                    <a:pt x="5044" y="4388"/>
                    <a:pt x="4867" y="3154"/>
                    <a:pt x="4284" y="2069"/>
                  </a:cubicBezTo>
                  <a:cubicBezTo>
                    <a:pt x="3782" y="1093"/>
                    <a:pt x="2901" y="374"/>
                    <a:pt x="1843" y="89"/>
                  </a:cubicBezTo>
                  <a:cubicBezTo>
                    <a:pt x="1616" y="29"/>
                    <a:pt x="1385" y="0"/>
                    <a:pt x="1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1"/>
            <p:cNvSpPr/>
            <p:nvPr/>
          </p:nvSpPr>
          <p:spPr>
            <a:xfrm>
              <a:off x="2620700" y="4288175"/>
              <a:ext cx="42075" cy="64775"/>
            </a:xfrm>
            <a:custGeom>
              <a:avLst/>
              <a:gdLst/>
              <a:ahLst/>
              <a:cxnLst/>
              <a:rect l="l" t="t" r="r" b="b"/>
              <a:pathLst>
                <a:path w="1683" h="2591" extrusionOk="0">
                  <a:moveTo>
                    <a:pt x="679" y="0"/>
                  </a:moveTo>
                  <a:cubicBezTo>
                    <a:pt x="624" y="0"/>
                    <a:pt x="584" y="0"/>
                    <a:pt x="530" y="14"/>
                  </a:cubicBezTo>
                  <a:cubicBezTo>
                    <a:pt x="150" y="123"/>
                    <a:pt x="1" y="584"/>
                    <a:pt x="245" y="909"/>
                  </a:cubicBezTo>
                  <a:cubicBezTo>
                    <a:pt x="638" y="1424"/>
                    <a:pt x="991" y="1967"/>
                    <a:pt x="1316" y="2537"/>
                  </a:cubicBezTo>
                  <a:lnTo>
                    <a:pt x="1682" y="2591"/>
                  </a:lnTo>
                  <a:cubicBezTo>
                    <a:pt x="1655" y="1858"/>
                    <a:pt x="1479" y="1126"/>
                    <a:pt x="1153" y="462"/>
                  </a:cubicBezTo>
                  <a:cubicBezTo>
                    <a:pt x="1058" y="245"/>
                    <a:pt x="909" y="14"/>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1"/>
            <p:cNvSpPr/>
            <p:nvPr/>
          </p:nvSpPr>
          <p:spPr>
            <a:xfrm>
              <a:off x="2651925" y="4292550"/>
              <a:ext cx="82925" cy="55300"/>
            </a:xfrm>
            <a:custGeom>
              <a:avLst/>
              <a:gdLst/>
              <a:ahLst/>
              <a:cxnLst/>
              <a:rect l="l" t="t" r="r" b="b"/>
              <a:pathLst>
                <a:path w="3317" h="2212" extrusionOk="0">
                  <a:moveTo>
                    <a:pt x="1736" y="175"/>
                  </a:moveTo>
                  <a:cubicBezTo>
                    <a:pt x="1826" y="175"/>
                    <a:pt x="1874" y="294"/>
                    <a:pt x="1912" y="368"/>
                  </a:cubicBezTo>
                  <a:cubicBezTo>
                    <a:pt x="1952" y="476"/>
                    <a:pt x="1952" y="598"/>
                    <a:pt x="1912" y="707"/>
                  </a:cubicBezTo>
                  <a:cubicBezTo>
                    <a:pt x="1898" y="754"/>
                    <a:pt x="1880" y="799"/>
                    <a:pt x="1859" y="840"/>
                  </a:cubicBezTo>
                  <a:lnTo>
                    <a:pt x="1859" y="840"/>
                  </a:lnTo>
                  <a:cubicBezTo>
                    <a:pt x="1827" y="822"/>
                    <a:pt x="1794" y="800"/>
                    <a:pt x="1762" y="775"/>
                  </a:cubicBezTo>
                  <a:cubicBezTo>
                    <a:pt x="1681" y="721"/>
                    <a:pt x="1627" y="639"/>
                    <a:pt x="1600" y="544"/>
                  </a:cubicBezTo>
                  <a:cubicBezTo>
                    <a:pt x="1559" y="436"/>
                    <a:pt x="1559" y="205"/>
                    <a:pt x="1708" y="178"/>
                  </a:cubicBezTo>
                  <a:cubicBezTo>
                    <a:pt x="1718" y="176"/>
                    <a:pt x="1727" y="175"/>
                    <a:pt x="1736" y="175"/>
                  </a:cubicBezTo>
                  <a:close/>
                  <a:moveTo>
                    <a:pt x="697" y="346"/>
                  </a:moveTo>
                  <a:cubicBezTo>
                    <a:pt x="847" y="346"/>
                    <a:pt x="999" y="477"/>
                    <a:pt x="1044" y="598"/>
                  </a:cubicBezTo>
                  <a:cubicBezTo>
                    <a:pt x="1106" y="795"/>
                    <a:pt x="1039" y="1009"/>
                    <a:pt x="936" y="1194"/>
                  </a:cubicBezTo>
                  <a:lnTo>
                    <a:pt x="936" y="1194"/>
                  </a:lnTo>
                  <a:cubicBezTo>
                    <a:pt x="864" y="1166"/>
                    <a:pt x="795" y="1126"/>
                    <a:pt x="732" y="1073"/>
                  </a:cubicBezTo>
                  <a:cubicBezTo>
                    <a:pt x="582" y="938"/>
                    <a:pt x="325" y="517"/>
                    <a:pt x="596" y="368"/>
                  </a:cubicBezTo>
                  <a:cubicBezTo>
                    <a:pt x="629" y="353"/>
                    <a:pt x="663" y="346"/>
                    <a:pt x="697" y="346"/>
                  </a:cubicBezTo>
                  <a:close/>
                  <a:moveTo>
                    <a:pt x="1722" y="0"/>
                  </a:moveTo>
                  <a:cubicBezTo>
                    <a:pt x="1499" y="0"/>
                    <a:pt x="1377" y="308"/>
                    <a:pt x="1423" y="517"/>
                  </a:cubicBezTo>
                  <a:cubicBezTo>
                    <a:pt x="1465" y="719"/>
                    <a:pt x="1591" y="884"/>
                    <a:pt x="1761" y="987"/>
                  </a:cubicBezTo>
                  <a:lnTo>
                    <a:pt x="1761" y="987"/>
                  </a:lnTo>
                  <a:cubicBezTo>
                    <a:pt x="1619" y="1152"/>
                    <a:pt x="1411" y="1244"/>
                    <a:pt x="1199" y="1244"/>
                  </a:cubicBezTo>
                  <a:cubicBezTo>
                    <a:pt x="1167" y="1244"/>
                    <a:pt x="1135" y="1241"/>
                    <a:pt x="1103" y="1237"/>
                  </a:cubicBezTo>
                  <a:lnTo>
                    <a:pt x="1103" y="1237"/>
                  </a:lnTo>
                  <a:cubicBezTo>
                    <a:pt x="1237" y="979"/>
                    <a:pt x="1319" y="657"/>
                    <a:pt x="1139" y="409"/>
                  </a:cubicBezTo>
                  <a:cubicBezTo>
                    <a:pt x="1036" y="260"/>
                    <a:pt x="877" y="181"/>
                    <a:pt x="713" y="181"/>
                  </a:cubicBezTo>
                  <a:cubicBezTo>
                    <a:pt x="637" y="181"/>
                    <a:pt x="560" y="198"/>
                    <a:pt x="488" y="232"/>
                  </a:cubicBezTo>
                  <a:cubicBezTo>
                    <a:pt x="203" y="422"/>
                    <a:pt x="325" y="856"/>
                    <a:pt x="515" y="1073"/>
                  </a:cubicBezTo>
                  <a:cubicBezTo>
                    <a:pt x="604" y="1186"/>
                    <a:pt x="719" y="1276"/>
                    <a:pt x="848" y="1335"/>
                  </a:cubicBezTo>
                  <a:lnTo>
                    <a:pt x="848" y="1335"/>
                  </a:lnTo>
                  <a:cubicBezTo>
                    <a:pt x="818" y="1377"/>
                    <a:pt x="788" y="1417"/>
                    <a:pt x="759" y="1453"/>
                  </a:cubicBezTo>
                  <a:cubicBezTo>
                    <a:pt x="569" y="1683"/>
                    <a:pt x="338" y="1887"/>
                    <a:pt x="81" y="2050"/>
                  </a:cubicBezTo>
                  <a:cubicBezTo>
                    <a:pt x="1" y="2107"/>
                    <a:pt x="55" y="2211"/>
                    <a:pt x="123" y="2211"/>
                  </a:cubicBezTo>
                  <a:cubicBezTo>
                    <a:pt x="136" y="2211"/>
                    <a:pt x="149" y="2207"/>
                    <a:pt x="162" y="2199"/>
                  </a:cubicBezTo>
                  <a:cubicBezTo>
                    <a:pt x="499" y="1997"/>
                    <a:pt x="782" y="1714"/>
                    <a:pt x="1012" y="1392"/>
                  </a:cubicBezTo>
                  <a:lnTo>
                    <a:pt x="1012" y="1392"/>
                  </a:lnTo>
                  <a:cubicBezTo>
                    <a:pt x="1078" y="1408"/>
                    <a:pt x="1145" y="1416"/>
                    <a:pt x="1214" y="1416"/>
                  </a:cubicBezTo>
                  <a:cubicBezTo>
                    <a:pt x="1270" y="1416"/>
                    <a:pt x="1326" y="1410"/>
                    <a:pt x="1383" y="1399"/>
                  </a:cubicBezTo>
                  <a:cubicBezTo>
                    <a:pt x="1599" y="1345"/>
                    <a:pt x="1785" y="1225"/>
                    <a:pt x="1914" y="1059"/>
                  </a:cubicBezTo>
                  <a:lnTo>
                    <a:pt x="1914" y="1059"/>
                  </a:lnTo>
                  <a:cubicBezTo>
                    <a:pt x="1978" y="1080"/>
                    <a:pt x="2045" y="1095"/>
                    <a:pt x="2115" y="1100"/>
                  </a:cubicBezTo>
                  <a:cubicBezTo>
                    <a:pt x="2134" y="1101"/>
                    <a:pt x="2152" y="1102"/>
                    <a:pt x="2170" y="1102"/>
                  </a:cubicBezTo>
                  <a:cubicBezTo>
                    <a:pt x="2581" y="1102"/>
                    <a:pt x="2942" y="818"/>
                    <a:pt x="3241" y="571"/>
                  </a:cubicBezTo>
                  <a:cubicBezTo>
                    <a:pt x="3316" y="518"/>
                    <a:pt x="3255" y="429"/>
                    <a:pt x="3178" y="429"/>
                  </a:cubicBezTo>
                  <a:cubicBezTo>
                    <a:pt x="3159" y="429"/>
                    <a:pt x="3138" y="435"/>
                    <a:pt x="3119" y="449"/>
                  </a:cubicBezTo>
                  <a:cubicBezTo>
                    <a:pt x="2858" y="662"/>
                    <a:pt x="2514" y="923"/>
                    <a:pt x="2172" y="923"/>
                  </a:cubicBezTo>
                  <a:cubicBezTo>
                    <a:pt x="2118" y="923"/>
                    <a:pt x="2064" y="916"/>
                    <a:pt x="2011" y="902"/>
                  </a:cubicBezTo>
                  <a:lnTo>
                    <a:pt x="2011" y="902"/>
                  </a:lnTo>
                  <a:cubicBezTo>
                    <a:pt x="2031" y="861"/>
                    <a:pt x="2047" y="819"/>
                    <a:pt x="2061" y="775"/>
                  </a:cubicBezTo>
                  <a:cubicBezTo>
                    <a:pt x="2156" y="531"/>
                    <a:pt x="2115" y="151"/>
                    <a:pt x="1844" y="29"/>
                  </a:cubicBezTo>
                  <a:cubicBezTo>
                    <a:pt x="1801" y="9"/>
                    <a:pt x="1760" y="0"/>
                    <a:pt x="17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1"/>
            <p:cNvSpPr/>
            <p:nvPr/>
          </p:nvSpPr>
          <p:spPr>
            <a:xfrm>
              <a:off x="3142850" y="4470550"/>
              <a:ext cx="9100" cy="40100"/>
            </a:xfrm>
            <a:custGeom>
              <a:avLst/>
              <a:gdLst/>
              <a:ahLst/>
              <a:cxnLst/>
              <a:rect l="l" t="t" r="r" b="b"/>
              <a:pathLst>
                <a:path w="364" h="1604" extrusionOk="0">
                  <a:moveTo>
                    <a:pt x="219" y="1"/>
                  </a:moveTo>
                  <a:cubicBezTo>
                    <a:pt x="182" y="1"/>
                    <a:pt x="146" y="21"/>
                    <a:pt x="136" y="70"/>
                  </a:cubicBezTo>
                  <a:cubicBezTo>
                    <a:pt x="0" y="558"/>
                    <a:pt x="0" y="1060"/>
                    <a:pt x="149" y="1534"/>
                  </a:cubicBezTo>
                  <a:cubicBezTo>
                    <a:pt x="165" y="1582"/>
                    <a:pt x="204" y="1603"/>
                    <a:pt x="243" y="1603"/>
                  </a:cubicBezTo>
                  <a:cubicBezTo>
                    <a:pt x="304" y="1603"/>
                    <a:pt x="364" y="1554"/>
                    <a:pt x="339" y="1480"/>
                  </a:cubicBezTo>
                  <a:cubicBezTo>
                    <a:pt x="203" y="1046"/>
                    <a:pt x="190" y="571"/>
                    <a:pt x="312" y="124"/>
                  </a:cubicBezTo>
                  <a:cubicBezTo>
                    <a:pt x="337" y="50"/>
                    <a:pt x="27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1"/>
            <p:cNvSpPr/>
            <p:nvPr/>
          </p:nvSpPr>
          <p:spPr>
            <a:xfrm>
              <a:off x="2548825" y="4620100"/>
              <a:ext cx="218700" cy="264825"/>
            </a:xfrm>
            <a:custGeom>
              <a:avLst/>
              <a:gdLst/>
              <a:ahLst/>
              <a:cxnLst/>
              <a:rect l="l" t="t" r="r" b="b"/>
              <a:pathLst>
                <a:path w="8748" h="10593" fill="none" extrusionOk="0">
                  <a:moveTo>
                    <a:pt x="0" y="1"/>
                  </a:moveTo>
                  <a:cubicBezTo>
                    <a:pt x="109" y="326"/>
                    <a:pt x="136" y="6171"/>
                    <a:pt x="150" y="9521"/>
                  </a:cubicBezTo>
                  <a:cubicBezTo>
                    <a:pt x="150" y="10267"/>
                    <a:pt x="1099" y="10592"/>
                    <a:pt x="1574" y="9996"/>
                  </a:cubicBezTo>
                  <a:lnTo>
                    <a:pt x="8748" y="760"/>
                  </a:lnTo>
                </a:path>
              </a:pathLst>
            </a:custGeom>
            <a:solidFill>
              <a:schemeClr val="accent5"/>
            </a:solidFill>
            <a:ln w="28575" cap="flat" cmpd="sng">
              <a:solidFill>
                <a:schemeClr val="accent5"/>
              </a:solidFill>
              <a:prstDash val="solid"/>
              <a:miter lim="135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1"/>
            <p:cNvSpPr/>
            <p:nvPr/>
          </p:nvSpPr>
          <p:spPr>
            <a:xfrm>
              <a:off x="2885500" y="4762150"/>
              <a:ext cx="222100" cy="201300"/>
            </a:xfrm>
            <a:custGeom>
              <a:avLst/>
              <a:gdLst/>
              <a:ahLst/>
              <a:cxnLst/>
              <a:rect l="l" t="t" r="r" b="b"/>
              <a:pathLst>
                <a:path w="8884" h="8052" extrusionOk="0">
                  <a:moveTo>
                    <a:pt x="4430" y="1"/>
                  </a:moveTo>
                  <a:cubicBezTo>
                    <a:pt x="2628" y="1"/>
                    <a:pt x="991" y="1225"/>
                    <a:pt x="543" y="3052"/>
                  </a:cubicBezTo>
                  <a:cubicBezTo>
                    <a:pt x="0" y="5209"/>
                    <a:pt x="1316" y="7392"/>
                    <a:pt x="3472" y="7935"/>
                  </a:cubicBezTo>
                  <a:cubicBezTo>
                    <a:pt x="3795" y="8014"/>
                    <a:pt x="4118" y="8052"/>
                    <a:pt x="4435" y="8052"/>
                  </a:cubicBezTo>
                  <a:cubicBezTo>
                    <a:pt x="6244" y="8052"/>
                    <a:pt x="7891" y="6826"/>
                    <a:pt x="8341" y="4992"/>
                  </a:cubicBezTo>
                  <a:cubicBezTo>
                    <a:pt x="8884" y="2835"/>
                    <a:pt x="7568" y="652"/>
                    <a:pt x="5412" y="123"/>
                  </a:cubicBezTo>
                  <a:cubicBezTo>
                    <a:pt x="5083" y="40"/>
                    <a:pt x="4754" y="1"/>
                    <a:pt x="44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1"/>
            <p:cNvSpPr/>
            <p:nvPr/>
          </p:nvSpPr>
          <p:spPr>
            <a:xfrm>
              <a:off x="2947200" y="4813350"/>
              <a:ext cx="98700" cy="99025"/>
            </a:xfrm>
            <a:custGeom>
              <a:avLst/>
              <a:gdLst/>
              <a:ahLst/>
              <a:cxnLst/>
              <a:rect l="l" t="t" r="r" b="b"/>
              <a:pathLst>
                <a:path w="3948" h="3961" extrusionOk="0">
                  <a:moveTo>
                    <a:pt x="1981" y="1"/>
                  </a:moveTo>
                  <a:cubicBezTo>
                    <a:pt x="882" y="1"/>
                    <a:pt x="1" y="882"/>
                    <a:pt x="1" y="1981"/>
                  </a:cubicBezTo>
                  <a:cubicBezTo>
                    <a:pt x="1" y="3066"/>
                    <a:pt x="882" y="3961"/>
                    <a:pt x="1981" y="3961"/>
                  </a:cubicBezTo>
                  <a:cubicBezTo>
                    <a:pt x="3066" y="3961"/>
                    <a:pt x="3947" y="3066"/>
                    <a:pt x="3947" y="1981"/>
                  </a:cubicBezTo>
                  <a:cubicBezTo>
                    <a:pt x="3947" y="882"/>
                    <a:pt x="3066" y="1"/>
                    <a:pt x="1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1"/>
            <p:cNvSpPr/>
            <p:nvPr/>
          </p:nvSpPr>
          <p:spPr>
            <a:xfrm>
              <a:off x="2872950" y="4608575"/>
              <a:ext cx="141425" cy="272950"/>
            </a:xfrm>
            <a:custGeom>
              <a:avLst/>
              <a:gdLst/>
              <a:ahLst/>
              <a:cxnLst/>
              <a:rect l="l" t="t" r="r" b="b"/>
              <a:pathLst>
                <a:path w="5657" h="10918" extrusionOk="0">
                  <a:moveTo>
                    <a:pt x="1004" y="0"/>
                  </a:moveTo>
                  <a:lnTo>
                    <a:pt x="1" y="448"/>
                  </a:lnTo>
                  <a:lnTo>
                    <a:pt x="4666" y="10918"/>
                  </a:lnTo>
                  <a:lnTo>
                    <a:pt x="5656" y="10470"/>
                  </a:lnTo>
                  <a:lnTo>
                    <a:pt x="10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1"/>
            <p:cNvSpPr/>
            <p:nvPr/>
          </p:nvSpPr>
          <p:spPr>
            <a:xfrm>
              <a:off x="2476163" y="4407825"/>
              <a:ext cx="591225" cy="288625"/>
            </a:xfrm>
            <a:custGeom>
              <a:avLst/>
              <a:gdLst/>
              <a:ahLst/>
              <a:cxnLst/>
              <a:rect l="l" t="t" r="r" b="b"/>
              <a:pathLst>
                <a:path w="23649" h="11545" extrusionOk="0">
                  <a:moveTo>
                    <a:pt x="1153" y="1"/>
                  </a:moveTo>
                  <a:cubicBezTo>
                    <a:pt x="505" y="1"/>
                    <a:pt x="0" y="594"/>
                    <a:pt x="132" y="1250"/>
                  </a:cubicBezTo>
                  <a:lnTo>
                    <a:pt x="1990" y="10703"/>
                  </a:lnTo>
                  <a:cubicBezTo>
                    <a:pt x="2096" y="11195"/>
                    <a:pt x="2529" y="11544"/>
                    <a:pt x="3045" y="11544"/>
                  </a:cubicBezTo>
                  <a:cubicBezTo>
                    <a:pt x="3055" y="11544"/>
                    <a:pt x="3065" y="11544"/>
                    <a:pt x="3075" y="11544"/>
                  </a:cubicBezTo>
                  <a:lnTo>
                    <a:pt x="20705" y="10839"/>
                  </a:lnTo>
                  <a:cubicBezTo>
                    <a:pt x="21180" y="10825"/>
                    <a:pt x="21573" y="10499"/>
                    <a:pt x="21695" y="10038"/>
                  </a:cubicBezTo>
                  <a:lnTo>
                    <a:pt x="23499" y="2525"/>
                  </a:lnTo>
                  <a:cubicBezTo>
                    <a:pt x="23648" y="1888"/>
                    <a:pt x="23187" y="1264"/>
                    <a:pt x="22536" y="1223"/>
                  </a:cubicBezTo>
                  <a:lnTo>
                    <a:pt x="1217" y="3"/>
                  </a:lnTo>
                  <a:cubicBezTo>
                    <a:pt x="1195" y="1"/>
                    <a:pt x="1174" y="1"/>
                    <a:pt x="1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1"/>
            <p:cNvSpPr/>
            <p:nvPr/>
          </p:nvSpPr>
          <p:spPr>
            <a:xfrm>
              <a:off x="2215200" y="4243075"/>
              <a:ext cx="291275" cy="196000"/>
            </a:xfrm>
            <a:custGeom>
              <a:avLst/>
              <a:gdLst/>
              <a:ahLst/>
              <a:cxnLst/>
              <a:rect l="l" t="t" r="r" b="b"/>
              <a:pathLst>
                <a:path w="11651" h="7840" fill="none" extrusionOk="0">
                  <a:moveTo>
                    <a:pt x="1" y="1"/>
                  </a:moveTo>
                  <a:cubicBezTo>
                    <a:pt x="204" y="313"/>
                    <a:pt x="3567" y="814"/>
                    <a:pt x="5819" y="1126"/>
                  </a:cubicBezTo>
                  <a:cubicBezTo>
                    <a:pt x="7080" y="1303"/>
                    <a:pt x="8206" y="2049"/>
                    <a:pt x="8870" y="3147"/>
                  </a:cubicBezTo>
                  <a:lnTo>
                    <a:pt x="11650" y="7839"/>
                  </a:lnTo>
                </a:path>
              </a:pathLst>
            </a:custGeom>
            <a:solidFill>
              <a:schemeClr val="accent5"/>
            </a:solidFill>
            <a:ln w="28575" cap="flat" cmpd="sng">
              <a:solidFill>
                <a:schemeClr val="accent5"/>
              </a:solidFill>
              <a:prstDash val="solid"/>
              <a:miter lim="135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1"/>
            <p:cNvSpPr/>
            <p:nvPr/>
          </p:nvSpPr>
          <p:spPr>
            <a:xfrm>
              <a:off x="2193500" y="4229650"/>
              <a:ext cx="135650" cy="52400"/>
            </a:xfrm>
            <a:custGeom>
              <a:avLst/>
              <a:gdLst/>
              <a:ahLst/>
              <a:cxnLst/>
              <a:rect l="l" t="t" r="r" b="b"/>
              <a:pathLst>
                <a:path w="5426" h="2096" extrusionOk="0">
                  <a:moveTo>
                    <a:pt x="711" y="1"/>
                  </a:moveTo>
                  <a:cubicBezTo>
                    <a:pt x="400" y="1"/>
                    <a:pt x="131" y="218"/>
                    <a:pt x="82" y="524"/>
                  </a:cubicBezTo>
                  <a:lnTo>
                    <a:pt x="55" y="633"/>
                  </a:lnTo>
                  <a:cubicBezTo>
                    <a:pt x="1" y="985"/>
                    <a:pt x="231" y="1311"/>
                    <a:pt x="570" y="1379"/>
                  </a:cubicBezTo>
                  <a:lnTo>
                    <a:pt x="4612" y="2084"/>
                  </a:lnTo>
                  <a:cubicBezTo>
                    <a:pt x="4653" y="2092"/>
                    <a:pt x="4694" y="2096"/>
                    <a:pt x="4735" y="2096"/>
                  </a:cubicBezTo>
                  <a:cubicBezTo>
                    <a:pt x="5037" y="2096"/>
                    <a:pt x="5296" y="1880"/>
                    <a:pt x="5344" y="1568"/>
                  </a:cubicBezTo>
                  <a:lnTo>
                    <a:pt x="5371" y="1460"/>
                  </a:lnTo>
                  <a:cubicBezTo>
                    <a:pt x="5425" y="1107"/>
                    <a:pt x="5195" y="782"/>
                    <a:pt x="4856" y="728"/>
                  </a:cubicBezTo>
                  <a:lnTo>
                    <a:pt x="814" y="9"/>
                  </a:lnTo>
                  <a:cubicBezTo>
                    <a:pt x="780" y="3"/>
                    <a:pt x="745" y="1"/>
                    <a:pt x="7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1"/>
            <p:cNvSpPr/>
            <p:nvPr/>
          </p:nvSpPr>
          <p:spPr>
            <a:xfrm>
              <a:off x="2481350" y="4451600"/>
              <a:ext cx="580475" cy="45125"/>
            </a:xfrm>
            <a:custGeom>
              <a:avLst/>
              <a:gdLst/>
              <a:ahLst/>
              <a:cxnLst/>
              <a:rect l="l" t="t" r="r" b="b"/>
              <a:pathLst>
                <a:path w="23219" h="1805" extrusionOk="0">
                  <a:moveTo>
                    <a:pt x="1" y="0"/>
                  </a:moveTo>
                  <a:lnTo>
                    <a:pt x="177" y="855"/>
                  </a:lnTo>
                  <a:lnTo>
                    <a:pt x="23015" y="1804"/>
                  </a:lnTo>
                  <a:lnTo>
                    <a:pt x="23219" y="95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2" name="Google Shape;2002;p81"/>
          <p:cNvGrpSpPr/>
          <p:nvPr/>
        </p:nvGrpSpPr>
        <p:grpSpPr>
          <a:xfrm>
            <a:off x="361247" y="3933698"/>
            <a:ext cx="1511645" cy="993136"/>
            <a:chOff x="6913050" y="2675850"/>
            <a:chExt cx="935250" cy="614450"/>
          </a:xfrm>
        </p:grpSpPr>
        <p:sp>
          <p:nvSpPr>
            <p:cNvPr id="2003" name="Google Shape;2003;p81"/>
            <p:cNvSpPr/>
            <p:nvPr/>
          </p:nvSpPr>
          <p:spPr>
            <a:xfrm>
              <a:off x="6987725" y="3071825"/>
              <a:ext cx="63575" cy="10775"/>
            </a:xfrm>
            <a:custGeom>
              <a:avLst/>
              <a:gdLst/>
              <a:ahLst/>
              <a:cxnLst/>
              <a:rect l="l" t="t" r="r" b="b"/>
              <a:pathLst>
                <a:path w="2543" h="431" extrusionOk="0">
                  <a:moveTo>
                    <a:pt x="856" y="1"/>
                  </a:moveTo>
                  <a:cubicBezTo>
                    <a:pt x="590" y="1"/>
                    <a:pt x="323" y="24"/>
                    <a:pt x="59" y="71"/>
                  </a:cubicBezTo>
                  <a:cubicBezTo>
                    <a:pt x="0" y="71"/>
                    <a:pt x="30" y="189"/>
                    <a:pt x="118" y="189"/>
                  </a:cubicBezTo>
                  <a:cubicBezTo>
                    <a:pt x="373" y="142"/>
                    <a:pt x="631" y="119"/>
                    <a:pt x="887" y="119"/>
                  </a:cubicBezTo>
                  <a:cubicBezTo>
                    <a:pt x="1436" y="119"/>
                    <a:pt x="1981" y="225"/>
                    <a:pt x="2484" y="426"/>
                  </a:cubicBezTo>
                  <a:cubicBezTo>
                    <a:pt x="2491" y="429"/>
                    <a:pt x="2496" y="431"/>
                    <a:pt x="2502" y="431"/>
                  </a:cubicBezTo>
                  <a:cubicBezTo>
                    <a:pt x="2543" y="431"/>
                    <a:pt x="2540" y="334"/>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1"/>
            <p:cNvSpPr/>
            <p:nvPr/>
          </p:nvSpPr>
          <p:spPr>
            <a:xfrm>
              <a:off x="7018025" y="3064925"/>
              <a:ext cx="59900" cy="24425"/>
            </a:xfrm>
            <a:custGeom>
              <a:avLst/>
              <a:gdLst/>
              <a:ahLst/>
              <a:cxnLst/>
              <a:rect l="l" t="t" r="r" b="b"/>
              <a:pathLst>
                <a:path w="2396" h="977" extrusionOk="0">
                  <a:moveTo>
                    <a:pt x="836" y="1"/>
                  </a:moveTo>
                  <a:cubicBezTo>
                    <a:pt x="526" y="1"/>
                    <a:pt x="233" y="106"/>
                    <a:pt x="1" y="318"/>
                  </a:cubicBezTo>
                  <a:cubicBezTo>
                    <a:pt x="326" y="584"/>
                    <a:pt x="740" y="791"/>
                    <a:pt x="1154" y="909"/>
                  </a:cubicBezTo>
                  <a:cubicBezTo>
                    <a:pt x="1319" y="953"/>
                    <a:pt x="1484" y="977"/>
                    <a:pt x="1645" y="977"/>
                  </a:cubicBezTo>
                  <a:cubicBezTo>
                    <a:pt x="1915" y="977"/>
                    <a:pt x="2173" y="910"/>
                    <a:pt x="2396" y="761"/>
                  </a:cubicBezTo>
                  <a:lnTo>
                    <a:pt x="2337" y="732"/>
                  </a:lnTo>
                  <a:cubicBezTo>
                    <a:pt x="2011" y="436"/>
                    <a:pt x="1627" y="170"/>
                    <a:pt x="1213" y="51"/>
                  </a:cubicBezTo>
                  <a:cubicBezTo>
                    <a:pt x="1086" y="18"/>
                    <a:pt x="960"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1"/>
            <p:cNvSpPr/>
            <p:nvPr/>
          </p:nvSpPr>
          <p:spPr>
            <a:xfrm>
              <a:off x="7087525" y="2985325"/>
              <a:ext cx="27200" cy="68525"/>
            </a:xfrm>
            <a:custGeom>
              <a:avLst/>
              <a:gdLst/>
              <a:ahLst/>
              <a:cxnLst/>
              <a:rect l="l" t="t" r="r" b="b"/>
              <a:pathLst>
                <a:path w="1088" h="2741" extrusionOk="0">
                  <a:moveTo>
                    <a:pt x="994" y="1"/>
                  </a:moveTo>
                  <a:cubicBezTo>
                    <a:pt x="978" y="1"/>
                    <a:pt x="961" y="5"/>
                    <a:pt x="947" y="12"/>
                  </a:cubicBezTo>
                  <a:cubicBezTo>
                    <a:pt x="414" y="810"/>
                    <a:pt x="59" y="1727"/>
                    <a:pt x="0" y="2674"/>
                  </a:cubicBezTo>
                  <a:cubicBezTo>
                    <a:pt x="0" y="2718"/>
                    <a:pt x="30" y="2740"/>
                    <a:pt x="59" y="2740"/>
                  </a:cubicBezTo>
                  <a:cubicBezTo>
                    <a:pt x="89" y="2740"/>
                    <a:pt x="119" y="2718"/>
                    <a:pt x="119" y="2674"/>
                  </a:cubicBezTo>
                  <a:cubicBezTo>
                    <a:pt x="178" y="1757"/>
                    <a:pt x="503" y="870"/>
                    <a:pt x="1065" y="101"/>
                  </a:cubicBezTo>
                  <a:cubicBezTo>
                    <a:pt x="1087" y="34"/>
                    <a:pt x="1043" y="1"/>
                    <a:pt x="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1"/>
            <p:cNvSpPr/>
            <p:nvPr/>
          </p:nvSpPr>
          <p:spPr>
            <a:xfrm>
              <a:off x="7072000" y="3017400"/>
              <a:ext cx="28125" cy="66575"/>
            </a:xfrm>
            <a:custGeom>
              <a:avLst/>
              <a:gdLst/>
              <a:ahLst/>
              <a:cxnLst/>
              <a:rect l="l" t="t" r="r" b="b"/>
              <a:pathLst>
                <a:path w="1125" h="2663" extrusionOk="0">
                  <a:moveTo>
                    <a:pt x="947" y="1"/>
                  </a:moveTo>
                  <a:cubicBezTo>
                    <a:pt x="473" y="267"/>
                    <a:pt x="178" y="740"/>
                    <a:pt x="59" y="1213"/>
                  </a:cubicBezTo>
                  <a:cubicBezTo>
                    <a:pt x="0" y="1716"/>
                    <a:pt x="59" y="2159"/>
                    <a:pt x="237" y="2544"/>
                  </a:cubicBezTo>
                  <a:lnTo>
                    <a:pt x="237" y="2662"/>
                  </a:lnTo>
                  <a:cubicBezTo>
                    <a:pt x="680" y="2337"/>
                    <a:pt x="947" y="1864"/>
                    <a:pt x="1035" y="1361"/>
                  </a:cubicBezTo>
                  <a:cubicBezTo>
                    <a:pt x="1124" y="888"/>
                    <a:pt x="1065" y="444"/>
                    <a:pt x="94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1"/>
            <p:cNvSpPr/>
            <p:nvPr/>
          </p:nvSpPr>
          <p:spPr>
            <a:xfrm>
              <a:off x="6961850" y="3034125"/>
              <a:ext cx="63575" cy="10325"/>
            </a:xfrm>
            <a:custGeom>
              <a:avLst/>
              <a:gdLst/>
              <a:ahLst/>
              <a:cxnLst/>
              <a:rect l="l" t="t" r="r" b="b"/>
              <a:pathLst>
                <a:path w="2543" h="413" extrusionOk="0">
                  <a:moveTo>
                    <a:pt x="856" y="1"/>
                  </a:moveTo>
                  <a:cubicBezTo>
                    <a:pt x="590" y="1"/>
                    <a:pt x="323" y="24"/>
                    <a:pt x="59" y="71"/>
                  </a:cubicBezTo>
                  <a:cubicBezTo>
                    <a:pt x="0" y="101"/>
                    <a:pt x="30" y="189"/>
                    <a:pt x="118" y="189"/>
                  </a:cubicBezTo>
                  <a:cubicBezTo>
                    <a:pt x="397" y="138"/>
                    <a:pt x="678" y="111"/>
                    <a:pt x="959" y="111"/>
                  </a:cubicBezTo>
                  <a:cubicBezTo>
                    <a:pt x="1483" y="111"/>
                    <a:pt x="2002" y="204"/>
                    <a:pt x="2484" y="396"/>
                  </a:cubicBezTo>
                  <a:cubicBezTo>
                    <a:pt x="2496" y="408"/>
                    <a:pt x="2505" y="413"/>
                    <a:pt x="2512" y="413"/>
                  </a:cubicBezTo>
                  <a:cubicBezTo>
                    <a:pt x="2542" y="413"/>
                    <a:pt x="2537" y="331"/>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1"/>
            <p:cNvSpPr/>
            <p:nvPr/>
          </p:nvSpPr>
          <p:spPr>
            <a:xfrm>
              <a:off x="6992150" y="3027225"/>
              <a:ext cx="59900" cy="23900"/>
            </a:xfrm>
            <a:custGeom>
              <a:avLst/>
              <a:gdLst/>
              <a:ahLst/>
              <a:cxnLst/>
              <a:rect l="l" t="t" r="r" b="b"/>
              <a:pathLst>
                <a:path w="2396" h="956" extrusionOk="0">
                  <a:moveTo>
                    <a:pt x="836" y="1"/>
                  </a:moveTo>
                  <a:cubicBezTo>
                    <a:pt x="526" y="1"/>
                    <a:pt x="233" y="106"/>
                    <a:pt x="1" y="317"/>
                  </a:cubicBezTo>
                  <a:cubicBezTo>
                    <a:pt x="326" y="554"/>
                    <a:pt x="740" y="791"/>
                    <a:pt x="1154" y="909"/>
                  </a:cubicBezTo>
                  <a:cubicBezTo>
                    <a:pt x="1307" y="939"/>
                    <a:pt x="1460" y="956"/>
                    <a:pt x="1610" y="956"/>
                  </a:cubicBezTo>
                  <a:cubicBezTo>
                    <a:pt x="1893" y="956"/>
                    <a:pt x="2164" y="897"/>
                    <a:pt x="2396" y="761"/>
                  </a:cubicBezTo>
                  <a:lnTo>
                    <a:pt x="2337" y="702"/>
                  </a:lnTo>
                  <a:cubicBezTo>
                    <a:pt x="2011" y="406"/>
                    <a:pt x="1627" y="170"/>
                    <a:pt x="1213" y="51"/>
                  </a:cubicBezTo>
                  <a:cubicBezTo>
                    <a:pt x="1086" y="17"/>
                    <a:pt x="95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1"/>
            <p:cNvSpPr/>
            <p:nvPr/>
          </p:nvSpPr>
          <p:spPr>
            <a:xfrm>
              <a:off x="7061650" y="2948050"/>
              <a:ext cx="27175" cy="68825"/>
            </a:xfrm>
            <a:custGeom>
              <a:avLst/>
              <a:gdLst/>
              <a:ahLst/>
              <a:cxnLst/>
              <a:rect l="l" t="t" r="r" b="b"/>
              <a:pathLst>
                <a:path w="1087" h="2753" extrusionOk="0">
                  <a:moveTo>
                    <a:pt x="1000" y="1"/>
                  </a:moveTo>
                  <a:cubicBezTo>
                    <a:pt x="982" y="1"/>
                    <a:pt x="963" y="8"/>
                    <a:pt x="947" y="24"/>
                  </a:cubicBezTo>
                  <a:cubicBezTo>
                    <a:pt x="414" y="823"/>
                    <a:pt x="59" y="1740"/>
                    <a:pt x="0" y="2686"/>
                  </a:cubicBezTo>
                  <a:cubicBezTo>
                    <a:pt x="0" y="2730"/>
                    <a:pt x="30" y="2752"/>
                    <a:pt x="59" y="2752"/>
                  </a:cubicBezTo>
                  <a:cubicBezTo>
                    <a:pt x="89" y="2752"/>
                    <a:pt x="119" y="2730"/>
                    <a:pt x="119" y="2686"/>
                  </a:cubicBezTo>
                  <a:cubicBezTo>
                    <a:pt x="178" y="1769"/>
                    <a:pt x="503" y="882"/>
                    <a:pt x="1065" y="113"/>
                  </a:cubicBezTo>
                  <a:cubicBezTo>
                    <a:pt x="1086" y="49"/>
                    <a:pt x="1046" y="1"/>
                    <a:pt x="10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1"/>
            <p:cNvSpPr/>
            <p:nvPr/>
          </p:nvSpPr>
          <p:spPr>
            <a:xfrm>
              <a:off x="7046125" y="2979700"/>
              <a:ext cx="28125" cy="66550"/>
            </a:xfrm>
            <a:custGeom>
              <a:avLst/>
              <a:gdLst/>
              <a:ahLst/>
              <a:cxnLst/>
              <a:rect l="l" t="t" r="r" b="b"/>
              <a:pathLst>
                <a:path w="1125" h="2662" extrusionOk="0">
                  <a:moveTo>
                    <a:pt x="947" y="0"/>
                  </a:moveTo>
                  <a:cubicBezTo>
                    <a:pt x="473" y="237"/>
                    <a:pt x="178" y="740"/>
                    <a:pt x="59" y="1213"/>
                  </a:cubicBezTo>
                  <a:cubicBezTo>
                    <a:pt x="0" y="1686"/>
                    <a:pt x="59" y="2130"/>
                    <a:pt x="237" y="2544"/>
                  </a:cubicBezTo>
                  <a:lnTo>
                    <a:pt x="237" y="2662"/>
                  </a:lnTo>
                  <a:cubicBezTo>
                    <a:pt x="680" y="2337"/>
                    <a:pt x="947" y="1834"/>
                    <a:pt x="1035" y="1361"/>
                  </a:cubicBezTo>
                  <a:cubicBezTo>
                    <a:pt x="1124" y="888"/>
                    <a:pt x="1065" y="444"/>
                    <a:pt x="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1"/>
            <p:cNvSpPr/>
            <p:nvPr/>
          </p:nvSpPr>
          <p:spPr>
            <a:xfrm>
              <a:off x="6936700" y="2997175"/>
              <a:ext cx="63575" cy="10300"/>
            </a:xfrm>
            <a:custGeom>
              <a:avLst/>
              <a:gdLst/>
              <a:ahLst/>
              <a:cxnLst/>
              <a:rect l="l" t="t" r="r" b="b"/>
              <a:pathLst>
                <a:path w="2543" h="412" extrusionOk="0">
                  <a:moveTo>
                    <a:pt x="866" y="0"/>
                  </a:moveTo>
                  <a:cubicBezTo>
                    <a:pt x="604" y="0"/>
                    <a:pt x="344" y="23"/>
                    <a:pt x="89" y="70"/>
                  </a:cubicBezTo>
                  <a:cubicBezTo>
                    <a:pt x="1" y="70"/>
                    <a:pt x="30" y="189"/>
                    <a:pt x="119" y="189"/>
                  </a:cubicBezTo>
                  <a:cubicBezTo>
                    <a:pt x="397" y="137"/>
                    <a:pt x="679" y="111"/>
                    <a:pt x="959" y="111"/>
                  </a:cubicBezTo>
                  <a:cubicBezTo>
                    <a:pt x="1484" y="111"/>
                    <a:pt x="2003" y="203"/>
                    <a:pt x="2485" y="396"/>
                  </a:cubicBezTo>
                  <a:cubicBezTo>
                    <a:pt x="2496" y="407"/>
                    <a:pt x="2506" y="412"/>
                    <a:pt x="2513" y="412"/>
                  </a:cubicBezTo>
                  <a:cubicBezTo>
                    <a:pt x="2543" y="412"/>
                    <a:pt x="2538" y="331"/>
                    <a:pt x="2514" y="307"/>
                  </a:cubicBezTo>
                  <a:cubicBezTo>
                    <a:pt x="1991" y="105"/>
                    <a:pt x="1426"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1"/>
            <p:cNvSpPr/>
            <p:nvPr/>
          </p:nvSpPr>
          <p:spPr>
            <a:xfrm>
              <a:off x="6967025" y="2990250"/>
              <a:ext cx="60625" cy="23925"/>
            </a:xfrm>
            <a:custGeom>
              <a:avLst/>
              <a:gdLst/>
              <a:ahLst/>
              <a:cxnLst/>
              <a:rect l="l" t="t" r="r" b="b"/>
              <a:pathLst>
                <a:path w="2425" h="957" extrusionOk="0">
                  <a:moveTo>
                    <a:pt x="864" y="1"/>
                  </a:moveTo>
                  <a:cubicBezTo>
                    <a:pt x="552" y="1"/>
                    <a:pt x="254" y="107"/>
                    <a:pt x="0" y="318"/>
                  </a:cubicBezTo>
                  <a:cubicBezTo>
                    <a:pt x="355" y="554"/>
                    <a:pt x="739" y="791"/>
                    <a:pt x="1153" y="909"/>
                  </a:cubicBezTo>
                  <a:cubicBezTo>
                    <a:pt x="1307" y="940"/>
                    <a:pt x="1460" y="956"/>
                    <a:pt x="1610" y="956"/>
                  </a:cubicBezTo>
                  <a:cubicBezTo>
                    <a:pt x="1896" y="956"/>
                    <a:pt x="2173" y="897"/>
                    <a:pt x="2425" y="761"/>
                  </a:cubicBezTo>
                  <a:lnTo>
                    <a:pt x="2336" y="702"/>
                  </a:lnTo>
                  <a:cubicBezTo>
                    <a:pt x="2011" y="406"/>
                    <a:pt x="1627" y="170"/>
                    <a:pt x="1242" y="52"/>
                  </a:cubicBezTo>
                  <a:cubicBezTo>
                    <a:pt x="1115" y="18"/>
                    <a:pt x="989" y="1"/>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1"/>
            <p:cNvSpPr/>
            <p:nvPr/>
          </p:nvSpPr>
          <p:spPr>
            <a:xfrm>
              <a:off x="7036500" y="2910675"/>
              <a:ext cx="26650" cy="68500"/>
            </a:xfrm>
            <a:custGeom>
              <a:avLst/>
              <a:gdLst/>
              <a:ahLst/>
              <a:cxnLst/>
              <a:rect l="l" t="t" r="r" b="b"/>
              <a:pathLst>
                <a:path w="1066" h="2740" extrusionOk="0">
                  <a:moveTo>
                    <a:pt x="1003" y="0"/>
                  </a:moveTo>
                  <a:cubicBezTo>
                    <a:pt x="993" y="0"/>
                    <a:pt x="984" y="4"/>
                    <a:pt x="977" y="11"/>
                  </a:cubicBezTo>
                  <a:cubicBezTo>
                    <a:pt x="415" y="810"/>
                    <a:pt x="90" y="1726"/>
                    <a:pt x="1" y="2673"/>
                  </a:cubicBezTo>
                  <a:cubicBezTo>
                    <a:pt x="1" y="2717"/>
                    <a:pt x="30" y="2739"/>
                    <a:pt x="60" y="2739"/>
                  </a:cubicBezTo>
                  <a:cubicBezTo>
                    <a:pt x="90" y="2739"/>
                    <a:pt x="119" y="2717"/>
                    <a:pt x="119" y="2673"/>
                  </a:cubicBezTo>
                  <a:cubicBezTo>
                    <a:pt x="178" y="1756"/>
                    <a:pt x="533" y="869"/>
                    <a:pt x="1065" y="100"/>
                  </a:cubicBezTo>
                  <a:cubicBezTo>
                    <a:pt x="1065" y="33"/>
                    <a:pt x="1032" y="0"/>
                    <a:pt x="1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1"/>
            <p:cNvSpPr/>
            <p:nvPr/>
          </p:nvSpPr>
          <p:spPr>
            <a:xfrm>
              <a:off x="7020975" y="2942725"/>
              <a:ext cx="28875" cy="66575"/>
            </a:xfrm>
            <a:custGeom>
              <a:avLst/>
              <a:gdLst/>
              <a:ahLst/>
              <a:cxnLst/>
              <a:rect l="l" t="t" r="r" b="b"/>
              <a:pathLst>
                <a:path w="1155" h="2663" extrusionOk="0">
                  <a:moveTo>
                    <a:pt x="947" y="1"/>
                  </a:moveTo>
                  <a:cubicBezTo>
                    <a:pt x="474" y="237"/>
                    <a:pt x="178" y="740"/>
                    <a:pt x="60" y="1213"/>
                  </a:cubicBezTo>
                  <a:cubicBezTo>
                    <a:pt x="1" y="1686"/>
                    <a:pt x="60" y="2130"/>
                    <a:pt x="267" y="2544"/>
                  </a:cubicBezTo>
                  <a:lnTo>
                    <a:pt x="267" y="2662"/>
                  </a:lnTo>
                  <a:cubicBezTo>
                    <a:pt x="681" y="2337"/>
                    <a:pt x="947" y="1834"/>
                    <a:pt x="1036" y="1361"/>
                  </a:cubicBezTo>
                  <a:cubicBezTo>
                    <a:pt x="1154" y="888"/>
                    <a:pt x="1065" y="444"/>
                    <a:pt x="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1"/>
            <p:cNvSpPr/>
            <p:nvPr/>
          </p:nvSpPr>
          <p:spPr>
            <a:xfrm>
              <a:off x="6924125" y="2960150"/>
              <a:ext cx="55450" cy="9375"/>
            </a:xfrm>
            <a:custGeom>
              <a:avLst/>
              <a:gdLst/>
              <a:ahLst/>
              <a:cxnLst/>
              <a:rect l="l" t="t" r="r" b="b"/>
              <a:pathLst>
                <a:path w="2218" h="375" extrusionOk="0">
                  <a:moveTo>
                    <a:pt x="775" y="0"/>
                  </a:moveTo>
                  <a:cubicBezTo>
                    <a:pt x="536" y="0"/>
                    <a:pt x="297" y="23"/>
                    <a:pt x="60" y="73"/>
                  </a:cubicBezTo>
                  <a:cubicBezTo>
                    <a:pt x="1" y="73"/>
                    <a:pt x="30" y="191"/>
                    <a:pt x="90" y="191"/>
                  </a:cubicBezTo>
                  <a:cubicBezTo>
                    <a:pt x="346" y="148"/>
                    <a:pt x="602" y="125"/>
                    <a:pt x="854" y="125"/>
                  </a:cubicBezTo>
                  <a:cubicBezTo>
                    <a:pt x="1300" y="125"/>
                    <a:pt x="1733" y="198"/>
                    <a:pt x="2130" y="368"/>
                  </a:cubicBezTo>
                  <a:cubicBezTo>
                    <a:pt x="2142" y="372"/>
                    <a:pt x="2153" y="374"/>
                    <a:pt x="2162" y="374"/>
                  </a:cubicBezTo>
                  <a:cubicBezTo>
                    <a:pt x="2218" y="374"/>
                    <a:pt x="2211" y="301"/>
                    <a:pt x="2160" y="250"/>
                  </a:cubicBezTo>
                  <a:cubicBezTo>
                    <a:pt x="1726" y="92"/>
                    <a:pt x="1253"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1"/>
            <p:cNvSpPr/>
            <p:nvPr/>
          </p:nvSpPr>
          <p:spPr>
            <a:xfrm>
              <a:off x="6950750" y="2954650"/>
              <a:ext cx="51775" cy="20350"/>
            </a:xfrm>
            <a:custGeom>
              <a:avLst/>
              <a:gdLst/>
              <a:ahLst/>
              <a:cxnLst/>
              <a:rect l="l" t="t" r="r" b="b"/>
              <a:pathLst>
                <a:path w="2071" h="814" extrusionOk="0">
                  <a:moveTo>
                    <a:pt x="729" y="1"/>
                  </a:moveTo>
                  <a:cubicBezTo>
                    <a:pt x="463" y="1"/>
                    <a:pt x="216" y="69"/>
                    <a:pt x="0" y="263"/>
                  </a:cubicBezTo>
                  <a:cubicBezTo>
                    <a:pt x="296" y="470"/>
                    <a:pt x="621" y="707"/>
                    <a:pt x="1006" y="766"/>
                  </a:cubicBezTo>
                  <a:cubicBezTo>
                    <a:pt x="1128" y="796"/>
                    <a:pt x="1254" y="813"/>
                    <a:pt x="1380" y="813"/>
                  </a:cubicBezTo>
                  <a:cubicBezTo>
                    <a:pt x="1619" y="813"/>
                    <a:pt x="1858" y="754"/>
                    <a:pt x="2071" y="618"/>
                  </a:cubicBezTo>
                  <a:lnTo>
                    <a:pt x="1982" y="618"/>
                  </a:lnTo>
                  <a:cubicBezTo>
                    <a:pt x="1686" y="352"/>
                    <a:pt x="1390" y="115"/>
                    <a:pt x="1035" y="27"/>
                  </a:cubicBezTo>
                  <a:cubicBezTo>
                    <a:pt x="931" y="10"/>
                    <a:pt x="829" y="1"/>
                    <a:pt x="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1"/>
            <p:cNvSpPr/>
            <p:nvPr/>
          </p:nvSpPr>
          <p:spPr>
            <a:xfrm>
              <a:off x="7009900" y="2886350"/>
              <a:ext cx="23450" cy="59550"/>
            </a:xfrm>
            <a:custGeom>
              <a:avLst/>
              <a:gdLst/>
              <a:ahLst/>
              <a:cxnLst/>
              <a:rect l="l" t="t" r="r" b="b"/>
              <a:pathLst>
                <a:path w="938" h="2382" extrusionOk="0">
                  <a:moveTo>
                    <a:pt x="870" y="0"/>
                  </a:moveTo>
                  <a:cubicBezTo>
                    <a:pt x="850" y="0"/>
                    <a:pt x="826" y="11"/>
                    <a:pt x="799" y="38"/>
                  </a:cubicBezTo>
                  <a:cubicBezTo>
                    <a:pt x="326" y="688"/>
                    <a:pt x="30" y="1517"/>
                    <a:pt x="0" y="2315"/>
                  </a:cubicBezTo>
                  <a:cubicBezTo>
                    <a:pt x="0" y="2359"/>
                    <a:pt x="30" y="2382"/>
                    <a:pt x="59" y="2382"/>
                  </a:cubicBezTo>
                  <a:cubicBezTo>
                    <a:pt x="89" y="2382"/>
                    <a:pt x="119" y="2359"/>
                    <a:pt x="119" y="2315"/>
                  </a:cubicBezTo>
                  <a:cubicBezTo>
                    <a:pt x="178" y="1517"/>
                    <a:pt x="473" y="777"/>
                    <a:pt x="917" y="97"/>
                  </a:cubicBezTo>
                  <a:cubicBezTo>
                    <a:pt x="938" y="56"/>
                    <a:pt x="915" y="0"/>
                    <a:pt x="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1"/>
            <p:cNvSpPr/>
            <p:nvPr/>
          </p:nvSpPr>
          <p:spPr>
            <a:xfrm>
              <a:off x="6998075" y="2913150"/>
              <a:ext cx="22925" cy="56950"/>
            </a:xfrm>
            <a:custGeom>
              <a:avLst/>
              <a:gdLst/>
              <a:ahLst/>
              <a:cxnLst/>
              <a:rect l="l" t="t" r="r" b="b"/>
              <a:pathLst>
                <a:path w="917" h="2278" extrusionOk="0">
                  <a:moveTo>
                    <a:pt x="799" y="1"/>
                  </a:moveTo>
                  <a:cubicBezTo>
                    <a:pt x="385" y="208"/>
                    <a:pt x="148" y="652"/>
                    <a:pt x="59" y="1036"/>
                  </a:cubicBezTo>
                  <a:cubicBezTo>
                    <a:pt x="0" y="1450"/>
                    <a:pt x="59" y="1834"/>
                    <a:pt x="207" y="2189"/>
                  </a:cubicBezTo>
                  <a:lnTo>
                    <a:pt x="178" y="2278"/>
                  </a:lnTo>
                  <a:cubicBezTo>
                    <a:pt x="532" y="1982"/>
                    <a:pt x="769" y="1598"/>
                    <a:pt x="828" y="1184"/>
                  </a:cubicBezTo>
                  <a:cubicBezTo>
                    <a:pt x="917" y="770"/>
                    <a:pt x="887" y="356"/>
                    <a:pt x="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1"/>
            <p:cNvSpPr/>
            <p:nvPr/>
          </p:nvSpPr>
          <p:spPr>
            <a:xfrm>
              <a:off x="6921175" y="2927350"/>
              <a:ext cx="45125" cy="8125"/>
            </a:xfrm>
            <a:custGeom>
              <a:avLst/>
              <a:gdLst/>
              <a:ahLst/>
              <a:cxnLst/>
              <a:rect l="l" t="t" r="r" b="b"/>
              <a:pathLst>
                <a:path w="1805" h="325" extrusionOk="0">
                  <a:moveTo>
                    <a:pt x="634" y="0"/>
                  </a:moveTo>
                  <a:cubicBezTo>
                    <a:pt x="459" y="0"/>
                    <a:pt x="286" y="17"/>
                    <a:pt x="119" y="54"/>
                  </a:cubicBezTo>
                  <a:cubicBezTo>
                    <a:pt x="1" y="84"/>
                    <a:pt x="30" y="172"/>
                    <a:pt x="119" y="172"/>
                  </a:cubicBezTo>
                  <a:cubicBezTo>
                    <a:pt x="286" y="135"/>
                    <a:pt x="456" y="118"/>
                    <a:pt x="627" y="118"/>
                  </a:cubicBezTo>
                  <a:cubicBezTo>
                    <a:pt x="1001" y="118"/>
                    <a:pt x="1380" y="198"/>
                    <a:pt x="1745" y="320"/>
                  </a:cubicBezTo>
                  <a:cubicBezTo>
                    <a:pt x="1752" y="323"/>
                    <a:pt x="1758" y="325"/>
                    <a:pt x="1763" y="325"/>
                  </a:cubicBezTo>
                  <a:cubicBezTo>
                    <a:pt x="1804" y="325"/>
                    <a:pt x="1801" y="228"/>
                    <a:pt x="1775" y="202"/>
                  </a:cubicBezTo>
                  <a:cubicBezTo>
                    <a:pt x="1410" y="80"/>
                    <a:pt x="101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1"/>
            <p:cNvSpPr/>
            <p:nvPr/>
          </p:nvSpPr>
          <p:spPr>
            <a:xfrm>
              <a:off x="6943350" y="2923375"/>
              <a:ext cx="40700" cy="16400"/>
            </a:xfrm>
            <a:custGeom>
              <a:avLst/>
              <a:gdLst/>
              <a:ahLst/>
              <a:cxnLst/>
              <a:rect l="l" t="t" r="r" b="b"/>
              <a:pathLst>
                <a:path w="1628" h="656" extrusionOk="0">
                  <a:moveTo>
                    <a:pt x="589" y="1"/>
                  </a:moveTo>
                  <a:cubicBezTo>
                    <a:pt x="383" y="1"/>
                    <a:pt x="152" y="83"/>
                    <a:pt x="1" y="213"/>
                  </a:cubicBezTo>
                  <a:cubicBezTo>
                    <a:pt x="208" y="390"/>
                    <a:pt x="474" y="538"/>
                    <a:pt x="770" y="627"/>
                  </a:cubicBezTo>
                  <a:cubicBezTo>
                    <a:pt x="863" y="646"/>
                    <a:pt x="957" y="656"/>
                    <a:pt x="1050" y="656"/>
                  </a:cubicBezTo>
                  <a:cubicBezTo>
                    <a:pt x="1250" y="656"/>
                    <a:pt x="1445" y="610"/>
                    <a:pt x="1627" y="509"/>
                  </a:cubicBezTo>
                  <a:lnTo>
                    <a:pt x="1538" y="509"/>
                  </a:lnTo>
                  <a:cubicBezTo>
                    <a:pt x="1361" y="302"/>
                    <a:pt x="1095" y="95"/>
                    <a:pt x="799" y="36"/>
                  </a:cubicBezTo>
                  <a:cubicBezTo>
                    <a:pt x="736" y="12"/>
                    <a:pt x="664" y="1"/>
                    <a:pt x="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1"/>
            <p:cNvSpPr/>
            <p:nvPr/>
          </p:nvSpPr>
          <p:spPr>
            <a:xfrm>
              <a:off x="6989200" y="2868900"/>
              <a:ext cx="20500" cy="47425"/>
            </a:xfrm>
            <a:custGeom>
              <a:avLst/>
              <a:gdLst/>
              <a:ahLst/>
              <a:cxnLst/>
              <a:rect l="l" t="t" r="r" b="b"/>
              <a:pathLst>
                <a:path w="820" h="1897" extrusionOk="0">
                  <a:moveTo>
                    <a:pt x="726" y="1"/>
                  </a:moveTo>
                  <a:cubicBezTo>
                    <a:pt x="707" y="1"/>
                    <a:pt x="690" y="8"/>
                    <a:pt x="680" y="26"/>
                  </a:cubicBezTo>
                  <a:cubicBezTo>
                    <a:pt x="296" y="588"/>
                    <a:pt x="59" y="1209"/>
                    <a:pt x="0" y="1830"/>
                  </a:cubicBezTo>
                  <a:cubicBezTo>
                    <a:pt x="0" y="1874"/>
                    <a:pt x="30" y="1897"/>
                    <a:pt x="59" y="1897"/>
                  </a:cubicBezTo>
                  <a:cubicBezTo>
                    <a:pt x="89" y="1897"/>
                    <a:pt x="119" y="1874"/>
                    <a:pt x="119" y="1830"/>
                  </a:cubicBezTo>
                  <a:cubicBezTo>
                    <a:pt x="148" y="1209"/>
                    <a:pt x="414" y="588"/>
                    <a:pt x="799" y="56"/>
                  </a:cubicBezTo>
                  <a:cubicBezTo>
                    <a:pt x="819" y="35"/>
                    <a:pt x="769" y="1"/>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1"/>
            <p:cNvSpPr/>
            <p:nvPr/>
          </p:nvSpPr>
          <p:spPr>
            <a:xfrm>
              <a:off x="6979575" y="2890250"/>
              <a:ext cx="19250" cy="45850"/>
            </a:xfrm>
            <a:custGeom>
              <a:avLst/>
              <a:gdLst/>
              <a:ahLst/>
              <a:cxnLst/>
              <a:rect l="l" t="t" r="r" b="b"/>
              <a:pathLst>
                <a:path w="770" h="1834" extrusionOk="0">
                  <a:moveTo>
                    <a:pt x="651" y="0"/>
                  </a:moveTo>
                  <a:cubicBezTo>
                    <a:pt x="326" y="178"/>
                    <a:pt x="149" y="503"/>
                    <a:pt x="60" y="828"/>
                  </a:cubicBezTo>
                  <a:cubicBezTo>
                    <a:pt x="1" y="1183"/>
                    <a:pt x="60" y="1479"/>
                    <a:pt x="178" y="1775"/>
                  </a:cubicBezTo>
                  <a:lnTo>
                    <a:pt x="178" y="1834"/>
                  </a:lnTo>
                  <a:cubicBezTo>
                    <a:pt x="474" y="1627"/>
                    <a:pt x="651" y="1272"/>
                    <a:pt x="681" y="947"/>
                  </a:cubicBezTo>
                  <a:cubicBezTo>
                    <a:pt x="770" y="621"/>
                    <a:pt x="740" y="325"/>
                    <a:pt x="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1"/>
            <p:cNvSpPr/>
            <p:nvPr/>
          </p:nvSpPr>
          <p:spPr>
            <a:xfrm>
              <a:off x="6913050" y="2894950"/>
              <a:ext cx="39200" cy="7275"/>
            </a:xfrm>
            <a:custGeom>
              <a:avLst/>
              <a:gdLst/>
              <a:ahLst/>
              <a:cxnLst/>
              <a:rect l="l" t="t" r="r" b="b"/>
              <a:pathLst>
                <a:path w="1568" h="291" extrusionOk="0">
                  <a:moveTo>
                    <a:pt x="612" y="0"/>
                  </a:moveTo>
                  <a:cubicBezTo>
                    <a:pt x="434" y="0"/>
                    <a:pt x="250" y="17"/>
                    <a:pt x="59" y="49"/>
                  </a:cubicBezTo>
                  <a:cubicBezTo>
                    <a:pt x="0" y="108"/>
                    <a:pt x="30" y="167"/>
                    <a:pt x="89" y="167"/>
                  </a:cubicBezTo>
                  <a:cubicBezTo>
                    <a:pt x="248" y="148"/>
                    <a:pt x="404" y="138"/>
                    <a:pt x="558" y="138"/>
                  </a:cubicBezTo>
                  <a:cubicBezTo>
                    <a:pt x="888" y="138"/>
                    <a:pt x="1205" y="184"/>
                    <a:pt x="1508" y="285"/>
                  </a:cubicBezTo>
                  <a:cubicBezTo>
                    <a:pt x="1515" y="289"/>
                    <a:pt x="1521" y="290"/>
                    <a:pt x="1526" y="290"/>
                  </a:cubicBezTo>
                  <a:cubicBezTo>
                    <a:pt x="1567" y="290"/>
                    <a:pt x="1564" y="193"/>
                    <a:pt x="1538" y="167"/>
                  </a:cubicBezTo>
                  <a:cubicBezTo>
                    <a:pt x="1235" y="53"/>
                    <a:pt x="931" y="0"/>
                    <a:pt x="6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81"/>
            <p:cNvSpPr/>
            <p:nvPr/>
          </p:nvSpPr>
          <p:spPr>
            <a:xfrm>
              <a:off x="6932275" y="2892750"/>
              <a:ext cx="36250" cy="13425"/>
            </a:xfrm>
            <a:custGeom>
              <a:avLst/>
              <a:gdLst/>
              <a:ahLst/>
              <a:cxnLst/>
              <a:rect l="l" t="t" r="r" b="b"/>
              <a:pathLst>
                <a:path w="1450" h="537" extrusionOk="0">
                  <a:moveTo>
                    <a:pt x="459" y="1"/>
                  </a:moveTo>
                  <a:cubicBezTo>
                    <a:pt x="283" y="1"/>
                    <a:pt x="116" y="60"/>
                    <a:pt x="0" y="196"/>
                  </a:cubicBezTo>
                  <a:cubicBezTo>
                    <a:pt x="207" y="344"/>
                    <a:pt x="444" y="432"/>
                    <a:pt x="710" y="521"/>
                  </a:cubicBezTo>
                  <a:cubicBezTo>
                    <a:pt x="783" y="530"/>
                    <a:pt x="859" y="537"/>
                    <a:pt x="936" y="537"/>
                  </a:cubicBezTo>
                  <a:cubicBezTo>
                    <a:pt x="1108" y="537"/>
                    <a:pt x="1286" y="505"/>
                    <a:pt x="1449" y="403"/>
                  </a:cubicBezTo>
                  <a:lnTo>
                    <a:pt x="1449" y="403"/>
                  </a:lnTo>
                  <a:lnTo>
                    <a:pt x="1390" y="432"/>
                  </a:lnTo>
                  <a:cubicBezTo>
                    <a:pt x="1213" y="255"/>
                    <a:pt x="1006" y="107"/>
                    <a:pt x="739" y="48"/>
                  </a:cubicBezTo>
                  <a:cubicBezTo>
                    <a:pt x="648" y="17"/>
                    <a:pt x="552" y="1"/>
                    <a:pt x="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81"/>
            <p:cNvSpPr/>
            <p:nvPr/>
          </p:nvSpPr>
          <p:spPr>
            <a:xfrm>
              <a:off x="6972925" y="2843800"/>
              <a:ext cx="17350" cy="42225"/>
            </a:xfrm>
            <a:custGeom>
              <a:avLst/>
              <a:gdLst/>
              <a:ahLst/>
              <a:cxnLst/>
              <a:rect l="l" t="t" r="r" b="b"/>
              <a:pathLst>
                <a:path w="694" h="1689" extrusionOk="0">
                  <a:moveTo>
                    <a:pt x="628" y="0"/>
                  </a:moveTo>
                  <a:cubicBezTo>
                    <a:pt x="614" y="0"/>
                    <a:pt x="601" y="7"/>
                    <a:pt x="592" y="25"/>
                  </a:cubicBezTo>
                  <a:cubicBezTo>
                    <a:pt x="267" y="527"/>
                    <a:pt x="30" y="1060"/>
                    <a:pt x="1" y="1622"/>
                  </a:cubicBezTo>
                  <a:cubicBezTo>
                    <a:pt x="1" y="1666"/>
                    <a:pt x="30" y="1688"/>
                    <a:pt x="60" y="1688"/>
                  </a:cubicBezTo>
                  <a:cubicBezTo>
                    <a:pt x="89" y="1688"/>
                    <a:pt x="119" y="1666"/>
                    <a:pt x="119" y="1622"/>
                  </a:cubicBezTo>
                  <a:cubicBezTo>
                    <a:pt x="148" y="1060"/>
                    <a:pt x="355" y="557"/>
                    <a:pt x="651" y="84"/>
                  </a:cubicBezTo>
                  <a:cubicBezTo>
                    <a:pt x="693" y="42"/>
                    <a:pt x="661" y="0"/>
                    <a:pt x="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1"/>
            <p:cNvSpPr/>
            <p:nvPr/>
          </p:nvSpPr>
          <p:spPr>
            <a:xfrm>
              <a:off x="6965525" y="2862900"/>
              <a:ext cx="16300" cy="39925"/>
            </a:xfrm>
            <a:custGeom>
              <a:avLst/>
              <a:gdLst/>
              <a:ahLst/>
              <a:cxnLst/>
              <a:rect l="l" t="t" r="r" b="b"/>
              <a:pathLst>
                <a:path w="652" h="1597" extrusionOk="0">
                  <a:moveTo>
                    <a:pt x="563" y="0"/>
                  </a:moveTo>
                  <a:cubicBezTo>
                    <a:pt x="267" y="148"/>
                    <a:pt x="60" y="444"/>
                    <a:pt x="30" y="739"/>
                  </a:cubicBezTo>
                  <a:cubicBezTo>
                    <a:pt x="1" y="1035"/>
                    <a:pt x="30" y="1301"/>
                    <a:pt x="149" y="1567"/>
                  </a:cubicBezTo>
                  <a:lnTo>
                    <a:pt x="119" y="1597"/>
                  </a:lnTo>
                  <a:cubicBezTo>
                    <a:pt x="356" y="1419"/>
                    <a:pt x="504" y="1124"/>
                    <a:pt x="592" y="828"/>
                  </a:cubicBezTo>
                  <a:cubicBezTo>
                    <a:pt x="651" y="532"/>
                    <a:pt x="622" y="266"/>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1"/>
            <p:cNvSpPr/>
            <p:nvPr/>
          </p:nvSpPr>
          <p:spPr>
            <a:xfrm>
              <a:off x="7014325" y="3107700"/>
              <a:ext cx="62850" cy="8175"/>
            </a:xfrm>
            <a:custGeom>
              <a:avLst/>
              <a:gdLst/>
              <a:ahLst/>
              <a:cxnLst/>
              <a:rect l="l" t="t" r="r" b="b"/>
              <a:pathLst>
                <a:path w="2514" h="327" extrusionOk="0">
                  <a:moveTo>
                    <a:pt x="1243" y="0"/>
                  </a:moveTo>
                  <a:cubicBezTo>
                    <a:pt x="841" y="0"/>
                    <a:pt x="432" y="59"/>
                    <a:pt x="30" y="174"/>
                  </a:cubicBezTo>
                  <a:cubicBezTo>
                    <a:pt x="1" y="203"/>
                    <a:pt x="1" y="263"/>
                    <a:pt x="89" y="263"/>
                  </a:cubicBezTo>
                  <a:cubicBezTo>
                    <a:pt x="436" y="169"/>
                    <a:pt x="788" y="124"/>
                    <a:pt x="1143" y="124"/>
                  </a:cubicBezTo>
                  <a:cubicBezTo>
                    <a:pt x="1577" y="124"/>
                    <a:pt x="2016" y="192"/>
                    <a:pt x="2455" y="322"/>
                  </a:cubicBezTo>
                  <a:cubicBezTo>
                    <a:pt x="2462" y="325"/>
                    <a:pt x="2467" y="326"/>
                    <a:pt x="2473" y="326"/>
                  </a:cubicBezTo>
                  <a:cubicBezTo>
                    <a:pt x="2514" y="326"/>
                    <a:pt x="2511" y="230"/>
                    <a:pt x="2485" y="203"/>
                  </a:cubicBezTo>
                  <a:cubicBezTo>
                    <a:pt x="2089" y="66"/>
                    <a:pt x="1670"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81"/>
            <p:cNvSpPr/>
            <p:nvPr/>
          </p:nvSpPr>
          <p:spPr>
            <a:xfrm>
              <a:off x="7044650" y="3099100"/>
              <a:ext cx="60650" cy="23125"/>
            </a:xfrm>
            <a:custGeom>
              <a:avLst/>
              <a:gdLst/>
              <a:ahLst/>
              <a:cxnLst/>
              <a:rect l="l" t="t" r="r" b="b"/>
              <a:pathLst>
                <a:path w="2426" h="925" extrusionOk="0">
                  <a:moveTo>
                    <a:pt x="982" y="0"/>
                  </a:moveTo>
                  <a:cubicBezTo>
                    <a:pt x="637" y="0"/>
                    <a:pt x="247" y="124"/>
                    <a:pt x="0" y="370"/>
                  </a:cubicBezTo>
                  <a:cubicBezTo>
                    <a:pt x="385" y="607"/>
                    <a:pt x="799" y="814"/>
                    <a:pt x="1183" y="873"/>
                  </a:cubicBezTo>
                  <a:cubicBezTo>
                    <a:pt x="1304" y="907"/>
                    <a:pt x="1427" y="924"/>
                    <a:pt x="1551" y="924"/>
                  </a:cubicBezTo>
                  <a:cubicBezTo>
                    <a:pt x="1851" y="924"/>
                    <a:pt x="2153" y="825"/>
                    <a:pt x="2425" y="636"/>
                  </a:cubicBezTo>
                  <a:lnTo>
                    <a:pt x="2336" y="607"/>
                  </a:lnTo>
                  <a:cubicBezTo>
                    <a:pt x="2011" y="311"/>
                    <a:pt x="1597" y="104"/>
                    <a:pt x="1183" y="15"/>
                  </a:cubicBezTo>
                  <a:cubicBezTo>
                    <a:pt x="1119" y="5"/>
                    <a:pt x="1052" y="0"/>
                    <a:pt x="982"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81"/>
            <p:cNvSpPr/>
            <p:nvPr/>
          </p:nvSpPr>
          <p:spPr>
            <a:xfrm>
              <a:off x="7111175" y="3015525"/>
              <a:ext cx="23600" cy="70100"/>
            </a:xfrm>
            <a:custGeom>
              <a:avLst/>
              <a:gdLst/>
              <a:ahLst/>
              <a:cxnLst/>
              <a:rect l="l" t="t" r="r" b="b"/>
              <a:pathLst>
                <a:path w="944" h="2804" extrusionOk="0">
                  <a:moveTo>
                    <a:pt x="883" y="1"/>
                  </a:moveTo>
                  <a:cubicBezTo>
                    <a:pt x="862" y="1"/>
                    <a:pt x="840" y="13"/>
                    <a:pt x="829" y="46"/>
                  </a:cubicBezTo>
                  <a:cubicBezTo>
                    <a:pt x="356" y="845"/>
                    <a:pt x="60" y="1761"/>
                    <a:pt x="1" y="2737"/>
                  </a:cubicBezTo>
                  <a:cubicBezTo>
                    <a:pt x="1" y="2782"/>
                    <a:pt x="30" y="2804"/>
                    <a:pt x="60" y="2804"/>
                  </a:cubicBezTo>
                  <a:cubicBezTo>
                    <a:pt x="89" y="2804"/>
                    <a:pt x="119" y="2782"/>
                    <a:pt x="119" y="2737"/>
                  </a:cubicBezTo>
                  <a:cubicBezTo>
                    <a:pt x="119" y="1820"/>
                    <a:pt x="415" y="904"/>
                    <a:pt x="888" y="76"/>
                  </a:cubicBezTo>
                  <a:cubicBezTo>
                    <a:pt x="944" y="38"/>
                    <a:pt x="917" y="1"/>
                    <a:pt x="88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1"/>
            <p:cNvSpPr/>
            <p:nvPr/>
          </p:nvSpPr>
          <p:spPr>
            <a:xfrm>
              <a:off x="7096400" y="3047725"/>
              <a:ext cx="28100" cy="67300"/>
            </a:xfrm>
            <a:custGeom>
              <a:avLst/>
              <a:gdLst/>
              <a:ahLst/>
              <a:cxnLst/>
              <a:rect l="l" t="t" r="r" b="b"/>
              <a:pathLst>
                <a:path w="1124" h="2692" extrusionOk="0">
                  <a:moveTo>
                    <a:pt x="887" y="0"/>
                  </a:moveTo>
                  <a:cubicBezTo>
                    <a:pt x="444" y="296"/>
                    <a:pt x="148" y="828"/>
                    <a:pt x="89" y="1301"/>
                  </a:cubicBezTo>
                  <a:cubicBezTo>
                    <a:pt x="0" y="1774"/>
                    <a:pt x="148" y="2218"/>
                    <a:pt x="355" y="2632"/>
                  </a:cubicBezTo>
                  <a:lnTo>
                    <a:pt x="355" y="2691"/>
                  </a:lnTo>
                  <a:cubicBezTo>
                    <a:pt x="740" y="2336"/>
                    <a:pt x="976" y="1863"/>
                    <a:pt x="1035" y="1360"/>
                  </a:cubicBezTo>
                  <a:cubicBezTo>
                    <a:pt x="1124" y="887"/>
                    <a:pt x="1006" y="444"/>
                    <a:pt x="887"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1"/>
            <p:cNvSpPr/>
            <p:nvPr/>
          </p:nvSpPr>
          <p:spPr>
            <a:xfrm>
              <a:off x="7051700" y="3141800"/>
              <a:ext cx="57275" cy="8850"/>
            </a:xfrm>
            <a:custGeom>
              <a:avLst/>
              <a:gdLst/>
              <a:ahLst/>
              <a:cxnLst/>
              <a:rect l="l" t="t" r="r" b="b"/>
              <a:pathLst>
                <a:path w="2291" h="354" extrusionOk="0">
                  <a:moveTo>
                    <a:pt x="1415" y="1"/>
                  </a:moveTo>
                  <a:cubicBezTo>
                    <a:pt x="962" y="1"/>
                    <a:pt x="515" y="80"/>
                    <a:pt x="103" y="229"/>
                  </a:cubicBezTo>
                  <a:cubicBezTo>
                    <a:pt x="0" y="280"/>
                    <a:pt x="9" y="354"/>
                    <a:pt x="70" y="354"/>
                  </a:cubicBezTo>
                  <a:cubicBezTo>
                    <a:pt x="79" y="354"/>
                    <a:pt x="90" y="352"/>
                    <a:pt x="103" y="348"/>
                  </a:cubicBezTo>
                  <a:cubicBezTo>
                    <a:pt x="515" y="198"/>
                    <a:pt x="950" y="119"/>
                    <a:pt x="1395" y="119"/>
                  </a:cubicBezTo>
                  <a:cubicBezTo>
                    <a:pt x="1652" y="119"/>
                    <a:pt x="1912" y="146"/>
                    <a:pt x="2173" y="200"/>
                  </a:cubicBezTo>
                  <a:cubicBezTo>
                    <a:pt x="2232" y="200"/>
                    <a:pt x="2291" y="141"/>
                    <a:pt x="2202" y="82"/>
                  </a:cubicBezTo>
                  <a:cubicBezTo>
                    <a:pt x="1942" y="27"/>
                    <a:pt x="1678" y="1"/>
                    <a:pt x="1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1"/>
            <p:cNvSpPr/>
            <p:nvPr/>
          </p:nvSpPr>
          <p:spPr>
            <a:xfrm>
              <a:off x="7077175" y="3134225"/>
              <a:ext cx="52500" cy="18625"/>
            </a:xfrm>
            <a:custGeom>
              <a:avLst/>
              <a:gdLst/>
              <a:ahLst/>
              <a:cxnLst/>
              <a:rect l="l" t="t" r="r" b="b"/>
              <a:pathLst>
                <a:path w="2100" h="745" extrusionOk="0">
                  <a:moveTo>
                    <a:pt x="1006" y="0"/>
                  </a:moveTo>
                  <a:cubicBezTo>
                    <a:pt x="621" y="0"/>
                    <a:pt x="266" y="89"/>
                    <a:pt x="0" y="385"/>
                  </a:cubicBezTo>
                  <a:cubicBezTo>
                    <a:pt x="326" y="532"/>
                    <a:pt x="710" y="680"/>
                    <a:pt x="1065" y="739"/>
                  </a:cubicBezTo>
                  <a:cubicBezTo>
                    <a:pt x="1112" y="743"/>
                    <a:pt x="1159" y="745"/>
                    <a:pt x="1206" y="745"/>
                  </a:cubicBezTo>
                  <a:cubicBezTo>
                    <a:pt x="1536" y="745"/>
                    <a:pt x="1841" y="651"/>
                    <a:pt x="2100" y="444"/>
                  </a:cubicBezTo>
                  <a:lnTo>
                    <a:pt x="2041" y="444"/>
                  </a:lnTo>
                  <a:cubicBezTo>
                    <a:pt x="1716" y="207"/>
                    <a:pt x="1361" y="30"/>
                    <a:pt x="1006"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1"/>
            <p:cNvSpPr/>
            <p:nvPr/>
          </p:nvSpPr>
          <p:spPr>
            <a:xfrm>
              <a:off x="7132625" y="3055625"/>
              <a:ext cx="16550" cy="61975"/>
            </a:xfrm>
            <a:custGeom>
              <a:avLst/>
              <a:gdLst/>
              <a:ahLst/>
              <a:cxnLst/>
              <a:rect l="l" t="t" r="r" b="b"/>
              <a:pathLst>
                <a:path w="662" h="2479" extrusionOk="0">
                  <a:moveTo>
                    <a:pt x="601" y="1"/>
                  </a:moveTo>
                  <a:cubicBezTo>
                    <a:pt x="587" y="1"/>
                    <a:pt x="572" y="11"/>
                    <a:pt x="562" y="39"/>
                  </a:cubicBezTo>
                  <a:cubicBezTo>
                    <a:pt x="178" y="778"/>
                    <a:pt x="0" y="1606"/>
                    <a:pt x="30" y="2434"/>
                  </a:cubicBezTo>
                  <a:cubicBezTo>
                    <a:pt x="30" y="2464"/>
                    <a:pt x="59" y="2479"/>
                    <a:pt x="89" y="2479"/>
                  </a:cubicBezTo>
                  <a:cubicBezTo>
                    <a:pt x="119" y="2479"/>
                    <a:pt x="148" y="2464"/>
                    <a:pt x="148" y="2434"/>
                  </a:cubicBezTo>
                  <a:cubicBezTo>
                    <a:pt x="89" y="1606"/>
                    <a:pt x="296" y="808"/>
                    <a:pt x="621" y="69"/>
                  </a:cubicBezTo>
                  <a:cubicBezTo>
                    <a:pt x="662" y="48"/>
                    <a:pt x="633" y="1"/>
                    <a:pt x="601"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1"/>
            <p:cNvSpPr/>
            <p:nvPr/>
          </p:nvSpPr>
          <p:spPr>
            <a:xfrm>
              <a:off x="7121525" y="3084675"/>
              <a:ext cx="22200" cy="60650"/>
            </a:xfrm>
            <a:custGeom>
              <a:avLst/>
              <a:gdLst/>
              <a:ahLst/>
              <a:cxnLst/>
              <a:rect l="l" t="t" r="r" b="b"/>
              <a:pathLst>
                <a:path w="888" h="2426" extrusionOk="0">
                  <a:moveTo>
                    <a:pt x="622" y="1"/>
                  </a:moveTo>
                  <a:cubicBezTo>
                    <a:pt x="267" y="296"/>
                    <a:pt x="30" y="740"/>
                    <a:pt x="30" y="1184"/>
                  </a:cubicBezTo>
                  <a:cubicBezTo>
                    <a:pt x="1" y="1598"/>
                    <a:pt x="149" y="2012"/>
                    <a:pt x="385" y="2337"/>
                  </a:cubicBezTo>
                  <a:lnTo>
                    <a:pt x="326" y="2426"/>
                  </a:lnTo>
                  <a:cubicBezTo>
                    <a:pt x="681" y="2071"/>
                    <a:pt x="829" y="1598"/>
                    <a:pt x="858" y="1184"/>
                  </a:cubicBezTo>
                  <a:cubicBezTo>
                    <a:pt x="888" y="799"/>
                    <a:pt x="770" y="385"/>
                    <a:pt x="622"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1"/>
            <p:cNvSpPr/>
            <p:nvPr/>
          </p:nvSpPr>
          <p:spPr>
            <a:xfrm>
              <a:off x="7081850" y="3168425"/>
              <a:ext cx="53000" cy="10300"/>
            </a:xfrm>
            <a:custGeom>
              <a:avLst/>
              <a:gdLst/>
              <a:ahLst/>
              <a:cxnLst/>
              <a:rect l="l" t="t" r="r" b="b"/>
              <a:pathLst>
                <a:path w="2120" h="412" extrusionOk="0">
                  <a:moveTo>
                    <a:pt x="1456" y="0"/>
                  </a:moveTo>
                  <a:cubicBezTo>
                    <a:pt x="989" y="0"/>
                    <a:pt x="519" y="100"/>
                    <a:pt x="79" y="288"/>
                  </a:cubicBezTo>
                  <a:cubicBezTo>
                    <a:pt x="0" y="314"/>
                    <a:pt x="39" y="411"/>
                    <a:pt x="69" y="411"/>
                  </a:cubicBezTo>
                  <a:cubicBezTo>
                    <a:pt x="73" y="411"/>
                    <a:pt x="76" y="410"/>
                    <a:pt x="79" y="406"/>
                  </a:cubicBezTo>
                  <a:cubicBezTo>
                    <a:pt x="498" y="218"/>
                    <a:pt x="947" y="118"/>
                    <a:pt x="1415" y="118"/>
                  </a:cubicBezTo>
                  <a:cubicBezTo>
                    <a:pt x="1607" y="118"/>
                    <a:pt x="1803" y="135"/>
                    <a:pt x="2002" y="170"/>
                  </a:cubicBezTo>
                  <a:cubicBezTo>
                    <a:pt x="2061" y="170"/>
                    <a:pt x="2120" y="81"/>
                    <a:pt x="2031" y="52"/>
                  </a:cubicBezTo>
                  <a:cubicBezTo>
                    <a:pt x="1841" y="17"/>
                    <a:pt x="1649" y="0"/>
                    <a:pt x="14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1"/>
            <p:cNvSpPr/>
            <p:nvPr/>
          </p:nvSpPr>
          <p:spPr>
            <a:xfrm>
              <a:off x="7106000" y="3160825"/>
              <a:ext cx="48825" cy="17775"/>
            </a:xfrm>
            <a:custGeom>
              <a:avLst/>
              <a:gdLst/>
              <a:ahLst/>
              <a:cxnLst/>
              <a:rect l="l" t="t" r="r" b="b"/>
              <a:pathLst>
                <a:path w="1953" h="711" extrusionOk="0">
                  <a:moveTo>
                    <a:pt x="917" y="1"/>
                  </a:moveTo>
                  <a:cubicBezTo>
                    <a:pt x="592" y="1"/>
                    <a:pt x="208" y="89"/>
                    <a:pt x="1" y="385"/>
                  </a:cubicBezTo>
                  <a:cubicBezTo>
                    <a:pt x="326" y="563"/>
                    <a:pt x="651" y="710"/>
                    <a:pt x="1006" y="710"/>
                  </a:cubicBezTo>
                  <a:cubicBezTo>
                    <a:pt x="1331" y="710"/>
                    <a:pt x="1686" y="622"/>
                    <a:pt x="1952" y="356"/>
                  </a:cubicBezTo>
                  <a:lnTo>
                    <a:pt x="1893" y="356"/>
                  </a:lnTo>
                  <a:cubicBezTo>
                    <a:pt x="1598" y="178"/>
                    <a:pt x="1243" y="1"/>
                    <a:pt x="91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81"/>
            <p:cNvSpPr/>
            <p:nvPr/>
          </p:nvSpPr>
          <p:spPr>
            <a:xfrm>
              <a:off x="7155550" y="3086825"/>
              <a:ext cx="14525" cy="58700"/>
            </a:xfrm>
            <a:custGeom>
              <a:avLst/>
              <a:gdLst/>
              <a:ahLst/>
              <a:cxnLst/>
              <a:rect l="l" t="t" r="r" b="b"/>
              <a:pathLst>
                <a:path w="581" h="2348" extrusionOk="0">
                  <a:moveTo>
                    <a:pt x="543" y="1"/>
                  </a:moveTo>
                  <a:cubicBezTo>
                    <a:pt x="530" y="1"/>
                    <a:pt x="514" y="10"/>
                    <a:pt x="503" y="33"/>
                  </a:cubicBezTo>
                  <a:cubicBezTo>
                    <a:pt x="148" y="743"/>
                    <a:pt x="0" y="1512"/>
                    <a:pt x="89" y="2281"/>
                  </a:cubicBezTo>
                  <a:cubicBezTo>
                    <a:pt x="89" y="2325"/>
                    <a:pt x="118" y="2347"/>
                    <a:pt x="148" y="2347"/>
                  </a:cubicBezTo>
                  <a:cubicBezTo>
                    <a:pt x="177" y="2347"/>
                    <a:pt x="207" y="2325"/>
                    <a:pt x="207" y="2281"/>
                  </a:cubicBezTo>
                  <a:cubicBezTo>
                    <a:pt x="118" y="1512"/>
                    <a:pt x="266" y="772"/>
                    <a:pt x="562" y="63"/>
                  </a:cubicBezTo>
                  <a:cubicBezTo>
                    <a:pt x="580" y="26"/>
                    <a:pt x="565" y="1"/>
                    <a:pt x="54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81"/>
            <p:cNvSpPr/>
            <p:nvPr/>
          </p:nvSpPr>
          <p:spPr>
            <a:xfrm>
              <a:off x="7146675" y="3114250"/>
              <a:ext cx="19250" cy="55475"/>
            </a:xfrm>
            <a:custGeom>
              <a:avLst/>
              <a:gdLst/>
              <a:ahLst/>
              <a:cxnLst/>
              <a:rect l="l" t="t" r="r" b="b"/>
              <a:pathLst>
                <a:path w="770" h="2219" extrusionOk="0">
                  <a:moveTo>
                    <a:pt x="503" y="1"/>
                  </a:moveTo>
                  <a:cubicBezTo>
                    <a:pt x="178" y="296"/>
                    <a:pt x="0" y="740"/>
                    <a:pt x="0" y="1124"/>
                  </a:cubicBezTo>
                  <a:cubicBezTo>
                    <a:pt x="0" y="1538"/>
                    <a:pt x="148" y="1864"/>
                    <a:pt x="325" y="2159"/>
                  </a:cubicBezTo>
                  <a:lnTo>
                    <a:pt x="325" y="2219"/>
                  </a:lnTo>
                  <a:cubicBezTo>
                    <a:pt x="621" y="1893"/>
                    <a:pt x="769" y="1479"/>
                    <a:pt x="769" y="1095"/>
                  </a:cubicBezTo>
                  <a:cubicBezTo>
                    <a:pt x="769" y="681"/>
                    <a:pt x="651" y="355"/>
                    <a:pt x="503"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1"/>
            <p:cNvSpPr/>
            <p:nvPr/>
          </p:nvSpPr>
          <p:spPr>
            <a:xfrm>
              <a:off x="6945525" y="2864900"/>
              <a:ext cx="396850" cy="425400"/>
            </a:xfrm>
            <a:custGeom>
              <a:avLst/>
              <a:gdLst/>
              <a:ahLst/>
              <a:cxnLst/>
              <a:rect l="l" t="t" r="r" b="b"/>
              <a:pathLst>
                <a:path w="15874" h="17016" extrusionOk="0">
                  <a:moveTo>
                    <a:pt x="175" y="1"/>
                  </a:moveTo>
                  <a:cubicBezTo>
                    <a:pt x="92" y="1"/>
                    <a:pt x="1" y="95"/>
                    <a:pt x="62" y="216"/>
                  </a:cubicBezTo>
                  <a:cubicBezTo>
                    <a:pt x="1244" y="2936"/>
                    <a:pt x="2753" y="5480"/>
                    <a:pt x="4468" y="7845"/>
                  </a:cubicBezTo>
                  <a:cubicBezTo>
                    <a:pt x="6331" y="10477"/>
                    <a:pt x="8519" y="12991"/>
                    <a:pt x="11181" y="14854"/>
                  </a:cubicBezTo>
                  <a:cubicBezTo>
                    <a:pt x="12512" y="15830"/>
                    <a:pt x="14020" y="16599"/>
                    <a:pt x="15617" y="17013"/>
                  </a:cubicBezTo>
                  <a:cubicBezTo>
                    <a:pt x="15626" y="17014"/>
                    <a:pt x="15635" y="17015"/>
                    <a:pt x="15644" y="17015"/>
                  </a:cubicBezTo>
                  <a:cubicBezTo>
                    <a:pt x="15803" y="17015"/>
                    <a:pt x="15874" y="16775"/>
                    <a:pt x="15705" y="16747"/>
                  </a:cubicBezTo>
                  <a:cubicBezTo>
                    <a:pt x="12748" y="15978"/>
                    <a:pt x="10234" y="13967"/>
                    <a:pt x="8105" y="11838"/>
                  </a:cubicBezTo>
                  <a:cubicBezTo>
                    <a:pt x="5858" y="9501"/>
                    <a:pt x="3965" y="6870"/>
                    <a:pt x="2339" y="4119"/>
                  </a:cubicBezTo>
                  <a:cubicBezTo>
                    <a:pt x="1570" y="2818"/>
                    <a:pt x="860" y="1458"/>
                    <a:pt x="269" y="68"/>
                  </a:cubicBezTo>
                  <a:cubicBezTo>
                    <a:pt x="250" y="21"/>
                    <a:pt x="213" y="1"/>
                    <a:pt x="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1"/>
            <p:cNvSpPr/>
            <p:nvPr/>
          </p:nvSpPr>
          <p:spPr>
            <a:xfrm>
              <a:off x="7687100" y="2675850"/>
              <a:ext cx="118325" cy="161175"/>
            </a:xfrm>
            <a:custGeom>
              <a:avLst/>
              <a:gdLst/>
              <a:ahLst/>
              <a:cxnLst/>
              <a:rect l="l" t="t" r="r" b="b"/>
              <a:pathLst>
                <a:path w="4733" h="6447" extrusionOk="0">
                  <a:moveTo>
                    <a:pt x="2958" y="0"/>
                  </a:moveTo>
                  <a:lnTo>
                    <a:pt x="2958" y="0"/>
                  </a:lnTo>
                  <a:cubicBezTo>
                    <a:pt x="829" y="1035"/>
                    <a:pt x="1" y="4052"/>
                    <a:pt x="1302" y="6003"/>
                  </a:cubicBezTo>
                  <a:lnTo>
                    <a:pt x="1657" y="6447"/>
                  </a:lnTo>
                  <a:cubicBezTo>
                    <a:pt x="4022" y="5412"/>
                    <a:pt x="4732" y="1834"/>
                    <a:pt x="2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1"/>
            <p:cNvSpPr/>
            <p:nvPr/>
          </p:nvSpPr>
          <p:spPr>
            <a:xfrm>
              <a:off x="7727775" y="2813875"/>
              <a:ext cx="120525" cy="87350"/>
            </a:xfrm>
            <a:custGeom>
              <a:avLst/>
              <a:gdLst/>
              <a:ahLst/>
              <a:cxnLst/>
              <a:rect l="l" t="t" r="r" b="b"/>
              <a:pathLst>
                <a:path w="4821" h="3494" extrusionOk="0">
                  <a:moveTo>
                    <a:pt x="3491" y="1"/>
                  </a:moveTo>
                  <a:cubicBezTo>
                    <a:pt x="2000" y="1"/>
                    <a:pt x="473" y="1016"/>
                    <a:pt x="89" y="2464"/>
                  </a:cubicBezTo>
                  <a:cubicBezTo>
                    <a:pt x="30" y="2641"/>
                    <a:pt x="0" y="2819"/>
                    <a:pt x="89" y="2966"/>
                  </a:cubicBezTo>
                  <a:cubicBezTo>
                    <a:pt x="148" y="3114"/>
                    <a:pt x="296" y="3203"/>
                    <a:pt x="444" y="3262"/>
                  </a:cubicBezTo>
                  <a:cubicBezTo>
                    <a:pt x="800" y="3420"/>
                    <a:pt x="1182" y="3493"/>
                    <a:pt x="1565" y="3493"/>
                  </a:cubicBezTo>
                  <a:cubicBezTo>
                    <a:pt x="2835" y="3493"/>
                    <a:pt x="4122" y="2685"/>
                    <a:pt x="4554" y="1458"/>
                  </a:cubicBezTo>
                  <a:lnTo>
                    <a:pt x="4820" y="305"/>
                  </a:lnTo>
                  <a:cubicBezTo>
                    <a:pt x="4403" y="96"/>
                    <a:pt x="3949" y="1"/>
                    <a:pt x="3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1"/>
            <p:cNvSpPr/>
            <p:nvPr/>
          </p:nvSpPr>
          <p:spPr>
            <a:xfrm>
              <a:off x="7613175" y="2811125"/>
              <a:ext cx="67300" cy="125125"/>
            </a:xfrm>
            <a:custGeom>
              <a:avLst/>
              <a:gdLst/>
              <a:ahLst/>
              <a:cxnLst/>
              <a:rect l="l" t="t" r="r" b="b"/>
              <a:pathLst>
                <a:path w="2692" h="5005" extrusionOk="0">
                  <a:moveTo>
                    <a:pt x="1627" y="1"/>
                  </a:moveTo>
                  <a:lnTo>
                    <a:pt x="1449" y="238"/>
                  </a:lnTo>
                  <a:cubicBezTo>
                    <a:pt x="296" y="1391"/>
                    <a:pt x="0" y="3313"/>
                    <a:pt x="740" y="4733"/>
                  </a:cubicBezTo>
                  <a:cubicBezTo>
                    <a:pt x="799" y="4851"/>
                    <a:pt x="887" y="4999"/>
                    <a:pt x="1035" y="4999"/>
                  </a:cubicBezTo>
                  <a:cubicBezTo>
                    <a:pt x="1051" y="5003"/>
                    <a:pt x="1067" y="5004"/>
                    <a:pt x="1083" y="5004"/>
                  </a:cubicBezTo>
                  <a:cubicBezTo>
                    <a:pt x="1184" y="5004"/>
                    <a:pt x="1280" y="4928"/>
                    <a:pt x="1331" y="4851"/>
                  </a:cubicBezTo>
                  <a:cubicBezTo>
                    <a:pt x="2544" y="3609"/>
                    <a:pt x="2691" y="1420"/>
                    <a:pt x="1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1"/>
            <p:cNvSpPr/>
            <p:nvPr/>
          </p:nvSpPr>
          <p:spPr>
            <a:xfrm>
              <a:off x="7517800" y="2920250"/>
              <a:ext cx="93925" cy="69550"/>
            </a:xfrm>
            <a:custGeom>
              <a:avLst/>
              <a:gdLst/>
              <a:ahLst/>
              <a:cxnLst/>
              <a:rect l="l" t="t" r="r" b="b"/>
              <a:pathLst>
                <a:path w="3757" h="2782" extrusionOk="0">
                  <a:moveTo>
                    <a:pt x="2462" y="0"/>
                  </a:moveTo>
                  <a:cubicBezTo>
                    <a:pt x="2100" y="0"/>
                    <a:pt x="1742" y="57"/>
                    <a:pt x="1390" y="220"/>
                  </a:cubicBezTo>
                  <a:cubicBezTo>
                    <a:pt x="651" y="545"/>
                    <a:pt x="0" y="1639"/>
                    <a:pt x="414" y="2319"/>
                  </a:cubicBezTo>
                  <a:cubicBezTo>
                    <a:pt x="604" y="2640"/>
                    <a:pt x="931" y="2781"/>
                    <a:pt x="1288" y="2781"/>
                  </a:cubicBezTo>
                  <a:cubicBezTo>
                    <a:pt x="1654" y="2781"/>
                    <a:pt x="2052" y="2633"/>
                    <a:pt x="2366" y="2378"/>
                  </a:cubicBezTo>
                  <a:cubicBezTo>
                    <a:pt x="3017" y="1817"/>
                    <a:pt x="3342" y="1048"/>
                    <a:pt x="3638" y="279"/>
                  </a:cubicBezTo>
                  <a:lnTo>
                    <a:pt x="3756" y="161"/>
                  </a:lnTo>
                  <a:cubicBezTo>
                    <a:pt x="3323" y="80"/>
                    <a:pt x="2890" y="0"/>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1"/>
            <p:cNvSpPr/>
            <p:nvPr/>
          </p:nvSpPr>
          <p:spPr>
            <a:xfrm>
              <a:off x="7428350" y="2821475"/>
              <a:ext cx="83550" cy="127500"/>
            </a:xfrm>
            <a:custGeom>
              <a:avLst/>
              <a:gdLst/>
              <a:ahLst/>
              <a:cxnLst/>
              <a:rect l="l" t="t" r="r" b="b"/>
              <a:pathLst>
                <a:path w="3342" h="5100" extrusionOk="0">
                  <a:moveTo>
                    <a:pt x="0" y="1"/>
                  </a:moveTo>
                  <a:cubicBezTo>
                    <a:pt x="89" y="1154"/>
                    <a:pt x="148" y="2337"/>
                    <a:pt x="621" y="3372"/>
                  </a:cubicBezTo>
                  <a:cubicBezTo>
                    <a:pt x="1118" y="4339"/>
                    <a:pt x="2080" y="5099"/>
                    <a:pt x="3120" y="5099"/>
                  </a:cubicBezTo>
                  <a:cubicBezTo>
                    <a:pt x="3194" y="5099"/>
                    <a:pt x="3268" y="5095"/>
                    <a:pt x="3342" y="5087"/>
                  </a:cubicBezTo>
                  <a:lnTo>
                    <a:pt x="3283" y="3431"/>
                  </a:lnTo>
                  <a:cubicBezTo>
                    <a:pt x="3046" y="1775"/>
                    <a:pt x="1656" y="32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1"/>
            <p:cNvSpPr/>
            <p:nvPr/>
          </p:nvSpPr>
          <p:spPr>
            <a:xfrm>
              <a:off x="7619075" y="3023775"/>
              <a:ext cx="134600" cy="56025"/>
            </a:xfrm>
            <a:custGeom>
              <a:avLst/>
              <a:gdLst/>
              <a:ahLst/>
              <a:cxnLst/>
              <a:rect l="l" t="t" r="r" b="b"/>
              <a:pathLst>
                <a:path w="5384" h="2241" extrusionOk="0">
                  <a:moveTo>
                    <a:pt x="3515" y="0"/>
                  </a:moveTo>
                  <a:cubicBezTo>
                    <a:pt x="2225" y="0"/>
                    <a:pt x="1037" y="477"/>
                    <a:pt x="115" y="1507"/>
                  </a:cubicBezTo>
                  <a:lnTo>
                    <a:pt x="115" y="1507"/>
                  </a:lnTo>
                  <a:cubicBezTo>
                    <a:pt x="76" y="1473"/>
                    <a:pt x="38" y="1438"/>
                    <a:pt x="1" y="1402"/>
                  </a:cubicBezTo>
                  <a:lnTo>
                    <a:pt x="1" y="1638"/>
                  </a:lnTo>
                  <a:cubicBezTo>
                    <a:pt x="38" y="1594"/>
                    <a:pt x="76" y="1550"/>
                    <a:pt x="115" y="1507"/>
                  </a:cubicBezTo>
                  <a:lnTo>
                    <a:pt x="115" y="1507"/>
                  </a:lnTo>
                  <a:cubicBezTo>
                    <a:pt x="687" y="2008"/>
                    <a:pt x="1440" y="2241"/>
                    <a:pt x="2203" y="2241"/>
                  </a:cubicBezTo>
                  <a:cubicBezTo>
                    <a:pt x="3530" y="2241"/>
                    <a:pt x="4888" y="1535"/>
                    <a:pt x="5383" y="308"/>
                  </a:cubicBezTo>
                  <a:cubicBezTo>
                    <a:pt x="4749" y="105"/>
                    <a:pt x="4121" y="0"/>
                    <a:pt x="3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1"/>
            <p:cNvSpPr/>
            <p:nvPr/>
          </p:nvSpPr>
          <p:spPr>
            <a:xfrm>
              <a:off x="7503000" y="2755750"/>
              <a:ext cx="253812" cy="447973"/>
            </a:xfrm>
            <a:custGeom>
              <a:avLst/>
              <a:gdLst/>
              <a:ahLst/>
              <a:cxnLst/>
              <a:rect l="l" t="t" r="r" b="b"/>
              <a:pathLst>
                <a:path w="13571" h="21981" extrusionOk="0">
                  <a:moveTo>
                    <a:pt x="13333" y="0"/>
                  </a:moveTo>
                  <a:cubicBezTo>
                    <a:pt x="13258" y="0"/>
                    <a:pt x="13184" y="36"/>
                    <a:pt x="13149" y="116"/>
                  </a:cubicBezTo>
                  <a:cubicBezTo>
                    <a:pt x="12233" y="3606"/>
                    <a:pt x="10606" y="6918"/>
                    <a:pt x="8418" y="9757"/>
                  </a:cubicBezTo>
                  <a:cubicBezTo>
                    <a:pt x="6466" y="12330"/>
                    <a:pt x="3952" y="14429"/>
                    <a:pt x="2060" y="17061"/>
                  </a:cubicBezTo>
                  <a:cubicBezTo>
                    <a:pt x="1054" y="18451"/>
                    <a:pt x="285" y="20019"/>
                    <a:pt x="19" y="21734"/>
                  </a:cubicBezTo>
                  <a:cubicBezTo>
                    <a:pt x="1" y="21880"/>
                    <a:pt x="129" y="21981"/>
                    <a:pt x="244" y="21981"/>
                  </a:cubicBezTo>
                  <a:cubicBezTo>
                    <a:pt x="315" y="21981"/>
                    <a:pt x="381" y="21942"/>
                    <a:pt x="404" y="21852"/>
                  </a:cubicBezTo>
                  <a:cubicBezTo>
                    <a:pt x="877" y="18629"/>
                    <a:pt x="3124" y="16174"/>
                    <a:pt x="5283" y="13867"/>
                  </a:cubicBezTo>
                  <a:cubicBezTo>
                    <a:pt x="6377" y="12685"/>
                    <a:pt x="7501" y="11531"/>
                    <a:pt x="8477" y="10289"/>
                  </a:cubicBezTo>
                  <a:cubicBezTo>
                    <a:pt x="9601" y="8870"/>
                    <a:pt x="10577" y="7391"/>
                    <a:pt x="11375" y="5824"/>
                  </a:cubicBezTo>
                  <a:cubicBezTo>
                    <a:pt x="12292" y="4049"/>
                    <a:pt x="13001" y="2157"/>
                    <a:pt x="13534" y="235"/>
                  </a:cubicBezTo>
                  <a:cubicBezTo>
                    <a:pt x="13570" y="90"/>
                    <a:pt x="13451" y="0"/>
                    <a:pt x="13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1"/>
            <p:cNvSpPr/>
            <p:nvPr/>
          </p:nvSpPr>
          <p:spPr>
            <a:xfrm>
              <a:off x="7687100" y="2856625"/>
              <a:ext cx="86950" cy="56975"/>
            </a:xfrm>
            <a:custGeom>
              <a:avLst/>
              <a:gdLst/>
              <a:ahLst/>
              <a:cxnLst/>
              <a:rect l="l" t="t" r="r" b="b"/>
              <a:pathLst>
                <a:path w="3478" h="2279" extrusionOk="0">
                  <a:moveTo>
                    <a:pt x="3192" y="1"/>
                  </a:moveTo>
                  <a:cubicBezTo>
                    <a:pt x="3153" y="1"/>
                    <a:pt x="3113" y="14"/>
                    <a:pt x="3076" y="44"/>
                  </a:cubicBezTo>
                  <a:cubicBezTo>
                    <a:pt x="2189" y="813"/>
                    <a:pt x="1183" y="1493"/>
                    <a:pt x="119" y="1937"/>
                  </a:cubicBezTo>
                  <a:cubicBezTo>
                    <a:pt x="1" y="1966"/>
                    <a:pt x="1" y="2114"/>
                    <a:pt x="30" y="2173"/>
                  </a:cubicBezTo>
                  <a:cubicBezTo>
                    <a:pt x="89" y="2252"/>
                    <a:pt x="162" y="2278"/>
                    <a:pt x="221" y="2278"/>
                  </a:cubicBezTo>
                  <a:cubicBezTo>
                    <a:pt x="250" y="2278"/>
                    <a:pt x="277" y="2272"/>
                    <a:pt x="296" y="2262"/>
                  </a:cubicBezTo>
                  <a:cubicBezTo>
                    <a:pt x="1390" y="1789"/>
                    <a:pt x="2455" y="1109"/>
                    <a:pt x="3313" y="310"/>
                  </a:cubicBezTo>
                  <a:cubicBezTo>
                    <a:pt x="3477" y="193"/>
                    <a:pt x="3343" y="1"/>
                    <a:pt x="3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1"/>
            <p:cNvSpPr/>
            <p:nvPr/>
          </p:nvSpPr>
          <p:spPr>
            <a:xfrm>
              <a:off x="7630175" y="2878325"/>
              <a:ext cx="27450" cy="91000"/>
            </a:xfrm>
            <a:custGeom>
              <a:avLst/>
              <a:gdLst/>
              <a:ahLst/>
              <a:cxnLst/>
              <a:rect l="l" t="t" r="r" b="b"/>
              <a:pathLst>
                <a:path w="1098" h="3640" extrusionOk="0">
                  <a:moveTo>
                    <a:pt x="848" y="0"/>
                  </a:moveTo>
                  <a:cubicBezTo>
                    <a:pt x="788" y="0"/>
                    <a:pt x="727" y="28"/>
                    <a:pt x="681" y="93"/>
                  </a:cubicBezTo>
                  <a:cubicBezTo>
                    <a:pt x="0" y="1128"/>
                    <a:pt x="0" y="2577"/>
                    <a:pt x="681" y="3553"/>
                  </a:cubicBezTo>
                  <a:cubicBezTo>
                    <a:pt x="725" y="3614"/>
                    <a:pt x="782" y="3639"/>
                    <a:pt x="838" y="3639"/>
                  </a:cubicBezTo>
                  <a:cubicBezTo>
                    <a:pt x="970" y="3639"/>
                    <a:pt x="1098" y="3500"/>
                    <a:pt x="1036" y="3375"/>
                  </a:cubicBezTo>
                  <a:cubicBezTo>
                    <a:pt x="355" y="2459"/>
                    <a:pt x="355" y="1187"/>
                    <a:pt x="1036" y="270"/>
                  </a:cubicBezTo>
                  <a:cubicBezTo>
                    <a:pt x="1096" y="128"/>
                    <a:pt x="977" y="0"/>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1"/>
            <p:cNvSpPr/>
            <p:nvPr/>
          </p:nvSpPr>
          <p:spPr>
            <a:xfrm>
              <a:off x="7483700" y="2802275"/>
              <a:ext cx="73925" cy="363350"/>
            </a:xfrm>
            <a:custGeom>
              <a:avLst/>
              <a:gdLst/>
              <a:ahLst/>
              <a:cxnLst/>
              <a:rect l="l" t="t" r="r" b="b"/>
              <a:pathLst>
                <a:path w="2957" h="14534" extrusionOk="0">
                  <a:moveTo>
                    <a:pt x="2693" y="1"/>
                  </a:moveTo>
                  <a:cubicBezTo>
                    <a:pt x="2652" y="1"/>
                    <a:pt x="2611" y="18"/>
                    <a:pt x="2577" y="59"/>
                  </a:cubicBezTo>
                  <a:cubicBezTo>
                    <a:pt x="1335" y="1597"/>
                    <a:pt x="891" y="3460"/>
                    <a:pt x="862" y="5382"/>
                  </a:cubicBezTo>
                  <a:cubicBezTo>
                    <a:pt x="803" y="7364"/>
                    <a:pt x="1098" y="9286"/>
                    <a:pt x="1010" y="11238"/>
                  </a:cubicBezTo>
                  <a:cubicBezTo>
                    <a:pt x="921" y="12302"/>
                    <a:pt x="655" y="13337"/>
                    <a:pt x="63" y="14254"/>
                  </a:cubicBezTo>
                  <a:cubicBezTo>
                    <a:pt x="0" y="14401"/>
                    <a:pt x="132" y="14534"/>
                    <a:pt x="266" y="14534"/>
                  </a:cubicBezTo>
                  <a:cubicBezTo>
                    <a:pt x="321" y="14534"/>
                    <a:pt x="376" y="14512"/>
                    <a:pt x="418" y="14461"/>
                  </a:cubicBezTo>
                  <a:cubicBezTo>
                    <a:pt x="1394" y="12864"/>
                    <a:pt x="1453" y="11119"/>
                    <a:pt x="1335" y="9315"/>
                  </a:cubicBezTo>
                  <a:cubicBezTo>
                    <a:pt x="1217" y="7393"/>
                    <a:pt x="1039" y="5382"/>
                    <a:pt x="1394" y="3460"/>
                  </a:cubicBezTo>
                  <a:cubicBezTo>
                    <a:pt x="1631" y="2336"/>
                    <a:pt x="2104" y="1242"/>
                    <a:pt x="2843" y="325"/>
                  </a:cubicBezTo>
                  <a:cubicBezTo>
                    <a:pt x="2957" y="189"/>
                    <a:pt x="2826" y="1"/>
                    <a:pt x="2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1"/>
            <p:cNvSpPr/>
            <p:nvPr/>
          </p:nvSpPr>
          <p:spPr>
            <a:xfrm>
              <a:off x="7508925" y="2951425"/>
              <a:ext cx="52525" cy="46225"/>
            </a:xfrm>
            <a:custGeom>
              <a:avLst/>
              <a:gdLst/>
              <a:ahLst/>
              <a:cxnLst/>
              <a:rect l="l" t="t" r="r" b="b"/>
              <a:pathLst>
                <a:path w="2101" h="1849" extrusionOk="0">
                  <a:moveTo>
                    <a:pt x="1897" y="0"/>
                  </a:moveTo>
                  <a:cubicBezTo>
                    <a:pt x="1849" y="0"/>
                    <a:pt x="1805" y="22"/>
                    <a:pt x="1775" y="67"/>
                  </a:cubicBezTo>
                  <a:cubicBezTo>
                    <a:pt x="1213" y="540"/>
                    <a:pt x="622" y="1043"/>
                    <a:pt x="60" y="1545"/>
                  </a:cubicBezTo>
                  <a:cubicBezTo>
                    <a:pt x="1" y="1605"/>
                    <a:pt x="1" y="1723"/>
                    <a:pt x="60" y="1782"/>
                  </a:cubicBezTo>
                  <a:cubicBezTo>
                    <a:pt x="104" y="1826"/>
                    <a:pt x="156" y="1849"/>
                    <a:pt x="204" y="1849"/>
                  </a:cubicBezTo>
                  <a:cubicBezTo>
                    <a:pt x="252" y="1849"/>
                    <a:pt x="296" y="1826"/>
                    <a:pt x="326" y="1782"/>
                  </a:cubicBezTo>
                  <a:cubicBezTo>
                    <a:pt x="888" y="1309"/>
                    <a:pt x="1479" y="806"/>
                    <a:pt x="2041" y="303"/>
                  </a:cubicBezTo>
                  <a:cubicBezTo>
                    <a:pt x="2100" y="244"/>
                    <a:pt x="2100" y="126"/>
                    <a:pt x="2041" y="67"/>
                  </a:cubicBezTo>
                  <a:cubicBezTo>
                    <a:pt x="1997" y="22"/>
                    <a:pt x="1945" y="0"/>
                    <a:pt x="18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1"/>
            <p:cNvSpPr/>
            <p:nvPr/>
          </p:nvSpPr>
          <p:spPr>
            <a:xfrm>
              <a:off x="7584600" y="3043825"/>
              <a:ext cx="116050" cy="21675"/>
            </a:xfrm>
            <a:custGeom>
              <a:avLst/>
              <a:gdLst/>
              <a:ahLst/>
              <a:cxnLst/>
              <a:rect l="l" t="t" r="r" b="b"/>
              <a:pathLst>
                <a:path w="4642" h="867" extrusionOk="0">
                  <a:moveTo>
                    <a:pt x="4310" y="1"/>
                  </a:moveTo>
                  <a:cubicBezTo>
                    <a:pt x="4290" y="1"/>
                    <a:pt x="4270" y="3"/>
                    <a:pt x="4248" y="8"/>
                  </a:cubicBezTo>
                  <a:cubicBezTo>
                    <a:pt x="3541" y="336"/>
                    <a:pt x="2754" y="503"/>
                    <a:pt x="1968" y="503"/>
                  </a:cubicBezTo>
                  <a:cubicBezTo>
                    <a:pt x="1406" y="503"/>
                    <a:pt x="845" y="417"/>
                    <a:pt x="315" y="245"/>
                  </a:cubicBezTo>
                  <a:cubicBezTo>
                    <a:pt x="305" y="244"/>
                    <a:pt x="295" y="243"/>
                    <a:pt x="285" y="243"/>
                  </a:cubicBezTo>
                  <a:cubicBezTo>
                    <a:pt x="72" y="243"/>
                    <a:pt x="0" y="543"/>
                    <a:pt x="227" y="600"/>
                  </a:cubicBezTo>
                  <a:cubicBezTo>
                    <a:pt x="806" y="776"/>
                    <a:pt x="1424" y="867"/>
                    <a:pt x="2040" y="867"/>
                  </a:cubicBezTo>
                  <a:cubicBezTo>
                    <a:pt x="2869" y="867"/>
                    <a:pt x="3696" y="703"/>
                    <a:pt x="4426" y="363"/>
                  </a:cubicBezTo>
                  <a:cubicBezTo>
                    <a:pt x="4641" y="255"/>
                    <a:pt x="4513" y="1"/>
                    <a:pt x="4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1"/>
            <p:cNvSpPr/>
            <p:nvPr/>
          </p:nvSpPr>
          <p:spPr>
            <a:xfrm>
              <a:off x="7059425" y="2933351"/>
              <a:ext cx="501275" cy="356875"/>
            </a:xfrm>
            <a:custGeom>
              <a:avLst/>
              <a:gdLst/>
              <a:ahLst/>
              <a:cxnLst/>
              <a:rect l="l" t="t" r="r" b="b"/>
              <a:pathLst>
                <a:path w="20051" h="14275" extrusionOk="0">
                  <a:moveTo>
                    <a:pt x="11610" y="0"/>
                  </a:moveTo>
                  <a:cubicBezTo>
                    <a:pt x="10650" y="0"/>
                    <a:pt x="9668" y="664"/>
                    <a:pt x="8665" y="840"/>
                  </a:cubicBezTo>
                  <a:cubicBezTo>
                    <a:pt x="8409" y="889"/>
                    <a:pt x="8146" y="906"/>
                    <a:pt x="7880" y="906"/>
                  </a:cubicBezTo>
                  <a:cubicBezTo>
                    <a:pt x="7348" y="906"/>
                    <a:pt x="6802" y="840"/>
                    <a:pt x="6270" y="840"/>
                  </a:cubicBezTo>
                  <a:cubicBezTo>
                    <a:pt x="3461" y="840"/>
                    <a:pt x="829" y="3147"/>
                    <a:pt x="415" y="5926"/>
                  </a:cubicBezTo>
                  <a:cubicBezTo>
                    <a:pt x="1" y="8677"/>
                    <a:pt x="1834" y="11604"/>
                    <a:pt x="4525" y="12462"/>
                  </a:cubicBezTo>
                  <a:lnTo>
                    <a:pt x="3106" y="12432"/>
                  </a:lnTo>
                  <a:lnTo>
                    <a:pt x="3106" y="12432"/>
                  </a:lnTo>
                  <a:cubicBezTo>
                    <a:pt x="5455" y="13502"/>
                    <a:pt x="8012" y="14274"/>
                    <a:pt x="10534" y="14274"/>
                  </a:cubicBezTo>
                  <a:cubicBezTo>
                    <a:pt x="11569" y="14274"/>
                    <a:pt x="12598" y="14144"/>
                    <a:pt x="13604" y="13852"/>
                  </a:cubicBezTo>
                  <a:cubicBezTo>
                    <a:pt x="17093" y="12906"/>
                    <a:pt x="20051" y="9534"/>
                    <a:pt x="19607" y="5956"/>
                  </a:cubicBezTo>
                  <a:cubicBezTo>
                    <a:pt x="19489" y="4980"/>
                    <a:pt x="19134" y="4034"/>
                    <a:pt x="18690" y="3147"/>
                  </a:cubicBezTo>
                  <a:cubicBezTo>
                    <a:pt x="18188" y="2141"/>
                    <a:pt x="17537" y="1136"/>
                    <a:pt x="16472" y="840"/>
                  </a:cubicBezTo>
                  <a:cubicBezTo>
                    <a:pt x="16187" y="756"/>
                    <a:pt x="15888" y="732"/>
                    <a:pt x="15582" y="732"/>
                  </a:cubicBezTo>
                  <a:cubicBezTo>
                    <a:pt x="15157" y="732"/>
                    <a:pt x="14721" y="779"/>
                    <a:pt x="14294" y="779"/>
                  </a:cubicBezTo>
                  <a:cubicBezTo>
                    <a:pt x="13945" y="779"/>
                    <a:pt x="13603" y="747"/>
                    <a:pt x="13279" y="633"/>
                  </a:cubicBezTo>
                  <a:cubicBezTo>
                    <a:pt x="12865" y="485"/>
                    <a:pt x="12539" y="189"/>
                    <a:pt x="12125" y="71"/>
                  </a:cubicBezTo>
                  <a:cubicBezTo>
                    <a:pt x="11954" y="22"/>
                    <a:pt x="11782" y="0"/>
                    <a:pt x="1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1"/>
            <p:cNvSpPr/>
            <p:nvPr/>
          </p:nvSpPr>
          <p:spPr>
            <a:xfrm>
              <a:off x="7120184" y="2959643"/>
              <a:ext cx="173923" cy="293781"/>
            </a:xfrm>
            <a:custGeom>
              <a:avLst/>
              <a:gdLst/>
              <a:ahLst/>
              <a:cxnLst/>
              <a:rect l="l" t="t" r="r" b="b"/>
              <a:pathLst>
                <a:path w="6419" h="10777" extrusionOk="0">
                  <a:moveTo>
                    <a:pt x="6005" y="0"/>
                  </a:moveTo>
                  <a:cubicBezTo>
                    <a:pt x="4351" y="0"/>
                    <a:pt x="2762" y="822"/>
                    <a:pt x="1686" y="2101"/>
                  </a:cubicBezTo>
                  <a:cubicBezTo>
                    <a:pt x="474" y="3550"/>
                    <a:pt x="1" y="5472"/>
                    <a:pt x="178" y="7365"/>
                  </a:cubicBezTo>
                  <a:cubicBezTo>
                    <a:pt x="297" y="8488"/>
                    <a:pt x="622" y="9612"/>
                    <a:pt x="1095" y="10647"/>
                  </a:cubicBezTo>
                  <a:cubicBezTo>
                    <a:pt x="1141" y="10738"/>
                    <a:pt x="1214" y="10776"/>
                    <a:pt x="1290" y="10776"/>
                  </a:cubicBezTo>
                  <a:cubicBezTo>
                    <a:pt x="1460" y="10776"/>
                    <a:pt x="1641" y="10586"/>
                    <a:pt x="1539" y="10381"/>
                  </a:cubicBezTo>
                  <a:cubicBezTo>
                    <a:pt x="592" y="8311"/>
                    <a:pt x="267" y="5738"/>
                    <a:pt x="1332" y="3579"/>
                  </a:cubicBezTo>
                  <a:cubicBezTo>
                    <a:pt x="2209" y="1824"/>
                    <a:pt x="4012" y="503"/>
                    <a:pt x="6026" y="503"/>
                  </a:cubicBezTo>
                  <a:cubicBezTo>
                    <a:pt x="6048" y="503"/>
                    <a:pt x="6070" y="504"/>
                    <a:pt x="6093" y="504"/>
                  </a:cubicBezTo>
                  <a:cubicBezTo>
                    <a:pt x="6418" y="504"/>
                    <a:pt x="6418" y="1"/>
                    <a:pt x="6093" y="1"/>
                  </a:cubicBezTo>
                  <a:cubicBezTo>
                    <a:pt x="6064" y="1"/>
                    <a:pt x="6034" y="0"/>
                    <a:pt x="6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1"/>
            <p:cNvSpPr/>
            <p:nvPr/>
          </p:nvSpPr>
          <p:spPr>
            <a:xfrm>
              <a:off x="7281025" y="2956575"/>
              <a:ext cx="40875" cy="287200"/>
            </a:xfrm>
            <a:custGeom>
              <a:avLst/>
              <a:gdLst/>
              <a:ahLst/>
              <a:cxnLst/>
              <a:rect l="l" t="t" r="r" b="b"/>
              <a:pathLst>
                <a:path w="1635" h="11488" extrusionOk="0">
                  <a:moveTo>
                    <a:pt x="371" y="0"/>
                  </a:moveTo>
                  <a:cubicBezTo>
                    <a:pt x="188" y="0"/>
                    <a:pt x="0" y="174"/>
                    <a:pt x="127" y="364"/>
                  </a:cubicBezTo>
                  <a:cubicBezTo>
                    <a:pt x="1102" y="1783"/>
                    <a:pt x="1132" y="3557"/>
                    <a:pt x="984" y="5213"/>
                  </a:cubicBezTo>
                  <a:cubicBezTo>
                    <a:pt x="807" y="7195"/>
                    <a:pt x="511" y="9206"/>
                    <a:pt x="127" y="11157"/>
                  </a:cubicBezTo>
                  <a:cubicBezTo>
                    <a:pt x="55" y="11355"/>
                    <a:pt x="223" y="11488"/>
                    <a:pt x="380" y="11488"/>
                  </a:cubicBezTo>
                  <a:cubicBezTo>
                    <a:pt x="481" y="11488"/>
                    <a:pt x="577" y="11433"/>
                    <a:pt x="600" y="11305"/>
                  </a:cubicBezTo>
                  <a:cubicBezTo>
                    <a:pt x="984" y="9265"/>
                    <a:pt x="1310" y="7165"/>
                    <a:pt x="1487" y="5095"/>
                  </a:cubicBezTo>
                  <a:cubicBezTo>
                    <a:pt x="1635" y="3380"/>
                    <a:pt x="1576" y="1546"/>
                    <a:pt x="570" y="97"/>
                  </a:cubicBezTo>
                  <a:cubicBezTo>
                    <a:pt x="519" y="29"/>
                    <a:pt x="445" y="0"/>
                    <a:pt x="3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1"/>
            <p:cNvSpPr/>
            <p:nvPr/>
          </p:nvSpPr>
          <p:spPr>
            <a:xfrm>
              <a:off x="7293075" y="2956500"/>
              <a:ext cx="162650" cy="309525"/>
            </a:xfrm>
            <a:custGeom>
              <a:avLst/>
              <a:gdLst/>
              <a:ahLst/>
              <a:cxnLst/>
              <a:rect l="l" t="t" r="r" b="b"/>
              <a:pathLst>
                <a:path w="6506" h="12381" extrusionOk="0">
                  <a:moveTo>
                    <a:pt x="342" y="1"/>
                  </a:moveTo>
                  <a:cubicBezTo>
                    <a:pt x="96" y="1"/>
                    <a:pt x="0" y="406"/>
                    <a:pt x="325" y="514"/>
                  </a:cubicBezTo>
                  <a:cubicBezTo>
                    <a:pt x="2454" y="1076"/>
                    <a:pt x="3873" y="3028"/>
                    <a:pt x="4701" y="4950"/>
                  </a:cubicBezTo>
                  <a:cubicBezTo>
                    <a:pt x="5707" y="7168"/>
                    <a:pt x="6032" y="9682"/>
                    <a:pt x="5737" y="12136"/>
                  </a:cubicBezTo>
                  <a:cubicBezTo>
                    <a:pt x="5722" y="12299"/>
                    <a:pt x="5847" y="12380"/>
                    <a:pt x="5980" y="12380"/>
                  </a:cubicBezTo>
                  <a:cubicBezTo>
                    <a:pt x="6114" y="12380"/>
                    <a:pt x="6254" y="12299"/>
                    <a:pt x="6269" y="12136"/>
                  </a:cubicBezTo>
                  <a:cubicBezTo>
                    <a:pt x="6505" y="10125"/>
                    <a:pt x="6328" y="8055"/>
                    <a:pt x="5707" y="6133"/>
                  </a:cubicBezTo>
                  <a:cubicBezTo>
                    <a:pt x="5145" y="4388"/>
                    <a:pt x="4258" y="2673"/>
                    <a:pt x="2898" y="1402"/>
                  </a:cubicBezTo>
                  <a:cubicBezTo>
                    <a:pt x="2188" y="751"/>
                    <a:pt x="1330" y="248"/>
                    <a:pt x="413" y="12"/>
                  </a:cubicBezTo>
                  <a:cubicBezTo>
                    <a:pt x="388" y="4"/>
                    <a:pt x="364" y="1"/>
                    <a:pt x="3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1"/>
            <p:cNvSpPr/>
            <p:nvPr/>
          </p:nvSpPr>
          <p:spPr>
            <a:xfrm>
              <a:off x="7299725" y="2948200"/>
              <a:ext cx="219575" cy="243900"/>
            </a:xfrm>
            <a:custGeom>
              <a:avLst/>
              <a:gdLst/>
              <a:ahLst/>
              <a:cxnLst/>
              <a:rect l="l" t="t" r="r" b="b"/>
              <a:pathLst>
                <a:path w="8783" h="9756" extrusionOk="0">
                  <a:moveTo>
                    <a:pt x="1963" y="1"/>
                  </a:moveTo>
                  <a:cubicBezTo>
                    <a:pt x="1380" y="1"/>
                    <a:pt x="803" y="101"/>
                    <a:pt x="266" y="344"/>
                  </a:cubicBezTo>
                  <a:cubicBezTo>
                    <a:pt x="1" y="423"/>
                    <a:pt x="92" y="835"/>
                    <a:pt x="326" y="835"/>
                  </a:cubicBezTo>
                  <a:cubicBezTo>
                    <a:pt x="354" y="835"/>
                    <a:pt x="383" y="829"/>
                    <a:pt x="414" y="817"/>
                  </a:cubicBezTo>
                  <a:cubicBezTo>
                    <a:pt x="921" y="601"/>
                    <a:pt x="1444" y="504"/>
                    <a:pt x="1963" y="504"/>
                  </a:cubicBezTo>
                  <a:cubicBezTo>
                    <a:pt x="3078" y="504"/>
                    <a:pt x="4178" y="950"/>
                    <a:pt x="5086" y="1615"/>
                  </a:cubicBezTo>
                  <a:cubicBezTo>
                    <a:pt x="6565" y="2739"/>
                    <a:pt x="7363" y="4454"/>
                    <a:pt x="7807" y="6258"/>
                  </a:cubicBezTo>
                  <a:cubicBezTo>
                    <a:pt x="8073" y="7323"/>
                    <a:pt x="8191" y="8417"/>
                    <a:pt x="8250" y="9511"/>
                  </a:cubicBezTo>
                  <a:cubicBezTo>
                    <a:pt x="8265" y="9674"/>
                    <a:pt x="8406" y="9755"/>
                    <a:pt x="8535" y="9755"/>
                  </a:cubicBezTo>
                  <a:cubicBezTo>
                    <a:pt x="8664" y="9755"/>
                    <a:pt x="8783" y="9674"/>
                    <a:pt x="8753" y="9511"/>
                  </a:cubicBezTo>
                  <a:cubicBezTo>
                    <a:pt x="8635" y="7471"/>
                    <a:pt x="8339" y="5371"/>
                    <a:pt x="7363" y="3538"/>
                  </a:cubicBezTo>
                  <a:cubicBezTo>
                    <a:pt x="6476" y="1911"/>
                    <a:pt x="4997" y="580"/>
                    <a:pt x="3193" y="137"/>
                  </a:cubicBezTo>
                  <a:cubicBezTo>
                    <a:pt x="2789" y="51"/>
                    <a:pt x="2375" y="1"/>
                    <a:pt x="19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1"/>
            <p:cNvSpPr/>
            <p:nvPr/>
          </p:nvSpPr>
          <p:spPr>
            <a:xfrm>
              <a:off x="7232425" y="2859200"/>
              <a:ext cx="70250" cy="109425"/>
            </a:xfrm>
            <a:custGeom>
              <a:avLst/>
              <a:gdLst/>
              <a:ahLst/>
              <a:cxnLst/>
              <a:rect l="l" t="t" r="r" b="b"/>
              <a:pathLst>
                <a:path w="2810" h="4377" extrusionOk="0">
                  <a:moveTo>
                    <a:pt x="1124" y="0"/>
                  </a:moveTo>
                  <a:cubicBezTo>
                    <a:pt x="1036" y="0"/>
                    <a:pt x="976" y="0"/>
                    <a:pt x="888" y="59"/>
                  </a:cubicBezTo>
                  <a:cubicBezTo>
                    <a:pt x="267" y="237"/>
                    <a:pt x="1" y="1035"/>
                    <a:pt x="415" y="1567"/>
                  </a:cubicBezTo>
                  <a:cubicBezTo>
                    <a:pt x="1065" y="2455"/>
                    <a:pt x="1716" y="3371"/>
                    <a:pt x="2218" y="4318"/>
                  </a:cubicBezTo>
                  <a:lnTo>
                    <a:pt x="2810" y="4377"/>
                  </a:lnTo>
                  <a:cubicBezTo>
                    <a:pt x="2780" y="3164"/>
                    <a:pt x="2455" y="1893"/>
                    <a:pt x="1923" y="799"/>
                  </a:cubicBezTo>
                  <a:cubicBezTo>
                    <a:pt x="1775" y="414"/>
                    <a:pt x="1509" y="59"/>
                    <a:pt x="1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1"/>
            <p:cNvSpPr/>
            <p:nvPr/>
          </p:nvSpPr>
          <p:spPr>
            <a:xfrm>
              <a:off x="7283475" y="2867075"/>
              <a:ext cx="143900" cy="95550"/>
            </a:xfrm>
            <a:custGeom>
              <a:avLst/>
              <a:gdLst/>
              <a:ahLst/>
              <a:cxnLst/>
              <a:rect l="l" t="t" r="r" b="b"/>
              <a:pathLst>
                <a:path w="5756" h="3822" extrusionOk="0">
                  <a:moveTo>
                    <a:pt x="3044" y="375"/>
                  </a:moveTo>
                  <a:cubicBezTo>
                    <a:pt x="3311" y="375"/>
                    <a:pt x="3308" y="1002"/>
                    <a:pt x="3282" y="1164"/>
                  </a:cubicBezTo>
                  <a:cubicBezTo>
                    <a:pt x="3256" y="1242"/>
                    <a:pt x="3225" y="1317"/>
                    <a:pt x="3189" y="1387"/>
                  </a:cubicBezTo>
                  <a:lnTo>
                    <a:pt x="3189" y="1387"/>
                  </a:lnTo>
                  <a:cubicBezTo>
                    <a:pt x="3180" y="1382"/>
                    <a:pt x="3172" y="1376"/>
                    <a:pt x="3163" y="1371"/>
                  </a:cubicBezTo>
                  <a:cubicBezTo>
                    <a:pt x="3015" y="1252"/>
                    <a:pt x="2927" y="1105"/>
                    <a:pt x="2838" y="957"/>
                  </a:cubicBezTo>
                  <a:cubicBezTo>
                    <a:pt x="2808" y="809"/>
                    <a:pt x="2779" y="484"/>
                    <a:pt x="2956" y="395"/>
                  </a:cubicBezTo>
                  <a:cubicBezTo>
                    <a:pt x="2988" y="382"/>
                    <a:pt x="3017" y="375"/>
                    <a:pt x="3044" y="375"/>
                  </a:cubicBezTo>
                  <a:close/>
                  <a:moveTo>
                    <a:pt x="1289" y="612"/>
                  </a:moveTo>
                  <a:cubicBezTo>
                    <a:pt x="1500" y="612"/>
                    <a:pt x="1708" y="791"/>
                    <a:pt x="1773" y="986"/>
                  </a:cubicBezTo>
                  <a:cubicBezTo>
                    <a:pt x="1889" y="1296"/>
                    <a:pt x="1790" y="1656"/>
                    <a:pt x="1625" y="1976"/>
                  </a:cubicBezTo>
                  <a:lnTo>
                    <a:pt x="1625" y="1976"/>
                  </a:lnTo>
                  <a:cubicBezTo>
                    <a:pt x="1544" y="1934"/>
                    <a:pt x="1465" y="1880"/>
                    <a:pt x="1389" y="1814"/>
                  </a:cubicBezTo>
                  <a:cubicBezTo>
                    <a:pt x="1152" y="1607"/>
                    <a:pt x="738" y="986"/>
                    <a:pt x="1064" y="691"/>
                  </a:cubicBezTo>
                  <a:cubicBezTo>
                    <a:pt x="1135" y="635"/>
                    <a:pt x="1212" y="612"/>
                    <a:pt x="1289" y="612"/>
                  </a:cubicBezTo>
                  <a:close/>
                  <a:moveTo>
                    <a:pt x="2997" y="0"/>
                  </a:moveTo>
                  <a:cubicBezTo>
                    <a:pt x="2596" y="0"/>
                    <a:pt x="2402" y="542"/>
                    <a:pt x="2454" y="927"/>
                  </a:cubicBezTo>
                  <a:cubicBezTo>
                    <a:pt x="2519" y="1256"/>
                    <a:pt x="2722" y="1512"/>
                    <a:pt x="2986" y="1679"/>
                  </a:cubicBezTo>
                  <a:lnTo>
                    <a:pt x="2986" y="1679"/>
                  </a:lnTo>
                  <a:cubicBezTo>
                    <a:pt x="2752" y="1939"/>
                    <a:pt x="2432" y="2093"/>
                    <a:pt x="2104" y="2093"/>
                  </a:cubicBezTo>
                  <a:cubicBezTo>
                    <a:pt x="2075" y="2093"/>
                    <a:pt x="2046" y="2092"/>
                    <a:pt x="2017" y="2089"/>
                  </a:cubicBezTo>
                  <a:lnTo>
                    <a:pt x="2017" y="2089"/>
                  </a:lnTo>
                  <a:cubicBezTo>
                    <a:pt x="2236" y="1636"/>
                    <a:pt x="2332" y="1063"/>
                    <a:pt x="1980" y="661"/>
                  </a:cubicBezTo>
                  <a:cubicBezTo>
                    <a:pt x="1819" y="440"/>
                    <a:pt x="1521" y="273"/>
                    <a:pt x="1236" y="273"/>
                  </a:cubicBezTo>
                  <a:cubicBezTo>
                    <a:pt x="1102" y="273"/>
                    <a:pt x="970" y="310"/>
                    <a:pt x="857" y="395"/>
                  </a:cubicBezTo>
                  <a:cubicBezTo>
                    <a:pt x="354" y="779"/>
                    <a:pt x="620" y="1519"/>
                    <a:pt x="945" y="1903"/>
                  </a:cubicBezTo>
                  <a:cubicBezTo>
                    <a:pt x="1089" y="2058"/>
                    <a:pt x="1258" y="2188"/>
                    <a:pt x="1440" y="2284"/>
                  </a:cubicBezTo>
                  <a:lnTo>
                    <a:pt x="1440" y="2284"/>
                  </a:lnTo>
                  <a:cubicBezTo>
                    <a:pt x="1403" y="2337"/>
                    <a:pt x="1366" y="2388"/>
                    <a:pt x="1330" y="2435"/>
                  </a:cubicBezTo>
                  <a:cubicBezTo>
                    <a:pt x="1004" y="2849"/>
                    <a:pt x="620" y="3175"/>
                    <a:pt x="176" y="3441"/>
                  </a:cubicBezTo>
                  <a:cubicBezTo>
                    <a:pt x="0" y="3567"/>
                    <a:pt x="103" y="3821"/>
                    <a:pt x="265" y="3821"/>
                  </a:cubicBezTo>
                  <a:cubicBezTo>
                    <a:pt x="293" y="3821"/>
                    <a:pt x="323" y="3813"/>
                    <a:pt x="354" y="3796"/>
                  </a:cubicBezTo>
                  <a:cubicBezTo>
                    <a:pt x="910" y="3462"/>
                    <a:pt x="1440" y="2998"/>
                    <a:pt x="1821" y="2427"/>
                  </a:cubicBezTo>
                  <a:lnTo>
                    <a:pt x="1821" y="2427"/>
                  </a:lnTo>
                  <a:cubicBezTo>
                    <a:pt x="1927" y="2453"/>
                    <a:pt x="2035" y="2466"/>
                    <a:pt x="2144" y="2466"/>
                  </a:cubicBezTo>
                  <a:cubicBezTo>
                    <a:pt x="2238" y="2466"/>
                    <a:pt x="2331" y="2456"/>
                    <a:pt x="2424" y="2435"/>
                  </a:cubicBezTo>
                  <a:cubicBezTo>
                    <a:pt x="2799" y="2356"/>
                    <a:pt x="3122" y="2132"/>
                    <a:pt x="3347" y="1843"/>
                  </a:cubicBezTo>
                  <a:lnTo>
                    <a:pt x="3347" y="1843"/>
                  </a:lnTo>
                  <a:cubicBezTo>
                    <a:pt x="3461" y="1876"/>
                    <a:pt x="3578" y="1897"/>
                    <a:pt x="3696" y="1903"/>
                  </a:cubicBezTo>
                  <a:cubicBezTo>
                    <a:pt x="3751" y="1910"/>
                    <a:pt x="3805" y="1913"/>
                    <a:pt x="3860" y="1913"/>
                  </a:cubicBezTo>
                  <a:cubicBezTo>
                    <a:pt x="4531" y="1913"/>
                    <a:pt x="5125" y="1426"/>
                    <a:pt x="5618" y="1016"/>
                  </a:cubicBezTo>
                  <a:cubicBezTo>
                    <a:pt x="5756" y="901"/>
                    <a:pt x="5626" y="733"/>
                    <a:pt x="5478" y="733"/>
                  </a:cubicBezTo>
                  <a:cubicBezTo>
                    <a:pt x="5435" y="733"/>
                    <a:pt x="5391" y="746"/>
                    <a:pt x="5352" y="779"/>
                  </a:cubicBezTo>
                  <a:cubicBezTo>
                    <a:pt x="4916" y="1128"/>
                    <a:pt x="4351" y="1557"/>
                    <a:pt x="3776" y="1557"/>
                  </a:cubicBezTo>
                  <a:cubicBezTo>
                    <a:pt x="3698" y="1557"/>
                    <a:pt x="3619" y="1549"/>
                    <a:pt x="3540" y="1532"/>
                  </a:cubicBezTo>
                  <a:lnTo>
                    <a:pt x="3540" y="1532"/>
                  </a:lnTo>
                  <a:cubicBezTo>
                    <a:pt x="3565" y="1479"/>
                    <a:pt x="3588" y="1425"/>
                    <a:pt x="3607" y="1371"/>
                  </a:cubicBezTo>
                  <a:cubicBezTo>
                    <a:pt x="3755" y="927"/>
                    <a:pt x="3696" y="217"/>
                    <a:pt x="3193" y="40"/>
                  </a:cubicBezTo>
                  <a:cubicBezTo>
                    <a:pt x="3123" y="13"/>
                    <a:pt x="3058"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62"/>
        <p:cNvGrpSpPr/>
        <p:nvPr/>
      </p:nvGrpSpPr>
      <p:grpSpPr>
        <a:xfrm>
          <a:off x="0" y="0"/>
          <a:ext cx="0" cy="0"/>
          <a:chOff x="0" y="0"/>
          <a:chExt cx="0" cy="0"/>
        </a:xfrm>
      </p:grpSpPr>
      <p:sp>
        <p:nvSpPr>
          <p:cNvPr id="2063" name="Google Shape;2063;p82"/>
          <p:cNvSpPr txBox="1">
            <a:spLocks noGrp="1"/>
          </p:cNvSpPr>
          <p:nvPr>
            <p:ph type="body" idx="1"/>
          </p:nvPr>
        </p:nvSpPr>
        <p:spPr>
          <a:xfrm>
            <a:off x="0" y="825600"/>
            <a:ext cx="8909400" cy="2697300"/>
          </a:xfrm>
          <a:prstGeom prst="rect">
            <a:avLst/>
          </a:prstGeom>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en" sz="2500">
                <a:latin typeface="Alef"/>
                <a:ea typeface="Alef"/>
                <a:cs typeface="Alef"/>
                <a:sym typeface="Alef"/>
              </a:rPr>
              <a:t>יש להתייחס בניתוח הגרפים לנקודות הבאות:</a:t>
            </a:r>
            <a:endParaRPr sz="2500">
              <a:latin typeface="Alef"/>
              <a:ea typeface="Alef"/>
              <a:cs typeface="Alef"/>
              <a:sym typeface="Alef"/>
            </a:endParaRPr>
          </a:p>
          <a:p>
            <a:pPr marL="457200" lvl="0" indent="-387350" algn="r" rtl="1">
              <a:lnSpc>
                <a:spcPct val="150000"/>
              </a:lnSpc>
              <a:spcBef>
                <a:spcPts val="0"/>
              </a:spcBef>
              <a:spcAft>
                <a:spcPts val="0"/>
              </a:spcAft>
              <a:buClr>
                <a:srgbClr val="990000"/>
              </a:buClr>
              <a:buSzPts val="2500"/>
              <a:buFont typeface="Alef"/>
              <a:buAutoNum type="arabicPeriod"/>
            </a:pPr>
            <a:r>
              <a:rPr lang="en" sz="2500" b="1">
                <a:solidFill>
                  <a:srgbClr val="990000"/>
                </a:solidFill>
                <a:latin typeface="Alef"/>
                <a:ea typeface="Alef"/>
                <a:cs typeface="Alef"/>
                <a:sym typeface="Alef"/>
              </a:rPr>
              <a:t>שני תרחישי ייצור שונים:</a:t>
            </a:r>
            <a:r>
              <a:rPr lang="en" sz="2500">
                <a:solidFill>
                  <a:srgbClr val="990000"/>
                </a:solidFill>
                <a:latin typeface="Alef"/>
                <a:ea typeface="Alef"/>
                <a:cs typeface="Alef"/>
                <a:sym typeface="Alef"/>
              </a:rPr>
              <a:t> </a:t>
            </a:r>
            <a:endParaRPr sz="2500">
              <a:solidFill>
                <a:srgbClr val="990000"/>
              </a:solidFill>
              <a:latin typeface="Alef"/>
              <a:ea typeface="Alef"/>
              <a:cs typeface="Alef"/>
              <a:sym typeface="Alef"/>
            </a:endParaRPr>
          </a:p>
          <a:p>
            <a:pPr marL="0" lvl="0" indent="0" algn="r" rtl="1">
              <a:lnSpc>
                <a:spcPct val="150000"/>
              </a:lnSpc>
              <a:spcBef>
                <a:spcPts val="0"/>
              </a:spcBef>
              <a:spcAft>
                <a:spcPts val="0"/>
              </a:spcAft>
              <a:buNone/>
            </a:pPr>
            <a:r>
              <a:rPr lang="en" sz="2500">
                <a:latin typeface="Alef"/>
                <a:ea typeface="Alef"/>
                <a:cs typeface="Alef"/>
                <a:sym typeface="Alef"/>
              </a:rPr>
              <a:t>תרחיש א: ייצור חקלאי בשטח המשמש כיום למזון אדם בתוספת</a:t>
            </a:r>
            <a:endParaRPr sz="2500">
              <a:latin typeface="Alef"/>
              <a:ea typeface="Alef"/>
              <a:cs typeface="Alef"/>
              <a:sym typeface="Alef"/>
            </a:endParaRPr>
          </a:p>
          <a:p>
            <a:pPr marL="0" lvl="0" indent="0" algn="r" rtl="1">
              <a:lnSpc>
                <a:spcPct val="150000"/>
              </a:lnSpc>
              <a:spcBef>
                <a:spcPts val="0"/>
              </a:spcBef>
              <a:spcAft>
                <a:spcPts val="0"/>
              </a:spcAft>
              <a:buNone/>
            </a:pPr>
            <a:r>
              <a:rPr lang="en" sz="2500">
                <a:latin typeface="Alef"/>
                <a:ea typeface="Alef"/>
                <a:cs typeface="Alef"/>
                <a:sym typeface="Alef"/>
              </a:rPr>
              <a:t> </a:t>
            </a:r>
            <a:r>
              <a:rPr lang="en" sz="2500">
                <a:solidFill>
                  <a:schemeClr val="accent6"/>
                </a:solidFill>
                <a:latin typeface="Alef"/>
                <a:ea typeface="Alef"/>
                <a:cs typeface="Alef"/>
                <a:sym typeface="Alef"/>
              </a:rPr>
              <a:t>שטחי חיטה שמיועדים להזנת בעלי חיים </a:t>
            </a:r>
            <a:r>
              <a:rPr lang="en" sz="2000">
                <a:solidFill>
                  <a:schemeClr val="accent6"/>
                </a:solidFill>
                <a:latin typeface="Alef"/>
                <a:ea typeface="Alef"/>
                <a:cs typeface="Alef"/>
                <a:sym typeface="Alef"/>
              </a:rPr>
              <a:t>(2.82 מיליון דונם)</a:t>
            </a:r>
            <a:endParaRPr sz="2000">
              <a:solidFill>
                <a:schemeClr val="accent6"/>
              </a:solidFill>
              <a:latin typeface="Alef"/>
              <a:ea typeface="Alef"/>
              <a:cs typeface="Alef"/>
              <a:sym typeface="Alef"/>
            </a:endParaRPr>
          </a:p>
          <a:p>
            <a:pPr marL="0" lvl="0" indent="0" algn="r" rtl="1">
              <a:lnSpc>
                <a:spcPct val="150000"/>
              </a:lnSpc>
              <a:spcBef>
                <a:spcPts val="0"/>
              </a:spcBef>
              <a:spcAft>
                <a:spcPts val="0"/>
              </a:spcAft>
              <a:buNone/>
            </a:pPr>
            <a:r>
              <a:rPr lang="en" sz="2500">
                <a:solidFill>
                  <a:schemeClr val="accent6"/>
                </a:solidFill>
                <a:latin typeface="Alef"/>
                <a:ea typeface="Alef"/>
                <a:cs typeface="Alef"/>
                <a:sym typeface="Alef"/>
              </a:rPr>
              <a:t>תרחיש ב: ייצור בניצול כלל השטח החקלאי למזון אדם </a:t>
            </a:r>
            <a:r>
              <a:rPr lang="en" sz="2000">
                <a:solidFill>
                  <a:schemeClr val="accent6"/>
                </a:solidFill>
                <a:latin typeface="Alef"/>
                <a:ea typeface="Alef"/>
                <a:cs typeface="Alef"/>
                <a:sym typeface="Alef"/>
              </a:rPr>
              <a:t>(4.35 מיליון דונם)</a:t>
            </a:r>
            <a:endParaRPr sz="2000">
              <a:solidFill>
                <a:schemeClr val="accent6"/>
              </a:solidFill>
              <a:latin typeface="Alef"/>
              <a:ea typeface="Alef"/>
              <a:cs typeface="Alef"/>
              <a:sym typeface="Alef"/>
            </a:endParaRPr>
          </a:p>
          <a:p>
            <a:pPr marL="457200" lvl="0" indent="-387350" algn="r" rtl="1">
              <a:lnSpc>
                <a:spcPct val="150000"/>
              </a:lnSpc>
              <a:spcBef>
                <a:spcPts val="0"/>
              </a:spcBef>
              <a:spcAft>
                <a:spcPts val="0"/>
              </a:spcAft>
              <a:buClr>
                <a:srgbClr val="990000"/>
              </a:buClr>
              <a:buSzPts val="2500"/>
              <a:buFont typeface="Alef"/>
              <a:buAutoNum type="arabicPeriod"/>
            </a:pPr>
            <a:r>
              <a:rPr lang="en" sz="2500" b="1">
                <a:solidFill>
                  <a:srgbClr val="990000"/>
                </a:solidFill>
                <a:latin typeface="Alef"/>
                <a:ea typeface="Alef"/>
                <a:cs typeface="Alef"/>
                <a:sym typeface="Alef"/>
              </a:rPr>
              <a:t>גודל האוכלוסייה ב 2018 והגודל הצפוי ב 2035</a:t>
            </a:r>
            <a:endParaRPr sz="2500" b="1">
              <a:solidFill>
                <a:srgbClr val="990000"/>
              </a:solidFill>
              <a:latin typeface="Alef"/>
              <a:ea typeface="Alef"/>
              <a:cs typeface="Alef"/>
              <a:sym typeface="Alef"/>
            </a:endParaRPr>
          </a:p>
          <a:p>
            <a:pPr marL="457200" lvl="0" indent="0" algn="r" rtl="1">
              <a:lnSpc>
                <a:spcPct val="150000"/>
              </a:lnSpc>
              <a:spcBef>
                <a:spcPts val="0"/>
              </a:spcBef>
              <a:spcAft>
                <a:spcPts val="0"/>
              </a:spcAft>
              <a:buNone/>
            </a:pPr>
            <a:endParaRPr sz="2500">
              <a:solidFill>
                <a:srgbClr val="990000"/>
              </a:solidFill>
              <a:latin typeface="Alef"/>
              <a:ea typeface="Alef"/>
              <a:cs typeface="Alef"/>
              <a:sym typeface="Alef"/>
            </a:endParaRPr>
          </a:p>
          <a:p>
            <a:pPr marL="0" lvl="0" indent="0" algn="ctr" rtl="1">
              <a:lnSpc>
                <a:spcPct val="150000"/>
              </a:lnSpc>
              <a:spcBef>
                <a:spcPts val="0"/>
              </a:spcBef>
              <a:spcAft>
                <a:spcPts val="0"/>
              </a:spcAft>
              <a:buNone/>
            </a:pPr>
            <a:endParaRPr sz="2500">
              <a:latin typeface="Alef"/>
              <a:ea typeface="Alef"/>
              <a:cs typeface="Alef"/>
              <a:sym typeface="Alef"/>
            </a:endParaRPr>
          </a:p>
        </p:txBody>
      </p:sp>
      <p:sp>
        <p:nvSpPr>
          <p:cNvPr id="2064" name="Google Shape;2064;p82"/>
          <p:cNvSpPr txBox="1">
            <a:spLocks noGrp="1"/>
          </p:cNvSpPr>
          <p:nvPr>
            <p:ph type="title"/>
          </p:nvPr>
        </p:nvSpPr>
        <p:spPr>
          <a:xfrm>
            <a:off x="3826875" y="170035"/>
            <a:ext cx="47490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ניתוח הגרפים</a:t>
            </a:r>
            <a:endParaRPr>
              <a:latin typeface="Alef"/>
              <a:ea typeface="Alef"/>
              <a:cs typeface="Alef"/>
              <a:sym typeface="Alef"/>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83"/>
          <p:cNvSpPr txBox="1">
            <a:spLocks noGrp="1"/>
          </p:cNvSpPr>
          <p:nvPr>
            <p:ph type="body" idx="1"/>
          </p:nvPr>
        </p:nvSpPr>
        <p:spPr>
          <a:xfrm>
            <a:off x="230550" y="979725"/>
            <a:ext cx="8682900" cy="2878200"/>
          </a:xfrm>
          <a:prstGeom prst="rect">
            <a:avLst/>
          </a:prstGeom>
        </p:spPr>
        <p:txBody>
          <a:bodyPr spcFirstLastPara="1" wrap="square" lIns="91425" tIns="91425" rIns="91425" bIns="91425" anchor="t" anchorCtr="0">
            <a:noAutofit/>
          </a:bodyPr>
          <a:lstStyle/>
          <a:p>
            <a:pPr marL="0" lvl="0" indent="0" algn="ctr" rtl="1">
              <a:lnSpc>
                <a:spcPct val="150000"/>
              </a:lnSpc>
              <a:spcBef>
                <a:spcPts val="0"/>
              </a:spcBef>
              <a:spcAft>
                <a:spcPts val="0"/>
              </a:spcAft>
              <a:buNone/>
            </a:pPr>
            <a:r>
              <a:rPr lang="en" sz="2000" b="1">
                <a:solidFill>
                  <a:schemeClr val="dk2"/>
                </a:solidFill>
                <a:latin typeface="Alef"/>
                <a:ea typeface="Alef"/>
                <a:cs typeface="Alef"/>
                <a:sym typeface="Alef"/>
              </a:rPr>
              <a:t>הגרפים מציגים את היחס באחוזים בין ייצור המזון לצריכה שנתית מומלצת:</a:t>
            </a:r>
            <a:endParaRPr sz="2000" b="1">
              <a:solidFill>
                <a:schemeClr val="dk2"/>
              </a:solidFill>
              <a:latin typeface="Alef"/>
              <a:ea typeface="Alef"/>
              <a:cs typeface="Alef"/>
              <a:sym typeface="Alef"/>
            </a:endParaRPr>
          </a:p>
          <a:p>
            <a:pPr marL="457200" lvl="0" indent="-355600" algn="just" rtl="1">
              <a:lnSpc>
                <a:spcPct val="150000"/>
              </a:lnSpc>
              <a:spcBef>
                <a:spcPts val="0"/>
              </a:spcBef>
              <a:spcAft>
                <a:spcPts val="0"/>
              </a:spcAft>
              <a:buSzPts val="2000"/>
              <a:buFont typeface="Alef"/>
              <a:buChar char="❖"/>
            </a:pPr>
            <a:r>
              <a:rPr lang="en" sz="2000">
                <a:latin typeface="Alef"/>
                <a:ea typeface="Alef"/>
                <a:cs typeface="Alef"/>
                <a:sym typeface="Alef"/>
              </a:rPr>
              <a:t> </a:t>
            </a:r>
            <a:r>
              <a:rPr lang="en" sz="2000" b="1">
                <a:latin typeface="Alef"/>
                <a:ea typeface="Alef"/>
                <a:cs typeface="Alef"/>
                <a:sym typeface="Alef"/>
              </a:rPr>
              <a:t>100%</a:t>
            </a:r>
            <a:r>
              <a:rPr lang="en" sz="2000">
                <a:latin typeface="Alef"/>
                <a:ea typeface="Alef"/>
                <a:cs typeface="Alef"/>
                <a:sym typeface="Alef"/>
              </a:rPr>
              <a:t> </a:t>
            </a:r>
            <a:r>
              <a:rPr lang="en" sz="2000" b="1">
                <a:latin typeface="Alef"/>
                <a:ea typeface="Alef"/>
                <a:cs typeface="Alef"/>
                <a:sym typeface="Alef"/>
              </a:rPr>
              <a:t>ייצור</a:t>
            </a:r>
            <a:r>
              <a:rPr lang="en" sz="2000">
                <a:latin typeface="Alef"/>
                <a:ea typeface="Alef"/>
                <a:cs typeface="Alef"/>
                <a:sym typeface="Alef"/>
              </a:rPr>
              <a:t> - הייצור שווה בערכו לצריכה המומלצת של מרכיבי התזונה </a:t>
            </a:r>
            <a:endParaRPr sz="2000">
              <a:latin typeface="Alef"/>
              <a:ea typeface="Alef"/>
              <a:cs typeface="Alef"/>
              <a:sym typeface="Alef"/>
            </a:endParaRPr>
          </a:p>
          <a:p>
            <a:pPr marL="457200" lvl="0" indent="-355600" algn="just" rtl="1">
              <a:lnSpc>
                <a:spcPct val="150000"/>
              </a:lnSpc>
              <a:spcBef>
                <a:spcPts val="0"/>
              </a:spcBef>
              <a:spcAft>
                <a:spcPts val="0"/>
              </a:spcAft>
              <a:buSzPts val="2000"/>
              <a:buFont typeface="Alef"/>
              <a:buChar char="❖"/>
            </a:pPr>
            <a:r>
              <a:rPr lang="en" sz="2000" b="1">
                <a:latin typeface="Alef"/>
                <a:ea typeface="Alef"/>
                <a:cs typeface="Alef"/>
                <a:sym typeface="Alef"/>
              </a:rPr>
              <a:t>מעל  100% ייצור</a:t>
            </a:r>
            <a:r>
              <a:rPr lang="en" sz="2000">
                <a:latin typeface="Alef"/>
                <a:ea typeface="Alef"/>
                <a:cs typeface="Alef"/>
                <a:sym typeface="Alef"/>
              </a:rPr>
              <a:t> -  הייצור מעל ההמלצות </a:t>
            </a:r>
            <a:endParaRPr sz="2000">
              <a:latin typeface="Alef"/>
              <a:ea typeface="Alef"/>
              <a:cs typeface="Alef"/>
              <a:sym typeface="Alef"/>
            </a:endParaRPr>
          </a:p>
          <a:p>
            <a:pPr marL="457200" lvl="0" indent="-355600" algn="just" rtl="1">
              <a:lnSpc>
                <a:spcPct val="150000"/>
              </a:lnSpc>
              <a:spcBef>
                <a:spcPts val="0"/>
              </a:spcBef>
              <a:spcAft>
                <a:spcPts val="0"/>
              </a:spcAft>
              <a:buSzPts val="2000"/>
              <a:buFont typeface="Alef"/>
              <a:buChar char="❖"/>
            </a:pPr>
            <a:r>
              <a:rPr lang="en" sz="2000" b="1">
                <a:latin typeface="Alef"/>
                <a:ea typeface="Alef"/>
                <a:cs typeface="Alef"/>
                <a:sym typeface="Alef"/>
              </a:rPr>
              <a:t>מתחת ל- 100% ייצור</a:t>
            </a:r>
            <a:r>
              <a:rPr lang="en" sz="2000">
                <a:latin typeface="Alef"/>
                <a:ea typeface="Alef"/>
                <a:cs typeface="Alef"/>
                <a:sym typeface="Alef"/>
              </a:rPr>
              <a:t> - הייצור נמוך מההמלצות ויהיה מחסור באותו מרכיב תזונה</a:t>
            </a:r>
            <a:endParaRPr sz="2000">
              <a:latin typeface="Alef"/>
              <a:ea typeface="Alef"/>
              <a:cs typeface="Alef"/>
              <a:sym typeface="Alef"/>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sp>
        <p:nvSpPr>
          <p:cNvPr id="2074" name="Google Shape;2074;p84"/>
          <p:cNvSpPr txBox="1"/>
          <p:nvPr/>
        </p:nvSpPr>
        <p:spPr>
          <a:xfrm>
            <a:off x="3065425" y="482225"/>
            <a:ext cx="5154900" cy="861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200" b="1">
                <a:solidFill>
                  <a:schemeClr val="dk2"/>
                </a:solidFill>
                <a:latin typeface="Alef"/>
                <a:ea typeface="Alef"/>
                <a:cs typeface="Alef"/>
                <a:sym typeface="Alef"/>
              </a:rPr>
              <a:t>ציר y בשלושת הגרפים מתייחס ל :</a:t>
            </a:r>
            <a:endParaRPr sz="2200" b="1">
              <a:solidFill>
                <a:schemeClr val="dk2"/>
              </a:solidFill>
              <a:latin typeface="Alef"/>
              <a:ea typeface="Alef"/>
              <a:cs typeface="Alef"/>
              <a:sym typeface="Alef"/>
            </a:endParaRPr>
          </a:p>
          <a:p>
            <a:pPr marL="0" lvl="0" indent="0" algn="r" rtl="1">
              <a:spcBef>
                <a:spcPts val="0"/>
              </a:spcBef>
              <a:spcAft>
                <a:spcPts val="0"/>
              </a:spcAft>
              <a:buNone/>
            </a:pPr>
            <a:r>
              <a:rPr lang="en" sz="2400" b="1">
                <a:solidFill>
                  <a:schemeClr val="dk2"/>
                </a:solidFill>
                <a:latin typeface="Alef"/>
                <a:ea typeface="Alef"/>
                <a:cs typeface="Alef"/>
                <a:sym typeface="Alef"/>
              </a:rPr>
              <a:t>השוואת הייצור לצריכה מומלצת</a:t>
            </a:r>
            <a:endParaRPr sz="2200" b="1">
              <a:solidFill>
                <a:schemeClr val="dk2"/>
              </a:solidFill>
              <a:latin typeface="Alef"/>
              <a:ea typeface="Alef"/>
              <a:cs typeface="Alef"/>
              <a:sym typeface="Alef"/>
            </a:endParaRPr>
          </a:p>
          <a:p>
            <a:pPr marL="0" lvl="0" indent="0" algn="r" rtl="1">
              <a:spcBef>
                <a:spcPts val="0"/>
              </a:spcBef>
              <a:spcAft>
                <a:spcPts val="0"/>
              </a:spcAft>
              <a:buNone/>
            </a:pPr>
            <a:endParaRPr sz="2200" b="1">
              <a:solidFill>
                <a:schemeClr val="dk2"/>
              </a:solidFill>
              <a:latin typeface="Alef"/>
              <a:ea typeface="Alef"/>
              <a:cs typeface="Alef"/>
              <a:sym typeface="Alef"/>
            </a:endParaRPr>
          </a:p>
        </p:txBody>
      </p:sp>
      <p:sp>
        <p:nvSpPr>
          <p:cNvPr id="2075" name="Google Shape;2075;p84"/>
          <p:cNvSpPr txBox="1"/>
          <p:nvPr/>
        </p:nvSpPr>
        <p:spPr>
          <a:xfrm>
            <a:off x="1213675" y="1859875"/>
            <a:ext cx="6854400" cy="861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900">
                <a:latin typeface="Alef"/>
                <a:ea typeface="Alef"/>
                <a:cs typeface="Alef"/>
                <a:sym typeface="Alef"/>
              </a:rPr>
              <a:t>כושר הייצור של רכיבי המזון/ הצריכה המומלצת של רכיבי מזון</a:t>
            </a:r>
            <a:endParaRPr sz="1900">
              <a:latin typeface="Alef"/>
              <a:ea typeface="Alef"/>
              <a:cs typeface="Alef"/>
              <a:sym typeface="Alef"/>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1"/>
          <p:cNvSpPr txBox="1"/>
          <p:nvPr/>
        </p:nvSpPr>
        <p:spPr>
          <a:xfrm>
            <a:off x="321475" y="1775300"/>
            <a:ext cx="6046800" cy="873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3200">
                <a:solidFill>
                  <a:srgbClr val="FFFFFF"/>
                </a:solidFill>
                <a:latin typeface="Alef"/>
                <a:ea typeface="Alef"/>
                <a:cs typeface="Alef"/>
                <a:sym typeface="Alef"/>
              </a:rPr>
              <a:t>מה משמעות המושג תזונה מקיימת ?</a:t>
            </a:r>
            <a:endParaRPr sz="3200">
              <a:solidFill>
                <a:srgbClr val="FFFFFF"/>
              </a:solidFill>
              <a:latin typeface="Alef"/>
              <a:ea typeface="Alef"/>
              <a:cs typeface="Alef"/>
              <a:sym typeface="Alef"/>
            </a:endParaRPr>
          </a:p>
        </p:txBody>
      </p:sp>
      <p:pic>
        <p:nvPicPr>
          <p:cNvPr id="662" name="Google Shape;662;p31">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663" name="Google Shape;663;p31">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p85"/>
          <p:cNvSpPr txBox="1"/>
          <p:nvPr/>
        </p:nvSpPr>
        <p:spPr>
          <a:xfrm>
            <a:off x="2543275" y="1181450"/>
            <a:ext cx="1941900" cy="6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a:latin typeface="Poppins Light"/>
                <a:ea typeface="Poppins Light"/>
                <a:cs typeface="Poppins Light"/>
                <a:sym typeface="Poppins Light"/>
              </a:rPr>
              <a:t>2035</a:t>
            </a:r>
            <a:endParaRPr sz="5000">
              <a:latin typeface="Poppins Light"/>
              <a:ea typeface="Poppins Light"/>
              <a:cs typeface="Poppins Light"/>
              <a:sym typeface="Poppins Light"/>
            </a:endParaRPr>
          </a:p>
        </p:txBody>
      </p:sp>
      <p:sp>
        <p:nvSpPr>
          <p:cNvPr id="2081" name="Google Shape;2081;p85"/>
          <p:cNvSpPr txBox="1"/>
          <p:nvPr/>
        </p:nvSpPr>
        <p:spPr>
          <a:xfrm>
            <a:off x="5616275" y="1082600"/>
            <a:ext cx="18447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a:latin typeface="Poppins Light"/>
                <a:ea typeface="Poppins Light"/>
                <a:cs typeface="Poppins Light"/>
                <a:sym typeface="Poppins Light"/>
              </a:rPr>
              <a:t>2018</a:t>
            </a:r>
            <a:endParaRPr sz="5000">
              <a:latin typeface="Poppins Light"/>
              <a:ea typeface="Poppins Light"/>
              <a:cs typeface="Poppins Light"/>
              <a:sym typeface="Poppins Light"/>
            </a:endParaRPr>
          </a:p>
        </p:txBody>
      </p:sp>
      <p:sp>
        <p:nvSpPr>
          <p:cNvPr id="2082" name="Google Shape;2082;p85"/>
          <p:cNvSpPr/>
          <p:nvPr/>
        </p:nvSpPr>
        <p:spPr>
          <a:xfrm>
            <a:off x="6588475" y="2049000"/>
            <a:ext cx="496800" cy="1188600"/>
          </a:xfrm>
          <a:prstGeom prst="rect">
            <a:avLst/>
          </a:prstGeom>
          <a:solidFill>
            <a:srgbClr val="65E0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5"/>
          <p:cNvSpPr/>
          <p:nvPr/>
        </p:nvSpPr>
        <p:spPr>
          <a:xfrm>
            <a:off x="5813925" y="2048988"/>
            <a:ext cx="496800" cy="1188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4" name="Google Shape;2084;p85"/>
          <p:cNvPicPr preferRelativeResize="0"/>
          <p:nvPr/>
        </p:nvPicPr>
        <p:blipFill>
          <a:blip r:embed="rId3">
            <a:alphaModFix/>
          </a:blip>
          <a:stretch>
            <a:fillRect/>
          </a:stretch>
        </p:blipFill>
        <p:spPr>
          <a:xfrm>
            <a:off x="2732375" y="2049000"/>
            <a:ext cx="550825" cy="1265150"/>
          </a:xfrm>
          <a:prstGeom prst="rect">
            <a:avLst/>
          </a:prstGeom>
          <a:noFill/>
          <a:ln>
            <a:noFill/>
          </a:ln>
        </p:spPr>
      </p:pic>
      <p:pic>
        <p:nvPicPr>
          <p:cNvPr id="2085" name="Google Shape;2085;p85"/>
          <p:cNvPicPr preferRelativeResize="0"/>
          <p:nvPr/>
        </p:nvPicPr>
        <p:blipFill>
          <a:blip r:embed="rId4">
            <a:alphaModFix/>
          </a:blip>
          <a:stretch>
            <a:fillRect/>
          </a:stretch>
        </p:blipFill>
        <p:spPr>
          <a:xfrm>
            <a:off x="3552650" y="2049000"/>
            <a:ext cx="550825" cy="1265150"/>
          </a:xfrm>
          <a:prstGeom prst="rect">
            <a:avLst/>
          </a:prstGeom>
          <a:noFill/>
          <a:ln>
            <a:noFill/>
          </a:ln>
        </p:spPr>
      </p:pic>
      <p:sp>
        <p:nvSpPr>
          <p:cNvPr id="2086" name="Google Shape;2086;p85"/>
          <p:cNvSpPr txBox="1"/>
          <p:nvPr/>
        </p:nvSpPr>
        <p:spPr>
          <a:xfrm>
            <a:off x="1312500" y="283275"/>
            <a:ext cx="6519000" cy="855600"/>
          </a:xfrm>
          <a:prstGeom prst="rect">
            <a:avLst/>
          </a:prstGeom>
          <a:noFill/>
          <a:ln>
            <a:noFill/>
          </a:ln>
        </p:spPr>
        <p:txBody>
          <a:bodyPr spcFirstLastPara="1" wrap="square" lIns="91425" tIns="91425" rIns="91425" bIns="91425" anchor="t" anchorCtr="0">
            <a:noAutofit/>
          </a:bodyPr>
          <a:lstStyle/>
          <a:p>
            <a:pPr marL="457200" lvl="0" indent="-355600" algn="r" rtl="1">
              <a:spcBef>
                <a:spcPts val="0"/>
              </a:spcBef>
              <a:spcAft>
                <a:spcPts val="0"/>
              </a:spcAft>
              <a:buClr>
                <a:srgbClr val="65E0C9"/>
              </a:buClr>
              <a:buSzPts val="2000"/>
              <a:buFont typeface="Alef"/>
              <a:buChar char="●"/>
            </a:pPr>
            <a:r>
              <a:rPr lang="en" sz="2000" b="1">
                <a:solidFill>
                  <a:srgbClr val="65E0C9"/>
                </a:solidFill>
                <a:latin typeface="Alef"/>
                <a:ea typeface="Alef"/>
                <a:cs typeface="Alef"/>
                <a:sym typeface="Alef"/>
              </a:rPr>
              <a:t>ייצור חקלאי בשטח המשמש כיום למזון אדם</a:t>
            </a:r>
            <a:endParaRPr sz="2000" b="1">
              <a:solidFill>
                <a:srgbClr val="65E0C9"/>
              </a:solidFill>
              <a:latin typeface="Alef"/>
              <a:ea typeface="Alef"/>
              <a:cs typeface="Alef"/>
              <a:sym typeface="Alef"/>
            </a:endParaRPr>
          </a:p>
          <a:p>
            <a:pPr marL="457200" lvl="0" indent="-355600" algn="r" rtl="1">
              <a:spcBef>
                <a:spcPts val="0"/>
              </a:spcBef>
              <a:spcAft>
                <a:spcPts val="0"/>
              </a:spcAft>
              <a:buClr>
                <a:srgbClr val="FF0000"/>
              </a:buClr>
              <a:buSzPts val="2000"/>
              <a:buFont typeface="Alef"/>
              <a:buChar char="●"/>
            </a:pPr>
            <a:r>
              <a:rPr lang="en" sz="2000" b="1">
                <a:latin typeface="Alef"/>
                <a:ea typeface="Alef"/>
                <a:cs typeface="Alef"/>
                <a:sym typeface="Alef"/>
              </a:rPr>
              <a:t> </a:t>
            </a:r>
            <a:r>
              <a:rPr lang="en" sz="2000" b="1">
                <a:solidFill>
                  <a:srgbClr val="FF0000"/>
                </a:solidFill>
                <a:latin typeface="Alef"/>
                <a:ea typeface="Alef"/>
                <a:cs typeface="Alef"/>
                <a:sym typeface="Alef"/>
              </a:rPr>
              <a:t>ייצור בניצול כלל השטח החקלאי למזון אדם </a:t>
            </a:r>
            <a:r>
              <a:rPr lang="en" sz="2000" b="1">
                <a:solidFill>
                  <a:srgbClr val="980000"/>
                </a:solidFill>
                <a:latin typeface="Alef"/>
                <a:ea typeface="Alef"/>
                <a:cs typeface="Alef"/>
                <a:sym typeface="Alef"/>
              </a:rPr>
              <a:t> </a:t>
            </a:r>
            <a:endParaRPr sz="2000" b="1"/>
          </a:p>
        </p:txBody>
      </p:sp>
      <p:sp>
        <p:nvSpPr>
          <p:cNvPr id="2087" name="Google Shape;2087;p85"/>
          <p:cNvSpPr txBox="1"/>
          <p:nvPr/>
        </p:nvSpPr>
        <p:spPr>
          <a:xfrm>
            <a:off x="6614975" y="3348400"/>
            <a:ext cx="846000" cy="6579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b="1">
                <a:latin typeface="Alef"/>
                <a:ea typeface="Alef"/>
                <a:cs typeface="Alef"/>
                <a:sym typeface="Alef"/>
              </a:rPr>
              <a:t>תרחיש א</a:t>
            </a:r>
            <a:endParaRPr b="1">
              <a:latin typeface="Alef"/>
              <a:ea typeface="Alef"/>
              <a:cs typeface="Alef"/>
              <a:sym typeface="Alef"/>
            </a:endParaRPr>
          </a:p>
        </p:txBody>
      </p:sp>
      <p:sp>
        <p:nvSpPr>
          <p:cNvPr id="2088" name="Google Shape;2088;p85"/>
          <p:cNvSpPr txBox="1"/>
          <p:nvPr/>
        </p:nvSpPr>
        <p:spPr>
          <a:xfrm>
            <a:off x="5813925" y="3348400"/>
            <a:ext cx="741000" cy="6579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b="1">
                <a:latin typeface="Alef"/>
                <a:ea typeface="Alef"/>
                <a:cs typeface="Alef"/>
                <a:sym typeface="Alef"/>
              </a:rPr>
              <a:t>תרחיש ב</a:t>
            </a:r>
            <a:endParaRPr b="1">
              <a:latin typeface="Alef"/>
              <a:ea typeface="Alef"/>
              <a:cs typeface="Alef"/>
              <a:sym typeface="Alef"/>
            </a:endParaRPr>
          </a:p>
        </p:txBody>
      </p:sp>
      <p:sp>
        <p:nvSpPr>
          <p:cNvPr id="2089" name="Google Shape;2089;p85"/>
          <p:cNvSpPr txBox="1"/>
          <p:nvPr/>
        </p:nvSpPr>
        <p:spPr>
          <a:xfrm>
            <a:off x="3428900" y="3348400"/>
            <a:ext cx="741000" cy="6579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b="1">
                <a:latin typeface="Alef"/>
                <a:ea typeface="Alef"/>
                <a:cs typeface="Alef"/>
                <a:sym typeface="Alef"/>
              </a:rPr>
              <a:t>תרחיש א</a:t>
            </a:r>
            <a:endParaRPr b="1">
              <a:latin typeface="Alef"/>
              <a:ea typeface="Alef"/>
              <a:cs typeface="Alef"/>
              <a:sym typeface="Alef"/>
            </a:endParaRPr>
          </a:p>
        </p:txBody>
      </p:sp>
      <p:sp>
        <p:nvSpPr>
          <p:cNvPr id="2090" name="Google Shape;2090;p85"/>
          <p:cNvSpPr txBox="1"/>
          <p:nvPr/>
        </p:nvSpPr>
        <p:spPr>
          <a:xfrm>
            <a:off x="2637300" y="3348400"/>
            <a:ext cx="741000" cy="6579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b="1">
                <a:latin typeface="Alef"/>
                <a:ea typeface="Alef"/>
                <a:cs typeface="Alef"/>
                <a:sym typeface="Alef"/>
              </a:rPr>
              <a:t>תרחיש ב</a:t>
            </a:r>
            <a:endParaRPr b="1">
              <a:latin typeface="Alef"/>
              <a:ea typeface="Alef"/>
              <a:cs typeface="Alef"/>
              <a:sym typeface="Alef"/>
            </a:endParaRPr>
          </a:p>
        </p:txBody>
      </p:sp>
      <p:sp>
        <p:nvSpPr>
          <p:cNvPr id="2091" name="Google Shape;2091;p85"/>
          <p:cNvSpPr txBox="1"/>
          <p:nvPr/>
        </p:nvSpPr>
        <p:spPr>
          <a:xfrm>
            <a:off x="8069400" y="375050"/>
            <a:ext cx="846000" cy="15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grpSp>
        <p:nvGrpSpPr>
          <p:cNvPr id="2096" name="Google Shape;2096;p86"/>
          <p:cNvGrpSpPr/>
          <p:nvPr/>
        </p:nvGrpSpPr>
        <p:grpSpPr>
          <a:xfrm>
            <a:off x="8523349" y="3006052"/>
            <a:ext cx="686255" cy="2287667"/>
            <a:chOff x="591090" y="1835641"/>
            <a:chExt cx="991412" cy="3304922"/>
          </a:xfrm>
        </p:grpSpPr>
        <p:sp>
          <p:nvSpPr>
            <p:cNvPr id="2097" name="Google Shape;2097;p86"/>
            <p:cNvSpPr/>
            <p:nvPr/>
          </p:nvSpPr>
          <p:spPr>
            <a:xfrm>
              <a:off x="1057750" y="3683692"/>
              <a:ext cx="433944" cy="1331973"/>
            </a:xfrm>
            <a:custGeom>
              <a:avLst/>
              <a:gdLst/>
              <a:ahLst/>
              <a:cxnLst/>
              <a:rect l="l" t="t" r="r" b="b"/>
              <a:pathLst>
                <a:path w="10107" h="31023" extrusionOk="0">
                  <a:moveTo>
                    <a:pt x="10107" y="0"/>
                  </a:moveTo>
                  <a:lnTo>
                    <a:pt x="10107" y="0"/>
                  </a:lnTo>
                  <a:cubicBezTo>
                    <a:pt x="6023" y="4701"/>
                    <a:pt x="2792" y="10106"/>
                    <a:pt x="618" y="15952"/>
                  </a:cubicBezTo>
                  <a:lnTo>
                    <a:pt x="1" y="31023"/>
                  </a:lnTo>
                  <a:cubicBezTo>
                    <a:pt x="2968" y="20535"/>
                    <a:pt x="6346" y="10194"/>
                    <a:pt x="10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6"/>
            <p:cNvSpPr/>
            <p:nvPr/>
          </p:nvSpPr>
          <p:spPr>
            <a:xfrm>
              <a:off x="930362" y="1844228"/>
              <a:ext cx="237173" cy="742131"/>
            </a:xfrm>
            <a:custGeom>
              <a:avLst/>
              <a:gdLst/>
              <a:ahLst/>
              <a:cxnLst/>
              <a:rect l="l" t="t" r="r" b="b"/>
              <a:pathLst>
                <a:path w="5524" h="17285" extrusionOk="0">
                  <a:moveTo>
                    <a:pt x="2733" y="0"/>
                  </a:moveTo>
                  <a:cubicBezTo>
                    <a:pt x="2664" y="0"/>
                    <a:pt x="2596" y="13"/>
                    <a:pt x="2527" y="40"/>
                  </a:cubicBezTo>
                  <a:cubicBezTo>
                    <a:pt x="2292" y="187"/>
                    <a:pt x="2116" y="393"/>
                    <a:pt x="2057" y="657"/>
                  </a:cubicBezTo>
                  <a:cubicBezTo>
                    <a:pt x="559" y="4035"/>
                    <a:pt x="1" y="7766"/>
                    <a:pt x="500" y="11468"/>
                  </a:cubicBezTo>
                  <a:cubicBezTo>
                    <a:pt x="765" y="13612"/>
                    <a:pt x="1499" y="15875"/>
                    <a:pt x="3174" y="17285"/>
                  </a:cubicBezTo>
                  <a:lnTo>
                    <a:pt x="5230" y="15757"/>
                  </a:lnTo>
                  <a:cubicBezTo>
                    <a:pt x="5524" y="12261"/>
                    <a:pt x="5436" y="8706"/>
                    <a:pt x="4936" y="5210"/>
                  </a:cubicBezTo>
                  <a:cubicBezTo>
                    <a:pt x="4731" y="3683"/>
                    <a:pt x="4437" y="2096"/>
                    <a:pt x="3673" y="745"/>
                  </a:cubicBezTo>
                  <a:cubicBezTo>
                    <a:pt x="3474" y="373"/>
                    <a:pt x="3108" y="0"/>
                    <a:pt x="2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86"/>
            <p:cNvSpPr/>
            <p:nvPr/>
          </p:nvSpPr>
          <p:spPr>
            <a:xfrm>
              <a:off x="1030014" y="1835641"/>
              <a:ext cx="35378" cy="25675"/>
            </a:xfrm>
            <a:custGeom>
              <a:avLst/>
              <a:gdLst/>
              <a:ahLst/>
              <a:cxnLst/>
              <a:rect l="l" t="t" r="r" b="b"/>
              <a:pathLst>
                <a:path w="824" h="598" extrusionOk="0">
                  <a:moveTo>
                    <a:pt x="447" y="0"/>
                  </a:moveTo>
                  <a:cubicBezTo>
                    <a:pt x="425" y="0"/>
                    <a:pt x="404" y="2"/>
                    <a:pt x="383" y="5"/>
                  </a:cubicBezTo>
                  <a:cubicBezTo>
                    <a:pt x="148" y="5"/>
                    <a:pt x="1" y="181"/>
                    <a:pt x="1" y="328"/>
                  </a:cubicBezTo>
                  <a:cubicBezTo>
                    <a:pt x="27" y="486"/>
                    <a:pt x="195" y="597"/>
                    <a:pt x="378" y="597"/>
                  </a:cubicBezTo>
                  <a:cubicBezTo>
                    <a:pt x="399" y="597"/>
                    <a:pt x="420" y="596"/>
                    <a:pt x="441" y="593"/>
                  </a:cubicBezTo>
                  <a:cubicBezTo>
                    <a:pt x="647" y="563"/>
                    <a:pt x="823" y="416"/>
                    <a:pt x="823" y="240"/>
                  </a:cubicBezTo>
                  <a:cubicBezTo>
                    <a:pt x="797" y="108"/>
                    <a:pt x="629" y="0"/>
                    <a:pt x="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6"/>
            <p:cNvSpPr/>
            <p:nvPr/>
          </p:nvSpPr>
          <p:spPr>
            <a:xfrm>
              <a:off x="1059983" y="1859513"/>
              <a:ext cx="33146" cy="27049"/>
            </a:xfrm>
            <a:custGeom>
              <a:avLst/>
              <a:gdLst/>
              <a:ahLst/>
              <a:cxnLst/>
              <a:rect l="l" t="t" r="r" b="b"/>
              <a:pathLst>
                <a:path w="772" h="630" extrusionOk="0">
                  <a:moveTo>
                    <a:pt x="486" y="0"/>
                  </a:moveTo>
                  <a:cubicBezTo>
                    <a:pt x="282" y="0"/>
                    <a:pt x="0" y="248"/>
                    <a:pt x="213" y="418"/>
                  </a:cubicBezTo>
                  <a:cubicBezTo>
                    <a:pt x="278" y="548"/>
                    <a:pt x="405" y="629"/>
                    <a:pt x="515" y="629"/>
                  </a:cubicBezTo>
                  <a:cubicBezTo>
                    <a:pt x="555" y="629"/>
                    <a:pt x="593" y="618"/>
                    <a:pt x="625" y="595"/>
                  </a:cubicBezTo>
                  <a:cubicBezTo>
                    <a:pt x="772" y="536"/>
                    <a:pt x="772" y="330"/>
                    <a:pt x="654" y="125"/>
                  </a:cubicBezTo>
                  <a:cubicBezTo>
                    <a:pt x="630" y="36"/>
                    <a:pt x="563" y="0"/>
                    <a:pt x="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6"/>
            <p:cNvSpPr/>
            <p:nvPr/>
          </p:nvSpPr>
          <p:spPr>
            <a:xfrm>
              <a:off x="1035081" y="1864665"/>
              <a:ext cx="27779" cy="34434"/>
            </a:xfrm>
            <a:custGeom>
              <a:avLst/>
              <a:gdLst/>
              <a:ahLst/>
              <a:cxnLst/>
              <a:rect l="l" t="t" r="r" b="b"/>
              <a:pathLst>
                <a:path w="647" h="802" extrusionOk="0">
                  <a:moveTo>
                    <a:pt x="309" y="1"/>
                  </a:moveTo>
                  <a:cubicBezTo>
                    <a:pt x="294" y="1"/>
                    <a:pt x="280" y="2"/>
                    <a:pt x="265" y="5"/>
                  </a:cubicBezTo>
                  <a:cubicBezTo>
                    <a:pt x="118" y="34"/>
                    <a:pt x="0" y="210"/>
                    <a:pt x="59" y="445"/>
                  </a:cubicBezTo>
                  <a:cubicBezTo>
                    <a:pt x="86" y="660"/>
                    <a:pt x="236" y="802"/>
                    <a:pt x="373" y="802"/>
                  </a:cubicBezTo>
                  <a:cubicBezTo>
                    <a:pt x="386" y="802"/>
                    <a:pt x="399" y="800"/>
                    <a:pt x="411" y="798"/>
                  </a:cubicBezTo>
                  <a:cubicBezTo>
                    <a:pt x="558" y="798"/>
                    <a:pt x="646" y="592"/>
                    <a:pt x="617" y="357"/>
                  </a:cubicBezTo>
                  <a:cubicBezTo>
                    <a:pt x="590" y="142"/>
                    <a:pt x="465" y="1"/>
                    <a:pt x="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6"/>
            <p:cNvSpPr/>
            <p:nvPr/>
          </p:nvSpPr>
          <p:spPr>
            <a:xfrm>
              <a:off x="1007302" y="1860415"/>
              <a:ext cx="29067" cy="31600"/>
            </a:xfrm>
            <a:custGeom>
              <a:avLst/>
              <a:gdLst/>
              <a:ahLst/>
              <a:cxnLst/>
              <a:rect l="l" t="t" r="r" b="b"/>
              <a:pathLst>
                <a:path w="677" h="736" extrusionOk="0">
                  <a:moveTo>
                    <a:pt x="420" y="0"/>
                  </a:moveTo>
                  <a:cubicBezTo>
                    <a:pt x="294" y="0"/>
                    <a:pt x="162" y="106"/>
                    <a:pt x="89" y="251"/>
                  </a:cubicBezTo>
                  <a:cubicBezTo>
                    <a:pt x="1" y="427"/>
                    <a:pt x="30" y="603"/>
                    <a:pt x="177" y="721"/>
                  </a:cubicBezTo>
                  <a:cubicBezTo>
                    <a:pt x="203" y="731"/>
                    <a:pt x="230" y="736"/>
                    <a:pt x="257" y="736"/>
                  </a:cubicBezTo>
                  <a:cubicBezTo>
                    <a:pt x="384" y="736"/>
                    <a:pt x="516" y="631"/>
                    <a:pt x="588" y="486"/>
                  </a:cubicBezTo>
                  <a:cubicBezTo>
                    <a:pt x="677" y="280"/>
                    <a:pt x="618" y="74"/>
                    <a:pt x="500" y="16"/>
                  </a:cubicBezTo>
                  <a:cubicBezTo>
                    <a:pt x="474" y="5"/>
                    <a:pt x="447"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6"/>
            <p:cNvSpPr/>
            <p:nvPr/>
          </p:nvSpPr>
          <p:spPr>
            <a:xfrm>
              <a:off x="1088063" y="1889825"/>
              <a:ext cx="25246" cy="28294"/>
            </a:xfrm>
            <a:custGeom>
              <a:avLst/>
              <a:gdLst/>
              <a:ahLst/>
              <a:cxnLst/>
              <a:rect l="l" t="t" r="r" b="b"/>
              <a:pathLst>
                <a:path w="588" h="659" extrusionOk="0">
                  <a:moveTo>
                    <a:pt x="222" y="1"/>
                  </a:moveTo>
                  <a:cubicBezTo>
                    <a:pt x="207" y="1"/>
                    <a:pt x="191" y="3"/>
                    <a:pt x="176" y="6"/>
                  </a:cubicBezTo>
                  <a:cubicBezTo>
                    <a:pt x="29" y="94"/>
                    <a:pt x="0" y="271"/>
                    <a:pt x="59" y="418"/>
                  </a:cubicBezTo>
                  <a:cubicBezTo>
                    <a:pt x="136" y="571"/>
                    <a:pt x="257" y="658"/>
                    <a:pt x="365" y="658"/>
                  </a:cubicBezTo>
                  <a:cubicBezTo>
                    <a:pt x="381" y="658"/>
                    <a:pt x="396" y="656"/>
                    <a:pt x="411" y="653"/>
                  </a:cubicBezTo>
                  <a:cubicBezTo>
                    <a:pt x="529" y="535"/>
                    <a:pt x="588" y="388"/>
                    <a:pt x="499" y="241"/>
                  </a:cubicBezTo>
                  <a:cubicBezTo>
                    <a:pt x="448" y="87"/>
                    <a:pt x="330"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6"/>
            <p:cNvSpPr/>
            <p:nvPr/>
          </p:nvSpPr>
          <p:spPr>
            <a:xfrm>
              <a:off x="1017392" y="1898670"/>
              <a:ext cx="22756" cy="26963"/>
            </a:xfrm>
            <a:custGeom>
              <a:avLst/>
              <a:gdLst/>
              <a:ahLst/>
              <a:cxnLst/>
              <a:rect l="l" t="t" r="r" b="b"/>
              <a:pathLst>
                <a:path w="530" h="628" extrusionOk="0">
                  <a:moveTo>
                    <a:pt x="279" y="0"/>
                  </a:moveTo>
                  <a:cubicBezTo>
                    <a:pt x="178" y="0"/>
                    <a:pt x="85" y="87"/>
                    <a:pt x="60" y="241"/>
                  </a:cubicBezTo>
                  <a:cubicBezTo>
                    <a:pt x="1" y="417"/>
                    <a:pt x="60" y="593"/>
                    <a:pt x="207" y="623"/>
                  </a:cubicBezTo>
                  <a:cubicBezTo>
                    <a:pt x="219" y="626"/>
                    <a:pt x="231" y="627"/>
                    <a:pt x="243" y="627"/>
                  </a:cubicBezTo>
                  <a:cubicBezTo>
                    <a:pt x="347" y="627"/>
                    <a:pt x="445" y="517"/>
                    <a:pt x="471" y="358"/>
                  </a:cubicBezTo>
                  <a:cubicBezTo>
                    <a:pt x="530" y="212"/>
                    <a:pt x="471" y="65"/>
                    <a:pt x="324" y="6"/>
                  </a:cubicBezTo>
                  <a:cubicBezTo>
                    <a:pt x="309" y="2"/>
                    <a:pt x="294"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6"/>
            <p:cNvSpPr/>
            <p:nvPr/>
          </p:nvSpPr>
          <p:spPr>
            <a:xfrm>
              <a:off x="989656" y="1896995"/>
              <a:ext cx="27779" cy="30355"/>
            </a:xfrm>
            <a:custGeom>
              <a:avLst/>
              <a:gdLst/>
              <a:ahLst/>
              <a:cxnLst/>
              <a:rect l="l" t="t" r="r" b="b"/>
              <a:pathLst>
                <a:path w="647" h="707" extrusionOk="0">
                  <a:moveTo>
                    <a:pt x="393" y="0"/>
                  </a:moveTo>
                  <a:cubicBezTo>
                    <a:pt x="274" y="0"/>
                    <a:pt x="161" y="106"/>
                    <a:pt x="89" y="251"/>
                  </a:cubicBezTo>
                  <a:cubicBezTo>
                    <a:pt x="1" y="397"/>
                    <a:pt x="30" y="574"/>
                    <a:pt x="177" y="691"/>
                  </a:cubicBezTo>
                  <a:cubicBezTo>
                    <a:pt x="198" y="702"/>
                    <a:pt x="220" y="706"/>
                    <a:pt x="244" y="706"/>
                  </a:cubicBezTo>
                  <a:cubicBezTo>
                    <a:pt x="354" y="706"/>
                    <a:pt x="486" y="601"/>
                    <a:pt x="559" y="456"/>
                  </a:cubicBezTo>
                  <a:cubicBezTo>
                    <a:pt x="647" y="309"/>
                    <a:pt x="588" y="133"/>
                    <a:pt x="471" y="16"/>
                  </a:cubicBezTo>
                  <a:cubicBezTo>
                    <a:pt x="445" y="5"/>
                    <a:pt x="419" y="0"/>
                    <a:pt x="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6"/>
            <p:cNvSpPr/>
            <p:nvPr/>
          </p:nvSpPr>
          <p:spPr>
            <a:xfrm>
              <a:off x="1065350" y="1892401"/>
              <a:ext cx="22713" cy="26963"/>
            </a:xfrm>
            <a:custGeom>
              <a:avLst/>
              <a:gdLst/>
              <a:ahLst/>
              <a:cxnLst/>
              <a:rect l="l" t="t" r="r" b="b"/>
              <a:pathLst>
                <a:path w="529" h="628" extrusionOk="0">
                  <a:moveTo>
                    <a:pt x="213" y="1"/>
                  </a:moveTo>
                  <a:cubicBezTo>
                    <a:pt x="201" y="1"/>
                    <a:pt x="189" y="2"/>
                    <a:pt x="176" y="5"/>
                  </a:cubicBezTo>
                  <a:cubicBezTo>
                    <a:pt x="59" y="64"/>
                    <a:pt x="0" y="211"/>
                    <a:pt x="30" y="387"/>
                  </a:cubicBezTo>
                  <a:cubicBezTo>
                    <a:pt x="55" y="541"/>
                    <a:pt x="170" y="628"/>
                    <a:pt x="277" y="628"/>
                  </a:cubicBezTo>
                  <a:cubicBezTo>
                    <a:pt x="293" y="628"/>
                    <a:pt x="308" y="626"/>
                    <a:pt x="323" y="622"/>
                  </a:cubicBezTo>
                  <a:cubicBezTo>
                    <a:pt x="470" y="563"/>
                    <a:pt x="529" y="416"/>
                    <a:pt x="470" y="269"/>
                  </a:cubicBezTo>
                  <a:cubicBezTo>
                    <a:pt x="418" y="111"/>
                    <a:pt x="318"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6"/>
            <p:cNvSpPr/>
            <p:nvPr/>
          </p:nvSpPr>
          <p:spPr>
            <a:xfrm>
              <a:off x="1042637" y="1905196"/>
              <a:ext cx="22756" cy="31600"/>
            </a:xfrm>
            <a:custGeom>
              <a:avLst/>
              <a:gdLst/>
              <a:ahLst/>
              <a:cxnLst/>
              <a:rect l="l" t="t" r="r" b="b"/>
              <a:pathLst>
                <a:path w="530" h="736" extrusionOk="0">
                  <a:moveTo>
                    <a:pt x="265" y="1"/>
                  </a:moveTo>
                  <a:cubicBezTo>
                    <a:pt x="118" y="1"/>
                    <a:pt x="0" y="177"/>
                    <a:pt x="0" y="383"/>
                  </a:cubicBezTo>
                  <a:cubicBezTo>
                    <a:pt x="30" y="559"/>
                    <a:pt x="147" y="735"/>
                    <a:pt x="265" y="735"/>
                  </a:cubicBezTo>
                  <a:cubicBezTo>
                    <a:pt x="412" y="706"/>
                    <a:pt x="529" y="588"/>
                    <a:pt x="529" y="383"/>
                  </a:cubicBezTo>
                  <a:cubicBezTo>
                    <a:pt x="500" y="148"/>
                    <a:pt x="382" y="1"/>
                    <a:pt x="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6"/>
            <p:cNvSpPr/>
            <p:nvPr/>
          </p:nvSpPr>
          <p:spPr>
            <a:xfrm>
              <a:off x="1096864" y="1922713"/>
              <a:ext cx="27779" cy="34434"/>
            </a:xfrm>
            <a:custGeom>
              <a:avLst/>
              <a:gdLst/>
              <a:ahLst/>
              <a:cxnLst/>
              <a:rect l="l" t="t" r="r" b="b"/>
              <a:pathLst>
                <a:path w="647" h="802" extrusionOk="0">
                  <a:moveTo>
                    <a:pt x="274" y="0"/>
                  </a:moveTo>
                  <a:cubicBezTo>
                    <a:pt x="261" y="0"/>
                    <a:pt x="248" y="2"/>
                    <a:pt x="236" y="4"/>
                  </a:cubicBezTo>
                  <a:cubicBezTo>
                    <a:pt x="89" y="33"/>
                    <a:pt x="1" y="239"/>
                    <a:pt x="59" y="474"/>
                  </a:cubicBezTo>
                  <a:cubicBezTo>
                    <a:pt x="86" y="662"/>
                    <a:pt x="236" y="801"/>
                    <a:pt x="374" y="801"/>
                  </a:cubicBezTo>
                  <a:cubicBezTo>
                    <a:pt x="387" y="801"/>
                    <a:pt x="399" y="800"/>
                    <a:pt x="412" y="797"/>
                  </a:cubicBezTo>
                  <a:cubicBezTo>
                    <a:pt x="559" y="768"/>
                    <a:pt x="647" y="562"/>
                    <a:pt x="588" y="327"/>
                  </a:cubicBezTo>
                  <a:cubicBezTo>
                    <a:pt x="561" y="139"/>
                    <a:pt x="41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6"/>
            <p:cNvSpPr/>
            <p:nvPr/>
          </p:nvSpPr>
          <p:spPr>
            <a:xfrm>
              <a:off x="1009835" y="1930270"/>
              <a:ext cx="30312" cy="36924"/>
            </a:xfrm>
            <a:custGeom>
              <a:avLst/>
              <a:gdLst/>
              <a:ahLst/>
              <a:cxnLst/>
              <a:rect l="l" t="t" r="r" b="b"/>
              <a:pathLst>
                <a:path w="706" h="860" extrusionOk="0">
                  <a:moveTo>
                    <a:pt x="396" y="1"/>
                  </a:moveTo>
                  <a:cubicBezTo>
                    <a:pt x="236" y="1"/>
                    <a:pt x="86" y="142"/>
                    <a:pt x="59" y="357"/>
                  </a:cubicBezTo>
                  <a:cubicBezTo>
                    <a:pt x="1" y="592"/>
                    <a:pt x="89" y="827"/>
                    <a:pt x="236" y="856"/>
                  </a:cubicBezTo>
                  <a:cubicBezTo>
                    <a:pt x="249" y="858"/>
                    <a:pt x="262" y="860"/>
                    <a:pt x="275" y="860"/>
                  </a:cubicBezTo>
                  <a:cubicBezTo>
                    <a:pt x="437" y="860"/>
                    <a:pt x="592" y="694"/>
                    <a:pt x="647" y="504"/>
                  </a:cubicBezTo>
                  <a:cubicBezTo>
                    <a:pt x="706" y="269"/>
                    <a:pt x="618" y="4"/>
                    <a:pt x="441" y="4"/>
                  </a:cubicBezTo>
                  <a:cubicBezTo>
                    <a:pt x="426" y="2"/>
                    <a:pt x="411"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6"/>
            <p:cNvSpPr/>
            <p:nvPr/>
          </p:nvSpPr>
          <p:spPr>
            <a:xfrm>
              <a:off x="973254" y="1934220"/>
              <a:ext cx="34090" cy="35336"/>
            </a:xfrm>
            <a:custGeom>
              <a:avLst/>
              <a:gdLst/>
              <a:ahLst/>
              <a:cxnLst/>
              <a:rect l="l" t="t" r="r" b="b"/>
              <a:pathLst>
                <a:path w="794" h="823" extrusionOk="0">
                  <a:moveTo>
                    <a:pt x="453" y="1"/>
                  </a:moveTo>
                  <a:cubicBezTo>
                    <a:pt x="325" y="1"/>
                    <a:pt x="186" y="112"/>
                    <a:pt x="118" y="294"/>
                  </a:cubicBezTo>
                  <a:cubicBezTo>
                    <a:pt x="1" y="471"/>
                    <a:pt x="30" y="706"/>
                    <a:pt x="206" y="794"/>
                  </a:cubicBezTo>
                  <a:cubicBezTo>
                    <a:pt x="246" y="814"/>
                    <a:pt x="287" y="823"/>
                    <a:pt x="328" y="823"/>
                  </a:cubicBezTo>
                  <a:cubicBezTo>
                    <a:pt x="469" y="823"/>
                    <a:pt x="608" y="711"/>
                    <a:pt x="676" y="529"/>
                  </a:cubicBezTo>
                  <a:cubicBezTo>
                    <a:pt x="794" y="353"/>
                    <a:pt x="735" y="118"/>
                    <a:pt x="559" y="30"/>
                  </a:cubicBezTo>
                  <a:cubicBezTo>
                    <a:pt x="526" y="10"/>
                    <a:pt x="490" y="1"/>
                    <a:pt x="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6"/>
            <p:cNvSpPr/>
            <p:nvPr/>
          </p:nvSpPr>
          <p:spPr>
            <a:xfrm>
              <a:off x="1066595" y="1926492"/>
              <a:ext cx="27779" cy="33146"/>
            </a:xfrm>
            <a:custGeom>
              <a:avLst/>
              <a:gdLst/>
              <a:ahLst/>
              <a:cxnLst/>
              <a:rect l="l" t="t" r="r" b="b"/>
              <a:pathLst>
                <a:path w="647" h="772" extrusionOk="0">
                  <a:moveTo>
                    <a:pt x="303" y="0"/>
                  </a:moveTo>
                  <a:cubicBezTo>
                    <a:pt x="290" y="0"/>
                    <a:pt x="278" y="2"/>
                    <a:pt x="265" y="4"/>
                  </a:cubicBezTo>
                  <a:cubicBezTo>
                    <a:pt x="89" y="34"/>
                    <a:pt x="1" y="239"/>
                    <a:pt x="59" y="445"/>
                  </a:cubicBezTo>
                  <a:cubicBezTo>
                    <a:pt x="113" y="633"/>
                    <a:pt x="240" y="772"/>
                    <a:pt x="374" y="772"/>
                  </a:cubicBezTo>
                  <a:cubicBezTo>
                    <a:pt x="387" y="772"/>
                    <a:pt x="399" y="771"/>
                    <a:pt x="412" y="768"/>
                  </a:cubicBezTo>
                  <a:cubicBezTo>
                    <a:pt x="559" y="739"/>
                    <a:pt x="647" y="562"/>
                    <a:pt x="588" y="327"/>
                  </a:cubicBezTo>
                  <a:cubicBezTo>
                    <a:pt x="561" y="139"/>
                    <a:pt x="436" y="0"/>
                    <a:pt x="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6"/>
            <p:cNvSpPr/>
            <p:nvPr/>
          </p:nvSpPr>
          <p:spPr>
            <a:xfrm>
              <a:off x="1041392" y="1945469"/>
              <a:ext cx="29024" cy="39243"/>
            </a:xfrm>
            <a:custGeom>
              <a:avLst/>
              <a:gdLst/>
              <a:ahLst/>
              <a:cxnLst/>
              <a:rect l="l" t="t" r="r" b="b"/>
              <a:pathLst>
                <a:path w="676" h="914" extrusionOk="0">
                  <a:moveTo>
                    <a:pt x="357" y="0"/>
                  </a:moveTo>
                  <a:cubicBezTo>
                    <a:pt x="346" y="0"/>
                    <a:pt x="334" y="1"/>
                    <a:pt x="323" y="3"/>
                  </a:cubicBezTo>
                  <a:cubicBezTo>
                    <a:pt x="147" y="3"/>
                    <a:pt x="0" y="209"/>
                    <a:pt x="0" y="473"/>
                  </a:cubicBezTo>
                  <a:cubicBezTo>
                    <a:pt x="29" y="737"/>
                    <a:pt x="176" y="914"/>
                    <a:pt x="353" y="914"/>
                  </a:cubicBezTo>
                  <a:cubicBezTo>
                    <a:pt x="558" y="914"/>
                    <a:pt x="676" y="708"/>
                    <a:pt x="676" y="444"/>
                  </a:cubicBezTo>
                  <a:cubicBezTo>
                    <a:pt x="676" y="196"/>
                    <a:pt x="521"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6"/>
            <p:cNvSpPr/>
            <p:nvPr/>
          </p:nvSpPr>
          <p:spPr>
            <a:xfrm>
              <a:off x="1104421" y="1961398"/>
              <a:ext cx="32845" cy="37353"/>
            </a:xfrm>
            <a:custGeom>
              <a:avLst/>
              <a:gdLst/>
              <a:ahLst/>
              <a:cxnLst/>
              <a:rect l="l" t="t" r="r" b="b"/>
              <a:pathLst>
                <a:path w="765" h="870" extrusionOk="0">
                  <a:moveTo>
                    <a:pt x="334" y="1"/>
                  </a:moveTo>
                  <a:cubicBezTo>
                    <a:pt x="310" y="1"/>
                    <a:pt x="287" y="5"/>
                    <a:pt x="265" y="14"/>
                  </a:cubicBezTo>
                  <a:cubicBezTo>
                    <a:pt x="60" y="102"/>
                    <a:pt x="1" y="337"/>
                    <a:pt x="60" y="513"/>
                  </a:cubicBezTo>
                  <a:cubicBezTo>
                    <a:pt x="113" y="728"/>
                    <a:pt x="290" y="869"/>
                    <a:pt x="455" y="869"/>
                  </a:cubicBezTo>
                  <a:cubicBezTo>
                    <a:pt x="470" y="869"/>
                    <a:pt x="485" y="868"/>
                    <a:pt x="500" y="866"/>
                  </a:cubicBezTo>
                  <a:cubicBezTo>
                    <a:pt x="677" y="748"/>
                    <a:pt x="765" y="543"/>
                    <a:pt x="677" y="337"/>
                  </a:cubicBezTo>
                  <a:cubicBezTo>
                    <a:pt x="627" y="137"/>
                    <a:pt x="470"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6"/>
            <p:cNvSpPr/>
            <p:nvPr/>
          </p:nvSpPr>
          <p:spPr>
            <a:xfrm>
              <a:off x="993434" y="1968096"/>
              <a:ext cx="25289" cy="33017"/>
            </a:xfrm>
            <a:custGeom>
              <a:avLst/>
              <a:gdLst/>
              <a:ahLst/>
              <a:cxnLst/>
              <a:rect l="l" t="t" r="r" b="b"/>
              <a:pathLst>
                <a:path w="589" h="769" extrusionOk="0">
                  <a:moveTo>
                    <a:pt x="316" y="1"/>
                  </a:moveTo>
                  <a:cubicBezTo>
                    <a:pt x="182" y="1"/>
                    <a:pt x="57" y="140"/>
                    <a:pt x="30" y="328"/>
                  </a:cubicBezTo>
                  <a:cubicBezTo>
                    <a:pt x="1" y="563"/>
                    <a:pt x="89" y="739"/>
                    <a:pt x="236" y="768"/>
                  </a:cubicBezTo>
                  <a:cubicBezTo>
                    <a:pt x="383" y="768"/>
                    <a:pt x="529" y="622"/>
                    <a:pt x="559" y="416"/>
                  </a:cubicBezTo>
                  <a:cubicBezTo>
                    <a:pt x="588" y="210"/>
                    <a:pt x="500" y="34"/>
                    <a:pt x="353" y="5"/>
                  </a:cubicBezTo>
                  <a:cubicBezTo>
                    <a:pt x="341" y="2"/>
                    <a:pt x="328"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6"/>
            <p:cNvSpPr/>
            <p:nvPr/>
          </p:nvSpPr>
          <p:spPr>
            <a:xfrm>
              <a:off x="961919" y="1978228"/>
              <a:ext cx="30312" cy="37268"/>
            </a:xfrm>
            <a:custGeom>
              <a:avLst/>
              <a:gdLst/>
              <a:ahLst/>
              <a:cxnLst/>
              <a:rect l="l" t="t" r="r" b="b"/>
              <a:pathLst>
                <a:path w="706" h="868" extrusionOk="0">
                  <a:moveTo>
                    <a:pt x="402" y="0"/>
                  </a:moveTo>
                  <a:cubicBezTo>
                    <a:pt x="239" y="0"/>
                    <a:pt x="84" y="168"/>
                    <a:pt x="30" y="386"/>
                  </a:cubicBezTo>
                  <a:cubicBezTo>
                    <a:pt x="0" y="591"/>
                    <a:pt x="88" y="826"/>
                    <a:pt x="235" y="856"/>
                  </a:cubicBezTo>
                  <a:cubicBezTo>
                    <a:pt x="258" y="863"/>
                    <a:pt x="282" y="867"/>
                    <a:pt x="305" y="867"/>
                  </a:cubicBezTo>
                  <a:cubicBezTo>
                    <a:pt x="456" y="867"/>
                    <a:pt x="596" y="707"/>
                    <a:pt x="647" y="503"/>
                  </a:cubicBezTo>
                  <a:cubicBezTo>
                    <a:pt x="705" y="268"/>
                    <a:pt x="617" y="33"/>
                    <a:pt x="441" y="4"/>
                  </a:cubicBezTo>
                  <a:cubicBezTo>
                    <a:pt x="428" y="2"/>
                    <a:pt x="415"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6"/>
            <p:cNvSpPr/>
            <p:nvPr/>
          </p:nvSpPr>
          <p:spPr>
            <a:xfrm>
              <a:off x="1071661" y="1964360"/>
              <a:ext cx="32802" cy="41905"/>
            </a:xfrm>
            <a:custGeom>
              <a:avLst/>
              <a:gdLst/>
              <a:ahLst/>
              <a:cxnLst/>
              <a:rect l="l" t="t" r="r" b="b"/>
              <a:pathLst>
                <a:path w="764" h="976" extrusionOk="0">
                  <a:moveTo>
                    <a:pt x="362" y="1"/>
                  </a:moveTo>
                  <a:cubicBezTo>
                    <a:pt x="349" y="1"/>
                    <a:pt x="336" y="2"/>
                    <a:pt x="323" y="4"/>
                  </a:cubicBezTo>
                  <a:cubicBezTo>
                    <a:pt x="147" y="33"/>
                    <a:pt x="0" y="239"/>
                    <a:pt x="29" y="532"/>
                  </a:cubicBezTo>
                  <a:cubicBezTo>
                    <a:pt x="57" y="780"/>
                    <a:pt x="213" y="976"/>
                    <a:pt x="402" y="976"/>
                  </a:cubicBezTo>
                  <a:cubicBezTo>
                    <a:pt x="415" y="976"/>
                    <a:pt x="428" y="975"/>
                    <a:pt x="441" y="973"/>
                  </a:cubicBezTo>
                  <a:cubicBezTo>
                    <a:pt x="617" y="973"/>
                    <a:pt x="764" y="738"/>
                    <a:pt x="735" y="474"/>
                  </a:cubicBezTo>
                  <a:cubicBezTo>
                    <a:pt x="707" y="199"/>
                    <a:pt x="55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6"/>
            <p:cNvSpPr/>
            <p:nvPr/>
          </p:nvSpPr>
          <p:spPr>
            <a:xfrm>
              <a:off x="1036326" y="1989735"/>
              <a:ext cx="36624" cy="49332"/>
            </a:xfrm>
            <a:custGeom>
              <a:avLst/>
              <a:gdLst/>
              <a:ahLst/>
              <a:cxnLst/>
              <a:rect l="l" t="t" r="r" b="b"/>
              <a:pathLst>
                <a:path w="853" h="1149" extrusionOk="0">
                  <a:moveTo>
                    <a:pt x="471" y="0"/>
                  </a:moveTo>
                  <a:cubicBezTo>
                    <a:pt x="236" y="0"/>
                    <a:pt x="30" y="235"/>
                    <a:pt x="1" y="558"/>
                  </a:cubicBezTo>
                  <a:cubicBezTo>
                    <a:pt x="1" y="881"/>
                    <a:pt x="147" y="1146"/>
                    <a:pt x="382" y="1146"/>
                  </a:cubicBezTo>
                  <a:cubicBezTo>
                    <a:pt x="394" y="1147"/>
                    <a:pt x="406" y="1148"/>
                    <a:pt x="418" y="1148"/>
                  </a:cubicBezTo>
                  <a:cubicBezTo>
                    <a:pt x="635" y="1148"/>
                    <a:pt x="795" y="896"/>
                    <a:pt x="823" y="617"/>
                  </a:cubicBezTo>
                  <a:cubicBezTo>
                    <a:pt x="852" y="294"/>
                    <a:pt x="676" y="29"/>
                    <a:pt x="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6"/>
            <p:cNvSpPr/>
            <p:nvPr/>
          </p:nvSpPr>
          <p:spPr>
            <a:xfrm>
              <a:off x="1022458" y="1972046"/>
              <a:ext cx="17689" cy="24172"/>
            </a:xfrm>
            <a:custGeom>
              <a:avLst/>
              <a:gdLst/>
              <a:ahLst/>
              <a:cxnLst/>
              <a:rect l="l" t="t" r="r" b="b"/>
              <a:pathLst>
                <a:path w="412" h="563" extrusionOk="0">
                  <a:moveTo>
                    <a:pt x="235" y="1"/>
                  </a:moveTo>
                  <a:cubicBezTo>
                    <a:pt x="118" y="1"/>
                    <a:pt x="0" y="118"/>
                    <a:pt x="0" y="265"/>
                  </a:cubicBezTo>
                  <a:cubicBezTo>
                    <a:pt x="0" y="441"/>
                    <a:pt x="89" y="559"/>
                    <a:pt x="206" y="559"/>
                  </a:cubicBezTo>
                  <a:cubicBezTo>
                    <a:pt x="216" y="562"/>
                    <a:pt x="226" y="563"/>
                    <a:pt x="236" y="563"/>
                  </a:cubicBezTo>
                  <a:cubicBezTo>
                    <a:pt x="338" y="563"/>
                    <a:pt x="412" y="429"/>
                    <a:pt x="412" y="295"/>
                  </a:cubicBezTo>
                  <a:cubicBezTo>
                    <a:pt x="412" y="148"/>
                    <a:pt x="324"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6"/>
            <p:cNvSpPr/>
            <p:nvPr/>
          </p:nvSpPr>
          <p:spPr>
            <a:xfrm>
              <a:off x="993434" y="2004762"/>
              <a:ext cx="37912" cy="50706"/>
            </a:xfrm>
            <a:custGeom>
              <a:avLst/>
              <a:gdLst/>
              <a:ahLst/>
              <a:cxnLst/>
              <a:rect l="l" t="t" r="r" b="b"/>
              <a:pathLst>
                <a:path w="883" h="1181" extrusionOk="0">
                  <a:moveTo>
                    <a:pt x="490" y="0"/>
                  </a:moveTo>
                  <a:cubicBezTo>
                    <a:pt x="269" y="0"/>
                    <a:pt x="58" y="227"/>
                    <a:pt x="30" y="531"/>
                  </a:cubicBezTo>
                  <a:cubicBezTo>
                    <a:pt x="1" y="855"/>
                    <a:pt x="118" y="1119"/>
                    <a:pt x="353" y="1178"/>
                  </a:cubicBezTo>
                  <a:cubicBezTo>
                    <a:pt x="367" y="1179"/>
                    <a:pt x="380" y="1180"/>
                    <a:pt x="393" y="1180"/>
                  </a:cubicBezTo>
                  <a:cubicBezTo>
                    <a:pt x="614" y="1180"/>
                    <a:pt x="825" y="954"/>
                    <a:pt x="853" y="649"/>
                  </a:cubicBezTo>
                  <a:cubicBezTo>
                    <a:pt x="882" y="326"/>
                    <a:pt x="735" y="32"/>
                    <a:pt x="529" y="3"/>
                  </a:cubicBezTo>
                  <a:cubicBezTo>
                    <a:pt x="516" y="1"/>
                    <a:pt x="503" y="0"/>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6"/>
            <p:cNvSpPr/>
            <p:nvPr/>
          </p:nvSpPr>
          <p:spPr>
            <a:xfrm>
              <a:off x="1071661" y="2012404"/>
              <a:ext cx="35336" cy="49246"/>
            </a:xfrm>
            <a:custGeom>
              <a:avLst/>
              <a:gdLst/>
              <a:ahLst/>
              <a:cxnLst/>
              <a:rect l="l" t="t" r="r" b="b"/>
              <a:pathLst>
                <a:path w="823" h="1147" extrusionOk="0">
                  <a:moveTo>
                    <a:pt x="411" y="1"/>
                  </a:moveTo>
                  <a:cubicBezTo>
                    <a:pt x="176" y="1"/>
                    <a:pt x="0" y="236"/>
                    <a:pt x="0" y="559"/>
                  </a:cubicBezTo>
                  <a:cubicBezTo>
                    <a:pt x="0" y="882"/>
                    <a:pt x="176" y="1147"/>
                    <a:pt x="411" y="1147"/>
                  </a:cubicBezTo>
                  <a:cubicBezTo>
                    <a:pt x="646" y="1147"/>
                    <a:pt x="823" y="882"/>
                    <a:pt x="823" y="559"/>
                  </a:cubicBezTo>
                  <a:cubicBezTo>
                    <a:pt x="823" y="236"/>
                    <a:pt x="646"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6"/>
            <p:cNvSpPr/>
            <p:nvPr/>
          </p:nvSpPr>
          <p:spPr>
            <a:xfrm>
              <a:off x="1110732" y="2006093"/>
              <a:ext cx="32845" cy="42935"/>
            </a:xfrm>
            <a:custGeom>
              <a:avLst/>
              <a:gdLst/>
              <a:ahLst/>
              <a:cxnLst/>
              <a:rect l="l" t="t" r="r" b="b"/>
              <a:pathLst>
                <a:path w="765" h="1000" extrusionOk="0">
                  <a:moveTo>
                    <a:pt x="324" y="1"/>
                  </a:moveTo>
                  <a:cubicBezTo>
                    <a:pt x="148" y="30"/>
                    <a:pt x="1" y="265"/>
                    <a:pt x="30" y="530"/>
                  </a:cubicBezTo>
                  <a:cubicBezTo>
                    <a:pt x="60" y="794"/>
                    <a:pt x="236" y="1000"/>
                    <a:pt x="412" y="1000"/>
                  </a:cubicBezTo>
                  <a:cubicBezTo>
                    <a:pt x="618" y="970"/>
                    <a:pt x="765" y="735"/>
                    <a:pt x="735" y="471"/>
                  </a:cubicBezTo>
                  <a:cubicBezTo>
                    <a:pt x="706" y="207"/>
                    <a:pt x="530"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6"/>
            <p:cNvSpPr/>
            <p:nvPr/>
          </p:nvSpPr>
          <p:spPr>
            <a:xfrm>
              <a:off x="1115799" y="2052763"/>
              <a:ext cx="35336" cy="50534"/>
            </a:xfrm>
            <a:custGeom>
              <a:avLst/>
              <a:gdLst/>
              <a:ahLst/>
              <a:cxnLst/>
              <a:rect l="l" t="t" r="r" b="b"/>
              <a:pathLst>
                <a:path w="823" h="1177" extrusionOk="0">
                  <a:moveTo>
                    <a:pt x="412" y="1"/>
                  </a:moveTo>
                  <a:cubicBezTo>
                    <a:pt x="177" y="1"/>
                    <a:pt x="0" y="265"/>
                    <a:pt x="0" y="589"/>
                  </a:cubicBezTo>
                  <a:cubicBezTo>
                    <a:pt x="0" y="912"/>
                    <a:pt x="206" y="1176"/>
                    <a:pt x="412" y="1176"/>
                  </a:cubicBezTo>
                  <a:cubicBezTo>
                    <a:pt x="647" y="1147"/>
                    <a:pt x="823" y="912"/>
                    <a:pt x="823" y="589"/>
                  </a:cubicBezTo>
                  <a:cubicBezTo>
                    <a:pt x="823" y="265"/>
                    <a:pt x="617" y="1"/>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6"/>
            <p:cNvSpPr/>
            <p:nvPr/>
          </p:nvSpPr>
          <p:spPr>
            <a:xfrm>
              <a:off x="951830" y="2020863"/>
              <a:ext cx="41647" cy="49762"/>
            </a:xfrm>
            <a:custGeom>
              <a:avLst/>
              <a:gdLst/>
              <a:ahLst/>
              <a:cxnLst/>
              <a:rect l="l" t="t" r="r" b="b"/>
              <a:pathLst>
                <a:path w="970" h="1159" extrusionOk="0">
                  <a:moveTo>
                    <a:pt x="523" y="0"/>
                  </a:moveTo>
                  <a:cubicBezTo>
                    <a:pt x="335" y="0"/>
                    <a:pt x="138" y="216"/>
                    <a:pt x="59" y="480"/>
                  </a:cubicBezTo>
                  <a:cubicBezTo>
                    <a:pt x="0" y="803"/>
                    <a:pt x="118" y="1096"/>
                    <a:pt x="353" y="1155"/>
                  </a:cubicBezTo>
                  <a:cubicBezTo>
                    <a:pt x="366" y="1157"/>
                    <a:pt x="379" y="1158"/>
                    <a:pt x="392" y="1158"/>
                  </a:cubicBezTo>
                  <a:cubicBezTo>
                    <a:pt x="588" y="1158"/>
                    <a:pt x="799" y="958"/>
                    <a:pt x="882" y="656"/>
                  </a:cubicBezTo>
                  <a:cubicBezTo>
                    <a:pt x="970" y="362"/>
                    <a:pt x="823" y="68"/>
                    <a:pt x="588" y="10"/>
                  </a:cubicBezTo>
                  <a:cubicBezTo>
                    <a:pt x="566" y="3"/>
                    <a:pt x="545" y="0"/>
                    <a:pt x="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6"/>
            <p:cNvSpPr/>
            <p:nvPr/>
          </p:nvSpPr>
          <p:spPr>
            <a:xfrm>
              <a:off x="1026236" y="2042674"/>
              <a:ext cx="29067" cy="39157"/>
            </a:xfrm>
            <a:custGeom>
              <a:avLst/>
              <a:gdLst/>
              <a:ahLst/>
              <a:cxnLst/>
              <a:rect l="l" t="t" r="r" b="b"/>
              <a:pathLst>
                <a:path w="677" h="912" extrusionOk="0">
                  <a:moveTo>
                    <a:pt x="382" y="1"/>
                  </a:moveTo>
                  <a:cubicBezTo>
                    <a:pt x="177" y="1"/>
                    <a:pt x="30" y="207"/>
                    <a:pt x="1" y="442"/>
                  </a:cubicBezTo>
                  <a:cubicBezTo>
                    <a:pt x="1" y="706"/>
                    <a:pt x="118" y="912"/>
                    <a:pt x="294" y="912"/>
                  </a:cubicBezTo>
                  <a:cubicBezTo>
                    <a:pt x="471" y="912"/>
                    <a:pt x="647" y="735"/>
                    <a:pt x="676" y="471"/>
                  </a:cubicBezTo>
                  <a:cubicBezTo>
                    <a:pt x="676" y="236"/>
                    <a:pt x="559" y="30"/>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6"/>
            <p:cNvSpPr/>
            <p:nvPr/>
          </p:nvSpPr>
          <p:spPr>
            <a:xfrm>
              <a:off x="983344" y="2058989"/>
              <a:ext cx="31600" cy="40659"/>
            </a:xfrm>
            <a:custGeom>
              <a:avLst/>
              <a:gdLst/>
              <a:ahLst/>
              <a:cxnLst/>
              <a:rect l="l" t="t" r="r" b="b"/>
              <a:pathLst>
                <a:path w="736" h="947" extrusionOk="0">
                  <a:moveTo>
                    <a:pt x="402" y="0"/>
                  </a:moveTo>
                  <a:cubicBezTo>
                    <a:pt x="214" y="0"/>
                    <a:pt x="58" y="196"/>
                    <a:pt x="30" y="444"/>
                  </a:cubicBezTo>
                  <a:cubicBezTo>
                    <a:pt x="1" y="708"/>
                    <a:pt x="118" y="943"/>
                    <a:pt x="294" y="943"/>
                  </a:cubicBezTo>
                  <a:cubicBezTo>
                    <a:pt x="307" y="945"/>
                    <a:pt x="320" y="946"/>
                    <a:pt x="333" y="946"/>
                  </a:cubicBezTo>
                  <a:cubicBezTo>
                    <a:pt x="496" y="946"/>
                    <a:pt x="651" y="777"/>
                    <a:pt x="706" y="532"/>
                  </a:cubicBezTo>
                  <a:cubicBezTo>
                    <a:pt x="735" y="267"/>
                    <a:pt x="618" y="32"/>
                    <a:pt x="441" y="3"/>
                  </a:cubicBezTo>
                  <a:cubicBezTo>
                    <a:pt x="428" y="1"/>
                    <a:pt x="415"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6"/>
            <p:cNvSpPr/>
            <p:nvPr/>
          </p:nvSpPr>
          <p:spPr>
            <a:xfrm>
              <a:off x="1082996" y="2090503"/>
              <a:ext cx="35378" cy="46842"/>
            </a:xfrm>
            <a:custGeom>
              <a:avLst/>
              <a:gdLst/>
              <a:ahLst/>
              <a:cxnLst/>
              <a:rect l="l" t="t" r="r" b="b"/>
              <a:pathLst>
                <a:path w="824" h="1091" extrusionOk="0">
                  <a:moveTo>
                    <a:pt x="406" y="1"/>
                  </a:moveTo>
                  <a:cubicBezTo>
                    <a:pt x="213" y="1"/>
                    <a:pt x="30" y="226"/>
                    <a:pt x="30" y="503"/>
                  </a:cubicBezTo>
                  <a:cubicBezTo>
                    <a:pt x="0" y="826"/>
                    <a:pt x="147" y="1090"/>
                    <a:pt x="382" y="1090"/>
                  </a:cubicBezTo>
                  <a:cubicBezTo>
                    <a:pt x="588" y="1090"/>
                    <a:pt x="823" y="885"/>
                    <a:pt x="823" y="561"/>
                  </a:cubicBezTo>
                  <a:cubicBezTo>
                    <a:pt x="823" y="268"/>
                    <a:pt x="647" y="33"/>
                    <a:pt x="441" y="3"/>
                  </a:cubicBezTo>
                  <a:cubicBezTo>
                    <a:pt x="429" y="2"/>
                    <a:pt x="418" y="1"/>
                    <a:pt x="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6"/>
            <p:cNvSpPr/>
            <p:nvPr/>
          </p:nvSpPr>
          <p:spPr>
            <a:xfrm>
              <a:off x="1120822" y="2109523"/>
              <a:ext cx="39157" cy="54313"/>
            </a:xfrm>
            <a:custGeom>
              <a:avLst/>
              <a:gdLst/>
              <a:ahLst/>
              <a:cxnLst/>
              <a:rect l="l" t="t" r="r" b="b"/>
              <a:pathLst>
                <a:path w="912" h="1265" extrusionOk="0">
                  <a:moveTo>
                    <a:pt x="441" y="1"/>
                  </a:moveTo>
                  <a:cubicBezTo>
                    <a:pt x="177" y="1"/>
                    <a:pt x="1" y="295"/>
                    <a:pt x="1" y="647"/>
                  </a:cubicBezTo>
                  <a:cubicBezTo>
                    <a:pt x="1" y="1000"/>
                    <a:pt x="206" y="1264"/>
                    <a:pt x="441" y="1264"/>
                  </a:cubicBezTo>
                  <a:cubicBezTo>
                    <a:pt x="706" y="1264"/>
                    <a:pt x="912" y="970"/>
                    <a:pt x="882" y="647"/>
                  </a:cubicBezTo>
                  <a:cubicBezTo>
                    <a:pt x="882" y="295"/>
                    <a:pt x="677" y="1"/>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6"/>
            <p:cNvSpPr/>
            <p:nvPr/>
          </p:nvSpPr>
          <p:spPr>
            <a:xfrm>
              <a:off x="941740" y="2076378"/>
              <a:ext cx="39114" cy="48474"/>
            </a:xfrm>
            <a:custGeom>
              <a:avLst/>
              <a:gdLst/>
              <a:ahLst/>
              <a:cxnLst/>
              <a:rect l="l" t="t" r="r" b="b"/>
              <a:pathLst>
                <a:path w="911" h="1129" extrusionOk="0">
                  <a:moveTo>
                    <a:pt x="464" y="0"/>
                  </a:moveTo>
                  <a:cubicBezTo>
                    <a:pt x="277" y="0"/>
                    <a:pt x="85" y="219"/>
                    <a:pt x="59" y="509"/>
                  </a:cubicBezTo>
                  <a:cubicBezTo>
                    <a:pt x="0" y="832"/>
                    <a:pt x="147" y="1096"/>
                    <a:pt x="382" y="1125"/>
                  </a:cubicBezTo>
                  <a:cubicBezTo>
                    <a:pt x="395" y="1127"/>
                    <a:pt x="408" y="1128"/>
                    <a:pt x="422" y="1128"/>
                  </a:cubicBezTo>
                  <a:cubicBezTo>
                    <a:pt x="617" y="1128"/>
                    <a:pt x="825" y="929"/>
                    <a:pt x="852" y="626"/>
                  </a:cubicBezTo>
                  <a:cubicBezTo>
                    <a:pt x="911" y="303"/>
                    <a:pt x="764" y="39"/>
                    <a:pt x="529" y="9"/>
                  </a:cubicBezTo>
                  <a:cubicBezTo>
                    <a:pt x="508" y="3"/>
                    <a:pt x="486"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6"/>
            <p:cNvSpPr/>
            <p:nvPr/>
          </p:nvSpPr>
          <p:spPr>
            <a:xfrm>
              <a:off x="1053972" y="2062767"/>
              <a:ext cx="34090" cy="43150"/>
            </a:xfrm>
            <a:custGeom>
              <a:avLst/>
              <a:gdLst/>
              <a:ahLst/>
              <a:cxnLst/>
              <a:rect l="l" t="t" r="r" b="b"/>
              <a:pathLst>
                <a:path w="794" h="1005" extrusionOk="0">
                  <a:moveTo>
                    <a:pt x="432" y="0"/>
                  </a:moveTo>
                  <a:cubicBezTo>
                    <a:pt x="243" y="0"/>
                    <a:pt x="85" y="196"/>
                    <a:pt x="30" y="444"/>
                  </a:cubicBezTo>
                  <a:cubicBezTo>
                    <a:pt x="1" y="708"/>
                    <a:pt x="118" y="972"/>
                    <a:pt x="324" y="1002"/>
                  </a:cubicBezTo>
                  <a:cubicBezTo>
                    <a:pt x="335" y="1004"/>
                    <a:pt x="347" y="1005"/>
                    <a:pt x="358" y="1005"/>
                  </a:cubicBezTo>
                  <a:cubicBezTo>
                    <a:pt x="526" y="1005"/>
                    <a:pt x="708" y="807"/>
                    <a:pt x="735" y="532"/>
                  </a:cubicBezTo>
                  <a:cubicBezTo>
                    <a:pt x="794" y="267"/>
                    <a:pt x="647" y="32"/>
                    <a:pt x="471" y="3"/>
                  </a:cubicBezTo>
                  <a:cubicBezTo>
                    <a:pt x="458" y="1"/>
                    <a:pt x="445"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6"/>
            <p:cNvSpPr/>
            <p:nvPr/>
          </p:nvSpPr>
          <p:spPr>
            <a:xfrm>
              <a:off x="1013613" y="2086725"/>
              <a:ext cx="37912" cy="49461"/>
            </a:xfrm>
            <a:custGeom>
              <a:avLst/>
              <a:gdLst/>
              <a:ahLst/>
              <a:cxnLst/>
              <a:rect l="l" t="t" r="r" b="b"/>
              <a:pathLst>
                <a:path w="883" h="1152" extrusionOk="0">
                  <a:moveTo>
                    <a:pt x="490" y="1"/>
                  </a:moveTo>
                  <a:cubicBezTo>
                    <a:pt x="272" y="1"/>
                    <a:pt x="87" y="225"/>
                    <a:pt x="59" y="503"/>
                  </a:cubicBezTo>
                  <a:cubicBezTo>
                    <a:pt x="1" y="826"/>
                    <a:pt x="148" y="1090"/>
                    <a:pt x="353" y="1149"/>
                  </a:cubicBezTo>
                  <a:cubicBezTo>
                    <a:pt x="367" y="1151"/>
                    <a:pt x="380" y="1151"/>
                    <a:pt x="393" y="1151"/>
                  </a:cubicBezTo>
                  <a:cubicBezTo>
                    <a:pt x="611" y="1151"/>
                    <a:pt x="797" y="925"/>
                    <a:pt x="853" y="620"/>
                  </a:cubicBezTo>
                  <a:cubicBezTo>
                    <a:pt x="882" y="326"/>
                    <a:pt x="735" y="33"/>
                    <a:pt x="530" y="3"/>
                  </a:cubicBezTo>
                  <a:cubicBezTo>
                    <a:pt x="516" y="1"/>
                    <a:pt x="503"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6"/>
            <p:cNvSpPr/>
            <p:nvPr/>
          </p:nvSpPr>
          <p:spPr>
            <a:xfrm>
              <a:off x="973254" y="2110726"/>
              <a:ext cx="41690" cy="54442"/>
            </a:xfrm>
            <a:custGeom>
              <a:avLst/>
              <a:gdLst/>
              <a:ahLst/>
              <a:cxnLst/>
              <a:rect l="l" t="t" r="r" b="b"/>
              <a:pathLst>
                <a:path w="971" h="1268" extrusionOk="0">
                  <a:moveTo>
                    <a:pt x="494" y="0"/>
                  </a:moveTo>
                  <a:cubicBezTo>
                    <a:pt x="271" y="0"/>
                    <a:pt x="58" y="255"/>
                    <a:pt x="30" y="590"/>
                  </a:cubicBezTo>
                  <a:cubicBezTo>
                    <a:pt x="1" y="942"/>
                    <a:pt x="177" y="1236"/>
                    <a:pt x="412" y="1266"/>
                  </a:cubicBezTo>
                  <a:cubicBezTo>
                    <a:pt x="425" y="1267"/>
                    <a:pt x="439" y="1268"/>
                    <a:pt x="452" y="1268"/>
                  </a:cubicBezTo>
                  <a:cubicBezTo>
                    <a:pt x="700" y="1268"/>
                    <a:pt x="913" y="1013"/>
                    <a:pt x="941" y="678"/>
                  </a:cubicBezTo>
                  <a:cubicBezTo>
                    <a:pt x="970" y="325"/>
                    <a:pt x="794" y="2"/>
                    <a:pt x="529" y="2"/>
                  </a:cubicBezTo>
                  <a:cubicBezTo>
                    <a:pt x="517" y="1"/>
                    <a:pt x="506" y="0"/>
                    <a:pt x="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6"/>
            <p:cNvSpPr/>
            <p:nvPr/>
          </p:nvSpPr>
          <p:spPr>
            <a:xfrm>
              <a:off x="1046416" y="2115835"/>
              <a:ext cx="36624" cy="48001"/>
            </a:xfrm>
            <a:custGeom>
              <a:avLst/>
              <a:gdLst/>
              <a:ahLst/>
              <a:cxnLst/>
              <a:rect l="l" t="t" r="r" b="b"/>
              <a:pathLst>
                <a:path w="853" h="1118" extrusionOk="0">
                  <a:moveTo>
                    <a:pt x="471" y="1"/>
                  </a:moveTo>
                  <a:cubicBezTo>
                    <a:pt x="265" y="1"/>
                    <a:pt x="59" y="206"/>
                    <a:pt x="30" y="530"/>
                  </a:cubicBezTo>
                  <a:cubicBezTo>
                    <a:pt x="1" y="823"/>
                    <a:pt x="147" y="1088"/>
                    <a:pt x="353" y="1117"/>
                  </a:cubicBezTo>
                  <a:cubicBezTo>
                    <a:pt x="588" y="1117"/>
                    <a:pt x="764" y="882"/>
                    <a:pt x="794" y="588"/>
                  </a:cubicBezTo>
                  <a:cubicBezTo>
                    <a:pt x="852" y="295"/>
                    <a:pt x="676" y="30"/>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6"/>
            <p:cNvSpPr/>
            <p:nvPr/>
          </p:nvSpPr>
          <p:spPr>
            <a:xfrm>
              <a:off x="1079218" y="2144773"/>
              <a:ext cx="45425" cy="59508"/>
            </a:xfrm>
            <a:custGeom>
              <a:avLst/>
              <a:gdLst/>
              <a:ahLst/>
              <a:cxnLst/>
              <a:rect l="l" t="t" r="r" b="b"/>
              <a:pathLst>
                <a:path w="1058" h="1386" extrusionOk="0">
                  <a:moveTo>
                    <a:pt x="551" y="0"/>
                  </a:moveTo>
                  <a:cubicBezTo>
                    <a:pt x="300" y="0"/>
                    <a:pt x="58" y="285"/>
                    <a:pt x="30" y="649"/>
                  </a:cubicBezTo>
                  <a:cubicBezTo>
                    <a:pt x="0" y="1001"/>
                    <a:pt x="177" y="1354"/>
                    <a:pt x="441" y="1383"/>
                  </a:cubicBezTo>
                  <a:cubicBezTo>
                    <a:pt x="455" y="1385"/>
                    <a:pt x="468" y="1385"/>
                    <a:pt x="481" y="1385"/>
                  </a:cubicBezTo>
                  <a:cubicBezTo>
                    <a:pt x="756" y="1385"/>
                    <a:pt x="971" y="1101"/>
                    <a:pt x="999" y="737"/>
                  </a:cubicBezTo>
                  <a:cubicBezTo>
                    <a:pt x="1058" y="384"/>
                    <a:pt x="852" y="32"/>
                    <a:pt x="588" y="3"/>
                  </a:cubicBezTo>
                  <a:cubicBezTo>
                    <a:pt x="576" y="1"/>
                    <a:pt x="563"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6"/>
            <p:cNvSpPr/>
            <p:nvPr/>
          </p:nvSpPr>
          <p:spPr>
            <a:xfrm>
              <a:off x="927872" y="2173797"/>
              <a:ext cx="45425" cy="59379"/>
            </a:xfrm>
            <a:custGeom>
              <a:avLst/>
              <a:gdLst/>
              <a:ahLst/>
              <a:cxnLst/>
              <a:rect l="l" t="t" r="r" b="b"/>
              <a:pathLst>
                <a:path w="1058" h="1383" extrusionOk="0">
                  <a:moveTo>
                    <a:pt x="551" y="0"/>
                  </a:moveTo>
                  <a:cubicBezTo>
                    <a:pt x="302" y="0"/>
                    <a:pt x="85" y="284"/>
                    <a:pt x="29" y="649"/>
                  </a:cubicBezTo>
                  <a:cubicBezTo>
                    <a:pt x="0" y="1001"/>
                    <a:pt x="176" y="1354"/>
                    <a:pt x="441" y="1383"/>
                  </a:cubicBezTo>
                  <a:cubicBezTo>
                    <a:pt x="735" y="1383"/>
                    <a:pt x="970" y="1089"/>
                    <a:pt x="999" y="737"/>
                  </a:cubicBezTo>
                  <a:cubicBezTo>
                    <a:pt x="1058" y="355"/>
                    <a:pt x="852" y="32"/>
                    <a:pt x="588" y="2"/>
                  </a:cubicBezTo>
                  <a:cubicBezTo>
                    <a:pt x="575" y="1"/>
                    <a:pt x="563"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6"/>
            <p:cNvSpPr/>
            <p:nvPr/>
          </p:nvSpPr>
          <p:spPr>
            <a:xfrm>
              <a:off x="940452" y="2132107"/>
              <a:ext cx="27822" cy="36752"/>
            </a:xfrm>
            <a:custGeom>
              <a:avLst/>
              <a:gdLst/>
              <a:ahLst/>
              <a:cxnLst/>
              <a:rect l="l" t="t" r="r" b="b"/>
              <a:pathLst>
                <a:path w="648" h="856" extrusionOk="0">
                  <a:moveTo>
                    <a:pt x="321" y="1"/>
                  </a:moveTo>
                  <a:cubicBezTo>
                    <a:pt x="182" y="1"/>
                    <a:pt x="30" y="168"/>
                    <a:pt x="30" y="386"/>
                  </a:cubicBezTo>
                  <a:cubicBezTo>
                    <a:pt x="1" y="621"/>
                    <a:pt x="118" y="856"/>
                    <a:pt x="295" y="856"/>
                  </a:cubicBezTo>
                  <a:cubicBezTo>
                    <a:pt x="442" y="856"/>
                    <a:pt x="618" y="679"/>
                    <a:pt x="618" y="444"/>
                  </a:cubicBezTo>
                  <a:cubicBezTo>
                    <a:pt x="647" y="209"/>
                    <a:pt x="530" y="4"/>
                    <a:pt x="353" y="4"/>
                  </a:cubicBezTo>
                  <a:cubicBezTo>
                    <a:pt x="343" y="2"/>
                    <a:pt x="332" y="1"/>
                    <a:pt x="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6"/>
            <p:cNvSpPr/>
            <p:nvPr/>
          </p:nvSpPr>
          <p:spPr>
            <a:xfrm>
              <a:off x="1011080" y="2146104"/>
              <a:ext cx="36624" cy="48087"/>
            </a:xfrm>
            <a:custGeom>
              <a:avLst/>
              <a:gdLst/>
              <a:ahLst/>
              <a:cxnLst/>
              <a:rect l="l" t="t" r="r" b="b"/>
              <a:pathLst>
                <a:path w="853" h="1120" extrusionOk="0">
                  <a:moveTo>
                    <a:pt x="471" y="1"/>
                  </a:moveTo>
                  <a:cubicBezTo>
                    <a:pt x="265" y="1"/>
                    <a:pt x="60" y="236"/>
                    <a:pt x="30" y="530"/>
                  </a:cubicBezTo>
                  <a:cubicBezTo>
                    <a:pt x="1" y="853"/>
                    <a:pt x="148" y="1117"/>
                    <a:pt x="383" y="1117"/>
                  </a:cubicBezTo>
                  <a:cubicBezTo>
                    <a:pt x="395" y="1119"/>
                    <a:pt x="406" y="1120"/>
                    <a:pt x="418" y="1120"/>
                  </a:cubicBezTo>
                  <a:cubicBezTo>
                    <a:pt x="611" y="1120"/>
                    <a:pt x="796" y="895"/>
                    <a:pt x="824" y="618"/>
                  </a:cubicBezTo>
                  <a:cubicBezTo>
                    <a:pt x="853" y="295"/>
                    <a:pt x="706" y="30"/>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6"/>
            <p:cNvSpPr/>
            <p:nvPr/>
          </p:nvSpPr>
          <p:spPr>
            <a:xfrm>
              <a:off x="978321" y="2172509"/>
              <a:ext cx="30312" cy="39371"/>
            </a:xfrm>
            <a:custGeom>
              <a:avLst/>
              <a:gdLst/>
              <a:ahLst/>
              <a:cxnLst/>
              <a:rect l="l" t="t" r="r" b="b"/>
              <a:pathLst>
                <a:path w="706" h="917" extrusionOk="0">
                  <a:moveTo>
                    <a:pt x="348" y="0"/>
                  </a:moveTo>
                  <a:cubicBezTo>
                    <a:pt x="187" y="0"/>
                    <a:pt x="57" y="194"/>
                    <a:pt x="30" y="414"/>
                  </a:cubicBezTo>
                  <a:cubicBezTo>
                    <a:pt x="0" y="679"/>
                    <a:pt x="118" y="914"/>
                    <a:pt x="294" y="914"/>
                  </a:cubicBezTo>
                  <a:cubicBezTo>
                    <a:pt x="305" y="915"/>
                    <a:pt x="317" y="916"/>
                    <a:pt x="328" y="916"/>
                  </a:cubicBezTo>
                  <a:cubicBezTo>
                    <a:pt x="492" y="916"/>
                    <a:pt x="648" y="722"/>
                    <a:pt x="676" y="502"/>
                  </a:cubicBezTo>
                  <a:cubicBezTo>
                    <a:pt x="705" y="238"/>
                    <a:pt x="558" y="32"/>
                    <a:pt x="382" y="3"/>
                  </a:cubicBezTo>
                  <a:cubicBezTo>
                    <a:pt x="371" y="1"/>
                    <a:pt x="360"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6"/>
            <p:cNvSpPr/>
            <p:nvPr/>
          </p:nvSpPr>
          <p:spPr>
            <a:xfrm>
              <a:off x="1048949" y="2171350"/>
              <a:ext cx="26534" cy="34262"/>
            </a:xfrm>
            <a:custGeom>
              <a:avLst/>
              <a:gdLst/>
              <a:ahLst/>
              <a:cxnLst/>
              <a:rect l="l" t="t" r="r" b="b"/>
              <a:pathLst>
                <a:path w="618" h="798" extrusionOk="0">
                  <a:moveTo>
                    <a:pt x="353" y="0"/>
                  </a:moveTo>
                  <a:cubicBezTo>
                    <a:pt x="206" y="0"/>
                    <a:pt x="59" y="147"/>
                    <a:pt x="30" y="382"/>
                  </a:cubicBezTo>
                  <a:cubicBezTo>
                    <a:pt x="0" y="588"/>
                    <a:pt x="118" y="794"/>
                    <a:pt x="294" y="794"/>
                  </a:cubicBezTo>
                  <a:cubicBezTo>
                    <a:pt x="307" y="796"/>
                    <a:pt x="319" y="797"/>
                    <a:pt x="332" y="797"/>
                  </a:cubicBezTo>
                  <a:cubicBezTo>
                    <a:pt x="465" y="797"/>
                    <a:pt x="590" y="656"/>
                    <a:pt x="617" y="441"/>
                  </a:cubicBezTo>
                  <a:cubicBezTo>
                    <a:pt x="617" y="206"/>
                    <a:pt x="529" y="30"/>
                    <a:pt x="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6"/>
            <p:cNvSpPr/>
            <p:nvPr/>
          </p:nvSpPr>
          <p:spPr>
            <a:xfrm>
              <a:off x="1057750" y="2205397"/>
              <a:ext cx="44223" cy="58177"/>
            </a:xfrm>
            <a:custGeom>
              <a:avLst/>
              <a:gdLst/>
              <a:ahLst/>
              <a:cxnLst/>
              <a:rect l="l" t="t" r="r" b="b"/>
              <a:pathLst>
                <a:path w="1030" h="1355" extrusionOk="0">
                  <a:moveTo>
                    <a:pt x="588" y="1"/>
                  </a:moveTo>
                  <a:cubicBezTo>
                    <a:pt x="324" y="1"/>
                    <a:pt x="89" y="265"/>
                    <a:pt x="30" y="618"/>
                  </a:cubicBezTo>
                  <a:cubicBezTo>
                    <a:pt x="1" y="999"/>
                    <a:pt x="177" y="1323"/>
                    <a:pt x="442" y="1352"/>
                  </a:cubicBezTo>
                  <a:cubicBezTo>
                    <a:pt x="454" y="1353"/>
                    <a:pt x="466" y="1354"/>
                    <a:pt x="478" y="1354"/>
                  </a:cubicBezTo>
                  <a:cubicBezTo>
                    <a:pt x="727" y="1354"/>
                    <a:pt x="944" y="1071"/>
                    <a:pt x="1000" y="735"/>
                  </a:cubicBezTo>
                  <a:cubicBezTo>
                    <a:pt x="1029" y="353"/>
                    <a:pt x="853" y="30"/>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6"/>
            <p:cNvSpPr/>
            <p:nvPr/>
          </p:nvSpPr>
          <p:spPr>
            <a:xfrm>
              <a:off x="1108242" y="2195222"/>
              <a:ext cx="44180" cy="56975"/>
            </a:xfrm>
            <a:custGeom>
              <a:avLst/>
              <a:gdLst/>
              <a:ahLst/>
              <a:cxnLst/>
              <a:rect l="l" t="t" r="r" b="b"/>
              <a:pathLst>
                <a:path w="1029" h="1327" extrusionOk="0">
                  <a:moveTo>
                    <a:pt x="548" y="0"/>
                  </a:moveTo>
                  <a:cubicBezTo>
                    <a:pt x="300" y="0"/>
                    <a:pt x="87" y="257"/>
                    <a:pt x="59" y="620"/>
                  </a:cubicBezTo>
                  <a:cubicBezTo>
                    <a:pt x="0" y="972"/>
                    <a:pt x="206" y="1295"/>
                    <a:pt x="470" y="1325"/>
                  </a:cubicBezTo>
                  <a:cubicBezTo>
                    <a:pt x="481" y="1326"/>
                    <a:pt x="492" y="1327"/>
                    <a:pt x="503" y="1327"/>
                  </a:cubicBezTo>
                  <a:cubicBezTo>
                    <a:pt x="729" y="1327"/>
                    <a:pt x="971" y="1044"/>
                    <a:pt x="999" y="708"/>
                  </a:cubicBezTo>
                  <a:cubicBezTo>
                    <a:pt x="1028" y="326"/>
                    <a:pt x="852" y="3"/>
                    <a:pt x="588" y="3"/>
                  </a:cubicBezTo>
                  <a:cubicBezTo>
                    <a:pt x="574" y="1"/>
                    <a:pt x="561" y="0"/>
                    <a:pt x="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86"/>
            <p:cNvSpPr/>
            <p:nvPr/>
          </p:nvSpPr>
          <p:spPr>
            <a:xfrm>
              <a:off x="1003524" y="2200288"/>
              <a:ext cx="49246" cy="64531"/>
            </a:xfrm>
            <a:custGeom>
              <a:avLst/>
              <a:gdLst/>
              <a:ahLst/>
              <a:cxnLst/>
              <a:rect l="l" t="t" r="r" b="b"/>
              <a:pathLst>
                <a:path w="1147" h="1503" extrusionOk="0">
                  <a:moveTo>
                    <a:pt x="610" y="0"/>
                  </a:moveTo>
                  <a:cubicBezTo>
                    <a:pt x="331" y="0"/>
                    <a:pt x="86" y="313"/>
                    <a:pt x="30" y="707"/>
                  </a:cubicBezTo>
                  <a:cubicBezTo>
                    <a:pt x="1" y="1118"/>
                    <a:pt x="206" y="1471"/>
                    <a:pt x="500" y="1500"/>
                  </a:cubicBezTo>
                  <a:cubicBezTo>
                    <a:pt x="513" y="1502"/>
                    <a:pt x="525" y="1502"/>
                    <a:pt x="537" y="1502"/>
                  </a:cubicBezTo>
                  <a:cubicBezTo>
                    <a:pt x="816" y="1502"/>
                    <a:pt x="1061" y="1189"/>
                    <a:pt x="1117" y="795"/>
                  </a:cubicBezTo>
                  <a:cubicBezTo>
                    <a:pt x="1146" y="384"/>
                    <a:pt x="941" y="61"/>
                    <a:pt x="647" y="2"/>
                  </a:cubicBezTo>
                  <a:cubicBezTo>
                    <a:pt x="635" y="1"/>
                    <a:pt x="622" y="0"/>
                    <a:pt x="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86"/>
            <p:cNvSpPr/>
            <p:nvPr/>
          </p:nvSpPr>
          <p:spPr>
            <a:xfrm>
              <a:off x="963165" y="2219179"/>
              <a:ext cx="35378" cy="49418"/>
            </a:xfrm>
            <a:custGeom>
              <a:avLst/>
              <a:gdLst/>
              <a:ahLst/>
              <a:cxnLst/>
              <a:rect l="l" t="t" r="r" b="b"/>
              <a:pathLst>
                <a:path w="824" h="1151" extrusionOk="0">
                  <a:moveTo>
                    <a:pt x="406" y="0"/>
                  </a:moveTo>
                  <a:cubicBezTo>
                    <a:pt x="210" y="0"/>
                    <a:pt x="1" y="227"/>
                    <a:pt x="1" y="532"/>
                  </a:cubicBezTo>
                  <a:cubicBezTo>
                    <a:pt x="1" y="855"/>
                    <a:pt x="118" y="1119"/>
                    <a:pt x="353" y="1149"/>
                  </a:cubicBezTo>
                  <a:cubicBezTo>
                    <a:pt x="366" y="1150"/>
                    <a:pt x="380" y="1151"/>
                    <a:pt x="393" y="1151"/>
                  </a:cubicBezTo>
                  <a:cubicBezTo>
                    <a:pt x="614" y="1151"/>
                    <a:pt x="823" y="925"/>
                    <a:pt x="823" y="620"/>
                  </a:cubicBezTo>
                  <a:cubicBezTo>
                    <a:pt x="823" y="297"/>
                    <a:pt x="676" y="3"/>
                    <a:pt x="441" y="3"/>
                  </a:cubicBezTo>
                  <a:cubicBezTo>
                    <a:pt x="430" y="1"/>
                    <a:pt x="418"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6"/>
            <p:cNvSpPr/>
            <p:nvPr/>
          </p:nvSpPr>
          <p:spPr>
            <a:xfrm>
              <a:off x="937962" y="2272161"/>
              <a:ext cx="49204" cy="64531"/>
            </a:xfrm>
            <a:custGeom>
              <a:avLst/>
              <a:gdLst/>
              <a:ahLst/>
              <a:cxnLst/>
              <a:rect l="l" t="t" r="r" b="b"/>
              <a:pathLst>
                <a:path w="1146" h="1503" extrusionOk="0">
                  <a:moveTo>
                    <a:pt x="606" y="1"/>
                  </a:moveTo>
                  <a:cubicBezTo>
                    <a:pt x="329" y="1"/>
                    <a:pt x="87" y="287"/>
                    <a:pt x="59" y="708"/>
                  </a:cubicBezTo>
                  <a:cubicBezTo>
                    <a:pt x="0" y="1148"/>
                    <a:pt x="206" y="1472"/>
                    <a:pt x="500" y="1501"/>
                  </a:cubicBezTo>
                  <a:cubicBezTo>
                    <a:pt x="513" y="1502"/>
                    <a:pt x="526" y="1503"/>
                    <a:pt x="540" y="1503"/>
                  </a:cubicBezTo>
                  <a:cubicBezTo>
                    <a:pt x="817" y="1503"/>
                    <a:pt x="1060" y="1216"/>
                    <a:pt x="1116" y="796"/>
                  </a:cubicBezTo>
                  <a:cubicBezTo>
                    <a:pt x="1146" y="385"/>
                    <a:pt x="940" y="61"/>
                    <a:pt x="646" y="3"/>
                  </a:cubicBezTo>
                  <a:cubicBezTo>
                    <a:pt x="633" y="1"/>
                    <a:pt x="619"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6"/>
            <p:cNvSpPr/>
            <p:nvPr/>
          </p:nvSpPr>
          <p:spPr>
            <a:xfrm>
              <a:off x="1023703" y="2263188"/>
              <a:ext cx="59336" cy="76038"/>
            </a:xfrm>
            <a:custGeom>
              <a:avLst/>
              <a:gdLst/>
              <a:ahLst/>
              <a:cxnLst/>
              <a:rect l="l" t="t" r="r" b="b"/>
              <a:pathLst>
                <a:path w="1382" h="1771" extrusionOk="0">
                  <a:moveTo>
                    <a:pt x="717" y="0"/>
                  </a:moveTo>
                  <a:cubicBezTo>
                    <a:pt x="369" y="0"/>
                    <a:pt x="87" y="363"/>
                    <a:pt x="60" y="829"/>
                  </a:cubicBezTo>
                  <a:cubicBezTo>
                    <a:pt x="1" y="1299"/>
                    <a:pt x="236" y="1739"/>
                    <a:pt x="588" y="1769"/>
                  </a:cubicBezTo>
                  <a:cubicBezTo>
                    <a:pt x="601" y="1770"/>
                    <a:pt x="614" y="1770"/>
                    <a:pt x="626" y="1770"/>
                  </a:cubicBezTo>
                  <a:cubicBezTo>
                    <a:pt x="938" y="1770"/>
                    <a:pt x="1266" y="1426"/>
                    <a:pt x="1323" y="946"/>
                  </a:cubicBezTo>
                  <a:cubicBezTo>
                    <a:pt x="1381" y="447"/>
                    <a:pt x="1146" y="35"/>
                    <a:pt x="794" y="6"/>
                  </a:cubicBezTo>
                  <a:cubicBezTo>
                    <a:pt x="768" y="2"/>
                    <a:pt x="742"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6"/>
            <p:cNvSpPr/>
            <p:nvPr/>
          </p:nvSpPr>
          <p:spPr>
            <a:xfrm>
              <a:off x="988410" y="2265807"/>
              <a:ext cx="32802" cy="43193"/>
            </a:xfrm>
            <a:custGeom>
              <a:avLst/>
              <a:gdLst/>
              <a:ahLst/>
              <a:cxnLst/>
              <a:rect l="l" t="t" r="r" b="b"/>
              <a:pathLst>
                <a:path w="764" h="1006" extrusionOk="0">
                  <a:moveTo>
                    <a:pt x="402" y="1"/>
                  </a:moveTo>
                  <a:cubicBezTo>
                    <a:pt x="213" y="1"/>
                    <a:pt x="57" y="199"/>
                    <a:pt x="30" y="474"/>
                  </a:cubicBezTo>
                  <a:cubicBezTo>
                    <a:pt x="0" y="738"/>
                    <a:pt x="147" y="973"/>
                    <a:pt x="353" y="1003"/>
                  </a:cubicBezTo>
                  <a:cubicBezTo>
                    <a:pt x="364" y="1004"/>
                    <a:pt x="375" y="1005"/>
                    <a:pt x="387" y="1005"/>
                  </a:cubicBezTo>
                  <a:cubicBezTo>
                    <a:pt x="554" y="1005"/>
                    <a:pt x="735" y="808"/>
                    <a:pt x="735" y="533"/>
                  </a:cubicBezTo>
                  <a:cubicBezTo>
                    <a:pt x="764" y="268"/>
                    <a:pt x="646" y="4"/>
                    <a:pt x="441" y="4"/>
                  </a:cubicBezTo>
                  <a:cubicBezTo>
                    <a:pt x="428" y="2"/>
                    <a:pt x="415" y="1"/>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6"/>
            <p:cNvSpPr/>
            <p:nvPr/>
          </p:nvSpPr>
          <p:spPr>
            <a:xfrm>
              <a:off x="1086774" y="2262157"/>
              <a:ext cx="32845" cy="44180"/>
            </a:xfrm>
            <a:custGeom>
              <a:avLst/>
              <a:gdLst/>
              <a:ahLst/>
              <a:cxnLst/>
              <a:rect l="l" t="t" r="r" b="b"/>
              <a:pathLst>
                <a:path w="765" h="1029" extrusionOk="0">
                  <a:moveTo>
                    <a:pt x="441" y="1"/>
                  </a:moveTo>
                  <a:cubicBezTo>
                    <a:pt x="236" y="1"/>
                    <a:pt x="59" y="206"/>
                    <a:pt x="30" y="471"/>
                  </a:cubicBezTo>
                  <a:cubicBezTo>
                    <a:pt x="1" y="764"/>
                    <a:pt x="148" y="1029"/>
                    <a:pt x="324" y="1029"/>
                  </a:cubicBezTo>
                  <a:cubicBezTo>
                    <a:pt x="529" y="1029"/>
                    <a:pt x="706" y="823"/>
                    <a:pt x="735" y="559"/>
                  </a:cubicBezTo>
                  <a:cubicBezTo>
                    <a:pt x="764" y="265"/>
                    <a:pt x="647" y="30"/>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6"/>
            <p:cNvSpPr/>
            <p:nvPr/>
          </p:nvSpPr>
          <p:spPr>
            <a:xfrm>
              <a:off x="979566" y="2317586"/>
              <a:ext cx="51780" cy="68310"/>
            </a:xfrm>
            <a:custGeom>
              <a:avLst/>
              <a:gdLst/>
              <a:ahLst/>
              <a:cxnLst/>
              <a:rect l="l" t="t" r="r" b="b"/>
              <a:pathLst>
                <a:path w="1206" h="1591" extrusionOk="0">
                  <a:moveTo>
                    <a:pt x="636" y="0"/>
                  </a:moveTo>
                  <a:cubicBezTo>
                    <a:pt x="331" y="0"/>
                    <a:pt x="86" y="315"/>
                    <a:pt x="30" y="737"/>
                  </a:cubicBezTo>
                  <a:cubicBezTo>
                    <a:pt x="1" y="1177"/>
                    <a:pt x="206" y="1559"/>
                    <a:pt x="529" y="1589"/>
                  </a:cubicBezTo>
                  <a:cubicBezTo>
                    <a:pt x="541" y="1590"/>
                    <a:pt x="552" y="1590"/>
                    <a:pt x="564" y="1590"/>
                  </a:cubicBezTo>
                  <a:cubicBezTo>
                    <a:pt x="846" y="1590"/>
                    <a:pt x="1118" y="1249"/>
                    <a:pt x="1146" y="854"/>
                  </a:cubicBezTo>
                  <a:cubicBezTo>
                    <a:pt x="1205" y="414"/>
                    <a:pt x="970" y="32"/>
                    <a:pt x="676" y="2"/>
                  </a:cubicBezTo>
                  <a:cubicBezTo>
                    <a:pt x="663" y="1"/>
                    <a:pt x="64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6"/>
            <p:cNvSpPr/>
            <p:nvPr/>
          </p:nvSpPr>
          <p:spPr>
            <a:xfrm>
              <a:off x="1030014" y="2345365"/>
              <a:ext cx="66893" cy="88446"/>
            </a:xfrm>
            <a:custGeom>
              <a:avLst/>
              <a:gdLst/>
              <a:ahLst/>
              <a:cxnLst/>
              <a:rect l="l" t="t" r="r" b="b"/>
              <a:pathLst>
                <a:path w="1558" h="2060" extrusionOk="0">
                  <a:moveTo>
                    <a:pt x="841" y="0"/>
                  </a:moveTo>
                  <a:cubicBezTo>
                    <a:pt x="447" y="0"/>
                    <a:pt x="116" y="402"/>
                    <a:pt x="59" y="942"/>
                  </a:cubicBezTo>
                  <a:cubicBezTo>
                    <a:pt x="1" y="1529"/>
                    <a:pt x="265" y="1999"/>
                    <a:pt x="676" y="2058"/>
                  </a:cubicBezTo>
                  <a:cubicBezTo>
                    <a:pt x="690" y="2059"/>
                    <a:pt x="704" y="2059"/>
                    <a:pt x="718" y="2059"/>
                  </a:cubicBezTo>
                  <a:cubicBezTo>
                    <a:pt x="1111" y="2059"/>
                    <a:pt x="1442" y="1656"/>
                    <a:pt x="1499" y="1089"/>
                  </a:cubicBezTo>
                  <a:cubicBezTo>
                    <a:pt x="1558" y="530"/>
                    <a:pt x="1293" y="31"/>
                    <a:pt x="882" y="2"/>
                  </a:cubicBezTo>
                  <a:cubicBezTo>
                    <a:pt x="868" y="1"/>
                    <a:pt x="854" y="0"/>
                    <a:pt x="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6"/>
            <p:cNvSpPr/>
            <p:nvPr/>
          </p:nvSpPr>
          <p:spPr>
            <a:xfrm>
              <a:off x="1036326" y="2441196"/>
              <a:ext cx="54270" cy="70843"/>
            </a:xfrm>
            <a:custGeom>
              <a:avLst/>
              <a:gdLst/>
              <a:ahLst/>
              <a:cxnLst/>
              <a:rect l="l" t="t" r="r" b="b"/>
              <a:pathLst>
                <a:path w="1264" h="1650" extrusionOk="0">
                  <a:moveTo>
                    <a:pt x="697" y="1"/>
                  </a:moveTo>
                  <a:cubicBezTo>
                    <a:pt x="387" y="1"/>
                    <a:pt x="88" y="343"/>
                    <a:pt x="59" y="766"/>
                  </a:cubicBezTo>
                  <a:cubicBezTo>
                    <a:pt x="1" y="1236"/>
                    <a:pt x="236" y="1618"/>
                    <a:pt x="559" y="1647"/>
                  </a:cubicBezTo>
                  <a:cubicBezTo>
                    <a:pt x="571" y="1649"/>
                    <a:pt x="584" y="1649"/>
                    <a:pt x="596" y="1649"/>
                  </a:cubicBezTo>
                  <a:cubicBezTo>
                    <a:pt x="904" y="1649"/>
                    <a:pt x="1178" y="1307"/>
                    <a:pt x="1234" y="884"/>
                  </a:cubicBezTo>
                  <a:cubicBezTo>
                    <a:pt x="1264" y="443"/>
                    <a:pt x="1058" y="32"/>
                    <a:pt x="735" y="2"/>
                  </a:cubicBezTo>
                  <a:cubicBezTo>
                    <a:pt x="722" y="1"/>
                    <a:pt x="710"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6"/>
            <p:cNvSpPr/>
            <p:nvPr/>
          </p:nvSpPr>
          <p:spPr>
            <a:xfrm>
              <a:off x="994722" y="2413417"/>
              <a:ext cx="42892" cy="56889"/>
            </a:xfrm>
            <a:custGeom>
              <a:avLst/>
              <a:gdLst/>
              <a:ahLst/>
              <a:cxnLst/>
              <a:rect l="l" t="t" r="r" b="b"/>
              <a:pathLst>
                <a:path w="999" h="1325" extrusionOk="0">
                  <a:moveTo>
                    <a:pt x="522" y="1"/>
                  </a:moveTo>
                  <a:cubicBezTo>
                    <a:pt x="300" y="1"/>
                    <a:pt x="85" y="257"/>
                    <a:pt x="29" y="620"/>
                  </a:cubicBezTo>
                  <a:cubicBezTo>
                    <a:pt x="0" y="972"/>
                    <a:pt x="176" y="1296"/>
                    <a:pt x="441" y="1325"/>
                  </a:cubicBezTo>
                  <a:cubicBezTo>
                    <a:pt x="705" y="1325"/>
                    <a:pt x="940" y="1061"/>
                    <a:pt x="970" y="708"/>
                  </a:cubicBezTo>
                  <a:cubicBezTo>
                    <a:pt x="999" y="326"/>
                    <a:pt x="823" y="32"/>
                    <a:pt x="558" y="3"/>
                  </a:cubicBezTo>
                  <a:cubicBezTo>
                    <a:pt x="546" y="1"/>
                    <a:pt x="534"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6"/>
            <p:cNvSpPr/>
            <p:nvPr/>
          </p:nvSpPr>
          <p:spPr>
            <a:xfrm>
              <a:off x="1066595" y="1983423"/>
              <a:ext cx="160233" cy="616804"/>
            </a:xfrm>
            <a:custGeom>
              <a:avLst/>
              <a:gdLst/>
              <a:ahLst/>
              <a:cxnLst/>
              <a:rect l="l" t="t" r="r" b="b"/>
              <a:pathLst>
                <a:path w="3732" h="14366" extrusionOk="0">
                  <a:moveTo>
                    <a:pt x="3732" y="0"/>
                  </a:moveTo>
                  <a:lnTo>
                    <a:pt x="1146" y="5964"/>
                  </a:lnTo>
                  <a:cubicBezTo>
                    <a:pt x="764" y="6728"/>
                    <a:pt x="500" y="7550"/>
                    <a:pt x="324" y="8373"/>
                  </a:cubicBezTo>
                  <a:cubicBezTo>
                    <a:pt x="236" y="8931"/>
                    <a:pt x="177" y="9489"/>
                    <a:pt x="206" y="10018"/>
                  </a:cubicBezTo>
                  <a:cubicBezTo>
                    <a:pt x="177" y="11340"/>
                    <a:pt x="1" y="12926"/>
                    <a:pt x="177" y="14219"/>
                  </a:cubicBezTo>
                  <a:lnTo>
                    <a:pt x="794" y="14366"/>
                  </a:lnTo>
                  <a:cubicBezTo>
                    <a:pt x="1381" y="14101"/>
                    <a:pt x="1793" y="13896"/>
                    <a:pt x="2263" y="12926"/>
                  </a:cubicBezTo>
                  <a:cubicBezTo>
                    <a:pt x="3467" y="10429"/>
                    <a:pt x="3320" y="4671"/>
                    <a:pt x="3467" y="2850"/>
                  </a:cubicBezTo>
                  <a:cubicBezTo>
                    <a:pt x="3555" y="1880"/>
                    <a:pt x="3643" y="94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6"/>
            <p:cNvSpPr/>
            <p:nvPr/>
          </p:nvSpPr>
          <p:spPr>
            <a:xfrm>
              <a:off x="891291" y="2105745"/>
              <a:ext cx="225795" cy="499119"/>
            </a:xfrm>
            <a:custGeom>
              <a:avLst/>
              <a:gdLst/>
              <a:ahLst/>
              <a:cxnLst/>
              <a:rect l="l" t="t" r="r" b="b"/>
              <a:pathLst>
                <a:path w="5259" h="11625" extrusionOk="0">
                  <a:moveTo>
                    <a:pt x="294" y="1"/>
                  </a:moveTo>
                  <a:cubicBezTo>
                    <a:pt x="88" y="1587"/>
                    <a:pt x="0" y="3174"/>
                    <a:pt x="88" y="4789"/>
                  </a:cubicBezTo>
                  <a:cubicBezTo>
                    <a:pt x="176" y="6405"/>
                    <a:pt x="411" y="8050"/>
                    <a:pt x="1087" y="9372"/>
                  </a:cubicBezTo>
                  <a:cubicBezTo>
                    <a:pt x="1621" y="10416"/>
                    <a:pt x="2813" y="11624"/>
                    <a:pt x="4159" y="11624"/>
                  </a:cubicBezTo>
                  <a:cubicBezTo>
                    <a:pt x="4518" y="11624"/>
                    <a:pt x="4888" y="11538"/>
                    <a:pt x="5259" y="11341"/>
                  </a:cubicBezTo>
                  <a:lnTo>
                    <a:pt x="4260" y="10136"/>
                  </a:lnTo>
                  <a:cubicBezTo>
                    <a:pt x="2879" y="8491"/>
                    <a:pt x="1498" y="3673"/>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6"/>
            <p:cNvSpPr/>
            <p:nvPr/>
          </p:nvSpPr>
          <p:spPr>
            <a:xfrm>
              <a:off x="948051" y="2260912"/>
              <a:ext cx="175347" cy="344425"/>
            </a:xfrm>
            <a:custGeom>
              <a:avLst/>
              <a:gdLst/>
              <a:ahLst/>
              <a:cxnLst/>
              <a:rect l="l" t="t" r="r" b="b"/>
              <a:pathLst>
                <a:path w="4084" h="8022" extrusionOk="0">
                  <a:moveTo>
                    <a:pt x="646" y="0"/>
                  </a:moveTo>
                  <a:lnTo>
                    <a:pt x="646" y="0"/>
                  </a:lnTo>
                  <a:cubicBezTo>
                    <a:pt x="940" y="617"/>
                    <a:pt x="764" y="1322"/>
                    <a:pt x="558" y="1969"/>
                  </a:cubicBezTo>
                  <a:cubicBezTo>
                    <a:pt x="206" y="2938"/>
                    <a:pt x="29" y="3966"/>
                    <a:pt x="0" y="5024"/>
                  </a:cubicBezTo>
                  <a:cubicBezTo>
                    <a:pt x="29" y="6052"/>
                    <a:pt x="470" y="7139"/>
                    <a:pt x="1351" y="7697"/>
                  </a:cubicBezTo>
                  <a:lnTo>
                    <a:pt x="1910" y="7903"/>
                  </a:lnTo>
                  <a:cubicBezTo>
                    <a:pt x="2178" y="7981"/>
                    <a:pt x="2455" y="8021"/>
                    <a:pt x="2733" y="8021"/>
                  </a:cubicBezTo>
                  <a:cubicBezTo>
                    <a:pt x="3184" y="8021"/>
                    <a:pt x="3636" y="7915"/>
                    <a:pt x="4054" y="7697"/>
                  </a:cubicBezTo>
                  <a:cubicBezTo>
                    <a:pt x="4084" y="7051"/>
                    <a:pt x="3496" y="6698"/>
                    <a:pt x="3143" y="6170"/>
                  </a:cubicBezTo>
                  <a:cubicBezTo>
                    <a:pt x="2791" y="5611"/>
                    <a:pt x="2350" y="5141"/>
                    <a:pt x="2027" y="4583"/>
                  </a:cubicBezTo>
                  <a:cubicBezTo>
                    <a:pt x="1733" y="4025"/>
                    <a:pt x="1528" y="3437"/>
                    <a:pt x="1410" y="2850"/>
                  </a:cubicBezTo>
                  <a:cubicBezTo>
                    <a:pt x="1263" y="1851"/>
                    <a:pt x="1381" y="705"/>
                    <a:pt x="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6"/>
            <p:cNvSpPr/>
            <p:nvPr/>
          </p:nvSpPr>
          <p:spPr>
            <a:xfrm>
              <a:off x="1245720" y="2689361"/>
              <a:ext cx="309046" cy="719376"/>
            </a:xfrm>
            <a:custGeom>
              <a:avLst/>
              <a:gdLst/>
              <a:ahLst/>
              <a:cxnLst/>
              <a:rect l="l" t="t" r="r" b="b"/>
              <a:pathLst>
                <a:path w="7198" h="16755" extrusionOk="0">
                  <a:moveTo>
                    <a:pt x="5848" y="1"/>
                  </a:moveTo>
                  <a:cubicBezTo>
                    <a:pt x="5517" y="1"/>
                    <a:pt x="5147" y="247"/>
                    <a:pt x="4906" y="509"/>
                  </a:cubicBezTo>
                  <a:cubicBezTo>
                    <a:pt x="3849" y="1684"/>
                    <a:pt x="3202" y="3153"/>
                    <a:pt x="2674" y="4622"/>
                  </a:cubicBezTo>
                  <a:cubicBezTo>
                    <a:pt x="1381" y="7912"/>
                    <a:pt x="500" y="11320"/>
                    <a:pt x="0" y="14816"/>
                  </a:cubicBezTo>
                  <a:lnTo>
                    <a:pt x="1675" y="16755"/>
                  </a:lnTo>
                  <a:cubicBezTo>
                    <a:pt x="3614" y="15756"/>
                    <a:pt x="4818" y="13729"/>
                    <a:pt x="5582" y="11673"/>
                  </a:cubicBezTo>
                  <a:cubicBezTo>
                    <a:pt x="6875" y="8206"/>
                    <a:pt x="7198" y="4446"/>
                    <a:pt x="6493" y="803"/>
                  </a:cubicBezTo>
                  <a:cubicBezTo>
                    <a:pt x="6463" y="538"/>
                    <a:pt x="6346" y="303"/>
                    <a:pt x="6169" y="98"/>
                  </a:cubicBezTo>
                  <a:cubicBezTo>
                    <a:pt x="6072" y="30"/>
                    <a:pt x="5962" y="1"/>
                    <a:pt x="58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6"/>
            <p:cNvSpPr/>
            <p:nvPr/>
          </p:nvSpPr>
          <p:spPr>
            <a:xfrm>
              <a:off x="1482850" y="2680430"/>
              <a:ext cx="37869" cy="27521"/>
            </a:xfrm>
            <a:custGeom>
              <a:avLst/>
              <a:gdLst/>
              <a:ahLst/>
              <a:cxnLst/>
              <a:rect l="l" t="t" r="r" b="b"/>
              <a:pathLst>
                <a:path w="882" h="641" extrusionOk="0">
                  <a:moveTo>
                    <a:pt x="342" y="1"/>
                  </a:moveTo>
                  <a:cubicBezTo>
                    <a:pt x="210" y="1"/>
                    <a:pt x="99" y="67"/>
                    <a:pt x="59" y="188"/>
                  </a:cubicBezTo>
                  <a:cubicBezTo>
                    <a:pt x="0" y="335"/>
                    <a:pt x="147" y="511"/>
                    <a:pt x="353" y="600"/>
                  </a:cubicBezTo>
                  <a:cubicBezTo>
                    <a:pt x="407" y="627"/>
                    <a:pt x="465" y="640"/>
                    <a:pt x="521" y="640"/>
                  </a:cubicBezTo>
                  <a:cubicBezTo>
                    <a:pt x="648" y="640"/>
                    <a:pt x="771" y="574"/>
                    <a:pt x="852" y="453"/>
                  </a:cubicBezTo>
                  <a:cubicBezTo>
                    <a:pt x="881" y="306"/>
                    <a:pt x="764" y="100"/>
                    <a:pt x="529" y="41"/>
                  </a:cubicBezTo>
                  <a:cubicBezTo>
                    <a:pt x="465" y="14"/>
                    <a:pt x="402" y="1"/>
                    <a:pt x="3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86"/>
            <p:cNvSpPr/>
            <p:nvPr/>
          </p:nvSpPr>
          <p:spPr>
            <a:xfrm>
              <a:off x="1450048" y="2697432"/>
              <a:ext cx="35593" cy="26019"/>
            </a:xfrm>
            <a:custGeom>
              <a:avLst/>
              <a:gdLst/>
              <a:ahLst/>
              <a:cxnLst/>
              <a:rect l="l" t="t" r="r" b="b"/>
              <a:pathLst>
                <a:path w="829" h="606" extrusionOk="0">
                  <a:moveTo>
                    <a:pt x="334" y="1"/>
                  </a:moveTo>
                  <a:cubicBezTo>
                    <a:pt x="269" y="1"/>
                    <a:pt x="211" y="33"/>
                    <a:pt x="177" y="115"/>
                  </a:cubicBezTo>
                  <a:cubicBezTo>
                    <a:pt x="59" y="204"/>
                    <a:pt x="0" y="409"/>
                    <a:pt x="88" y="556"/>
                  </a:cubicBezTo>
                  <a:cubicBezTo>
                    <a:pt x="155" y="589"/>
                    <a:pt x="221" y="606"/>
                    <a:pt x="284" y="606"/>
                  </a:cubicBezTo>
                  <a:cubicBezTo>
                    <a:pt x="389" y="606"/>
                    <a:pt x="485" y="560"/>
                    <a:pt x="559" y="468"/>
                  </a:cubicBezTo>
                  <a:cubicBezTo>
                    <a:pt x="829" y="355"/>
                    <a:pt x="546"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86"/>
            <p:cNvSpPr/>
            <p:nvPr/>
          </p:nvSpPr>
          <p:spPr>
            <a:xfrm>
              <a:off x="1475250" y="2709282"/>
              <a:ext cx="31600" cy="34133"/>
            </a:xfrm>
            <a:custGeom>
              <a:avLst/>
              <a:gdLst/>
              <a:ahLst/>
              <a:cxnLst/>
              <a:rect l="l" t="t" r="r" b="b"/>
              <a:pathLst>
                <a:path w="736" h="795" extrusionOk="0">
                  <a:moveTo>
                    <a:pt x="448" y="1"/>
                  </a:moveTo>
                  <a:cubicBezTo>
                    <a:pt x="315" y="1"/>
                    <a:pt x="162" y="110"/>
                    <a:pt x="89" y="280"/>
                  </a:cubicBezTo>
                  <a:cubicBezTo>
                    <a:pt x="1" y="486"/>
                    <a:pt x="60" y="721"/>
                    <a:pt x="207" y="779"/>
                  </a:cubicBezTo>
                  <a:cubicBezTo>
                    <a:pt x="232" y="790"/>
                    <a:pt x="259" y="795"/>
                    <a:pt x="288" y="795"/>
                  </a:cubicBezTo>
                  <a:cubicBezTo>
                    <a:pt x="422" y="795"/>
                    <a:pt x="574" y="685"/>
                    <a:pt x="647" y="515"/>
                  </a:cubicBezTo>
                  <a:cubicBezTo>
                    <a:pt x="735" y="339"/>
                    <a:pt x="677" y="133"/>
                    <a:pt x="530" y="16"/>
                  </a:cubicBezTo>
                  <a:cubicBezTo>
                    <a:pt x="504" y="5"/>
                    <a:pt x="477" y="1"/>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6"/>
            <p:cNvSpPr/>
            <p:nvPr/>
          </p:nvSpPr>
          <p:spPr>
            <a:xfrm>
              <a:off x="1506808" y="2711944"/>
              <a:ext cx="26534" cy="32072"/>
            </a:xfrm>
            <a:custGeom>
              <a:avLst/>
              <a:gdLst/>
              <a:ahLst/>
              <a:cxnLst/>
              <a:rect l="l" t="t" r="r" b="b"/>
              <a:pathLst>
                <a:path w="618" h="747" extrusionOk="0">
                  <a:moveTo>
                    <a:pt x="294" y="1"/>
                  </a:moveTo>
                  <a:cubicBezTo>
                    <a:pt x="274" y="1"/>
                    <a:pt x="255" y="5"/>
                    <a:pt x="235" y="12"/>
                  </a:cubicBezTo>
                  <a:cubicBezTo>
                    <a:pt x="88" y="42"/>
                    <a:pt x="0" y="218"/>
                    <a:pt x="30" y="424"/>
                  </a:cubicBezTo>
                  <a:cubicBezTo>
                    <a:pt x="88" y="629"/>
                    <a:pt x="235" y="747"/>
                    <a:pt x="382" y="747"/>
                  </a:cubicBezTo>
                  <a:cubicBezTo>
                    <a:pt x="529" y="717"/>
                    <a:pt x="617" y="541"/>
                    <a:pt x="588" y="336"/>
                  </a:cubicBezTo>
                  <a:cubicBezTo>
                    <a:pt x="537" y="157"/>
                    <a:pt x="420"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6"/>
            <p:cNvSpPr/>
            <p:nvPr/>
          </p:nvSpPr>
          <p:spPr>
            <a:xfrm>
              <a:off x="1423557" y="2723537"/>
              <a:ext cx="26534" cy="25804"/>
            </a:xfrm>
            <a:custGeom>
              <a:avLst/>
              <a:gdLst/>
              <a:ahLst/>
              <a:cxnLst/>
              <a:rect l="l" t="t" r="r" b="b"/>
              <a:pathLst>
                <a:path w="618" h="601" extrusionOk="0">
                  <a:moveTo>
                    <a:pt x="389" y="0"/>
                  </a:moveTo>
                  <a:cubicBezTo>
                    <a:pt x="289" y="0"/>
                    <a:pt x="181" y="70"/>
                    <a:pt x="118" y="154"/>
                  </a:cubicBezTo>
                  <a:cubicBezTo>
                    <a:pt x="0" y="271"/>
                    <a:pt x="0" y="447"/>
                    <a:pt x="118" y="565"/>
                  </a:cubicBezTo>
                  <a:cubicBezTo>
                    <a:pt x="151" y="590"/>
                    <a:pt x="189" y="601"/>
                    <a:pt x="229" y="601"/>
                  </a:cubicBezTo>
                  <a:cubicBezTo>
                    <a:pt x="328" y="601"/>
                    <a:pt x="437" y="532"/>
                    <a:pt x="500" y="447"/>
                  </a:cubicBezTo>
                  <a:cubicBezTo>
                    <a:pt x="617" y="330"/>
                    <a:pt x="617" y="124"/>
                    <a:pt x="500" y="36"/>
                  </a:cubicBezTo>
                  <a:cubicBezTo>
                    <a:pt x="467" y="11"/>
                    <a:pt x="428"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6"/>
            <p:cNvSpPr/>
            <p:nvPr/>
          </p:nvSpPr>
          <p:spPr>
            <a:xfrm>
              <a:off x="1495430" y="2746507"/>
              <a:ext cx="18977" cy="27779"/>
            </a:xfrm>
            <a:custGeom>
              <a:avLst/>
              <a:gdLst/>
              <a:ahLst/>
              <a:cxnLst/>
              <a:rect l="l" t="t" r="r" b="b"/>
              <a:pathLst>
                <a:path w="442" h="647" extrusionOk="0">
                  <a:moveTo>
                    <a:pt x="236" y="1"/>
                  </a:moveTo>
                  <a:cubicBezTo>
                    <a:pt x="89" y="1"/>
                    <a:pt x="1" y="147"/>
                    <a:pt x="1" y="324"/>
                  </a:cubicBezTo>
                  <a:cubicBezTo>
                    <a:pt x="1" y="500"/>
                    <a:pt x="118" y="647"/>
                    <a:pt x="236" y="647"/>
                  </a:cubicBezTo>
                  <a:cubicBezTo>
                    <a:pt x="353" y="647"/>
                    <a:pt x="442" y="500"/>
                    <a:pt x="442" y="324"/>
                  </a:cubicBezTo>
                  <a:cubicBezTo>
                    <a:pt x="442" y="147"/>
                    <a:pt x="353" y="1"/>
                    <a:pt x="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6"/>
            <p:cNvSpPr/>
            <p:nvPr/>
          </p:nvSpPr>
          <p:spPr>
            <a:xfrm>
              <a:off x="1518142" y="2751359"/>
              <a:ext cx="24001" cy="29453"/>
            </a:xfrm>
            <a:custGeom>
              <a:avLst/>
              <a:gdLst/>
              <a:ahLst/>
              <a:cxnLst/>
              <a:rect l="l" t="t" r="r" b="b"/>
              <a:pathLst>
                <a:path w="559" h="686" extrusionOk="0">
                  <a:moveTo>
                    <a:pt x="251" y="1"/>
                  </a:moveTo>
                  <a:cubicBezTo>
                    <a:pt x="236" y="1"/>
                    <a:pt x="221" y="2"/>
                    <a:pt x="206" y="5"/>
                  </a:cubicBezTo>
                  <a:cubicBezTo>
                    <a:pt x="59" y="5"/>
                    <a:pt x="1" y="211"/>
                    <a:pt x="30" y="387"/>
                  </a:cubicBezTo>
                  <a:cubicBezTo>
                    <a:pt x="56" y="572"/>
                    <a:pt x="178" y="685"/>
                    <a:pt x="308" y="685"/>
                  </a:cubicBezTo>
                  <a:cubicBezTo>
                    <a:pt x="323" y="685"/>
                    <a:pt x="338" y="684"/>
                    <a:pt x="353" y="681"/>
                  </a:cubicBezTo>
                  <a:cubicBezTo>
                    <a:pt x="471" y="681"/>
                    <a:pt x="559" y="475"/>
                    <a:pt x="530" y="299"/>
                  </a:cubicBezTo>
                  <a:cubicBezTo>
                    <a:pt x="503" y="114"/>
                    <a:pt x="382" y="1"/>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6"/>
            <p:cNvSpPr/>
            <p:nvPr/>
          </p:nvSpPr>
          <p:spPr>
            <a:xfrm>
              <a:off x="1448759" y="2731866"/>
              <a:ext cx="24044" cy="25589"/>
            </a:xfrm>
            <a:custGeom>
              <a:avLst/>
              <a:gdLst/>
              <a:ahLst/>
              <a:cxnLst/>
              <a:rect l="l" t="t" r="r" b="b"/>
              <a:pathLst>
                <a:path w="560" h="596" extrusionOk="0">
                  <a:moveTo>
                    <a:pt x="334" y="0"/>
                  </a:moveTo>
                  <a:cubicBezTo>
                    <a:pt x="235" y="0"/>
                    <a:pt x="129" y="79"/>
                    <a:pt x="60" y="195"/>
                  </a:cubicBezTo>
                  <a:cubicBezTo>
                    <a:pt x="1" y="312"/>
                    <a:pt x="30" y="488"/>
                    <a:pt x="118" y="577"/>
                  </a:cubicBezTo>
                  <a:cubicBezTo>
                    <a:pt x="144" y="589"/>
                    <a:pt x="170" y="595"/>
                    <a:pt x="197" y="595"/>
                  </a:cubicBezTo>
                  <a:cubicBezTo>
                    <a:pt x="296" y="595"/>
                    <a:pt x="402" y="516"/>
                    <a:pt x="471" y="400"/>
                  </a:cubicBezTo>
                  <a:cubicBezTo>
                    <a:pt x="559" y="283"/>
                    <a:pt x="530" y="107"/>
                    <a:pt x="412" y="18"/>
                  </a:cubicBezTo>
                  <a:cubicBezTo>
                    <a:pt x="387" y="6"/>
                    <a:pt x="36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6"/>
            <p:cNvSpPr/>
            <p:nvPr/>
          </p:nvSpPr>
          <p:spPr>
            <a:xfrm>
              <a:off x="1465161" y="2748482"/>
              <a:ext cx="26534" cy="29797"/>
            </a:xfrm>
            <a:custGeom>
              <a:avLst/>
              <a:gdLst/>
              <a:ahLst/>
              <a:cxnLst/>
              <a:rect l="l" t="t" r="r" b="b"/>
              <a:pathLst>
                <a:path w="618" h="694" extrusionOk="0">
                  <a:moveTo>
                    <a:pt x="345" y="0"/>
                  </a:moveTo>
                  <a:cubicBezTo>
                    <a:pt x="222" y="0"/>
                    <a:pt x="109" y="128"/>
                    <a:pt x="60" y="278"/>
                  </a:cubicBezTo>
                  <a:cubicBezTo>
                    <a:pt x="1" y="425"/>
                    <a:pt x="60" y="601"/>
                    <a:pt x="236" y="689"/>
                  </a:cubicBezTo>
                  <a:cubicBezTo>
                    <a:pt x="248" y="692"/>
                    <a:pt x="260" y="694"/>
                    <a:pt x="273" y="694"/>
                  </a:cubicBezTo>
                  <a:cubicBezTo>
                    <a:pt x="383" y="694"/>
                    <a:pt x="506" y="583"/>
                    <a:pt x="559" y="425"/>
                  </a:cubicBezTo>
                  <a:cubicBezTo>
                    <a:pt x="618" y="248"/>
                    <a:pt x="559" y="72"/>
                    <a:pt x="412" y="13"/>
                  </a:cubicBezTo>
                  <a:cubicBezTo>
                    <a:pt x="390" y="4"/>
                    <a:pt x="367" y="0"/>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6"/>
            <p:cNvSpPr/>
            <p:nvPr/>
          </p:nvSpPr>
          <p:spPr>
            <a:xfrm>
              <a:off x="1403377" y="2752776"/>
              <a:ext cx="31557" cy="32888"/>
            </a:xfrm>
            <a:custGeom>
              <a:avLst/>
              <a:gdLst/>
              <a:ahLst/>
              <a:cxnLst/>
              <a:rect l="l" t="t" r="r" b="b"/>
              <a:pathLst>
                <a:path w="735" h="766" extrusionOk="0">
                  <a:moveTo>
                    <a:pt x="448" y="1"/>
                  </a:moveTo>
                  <a:cubicBezTo>
                    <a:pt x="322" y="1"/>
                    <a:pt x="185" y="101"/>
                    <a:pt x="118" y="237"/>
                  </a:cubicBezTo>
                  <a:cubicBezTo>
                    <a:pt x="0" y="413"/>
                    <a:pt x="30" y="618"/>
                    <a:pt x="206" y="736"/>
                  </a:cubicBezTo>
                  <a:cubicBezTo>
                    <a:pt x="233" y="756"/>
                    <a:pt x="265" y="766"/>
                    <a:pt x="298" y="766"/>
                  </a:cubicBezTo>
                  <a:cubicBezTo>
                    <a:pt x="412" y="766"/>
                    <a:pt x="549" y="659"/>
                    <a:pt x="617" y="501"/>
                  </a:cubicBezTo>
                  <a:cubicBezTo>
                    <a:pt x="735" y="354"/>
                    <a:pt x="705" y="148"/>
                    <a:pt x="559" y="31"/>
                  </a:cubicBezTo>
                  <a:cubicBezTo>
                    <a:pt x="524" y="10"/>
                    <a:pt x="487" y="1"/>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6"/>
            <p:cNvSpPr/>
            <p:nvPr/>
          </p:nvSpPr>
          <p:spPr>
            <a:xfrm>
              <a:off x="1487873" y="2778064"/>
              <a:ext cx="26534" cy="37869"/>
            </a:xfrm>
            <a:custGeom>
              <a:avLst/>
              <a:gdLst/>
              <a:ahLst/>
              <a:cxnLst/>
              <a:rect l="l" t="t" r="r" b="b"/>
              <a:pathLst>
                <a:path w="618" h="882" extrusionOk="0">
                  <a:moveTo>
                    <a:pt x="294" y="0"/>
                  </a:moveTo>
                  <a:cubicBezTo>
                    <a:pt x="118" y="0"/>
                    <a:pt x="1" y="206"/>
                    <a:pt x="1" y="441"/>
                  </a:cubicBezTo>
                  <a:cubicBezTo>
                    <a:pt x="1" y="676"/>
                    <a:pt x="148" y="881"/>
                    <a:pt x="294" y="881"/>
                  </a:cubicBezTo>
                  <a:cubicBezTo>
                    <a:pt x="471" y="881"/>
                    <a:pt x="618" y="676"/>
                    <a:pt x="618" y="441"/>
                  </a:cubicBezTo>
                  <a:cubicBezTo>
                    <a:pt x="618" y="206"/>
                    <a:pt x="471" y="0"/>
                    <a:pt x="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6"/>
            <p:cNvSpPr/>
            <p:nvPr/>
          </p:nvSpPr>
          <p:spPr>
            <a:xfrm>
              <a:off x="1519430" y="2789270"/>
              <a:ext cx="30312" cy="36924"/>
            </a:xfrm>
            <a:custGeom>
              <a:avLst/>
              <a:gdLst/>
              <a:ahLst/>
              <a:cxnLst/>
              <a:rect l="l" t="t" r="r" b="b"/>
              <a:pathLst>
                <a:path w="706" h="860" extrusionOk="0">
                  <a:moveTo>
                    <a:pt x="327" y="0"/>
                  </a:moveTo>
                  <a:cubicBezTo>
                    <a:pt x="316" y="0"/>
                    <a:pt x="305" y="1"/>
                    <a:pt x="294" y="3"/>
                  </a:cubicBezTo>
                  <a:cubicBezTo>
                    <a:pt x="118" y="33"/>
                    <a:pt x="0" y="238"/>
                    <a:pt x="59" y="503"/>
                  </a:cubicBezTo>
                  <a:cubicBezTo>
                    <a:pt x="86" y="718"/>
                    <a:pt x="236" y="859"/>
                    <a:pt x="396" y="859"/>
                  </a:cubicBezTo>
                  <a:cubicBezTo>
                    <a:pt x="411" y="859"/>
                    <a:pt x="426" y="858"/>
                    <a:pt x="441" y="855"/>
                  </a:cubicBezTo>
                  <a:cubicBezTo>
                    <a:pt x="588" y="826"/>
                    <a:pt x="705" y="620"/>
                    <a:pt x="646" y="385"/>
                  </a:cubicBezTo>
                  <a:cubicBezTo>
                    <a:pt x="619" y="168"/>
                    <a:pt x="466"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6"/>
            <p:cNvSpPr/>
            <p:nvPr/>
          </p:nvSpPr>
          <p:spPr>
            <a:xfrm>
              <a:off x="1432401" y="2762264"/>
              <a:ext cx="29024" cy="32888"/>
            </a:xfrm>
            <a:custGeom>
              <a:avLst/>
              <a:gdLst/>
              <a:ahLst/>
              <a:cxnLst/>
              <a:rect l="l" t="t" r="r" b="b"/>
              <a:pathLst>
                <a:path w="676" h="766" extrusionOk="0">
                  <a:moveTo>
                    <a:pt x="421" y="0"/>
                  </a:moveTo>
                  <a:cubicBezTo>
                    <a:pt x="294" y="0"/>
                    <a:pt x="161" y="110"/>
                    <a:pt x="88" y="280"/>
                  </a:cubicBezTo>
                  <a:cubicBezTo>
                    <a:pt x="0" y="427"/>
                    <a:pt x="29" y="632"/>
                    <a:pt x="176" y="750"/>
                  </a:cubicBezTo>
                  <a:cubicBezTo>
                    <a:pt x="202" y="760"/>
                    <a:pt x="229" y="765"/>
                    <a:pt x="256" y="765"/>
                  </a:cubicBezTo>
                  <a:cubicBezTo>
                    <a:pt x="383" y="765"/>
                    <a:pt x="515" y="660"/>
                    <a:pt x="588" y="515"/>
                  </a:cubicBezTo>
                  <a:cubicBezTo>
                    <a:pt x="676" y="339"/>
                    <a:pt x="646" y="133"/>
                    <a:pt x="499" y="16"/>
                  </a:cubicBezTo>
                  <a:cubicBezTo>
                    <a:pt x="474" y="5"/>
                    <a:pt x="447"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6"/>
            <p:cNvSpPr/>
            <p:nvPr/>
          </p:nvSpPr>
          <p:spPr>
            <a:xfrm>
              <a:off x="1450048" y="2786394"/>
              <a:ext cx="32845" cy="38856"/>
            </a:xfrm>
            <a:custGeom>
              <a:avLst/>
              <a:gdLst/>
              <a:ahLst/>
              <a:cxnLst/>
              <a:rect l="l" t="t" r="r" b="b"/>
              <a:pathLst>
                <a:path w="765" h="905" extrusionOk="0">
                  <a:moveTo>
                    <a:pt x="430" y="0"/>
                  </a:moveTo>
                  <a:cubicBezTo>
                    <a:pt x="279" y="0"/>
                    <a:pt x="136" y="160"/>
                    <a:pt x="59" y="364"/>
                  </a:cubicBezTo>
                  <a:cubicBezTo>
                    <a:pt x="0" y="629"/>
                    <a:pt x="88" y="864"/>
                    <a:pt x="265" y="893"/>
                  </a:cubicBezTo>
                  <a:cubicBezTo>
                    <a:pt x="288" y="901"/>
                    <a:pt x="312" y="904"/>
                    <a:pt x="335" y="904"/>
                  </a:cubicBezTo>
                  <a:cubicBezTo>
                    <a:pt x="493" y="904"/>
                    <a:pt x="654" y="745"/>
                    <a:pt x="705" y="540"/>
                  </a:cubicBezTo>
                  <a:cubicBezTo>
                    <a:pt x="764" y="276"/>
                    <a:pt x="676" y="41"/>
                    <a:pt x="500" y="12"/>
                  </a:cubicBezTo>
                  <a:cubicBezTo>
                    <a:pt x="477" y="4"/>
                    <a:pt x="453" y="0"/>
                    <a:pt x="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6"/>
            <p:cNvSpPr/>
            <p:nvPr/>
          </p:nvSpPr>
          <p:spPr>
            <a:xfrm>
              <a:off x="1383198" y="2788626"/>
              <a:ext cx="38470" cy="35078"/>
            </a:xfrm>
            <a:custGeom>
              <a:avLst/>
              <a:gdLst/>
              <a:ahLst/>
              <a:cxnLst/>
              <a:rect l="l" t="t" r="r" b="b"/>
              <a:pathLst>
                <a:path w="896" h="817" extrusionOk="0">
                  <a:moveTo>
                    <a:pt x="518" y="1"/>
                  </a:moveTo>
                  <a:cubicBezTo>
                    <a:pt x="379" y="1"/>
                    <a:pt x="211" y="90"/>
                    <a:pt x="118" y="253"/>
                  </a:cubicBezTo>
                  <a:cubicBezTo>
                    <a:pt x="0" y="430"/>
                    <a:pt x="30" y="665"/>
                    <a:pt x="206" y="812"/>
                  </a:cubicBezTo>
                  <a:cubicBezTo>
                    <a:pt x="227" y="815"/>
                    <a:pt x="248" y="816"/>
                    <a:pt x="269" y="816"/>
                  </a:cubicBezTo>
                  <a:cubicBezTo>
                    <a:pt x="646" y="816"/>
                    <a:pt x="896" y="325"/>
                    <a:pt x="617" y="18"/>
                  </a:cubicBezTo>
                  <a:cubicBezTo>
                    <a:pt x="587" y="6"/>
                    <a:pt x="554"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6"/>
            <p:cNvSpPr/>
            <p:nvPr/>
          </p:nvSpPr>
          <p:spPr>
            <a:xfrm>
              <a:off x="1497963" y="2819540"/>
              <a:ext cx="25289" cy="32974"/>
            </a:xfrm>
            <a:custGeom>
              <a:avLst/>
              <a:gdLst/>
              <a:ahLst/>
              <a:cxnLst/>
              <a:rect l="l" t="t" r="r" b="b"/>
              <a:pathLst>
                <a:path w="589" h="768" extrusionOk="0">
                  <a:moveTo>
                    <a:pt x="292" y="0"/>
                  </a:moveTo>
                  <a:cubicBezTo>
                    <a:pt x="160" y="0"/>
                    <a:pt x="57" y="166"/>
                    <a:pt x="30" y="356"/>
                  </a:cubicBezTo>
                  <a:cubicBezTo>
                    <a:pt x="1" y="591"/>
                    <a:pt x="118" y="738"/>
                    <a:pt x="265" y="767"/>
                  </a:cubicBezTo>
                  <a:cubicBezTo>
                    <a:pt x="412" y="767"/>
                    <a:pt x="559" y="620"/>
                    <a:pt x="559" y="385"/>
                  </a:cubicBezTo>
                  <a:cubicBezTo>
                    <a:pt x="588" y="180"/>
                    <a:pt x="471" y="4"/>
                    <a:pt x="324" y="4"/>
                  </a:cubicBezTo>
                  <a:cubicBezTo>
                    <a:pt x="313" y="1"/>
                    <a:pt x="302"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6"/>
            <p:cNvSpPr/>
            <p:nvPr/>
          </p:nvSpPr>
          <p:spPr>
            <a:xfrm>
              <a:off x="1523209" y="2836069"/>
              <a:ext cx="26534" cy="37869"/>
            </a:xfrm>
            <a:custGeom>
              <a:avLst/>
              <a:gdLst/>
              <a:ahLst/>
              <a:cxnLst/>
              <a:rect l="l" t="t" r="r" b="b"/>
              <a:pathLst>
                <a:path w="618" h="882" extrusionOk="0">
                  <a:moveTo>
                    <a:pt x="323" y="0"/>
                  </a:moveTo>
                  <a:cubicBezTo>
                    <a:pt x="147" y="0"/>
                    <a:pt x="0" y="206"/>
                    <a:pt x="0" y="441"/>
                  </a:cubicBezTo>
                  <a:cubicBezTo>
                    <a:pt x="0" y="676"/>
                    <a:pt x="147" y="882"/>
                    <a:pt x="323" y="882"/>
                  </a:cubicBezTo>
                  <a:cubicBezTo>
                    <a:pt x="500" y="882"/>
                    <a:pt x="617" y="676"/>
                    <a:pt x="617" y="441"/>
                  </a:cubicBezTo>
                  <a:cubicBezTo>
                    <a:pt x="617" y="206"/>
                    <a:pt x="47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6"/>
            <p:cNvSpPr/>
            <p:nvPr/>
          </p:nvSpPr>
          <p:spPr>
            <a:xfrm>
              <a:off x="1413467" y="2797686"/>
              <a:ext cx="36624" cy="41518"/>
            </a:xfrm>
            <a:custGeom>
              <a:avLst/>
              <a:gdLst/>
              <a:ahLst/>
              <a:cxnLst/>
              <a:rect l="l" t="t" r="r" b="b"/>
              <a:pathLst>
                <a:path w="853" h="967" extrusionOk="0">
                  <a:moveTo>
                    <a:pt x="477" y="0"/>
                  </a:moveTo>
                  <a:cubicBezTo>
                    <a:pt x="317" y="0"/>
                    <a:pt x="139" y="140"/>
                    <a:pt x="89" y="366"/>
                  </a:cubicBezTo>
                  <a:cubicBezTo>
                    <a:pt x="0" y="659"/>
                    <a:pt x="59" y="894"/>
                    <a:pt x="265" y="953"/>
                  </a:cubicBezTo>
                  <a:cubicBezTo>
                    <a:pt x="291" y="962"/>
                    <a:pt x="317" y="966"/>
                    <a:pt x="344" y="966"/>
                  </a:cubicBezTo>
                  <a:cubicBezTo>
                    <a:pt x="499" y="966"/>
                    <a:pt x="660" y="826"/>
                    <a:pt x="735" y="601"/>
                  </a:cubicBezTo>
                  <a:cubicBezTo>
                    <a:pt x="852" y="366"/>
                    <a:pt x="764" y="131"/>
                    <a:pt x="559" y="13"/>
                  </a:cubicBezTo>
                  <a:cubicBezTo>
                    <a:pt x="533" y="4"/>
                    <a:pt x="505" y="0"/>
                    <a:pt x="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6"/>
            <p:cNvSpPr/>
            <p:nvPr/>
          </p:nvSpPr>
          <p:spPr>
            <a:xfrm>
              <a:off x="1437425" y="2829672"/>
              <a:ext cx="39157" cy="49461"/>
            </a:xfrm>
            <a:custGeom>
              <a:avLst/>
              <a:gdLst/>
              <a:ahLst/>
              <a:cxnLst/>
              <a:rect l="l" t="t" r="r" b="b"/>
              <a:pathLst>
                <a:path w="912" h="1152" extrusionOk="0">
                  <a:moveTo>
                    <a:pt x="519" y="0"/>
                  </a:moveTo>
                  <a:cubicBezTo>
                    <a:pt x="301" y="0"/>
                    <a:pt x="115" y="225"/>
                    <a:pt x="59" y="502"/>
                  </a:cubicBezTo>
                  <a:cubicBezTo>
                    <a:pt x="1" y="825"/>
                    <a:pt x="147" y="1119"/>
                    <a:pt x="382" y="1148"/>
                  </a:cubicBezTo>
                  <a:cubicBezTo>
                    <a:pt x="396" y="1150"/>
                    <a:pt x="409" y="1151"/>
                    <a:pt x="422" y="1151"/>
                  </a:cubicBezTo>
                  <a:cubicBezTo>
                    <a:pt x="617" y="1151"/>
                    <a:pt x="827" y="951"/>
                    <a:pt x="882" y="649"/>
                  </a:cubicBezTo>
                  <a:cubicBezTo>
                    <a:pt x="911" y="326"/>
                    <a:pt x="794" y="61"/>
                    <a:pt x="559" y="3"/>
                  </a:cubicBezTo>
                  <a:cubicBezTo>
                    <a:pt x="545" y="1"/>
                    <a:pt x="532" y="0"/>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6"/>
            <p:cNvSpPr/>
            <p:nvPr/>
          </p:nvSpPr>
          <p:spPr>
            <a:xfrm>
              <a:off x="1476538" y="2818209"/>
              <a:ext cx="18934" cy="24387"/>
            </a:xfrm>
            <a:custGeom>
              <a:avLst/>
              <a:gdLst/>
              <a:ahLst/>
              <a:cxnLst/>
              <a:rect l="l" t="t" r="r" b="b"/>
              <a:pathLst>
                <a:path w="441" h="568" extrusionOk="0">
                  <a:moveTo>
                    <a:pt x="257" y="1"/>
                  </a:moveTo>
                  <a:cubicBezTo>
                    <a:pt x="153" y="1"/>
                    <a:pt x="56" y="109"/>
                    <a:pt x="30" y="240"/>
                  </a:cubicBezTo>
                  <a:cubicBezTo>
                    <a:pt x="0" y="387"/>
                    <a:pt x="59" y="534"/>
                    <a:pt x="177" y="563"/>
                  </a:cubicBezTo>
                  <a:cubicBezTo>
                    <a:pt x="189" y="566"/>
                    <a:pt x="201" y="568"/>
                    <a:pt x="213" y="568"/>
                  </a:cubicBezTo>
                  <a:cubicBezTo>
                    <a:pt x="317" y="568"/>
                    <a:pt x="412" y="460"/>
                    <a:pt x="412" y="328"/>
                  </a:cubicBezTo>
                  <a:cubicBezTo>
                    <a:pt x="441" y="152"/>
                    <a:pt x="382" y="5"/>
                    <a:pt x="294" y="5"/>
                  </a:cubicBezTo>
                  <a:cubicBezTo>
                    <a:pt x="282" y="2"/>
                    <a:pt x="270"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6"/>
            <p:cNvSpPr/>
            <p:nvPr/>
          </p:nvSpPr>
          <p:spPr>
            <a:xfrm>
              <a:off x="1397066" y="2843497"/>
              <a:ext cx="40402" cy="49504"/>
            </a:xfrm>
            <a:custGeom>
              <a:avLst/>
              <a:gdLst/>
              <a:ahLst/>
              <a:cxnLst/>
              <a:rect l="l" t="t" r="r" b="b"/>
              <a:pathLst>
                <a:path w="941" h="1153" extrusionOk="0">
                  <a:moveTo>
                    <a:pt x="548" y="1"/>
                  </a:moveTo>
                  <a:cubicBezTo>
                    <a:pt x="353" y="1"/>
                    <a:pt x="142" y="199"/>
                    <a:pt x="59" y="474"/>
                  </a:cubicBezTo>
                  <a:cubicBezTo>
                    <a:pt x="0" y="797"/>
                    <a:pt x="147" y="1091"/>
                    <a:pt x="353" y="1149"/>
                  </a:cubicBezTo>
                  <a:cubicBezTo>
                    <a:pt x="366" y="1151"/>
                    <a:pt x="379" y="1152"/>
                    <a:pt x="393" y="1152"/>
                  </a:cubicBezTo>
                  <a:cubicBezTo>
                    <a:pt x="588" y="1152"/>
                    <a:pt x="799" y="954"/>
                    <a:pt x="882" y="679"/>
                  </a:cubicBezTo>
                  <a:cubicBezTo>
                    <a:pt x="941" y="356"/>
                    <a:pt x="823" y="62"/>
                    <a:pt x="588" y="4"/>
                  </a:cubicBezTo>
                  <a:cubicBezTo>
                    <a:pt x="575" y="2"/>
                    <a:pt x="562"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6"/>
            <p:cNvSpPr/>
            <p:nvPr/>
          </p:nvSpPr>
          <p:spPr>
            <a:xfrm>
              <a:off x="1365551" y="2829200"/>
              <a:ext cx="36581" cy="41518"/>
            </a:xfrm>
            <a:custGeom>
              <a:avLst/>
              <a:gdLst/>
              <a:ahLst/>
              <a:cxnLst/>
              <a:rect l="l" t="t" r="r" b="b"/>
              <a:pathLst>
                <a:path w="852" h="967" extrusionOk="0">
                  <a:moveTo>
                    <a:pt x="497" y="1"/>
                  </a:moveTo>
                  <a:cubicBezTo>
                    <a:pt x="324" y="1"/>
                    <a:pt x="163" y="141"/>
                    <a:pt x="88" y="366"/>
                  </a:cubicBezTo>
                  <a:cubicBezTo>
                    <a:pt x="0" y="660"/>
                    <a:pt x="88" y="895"/>
                    <a:pt x="264" y="954"/>
                  </a:cubicBezTo>
                  <a:cubicBezTo>
                    <a:pt x="290" y="962"/>
                    <a:pt x="318" y="966"/>
                    <a:pt x="346" y="966"/>
                  </a:cubicBezTo>
                  <a:cubicBezTo>
                    <a:pt x="507" y="966"/>
                    <a:pt x="689" y="826"/>
                    <a:pt x="764" y="601"/>
                  </a:cubicBezTo>
                  <a:cubicBezTo>
                    <a:pt x="852" y="366"/>
                    <a:pt x="764" y="131"/>
                    <a:pt x="588" y="14"/>
                  </a:cubicBezTo>
                  <a:cubicBezTo>
                    <a:pt x="557" y="5"/>
                    <a:pt x="527"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6"/>
            <p:cNvSpPr/>
            <p:nvPr/>
          </p:nvSpPr>
          <p:spPr>
            <a:xfrm>
              <a:off x="1345372" y="2873466"/>
              <a:ext cx="41647" cy="49805"/>
            </a:xfrm>
            <a:custGeom>
              <a:avLst/>
              <a:gdLst/>
              <a:ahLst/>
              <a:cxnLst/>
              <a:rect l="l" t="t" r="r" b="b"/>
              <a:pathLst>
                <a:path w="970" h="1160" extrusionOk="0">
                  <a:moveTo>
                    <a:pt x="544" y="1"/>
                  </a:moveTo>
                  <a:cubicBezTo>
                    <a:pt x="353" y="1"/>
                    <a:pt x="140" y="195"/>
                    <a:pt x="88" y="481"/>
                  </a:cubicBezTo>
                  <a:cubicBezTo>
                    <a:pt x="0" y="804"/>
                    <a:pt x="118" y="1098"/>
                    <a:pt x="353" y="1156"/>
                  </a:cubicBezTo>
                  <a:cubicBezTo>
                    <a:pt x="366" y="1158"/>
                    <a:pt x="379" y="1159"/>
                    <a:pt x="392" y="1159"/>
                  </a:cubicBezTo>
                  <a:cubicBezTo>
                    <a:pt x="588" y="1159"/>
                    <a:pt x="799" y="961"/>
                    <a:pt x="881" y="686"/>
                  </a:cubicBezTo>
                  <a:cubicBezTo>
                    <a:pt x="969" y="363"/>
                    <a:pt x="852" y="69"/>
                    <a:pt x="617" y="11"/>
                  </a:cubicBezTo>
                  <a:cubicBezTo>
                    <a:pt x="593" y="4"/>
                    <a:pt x="569" y="1"/>
                    <a:pt x="5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6"/>
            <p:cNvSpPr/>
            <p:nvPr/>
          </p:nvSpPr>
          <p:spPr>
            <a:xfrm>
              <a:off x="1513119" y="2878876"/>
              <a:ext cx="35336" cy="49289"/>
            </a:xfrm>
            <a:custGeom>
              <a:avLst/>
              <a:gdLst/>
              <a:ahLst/>
              <a:cxnLst/>
              <a:rect l="l" t="t" r="r" b="b"/>
              <a:pathLst>
                <a:path w="823" h="1148" extrusionOk="0">
                  <a:moveTo>
                    <a:pt x="376" y="0"/>
                  </a:moveTo>
                  <a:cubicBezTo>
                    <a:pt x="159" y="0"/>
                    <a:pt x="0" y="254"/>
                    <a:pt x="0" y="560"/>
                  </a:cubicBezTo>
                  <a:cubicBezTo>
                    <a:pt x="0" y="884"/>
                    <a:pt x="176" y="1148"/>
                    <a:pt x="411" y="1148"/>
                  </a:cubicBezTo>
                  <a:cubicBezTo>
                    <a:pt x="617" y="1148"/>
                    <a:pt x="823" y="884"/>
                    <a:pt x="823" y="560"/>
                  </a:cubicBezTo>
                  <a:cubicBezTo>
                    <a:pt x="823" y="237"/>
                    <a:pt x="647" y="2"/>
                    <a:pt x="411" y="2"/>
                  </a:cubicBezTo>
                  <a:cubicBezTo>
                    <a:pt x="399" y="1"/>
                    <a:pt x="388"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6"/>
            <p:cNvSpPr/>
            <p:nvPr/>
          </p:nvSpPr>
          <p:spPr>
            <a:xfrm>
              <a:off x="1371820" y="2917947"/>
              <a:ext cx="36624" cy="46928"/>
            </a:xfrm>
            <a:custGeom>
              <a:avLst/>
              <a:gdLst/>
              <a:ahLst/>
              <a:cxnLst/>
              <a:rect l="l" t="t" r="r" b="b"/>
              <a:pathLst>
                <a:path w="853" h="1093" extrusionOk="0">
                  <a:moveTo>
                    <a:pt x="465" y="0"/>
                  </a:moveTo>
                  <a:cubicBezTo>
                    <a:pt x="272" y="0"/>
                    <a:pt x="86" y="225"/>
                    <a:pt x="30" y="502"/>
                  </a:cubicBezTo>
                  <a:cubicBezTo>
                    <a:pt x="1" y="796"/>
                    <a:pt x="118" y="1031"/>
                    <a:pt x="324" y="1090"/>
                  </a:cubicBezTo>
                  <a:cubicBezTo>
                    <a:pt x="337" y="1092"/>
                    <a:pt x="350" y="1093"/>
                    <a:pt x="364" y="1093"/>
                  </a:cubicBezTo>
                  <a:cubicBezTo>
                    <a:pt x="559" y="1093"/>
                    <a:pt x="767" y="895"/>
                    <a:pt x="794" y="620"/>
                  </a:cubicBezTo>
                  <a:cubicBezTo>
                    <a:pt x="853" y="326"/>
                    <a:pt x="706" y="62"/>
                    <a:pt x="500" y="3"/>
                  </a:cubicBezTo>
                  <a:cubicBezTo>
                    <a:pt x="489" y="1"/>
                    <a:pt x="477"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6"/>
            <p:cNvSpPr/>
            <p:nvPr/>
          </p:nvSpPr>
          <p:spPr>
            <a:xfrm>
              <a:off x="1323904" y="2926491"/>
              <a:ext cx="44180" cy="55043"/>
            </a:xfrm>
            <a:custGeom>
              <a:avLst/>
              <a:gdLst/>
              <a:ahLst/>
              <a:cxnLst/>
              <a:rect l="l" t="t" r="r" b="b"/>
              <a:pathLst>
                <a:path w="1029" h="1282" extrusionOk="0">
                  <a:moveTo>
                    <a:pt x="603" y="1"/>
                  </a:moveTo>
                  <a:cubicBezTo>
                    <a:pt x="389" y="1"/>
                    <a:pt x="168" y="222"/>
                    <a:pt x="89" y="538"/>
                  </a:cubicBezTo>
                  <a:cubicBezTo>
                    <a:pt x="1" y="862"/>
                    <a:pt x="118" y="1214"/>
                    <a:pt x="382" y="1273"/>
                  </a:cubicBezTo>
                  <a:cubicBezTo>
                    <a:pt x="407" y="1279"/>
                    <a:pt x="431" y="1282"/>
                    <a:pt x="456" y="1282"/>
                  </a:cubicBezTo>
                  <a:cubicBezTo>
                    <a:pt x="670" y="1282"/>
                    <a:pt x="891" y="1060"/>
                    <a:pt x="970" y="744"/>
                  </a:cubicBezTo>
                  <a:cubicBezTo>
                    <a:pt x="1029" y="421"/>
                    <a:pt x="911" y="98"/>
                    <a:pt x="676" y="10"/>
                  </a:cubicBezTo>
                  <a:cubicBezTo>
                    <a:pt x="652" y="4"/>
                    <a:pt x="627"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6"/>
            <p:cNvSpPr/>
            <p:nvPr/>
          </p:nvSpPr>
          <p:spPr>
            <a:xfrm>
              <a:off x="1509341" y="2934348"/>
              <a:ext cx="37869" cy="49461"/>
            </a:xfrm>
            <a:custGeom>
              <a:avLst/>
              <a:gdLst/>
              <a:ahLst/>
              <a:cxnLst/>
              <a:rect l="l" t="t" r="r" b="b"/>
              <a:pathLst>
                <a:path w="882" h="1152" extrusionOk="0">
                  <a:moveTo>
                    <a:pt x="464" y="1"/>
                  </a:moveTo>
                  <a:cubicBezTo>
                    <a:pt x="244" y="1"/>
                    <a:pt x="57" y="253"/>
                    <a:pt x="29" y="532"/>
                  </a:cubicBezTo>
                  <a:cubicBezTo>
                    <a:pt x="0" y="855"/>
                    <a:pt x="176" y="1149"/>
                    <a:pt x="382" y="1149"/>
                  </a:cubicBezTo>
                  <a:cubicBezTo>
                    <a:pt x="395" y="1150"/>
                    <a:pt x="408" y="1151"/>
                    <a:pt x="422" y="1151"/>
                  </a:cubicBezTo>
                  <a:cubicBezTo>
                    <a:pt x="640" y="1151"/>
                    <a:pt x="824" y="925"/>
                    <a:pt x="852" y="620"/>
                  </a:cubicBezTo>
                  <a:cubicBezTo>
                    <a:pt x="881" y="297"/>
                    <a:pt x="735" y="32"/>
                    <a:pt x="499" y="3"/>
                  </a:cubicBezTo>
                  <a:cubicBezTo>
                    <a:pt x="487" y="1"/>
                    <a:pt x="476"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6"/>
            <p:cNvSpPr/>
            <p:nvPr/>
          </p:nvSpPr>
          <p:spPr>
            <a:xfrm>
              <a:off x="1408401" y="2896608"/>
              <a:ext cx="34133" cy="43064"/>
            </a:xfrm>
            <a:custGeom>
              <a:avLst/>
              <a:gdLst/>
              <a:ahLst/>
              <a:cxnLst/>
              <a:rect l="l" t="t" r="r" b="b"/>
              <a:pathLst>
                <a:path w="795" h="1003" extrusionOk="0">
                  <a:moveTo>
                    <a:pt x="442" y="1"/>
                  </a:moveTo>
                  <a:cubicBezTo>
                    <a:pt x="236" y="1"/>
                    <a:pt x="89" y="206"/>
                    <a:pt x="30" y="471"/>
                  </a:cubicBezTo>
                  <a:cubicBezTo>
                    <a:pt x="1" y="764"/>
                    <a:pt x="177" y="999"/>
                    <a:pt x="353" y="999"/>
                  </a:cubicBezTo>
                  <a:cubicBezTo>
                    <a:pt x="367" y="1001"/>
                    <a:pt x="380" y="1002"/>
                    <a:pt x="392" y="1002"/>
                  </a:cubicBezTo>
                  <a:cubicBezTo>
                    <a:pt x="581" y="1002"/>
                    <a:pt x="737" y="804"/>
                    <a:pt x="765" y="529"/>
                  </a:cubicBezTo>
                  <a:cubicBezTo>
                    <a:pt x="794" y="265"/>
                    <a:pt x="647" y="30"/>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6"/>
            <p:cNvSpPr/>
            <p:nvPr/>
          </p:nvSpPr>
          <p:spPr>
            <a:xfrm>
              <a:off x="1466449" y="2960839"/>
              <a:ext cx="42935" cy="54485"/>
            </a:xfrm>
            <a:custGeom>
              <a:avLst/>
              <a:gdLst/>
              <a:ahLst/>
              <a:cxnLst/>
              <a:rect l="l" t="t" r="r" b="b"/>
              <a:pathLst>
                <a:path w="1000" h="1269" extrusionOk="0">
                  <a:moveTo>
                    <a:pt x="552" y="1"/>
                  </a:moveTo>
                  <a:cubicBezTo>
                    <a:pt x="329" y="1"/>
                    <a:pt x="115" y="256"/>
                    <a:pt x="59" y="590"/>
                  </a:cubicBezTo>
                  <a:cubicBezTo>
                    <a:pt x="0" y="913"/>
                    <a:pt x="206" y="1237"/>
                    <a:pt x="441" y="1266"/>
                  </a:cubicBezTo>
                  <a:cubicBezTo>
                    <a:pt x="453" y="1268"/>
                    <a:pt x="465" y="1268"/>
                    <a:pt x="477" y="1268"/>
                  </a:cubicBezTo>
                  <a:cubicBezTo>
                    <a:pt x="699" y="1268"/>
                    <a:pt x="914" y="1015"/>
                    <a:pt x="970" y="708"/>
                  </a:cubicBezTo>
                  <a:cubicBezTo>
                    <a:pt x="999" y="355"/>
                    <a:pt x="852" y="32"/>
                    <a:pt x="588" y="3"/>
                  </a:cubicBezTo>
                  <a:cubicBezTo>
                    <a:pt x="576" y="1"/>
                    <a:pt x="564"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6"/>
            <p:cNvSpPr/>
            <p:nvPr/>
          </p:nvSpPr>
          <p:spPr>
            <a:xfrm>
              <a:off x="1400844" y="2950749"/>
              <a:ext cx="36624" cy="46928"/>
            </a:xfrm>
            <a:custGeom>
              <a:avLst/>
              <a:gdLst/>
              <a:ahLst/>
              <a:cxnLst/>
              <a:rect l="l" t="t" r="r" b="b"/>
              <a:pathLst>
                <a:path w="853" h="1093" extrusionOk="0">
                  <a:moveTo>
                    <a:pt x="465" y="0"/>
                  </a:moveTo>
                  <a:cubicBezTo>
                    <a:pt x="272" y="0"/>
                    <a:pt x="87" y="225"/>
                    <a:pt x="59" y="502"/>
                  </a:cubicBezTo>
                  <a:cubicBezTo>
                    <a:pt x="1" y="796"/>
                    <a:pt x="147" y="1060"/>
                    <a:pt x="353" y="1090"/>
                  </a:cubicBezTo>
                  <a:cubicBezTo>
                    <a:pt x="366" y="1091"/>
                    <a:pt x="380" y="1092"/>
                    <a:pt x="393" y="1092"/>
                  </a:cubicBezTo>
                  <a:cubicBezTo>
                    <a:pt x="611" y="1092"/>
                    <a:pt x="795" y="867"/>
                    <a:pt x="823" y="590"/>
                  </a:cubicBezTo>
                  <a:cubicBezTo>
                    <a:pt x="853" y="297"/>
                    <a:pt x="706" y="32"/>
                    <a:pt x="500" y="3"/>
                  </a:cubicBezTo>
                  <a:cubicBezTo>
                    <a:pt x="488" y="1"/>
                    <a:pt x="477"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6"/>
            <p:cNvSpPr/>
            <p:nvPr/>
          </p:nvSpPr>
          <p:spPr>
            <a:xfrm>
              <a:off x="1351640" y="2970928"/>
              <a:ext cx="46713" cy="58263"/>
            </a:xfrm>
            <a:custGeom>
              <a:avLst/>
              <a:gdLst/>
              <a:ahLst/>
              <a:cxnLst/>
              <a:rect l="l" t="t" r="r" b="b"/>
              <a:pathLst>
                <a:path w="1088" h="1357" extrusionOk="0">
                  <a:moveTo>
                    <a:pt x="607" y="1"/>
                  </a:moveTo>
                  <a:cubicBezTo>
                    <a:pt x="356" y="1"/>
                    <a:pt x="115" y="257"/>
                    <a:pt x="60" y="620"/>
                  </a:cubicBezTo>
                  <a:cubicBezTo>
                    <a:pt x="1" y="1002"/>
                    <a:pt x="207" y="1325"/>
                    <a:pt x="471" y="1354"/>
                  </a:cubicBezTo>
                  <a:cubicBezTo>
                    <a:pt x="484" y="1356"/>
                    <a:pt x="498" y="1356"/>
                    <a:pt x="511" y="1356"/>
                  </a:cubicBezTo>
                  <a:cubicBezTo>
                    <a:pt x="762" y="1356"/>
                    <a:pt x="1001" y="1100"/>
                    <a:pt x="1029" y="737"/>
                  </a:cubicBezTo>
                  <a:cubicBezTo>
                    <a:pt x="1088" y="355"/>
                    <a:pt x="912" y="32"/>
                    <a:pt x="647" y="3"/>
                  </a:cubicBezTo>
                  <a:cubicBezTo>
                    <a:pt x="634" y="1"/>
                    <a:pt x="620" y="1"/>
                    <a:pt x="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6"/>
            <p:cNvSpPr/>
            <p:nvPr/>
          </p:nvSpPr>
          <p:spPr>
            <a:xfrm>
              <a:off x="1492940" y="3032755"/>
              <a:ext cx="46713" cy="58220"/>
            </a:xfrm>
            <a:custGeom>
              <a:avLst/>
              <a:gdLst/>
              <a:ahLst/>
              <a:cxnLst/>
              <a:rect l="l" t="t" r="r" b="b"/>
              <a:pathLst>
                <a:path w="1088" h="1356" extrusionOk="0">
                  <a:moveTo>
                    <a:pt x="602" y="0"/>
                  </a:moveTo>
                  <a:cubicBezTo>
                    <a:pt x="329" y="0"/>
                    <a:pt x="115" y="257"/>
                    <a:pt x="59" y="619"/>
                  </a:cubicBezTo>
                  <a:cubicBezTo>
                    <a:pt x="0" y="1001"/>
                    <a:pt x="176" y="1324"/>
                    <a:pt x="441" y="1354"/>
                  </a:cubicBezTo>
                  <a:cubicBezTo>
                    <a:pt x="456" y="1355"/>
                    <a:pt x="471" y="1356"/>
                    <a:pt x="485" y="1356"/>
                  </a:cubicBezTo>
                  <a:cubicBezTo>
                    <a:pt x="758" y="1356"/>
                    <a:pt x="973" y="1099"/>
                    <a:pt x="1028" y="737"/>
                  </a:cubicBezTo>
                  <a:cubicBezTo>
                    <a:pt x="1087" y="355"/>
                    <a:pt x="911" y="32"/>
                    <a:pt x="646" y="2"/>
                  </a:cubicBezTo>
                  <a:cubicBezTo>
                    <a:pt x="632" y="1"/>
                    <a:pt x="617"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6"/>
            <p:cNvSpPr/>
            <p:nvPr/>
          </p:nvSpPr>
          <p:spPr>
            <a:xfrm>
              <a:off x="1509341" y="2991065"/>
              <a:ext cx="30312" cy="36881"/>
            </a:xfrm>
            <a:custGeom>
              <a:avLst/>
              <a:gdLst/>
              <a:ahLst/>
              <a:cxnLst/>
              <a:rect l="l" t="t" r="r" b="b"/>
              <a:pathLst>
                <a:path w="706" h="859" extrusionOk="0">
                  <a:moveTo>
                    <a:pt x="373" y="1"/>
                  </a:moveTo>
                  <a:cubicBezTo>
                    <a:pt x="214" y="1"/>
                    <a:pt x="86" y="168"/>
                    <a:pt x="59" y="386"/>
                  </a:cubicBezTo>
                  <a:cubicBezTo>
                    <a:pt x="0" y="621"/>
                    <a:pt x="118" y="826"/>
                    <a:pt x="294" y="856"/>
                  </a:cubicBezTo>
                  <a:cubicBezTo>
                    <a:pt x="307" y="858"/>
                    <a:pt x="320" y="859"/>
                    <a:pt x="332" y="859"/>
                  </a:cubicBezTo>
                  <a:cubicBezTo>
                    <a:pt x="491" y="859"/>
                    <a:pt x="621" y="692"/>
                    <a:pt x="676" y="474"/>
                  </a:cubicBezTo>
                  <a:cubicBezTo>
                    <a:pt x="705" y="239"/>
                    <a:pt x="588" y="33"/>
                    <a:pt x="411" y="4"/>
                  </a:cubicBezTo>
                  <a:cubicBezTo>
                    <a:pt x="398" y="2"/>
                    <a:pt x="386" y="1"/>
                    <a:pt x="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6"/>
            <p:cNvSpPr/>
            <p:nvPr/>
          </p:nvSpPr>
          <p:spPr>
            <a:xfrm>
              <a:off x="1427335" y="2988575"/>
              <a:ext cx="37869" cy="46928"/>
            </a:xfrm>
            <a:custGeom>
              <a:avLst/>
              <a:gdLst/>
              <a:ahLst/>
              <a:cxnLst/>
              <a:rect l="l" t="t" r="r" b="b"/>
              <a:pathLst>
                <a:path w="882" h="1093" extrusionOk="0">
                  <a:moveTo>
                    <a:pt x="461" y="0"/>
                  </a:moveTo>
                  <a:cubicBezTo>
                    <a:pt x="269" y="0"/>
                    <a:pt x="87" y="200"/>
                    <a:pt x="59" y="503"/>
                  </a:cubicBezTo>
                  <a:cubicBezTo>
                    <a:pt x="1" y="796"/>
                    <a:pt x="147" y="1090"/>
                    <a:pt x="382" y="1090"/>
                  </a:cubicBezTo>
                  <a:cubicBezTo>
                    <a:pt x="396" y="1092"/>
                    <a:pt x="409" y="1093"/>
                    <a:pt x="422" y="1093"/>
                  </a:cubicBezTo>
                  <a:cubicBezTo>
                    <a:pt x="613" y="1093"/>
                    <a:pt x="796" y="893"/>
                    <a:pt x="823" y="591"/>
                  </a:cubicBezTo>
                  <a:cubicBezTo>
                    <a:pt x="882" y="297"/>
                    <a:pt x="735" y="32"/>
                    <a:pt x="500" y="3"/>
                  </a:cubicBezTo>
                  <a:cubicBezTo>
                    <a:pt x="487" y="1"/>
                    <a:pt x="474"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6"/>
            <p:cNvSpPr/>
            <p:nvPr/>
          </p:nvSpPr>
          <p:spPr>
            <a:xfrm>
              <a:off x="1462670" y="3021377"/>
              <a:ext cx="27779" cy="39371"/>
            </a:xfrm>
            <a:custGeom>
              <a:avLst/>
              <a:gdLst/>
              <a:ahLst/>
              <a:cxnLst/>
              <a:rect l="l" t="t" r="r" b="b"/>
              <a:pathLst>
                <a:path w="647" h="917" extrusionOk="0">
                  <a:moveTo>
                    <a:pt x="348" y="0"/>
                  </a:moveTo>
                  <a:cubicBezTo>
                    <a:pt x="184" y="0"/>
                    <a:pt x="28" y="194"/>
                    <a:pt x="0" y="414"/>
                  </a:cubicBezTo>
                  <a:cubicBezTo>
                    <a:pt x="0" y="679"/>
                    <a:pt x="88" y="884"/>
                    <a:pt x="294" y="914"/>
                  </a:cubicBezTo>
                  <a:cubicBezTo>
                    <a:pt x="307" y="916"/>
                    <a:pt x="320" y="917"/>
                    <a:pt x="332" y="917"/>
                  </a:cubicBezTo>
                  <a:cubicBezTo>
                    <a:pt x="495" y="917"/>
                    <a:pt x="646" y="747"/>
                    <a:pt x="646" y="502"/>
                  </a:cubicBezTo>
                  <a:cubicBezTo>
                    <a:pt x="646" y="267"/>
                    <a:pt x="558" y="32"/>
                    <a:pt x="382" y="3"/>
                  </a:cubicBezTo>
                  <a:cubicBezTo>
                    <a:pt x="371" y="1"/>
                    <a:pt x="359"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6"/>
            <p:cNvSpPr/>
            <p:nvPr/>
          </p:nvSpPr>
          <p:spPr>
            <a:xfrm>
              <a:off x="1395821" y="3004933"/>
              <a:ext cx="27779" cy="34262"/>
            </a:xfrm>
            <a:custGeom>
              <a:avLst/>
              <a:gdLst/>
              <a:ahLst/>
              <a:cxnLst/>
              <a:rect l="l" t="t" r="r" b="b"/>
              <a:pathLst>
                <a:path w="647" h="798" extrusionOk="0">
                  <a:moveTo>
                    <a:pt x="349" y="1"/>
                  </a:moveTo>
                  <a:cubicBezTo>
                    <a:pt x="210" y="1"/>
                    <a:pt x="57" y="166"/>
                    <a:pt x="29" y="357"/>
                  </a:cubicBezTo>
                  <a:cubicBezTo>
                    <a:pt x="0" y="592"/>
                    <a:pt x="118" y="797"/>
                    <a:pt x="264" y="797"/>
                  </a:cubicBezTo>
                  <a:cubicBezTo>
                    <a:pt x="441" y="797"/>
                    <a:pt x="588" y="650"/>
                    <a:pt x="617" y="445"/>
                  </a:cubicBezTo>
                  <a:cubicBezTo>
                    <a:pt x="646" y="210"/>
                    <a:pt x="529" y="33"/>
                    <a:pt x="382" y="4"/>
                  </a:cubicBezTo>
                  <a:cubicBezTo>
                    <a:pt x="371" y="2"/>
                    <a:pt x="360"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6"/>
            <p:cNvSpPr/>
            <p:nvPr/>
          </p:nvSpPr>
          <p:spPr>
            <a:xfrm>
              <a:off x="1361730" y="3033785"/>
              <a:ext cx="42935" cy="57189"/>
            </a:xfrm>
            <a:custGeom>
              <a:avLst/>
              <a:gdLst/>
              <a:ahLst/>
              <a:cxnLst/>
              <a:rect l="l" t="t" r="r" b="b"/>
              <a:pathLst>
                <a:path w="1000" h="1332" extrusionOk="0">
                  <a:moveTo>
                    <a:pt x="527" y="0"/>
                  </a:moveTo>
                  <a:cubicBezTo>
                    <a:pt x="309" y="0"/>
                    <a:pt x="84" y="273"/>
                    <a:pt x="30" y="595"/>
                  </a:cubicBezTo>
                  <a:cubicBezTo>
                    <a:pt x="1" y="948"/>
                    <a:pt x="148" y="1300"/>
                    <a:pt x="412" y="1330"/>
                  </a:cubicBezTo>
                  <a:cubicBezTo>
                    <a:pt x="426" y="1331"/>
                    <a:pt x="439" y="1332"/>
                    <a:pt x="452" y="1332"/>
                  </a:cubicBezTo>
                  <a:cubicBezTo>
                    <a:pt x="700" y="1332"/>
                    <a:pt x="915" y="1077"/>
                    <a:pt x="970" y="742"/>
                  </a:cubicBezTo>
                  <a:cubicBezTo>
                    <a:pt x="1000" y="360"/>
                    <a:pt x="853" y="37"/>
                    <a:pt x="588" y="8"/>
                  </a:cubicBezTo>
                  <a:cubicBezTo>
                    <a:pt x="568" y="3"/>
                    <a:pt x="548" y="0"/>
                    <a:pt x="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6"/>
            <p:cNvSpPr/>
            <p:nvPr/>
          </p:nvSpPr>
          <p:spPr>
            <a:xfrm>
              <a:off x="1313815" y="3011287"/>
              <a:ext cx="45468" cy="58263"/>
            </a:xfrm>
            <a:custGeom>
              <a:avLst/>
              <a:gdLst/>
              <a:ahLst/>
              <a:cxnLst/>
              <a:rect l="l" t="t" r="r" b="b"/>
              <a:pathLst>
                <a:path w="1059" h="1357" extrusionOk="0">
                  <a:moveTo>
                    <a:pt x="577" y="1"/>
                  </a:moveTo>
                  <a:cubicBezTo>
                    <a:pt x="330" y="1"/>
                    <a:pt x="115" y="257"/>
                    <a:pt x="59" y="620"/>
                  </a:cubicBezTo>
                  <a:cubicBezTo>
                    <a:pt x="1" y="972"/>
                    <a:pt x="177" y="1325"/>
                    <a:pt x="441" y="1354"/>
                  </a:cubicBezTo>
                  <a:cubicBezTo>
                    <a:pt x="455" y="1356"/>
                    <a:pt x="468" y="1356"/>
                    <a:pt x="481" y="1356"/>
                  </a:cubicBezTo>
                  <a:cubicBezTo>
                    <a:pt x="729" y="1356"/>
                    <a:pt x="944" y="1100"/>
                    <a:pt x="999" y="737"/>
                  </a:cubicBezTo>
                  <a:cubicBezTo>
                    <a:pt x="1058" y="385"/>
                    <a:pt x="882" y="62"/>
                    <a:pt x="617" y="3"/>
                  </a:cubicBezTo>
                  <a:cubicBezTo>
                    <a:pt x="604" y="1"/>
                    <a:pt x="591"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6"/>
            <p:cNvSpPr/>
            <p:nvPr/>
          </p:nvSpPr>
          <p:spPr>
            <a:xfrm>
              <a:off x="1408401" y="3040311"/>
              <a:ext cx="50492" cy="64746"/>
            </a:xfrm>
            <a:custGeom>
              <a:avLst/>
              <a:gdLst/>
              <a:ahLst/>
              <a:cxnLst/>
              <a:rect l="l" t="t" r="r" b="b"/>
              <a:pathLst>
                <a:path w="1176" h="1508" extrusionOk="0">
                  <a:moveTo>
                    <a:pt x="636" y="1"/>
                  </a:moveTo>
                  <a:cubicBezTo>
                    <a:pt x="359" y="1"/>
                    <a:pt x="116" y="286"/>
                    <a:pt x="60" y="678"/>
                  </a:cubicBezTo>
                  <a:cubicBezTo>
                    <a:pt x="1" y="1119"/>
                    <a:pt x="207" y="1471"/>
                    <a:pt x="500" y="1501"/>
                  </a:cubicBezTo>
                  <a:cubicBezTo>
                    <a:pt x="524" y="1505"/>
                    <a:pt x="547" y="1508"/>
                    <a:pt x="570" y="1508"/>
                  </a:cubicBezTo>
                  <a:cubicBezTo>
                    <a:pt x="835" y="1508"/>
                    <a:pt x="1063" y="1204"/>
                    <a:pt x="1117" y="825"/>
                  </a:cubicBezTo>
                  <a:cubicBezTo>
                    <a:pt x="1176" y="414"/>
                    <a:pt x="970" y="61"/>
                    <a:pt x="677" y="3"/>
                  </a:cubicBezTo>
                  <a:cubicBezTo>
                    <a:pt x="663" y="1"/>
                    <a:pt x="650" y="1"/>
                    <a:pt x="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6"/>
            <p:cNvSpPr/>
            <p:nvPr/>
          </p:nvSpPr>
          <p:spPr>
            <a:xfrm>
              <a:off x="1458849" y="3069292"/>
              <a:ext cx="37912" cy="49461"/>
            </a:xfrm>
            <a:custGeom>
              <a:avLst/>
              <a:gdLst/>
              <a:ahLst/>
              <a:cxnLst/>
              <a:rect l="l" t="t" r="r" b="b"/>
              <a:pathLst>
                <a:path w="883" h="1152" extrusionOk="0">
                  <a:moveTo>
                    <a:pt x="465" y="1"/>
                  </a:moveTo>
                  <a:cubicBezTo>
                    <a:pt x="272" y="1"/>
                    <a:pt x="86" y="227"/>
                    <a:pt x="30" y="532"/>
                  </a:cubicBezTo>
                  <a:cubicBezTo>
                    <a:pt x="1" y="826"/>
                    <a:pt x="118" y="1120"/>
                    <a:pt x="383" y="1149"/>
                  </a:cubicBezTo>
                  <a:cubicBezTo>
                    <a:pt x="395" y="1151"/>
                    <a:pt x="406" y="1151"/>
                    <a:pt x="418" y="1151"/>
                  </a:cubicBezTo>
                  <a:cubicBezTo>
                    <a:pt x="614" y="1151"/>
                    <a:pt x="825" y="925"/>
                    <a:pt x="853" y="620"/>
                  </a:cubicBezTo>
                  <a:cubicBezTo>
                    <a:pt x="882" y="326"/>
                    <a:pt x="735" y="33"/>
                    <a:pt x="500" y="3"/>
                  </a:cubicBezTo>
                  <a:cubicBezTo>
                    <a:pt x="489" y="2"/>
                    <a:pt x="477"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6"/>
            <p:cNvSpPr/>
            <p:nvPr/>
          </p:nvSpPr>
          <p:spPr>
            <a:xfrm>
              <a:off x="1456359" y="3125881"/>
              <a:ext cx="49204" cy="63716"/>
            </a:xfrm>
            <a:custGeom>
              <a:avLst/>
              <a:gdLst/>
              <a:ahLst/>
              <a:cxnLst/>
              <a:rect l="l" t="t" r="r" b="b"/>
              <a:pathLst>
                <a:path w="1146" h="1484" extrusionOk="0">
                  <a:moveTo>
                    <a:pt x="606" y="0"/>
                  </a:moveTo>
                  <a:cubicBezTo>
                    <a:pt x="337" y="0"/>
                    <a:pt x="86" y="304"/>
                    <a:pt x="59" y="683"/>
                  </a:cubicBezTo>
                  <a:cubicBezTo>
                    <a:pt x="0" y="1094"/>
                    <a:pt x="206" y="1447"/>
                    <a:pt x="470" y="1476"/>
                  </a:cubicBezTo>
                  <a:cubicBezTo>
                    <a:pt x="494" y="1481"/>
                    <a:pt x="517" y="1483"/>
                    <a:pt x="540" y="1483"/>
                  </a:cubicBezTo>
                  <a:cubicBezTo>
                    <a:pt x="809" y="1483"/>
                    <a:pt x="1062" y="1179"/>
                    <a:pt x="1117" y="800"/>
                  </a:cubicBezTo>
                  <a:cubicBezTo>
                    <a:pt x="1146" y="389"/>
                    <a:pt x="970" y="37"/>
                    <a:pt x="676" y="7"/>
                  </a:cubicBezTo>
                  <a:cubicBezTo>
                    <a:pt x="653" y="3"/>
                    <a:pt x="629" y="0"/>
                    <a:pt x="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6"/>
            <p:cNvSpPr/>
            <p:nvPr/>
          </p:nvSpPr>
          <p:spPr>
            <a:xfrm>
              <a:off x="1365551" y="3095826"/>
              <a:ext cx="59293" cy="76081"/>
            </a:xfrm>
            <a:custGeom>
              <a:avLst/>
              <a:gdLst/>
              <a:ahLst/>
              <a:cxnLst/>
              <a:rect l="l" t="t" r="r" b="b"/>
              <a:pathLst>
                <a:path w="1381" h="1772" extrusionOk="0">
                  <a:moveTo>
                    <a:pt x="752" y="0"/>
                  </a:moveTo>
                  <a:cubicBezTo>
                    <a:pt x="416" y="0"/>
                    <a:pt x="115" y="344"/>
                    <a:pt x="59" y="795"/>
                  </a:cubicBezTo>
                  <a:cubicBezTo>
                    <a:pt x="0" y="1295"/>
                    <a:pt x="235" y="1735"/>
                    <a:pt x="588" y="1765"/>
                  </a:cubicBezTo>
                  <a:cubicBezTo>
                    <a:pt x="611" y="1769"/>
                    <a:pt x="635" y="1771"/>
                    <a:pt x="658" y="1771"/>
                  </a:cubicBezTo>
                  <a:cubicBezTo>
                    <a:pt x="957" y="1771"/>
                    <a:pt x="1240" y="1435"/>
                    <a:pt x="1322" y="972"/>
                  </a:cubicBezTo>
                  <a:cubicBezTo>
                    <a:pt x="1381" y="502"/>
                    <a:pt x="1146" y="61"/>
                    <a:pt x="793" y="2"/>
                  </a:cubicBezTo>
                  <a:cubicBezTo>
                    <a:pt x="779" y="1"/>
                    <a:pt x="766" y="0"/>
                    <a:pt x="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6"/>
            <p:cNvSpPr/>
            <p:nvPr/>
          </p:nvSpPr>
          <p:spPr>
            <a:xfrm>
              <a:off x="1427335" y="3109651"/>
              <a:ext cx="34090" cy="43150"/>
            </a:xfrm>
            <a:custGeom>
              <a:avLst/>
              <a:gdLst/>
              <a:ahLst/>
              <a:cxnLst/>
              <a:rect l="l" t="t" r="r" b="b"/>
              <a:pathLst>
                <a:path w="794" h="1005" extrusionOk="0">
                  <a:moveTo>
                    <a:pt x="407" y="1"/>
                  </a:moveTo>
                  <a:cubicBezTo>
                    <a:pt x="239" y="1"/>
                    <a:pt x="57" y="198"/>
                    <a:pt x="30" y="473"/>
                  </a:cubicBezTo>
                  <a:cubicBezTo>
                    <a:pt x="1" y="738"/>
                    <a:pt x="118" y="973"/>
                    <a:pt x="324" y="1002"/>
                  </a:cubicBezTo>
                  <a:cubicBezTo>
                    <a:pt x="335" y="1004"/>
                    <a:pt x="346" y="1005"/>
                    <a:pt x="358" y="1005"/>
                  </a:cubicBezTo>
                  <a:cubicBezTo>
                    <a:pt x="522" y="1005"/>
                    <a:pt x="680" y="809"/>
                    <a:pt x="735" y="562"/>
                  </a:cubicBezTo>
                  <a:cubicBezTo>
                    <a:pt x="794" y="268"/>
                    <a:pt x="647" y="33"/>
                    <a:pt x="441" y="3"/>
                  </a:cubicBezTo>
                  <a:cubicBezTo>
                    <a:pt x="430" y="1"/>
                    <a:pt x="419" y="1"/>
                    <a:pt x="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6"/>
            <p:cNvSpPr/>
            <p:nvPr/>
          </p:nvSpPr>
          <p:spPr>
            <a:xfrm>
              <a:off x="1331461" y="3084448"/>
              <a:ext cx="34133" cy="43150"/>
            </a:xfrm>
            <a:custGeom>
              <a:avLst/>
              <a:gdLst/>
              <a:ahLst/>
              <a:cxnLst/>
              <a:rect l="l" t="t" r="r" b="b"/>
              <a:pathLst>
                <a:path w="795" h="1005" extrusionOk="0">
                  <a:moveTo>
                    <a:pt x="432" y="0"/>
                  </a:moveTo>
                  <a:cubicBezTo>
                    <a:pt x="243" y="0"/>
                    <a:pt x="87" y="198"/>
                    <a:pt x="60" y="473"/>
                  </a:cubicBezTo>
                  <a:cubicBezTo>
                    <a:pt x="1" y="737"/>
                    <a:pt x="148" y="972"/>
                    <a:pt x="324" y="1002"/>
                  </a:cubicBezTo>
                  <a:cubicBezTo>
                    <a:pt x="337" y="1004"/>
                    <a:pt x="350" y="1004"/>
                    <a:pt x="363" y="1004"/>
                  </a:cubicBezTo>
                  <a:cubicBezTo>
                    <a:pt x="555" y="1004"/>
                    <a:pt x="737" y="808"/>
                    <a:pt x="765" y="561"/>
                  </a:cubicBezTo>
                  <a:cubicBezTo>
                    <a:pt x="794" y="267"/>
                    <a:pt x="677" y="32"/>
                    <a:pt x="471" y="3"/>
                  </a:cubicBezTo>
                  <a:cubicBezTo>
                    <a:pt x="458" y="1"/>
                    <a:pt x="445"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6"/>
            <p:cNvSpPr/>
            <p:nvPr/>
          </p:nvSpPr>
          <p:spPr>
            <a:xfrm>
              <a:off x="1403377" y="3160143"/>
              <a:ext cx="53025" cy="68310"/>
            </a:xfrm>
            <a:custGeom>
              <a:avLst/>
              <a:gdLst/>
              <a:ahLst/>
              <a:cxnLst/>
              <a:rect l="l" t="t" r="r" b="b"/>
              <a:pathLst>
                <a:path w="1235" h="1591" extrusionOk="0">
                  <a:moveTo>
                    <a:pt x="668" y="1"/>
                  </a:moveTo>
                  <a:cubicBezTo>
                    <a:pt x="387" y="1"/>
                    <a:pt x="115" y="314"/>
                    <a:pt x="59" y="708"/>
                  </a:cubicBezTo>
                  <a:cubicBezTo>
                    <a:pt x="0" y="1148"/>
                    <a:pt x="206" y="1530"/>
                    <a:pt x="500" y="1589"/>
                  </a:cubicBezTo>
                  <a:cubicBezTo>
                    <a:pt x="513" y="1590"/>
                    <a:pt x="527" y="1591"/>
                    <a:pt x="541" y="1591"/>
                  </a:cubicBezTo>
                  <a:cubicBezTo>
                    <a:pt x="847" y="1591"/>
                    <a:pt x="1119" y="1276"/>
                    <a:pt x="1175" y="854"/>
                  </a:cubicBezTo>
                  <a:cubicBezTo>
                    <a:pt x="1234" y="443"/>
                    <a:pt x="1029" y="61"/>
                    <a:pt x="705" y="2"/>
                  </a:cubicBezTo>
                  <a:cubicBezTo>
                    <a:pt x="693" y="1"/>
                    <a:pt x="681" y="1"/>
                    <a:pt x="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6"/>
            <p:cNvSpPr/>
            <p:nvPr/>
          </p:nvSpPr>
          <p:spPr>
            <a:xfrm>
              <a:off x="1330216" y="3174054"/>
              <a:ext cx="68138" cy="87373"/>
            </a:xfrm>
            <a:custGeom>
              <a:avLst/>
              <a:gdLst/>
              <a:ahLst/>
              <a:cxnLst/>
              <a:rect l="l" t="t" r="r" b="b"/>
              <a:pathLst>
                <a:path w="1587" h="2035" extrusionOk="0">
                  <a:moveTo>
                    <a:pt x="873" y="0"/>
                  </a:moveTo>
                  <a:cubicBezTo>
                    <a:pt x="504" y="0"/>
                    <a:pt x="144" y="402"/>
                    <a:pt x="59" y="942"/>
                  </a:cubicBezTo>
                  <a:cubicBezTo>
                    <a:pt x="0" y="1500"/>
                    <a:pt x="265" y="1970"/>
                    <a:pt x="647" y="2029"/>
                  </a:cubicBezTo>
                  <a:cubicBezTo>
                    <a:pt x="673" y="2032"/>
                    <a:pt x="699" y="2034"/>
                    <a:pt x="725" y="2034"/>
                  </a:cubicBezTo>
                  <a:cubicBezTo>
                    <a:pt x="1106" y="2034"/>
                    <a:pt x="1444" y="1640"/>
                    <a:pt x="1499" y="1118"/>
                  </a:cubicBezTo>
                  <a:cubicBezTo>
                    <a:pt x="1587" y="560"/>
                    <a:pt x="1322" y="60"/>
                    <a:pt x="911" y="2"/>
                  </a:cubicBezTo>
                  <a:cubicBezTo>
                    <a:pt x="898" y="1"/>
                    <a:pt x="885" y="0"/>
                    <a:pt x="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6"/>
            <p:cNvSpPr/>
            <p:nvPr/>
          </p:nvSpPr>
          <p:spPr>
            <a:xfrm>
              <a:off x="1316348" y="3267352"/>
              <a:ext cx="55515" cy="70843"/>
            </a:xfrm>
            <a:custGeom>
              <a:avLst/>
              <a:gdLst/>
              <a:ahLst/>
              <a:cxnLst/>
              <a:rect l="l" t="t" r="r" b="b"/>
              <a:pathLst>
                <a:path w="1293" h="1650" extrusionOk="0">
                  <a:moveTo>
                    <a:pt x="694" y="1"/>
                  </a:moveTo>
                  <a:cubicBezTo>
                    <a:pt x="387" y="1"/>
                    <a:pt x="115" y="315"/>
                    <a:pt x="59" y="737"/>
                  </a:cubicBezTo>
                  <a:cubicBezTo>
                    <a:pt x="0" y="1178"/>
                    <a:pt x="206" y="1589"/>
                    <a:pt x="529" y="1648"/>
                  </a:cubicBezTo>
                  <a:cubicBezTo>
                    <a:pt x="543" y="1649"/>
                    <a:pt x="556" y="1650"/>
                    <a:pt x="570" y="1650"/>
                  </a:cubicBezTo>
                  <a:cubicBezTo>
                    <a:pt x="879" y="1650"/>
                    <a:pt x="1178" y="1335"/>
                    <a:pt x="1234" y="913"/>
                  </a:cubicBezTo>
                  <a:cubicBezTo>
                    <a:pt x="1293" y="473"/>
                    <a:pt x="1058" y="61"/>
                    <a:pt x="735" y="3"/>
                  </a:cubicBezTo>
                  <a:cubicBezTo>
                    <a:pt x="721" y="1"/>
                    <a:pt x="707" y="1"/>
                    <a:pt x="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6"/>
            <p:cNvSpPr/>
            <p:nvPr/>
          </p:nvSpPr>
          <p:spPr>
            <a:xfrm>
              <a:off x="1376886" y="3249448"/>
              <a:ext cx="42935" cy="57490"/>
            </a:xfrm>
            <a:custGeom>
              <a:avLst/>
              <a:gdLst/>
              <a:ahLst/>
              <a:cxnLst/>
              <a:rect l="l" t="t" r="r" b="b"/>
              <a:pathLst>
                <a:path w="1000" h="1339" extrusionOk="0">
                  <a:moveTo>
                    <a:pt x="527" y="1"/>
                  </a:moveTo>
                  <a:cubicBezTo>
                    <a:pt x="309" y="1"/>
                    <a:pt x="83" y="274"/>
                    <a:pt x="30" y="596"/>
                  </a:cubicBezTo>
                  <a:cubicBezTo>
                    <a:pt x="0" y="978"/>
                    <a:pt x="147" y="1301"/>
                    <a:pt x="412" y="1330"/>
                  </a:cubicBezTo>
                  <a:cubicBezTo>
                    <a:pt x="436" y="1336"/>
                    <a:pt x="461" y="1338"/>
                    <a:pt x="485" y="1338"/>
                  </a:cubicBezTo>
                  <a:cubicBezTo>
                    <a:pt x="719" y="1338"/>
                    <a:pt x="917" y="1089"/>
                    <a:pt x="970" y="743"/>
                  </a:cubicBezTo>
                  <a:cubicBezTo>
                    <a:pt x="999" y="390"/>
                    <a:pt x="852" y="67"/>
                    <a:pt x="588" y="8"/>
                  </a:cubicBezTo>
                  <a:cubicBezTo>
                    <a:pt x="568" y="3"/>
                    <a:pt x="547" y="1"/>
                    <a:pt x="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6"/>
            <p:cNvSpPr/>
            <p:nvPr/>
          </p:nvSpPr>
          <p:spPr>
            <a:xfrm>
              <a:off x="1212918" y="2785621"/>
              <a:ext cx="145077" cy="628182"/>
            </a:xfrm>
            <a:custGeom>
              <a:avLst/>
              <a:gdLst/>
              <a:ahLst/>
              <a:cxnLst/>
              <a:rect l="l" t="t" r="r" b="b"/>
              <a:pathLst>
                <a:path w="3379" h="14631" extrusionOk="0">
                  <a:moveTo>
                    <a:pt x="1969" y="0"/>
                  </a:moveTo>
                  <a:cubicBezTo>
                    <a:pt x="1822" y="940"/>
                    <a:pt x="1822" y="1910"/>
                    <a:pt x="1557" y="2821"/>
                  </a:cubicBezTo>
                  <a:cubicBezTo>
                    <a:pt x="206" y="7286"/>
                    <a:pt x="0" y="11869"/>
                    <a:pt x="470" y="13073"/>
                  </a:cubicBezTo>
                  <a:cubicBezTo>
                    <a:pt x="970" y="14307"/>
                    <a:pt x="1058" y="14278"/>
                    <a:pt x="1557" y="14630"/>
                  </a:cubicBezTo>
                  <a:lnTo>
                    <a:pt x="2233" y="14630"/>
                  </a:lnTo>
                  <a:cubicBezTo>
                    <a:pt x="2674" y="13426"/>
                    <a:pt x="2850" y="11839"/>
                    <a:pt x="3144" y="10576"/>
                  </a:cubicBezTo>
                  <a:cubicBezTo>
                    <a:pt x="3261" y="10018"/>
                    <a:pt x="3349" y="9489"/>
                    <a:pt x="3379" y="8931"/>
                  </a:cubicBezTo>
                  <a:cubicBezTo>
                    <a:pt x="3379" y="8079"/>
                    <a:pt x="3291" y="7198"/>
                    <a:pt x="3114" y="6375"/>
                  </a:cubicBezTo>
                  <a:cubicBezTo>
                    <a:pt x="2732" y="4260"/>
                    <a:pt x="2351" y="2115"/>
                    <a:pt x="1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86"/>
            <p:cNvSpPr/>
            <p:nvPr/>
          </p:nvSpPr>
          <p:spPr>
            <a:xfrm>
              <a:off x="1267144" y="2977326"/>
              <a:ext cx="315358" cy="451504"/>
            </a:xfrm>
            <a:custGeom>
              <a:avLst/>
              <a:gdLst/>
              <a:ahLst/>
              <a:cxnLst/>
              <a:rect l="l" t="t" r="r" b="b"/>
              <a:pathLst>
                <a:path w="7345" h="10516" extrusionOk="0">
                  <a:moveTo>
                    <a:pt x="7345" y="1"/>
                  </a:moveTo>
                  <a:lnTo>
                    <a:pt x="7345" y="1"/>
                  </a:lnTo>
                  <a:cubicBezTo>
                    <a:pt x="5377" y="3291"/>
                    <a:pt x="2938" y="7668"/>
                    <a:pt x="1234" y="8961"/>
                  </a:cubicBezTo>
                  <a:lnTo>
                    <a:pt x="1" y="9930"/>
                  </a:lnTo>
                  <a:cubicBezTo>
                    <a:pt x="472" y="10347"/>
                    <a:pt x="996" y="10515"/>
                    <a:pt x="1524" y="10515"/>
                  </a:cubicBezTo>
                  <a:cubicBezTo>
                    <a:pt x="2670" y="10515"/>
                    <a:pt x="3831" y="9716"/>
                    <a:pt x="4495" y="8931"/>
                  </a:cubicBezTo>
                  <a:cubicBezTo>
                    <a:pt x="5435" y="7815"/>
                    <a:pt x="6052" y="6258"/>
                    <a:pt x="6493" y="4701"/>
                  </a:cubicBezTo>
                  <a:cubicBezTo>
                    <a:pt x="6934" y="3173"/>
                    <a:pt x="7227" y="1587"/>
                    <a:pt x="73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86"/>
            <p:cNvSpPr/>
            <p:nvPr/>
          </p:nvSpPr>
          <p:spPr>
            <a:xfrm>
              <a:off x="1262121" y="3112313"/>
              <a:ext cx="215705" cy="318234"/>
            </a:xfrm>
            <a:custGeom>
              <a:avLst/>
              <a:gdLst/>
              <a:ahLst/>
              <a:cxnLst/>
              <a:rect l="l" t="t" r="r" b="b"/>
              <a:pathLst>
                <a:path w="5024" h="7412" extrusionOk="0">
                  <a:moveTo>
                    <a:pt x="5024" y="0"/>
                  </a:moveTo>
                  <a:cubicBezTo>
                    <a:pt x="4172" y="529"/>
                    <a:pt x="4025" y="1675"/>
                    <a:pt x="3643" y="2585"/>
                  </a:cubicBezTo>
                  <a:cubicBezTo>
                    <a:pt x="3408" y="3143"/>
                    <a:pt x="3085" y="3672"/>
                    <a:pt x="2673" y="4113"/>
                  </a:cubicBezTo>
                  <a:cubicBezTo>
                    <a:pt x="2203" y="4612"/>
                    <a:pt x="1675" y="4994"/>
                    <a:pt x="1205" y="5435"/>
                  </a:cubicBezTo>
                  <a:cubicBezTo>
                    <a:pt x="735" y="5876"/>
                    <a:pt x="118" y="6081"/>
                    <a:pt x="0" y="6698"/>
                  </a:cubicBezTo>
                  <a:cubicBezTo>
                    <a:pt x="507" y="7152"/>
                    <a:pt x="1159" y="7411"/>
                    <a:pt x="1824" y="7411"/>
                  </a:cubicBezTo>
                  <a:cubicBezTo>
                    <a:pt x="1892" y="7411"/>
                    <a:pt x="1960" y="7409"/>
                    <a:pt x="2027" y="7403"/>
                  </a:cubicBezTo>
                  <a:lnTo>
                    <a:pt x="2615" y="7344"/>
                  </a:lnTo>
                  <a:cubicBezTo>
                    <a:pt x="3584" y="6992"/>
                    <a:pt x="4260" y="6022"/>
                    <a:pt x="4524" y="5024"/>
                  </a:cubicBezTo>
                  <a:cubicBezTo>
                    <a:pt x="4759" y="3995"/>
                    <a:pt x="4789" y="2967"/>
                    <a:pt x="4671" y="1910"/>
                  </a:cubicBezTo>
                  <a:cubicBezTo>
                    <a:pt x="4642" y="1263"/>
                    <a:pt x="4612" y="529"/>
                    <a:pt x="5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6"/>
            <p:cNvSpPr/>
            <p:nvPr/>
          </p:nvSpPr>
          <p:spPr>
            <a:xfrm>
              <a:off x="1038859" y="2508733"/>
              <a:ext cx="94629" cy="2457428"/>
            </a:xfrm>
            <a:custGeom>
              <a:avLst/>
              <a:gdLst/>
              <a:ahLst/>
              <a:cxnLst/>
              <a:rect l="l" t="t" r="r" b="b"/>
              <a:pathLst>
                <a:path w="2204" h="57236" extrusionOk="0">
                  <a:moveTo>
                    <a:pt x="393" y="1"/>
                  </a:moveTo>
                  <a:cubicBezTo>
                    <a:pt x="191" y="1"/>
                    <a:pt x="0" y="133"/>
                    <a:pt x="30" y="398"/>
                  </a:cubicBezTo>
                  <a:cubicBezTo>
                    <a:pt x="705" y="8183"/>
                    <a:pt x="1175" y="15968"/>
                    <a:pt x="1293" y="23753"/>
                  </a:cubicBezTo>
                  <a:cubicBezTo>
                    <a:pt x="1410" y="30627"/>
                    <a:pt x="1264" y="37501"/>
                    <a:pt x="970" y="44376"/>
                  </a:cubicBezTo>
                  <a:cubicBezTo>
                    <a:pt x="793" y="48547"/>
                    <a:pt x="558" y="52690"/>
                    <a:pt x="323" y="56861"/>
                  </a:cubicBezTo>
                  <a:cubicBezTo>
                    <a:pt x="309" y="57111"/>
                    <a:pt x="500" y="57236"/>
                    <a:pt x="698" y="57236"/>
                  </a:cubicBezTo>
                  <a:cubicBezTo>
                    <a:pt x="896" y="57236"/>
                    <a:pt x="1102" y="57111"/>
                    <a:pt x="1117" y="56861"/>
                  </a:cubicBezTo>
                  <a:cubicBezTo>
                    <a:pt x="1528" y="49664"/>
                    <a:pt x="1910" y="42496"/>
                    <a:pt x="2057" y="35298"/>
                  </a:cubicBezTo>
                  <a:cubicBezTo>
                    <a:pt x="2204" y="28247"/>
                    <a:pt x="2115" y="21226"/>
                    <a:pt x="1763" y="14176"/>
                  </a:cubicBezTo>
                  <a:cubicBezTo>
                    <a:pt x="1557" y="9593"/>
                    <a:pt x="1234" y="4980"/>
                    <a:pt x="823" y="398"/>
                  </a:cubicBezTo>
                  <a:cubicBezTo>
                    <a:pt x="808" y="133"/>
                    <a:pt x="59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6"/>
            <p:cNvSpPr/>
            <p:nvPr/>
          </p:nvSpPr>
          <p:spPr>
            <a:xfrm>
              <a:off x="952044" y="3345923"/>
              <a:ext cx="405435" cy="1618650"/>
            </a:xfrm>
            <a:custGeom>
              <a:avLst/>
              <a:gdLst/>
              <a:ahLst/>
              <a:cxnLst/>
              <a:rect l="l" t="t" r="r" b="b"/>
              <a:pathLst>
                <a:path w="9443" h="37700" extrusionOk="0">
                  <a:moveTo>
                    <a:pt x="8971" y="1"/>
                  </a:moveTo>
                  <a:cubicBezTo>
                    <a:pt x="8809" y="1"/>
                    <a:pt x="8644" y="87"/>
                    <a:pt x="8573" y="288"/>
                  </a:cubicBezTo>
                  <a:cubicBezTo>
                    <a:pt x="6928" y="5047"/>
                    <a:pt x="5577" y="9953"/>
                    <a:pt x="4490" y="14888"/>
                  </a:cubicBezTo>
                  <a:cubicBezTo>
                    <a:pt x="3491" y="19412"/>
                    <a:pt x="2727" y="23966"/>
                    <a:pt x="1846" y="28520"/>
                  </a:cubicBezTo>
                  <a:cubicBezTo>
                    <a:pt x="1288" y="31399"/>
                    <a:pt x="700" y="34307"/>
                    <a:pt x="54" y="37215"/>
                  </a:cubicBezTo>
                  <a:cubicBezTo>
                    <a:pt x="0" y="37501"/>
                    <a:pt x="261" y="37700"/>
                    <a:pt x="494" y="37700"/>
                  </a:cubicBezTo>
                  <a:cubicBezTo>
                    <a:pt x="645" y="37700"/>
                    <a:pt x="783" y="37617"/>
                    <a:pt x="818" y="37421"/>
                  </a:cubicBezTo>
                  <a:cubicBezTo>
                    <a:pt x="2933" y="27961"/>
                    <a:pt x="4226" y="18326"/>
                    <a:pt x="6752" y="8954"/>
                  </a:cubicBezTo>
                  <a:cubicBezTo>
                    <a:pt x="7516" y="6104"/>
                    <a:pt x="8368" y="3284"/>
                    <a:pt x="9337" y="493"/>
                  </a:cubicBezTo>
                  <a:cubicBezTo>
                    <a:pt x="9443" y="194"/>
                    <a:pt x="9211" y="1"/>
                    <a:pt x="89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6"/>
            <p:cNvSpPr/>
            <p:nvPr/>
          </p:nvSpPr>
          <p:spPr>
            <a:xfrm>
              <a:off x="669275" y="2697304"/>
              <a:ext cx="526040" cy="2078741"/>
            </a:xfrm>
            <a:custGeom>
              <a:avLst/>
              <a:gdLst/>
              <a:ahLst/>
              <a:cxnLst/>
              <a:rect l="l" t="t" r="r" b="b"/>
              <a:pathLst>
                <a:path w="12252" h="48416" extrusionOk="0">
                  <a:moveTo>
                    <a:pt x="1" y="1"/>
                  </a:moveTo>
                  <a:lnTo>
                    <a:pt x="1" y="1"/>
                  </a:lnTo>
                  <a:cubicBezTo>
                    <a:pt x="2028" y="13309"/>
                    <a:pt x="5729" y="23767"/>
                    <a:pt x="6287" y="37457"/>
                  </a:cubicBezTo>
                  <a:lnTo>
                    <a:pt x="9137" y="48415"/>
                  </a:lnTo>
                  <a:cubicBezTo>
                    <a:pt x="12251" y="28997"/>
                    <a:pt x="7316" y="1771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6"/>
            <p:cNvSpPr/>
            <p:nvPr/>
          </p:nvSpPr>
          <p:spPr>
            <a:xfrm>
              <a:off x="591090" y="3306551"/>
              <a:ext cx="485638" cy="1828945"/>
            </a:xfrm>
            <a:custGeom>
              <a:avLst/>
              <a:gdLst/>
              <a:ahLst/>
              <a:cxnLst/>
              <a:rect l="l" t="t" r="r" b="b"/>
              <a:pathLst>
                <a:path w="11311" h="42598" extrusionOk="0">
                  <a:moveTo>
                    <a:pt x="0" y="0"/>
                  </a:moveTo>
                  <a:lnTo>
                    <a:pt x="9195" y="42598"/>
                  </a:lnTo>
                  <a:lnTo>
                    <a:pt x="11311" y="34401"/>
                  </a:lnTo>
                  <a:cubicBezTo>
                    <a:pt x="10547" y="21857"/>
                    <a:pt x="6346" y="1089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6"/>
            <p:cNvSpPr/>
            <p:nvPr/>
          </p:nvSpPr>
          <p:spPr>
            <a:xfrm>
              <a:off x="983344" y="4364770"/>
              <a:ext cx="503327" cy="775793"/>
            </a:xfrm>
            <a:custGeom>
              <a:avLst/>
              <a:gdLst/>
              <a:ahLst/>
              <a:cxnLst/>
              <a:rect l="l" t="t" r="r" b="b"/>
              <a:pathLst>
                <a:path w="11723" h="18069" extrusionOk="0">
                  <a:moveTo>
                    <a:pt x="11722" y="1"/>
                  </a:moveTo>
                  <a:cubicBezTo>
                    <a:pt x="6757" y="2880"/>
                    <a:pt x="2880" y="7287"/>
                    <a:pt x="647" y="12575"/>
                  </a:cubicBezTo>
                  <a:lnTo>
                    <a:pt x="1" y="18068"/>
                  </a:lnTo>
                  <a:cubicBezTo>
                    <a:pt x="3585" y="11840"/>
                    <a:pt x="7492" y="5818"/>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1" name="Google Shape;2211;p86"/>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6"/>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6"/>
          <p:cNvSpPr txBox="1"/>
          <p:nvPr/>
        </p:nvSpPr>
        <p:spPr>
          <a:xfrm>
            <a:off x="0" y="73700"/>
            <a:ext cx="9144000" cy="780000"/>
          </a:xfrm>
          <a:prstGeom prst="rect">
            <a:avLst/>
          </a:prstGeom>
          <a:solidFill>
            <a:schemeClr val="dk2"/>
          </a:solid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000" b="1">
                <a:solidFill>
                  <a:srgbClr val="FFFFFF"/>
                </a:solidFill>
                <a:latin typeface="Alef"/>
                <a:ea typeface="Alef"/>
                <a:cs typeface="Alef"/>
                <a:sym typeface="Alef"/>
              </a:rPr>
              <a:t>עיינו באיור 3א. רשמו לפחות 3 מסקנות העולות מהאיור.</a:t>
            </a:r>
            <a:endParaRPr sz="2000" b="1">
              <a:solidFill>
                <a:srgbClr val="FFFFFF"/>
              </a:solidFill>
              <a:latin typeface="Alef"/>
              <a:ea typeface="Alef"/>
              <a:cs typeface="Alef"/>
              <a:sym typeface="Alef"/>
            </a:endParaRPr>
          </a:p>
          <a:p>
            <a:pPr marL="0" lvl="0" indent="0" algn="r" rtl="1">
              <a:spcBef>
                <a:spcPts val="0"/>
              </a:spcBef>
              <a:spcAft>
                <a:spcPts val="0"/>
              </a:spcAft>
              <a:buNone/>
            </a:pPr>
            <a:r>
              <a:rPr lang="en" sz="2000" b="1">
                <a:solidFill>
                  <a:srgbClr val="FFFFFF"/>
                </a:solidFill>
                <a:latin typeface="Alef"/>
                <a:ea typeface="Alef"/>
                <a:cs typeface="Alef"/>
                <a:sym typeface="Alef"/>
              </a:rPr>
              <a:t> התייחסו להשוואה בין התרחישים השונים</a:t>
            </a:r>
            <a:endParaRPr sz="2000">
              <a:solidFill>
                <a:srgbClr val="FFFFFF"/>
              </a:solidFill>
              <a:latin typeface="Alef"/>
              <a:ea typeface="Alef"/>
              <a:cs typeface="Alef"/>
              <a:sym typeface="Alef"/>
            </a:endParaRPr>
          </a:p>
        </p:txBody>
      </p:sp>
      <p:pic>
        <p:nvPicPr>
          <p:cNvPr id="2214" name="Google Shape;2214;p86"/>
          <p:cNvPicPr preferRelativeResize="0"/>
          <p:nvPr/>
        </p:nvPicPr>
        <p:blipFill>
          <a:blip r:embed="rId3">
            <a:alphaModFix/>
          </a:blip>
          <a:stretch>
            <a:fillRect/>
          </a:stretch>
        </p:blipFill>
        <p:spPr>
          <a:xfrm>
            <a:off x="435700" y="1117199"/>
            <a:ext cx="7922376" cy="3489600"/>
          </a:xfrm>
          <a:prstGeom prst="rect">
            <a:avLst/>
          </a:prstGeom>
          <a:noFill/>
          <a:ln>
            <a:noFill/>
          </a:ln>
        </p:spPr>
      </p:pic>
      <p:sp>
        <p:nvSpPr>
          <p:cNvPr id="2215" name="Google Shape;2215;p86"/>
          <p:cNvSpPr/>
          <p:nvPr/>
        </p:nvSpPr>
        <p:spPr>
          <a:xfrm>
            <a:off x="5557500" y="3664125"/>
            <a:ext cx="1239900" cy="842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6"/>
          <p:cNvSpPr/>
          <p:nvPr/>
        </p:nvSpPr>
        <p:spPr>
          <a:xfrm>
            <a:off x="1481075" y="3513400"/>
            <a:ext cx="1132800" cy="658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6"/>
          <p:cNvSpPr txBox="1"/>
          <p:nvPr/>
        </p:nvSpPr>
        <p:spPr>
          <a:xfrm>
            <a:off x="7102863" y="4423863"/>
            <a:ext cx="1255200" cy="398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800" b="1">
                <a:solidFill>
                  <a:schemeClr val="accent4"/>
                </a:solidFill>
                <a:latin typeface="Alef"/>
                <a:ea typeface="Alef"/>
                <a:cs typeface="Alef"/>
                <a:sym typeface="Alef"/>
              </a:rPr>
              <a:t>איור 3א</a:t>
            </a:r>
            <a:endParaRPr sz="1800" b="1">
              <a:solidFill>
                <a:schemeClr val="accent4"/>
              </a:solidFill>
              <a:latin typeface="Alef"/>
              <a:ea typeface="Alef"/>
              <a:cs typeface="Alef"/>
              <a:sym typeface="Alef"/>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87"/>
          <p:cNvSpPr txBox="1">
            <a:spLocks noGrp="1"/>
          </p:cNvSpPr>
          <p:nvPr>
            <p:ph type="body" idx="1"/>
          </p:nvPr>
        </p:nvSpPr>
        <p:spPr>
          <a:xfrm>
            <a:off x="1613175" y="1874775"/>
            <a:ext cx="5333400" cy="164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hlinkClick r:id="rId3"/>
              </a:rPr>
              <a:t>https://padlet.com/osmak123/tiegh76vqhzzno3t</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u="sng">
                <a:solidFill>
                  <a:schemeClr val="hlink"/>
                </a:solidFill>
                <a:hlinkClick r:id="rId4"/>
              </a:rPr>
              <a:t>https://padlet.com/medikan1/vr9t49riw4ovto w3</a:t>
            </a:r>
            <a:endParaRPr/>
          </a:p>
          <a:p>
            <a:pPr marL="0" lvl="0" indent="0" algn="ctr" rtl="0">
              <a:spcBef>
                <a:spcPts val="0"/>
              </a:spcBef>
              <a:spcAft>
                <a:spcPts val="0"/>
              </a:spcAft>
              <a:buNone/>
            </a:pPr>
            <a:endParaRPr/>
          </a:p>
        </p:txBody>
      </p:sp>
      <p:sp>
        <p:nvSpPr>
          <p:cNvPr id="2223" name="Google Shape;2223;p87"/>
          <p:cNvSpPr txBox="1"/>
          <p:nvPr/>
        </p:nvSpPr>
        <p:spPr>
          <a:xfrm>
            <a:off x="7064400" y="1901250"/>
            <a:ext cx="1945800" cy="12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oppins Light"/>
                <a:ea typeface="Poppins Light"/>
                <a:cs typeface="Poppins Light"/>
                <a:sym typeface="Poppins Light"/>
              </a:rPr>
              <a:t>Padlet ערבית </a:t>
            </a:r>
            <a:endParaRPr>
              <a:latin typeface="Poppins Light"/>
              <a:ea typeface="Poppins Light"/>
              <a:cs typeface="Poppins Light"/>
              <a:sym typeface="Poppins Light"/>
            </a:endParaRPr>
          </a:p>
          <a:p>
            <a:pPr marL="0" lvl="0" indent="0" algn="l" rtl="0">
              <a:spcBef>
                <a:spcPts val="0"/>
              </a:spcBef>
              <a:spcAft>
                <a:spcPts val="0"/>
              </a:spcAft>
              <a:buNone/>
            </a:pPr>
            <a:endParaRPr>
              <a:latin typeface="Poppins Light"/>
              <a:ea typeface="Poppins Light"/>
              <a:cs typeface="Poppins Light"/>
              <a:sym typeface="Poppins Light"/>
            </a:endParaRPr>
          </a:p>
          <a:p>
            <a:pPr marL="0" lvl="0" indent="0" algn="l" rtl="0">
              <a:spcBef>
                <a:spcPts val="0"/>
              </a:spcBef>
              <a:spcAft>
                <a:spcPts val="0"/>
              </a:spcAft>
              <a:buNone/>
            </a:pPr>
            <a:endParaRPr>
              <a:latin typeface="Poppins Light"/>
              <a:ea typeface="Poppins Light"/>
              <a:cs typeface="Poppins Light"/>
              <a:sym typeface="Poppins Light"/>
            </a:endParaRPr>
          </a:p>
          <a:p>
            <a:pPr marL="0" lvl="0" indent="0" algn="l" rtl="0">
              <a:spcBef>
                <a:spcPts val="0"/>
              </a:spcBef>
              <a:spcAft>
                <a:spcPts val="0"/>
              </a:spcAft>
              <a:buNone/>
            </a:pPr>
            <a:endParaRPr>
              <a:latin typeface="Poppins Light"/>
              <a:ea typeface="Poppins Light"/>
              <a:cs typeface="Poppins Light"/>
              <a:sym typeface="Poppins Light"/>
            </a:endParaRPr>
          </a:p>
          <a:p>
            <a:pPr marL="0" lvl="0" indent="0" algn="l" rtl="0">
              <a:spcBef>
                <a:spcPts val="0"/>
              </a:spcBef>
              <a:spcAft>
                <a:spcPts val="0"/>
              </a:spcAft>
              <a:buNone/>
            </a:pPr>
            <a:r>
              <a:rPr lang="en">
                <a:latin typeface="Poppins Light"/>
                <a:ea typeface="Poppins Light"/>
                <a:cs typeface="Poppins Light"/>
                <a:sym typeface="Poppins Light"/>
              </a:rPr>
              <a:t>Padlet עברית</a:t>
            </a:r>
            <a:endParaRPr>
              <a:latin typeface="Poppins Light"/>
              <a:ea typeface="Poppins Light"/>
              <a:cs typeface="Poppins Light"/>
              <a:sym typeface="Poppins 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sp>
        <p:nvSpPr>
          <p:cNvPr id="2228" name="Google Shape;2228;p88"/>
          <p:cNvSpPr txBox="1">
            <a:spLocks noGrp="1"/>
          </p:cNvSpPr>
          <p:nvPr>
            <p:ph type="title"/>
          </p:nvPr>
        </p:nvSpPr>
        <p:spPr>
          <a:xfrm>
            <a:off x="4071950" y="254900"/>
            <a:ext cx="45771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תשובה לשאלה 13</a:t>
            </a:r>
            <a:endParaRPr>
              <a:latin typeface="Alef"/>
              <a:ea typeface="Alef"/>
              <a:cs typeface="Alef"/>
              <a:sym typeface="Alef"/>
            </a:endParaRPr>
          </a:p>
        </p:txBody>
      </p:sp>
      <p:sp>
        <p:nvSpPr>
          <p:cNvPr id="2229" name="Google Shape;2229;p88"/>
          <p:cNvSpPr txBox="1"/>
          <p:nvPr/>
        </p:nvSpPr>
        <p:spPr>
          <a:xfrm>
            <a:off x="0" y="593175"/>
            <a:ext cx="8893800" cy="4286400"/>
          </a:xfrm>
          <a:prstGeom prst="rect">
            <a:avLst/>
          </a:prstGeom>
          <a:noFill/>
          <a:ln>
            <a:noFill/>
          </a:ln>
        </p:spPr>
        <p:txBody>
          <a:bodyPr spcFirstLastPara="1" wrap="square" lIns="91425" tIns="91425" rIns="91425" bIns="91425" anchor="t" anchorCtr="0">
            <a:noAutofit/>
          </a:bodyPr>
          <a:lstStyle/>
          <a:p>
            <a:pPr marL="0" marR="228600" lvl="0" indent="-228600" algn="just" rtl="1">
              <a:lnSpc>
                <a:spcPct val="150000"/>
              </a:lnSpc>
              <a:spcBef>
                <a:spcPts val="1200"/>
              </a:spcBef>
              <a:spcAft>
                <a:spcPts val="0"/>
              </a:spcAft>
              <a:buNone/>
            </a:pPr>
            <a:r>
              <a:rPr lang="en" sz="1300" b="1">
                <a:solidFill>
                  <a:schemeClr val="accent6"/>
                </a:solidFill>
                <a:latin typeface="Alef"/>
                <a:ea typeface="Alef"/>
                <a:cs typeface="Alef"/>
                <a:sym typeface="Alef"/>
              </a:rPr>
              <a:t>·</a:t>
            </a:r>
            <a:r>
              <a:rPr lang="en" sz="900" b="1">
                <a:solidFill>
                  <a:schemeClr val="accent6"/>
                </a:solidFill>
                <a:latin typeface="Alef"/>
                <a:ea typeface="Alef"/>
                <a:cs typeface="Alef"/>
                <a:sym typeface="Alef"/>
              </a:rPr>
              <a:t>   </a:t>
            </a:r>
            <a:r>
              <a:rPr lang="en" sz="1300" b="1">
                <a:solidFill>
                  <a:schemeClr val="accent6"/>
                </a:solidFill>
                <a:latin typeface="Alef"/>
                <a:ea typeface="Alef"/>
                <a:cs typeface="Alef"/>
                <a:sym typeface="Alef"/>
              </a:rPr>
              <a:t>בתרחיש א' כמות הקלוריות ממקור צמחי שניתן לייצר בישראל כיום עומדת על 64%, כלומר נמוכה בכ-35% מהכמות המומלצת. בתרחיש ב' בו יעשה ייצור חקלאי בניצול כלל השטח למזון לאדם, ניתן להגיע לייצור קלורי מקומי שעונה על הצריכה הקלורית הכללית המומלצת.</a:t>
            </a:r>
            <a:endParaRPr sz="1300" b="1">
              <a:solidFill>
                <a:schemeClr val="accent6"/>
              </a:solidFill>
              <a:latin typeface="Alef"/>
              <a:ea typeface="Alef"/>
              <a:cs typeface="Alef"/>
              <a:sym typeface="Alef"/>
            </a:endParaRPr>
          </a:p>
          <a:p>
            <a:pPr marL="0" marR="228600" lvl="0" indent="-228600" algn="just" rtl="1">
              <a:lnSpc>
                <a:spcPct val="150000"/>
              </a:lnSpc>
              <a:spcBef>
                <a:spcPts val="1200"/>
              </a:spcBef>
              <a:spcAft>
                <a:spcPts val="0"/>
              </a:spcAft>
              <a:buNone/>
            </a:pPr>
            <a:r>
              <a:rPr lang="en" sz="1300" b="1">
                <a:solidFill>
                  <a:schemeClr val="accent6"/>
                </a:solidFill>
                <a:latin typeface="Alef"/>
                <a:ea typeface="Alef"/>
                <a:cs typeface="Alef"/>
                <a:sym typeface="Alef"/>
              </a:rPr>
              <a:t>·</a:t>
            </a:r>
            <a:r>
              <a:rPr lang="en" sz="900" b="1">
                <a:solidFill>
                  <a:schemeClr val="accent6"/>
                </a:solidFill>
                <a:latin typeface="Alef"/>
                <a:ea typeface="Alef"/>
                <a:cs typeface="Alef"/>
                <a:sym typeface="Alef"/>
              </a:rPr>
              <a:t>    </a:t>
            </a:r>
            <a:r>
              <a:rPr lang="en" sz="1300" b="1">
                <a:solidFill>
                  <a:schemeClr val="accent6"/>
                </a:solidFill>
                <a:latin typeface="Alef"/>
                <a:ea typeface="Alef"/>
                <a:cs typeface="Alef"/>
                <a:sym typeface="Alef"/>
              </a:rPr>
              <a:t>בשנת 2035 צפוי להתרחש  מחסור קלוריות בתרחיש של ייצור  בניצול של השטח המשמש כיום וגם בתרחיש של הגדלת שטח הייצור.</a:t>
            </a:r>
            <a:endParaRPr sz="1300" b="1">
              <a:solidFill>
                <a:schemeClr val="accent6"/>
              </a:solidFill>
              <a:latin typeface="Alef"/>
              <a:ea typeface="Alef"/>
              <a:cs typeface="Alef"/>
              <a:sym typeface="Alef"/>
            </a:endParaRPr>
          </a:p>
          <a:p>
            <a:pPr marL="0" marR="228600" lvl="0" indent="-228600" algn="just" rtl="1">
              <a:lnSpc>
                <a:spcPct val="150000"/>
              </a:lnSpc>
              <a:spcBef>
                <a:spcPts val="1200"/>
              </a:spcBef>
              <a:spcAft>
                <a:spcPts val="0"/>
              </a:spcAft>
              <a:buNone/>
            </a:pPr>
            <a:r>
              <a:rPr lang="en" sz="1300" b="1">
                <a:solidFill>
                  <a:schemeClr val="accent6"/>
                </a:solidFill>
                <a:latin typeface="Alef"/>
                <a:ea typeface="Alef"/>
                <a:cs typeface="Alef"/>
                <a:sym typeface="Alef"/>
              </a:rPr>
              <a:t>·</a:t>
            </a:r>
            <a:r>
              <a:rPr lang="en" sz="900" b="1">
                <a:solidFill>
                  <a:schemeClr val="accent6"/>
                </a:solidFill>
                <a:latin typeface="Alef"/>
                <a:ea typeface="Alef"/>
                <a:cs typeface="Alef"/>
                <a:sym typeface="Alef"/>
              </a:rPr>
              <a:t>   </a:t>
            </a:r>
            <a:r>
              <a:rPr lang="en" sz="1300" b="1">
                <a:solidFill>
                  <a:schemeClr val="accent6"/>
                </a:solidFill>
                <a:latin typeface="Alef"/>
                <a:ea typeface="Alef"/>
                <a:cs typeface="Alef"/>
                <a:sym typeface="Alef"/>
              </a:rPr>
              <a:t>ניתן לייצר סיבים תזונתיים ופחמימות  בכמות שתספיק גם אם מביאים בחשבון את הגידול באוכלוסייה עד לשנת 2035, גם ללא הגדלת שטח הייצור.</a:t>
            </a:r>
            <a:endParaRPr sz="1300" b="1">
              <a:solidFill>
                <a:schemeClr val="accent6"/>
              </a:solidFill>
              <a:latin typeface="Alef"/>
              <a:ea typeface="Alef"/>
              <a:cs typeface="Alef"/>
              <a:sym typeface="Alef"/>
            </a:endParaRPr>
          </a:p>
          <a:p>
            <a:pPr marL="0" marR="228600" lvl="0" indent="-228600" algn="just" rtl="1">
              <a:lnSpc>
                <a:spcPct val="150000"/>
              </a:lnSpc>
              <a:spcBef>
                <a:spcPts val="1200"/>
              </a:spcBef>
              <a:spcAft>
                <a:spcPts val="0"/>
              </a:spcAft>
              <a:buNone/>
            </a:pPr>
            <a:r>
              <a:rPr lang="en" sz="1300" b="1">
                <a:solidFill>
                  <a:schemeClr val="accent6"/>
                </a:solidFill>
                <a:latin typeface="Alef"/>
                <a:ea typeface="Alef"/>
                <a:cs typeface="Alef"/>
                <a:sym typeface="Alef"/>
              </a:rPr>
              <a:t>·</a:t>
            </a:r>
            <a:r>
              <a:rPr lang="en" sz="900" b="1">
                <a:solidFill>
                  <a:schemeClr val="accent6"/>
                </a:solidFill>
                <a:latin typeface="Alef"/>
                <a:ea typeface="Alef"/>
                <a:cs typeface="Alef"/>
                <a:sym typeface="Alef"/>
              </a:rPr>
              <a:t>  </a:t>
            </a:r>
            <a:r>
              <a:rPr lang="en" sz="1300" b="1">
                <a:solidFill>
                  <a:schemeClr val="accent6"/>
                </a:solidFill>
                <a:latin typeface="Alef"/>
                <a:ea typeface="Alef"/>
                <a:cs typeface="Alef"/>
                <a:sym typeface="Alef"/>
              </a:rPr>
              <a:t>פוטנציאל אספקת החלבונים בתרחיש א' עומד על כ-82% ואינו רחוק מהצריכה המומלצת, ובתרחיש ב' אף עולה על הצריכה המומלצת. לעומת זאת, גם בתרחיש א' (גידול נוכחי כיום) וגם בתרחיש ב' (גידול שטח הייצור) אינם מספיקים כדי לספק את הצורך לאוכלוסייה הצפויה ב-2035.</a:t>
            </a:r>
            <a:endParaRPr sz="1300" b="1">
              <a:solidFill>
                <a:schemeClr val="accent6"/>
              </a:solidFill>
              <a:latin typeface="Alef"/>
              <a:ea typeface="Alef"/>
              <a:cs typeface="Alef"/>
              <a:sym typeface="Alef"/>
            </a:endParaRPr>
          </a:p>
          <a:p>
            <a:pPr marL="0" marR="228600" lvl="0" indent="-228600" algn="just" rtl="1">
              <a:lnSpc>
                <a:spcPct val="150000"/>
              </a:lnSpc>
              <a:spcBef>
                <a:spcPts val="1200"/>
              </a:spcBef>
              <a:spcAft>
                <a:spcPts val="0"/>
              </a:spcAft>
              <a:buNone/>
            </a:pPr>
            <a:r>
              <a:rPr lang="en" sz="1300" b="1">
                <a:solidFill>
                  <a:schemeClr val="accent6"/>
                </a:solidFill>
                <a:latin typeface="Alef"/>
                <a:ea typeface="Alef"/>
                <a:cs typeface="Alef"/>
                <a:sym typeface="Alef"/>
              </a:rPr>
              <a:t>·</a:t>
            </a:r>
            <a:r>
              <a:rPr lang="en" sz="900" b="1">
                <a:solidFill>
                  <a:schemeClr val="accent6"/>
                </a:solidFill>
                <a:latin typeface="Alef"/>
                <a:ea typeface="Alef"/>
                <a:cs typeface="Alef"/>
                <a:sym typeface="Alef"/>
              </a:rPr>
              <a:t>     </a:t>
            </a:r>
            <a:r>
              <a:rPr lang="en" sz="1300" b="1">
                <a:solidFill>
                  <a:schemeClr val="accent6"/>
                </a:solidFill>
                <a:latin typeface="Alef"/>
                <a:ea typeface="Alef"/>
                <a:cs typeface="Alef"/>
                <a:sym typeface="Alef"/>
              </a:rPr>
              <a:t>לגבי שומנים קיים מחסור משמעותי בכל התרחישים – כ-54-62% ביחס לצורך האוכלוסייה ב-2018 בשני תרחישי הייצור, וכשמביאים בחשבון את גידול האוכלוסייה הצפוי ב-2035, הגירעון מתגבר עד ל 37-42%.</a:t>
            </a:r>
            <a:endParaRPr sz="1300" b="1">
              <a:solidFill>
                <a:schemeClr val="accent6"/>
              </a:solidFill>
              <a:latin typeface="Alef"/>
              <a:ea typeface="Alef"/>
              <a:cs typeface="Alef"/>
              <a:sym typeface="Alef"/>
            </a:endParaRPr>
          </a:p>
          <a:p>
            <a:pPr marL="0" lvl="0" indent="0" algn="just" rtl="1">
              <a:lnSpc>
                <a:spcPct val="150000"/>
              </a:lnSpc>
              <a:spcBef>
                <a:spcPts val="1200"/>
              </a:spcBef>
              <a:spcAft>
                <a:spcPts val="0"/>
              </a:spcAft>
              <a:buNone/>
            </a:pPr>
            <a:r>
              <a:rPr lang="en" sz="1300" b="1">
                <a:solidFill>
                  <a:schemeClr val="accent6"/>
                </a:solidFill>
                <a:latin typeface="Alef"/>
                <a:ea typeface="Alef"/>
                <a:cs typeface="Alef"/>
                <a:sym typeface="Alef"/>
              </a:rPr>
              <a:t> </a:t>
            </a:r>
            <a:endParaRPr sz="1300" b="1">
              <a:solidFill>
                <a:schemeClr val="accent6"/>
              </a:solidFill>
              <a:latin typeface="Alef"/>
              <a:ea typeface="Alef"/>
              <a:cs typeface="Alef"/>
              <a:sym typeface="Alef"/>
            </a:endParaRPr>
          </a:p>
          <a:p>
            <a:pPr marL="0" lvl="0" indent="0" algn="l" rtl="0">
              <a:spcBef>
                <a:spcPts val="1200"/>
              </a:spcBef>
              <a:spcAft>
                <a:spcPts val="0"/>
              </a:spcAft>
              <a:buNone/>
            </a:pPr>
            <a:endParaRPr sz="1600" b="1">
              <a:solidFill>
                <a:schemeClr val="accent6"/>
              </a:solidFill>
              <a:latin typeface="Alef"/>
              <a:ea typeface="Alef"/>
              <a:cs typeface="Alef"/>
              <a:sym typeface="Alef"/>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2234" name="Google Shape;2234;p89"/>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9"/>
          <p:cNvSpPr/>
          <p:nvPr/>
        </p:nvSpPr>
        <p:spPr>
          <a:xfrm flipH="1">
            <a:off x="3964776"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9"/>
          <p:cNvSpPr txBox="1"/>
          <p:nvPr/>
        </p:nvSpPr>
        <p:spPr>
          <a:xfrm>
            <a:off x="115050" y="3752900"/>
            <a:ext cx="8913900" cy="996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800" b="1">
                <a:solidFill>
                  <a:schemeClr val="accent4"/>
                </a:solidFill>
                <a:latin typeface="Alef"/>
                <a:ea typeface="Alef"/>
                <a:cs typeface="Alef"/>
                <a:sym typeface="Alef"/>
              </a:rPr>
              <a:t>איור 3ב: </a:t>
            </a:r>
            <a:r>
              <a:rPr lang="en" sz="1800">
                <a:latin typeface="Alef"/>
                <a:ea typeface="Alef"/>
                <a:cs typeface="Alef"/>
                <a:sym typeface="Alef"/>
              </a:rPr>
              <a:t>:כושר הייצור של סידן ביחס לצריכה המומלצת לאוכלוסייה מתחת ל- 100% לפי שני התרחישים בהתאם לאוכלוסייה ב- 2018 ובהתאם לצפי האוכלוסייה ב- 2035.</a:t>
            </a:r>
            <a:endParaRPr sz="1800">
              <a:latin typeface="Alef"/>
              <a:ea typeface="Alef"/>
              <a:cs typeface="Alef"/>
              <a:sym typeface="Alef"/>
            </a:endParaRPr>
          </a:p>
          <a:p>
            <a:pPr marL="0" lvl="0" indent="0" algn="r" rtl="1">
              <a:spcBef>
                <a:spcPts val="0"/>
              </a:spcBef>
              <a:spcAft>
                <a:spcPts val="0"/>
              </a:spcAft>
              <a:buNone/>
            </a:pPr>
            <a:r>
              <a:rPr lang="en" sz="1800">
                <a:latin typeface="Alef"/>
                <a:ea typeface="Alef"/>
                <a:cs typeface="Alef"/>
                <a:sym typeface="Alef"/>
              </a:rPr>
              <a:t>המסקנה: לא ניתן לספק מייצור צמחי בלבד את הסידן גם היום וגם בעתיד</a:t>
            </a:r>
            <a:endParaRPr sz="1800">
              <a:latin typeface="Alef"/>
              <a:ea typeface="Alef"/>
              <a:cs typeface="Alef"/>
              <a:sym typeface="Alef"/>
            </a:endParaRPr>
          </a:p>
        </p:txBody>
      </p:sp>
      <p:pic>
        <p:nvPicPr>
          <p:cNvPr id="2237" name="Google Shape;2237;p89"/>
          <p:cNvPicPr preferRelativeResize="0"/>
          <p:nvPr/>
        </p:nvPicPr>
        <p:blipFill>
          <a:blip r:embed="rId3">
            <a:alphaModFix/>
          </a:blip>
          <a:stretch>
            <a:fillRect/>
          </a:stretch>
        </p:blipFill>
        <p:spPr>
          <a:xfrm>
            <a:off x="137775" y="175325"/>
            <a:ext cx="8913901" cy="3456474"/>
          </a:xfrm>
          <a:prstGeom prst="rect">
            <a:avLst/>
          </a:prstGeom>
          <a:noFill/>
          <a:ln>
            <a:noFill/>
          </a:ln>
        </p:spPr>
      </p:pic>
      <p:sp>
        <p:nvSpPr>
          <p:cNvPr id="2238" name="Google Shape;2238;p89"/>
          <p:cNvSpPr/>
          <p:nvPr/>
        </p:nvSpPr>
        <p:spPr>
          <a:xfrm>
            <a:off x="1056250" y="2449275"/>
            <a:ext cx="1056300" cy="795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sp>
        <p:nvSpPr>
          <p:cNvPr id="2243" name="Google Shape;2243;p90"/>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90"/>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5" name="Google Shape;2245;p90"/>
          <p:cNvGrpSpPr/>
          <p:nvPr/>
        </p:nvGrpSpPr>
        <p:grpSpPr>
          <a:xfrm>
            <a:off x="8523349" y="3006052"/>
            <a:ext cx="686255" cy="2287667"/>
            <a:chOff x="591090" y="1835641"/>
            <a:chExt cx="991412" cy="3304922"/>
          </a:xfrm>
        </p:grpSpPr>
        <p:sp>
          <p:nvSpPr>
            <p:cNvPr id="2246" name="Google Shape;2246;p90"/>
            <p:cNvSpPr/>
            <p:nvPr/>
          </p:nvSpPr>
          <p:spPr>
            <a:xfrm>
              <a:off x="1057750" y="3683692"/>
              <a:ext cx="433944" cy="1331973"/>
            </a:xfrm>
            <a:custGeom>
              <a:avLst/>
              <a:gdLst/>
              <a:ahLst/>
              <a:cxnLst/>
              <a:rect l="l" t="t" r="r" b="b"/>
              <a:pathLst>
                <a:path w="10107" h="31023" extrusionOk="0">
                  <a:moveTo>
                    <a:pt x="10107" y="0"/>
                  </a:moveTo>
                  <a:lnTo>
                    <a:pt x="10107" y="0"/>
                  </a:lnTo>
                  <a:cubicBezTo>
                    <a:pt x="6023" y="4701"/>
                    <a:pt x="2792" y="10106"/>
                    <a:pt x="618" y="15952"/>
                  </a:cubicBezTo>
                  <a:lnTo>
                    <a:pt x="1" y="31023"/>
                  </a:lnTo>
                  <a:cubicBezTo>
                    <a:pt x="2968" y="20535"/>
                    <a:pt x="6346" y="10194"/>
                    <a:pt x="10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90"/>
            <p:cNvSpPr/>
            <p:nvPr/>
          </p:nvSpPr>
          <p:spPr>
            <a:xfrm>
              <a:off x="930362" y="1844228"/>
              <a:ext cx="237173" cy="742131"/>
            </a:xfrm>
            <a:custGeom>
              <a:avLst/>
              <a:gdLst/>
              <a:ahLst/>
              <a:cxnLst/>
              <a:rect l="l" t="t" r="r" b="b"/>
              <a:pathLst>
                <a:path w="5524" h="17285" extrusionOk="0">
                  <a:moveTo>
                    <a:pt x="2733" y="0"/>
                  </a:moveTo>
                  <a:cubicBezTo>
                    <a:pt x="2664" y="0"/>
                    <a:pt x="2596" y="13"/>
                    <a:pt x="2527" y="40"/>
                  </a:cubicBezTo>
                  <a:cubicBezTo>
                    <a:pt x="2292" y="187"/>
                    <a:pt x="2116" y="393"/>
                    <a:pt x="2057" y="657"/>
                  </a:cubicBezTo>
                  <a:cubicBezTo>
                    <a:pt x="559" y="4035"/>
                    <a:pt x="1" y="7766"/>
                    <a:pt x="500" y="11468"/>
                  </a:cubicBezTo>
                  <a:cubicBezTo>
                    <a:pt x="765" y="13612"/>
                    <a:pt x="1499" y="15875"/>
                    <a:pt x="3174" y="17285"/>
                  </a:cubicBezTo>
                  <a:lnTo>
                    <a:pt x="5230" y="15757"/>
                  </a:lnTo>
                  <a:cubicBezTo>
                    <a:pt x="5524" y="12261"/>
                    <a:pt x="5436" y="8706"/>
                    <a:pt x="4936" y="5210"/>
                  </a:cubicBezTo>
                  <a:cubicBezTo>
                    <a:pt x="4731" y="3683"/>
                    <a:pt x="4437" y="2096"/>
                    <a:pt x="3673" y="745"/>
                  </a:cubicBezTo>
                  <a:cubicBezTo>
                    <a:pt x="3474" y="373"/>
                    <a:pt x="3108" y="0"/>
                    <a:pt x="2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90"/>
            <p:cNvSpPr/>
            <p:nvPr/>
          </p:nvSpPr>
          <p:spPr>
            <a:xfrm>
              <a:off x="1030014" y="1835641"/>
              <a:ext cx="35378" cy="25675"/>
            </a:xfrm>
            <a:custGeom>
              <a:avLst/>
              <a:gdLst/>
              <a:ahLst/>
              <a:cxnLst/>
              <a:rect l="l" t="t" r="r" b="b"/>
              <a:pathLst>
                <a:path w="824" h="598" extrusionOk="0">
                  <a:moveTo>
                    <a:pt x="447" y="0"/>
                  </a:moveTo>
                  <a:cubicBezTo>
                    <a:pt x="425" y="0"/>
                    <a:pt x="404" y="2"/>
                    <a:pt x="383" y="5"/>
                  </a:cubicBezTo>
                  <a:cubicBezTo>
                    <a:pt x="148" y="5"/>
                    <a:pt x="1" y="181"/>
                    <a:pt x="1" y="328"/>
                  </a:cubicBezTo>
                  <a:cubicBezTo>
                    <a:pt x="27" y="486"/>
                    <a:pt x="195" y="597"/>
                    <a:pt x="378" y="597"/>
                  </a:cubicBezTo>
                  <a:cubicBezTo>
                    <a:pt x="399" y="597"/>
                    <a:pt x="420" y="596"/>
                    <a:pt x="441" y="593"/>
                  </a:cubicBezTo>
                  <a:cubicBezTo>
                    <a:pt x="647" y="563"/>
                    <a:pt x="823" y="416"/>
                    <a:pt x="823" y="240"/>
                  </a:cubicBezTo>
                  <a:cubicBezTo>
                    <a:pt x="797" y="108"/>
                    <a:pt x="629" y="0"/>
                    <a:pt x="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90"/>
            <p:cNvSpPr/>
            <p:nvPr/>
          </p:nvSpPr>
          <p:spPr>
            <a:xfrm>
              <a:off x="1059983" y="1859513"/>
              <a:ext cx="33146" cy="27049"/>
            </a:xfrm>
            <a:custGeom>
              <a:avLst/>
              <a:gdLst/>
              <a:ahLst/>
              <a:cxnLst/>
              <a:rect l="l" t="t" r="r" b="b"/>
              <a:pathLst>
                <a:path w="772" h="630" extrusionOk="0">
                  <a:moveTo>
                    <a:pt x="486" y="0"/>
                  </a:moveTo>
                  <a:cubicBezTo>
                    <a:pt x="282" y="0"/>
                    <a:pt x="0" y="248"/>
                    <a:pt x="213" y="418"/>
                  </a:cubicBezTo>
                  <a:cubicBezTo>
                    <a:pt x="278" y="548"/>
                    <a:pt x="405" y="629"/>
                    <a:pt x="515" y="629"/>
                  </a:cubicBezTo>
                  <a:cubicBezTo>
                    <a:pt x="555" y="629"/>
                    <a:pt x="593" y="618"/>
                    <a:pt x="625" y="595"/>
                  </a:cubicBezTo>
                  <a:cubicBezTo>
                    <a:pt x="772" y="536"/>
                    <a:pt x="772" y="330"/>
                    <a:pt x="654" y="125"/>
                  </a:cubicBezTo>
                  <a:cubicBezTo>
                    <a:pt x="630" y="36"/>
                    <a:pt x="563" y="0"/>
                    <a:pt x="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90"/>
            <p:cNvSpPr/>
            <p:nvPr/>
          </p:nvSpPr>
          <p:spPr>
            <a:xfrm>
              <a:off x="1035081" y="1864665"/>
              <a:ext cx="27779" cy="34434"/>
            </a:xfrm>
            <a:custGeom>
              <a:avLst/>
              <a:gdLst/>
              <a:ahLst/>
              <a:cxnLst/>
              <a:rect l="l" t="t" r="r" b="b"/>
              <a:pathLst>
                <a:path w="647" h="802" extrusionOk="0">
                  <a:moveTo>
                    <a:pt x="309" y="1"/>
                  </a:moveTo>
                  <a:cubicBezTo>
                    <a:pt x="294" y="1"/>
                    <a:pt x="280" y="2"/>
                    <a:pt x="265" y="5"/>
                  </a:cubicBezTo>
                  <a:cubicBezTo>
                    <a:pt x="118" y="34"/>
                    <a:pt x="0" y="210"/>
                    <a:pt x="59" y="445"/>
                  </a:cubicBezTo>
                  <a:cubicBezTo>
                    <a:pt x="86" y="660"/>
                    <a:pt x="236" y="802"/>
                    <a:pt x="373" y="802"/>
                  </a:cubicBezTo>
                  <a:cubicBezTo>
                    <a:pt x="386" y="802"/>
                    <a:pt x="399" y="800"/>
                    <a:pt x="411" y="798"/>
                  </a:cubicBezTo>
                  <a:cubicBezTo>
                    <a:pt x="558" y="798"/>
                    <a:pt x="646" y="592"/>
                    <a:pt x="617" y="357"/>
                  </a:cubicBezTo>
                  <a:cubicBezTo>
                    <a:pt x="590" y="142"/>
                    <a:pt x="465" y="1"/>
                    <a:pt x="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90"/>
            <p:cNvSpPr/>
            <p:nvPr/>
          </p:nvSpPr>
          <p:spPr>
            <a:xfrm>
              <a:off x="1007302" y="1860415"/>
              <a:ext cx="29067" cy="31600"/>
            </a:xfrm>
            <a:custGeom>
              <a:avLst/>
              <a:gdLst/>
              <a:ahLst/>
              <a:cxnLst/>
              <a:rect l="l" t="t" r="r" b="b"/>
              <a:pathLst>
                <a:path w="677" h="736" extrusionOk="0">
                  <a:moveTo>
                    <a:pt x="420" y="0"/>
                  </a:moveTo>
                  <a:cubicBezTo>
                    <a:pt x="294" y="0"/>
                    <a:pt x="162" y="106"/>
                    <a:pt x="89" y="251"/>
                  </a:cubicBezTo>
                  <a:cubicBezTo>
                    <a:pt x="1" y="427"/>
                    <a:pt x="30" y="603"/>
                    <a:pt x="177" y="721"/>
                  </a:cubicBezTo>
                  <a:cubicBezTo>
                    <a:pt x="203" y="731"/>
                    <a:pt x="230" y="736"/>
                    <a:pt x="257" y="736"/>
                  </a:cubicBezTo>
                  <a:cubicBezTo>
                    <a:pt x="384" y="736"/>
                    <a:pt x="516" y="631"/>
                    <a:pt x="588" y="486"/>
                  </a:cubicBezTo>
                  <a:cubicBezTo>
                    <a:pt x="677" y="280"/>
                    <a:pt x="618" y="74"/>
                    <a:pt x="500" y="16"/>
                  </a:cubicBezTo>
                  <a:cubicBezTo>
                    <a:pt x="474" y="5"/>
                    <a:pt x="447"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0"/>
            <p:cNvSpPr/>
            <p:nvPr/>
          </p:nvSpPr>
          <p:spPr>
            <a:xfrm>
              <a:off x="1088063" y="1889825"/>
              <a:ext cx="25246" cy="28294"/>
            </a:xfrm>
            <a:custGeom>
              <a:avLst/>
              <a:gdLst/>
              <a:ahLst/>
              <a:cxnLst/>
              <a:rect l="l" t="t" r="r" b="b"/>
              <a:pathLst>
                <a:path w="588" h="659" extrusionOk="0">
                  <a:moveTo>
                    <a:pt x="222" y="1"/>
                  </a:moveTo>
                  <a:cubicBezTo>
                    <a:pt x="207" y="1"/>
                    <a:pt x="191" y="3"/>
                    <a:pt x="176" y="6"/>
                  </a:cubicBezTo>
                  <a:cubicBezTo>
                    <a:pt x="29" y="94"/>
                    <a:pt x="0" y="271"/>
                    <a:pt x="59" y="418"/>
                  </a:cubicBezTo>
                  <a:cubicBezTo>
                    <a:pt x="136" y="571"/>
                    <a:pt x="257" y="658"/>
                    <a:pt x="365" y="658"/>
                  </a:cubicBezTo>
                  <a:cubicBezTo>
                    <a:pt x="381" y="658"/>
                    <a:pt x="396" y="656"/>
                    <a:pt x="411" y="653"/>
                  </a:cubicBezTo>
                  <a:cubicBezTo>
                    <a:pt x="529" y="535"/>
                    <a:pt x="588" y="388"/>
                    <a:pt x="499" y="241"/>
                  </a:cubicBezTo>
                  <a:cubicBezTo>
                    <a:pt x="448" y="87"/>
                    <a:pt x="330"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0"/>
            <p:cNvSpPr/>
            <p:nvPr/>
          </p:nvSpPr>
          <p:spPr>
            <a:xfrm>
              <a:off x="1017392" y="1898670"/>
              <a:ext cx="22756" cy="26963"/>
            </a:xfrm>
            <a:custGeom>
              <a:avLst/>
              <a:gdLst/>
              <a:ahLst/>
              <a:cxnLst/>
              <a:rect l="l" t="t" r="r" b="b"/>
              <a:pathLst>
                <a:path w="530" h="628" extrusionOk="0">
                  <a:moveTo>
                    <a:pt x="279" y="0"/>
                  </a:moveTo>
                  <a:cubicBezTo>
                    <a:pt x="178" y="0"/>
                    <a:pt x="85" y="87"/>
                    <a:pt x="60" y="241"/>
                  </a:cubicBezTo>
                  <a:cubicBezTo>
                    <a:pt x="1" y="417"/>
                    <a:pt x="60" y="593"/>
                    <a:pt x="207" y="623"/>
                  </a:cubicBezTo>
                  <a:cubicBezTo>
                    <a:pt x="219" y="626"/>
                    <a:pt x="231" y="627"/>
                    <a:pt x="243" y="627"/>
                  </a:cubicBezTo>
                  <a:cubicBezTo>
                    <a:pt x="347" y="627"/>
                    <a:pt x="445" y="517"/>
                    <a:pt x="471" y="358"/>
                  </a:cubicBezTo>
                  <a:cubicBezTo>
                    <a:pt x="530" y="212"/>
                    <a:pt x="471" y="65"/>
                    <a:pt x="324" y="6"/>
                  </a:cubicBezTo>
                  <a:cubicBezTo>
                    <a:pt x="309" y="2"/>
                    <a:pt x="294"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0"/>
            <p:cNvSpPr/>
            <p:nvPr/>
          </p:nvSpPr>
          <p:spPr>
            <a:xfrm>
              <a:off x="989656" y="1896995"/>
              <a:ext cx="27779" cy="30355"/>
            </a:xfrm>
            <a:custGeom>
              <a:avLst/>
              <a:gdLst/>
              <a:ahLst/>
              <a:cxnLst/>
              <a:rect l="l" t="t" r="r" b="b"/>
              <a:pathLst>
                <a:path w="647" h="707" extrusionOk="0">
                  <a:moveTo>
                    <a:pt x="393" y="0"/>
                  </a:moveTo>
                  <a:cubicBezTo>
                    <a:pt x="274" y="0"/>
                    <a:pt x="161" y="106"/>
                    <a:pt x="89" y="251"/>
                  </a:cubicBezTo>
                  <a:cubicBezTo>
                    <a:pt x="1" y="397"/>
                    <a:pt x="30" y="574"/>
                    <a:pt x="177" y="691"/>
                  </a:cubicBezTo>
                  <a:cubicBezTo>
                    <a:pt x="198" y="702"/>
                    <a:pt x="220" y="706"/>
                    <a:pt x="244" y="706"/>
                  </a:cubicBezTo>
                  <a:cubicBezTo>
                    <a:pt x="354" y="706"/>
                    <a:pt x="486" y="601"/>
                    <a:pt x="559" y="456"/>
                  </a:cubicBezTo>
                  <a:cubicBezTo>
                    <a:pt x="647" y="309"/>
                    <a:pt x="588" y="133"/>
                    <a:pt x="471" y="16"/>
                  </a:cubicBezTo>
                  <a:cubicBezTo>
                    <a:pt x="445" y="5"/>
                    <a:pt x="419" y="0"/>
                    <a:pt x="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0"/>
            <p:cNvSpPr/>
            <p:nvPr/>
          </p:nvSpPr>
          <p:spPr>
            <a:xfrm>
              <a:off x="1065350" y="1892401"/>
              <a:ext cx="22713" cy="26963"/>
            </a:xfrm>
            <a:custGeom>
              <a:avLst/>
              <a:gdLst/>
              <a:ahLst/>
              <a:cxnLst/>
              <a:rect l="l" t="t" r="r" b="b"/>
              <a:pathLst>
                <a:path w="529" h="628" extrusionOk="0">
                  <a:moveTo>
                    <a:pt x="213" y="1"/>
                  </a:moveTo>
                  <a:cubicBezTo>
                    <a:pt x="201" y="1"/>
                    <a:pt x="189" y="2"/>
                    <a:pt x="176" y="5"/>
                  </a:cubicBezTo>
                  <a:cubicBezTo>
                    <a:pt x="59" y="64"/>
                    <a:pt x="0" y="211"/>
                    <a:pt x="30" y="387"/>
                  </a:cubicBezTo>
                  <a:cubicBezTo>
                    <a:pt x="55" y="541"/>
                    <a:pt x="170" y="628"/>
                    <a:pt x="277" y="628"/>
                  </a:cubicBezTo>
                  <a:cubicBezTo>
                    <a:pt x="293" y="628"/>
                    <a:pt x="308" y="626"/>
                    <a:pt x="323" y="622"/>
                  </a:cubicBezTo>
                  <a:cubicBezTo>
                    <a:pt x="470" y="563"/>
                    <a:pt x="529" y="416"/>
                    <a:pt x="470" y="269"/>
                  </a:cubicBezTo>
                  <a:cubicBezTo>
                    <a:pt x="418" y="111"/>
                    <a:pt x="318"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0"/>
            <p:cNvSpPr/>
            <p:nvPr/>
          </p:nvSpPr>
          <p:spPr>
            <a:xfrm>
              <a:off x="1042637" y="1905196"/>
              <a:ext cx="22756" cy="31600"/>
            </a:xfrm>
            <a:custGeom>
              <a:avLst/>
              <a:gdLst/>
              <a:ahLst/>
              <a:cxnLst/>
              <a:rect l="l" t="t" r="r" b="b"/>
              <a:pathLst>
                <a:path w="530" h="736" extrusionOk="0">
                  <a:moveTo>
                    <a:pt x="265" y="1"/>
                  </a:moveTo>
                  <a:cubicBezTo>
                    <a:pt x="118" y="1"/>
                    <a:pt x="0" y="177"/>
                    <a:pt x="0" y="383"/>
                  </a:cubicBezTo>
                  <a:cubicBezTo>
                    <a:pt x="30" y="559"/>
                    <a:pt x="147" y="735"/>
                    <a:pt x="265" y="735"/>
                  </a:cubicBezTo>
                  <a:cubicBezTo>
                    <a:pt x="412" y="706"/>
                    <a:pt x="529" y="588"/>
                    <a:pt x="529" y="383"/>
                  </a:cubicBezTo>
                  <a:cubicBezTo>
                    <a:pt x="500" y="148"/>
                    <a:pt x="382" y="1"/>
                    <a:pt x="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0"/>
            <p:cNvSpPr/>
            <p:nvPr/>
          </p:nvSpPr>
          <p:spPr>
            <a:xfrm>
              <a:off x="1096864" y="1922713"/>
              <a:ext cx="27779" cy="34434"/>
            </a:xfrm>
            <a:custGeom>
              <a:avLst/>
              <a:gdLst/>
              <a:ahLst/>
              <a:cxnLst/>
              <a:rect l="l" t="t" r="r" b="b"/>
              <a:pathLst>
                <a:path w="647" h="802" extrusionOk="0">
                  <a:moveTo>
                    <a:pt x="274" y="0"/>
                  </a:moveTo>
                  <a:cubicBezTo>
                    <a:pt x="261" y="0"/>
                    <a:pt x="248" y="2"/>
                    <a:pt x="236" y="4"/>
                  </a:cubicBezTo>
                  <a:cubicBezTo>
                    <a:pt x="89" y="33"/>
                    <a:pt x="1" y="239"/>
                    <a:pt x="59" y="474"/>
                  </a:cubicBezTo>
                  <a:cubicBezTo>
                    <a:pt x="86" y="662"/>
                    <a:pt x="236" y="801"/>
                    <a:pt x="374" y="801"/>
                  </a:cubicBezTo>
                  <a:cubicBezTo>
                    <a:pt x="387" y="801"/>
                    <a:pt x="399" y="800"/>
                    <a:pt x="412" y="797"/>
                  </a:cubicBezTo>
                  <a:cubicBezTo>
                    <a:pt x="559" y="768"/>
                    <a:pt x="647" y="562"/>
                    <a:pt x="588" y="327"/>
                  </a:cubicBezTo>
                  <a:cubicBezTo>
                    <a:pt x="561" y="139"/>
                    <a:pt x="41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0"/>
            <p:cNvSpPr/>
            <p:nvPr/>
          </p:nvSpPr>
          <p:spPr>
            <a:xfrm>
              <a:off x="1009835" y="1930270"/>
              <a:ext cx="30312" cy="36924"/>
            </a:xfrm>
            <a:custGeom>
              <a:avLst/>
              <a:gdLst/>
              <a:ahLst/>
              <a:cxnLst/>
              <a:rect l="l" t="t" r="r" b="b"/>
              <a:pathLst>
                <a:path w="706" h="860" extrusionOk="0">
                  <a:moveTo>
                    <a:pt x="396" y="1"/>
                  </a:moveTo>
                  <a:cubicBezTo>
                    <a:pt x="236" y="1"/>
                    <a:pt x="86" y="142"/>
                    <a:pt x="59" y="357"/>
                  </a:cubicBezTo>
                  <a:cubicBezTo>
                    <a:pt x="1" y="592"/>
                    <a:pt x="89" y="827"/>
                    <a:pt x="236" y="856"/>
                  </a:cubicBezTo>
                  <a:cubicBezTo>
                    <a:pt x="249" y="858"/>
                    <a:pt x="262" y="860"/>
                    <a:pt x="275" y="860"/>
                  </a:cubicBezTo>
                  <a:cubicBezTo>
                    <a:pt x="437" y="860"/>
                    <a:pt x="592" y="694"/>
                    <a:pt x="647" y="504"/>
                  </a:cubicBezTo>
                  <a:cubicBezTo>
                    <a:pt x="706" y="269"/>
                    <a:pt x="618" y="4"/>
                    <a:pt x="441" y="4"/>
                  </a:cubicBezTo>
                  <a:cubicBezTo>
                    <a:pt x="426" y="2"/>
                    <a:pt x="411"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0"/>
            <p:cNvSpPr/>
            <p:nvPr/>
          </p:nvSpPr>
          <p:spPr>
            <a:xfrm>
              <a:off x="973254" y="1934220"/>
              <a:ext cx="34090" cy="35336"/>
            </a:xfrm>
            <a:custGeom>
              <a:avLst/>
              <a:gdLst/>
              <a:ahLst/>
              <a:cxnLst/>
              <a:rect l="l" t="t" r="r" b="b"/>
              <a:pathLst>
                <a:path w="794" h="823" extrusionOk="0">
                  <a:moveTo>
                    <a:pt x="453" y="1"/>
                  </a:moveTo>
                  <a:cubicBezTo>
                    <a:pt x="325" y="1"/>
                    <a:pt x="186" y="112"/>
                    <a:pt x="118" y="294"/>
                  </a:cubicBezTo>
                  <a:cubicBezTo>
                    <a:pt x="1" y="471"/>
                    <a:pt x="30" y="706"/>
                    <a:pt x="206" y="794"/>
                  </a:cubicBezTo>
                  <a:cubicBezTo>
                    <a:pt x="246" y="814"/>
                    <a:pt x="287" y="823"/>
                    <a:pt x="328" y="823"/>
                  </a:cubicBezTo>
                  <a:cubicBezTo>
                    <a:pt x="469" y="823"/>
                    <a:pt x="608" y="711"/>
                    <a:pt x="676" y="529"/>
                  </a:cubicBezTo>
                  <a:cubicBezTo>
                    <a:pt x="794" y="353"/>
                    <a:pt x="735" y="118"/>
                    <a:pt x="559" y="30"/>
                  </a:cubicBezTo>
                  <a:cubicBezTo>
                    <a:pt x="526" y="10"/>
                    <a:pt x="490" y="1"/>
                    <a:pt x="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90"/>
            <p:cNvSpPr/>
            <p:nvPr/>
          </p:nvSpPr>
          <p:spPr>
            <a:xfrm>
              <a:off x="1066595" y="1926492"/>
              <a:ext cx="27779" cy="33146"/>
            </a:xfrm>
            <a:custGeom>
              <a:avLst/>
              <a:gdLst/>
              <a:ahLst/>
              <a:cxnLst/>
              <a:rect l="l" t="t" r="r" b="b"/>
              <a:pathLst>
                <a:path w="647" h="772" extrusionOk="0">
                  <a:moveTo>
                    <a:pt x="303" y="0"/>
                  </a:moveTo>
                  <a:cubicBezTo>
                    <a:pt x="290" y="0"/>
                    <a:pt x="278" y="2"/>
                    <a:pt x="265" y="4"/>
                  </a:cubicBezTo>
                  <a:cubicBezTo>
                    <a:pt x="89" y="34"/>
                    <a:pt x="1" y="239"/>
                    <a:pt x="59" y="445"/>
                  </a:cubicBezTo>
                  <a:cubicBezTo>
                    <a:pt x="113" y="633"/>
                    <a:pt x="240" y="772"/>
                    <a:pt x="374" y="772"/>
                  </a:cubicBezTo>
                  <a:cubicBezTo>
                    <a:pt x="387" y="772"/>
                    <a:pt x="399" y="771"/>
                    <a:pt x="412" y="768"/>
                  </a:cubicBezTo>
                  <a:cubicBezTo>
                    <a:pt x="559" y="739"/>
                    <a:pt x="647" y="562"/>
                    <a:pt x="588" y="327"/>
                  </a:cubicBezTo>
                  <a:cubicBezTo>
                    <a:pt x="561" y="139"/>
                    <a:pt x="436" y="0"/>
                    <a:pt x="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0"/>
            <p:cNvSpPr/>
            <p:nvPr/>
          </p:nvSpPr>
          <p:spPr>
            <a:xfrm>
              <a:off x="1041392" y="1945469"/>
              <a:ext cx="29024" cy="39243"/>
            </a:xfrm>
            <a:custGeom>
              <a:avLst/>
              <a:gdLst/>
              <a:ahLst/>
              <a:cxnLst/>
              <a:rect l="l" t="t" r="r" b="b"/>
              <a:pathLst>
                <a:path w="676" h="914" extrusionOk="0">
                  <a:moveTo>
                    <a:pt x="357" y="0"/>
                  </a:moveTo>
                  <a:cubicBezTo>
                    <a:pt x="346" y="0"/>
                    <a:pt x="334" y="1"/>
                    <a:pt x="323" y="3"/>
                  </a:cubicBezTo>
                  <a:cubicBezTo>
                    <a:pt x="147" y="3"/>
                    <a:pt x="0" y="209"/>
                    <a:pt x="0" y="473"/>
                  </a:cubicBezTo>
                  <a:cubicBezTo>
                    <a:pt x="29" y="737"/>
                    <a:pt x="176" y="914"/>
                    <a:pt x="353" y="914"/>
                  </a:cubicBezTo>
                  <a:cubicBezTo>
                    <a:pt x="558" y="914"/>
                    <a:pt x="676" y="708"/>
                    <a:pt x="676" y="444"/>
                  </a:cubicBezTo>
                  <a:cubicBezTo>
                    <a:pt x="676" y="196"/>
                    <a:pt x="521"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90"/>
            <p:cNvSpPr/>
            <p:nvPr/>
          </p:nvSpPr>
          <p:spPr>
            <a:xfrm>
              <a:off x="1104421" y="1961398"/>
              <a:ext cx="32845" cy="37353"/>
            </a:xfrm>
            <a:custGeom>
              <a:avLst/>
              <a:gdLst/>
              <a:ahLst/>
              <a:cxnLst/>
              <a:rect l="l" t="t" r="r" b="b"/>
              <a:pathLst>
                <a:path w="765" h="870" extrusionOk="0">
                  <a:moveTo>
                    <a:pt x="334" y="1"/>
                  </a:moveTo>
                  <a:cubicBezTo>
                    <a:pt x="310" y="1"/>
                    <a:pt x="287" y="5"/>
                    <a:pt x="265" y="14"/>
                  </a:cubicBezTo>
                  <a:cubicBezTo>
                    <a:pt x="60" y="102"/>
                    <a:pt x="1" y="337"/>
                    <a:pt x="60" y="513"/>
                  </a:cubicBezTo>
                  <a:cubicBezTo>
                    <a:pt x="113" y="728"/>
                    <a:pt x="290" y="869"/>
                    <a:pt x="455" y="869"/>
                  </a:cubicBezTo>
                  <a:cubicBezTo>
                    <a:pt x="470" y="869"/>
                    <a:pt x="485" y="868"/>
                    <a:pt x="500" y="866"/>
                  </a:cubicBezTo>
                  <a:cubicBezTo>
                    <a:pt x="677" y="748"/>
                    <a:pt x="765" y="543"/>
                    <a:pt x="677" y="337"/>
                  </a:cubicBezTo>
                  <a:cubicBezTo>
                    <a:pt x="627" y="137"/>
                    <a:pt x="470"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90"/>
            <p:cNvSpPr/>
            <p:nvPr/>
          </p:nvSpPr>
          <p:spPr>
            <a:xfrm>
              <a:off x="993434" y="1968096"/>
              <a:ext cx="25289" cy="33017"/>
            </a:xfrm>
            <a:custGeom>
              <a:avLst/>
              <a:gdLst/>
              <a:ahLst/>
              <a:cxnLst/>
              <a:rect l="l" t="t" r="r" b="b"/>
              <a:pathLst>
                <a:path w="589" h="769" extrusionOk="0">
                  <a:moveTo>
                    <a:pt x="316" y="1"/>
                  </a:moveTo>
                  <a:cubicBezTo>
                    <a:pt x="182" y="1"/>
                    <a:pt x="57" y="140"/>
                    <a:pt x="30" y="328"/>
                  </a:cubicBezTo>
                  <a:cubicBezTo>
                    <a:pt x="1" y="563"/>
                    <a:pt x="89" y="739"/>
                    <a:pt x="236" y="768"/>
                  </a:cubicBezTo>
                  <a:cubicBezTo>
                    <a:pt x="383" y="768"/>
                    <a:pt x="529" y="622"/>
                    <a:pt x="559" y="416"/>
                  </a:cubicBezTo>
                  <a:cubicBezTo>
                    <a:pt x="588" y="210"/>
                    <a:pt x="500" y="34"/>
                    <a:pt x="353" y="5"/>
                  </a:cubicBezTo>
                  <a:cubicBezTo>
                    <a:pt x="341" y="2"/>
                    <a:pt x="328"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0"/>
            <p:cNvSpPr/>
            <p:nvPr/>
          </p:nvSpPr>
          <p:spPr>
            <a:xfrm>
              <a:off x="961919" y="1978228"/>
              <a:ext cx="30312" cy="37268"/>
            </a:xfrm>
            <a:custGeom>
              <a:avLst/>
              <a:gdLst/>
              <a:ahLst/>
              <a:cxnLst/>
              <a:rect l="l" t="t" r="r" b="b"/>
              <a:pathLst>
                <a:path w="706" h="868" extrusionOk="0">
                  <a:moveTo>
                    <a:pt x="402" y="0"/>
                  </a:moveTo>
                  <a:cubicBezTo>
                    <a:pt x="239" y="0"/>
                    <a:pt x="84" y="168"/>
                    <a:pt x="30" y="386"/>
                  </a:cubicBezTo>
                  <a:cubicBezTo>
                    <a:pt x="0" y="591"/>
                    <a:pt x="88" y="826"/>
                    <a:pt x="235" y="856"/>
                  </a:cubicBezTo>
                  <a:cubicBezTo>
                    <a:pt x="258" y="863"/>
                    <a:pt x="282" y="867"/>
                    <a:pt x="305" y="867"/>
                  </a:cubicBezTo>
                  <a:cubicBezTo>
                    <a:pt x="456" y="867"/>
                    <a:pt x="596" y="707"/>
                    <a:pt x="647" y="503"/>
                  </a:cubicBezTo>
                  <a:cubicBezTo>
                    <a:pt x="705" y="268"/>
                    <a:pt x="617" y="33"/>
                    <a:pt x="441" y="4"/>
                  </a:cubicBezTo>
                  <a:cubicBezTo>
                    <a:pt x="428" y="2"/>
                    <a:pt x="415"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0"/>
            <p:cNvSpPr/>
            <p:nvPr/>
          </p:nvSpPr>
          <p:spPr>
            <a:xfrm>
              <a:off x="1071661" y="1964360"/>
              <a:ext cx="32802" cy="41905"/>
            </a:xfrm>
            <a:custGeom>
              <a:avLst/>
              <a:gdLst/>
              <a:ahLst/>
              <a:cxnLst/>
              <a:rect l="l" t="t" r="r" b="b"/>
              <a:pathLst>
                <a:path w="764" h="976" extrusionOk="0">
                  <a:moveTo>
                    <a:pt x="362" y="1"/>
                  </a:moveTo>
                  <a:cubicBezTo>
                    <a:pt x="349" y="1"/>
                    <a:pt x="336" y="2"/>
                    <a:pt x="323" y="4"/>
                  </a:cubicBezTo>
                  <a:cubicBezTo>
                    <a:pt x="147" y="33"/>
                    <a:pt x="0" y="239"/>
                    <a:pt x="29" y="532"/>
                  </a:cubicBezTo>
                  <a:cubicBezTo>
                    <a:pt x="57" y="780"/>
                    <a:pt x="213" y="976"/>
                    <a:pt x="402" y="976"/>
                  </a:cubicBezTo>
                  <a:cubicBezTo>
                    <a:pt x="415" y="976"/>
                    <a:pt x="428" y="975"/>
                    <a:pt x="441" y="973"/>
                  </a:cubicBezTo>
                  <a:cubicBezTo>
                    <a:pt x="617" y="973"/>
                    <a:pt x="764" y="738"/>
                    <a:pt x="735" y="474"/>
                  </a:cubicBezTo>
                  <a:cubicBezTo>
                    <a:pt x="707" y="199"/>
                    <a:pt x="55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0"/>
            <p:cNvSpPr/>
            <p:nvPr/>
          </p:nvSpPr>
          <p:spPr>
            <a:xfrm>
              <a:off x="1036326" y="1989735"/>
              <a:ext cx="36624" cy="49332"/>
            </a:xfrm>
            <a:custGeom>
              <a:avLst/>
              <a:gdLst/>
              <a:ahLst/>
              <a:cxnLst/>
              <a:rect l="l" t="t" r="r" b="b"/>
              <a:pathLst>
                <a:path w="853" h="1149" extrusionOk="0">
                  <a:moveTo>
                    <a:pt x="471" y="0"/>
                  </a:moveTo>
                  <a:cubicBezTo>
                    <a:pt x="236" y="0"/>
                    <a:pt x="30" y="235"/>
                    <a:pt x="1" y="558"/>
                  </a:cubicBezTo>
                  <a:cubicBezTo>
                    <a:pt x="1" y="881"/>
                    <a:pt x="147" y="1146"/>
                    <a:pt x="382" y="1146"/>
                  </a:cubicBezTo>
                  <a:cubicBezTo>
                    <a:pt x="394" y="1147"/>
                    <a:pt x="406" y="1148"/>
                    <a:pt x="418" y="1148"/>
                  </a:cubicBezTo>
                  <a:cubicBezTo>
                    <a:pt x="635" y="1148"/>
                    <a:pt x="795" y="896"/>
                    <a:pt x="823" y="617"/>
                  </a:cubicBezTo>
                  <a:cubicBezTo>
                    <a:pt x="852" y="294"/>
                    <a:pt x="676" y="29"/>
                    <a:pt x="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0"/>
            <p:cNvSpPr/>
            <p:nvPr/>
          </p:nvSpPr>
          <p:spPr>
            <a:xfrm>
              <a:off x="1022458" y="1972046"/>
              <a:ext cx="17689" cy="24172"/>
            </a:xfrm>
            <a:custGeom>
              <a:avLst/>
              <a:gdLst/>
              <a:ahLst/>
              <a:cxnLst/>
              <a:rect l="l" t="t" r="r" b="b"/>
              <a:pathLst>
                <a:path w="412" h="563" extrusionOk="0">
                  <a:moveTo>
                    <a:pt x="235" y="1"/>
                  </a:moveTo>
                  <a:cubicBezTo>
                    <a:pt x="118" y="1"/>
                    <a:pt x="0" y="118"/>
                    <a:pt x="0" y="265"/>
                  </a:cubicBezTo>
                  <a:cubicBezTo>
                    <a:pt x="0" y="441"/>
                    <a:pt x="89" y="559"/>
                    <a:pt x="206" y="559"/>
                  </a:cubicBezTo>
                  <a:cubicBezTo>
                    <a:pt x="216" y="562"/>
                    <a:pt x="226" y="563"/>
                    <a:pt x="236" y="563"/>
                  </a:cubicBezTo>
                  <a:cubicBezTo>
                    <a:pt x="338" y="563"/>
                    <a:pt x="412" y="429"/>
                    <a:pt x="412" y="295"/>
                  </a:cubicBezTo>
                  <a:cubicBezTo>
                    <a:pt x="412" y="148"/>
                    <a:pt x="324"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0"/>
            <p:cNvSpPr/>
            <p:nvPr/>
          </p:nvSpPr>
          <p:spPr>
            <a:xfrm>
              <a:off x="993434" y="2004762"/>
              <a:ext cx="37912" cy="50706"/>
            </a:xfrm>
            <a:custGeom>
              <a:avLst/>
              <a:gdLst/>
              <a:ahLst/>
              <a:cxnLst/>
              <a:rect l="l" t="t" r="r" b="b"/>
              <a:pathLst>
                <a:path w="883" h="1181" extrusionOk="0">
                  <a:moveTo>
                    <a:pt x="490" y="0"/>
                  </a:moveTo>
                  <a:cubicBezTo>
                    <a:pt x="269" y="0"/>
                    <a:pt x="58" y="227"/>
                    <a:pt x="30" y="531"/>
                  </a:cubicBezTo>
                  <a:cubicBezTo>
                    <a:pt x="1" y="855"/>
                    <a:pt x="118" y="1119"/>
                    <a:pt x="353" y="1178"/>
                  </a:cubicBezTo>
                  <a:cubicBezTo>
                    <a:pt x="367" y="1179"/>
                    <a:pt x="380" y="1180"/>
                    <a:pt x="393" y="1180"/>
                  </a:cubicBezTo>
                  <a:cubicBezTo>
                    <a:pt x="614" y="1180"/>
                    <a:pt x="825" y="954"/>
                    <a:pt x="853" y="649"/>
                  </a:cubicBezTo>
                  <a:cubicBezTo>
                    <a:pt x="882" y="326"/>
                    <a:pt x="735" y="32"/>
                    <a:pt x="529" y="3"/>
                  </a:cubicBezTo>
                  <a:cubicBezTo>
                    <a:pt x="516" y="1"/>
                    <a:pt x="503" y="0"/>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0"/>
            <p:cNvSpPr/>
            <p:nvPr/>
          </p:nvSpPr>
          <p:spPr>
            <a:xfrm>
              <a:off x="1071661" y="2012404"/>
              <a:ext cx="35336" cy="49246"/>
            </a:xfrm>
            <a:custGeom>
              <a:avLst/>
              <a:gdLst/>
              <a:ahLst/>
              <a:cxnLst/>
              <a:rect l="l" t="t" r="r" b="b"/>
              <a:pathLst>
                <a:path w="823" h="1147" extrusionOk="0">
                  <a:moveTo>
                    <a:pt x="411" y="1"/>
                  </a:moveTo>
                  <a:cubicBezTo>
                    <a:pt x="176" y="1"/>
                    <a:pt x="0" y="236"/>
                    <a:pt x="0" y="559"/>
                  </a:cubicBezTo>
                  <a:cubicBezTo>
                    <a:pt x="0" y="882"/>
                    <a:pt x="176" y="1147"/>
                    <a:pt x="411" y="1147"/>
                  </a:cubicBezTo>
                  <a:cubicBezTo>
                    <a:pt x="646" y="1147"/>
                    <a:pt x="823" y="882"/>
                    <a:pt x="823" y="559"/>
                  </a:cubicBezTo>
                  <a:cubicBezTo>
                    <a:pt x="823" y="236"/>
                    <a:pt x="646"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0"/>
            <p:cNvSpPr/>
            <p:nvPr/>
          </p:nvSpPr>
          <p:spPr>
            <a:xfrm>
              <a:off x="1110732" y="2006093"/>
              <a:ext cx="32845" cy="42935"/>
            </a:xfrm>
            <a:custGeom>
              <a:avLst/>
              <a:gdLst/>
              <a:ahLst/>
              <a:cxnLst/>
              <a:rect l="l" t="t" r="r" b="b"/>
              <a:pathLst>
                <a:path w="765" h="1000" extrusionOk="0">
                  <a:moveTo>
                    <a:pt x="324" y="1"/>
                  </a:moveTo>
                  <a:cubicBezTo>
                    <a:pt x="148" y="30"/>
                    <a:pt x="1" y="265"/>
                    <a:pt x="30" y="530"/>
                  </a:cubicBezTo>
                  <a:cubicBezTo>
                    <a:pt x="60" y="794"/>
                    <a:pt x="236" y="1000"/>
                    <a:pt x="412" y="1000"/>
                  </a:cubicBezTo>
                  <a:cubicBezTo>
                    <a:pt x="618" y="970"/>
                    <a:pt x="765" y="735"/>
                    <a:pt x="735" y="471"/>
                  </a:cubicBezTo>
                  <a:cubicBezTo>
                    <a:pt x="706" y="207"/>
                    <a:pt x="530"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90"/>
            <p:cNvSpPr/>
            <p:nvPr/>
          </p:nvSpPr>
          <p:spPr>
            <a:xfrm>
              <a:off x="1115799" y="2052763"/>
              <a:ext cx="35336" cy="50534"/>
            </a:xfrm>
            <a:custGeom>
              <a:avLst/>
              <a:gdLst/>
              <a:ahLst/>
              <a:cxnLst/>
              <a:rect l="l" t="t" r="r" b="b"/>
              <a:pathLst>
                <a:path w="823" h="1177" extrusionOk="0">
                  <a:moveTo>
                    <a:pt x="412" y="1"/>
                  </a:moveTo>
                  <a:cubicBezTo>
                    <a:pt x="177" y="1"/>
                    <a:pt x="0" y="265"/>
                    <a:pt x="0" y="589"/>
                  </a:cubicBezTo>
                  <a:cubicBezTo>
                    <a:pt x="0" y="912"/>
                    <a:pt x="206" y="1176"/>
                    <a:pt x="412" y="1176"/>
                  </a:cubicBezTo>
                  <a:cubicBezTo>
                    <a:pt x="647" y="1147"/>
                    <a:pt x="823" y="912"/>
                    <a:pt x="823" y="589"/>
                  </a:cubicBezTo>
                  <a:cubicBezTo>
                    <a:pt x="823" y="265"/>
                    <a:pt x="617" y="1"/>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90"/>
            <p:cNvSpPr/>
            <p:nvPr/>
          </p:nvSpPr>
          <p:spPr>
            <a:xfrm>
              <a:off x="951830" y="2020863"/>
              <a:ext cx="41647" cy="49762"/>
            </a:xfrm>
            <a:custGeom>
              <a:avLst/>
              <a:gdLst/>
              <a:ahLst/>
              <a:cxnLst/>
              <a:rect l="l" t="t" r="r" b="b"/>
              <a:pathLst>
                <a:path w="970" h="1159" extrusionOk="0">
                  <a:moveTo>
                    <a:pt x="523" y="0"/>
                  </a:moveTo>
                  <a:cubicBezTo>
                    <a:pt x="335" y="0"/>
                    <a:pt x="138" y="216"/>
                    <a:pt x="59" y="480"/>
                  </a:cubicBezTo>
                  <a:cubicBezTo>
                    <a:pt x="0" y="803"/>
                    <a:pt x="118" y="1096"/>
                    <a:pt x="353" y="1155"/>
                  </a:cubicBezTo>
                  <a:cubicBezTo>
                    <a:pt x="366" y="1157"/>
                    <a:pt x="379" y="1158"/>
                    <a:pt x="392" y="1158"/>
                  </a:cubicBezTo>
                  <a:cubicBezTo>
                    <a:pt x="588" y="1158"/>
                    <a:pt x="799" y="958"/>
                    <a:pt x="882" y="656"/>
                  </a:cubicBezTo>
                  <a:cubicBezTo>
                    <a:pt x="970" y="362"/>
                    <a:pt x="823" y="68"/>
                    <a:pt x="588" y="10"/>
                  </a:cubicBezTo>
                  <a:cubicBezTo>
                    <a:pt x="566" y="3"/>
                    <a:pt x="545" y="0"/>
                    <a:pt x="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0"/>
            <p:cNvSpPr/>
            <p:nvPr/>
          </p:nvSpPr>
          <p:spPr>
            <a:xfrm>
              <a:off x="1026236" y="2042674"/>
              <a:ext cx="29067" cy="39157"/>
            </a:xfrm>
            <a:custGeom>
              <a:avLst/>
              <a:gdLst/>
              <a:ahLst/>
              <a:cxnLst/>
              <a:rect l="l" t="t" r="r" b="b"/>
              <a:pathLst>
                <a:path w="677" h="912" extrusionOk="0">
                  <a:moveTo>
                    <a:pt x="382" y="1"/>
                  </a:moveTo>
                  <a:cubicBezTo>
                    <a:pt x="177" y="1"/>
                    <a:pt x="30" y="207"/>
                    <a:pt x="1" y="442"/>
                  </a:cubicBezTo>
                  <a:cubicBezTo>
                    <a:pt x="1" y="706"/>
                    <a:pt x="118" y="912"/>
                    <a:pt x="294" y="912"/>
                  </a:cubicBezTo>
                  <a:cubicBezTo>
                    <a:pt x="471" y="912"/>
                    <a:pt x="647" y="735"/>
                    <a:pt x="676" y="471"/>
                  </a:cubicBezTo>
                  <a:cubicBezTo>
                    <a:pt x="676" y="236"/>
                    <a:pt x="559" y="30"/>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0"/>
            <p:cNvSpPr/>
            <p:nvPr/>
          </p:nvSpPr>
          <p:spPr>
            <a:xfrm>
              <a:off x="983344" y="2058989"/>
              <a:ext cx="31600" cy="40659"/>
            </a:xfrm>
            <a:custGeom>
              <a:avLst/>
              <a:gdLst/>
              <a:ahLst/>
              <a:cxnLst/>
              <a:rect l="l" t="t" r="r" b="b"/>
              <a:pathLst>
                <a:path w="736" h="947" extrusionOk="0">
                  <a:moveTo>
                    <a:pt x="402" y="0"/>
                  </a:moveTo>
                  <a:cubicBezTo>
                    <a:pt x="214" y="0"/>
                    <a:pt x="58" y="196"/>
                    <a:pt x="30" y="444"/>
                  </a:cubicBezTo>
                  <a:cubicBezTo>
                    <a:pt x="1" y="708"/>
                    <a:pt x="118" y="943"/>
                    <a:pt x="294" y="943"/>
                  </a:cubicBezTo>
                  <a:cubicBezTo>
                    <a:pt x="307" y="945"/>
                    <a:pt x="320" y="946"/>
                    <a:pt x="333" y="946"/>
                  </a:cubicBezTo>
                  <a:cubicBezTo>
                    <a:pt x="496" y="946"/>
                    <a:pt x="651" y="777"/>
                    <a:pt x="706" y="532"/>
                  </a:cubicBezTo>
                  <a:cubicBezTo>
                    <a:pt x="735" y="267"/>
                    <a:pt x="618" y="32"/>
                    <a:pt x="441" y="3"/>
                  </a:cubicBezTo>
                  <a:cubicBezTo>
                    <a:pt x="428" y="1"/>
                    <a:pt x="415"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0"/>
            <p:cNvSpPr/>
            <p:nvPr/>
          </p:nvSpPr>
          <p:spPr>
            <a:xfrm>
              <a:off x="1082996" y="2090503"/>
              <a:ext cx="35378" cy="46842"/>
            </a:xfrm>
            <a:custGeom>
              <a:avLst/>
              <a:gdLst/>
              <a:ahLst/>
              <a:cxnLst/>
              <a:rect l="l" t="t" r="r" b="b"/>
              <a:pathLst>
                <a:path w="824" h="1091" extrusionOk="0">
                  <a:moveTo>
                    <a:pt x="406" y="1"/>
                  </a:moveTo>
                  <a:cubicBezTo>
                    <a:pt x="213" y="1"/>
                    <a:pt x="30" y="226"/>
                    <a:pt x="30" y="503"/>
                  </a:cubicBezTo>
                  <a:cubicBezTo>
                    <a:pt x="0" y="826"/>
                    <a:pt x="147" y="1090"/>
                    <a:pt x="382" y="1090"/>
                  </a:cubicBezTo>
                  <a:cubicBezTo>
                    <a:pt x="588" y="1090"/>
                    <a:pt x="823" y="885"/>
                    <a:pt x="823" y="561"/>
                  </a:cubicBezTo>
                  <a:cubicBezTo>
                    <a:pt x="823" y="268"/>
                    <a:pt x="647" y="33"/>
                    <a:pt x="441" y="3"/>
                  </a:cubicBezTo>
                  <a:cubicBezTo>
                    <a:pt x="429" y="2"/>
                    <a:pt x="418" y="1"/>
                    <a:pt x="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0"/>
            <p:cNvSpPr/>
            <p:nvPr/>
          </p:nvSpPr>
          <p:spPr>
            <a:xfrm>
              <a:off x="1120822" y="2109523"/>
              <a:ext cx="39157" cy="54313"/>
            </a:xfrm>
            <a:custGeom>
              <a:avLst/>
              <a:gdLst/>
              <a:ahLst/>
              <a:cxnLst/>
              <a:rect l="l" t="t" r="r" b="b"/>
              <a:pathLst>
                <a:path w="912" h="1265" extrusionOk="0">
                  <a:moveTo>
                    <a:pt x="441" y="1"/>
                  </a:moveTo>
                  <a:cubicBezTo>
                    <a:pt x="177" y="1"/>
                    <a:pt x="1" y="295"/>
                    <a:pt x="1" y="647"/>
                  </a:cubicBezTo>
                  <a:cubicBezTo>
                    <a:pt x="1" y="1000"/>
                    <a:pt x="206" y="1264"/>
                    <a:pt x="441" y="1264"/>
                  </a:cubicBezTo>
                  <a:cubicBezTo>
                    <a:pt x="706" y="1264"/>
                    <a:pt x="912" y="970"/>
                    <a:pt x="882" y="647"/>
                  </a:cubicBezTo>
                  <a:cubicBezTo>
                    <a:pt x="882" y="295"/>
                    <a:pt x="677" y="1"/>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0"/>
            <p:cNvSpPr/>
            <p:nvPr/>
          </p:nvSpPr>
          <p:spPr>
            <a:xfrm>
              <a:off x="941740" y="2076378"/>
              <a:ext cx="39114" cy="48474"/>
            </a:xfrm>
            <a:custGeom>
              <a:avLst/>
              <a:gdLst/>
              <a:ahLst/>
              <a:cxnLst/>
              <a:rect l="l" t="t" r="r" b="b"/>
              <a:pathLst>
                <a:path w="911" h="1129" extrusionOk="0">
                  <a:moveTo>
                    <a:pt x="464" y="0"/>
                  </a:moveTo>
                  <a:cubicBezTo>
                    <a:pt x="277" y="0"/>
                    <a:pt x="85" y="219"/>
                    <a:pt x="59" y="509"/>
                  </a:cubicBezTo>
                  <a:cubicBezTo>
                    <a:pt x="0" y="832"/>
                    <a:pt x="147" y="1096"/>
                    <a:pt x="382" y="1125"/>
                  </a:cubicBezTo>
                  <a:cubicBezTo>
                    <a:pt x="395" y="1127"/>
                    <a:pt x="408" y="1128"/>
                    <a:pt x="422" y="1128"/>
                  </a:cubicBezTo>
                  <a:cubicBezTo>
                    <a:pt x="617" y="1128"/>
                    <a:pt x="825" y="929"/>
                    <a:pt x="852" y="626"/>
                  </a:cubicBezTo>
                  <a:cubicBezTo>
                    <a:pt x="911" y="303"/>
                    <a:pt x="764" y="39"/>
                    <a:pt x="529" y="9"/>
                  </a:cubicBezTo>
                  <a:cubicBezTo>
                    <a:pt x="508" y="3"/>
                    <a:pt x="486"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0"/>
            <p:cNvSpPr/>
            <p:nvPr/>
          </p:nvSpPr>
          <p:spPr>
            <a:xfrm>
              <a:off x="1053972" y="2062767"/>
              <a:ext cx="34090" cy="43150"/>
            </a:xfrm>
            <a:custGeom>
              <a:avLst/>
              <a:gdLst/>
              <a:ahLst/>
              <a:cxnLst/>
              <a:rect l="l" t="t" r="r" b="b"/>
              <a:pathLst>
                <a:path w="794" h="1005" extrusionOk="0">
                  <a:moveTo>
                    <a:pt x="432" y="0"/>
                  </a:moveTo>
                  <a:cubicBezTo>
                    <a:pt x="243" y="0"/>
                    <a:pt x="85" y="196"/>
                    <a:pt x="30" y="444"/>
                  </a:cubicBezTo>
                  <a:cubicBezTo>
                    <a:pt x="1" y="708"/>
                    <a:pt x="118" y="972"/>
                    <a:pt x="324" y="1002"/>
                  </a:cubicBezTo>
                  <a:cubicBezTo>
                    <a:pt x="335" y="1004"/>
                    <a:pt x="347" y="1005"/>
                    <a:pt x="358" y="1005"/>
                  </a:cubicBezTo>
                  <a:cubicBezTo>
                    <a:pt x="526" y="1005"/>
                    <a:pt x="708" y="807"/>
                    <a:pt x="735" y="532"/>
                  </a:cubicBezTo>
                  <a:cubicBezTo>
                    <a:pt x="794" y="267"/>
                    <a:pt x="647" y="32"/>
                    <a:pt x="471" y="3"/>
                  </a:cubicBezTo>
                  <a:cubicBezTo>
                    <a:pt x="458" y="1"/>
                    <a:pt x="445"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0"/>
            <p:cNvSpPr/>
            <p:nvPr/>
          </p:nvSpPr>
          <p:spPr>
            <a:xfrm>
              <a:off x="1013613" y="2086725"/>
              <a:ext cx="37912" cy="49461"/>
            </a:xfrm>
            <a:custGeom>
              <a:avLst/>
              <a:gdLst/>
              <a:ahLst/>
              <a:cxnLst/>
              <a:rect l="l" t="t" r="r" b="b"/>
              <a:pathLst>
                <a:path w="883" h="1152" extrusionOk="0">
                  <a:moveTo>
                    <a:pt x="490" y="1"/>
                  </a:moveTo>
                  <a:cubicBezTo>
                    <a:pt x="272" y="1"/>
                    <a:pt x="87" y="225"/>
                    <a:pt x="59" y="503"/>
                  </a:cubicBezTo>
                  <a:cubicBezTo>
                    <a:pt x="1" y="826"/>
                    <a:pt x="148" y="1090"/>
                    <a:pt x="353" y="1149"/>
                  </a:cubicBezTo>
                  <a:cubicBezTo>
                    <a:pt x="367" y="1151"/>
                    <a:pt x="380" y="1151"/>
                    <a:pt x="393" y="1151"/>
                  </a:cubicBezTo>
                  <a:cubicBezTo>
                    <a:pt x="611" y="1151"/>
                    <a:pt x="797" y="925"/>
                    <a:pt x="853" y="620"/>
                  </a:cubicBezTo>
                  <a:cubicBezTo>
                    <a:pt x="882" y="326"/>
                    <a:pt x="735" y="33"/>
                    <a:pt x="530" y="3"/>
                  </a:cubicBezTo>
                  <a:cubicBezTo>
                    <a:pt x="516" y="1"/>
                    <a:pt x="503"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0"/>
            <p:cNvSpPr/>
            <p:nvPr/>
          </p:nvSpPr>
          <p:spPr>
            <a:xfrm>
              <a:off x="973254" y="2110726"/>
              <a:ext cx="41690" cy="54442"/>
            </a:xfrm>
            <a:custGeom>
              <a:avLst/>
              <a:gdLst/>
              <a:ahLst/>
              <a:cxnLst/>
              <a:rect l="l" t="t" r="r" b="b"/>
              <a:pathLst>
                <a:path w="971" h="1268" extrusionOk="0">
                  <a:moveTo>
                    <a:pt x="494" y="0"/>
                  </a:moveTo>
                  <a:cubicBezTo>
                    <a:pt x="271" y="0"/>
                    <a:pt x="58" y="255"/>
                    <a:pt x="30" y="590"/>
                  </a:cubicBezTo>
                  <a:cubicBezTo>
                    <a:pt x="1" y="942"/>
                    <a:pt x="177" y="1236"/>
                    <a:pt x="412" y="1266"/>
                  </a:cubicBezTo>
                  <a:cubicBezTo>
                    <a:pt x="425" y="1267"/>
                    <a:pt x="439" y="1268"/>
                    <a:pt x="452" y="1268"/>
                  </a:cubicBezTo>
                  <a:cubicBezTo>
                    <a:pt x="700" y="1268"/>
                    <a:pt x="913" y="1013"/>
                    <a:pt x="941" y="678"/>
                  </a:cubicBezTo>
                  <a:cubicBezTo>
                    <a:pt x="970" y="325"/>
                    <a:pt x="794" y="2"/>
                    <a:pt x="529" y="2"/>
                  </a:cubicBezTo>
                  <a:cubicBezTo>
                    <a:pt x="517" y="1"/>
                    <a:pt x="506" y="0"/>
                    <a:pt x="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0"/>
            <p:cNvSpPr/>
            <p:nvPr/>
          </p:nvSpPr>
          <p:spPr>
            <a:xfrm>
              <a:off x="1046416" y="2115835"/>
              <a:ext cx="36624" cy="48001"/>
            </a:xfrm>
            <a:custGeom>
              <a:avLst/>
              <a:gdLst/>
              <a:ahLst/>
              <a:cxnLst/>
              <a:rect l="l" t="t" r="r" b="b"/>
              <a:pathLst>
                <a:path w="853" h="1118" extrusionOk="0">
                  <a:moveTo>
                    <a:pt x="471" y="1"/>
                  </a:moveTo>
                  <a:cubicBezTo>
                    <a:pt x="265" y="1"/>
                    <a:pt x="59" y="206"/>
                    <a:pt x="30" y="530"/>
                  </a:cubicBezTo>
                  <a:cubicBezTo>
                    <a:pt x="1" y="823"/>
                    <a:pt x="147" y="1088"/>
                    <a:pt x="353" y="1117"/>
                  </a:cubicBezTo>
                  <a:cubicBezTo>
                    <a:pt x="588" y="1117"/>
                    <a:pt x="764" y="882"/>
                    <a:pt x="794" y="588"/>
                  </a:cubicBezTo>
                  <a:cubicBezTo>
                    <a:pt x="852" y="295"/>
                    <a:pt x="676" y="30"/>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0"/>
            <p:cNvSpPr/>
            <p:nvPr/>
          </p:nvSpPr>
          <p:spPr>
            <a:xfrm>
              <a:off x="1079218" y="2144773"/>
              <a:ext cx="45425" cy="59508"/>
            </a:xfrm>
            <a:custGeom>
              <a:avLst/>
              <a:gdLst/>
              <a:ahLst/>
              <a:cxnLst/>
              <a:rect l="l" t="t" r="r" b="b"/>
              <a:pathLst>
                <a:path w="1058" h="1386" extrusionOk="0">
                  <a:moveTo>
                    <a:pt x="551" y="0"/>
                  </a:moveTo>
                  <a:cubicBezTo>
                    <a:pt x="300" y="0"/>
                    <a:pt x="58" y="285"/>
                    <a:pt x="30" y="649"/>
                  </a:cubicBezTo>
                  <a:cubicBezTo>
                    <a:pt x="0" y="1001"/>
                    <a:pt x="177" y="1354"/>
                    <a:pt x="441" y="1383"/>
                  </a:cubicBezTo>
                  <a:cubicBezTo>
                    <a:pt x="455" y="1385"/>
                    <a:pt x="468" y="1385"/>
                    <a:pt x="481" y="1385"/>
                  </a:cubicBezTo>
                  <a:cubicBezTo>
                    <a:pt x="756" y="1385"/>
                    <a:pt x="971" y="1101"/>
                    <a:pt x="999" y="737"/>
                  </a:cubicBezTo>
                  <a:cubicBezTo>
                    <a:pt x="1058" y="384"/>
                    <a:pt x="852" y="32"/>
                    <a:pt x="588" y="3"/>
                  </a:cubicBezTo>
                  <a:cubicBezTo>
                    <a:pt x="576" y="1"/>
                    <a:pt x="563"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0"/>
            <p:cNvSpPr/>
            <p:nvPr/>
          </p:nvSpPr>
          <p:spPr>
            <a:xfrm>
              <a:off x="927872" y="2173797"/>
              <a:ext cx="45425" cy="59379"/>
            </a:xfrm>
            <a:custGeom>
              <a:avLst/>
              <a:gdLst/>
              <a:ahLst/>
              <a:cxnLst/>
              <a:rect l="l" t="t" r="r" b="b"/>
              <a:pathLst>
                <a:path w="1058" h="1383" extrusionOk="0">
                  <a:moveTo>
                    <a:pt x="551" y="0"/>
                  </a:moveTo>
                  <a:cubicBezTo>
                    <a:pt x="302" y="0"/>
                    <a:pt x="85" y="284"/>
                    <a:pt x="29" y="649"/>
                  </a:cubicBezTo>
                  <a:cubicBezTo>
                    <a:pt x="0" y="1001"/>
                    <a:pt x="176" y="1354"/>
                    <a:pt x="441" y="1383"/>
                  </a:cubicBezTo>
                  <a:cubicBezTo>
                    <a:pt x="735" y="1383"/>
                    <a:pt x="970" y="1089"/>
                    <a:pt x="999" y="737"/>
                  </a:cubicBezTo>
                  <a:cubicBezTo>
                    <a:pt x="1058" y="355"/>
                    <a:pt x="852" y="32"/>
                    <a:pt x="588" y="2"/>
                  </a:cubicBezTo>
                  <a:cubicBezTo>
                    <a:pt x="575" y="1"/>
                    <a:pt x="563"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0"/>
            <p:cNvSpPr/>
            <p:nvPr/>
          </p:nvSpPr>
          <p:spPr>
            <a:xfrm>
              <a:off x="940452" y="2132107"/>
              <a:ext cx="27822" cy="36752"/>
            </a:xfrm>
            <a:custGeom>
              <a:avLst/>
              <a:gdLst/>
              <a:ahLst/>
              <a:cxnLst/>
              <a:rect l="l" t="t" r="r" b="b"/>
              <a:pathLst>
                <a:path w="648" h="856" extrusionOk="0">
                  <a:moveTo>
                    <a:pt x="321" y="1"/>
                  </a:moveTo>
                  <a:cubicBezTo>
                    <a:pt x="182" y="1"/>
                    <a:pt x="30" y="168"/>
                    <a:pt x="30" y="386"/>
                  </a:cubicBezTo>
                  <a:cubicBezTo>
                    <a:pt x="1" y="621"/>
                    <a:pt x="118" y="856"/>
                    <a:pt x="295" y="856"/>
                  </a:cubicBezTo>
                  <a:cubicBezTo>
                    <a:pt x="442" y="856"/>
                    <a:pt x="618" y="679"/>
                    <a:pt x="618" y="444"/>
                  </a:cubicBezTo>
                  <a:cubicBezTo>
                    <a:pt x="647" y="209"/>
                    <a:pt x="530" y="4"/>
                    <a:pt x="353" y="4"/>
                  </a:cubicBezTo>
                  <a:cubicBezTo>
                    <a:pt x="343" y="2"/>
                    <a:pt x="332" y="1"/>
                    <a:pt x="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0"/>
            <p:cNvSpPr/>
            <p:nvPr/>
          </p:nvSpPr>
          <p:spPr>
            <a:xfrm>
              <a:off x="1011080" y="2146104"/>
              <a:ext cx="36624" cy="48087"/>
            </a:xfrm>
            <a:custGeom>
              <a:avLst/>
              <a:gdLst/>
              <a:ahLst/>
              <a:cxnLst/>
              <a:rect l="l" t="t" r="r" b="b"/>
              <a:pathLst>
                <a:path w="853" h="1120" extrusionOk="0">
                  <a:moveTo>
                    <a:pt x="471" y="1"/>
                  </a:moveTo>
                  <a:cubicBezTo>
                    <a:pt x="265" y="1"/>
                    <a:pt x="60" y="236"/>
                    <a:pt x="30" y="530"/>
                  </a:cubicBezTo>
                  <a:cubicBezTo>
                    <a:pt x="1" y="853"/>
                    <a:pt x="148" y="1117"/>
                    <a:pt x="383" y="1117"/>
                  </a:cubicBezTo>
                  <a:cubicBezTo>
                    <a:pt x="395" y="1119"/>
                    <a:pt x="406" y="1120"/>
                    <a:pt x="418" y="1120"/>
                  </a:cubicBezTo>
                  <a:cubicBezTo>
                    <a:pt x="611" y="1120"/>
                    <a:pt x="796" y="895"/>
                    <a:pt x="824" y="618"/>
                  </a:cubicBezTo>
                  <a:cubicBezTo>
                    <a:pt x="853" y="295"/>
                    <a:pt x="706" y="30"/>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0"/>
            <p:cNvSpPr/>
            <p:nvPr/>
          </p:nvSpPr>
          <p:spPr>
            <a:xfrm>
              <a:off x="978321" y="2172509"/>
              <a:ext cx="30312" cy="39371"/>
            </a:xfrm>
            <a:custGeom>
              <a:avLst/>
              <a:gdLst/>
              <a:ahLst/>
              <a:cxnLst/>
              <a:rect l="l" t="t" r="r" b="b"/>
              <a:pathLst>
                <a:path w="706" h="917" extrusionOk="0">
                  <a:moveTo>
                    <a:pt x="348" y="0"/>
                  </a:moveTo>
                  <a:cubicBezTo>
                    <a:pt x="187" y="0"/>
                    <a:pt x="57" y="194"/>
                    <a:pt x="30" y="414"/>
                  </a:cubicBezTo>
                  <a:cubicBezTo>
                    <a:pt x="0" y="679"/>
                    <a:pt x="118" y="914"/>
                    <a:pt x="294" y="914"/>
                  </a:cubicBezTo>
                  <a:cubicBezTo>
                    <a:pt x="305" y="915"/>
                    <a:pt x="317" y="916"/>
                    <a:pt x="328" y="916"/>
                  </a:cubicBezTo>
                  <a:cubicBezTo>
                    <a:pt x="492" y="916"/>
                    <a:pt x="648" y="722"/>
                    <a:pt x="676" y="502"/>
                  </a:cubicBezTo>
                  <a:cubicBezTo>
                    <a:pt x="705" y="238"/>
                    <a:pt x="558" y="32"/>
                    <a:pt x="382" y="3"/>
                  </a:cubicBezTo>
                  <a:cubicBezTo>
                    <a:pt x="371" y="1"/>
                    <a:pt x="360"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0"/>
            <p:cNvSpPr/>
            <p:nvPr/>
          </p:nvSpPr>
          <p:spPr>
            <a:xfrm>
              <a:off x="1048949" y="2171350"/>
              <a:ext cx="26534" cy="34262"/>
            </a:xfrm>
            <a:custGeom>
              <a:avLst/>
              <a:gdLst/>
              <a:ahLst/>
              <a:cxnLst/>
              <a:rect l="l" t="t" r="r" b="b"/>
              <a:pathLst>
                <a:path w="618" h="798" extrusionOk="0">
                  <a:moveTo>
                    <a:pt x="353" y="0"/>
                  </a:moveTo>
                  <a:cubicBezTo>
                    <a:pt x="206" y="0"/>
                    <a:pt x="59" y="147"/>
                    <a:pt x="30" y="382"/>
                  </a:cubicBezTo>
                  <a:cubicBezTo>
                    <a:pt x="0" y="588"/>
                    <a:pt x="118" y="794"/>
                    <a:pt x="294" y="794"/>
                  </a:cubicBezTo>
                  <a:cubicBezTo>
                    <a:pt x="307" y="796"/>
                    <a:pt x="319" y="797"/>
                    <a:pt x="332" y="797"/>
                  </a:cubicBezTo>
                  <a:cubicBezTo>
                    <a:pt x="465" y="797"/>
                    <a:pt x="590" y="656"/>
                    <a:pt x="617" y="441"/>
                  </a:cubicBezTo>
                  <a:cubicBezTo>
                    <a:pt x="617" y="206"/>
                    <a:pt x="529" y="30"/>
                    <a:pt x="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0"/>
            <p:cNvSpPr/>
            <p:nvPr/>
          </p:nvSpPr>
          <p:spPr>
            <a:xfrm>
              <a:off x="1057750" y="2205397"/>
              <a:ext cx="44223" cy="58177"/>
            </a:xfrm>
            <a:custGeom>
              <a:avLst/>
              <a:gdLst/>
              <a:ahLst/>
              <a:cxnLst/>
              <a:rect l="l" t="t" r="r" b="b"/>
              <a:pathLst>
                <a:path w="1030" h="1355" extrusionOk="0">
                  <a:moveTo>
                    <a:pt x="588" y="1"/>
                  </a:moveTo>
                  <a:cubicBezTo>
                    <a:pt x="324" y="1"/>
                    <a:pt x="89" y="265"/>
                    <a:pt x="30" y="618"/>
                  </a:cubicBezTo>
                  <a:cubicBezTo>
                    <a:pt x="1" y="999"/>
                    <a:pt x="177" y="1323"/>
                    <a:pt x="442" y="1352"/>
                  </a:cubicBezTo>
                  <a:cubicBezTo>
                    <a:pt x="454" y="1353"/>
                    <a:pt x="466" y="1354"/>
                    <a:pt x="478" y="1354"/>
                  </a:cubicBezTo>
                  <a:cubicBezTo>
                    <a:pt x="727" y="1354"/>
                    <a:pt x="944" y="1071"/>
                    <a:pt x="1000" y="735"/>
                  </a:cubicBezTo>
                  <a:cubicBezTo>
                    <a:pt x="1029" y="353"/>
                    <a:pt x="853" y="30"/>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0"/>
            <p:cNvSpPr/>
            <p:nvPr/>
          </p:nvSpPr>
          <p:spPr>
            <a:xfrm>
              <a:off x="1108242" y="2195222"/>
              <a:ext cx="44180" cy="56975"/>
            </a:xfrm>
            <a:custGeom>
              <a:avLst/>
              <a:gdLst/>
              <a:ahLst/>
              <a:cxnLst/>
              <a:rect l="l" t="t" r="r" b="b"/>
              <a:pathLst>
                <a:path w="1029" h="1327" extrusionOk="0">
                  <a:moveTo>
                    <a:pt x="548" y="0"/>
                  </a:moveTo>
                  <a:cubicBezTo>
                    <a:pt x="300" y="0"/>
                    <a:pt x="87" y="257"/>
                    <a:pt x="59" y="620"/>
                  </a:cubicBezTo>
                  <a:cubicBezTo>
                    <a:pt x="0" y="972"/>
                    <a:pt x="206" y="1295"/>
                    <a:pt x="470" y="1325"/>
                  </a:cubicBezTo>
                  <a:cubicBezTo>
                    <a:pt x="481" y="1326"/>
                    <a:pt x="492" y="1327"/>
                    <a:pt x="503" y="1327"/>
                  </a:cubicBezTo>
                  <a:cubicBezTo>
                    <a:pt x="729" y="1327"/>
                    <a:pt x="971" y="1044"/>
                    <a:pt x="999" y="708"/>
                  </a:cubicBezTo>
                  <a:cubicBezTo>
                    <a:pt x="1028" y="326"/>
                    <a:pt x="852" y="3"/>
                    <a:pt x="588" y="3"/>
                  </a:cubicBezTo>
                  <a:cubicBezTo>
                    <a:pt x="574" y="1"/>
                    <a:pt x="561" y="0"/>
                    <a:pt x="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0"/>
            <p:cNvSpPr/>
            <p:nvPr/>
          </p:nvSpPr>
          <p:spPr>
            <a:xfrm>
              <a:off x="1003524" y="2200288"/>
              <a:ext cx="49246" cy="64531"/>
            </a:xfrm>
            <a:custGeom>
              <a:avLst/>
              <a:gdLst/>
              <a:ahLst/>
              <a:cxnLst/>
              <a:rect l="l" t="t" r="r" b="b"/>
              <a:pathLst>
                <a:path w="1147" h="1503" extrusionOk="0">
                  <a:moveTo>
                    <a:pt x="610" y="0"/>
                  </a:moveTo>
                  <a:cubicBezTo>
                    <a:pt x="331" y="0"/>
                    <a:pt x="86" y="313"/>
                    <a:pt x="30" y="707"/>
                  </a:cubicBezTo>
                  <a:cubicBezTo>
                    <a:pt x="1" y="1118"/>
                    <a:pt x="206" y="1471"/>
                    <a:pt x="500" y="1500"/>
                  </a:cubicBezTo>
                  <a:cubicBezTo>
                    <a:pt x="513" y="1502"/>
                    <a:pt x="525" y="1502"/>
                    <a:pt x="537" y="1502"/>
                  </a:cubicBezTo>
                  <a:cubicBezTo>
                    <a:pt x="816" y="1502"/>
                    <a:pt x="1061" y="1189"/>
                    <a:pt x="1117" y="795"/>
                  </a:cubicBezTo>
                  <a:cubicBezTo>
                    <a:pt x="1146" y="384"/>
                    <a:pt x="941" y="61"/>
                    <a:pt x="647" y="2"/>
                  </a:cubicBezTo>
                  <a:cubicBezTo>
                    <a:pt x="635" y="1"/>
                    <a:pt x="622" y="0"/>
                    <a:pt x="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0"/>
            <p:cNvSpPr/>
            <p:nvPr/>
          </p:nvSpPr>
          <p:spPr>
            <a:xfrm>
              <a:off x="963165" y="2219179"/>
              <a:ext cx="35378" cy="49418"/>
            </a:xfrm>
            <a:custGeom>
              <a:avLst/>
              <a:gdLst/>
              <a:ahLst/>
              <a:cxnLst/>
              <a:rect l="l" t="t" r="r" b="b"/>
              <a:pathLst>
                <a:path w="824" h="1151" extrusionOk="0">
                  <a:moveTo>
                    <a:pt x="406" y="0"/>
                  </a:moveTo>
                  <a:cubicBezTo>
                    <a:pt x="210" y="0"/>
                    <a:pt x="1" y="227"/>
                    <a:pt x="1" y="532"/>
                  </a:cubicBezTo>
                  <a:cubicBezTo>
                    <a:pt x="1" y="855"/>
                    <a:pt x="118" y="1119"/>
                    <a:pt x="353" y="1149"/>
                  </a:cubicBezTo>
                  <a:cubicBezTo>
                    <a:pt x="366" y="1150"/>
                    <a:pt x="380" y="1151"/>
                    <a:pt x="393" y="1151"/>
                  </a:cubicBezTo>
                  <a:cubicBezTo>
                    <a:pt x="614" y="1151"/>
                    <a:pt x="823" y="925"/>
                    <a:pt x="823" y="620"/>
                  </a:cubicBezTo>
                  <a:cubicBezTo>
                    <a:pt x="823" y="297"/>
                    <a:pt x="676" y="3"/>
                    <a:pt x="441" y="3"/>
                  </a:cubicBezTo>
                  <a:cubicBezTo>
                    <a:pt x="430" y="1"/>
                    <a:pt x="418"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0"/>
            <p:cNvSpPr/>
            <p:nvPr/>
          </p:nvSpPr>
          <p:spPr>
            <a:xfrm>
              <a:off x="937962" y="2272161"/>
              <a:ext cx="49204" cy="64531"/>
            </a:xfrm>
            <a:custGeom>
              <a:avLst/>
              <a:gdLst/>
              <a:ahLst/>
              <a:cxnLst/>
              <a:rect l="l" t="t" r="r" b="b"/>
              <a:pathLst>
                <a:path w="1146" h="1503" extrusionOk="0">
                  <a:moveTo>
                    <a:pt x="606" y="1"/>
                  </a:moveTo>
                  <a:cubicBezTo>
                    <a:pt x="329" y="1"/>
                    <a:pt x="87" y="287"/>
                    <a:pt x="59" y="708"/>
                  </a:cubicBezTo>
                  <a:cubicBezTo>
                    <a:pt x="0" y="1148"/>
                    <a:pt x="206" y="1472"/>
                    <a:pt x="500" y="1501"/>
                  </a:cubicBezTo>
                  <a:cubicBezTo>
                    <a:pt x="513" y="1502"/>
                    <a:pt x="526" y="1503"/>
                    <a:pt x="540" y="1503"/>
                  </a:cubicBezTo>
                  <a:cubicBezTo>
                    <a:pt x="817" y="1503"/>
                    <a:pt x="1060" y="1216"/>
                    <a:pt x="1116" y="796"/>
                  </a:cubicBezTo>
                  <a:cubicBezTo>
                    <a:pt x="1146" y="385"/>
                    <a:pt x="940" y="61"/>
                    <a:pt x="646" y="3"/>
                  </a:cubicBezTo>
                  <a:cubicBezTo>
                    <a:pt x="633" y="1"/>
                    <a:pt x="619"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0"/>
            <p:cNvSpPr/>
            <p:nvPr/>
          </p:nvSpPr>
          <p:spPr>
            <a:xfrm>
              <a:off x="1023703" y="2263188"/>
              <a:ext cx="59336" cy="76038"/>
            </a:xfrm>
            <a:custGeom>
              <a:avLst/>
              <a:gdLst/>
              <a:ahLst/>
              <a:cxnLst/>
              <a:rect l="l" t="t" r="r" b="b"/>
              <a:pathLst>
                <a:path w="1382" h="1771" extrusionOk="0">
                  <a:moveTo>
                    <a:pt x="717" y="0"/>
                  </a:moveTo>
                  <a:cubicBezTo>
                    <a:pt x="369" y="0"/>
                    <a:pt x="87" y="363"/>
                    <a:pt x="60" y="829"/>
                  </a:cubicBezTo>
                  <a:cubicBezTo>
                    <a:pt x="1" y="1299"/>
                    <a:pt x="236" y="1739"/>
                    <a:pt x="588" y="1769"/>
                  </a:cubicBezTo>
                  <a:cubicBezTo>
                    <a:pt x="601" y="1770"/>
                    <a:pt x="614" y="1770"/>
                    <a:pt x="626" y="1770"/>
                  </a:cubicBezTo>
                  <a:cubicBezTo>
                    <a:pt x="938" y="1770"/>
                    <a:pt x="1266" y="1426"/>
                    <a:pt x="1323" y="946"/>
                  </a:cubicBezTo>
                  <a:cubicBezTo>
                    <a:pt x="1381" y="447"/>
                    <a:pt x="1146" y="35"/>
                    <a:pt x="794" y="6"/>
                  </a:cubicBezTo>
                  <a:cubicBezTo>
                    <a:pt x="768" y="2"/>
                    <a:pt x="742"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0"/>
            <p:cNvSpPr/>
            <p:nvPr/>
          </p:nvSpPr>
          <p:spPr>
            <a:xfrm>
              <a:off x="988410" y="2265807"/>
              <a:ext cx="32802" cy="43193"/>
            </a:xfrm>
            <a:custGeom>
              <a:avLst/>
              <a:gdLst/>
              <a:ahLst/>
              <a:cxnLst/>
              <a:rect l="l" t="t" r="r" b="b"/>
              <a:pathLst>
                <a:path w="764" h="1006" extrusionOk="0">
                  <a:moveTo>
                    <a:pt x="402" y="1"/>
                  </a:moveTo>
                  <a:cubicBezTo>
                    <a:pt x="213" y="1"/>
                    <a:pt x="57" y="199"/>
                    <a:pt x="30" y="474"/>
                  </a:cubicBezTo>
                  <a:cubicBezTo>
                    <a:pt x="0" y="738"/>
                    <a:pt x="147" y="973"/>
                    <a:pt x="353" y="1003"/>
                  </a:cubicBezTo>
                  <a:cubicBezTo>
                    <a:pt x="364" y="1004"/>
                    <a:pt x="375" y="1005"/>
                    <a:pt x="387" y="1005"/>
                  </a:cubicBezTo>
                  <a:cubicBezTo>
                    <a:pt x="554" y="1005"/>
                    <a:pt x="735" y="808"/>
                    <a:pt x="735" y="533"/>
                  </a:cubicBezTo>
                  <a:cubicBezTo>
                    <a:pt x="764" y="268"/>
                    <a:pt x="646" y="4"/>
                    <a:pt x="441" y="4"/>
                  </a:cubicBezTo>
                  <a:cubicBezTo>
                    <a:pt x="428" y="2"/>
                    <a:pt x="415" y="1"/>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0"/>
            <p:cNvSpPr/>
            <p:nvPr/>
          </p:nvSpPr>
          <p:spPr>
            <a:xfrm>
              <a:off x="1086774" y="2262157"/>
              <a:ext cx="32845" cy="44180"/>
            </a:xfrm>
            <a:custGeom>
              <a:avLst/>
              <a:gdLst/>
              <a:ahLst/>
              <a:cxnLst/>
              <a:rect l="l" t="t" r="r" b="b"/>
              <a:pathLst>
                <a:path w="765" h="1029" extrusionOk="0">
                  <a:moveTo>
                    <a:pt x="441" y="1"/>
                  </a:moveTo>
                  <a:cubicBezTo>
                    <a:pt x="236" y="1"/>
                    <a:pt x="59" y="206"/>
                    <a:pt x="30" y="471"/>
                  </a:cubicBezTo>
                  <a:cubicBezTo>
                    <a:pt x="1" y="764"/>
                    <a:pt x="148" y="1029"/>
                    <a:pt x="324" y="1029"/>
                  </a:cubicBezTo>
                  <a:cubicBezTo>
                    <a:pt x="529" y="1029"/>
                    <a:pt x="706" y="823"/>
                    <a:pt x="735" y="559"/>
                  </a:cubicBezTo>
                  <a:cubicBezTo>
                    <a:pt x="764" y="265"/>
                    <a:pt x="647" y="30"/>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0"/>
            <p:cNvSpPr/>
            <p:nvPr/>
          </p:nvSpPr>
          <p:spPr>
            <a:xfrm>
              <a:off x="979566" y="2317586"/>
              <a:ext cx="51780" cy="68310"/>
            </a:xfrm>
            <a:custGeom>
              <a:avLst/>
              <a:gdLst/>
              <a:ahLst/>
              <a:cxnLst/>
              <a:rect l="l" t="t" r="r" b="b"/>
              <a:pathLst>
                <a:path w="1206" h="1591" extrusionOk="0">
                  <a:moveTo>
                    <a:pt x="636" y="0"/>
                  </a:moveTo>
                  <a:cubicBezTo>
                    <a:pt x="331" y="0"/>
                    <a:pt x="86" y="315"/>
                    <a:pt x="30" y="737"/>
                  </a:cubicBezTo>
                  <a:cubicBezTo>
                    <a:pt x="1" y="1177"/>
                    <a:pt x="206" y="1559"/>
                    <a:pt x="529" y="1589"/>
                  </a:cubicBezTo>
                  <a:cubicBezTo>
                    <a:pt x="541" y="1590"/>
                    <a:pt x="552" y="1590"/>
                    <a:pt x="564" y="1590"/>
                  </a:cubicBezTo>
                  <a:cubicBezTo>
                    <a:pt x="846" y="1590"/>
                    <a:pt x="1118" y="1249"/>
                    <a:pt x="1146" y="854"/>
                  </a:cubicBezTo>
                  <a:cubicBezTo>
                    <a:pt x="1205" y="414"/>
                    <a:pt x="970" y="32"/>
                    <a:pt x="676" y="2"/>
                  </a:cubicBezTo>
                  <a:cubicBezTo>
                    <a:pt x="663" y="1"/>
                    <a:pt x="64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0"/>
            <p:cNvSpPr/>
            <p:nvPr/>
          </p:nvSpPr>
          <p:spPr>
            <a:xfrm>
              <a:off x="1030014" y="2345365"/>
              <a:ext cx="66893" cy="88446"/>
            </a:xfrm>
            <a:custGeom>
              <a:avLst/>
              <a:gdLst/>
              <a:ahLst/>
              <a:cxnLst/>
              <a:rect l="l" t="t" r="r" b="b"/>
              <a:pathLst>
                <a:path w="1558" h="2060" extrusionOk="0">
                  <a:moveTo>
                    <a:pt x="841" y="0"/>
                  </a:moveTo>
                  <a:cubicBezTo>
                    <a:pt x="447" y="0"/>
                    <a:pt x="116" y="402"/>
                    <a:pt x="59" y="942"/>
                  </a:cubicBezTo>
                  <a:cubicBezTo>
                    <a:pt x="1" y="1529"/>
                    <a:pt x="265" y="1999"/>
                    <a:pt x="676" y="2058"/>
                  </a:cubicBezTo>
                  <a:cubicBezTo>
                    <a:pt x="690" y="2059"/>
                    <a:pt x="704" y="2059"/>
                    <a:pt x="718" y="2059"/>
                  </a:cubicBezTo>
                  <a:cubicBezTo>
                    <a:pt x="1111" y="2059"/>
                    <a:pt x="1442" y="1656"/>
                    <a:pt x="1499" y="1089"/>
                  </a:cubicBezTo>
                  <a:cubicBezTo>
                    <a:pt x="1558" y="530"/>
                    <a:pt x="1293" y="31"/>
                    <a:pt x="882" y="2"/>
                  </a:cubicBezTo>
                  <a:cubicBezTo>
                    <a:pt x="868" y="1"/>
                    <a:pt x="854" y="0"/>
                    <a:pt x="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0"/>
            <p:cNvSpPr/>
            <p:nvPr/>
          </p:nvSpPr>
          <p:spPr>
            <a:xfrm>
              <a:off x="1036326" y="2441196"/>
              <a:ext cx="54270" cy="70843"/>
            </a:xfrm>
            <a:custGeom>
              <a:avLst/>
              <a:gdLst/>
              <a:ahLst/>
              <a:cxnLst/>
              <a:rect l="l" t="t" r="r" b="b"/>
              <a:pathLst>
                <a:path w="1264" h="1650" extrusionOk="0">
                  <a:moveTo>
                    <a:pt x="697" y="1"/>
                  </a:moveTo>
                  <a:cubicBezTo>
                    <a:pt x="387" y="1"/>
                    <a:pt x="88" y="343"/>
                    <a:pt x="59" y="766"/>
                  </a:cubicBezTo>
                  <a:cubicBezTo>
                    <a:pt x="1" y="1236"/>
                    <a:pt x="236" y="1618"/>
                    <a:pt x="559" y="1647"/>
                  </a:cubicBezTo>
                  <a:cubicBezTo>
                    <a:pt x="571" y="1649"/>
                    <a:pt x="584" y="1649"/>
                    <a:pt x="596" y="1649"/>
                  </a:cubicBezTo>
                  <a:cubicBezTo>
                    <a:pt x="904" y="1649"/>
                    <a:pt x="1178" y="1307"/>
                    <a:pt x="1234" y="884"/>
                  </a:cubicBezTo>
                  <a:cubicBezTo>
                    <a:pt x="1264" y="443"/>
                    <a:pt x="1058" y="32"/>
                    <a:pt x="735" y="2"/>
                  </a:cubicBezTo>
                  <a:cubicBezTo>
                    <a:pt x="722" y="1"/>
                    <a:pt x="710"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90"/>
            <p:cNvSpPr/>
            <p:nvPr/>
          </p:nvSpPr>
          <p:spPr>
            <a:xfrm>
              <a:off x="994722" y="2413417"/>
              <a:ext cx="42892" cy="56889"/>
            </a:xfrm>
            <a:custGeom>
              <a:avLst/>
              <a:gdLst/>
              <a:ahLst/>
              <a:cxnLst/>
              <a:rect l="l" t="t" r="r" b="b"/>
              <a:pathLst>
                <a:path w="999" h="1325" extrusionOk="0">
                  <a:moveTo>
                    <a:pt x="522" y="1"/>
                  </a:moveTo>
                  <a:cubicBezTo>
                    <a:pt x="300" y="1"/>
                    <a:pt x="85" y="257"/>
                    <a:pt x="29" y="620"/>
                  </a:cubicBezTo>
                  <a:cubicBezTo>
                    <a:pt x="0" y="972"/>
                    <a:pt x="176" y="1296"/>
                    <a:pt x="441" y="1325"/>
                  </a:cubicBezTo>
                  <a:cubicBezTo>
                    <a:pt x="705" y="1325"/>
                    <a:pt x="940" y="1061"/>
                    <a:pt x="970" y="708"/>
                  </a:cubicBezTo>
                  <a:cubicBezTo>
                    <a:pt x="999" y="326"/>
                    <a:pt x="823" y="32"/>
                    <a:pt x="558" y="3"/>
                  </a:cubicBezTo>
                  <a:cubicBezTo>
                    <a:pt x="546" y="1"/>
                    <a:pt x="534"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90"/>
            <p:cNvSpPr/>
            <p:nvPr/>
          </p:nvSpPr>
          <p:spPr>
            <a:xfrm>
              <a:off x="1066595" y="1983423"/>
              <a:ext cx="160233" cy="616804"/>
            </a:xfrm>
            <a:custGeom>
              <a:avLst/>
              <a:gdLst/>
              <a:ahLst/>
              <a:cxnLst/>
              <a:rect l="l" t="t" r="r" b="b"/>
              <a:pathLst>
                <a:path w="3732" h="14366" extrusionOk="0">
                  <a:moveTo>
                    <a:pt x="3732" y="0"/>
                  </a:moveTo>
                  <a:lnTo>
                    <a:pt x="1146" y="5964"/>
                  </a:lnTo>
                  <a:cubicBezTo>
                    <a:pt x="764" y="6728"/>
                    <a:pt x="500" y="7550"/>
                    <a:pt x="324" y="8373"/>
                  </a:cubicBezTo>
                  <a:cubicBezTo>
                    <a:pt x="236" y="8931"/>
                    <a:pt x="177" y="9489"/>
                    <a:pt x="206" y="10018"/>
                  </a:cubicBezTo>
                  <a:cubicBezTo>
                    <a:pt x="177" y="11340"/>
                    <a:pt x="1" y="12926"/>
                    <a:pt x="177" y="14219"/>
                  </a:cubicBezTo>
                  <a:lnTo>
                    <a:pt x="794" y="14366"/>
                  </a:lnTo>
                  <a:cubicBezTo>
                    <a:pt x="1381" y="14101"/>
                    <a:pt x="1793" y="13896"/>
                    <a:pt x="2263" y="12926"/>
                  </a:cubicBezTo>
                  <a:cubicBezTo>
                    <a:pt x="3467" y="10429"/>
                    <a:pt x="3320" y="4671"/>
                    <a:pt x="3467" y="2850"/>
                  </a:cubicBezTo>
                  <a:cubicBezTo>
                    <a:pt x="3555" y="1880"/>
                    <a:pt x="3643" y="94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0"/>
            <p:cNvSpPr/>
            <p:nvPr/>
          </p:nvSpPr>
          <p:spPr>
            <a:xfrm>
              <a:off x="891291" y="2105745"/>
              <a:ext cx="225795" cy="499119"/>
            </a:xfrm>
            <a:custGeom>
              <a:avLst/>
              <a:gdLst/>
              <a:ahLst/>
              <a:cxnLst/>
              <a:rect l="l" t="t" r="r" b="b"/>
              <a:pathLst>
                <a:path w="5259" h="11625" extrusionOk="0">
                  <a:moveTo>
                    <a:pt x="294" y="1"/>
                  </a:moveTo>
                  <a:cubicBezTo>
                    <a:pt x="88" y="1587"/>
                    <a:pt x="0" y="3174"/>
                    <a:pt x="88" y="4789"/>
                  </a:cubicBezTo>
                  <a:cubicBezTo>
                    <a:pt x="176" y="6405"/>
                    <a:pt x="411" y="8050"/>
                    <a:pt x="1087" y="9372"/>
                  </a:cubicBezTo>
                  <a:cubicBezTo>
                    <a:pt x="1621" y="10416"/>
                    <a:pt x="2813" y="11624"/>
                    <a:pt x="4159" y="11624"/>
                  </a:cubicBezTo>
                  <a:cubicBezTo>
                    <a:pt x="4518" y="11624"/>
                    <a:pt x="4888" y="11538"/>
                    <a:pt x="5259" y="11341"/>
                  </a:cubicBezTo>
                  <a:lnTo>
                    <a:pt x="4260" y="10136"/>
                  </a:lnTo>
                  <a:cubicBezTo>
                    <a:pt x="2879" y="8491"/>
                    <a:pt x="1498" y="3673"/>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0"/>
            <p:cNvSpPr/>
            <p:nvPr/>
          </p:nvSpPr>
          <p:spPr>
            <a:xfrm>
              <a:off x="948051" y="2260912"/>
              <a:ext cx="175347" cy="344425"/>
            </a:xfrm>
            <a:custGeom>
              <a:avLst/>
              <a:gdLst/>
              <a:ahLst/>
              <a:cxnLst/>
              <a:rect l="l" t="t" r="r" b="b"/>
              <a:pathLst>
                <a:path w="4084" h="8022" extrusionOk="0">
                  <a:moveTo>
                    <a:pt x="646" y="0"/>
                  </a:moveTo>
                  <a:lnTo>
                    <a:pt x="646" y="0"/>
                  </a:lnTo>
                  <a:cubicBezTo>
                    <a:pt x="940" y="617"/>
                    <a:pt x="764" y="1322"/>
                    <a:pt x="558" y="1969"/>
                  </a:cubicBezTo>
                  <a:cubicBezTo>
                    <a:pt x="206" y="2938"/>
                    <a:pt x="29" y="3966"/>
                    <a:pt x="0" y="5024"/>
                  </a:cubicBezTo>
                  <a:cubicBezTo>
                    <a:pt x="29" y="6052"/>
                    <a:pt x="470" y="7139"/>
                    <a:pt x="1351" y="7697"/>
                  </a:cubicBezTo>
                  <a:lnTo>
                    <a:pt x="1910" y="7903"/>
                  </a:lnTo>
                  <a:cubicBezTo>
                    <a:pt x="2178" y="7981"/>
                    <a:pt x="2455" y="8021"/>
                    <a:pt x="2733" y="8021"/>
                  </a:cubicBezTo>
                  <a:cubicBezTo>
                    <a:pt x="3184" y="8021"/>
                    <a:pt x="3636" y="7915"/>
                    <a:pt x="4054" y="7697"/>
                  </a:cubicBezTo>
                  <a:cubicBezTo>
                    <a:pt x="4084" y="7051"/>
                    <a:pt x="3496" y="6698"/>
                    <a:pt x="3143" y="6170"/>
                  </a:cubicBezTo>
                  <a:cubicBezTo>
                    <a:pt x="2791" y="5611"/>
                    <a:pt x="2350" y="5141"/>
                    <a:pt x="2027" y="4583"/>
                  </a:cubicBezTo>
                  <a:cubicBezTo>
                    <a:pt x="1733" y="4025"/>
                    <a:pt x="1528" y="3437"/>
                    <a:pt x="1410" y="2850"/>
                  </a:cubicBezTo>
                  <a:cubicBezTo>
                    <a:pt x="1263" y="1851"/>
                    <a:pt x="1381" y="705"/>
                    <a:pt x="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0"/>
            <p:cNvSpPr/>
            <p:nvPr/>
          </p:nvSpPr>
          <p:spPr>
            <a:xfrm>
              <a:off x="1245720" y="2689361"/>
              <a:ext cx="309046" cy="719376"/>
            </a:xfrm>
            <a:custGeom>
              <a:avLst/>
              <a:gdLst/>
              <a:ahLst/>
              <a:cxnLst/>
              <a:rect l="l" t="t" r="r" b="b"/>
              <a:pathLst>
                <a:path w="7198" h="16755" extrusionOk="0">
                  <a:moveTo>
                    <a:pt x="5848" y="1"/>
                  </a:moveTo>
                  <a:cubicBezTo>
                    <a:pt x="5517" y="1"/>
                    <a:pt x="5147" y="247"/>
                    <a:pt x="4906" y="509"/>
                  </a:cubicBezTo>
                  <a:cubicBezTo>
                    <a:pt x="3849" y="1684"/>
                    <a:pt x="3202" y="3153"/>
                    <a:pt x="2674" y="4622"/>
                  </a:cubicBezTo>
                  <a:cubicBezTo>
                    <a:pt x="1381" y="7912"/>
                    <a:pt x="500" y="11320"/>
                    <a:pt x="0" y="14816"/>
                  </a:cubicBezTo>
                  <a:lnTo>
                    <a:pt x="1675" y="16755"/>
                  </a:lnTo>
                  <a:cubicBezTo>
                    <a:pt x="3614" y="15756"/>
                    <a:pt x="4818" y="13729"/>
                    <a:pt x="5582" y="11673"/>
                  </a:cubicBezTo>
                  <a:cubicBezTo>
                    <a:pt x="6875" y="8206"/>
                    <a:pt x="7198" y="4446"/>
                    <a:pt x="6493" y="803"/>
                  </a:cubicBezTo>
                  <a:cubicBezTo>
                    <a:pt x="6463" y="538"/>
                    <a:pt x="6346" y="303"/>
                    <a:pt x="6169" y="98"/>
                  </a:cubicBezTo>
                  <a:cubicBezTo>
                    <a:pt x="6072" y="30"/>
                    <a:pt x="5962" y="1"/>
                    <a:pt x="58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0"/>
            <p:cNvSpPr/>
            <p:nvPr/>
          </p:nvSpPr>
          <p:spPr>
            <a:xfrm>
              <a:off x="1482850" y="2680430"/>
              <a:ext cx="37869" cy="27521"/>
            </a:xfrm>
            <a:custGeom>
              <a:avLst/>
              <a:gdLst/>
              <a:ahLst/>
              <a:cxnLst/>
              <a:rect l="l" t="t" r="r" b="b"/>
              <a:pathLst>
                <a:path w="882" h="641" extrusionOk="0">
                  <a:moveTo>
                    <a:pt x="342" y="1"/>
                  </a:moveTo>
                  <a:cubicBezTo>
                    <a:pt x="210" y="1"/>
                    <a:pt x="99" y="67"/>
                    <a:pt x="59" y="188"/>
                  </a:cubicBezTo>
                  <a:cubicBezTo>
                    <a:pt x="0" y="335"/>
                    <a:pt x="147" y="511"/>
                    <a:pt x="353" y="600"/>
                  </a:cubicBezTo>
                  <a:cubicBezTo>
                    <a:pt x="407" y="627"/>
                    <a:pt x="465" y="640"/>
                    <a:pt x="521" y="640"/>
                  </a:cubicBezTo>
                  <a:cubicBezTo>
                    <a:pt x="648" y="640"/>
                    <a:pt x="771" y="574"/>
                    <a:pt x="852" y="453"/>
                  </a:cubicBezTo>
                  <a:cubicBezTo>
                    <a:pt x="881" y="306"/>
                    <a:pt x="764" y="100"/>
                    <a:pt x="529" y="41"/>
                  </a:cubicBezTo>
                  <a:cubicBezTo>
                    <a:pt x="465" y="14"/>
                    <a:pt x="402" y="1"/>
                    <a:pt x="3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0"/>
            <p:cNvSpPr/>
            <p:nvPr/>
          </p:nvSpPr>
          <p:spPr>
            <a:xfrm>
              <a:off x="1450048" y="2697432"/>
              <a:ext cx="35593" cy="26019"/>
            </a:xfrm>
            <a:custGeom>
              <a:avLst/>
              <a:gdLst/>
              <a:ahLst/>
              <a:cxnLst/>
              <a:rect l="l" t="t" r="r" b="b"/>
              <a:pathLst>
                <a:path w="829" h="606" extrusionOk="0">
                  <a:moveTo>
                    <a:pt x="334" y="1"/>
                  </a:moveTo>
                  <a:cubicBezTo>
                    <a:pt x="269" y="1"/>
                    <a:pt x="211" y="33"/>
                    <a:pt x="177" y="115"/>
                  </a:cubicBezTo>
                  <a:cubicBezTo>
                    <a:pt x="59" y="204"/>
                    <a:pt x="0" y="409"/>
                    <a:pt x="88" y="556"/>
                  </a:cubicBezTo>
                  <a:cubicBezTo>
                    <a:pt x="155" y="589"/>
                    <a:pt x="221" y="606"/>
                    <a:pt x="284" y="606"/>
                  </a:cubicBezTo>
                  <a:cubicBezTo>
                    <a:pt x="389" y="606"/>
                    <a:pt x="485" y="560"/>
                    <a:pt x="559" y="468"/>
                  </a:cubicBezTo>
                  <a:cubicBezTo>
                    <a:pt x="829" y="355"/>
                    <a:pt x="546"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0"/>
            <p:cNvSpPr/>
            <p:nvPr/>
          </p:nvSpPr>
          <p:spPr>
            <a:xfrm>
              <a:off x="1475250" y="2709282"/>
              <a:ext cx="31600" cy="34133"/>
            </a:xfrm>
            <a:custGeom>
              <a:avLst/>
              <a:gdLst/>
              <a:ahLst/>
              <a:cxnLst/>
              <a:rect l="l" t="t" r="r" b="b"/>
              <a:pathLst>
                <a:path w="736" h="795" extrusionOk="0">
                  <a:moveTo>
                    <a:pt x="448" y="1"/>
                  </a:moveTo>
                  <a:cubicBezTo>
                    <a:pt x="315" y="1"/>
                    <a:pt x="162" y="110"/>
                    <a:pt x="89" y="280"/>
                  </a:cubicBezTo>
                  <a:cubicBezTo>
                    <a:pt x="1" y="486"/>
                    <a:pt x="60" y="721"/>
                    <a:pt x="207" y="779"/>
                  </a:cubicBezTo>
                  <a:cubicBezTo>
                    <a:pt x="232" y="790"/>
                    <a:pt x="259" y="795"/>
                    <a:pt x="288" y="795"/>
                  </a:cubicBezTo>
                  <a:cubicBezTo>
                    <a:pt x="422" y="795"/>
                    <a:pt x="574" y="685"/>
                    <a:pt x="647" y="515"/>
                  </a:cubicBezTo>
                  <a:cubicBezTo>
                    <a:pt x="735" y="339"/>
                    <a:pt x="677" y="133"/>
                    <a:pt x="530" y="16"/>
                  </a:cubicBezTo>
                  <a:cubicBezTo>
                    <a:pt x="504" y="5"/>
                    <a:pt x="477" y="1"/>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0"/>
            <p:cNvSpPr/>
            <p:nvPr/>
          </p:nvSpPr>
          <p:spPr>
            <a:xfrm>
              <a:off x="1506808" y="2711944"/>
              <a:ext cx="26534" cy="32072"/>
            </a:xfrm>
            <a:custGeom>
              <a:avLst/>
              <a:gdLst/>
              <a:ahLst/>
              <a:cxnLst/>
              <a:rect l="l" t="t" r="r" b="b"/>
              <a:pathLst>
                <a:path w="618" h="747" extrusionOk="0">
                  <a:moveTo>
                    <a:pt x="294" y="1"/>
                  </a:moveTo>
                  <a:cubicBezTo>
                    <a:pt x="274" y="1"/>
                    <a:pt x="255" y="5"/>
                    <a:pt x="235" y="12"/>
                  </a:cubicBezTo>
                  <a:cubicBezTo>
                    <a:pt x="88" y="42"/>
                    <a:pt x="0" y="218"/>
                    <a:pt x="30" y="424"/>
                  </a:cubicBezTo>
                  <a:cubicBezTo>
                    <a:pt x="88" y="629"/>
                    <a:pt x="235" y="747"/>
                    <a:pt x="382" y="747"/>
                  </a:cubicBezTo>
                  <a:cubicBezTo>
                    <a:pt x="529" y="717"/>
                    <a:pt x="617" y="541"/>
                    <a:pt x="588" y="336"/>
                  </a:cubicBezTo>
                  <a:cubicBezTo>
                    <a:pt x="537" y="157"/>
                    <a:pt x="420"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90"/>
            <p:cNvSpPr/>
            <p:nvPr/>
          </p:nvSpPr>
          <p:spPr>
            <a:xfrm>
              <a:off x="1423557" y="2723537"/>
              <a:ext cx="26534" cy="25804"/>
            </a:xfrm>
            <a:custGeom>
              <a:avLst/>
              <a:gdLst/>
              <a:ahLst/>
              <a:cxnLst/>
              <a:rect l="l" t="t" r="r" b="b"/>
              <a:pathLst>
                <a:path w="618" h="601" extrusionOk="0">
                  <a:moveTo>
                    <a:pt x="389" y="0"/>
                  </a:moveTo>
                  <a:cubicBezTo>
                    <a:pt x="289" y="0"/>
                    <a:pt x="181" y="70"/>
                    <a:pt x="118" y="154"/>
                  </a:cubicBezTo>
                  <a:cubicBezTo>
                    <a:pt x="0" y="271"/>
                    <a:pt x="0" y="447"/>
                    <a:pt x="118" y="565"/>
                  </a:cubicBezTo>
                  <a:cubicBezTo>
                    <a:pt x="151" y="590"/>
                    <a:pt x="189" y="601"/>
                    <a:pt x="229" y="601"/>
                  </a:cubicBezTo>
                  <a:cubicBezTo>
                    <a:pt x="328" y="601"/>
                    <a:pt x="437" y="532"/>
                    <a:pt x="500" y="447"/>
                  </a:cubicBezTo>
                  <a:cubicBezTo>
                    <a:pt x="617" y="330"/>
                    <a:pt x="617" y="124"/>
                    <a:pt x="500" y="36"/>
                  </a:cubicBezTo>
                  <a:cubicBezTo>
                    <a:pt x="467" y="11"/>
                    <a:pt x="428"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90"/>
            <p:cNvSpPr/>
            <p:nvPr/>
          </p:nvSpPr>
          <p:spPr>
            <a:xfrm>
              <a:off x="1495430" y="2746507"/>
              <a:ext cx="18977" cy="27779"/>
            </a:xfrm>
            <a:custGeom>
              <a:avLst/>
              <a:gdLst/>
              <a:ahLst/>
              <a:cxnLst/>
              <a:rect l="l" t="t" r="r" b="b"/>
              <a:pathLst>
                <a:path w="442" h="647" extrusionOk="0">
                  <a:moveTo>
                    <a:pt x="236" y="1"/>
                  </a:moveTo>
                  <a:cubicBezTo>
                    <a:pt x="89" y="1"/>
                    <a:pt x="1" y="147"/>
                    <a:pt x="1" y="324"/>
                  </a:cubicBezTo>
                  <a:cubicBezTo>
                    <a:pt x="1" y="500"/>
                    <a:pt x="118" y="647"/>
                    <a:pt x="236" y="647"/>
                  </a:cubicBezTo>
                  <a:cubicBezTo>
                    <a:pt x="353" y="647"/>
                    <a:pt x="442" y="500"/>
                    <a:pt x="442" y="324"/>
                  </a:cubicBezTo>
                  <a:cubicBezTo>
                    <a:pt x="442" y="147"/>
                    <a:pt x="353" y="1"/>
                    <a:pt x="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0"/>
            <p:cNvSpPr/>
            <p:nvPr/>
          </p:nvSpPr>
          <p:spPr>
            <a:xfrm>
              <a:off x="1518142" y="2751359"/>
              <a:ext cx="24001" cy="29453"/>
            </a:xfrm>
            <a:custGeom>
              <a:avLst/>
              <a:gdLst/>
              <a:ahLst/>
              <a:cxnLst/>
              <a:rect l="l" t="t" r="r" b="b"/>
              <a:pathLst>
                <a:path w="559" h="686" extrusionOk="0">
                  <a:moveTo>
                    <a:pt x="251" y="1"/>
                  </a:moveTo>
                  <a:cubicBezTo>
                    <a:pt x="236" y="1"/>
                    <a:pt x="221" y="2"/>
                    <a:pt x="206" y="5"/>
                  </a:cubicBezTo>
                  <a:cubicBezTo>
                    <a:pt x="59" y="5"/>
                    <a:pt x="1" y="211"/>
                    <a:pt x="30" y="387"/>
                  </a:cubicBezTo>
                  <a:cubicBezTo>
                    <a:pt x="56" y="572"/>
                    <a:pt x="178" y="685"/>
                    <a:pt x="308" y="685"/>
                  </a:cubicBezTo>
                  <a:cubicBezTo>
                    <a:pt x="323" y="685"/>
                    <a:pt x="338" y="684"/>
                    <a:pt x="353" y="681"/>
                  </a:cubicBezTo>
                  <a:cubicBezTo>
                    <a:pt x="471" y="681"/>
                    <a:pt x="559" y="475"/>
                    <a:pt x="530" y="299"/>
                  </a:cubicBezTo>
                  <a:cubicBezTo>
                    <a:pt x="503" y="114"/>
                    <a:pt x="382" y="1"/>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0"/>
            <p:cNvSpPr/>
            <p:nvPr/>
          </p:nvSpPr>
          <p:spPr>
            <a:xfrm>
              <a:off x="1448759" y="2731866"/>
              <a:ext cx="24044" cy="25589"/>
            </a:xfrm>
            <a:custGeom>
              <a:avLst/>
              <a:gdLst/>
              <a:ahLst/>
              <a:cxnLst/>
              <a:rect l="l" t="t" r="r" b="b"/>
              <a:pathLst>
                <a:path w="560" h="596" extrusionOk="0">
                  <a:moveTo>
                    <a:pt x="334" y="0"/>
                  </a:moveTo>
                  <a:cubicBezTo>
                    <a:pt x="235" y="0"/>
                    <a:pt x="129" y="79"/>
                    <a:pt x="60" y="195"/>
                  </a:cubicBezTo>
                  <a:cubicBezTo>
                    <a:pt x="1" y="312"/>
                    <a:pt x="30" y="488"/>
                    <a:pt x="118" y="577"/>
                  </a:cubicBezTo>
                  <a:cubicBezTo>
                    <a:pt x="144" y="589"/>
                    <a:pt x="170" y="595"/>
                    <a:pt x="197" y="595"/>
                  </a:cubicBezTo>
                  <a:cubicBezTo>
                    <a:pt x="296" y="595"/>
                    <a:pt x="402" y="516"/>
                    <a:pt x="471" y="400"/>
                  </a:cubicBezTo>
                  <a:cubicBezTo>
                    <a:pt x="559" y="283"/>
                    <a:pt x="530" y="107"/>
                    <a:pt x="412" y="18"/>
                  </a:cubicBezTo>
                  <a:cubicBezTo>
                    <a:pt x="387" y="6"/>
                    <a:pt x="36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0"/>
            <p:cNvSpPr/>
            <p:nvPr/>
          </p:nvSpPr>
          <p:spPr>
            <a:xfrm>
              <a:off x="1465161" y="2748482"/>
              <a:ext cx="26534" cy="29797"/>
            </a:xfrm>
            <a:custGeom>
              <a:avLst/>
              <a:gdLst/>
              <a:ahLst/>
              <a:cxnLst/>
              <a:rect l="l" t="t" r="r" b="b"/>
              <a:pathLst>
                <a:path w="618" h="694" extrusionOk="0">
                  <a:moveTo>
                    <a:pt x="345" y="0"/>
                  </a:moveTo>
                  <a:cubicBezTo>
                    <a:pt x="222" y="0"/>
                    <a:pt x="109" y="128"/>
                    <a:pt x="60" y="278"/>
                  </a:cubicBezTo>
                  <a:cubicBezTo>
                    <a:pt x="1" y="425"/>
                    <a:pt x="60" y="601"/>
                    <a:pt x="236" y="689"/>
                  </a:cubicBezTo>
                  <a:cubicBezTo>
                    <a:pt x="248" y="692"/>
                    <a:pt x="260" y="694"/>
                    <a:pt x="273" y="694"/>
                  </a:cubicBezTo>
                  <a:cubicBezTo>
                    <a:pt x="383" y="694"/>
                    <a:pt x="506" y="583"/>
                    <a:pt x="559" y="425"/>
                  </a:cubicBezTo>
                  <a:cubicBezTo>
                    <a:pt x="618" y="248"/>
                    <a:pt x="559" y="72"/>
                    <a:pt x="412" y="13"/>
                  </a:cubicBezTo>
                  <a:cubicBezTo>
                    <a:pt x="390" y="4"/>
                    <a:pt x="367" y="0"/>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0"/>
            <p:cNvSpPr/>
            <p:nvPr/>
          </p:nvSpPr>
          <p:spPr>
            <a:xfrm>
              <a:off x="1403377" y="2752776"/>
              <a:ext cx="31557" cy="32888"/>
            </a:xfrm>
            <a:custGeom>
              <a:avLst/>
              <a:gdLst/>
              <a:ahLst/>
              <a:cxnLst/>
              <a:rect l="l" t="t" r="r" b="b"/>
              <a:pathLst>
                <a:path w="735" h="766" extrusionOk="0">
                  <a:moveTo>
                    <a:pt x="448" y="1"/>
                  </a:moveTo>
                  <a:cubicBezTo>
                    <a:pt x="322" y="1"/>
                    <a:pt x="185" y="101"/>
                    <a:pt x="118" y="237"/>
                  </a:cubicBezTo>
                  <a:cubicBezTo>
                    <a:pt x="0" y="413"/>
                    <a:pt x="30" y="618"/>
                    <a:pt x="206" y="736"/>
                  </a:cubicBezTo>
                  <a:cubicBezTo>
                    <a:pt x="233" y="756"/>
                    <a:pt x="265" y="766"/>
                    <a:pt x="298" y="766"/>
                  </a:cubicBezTo>
                  <a:cubicBezTo>
                    <a:pt x="412" y="766"/>
                    <a:pt x="549" y="659"/>
                    <a:pt x="617" y="501"/>
                  </a:cubicBezTo>
                  <a:cubicBezTo>
                    <a:pt x="735" y="354"/>
                    <a:pt x="705" y="148"/>
                    <a:pt x="559" y="31"/>
                  </a:cubicBezTo>
                  <a:cubicBezTo>
                    <a:pt x="524" y="10"/>
                    <a:pt x="487" y="1"/>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0"/>
            <p:cNvSpPr/>
            <p:nvPr/>
          </p:nvSpPr>
          <p:spPr>
            <a:xfrm>
              <a:off x="1487873" y="2778064"/>
              <a:ext cx="26534" cy="37869"/>
            </a:xfrm>
            <a:custGeom>
              <a:avLst/>
              <a:gdLst/>
              <a:ahLst/>
              <a:cxnLst/>
              <a:rect l="l" t="t" r="r" b="b"/>
              <a:pathLst>
                <a:path w="618" h="882" extrusionOk="0">
                  <a:moveTo>
                    <a:pt x="294" y="0"/>
                  </a:moveTo>
                  <a:cubicBezTo>
                    <a:pt x="118" y="0"/>
                    <a:pt x="1" y="206"/>
                    <a:pt x="1" y="441"/>
                  </a:cubicBezTo>
                  <a:cubicBezTo>
                    <a:pt x="1" y="676"/>
                    <a:pt x="148" y="881"/>
                    <a:pt x="294" y="881"/>
                  </a:cubicBezTo>
                  <a:cubicBezTo>
                    <a:pt x="471" y="881"/>
                    <a:pt x="618" y="676"/>
                    <a:pt x="618" y="441"/>
                  </a:cubicBezTo>
                  <a:cubicBezTo>
                    <a:pt x="618" y="206"/>
                    <a:pt x="471" y="0"/>
                    <a:pt x="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0"/>
            <p:cNvSpPr/>
            <p:nvPr/>
          </p:nvSpPr>
          <p:spPr>
            <a:xfrm>
              <a:off x="1519430" y="2789270"/>
              <a:ext cx="30312" cy="36924"/>
            </a:xfrm>
            <a:custGeom>
              <a:avLst/>
              <a:gdLst/>
              <a:ahLst/>
              <a:cxnLst/>
              <a:rect l="l" t="t" r="r" b="b"/>
              <a:pathLst>
                <a:path w="706" h="860" extrusionOk="0">
                  <a:moveTo>
                    <a:pt x="327" y="0"/>
                  </a:moveTo>
                  <a:cubicBezTo>
                    <a:pt x="316" y="0"/>
                    <a:pt x="305" y="1"/>
                    <a:pt x="294" y="3"/>
                  </a:cubicBezTo>
                  <a:cubicBezTo>
                    <a:pt x="118" y="33"/>
                    <a:pt x="0" y="238"/>
                    <a:pt x="59" y="503"/>
                  </a:cubicBezTo>
                  <a:cubicBezTo>
                    <a:pt x="86" y="718"/>
                    <a:pt x="236" y="859"/>
                    <a:pt x="396" y="859"/>
                  </a:cubicBezTo>
                  <a:cubicBezTo>
                    <a:pt x="411" y="859"/>
                    <a:pt x="426" y="858"/>
                    <a:pt x="441" y="855"/>
                  </a:cubicBezTo>
                  <a:cubicBezTo>
                    <a:pt x="588" y="826"/>
                    <a:pt x="705" y="620"/>
                    <a:pt x="646" y="385"/>
                  </a:cubicBezTo>
                  <a:cubicBezTo>
                    <a:pt x="619" y="168"/>
                    <a:pt x="466"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0"/>
            <p:cNvSpPr/>
            <p:nvPr/>
          </p:nvSpPr>
          <p:spPr>
            <a:xfrm>
              <a:off x="1432401" y="2762264"/>
              <a:ext cx="29024" cy="32888"/>
            </a:xfrm>
            <a:custGeom>
              <a:avLst/>
              <a:gdLst/>
              <a:ahLst/>
              <a:cxnLst/>
              <a:rect l="l" t="t" r="r" b="b"/>
              <a:pathLst>
                <a:path w="676" h="766" extrusionOk="0">
                  <a:moveTo>
                    <a:pt x="421" y="0"/>
                  </a:moveTo>
                  <a:cubicBezTo>
                    <a:pt x="294" y="0"/>
                    <a:pt x="161" y="110"/>
                    <a:pt x="88" y="280"/>
                  </a:cubicBezTo>
                  <a:cubicBezTo>
                    <a:pt x="0" y="427"/>
                    <a:pt x="29" y="632"/>
                    <a:pt x="176" y="750"/>
                  </a:cubicBezTo>
                  <a:cubicBezTo>
                    <a:pt x="202" y="760"/>
                    <a:pt x="229" y="765"/>
                    <a:pt x="256" y="765"/>
                  </a:cubicBezTo>
                  <a:cubicBezTo>
                    <a:pt x="383" y="765"/>
                    <a:pt x="515" y="660"/>
                    <a:pt x="588" y="515"/>
                  </a:cubicBezTo>
                  <a:cubicBezTo>
                    <a:pt x="676" y="339"/>
                    <a:pt x="646" y="133"/>
                    <a:pt x="499" y="16"/>
                  </a:cubicBezTo>
                  <a:cubicBezTo>
                    <a:pt x="474" y="5"/>
                    <a:pt x="447"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0"/>
            <p:cNvSpPr/>
            <p:nvPr/>
          </p:nvSpPr>
          <p:spPr>
            <a:xfrm>
              <a:off x="1450048" y="2786394"/>
              <a:ext cx="32845" cy="38856"/>
            </a:xfrm>
            <a:custGeom>
              <a:avLst/>
              <a:gdLst/>
              <a:ahLst/>
              <a:cxnLst/>
              <a:rect l="l" t="t" r="r" b="b"/>
              <a:pathLst>
                <a:path w="765" h="905" extrusionOk="0">
                  <a:moveTo>
                    <a:pt x="430" y="0"/>
                  </a:moveTo>
                  <a:cubicBezTo>
                    <a:pt x="279" y="0"/>
                    <a:pt x="136" y="160"/>
                    <a:pt x="59" y="364"/>
                  </a:cubicBezTo>
                  <a:cubicBezTo>
                    <a:pt x="0" y="629"/>
                    <a:pt x="88" y="864"/>
                    <a:pt x="265" y="893"/>
                  </a:cubicBezTo>
                  <a:cubicBezTo>
                    <a:pt x="288" y="901"/>
                    <a:pt x="312" y="904"/>
                    <a:pt x="335" y="904"/>
                  </a:cubicBezTo>
                  <a:cubicBezTo>
                    <a:pt x="493" y="904"/>
                    <a:pt x="654" y="745"/>
                    <a:pt x="705" y="540"/>
                  </a:cubicBezTo>
                  <a:cubicBezTo>
                    <a:pt x="764" y="276"/>
                    <a:pt x="676" y="41"/>
                    <a:pt x="500" y="12"/>
                  </a:cubicBezTo>
                  <a:cubicBezTo>
                    <a:pt x="477" y="4"/>
                    <a:pt x="453" y="0"/>
                    <a:pt x="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0"/>
            <p:cNvSpPr/>
            <p:nvPr/>
          </p:nvSpPr>
          <p:spPr>
            <a:xfrm>
              <a:off x="1383198" y="2788626"/>
              <a:ext cx="38470" cy="35078"/>
            </a:xfrm>
            <a:custGeom>
              <a:avLst/>
              <a:gdLst/>
              <a:ahLst/>
              <a:cxnLst/>
              <a:rect l="l" t="t" r="r" b="b"/>
              <a:pathLst>
                <a:path w="896" h="817" extrusionOk="0">
                  <a:moveTo>
                    <a:pt x="518" y="1"/>
                  </a:moveTo>
                  <a:cubicBezTo>
                    <a:pt x="379" y="1"/>
                    <a:pt x="211" y="90"/>
                    <a:pt x="118" y="253"/>
                  </a:cubicBezTo>
                  <a:cubicBezTo>
                    <a:pt x="0" y="430"/>
                    <a:pt x="30" y="665"/>
                    <a:pt x="206" y="812"/>
                  </a:cubicBezTo>
                  <a:cubicBezTo>
                    <a:pt x="227" y="815"/>
                    <a:pt x="248" y="816"/>
                    <a:pt x="269" y="816"/>
                  </a:cubicBezTo>
                  <a:cubicBezTo>
                    <a:pt x="646" y="816"/>
                    <a:pt x="896" y="325"/>
                    <a:pt x="617" y="18"/>
                  </a:cubicBezTo>
                  <a:cubicBezTo>
                    <a:pt x="587" y="6"/>
                    <a:pt x="554"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0"/>
            <p:cNvSpPr/>
            <p:nvPr/>
          </p:nvSpPr>
          <p:spPr>
            <a:xfrm>
              <a:off x="1497963" y="2819540"/>
              <a:ext cx="25289" cy="32974"/>
            </a:xfrm>
            <a:custGeom>
              <a:avLst/>
              <a:gdLst/>
              <a:ahLst/>
              <a:cxnLst/>
              <a:rect l="l" t="t" r="r" b="b"/>
              <a:pathLst>
                <a:path w="589" h="768" extrusionOk="0">
                  <a:moveTo>
                    <a:pt x="292" y="0"/>
                  </a:moveTo>
                  <a:cubicBezTo>
                    <a:pt x="160" y="0"/>
                    <a:pt x="57" y="166"/>
                    <a:pt x="30" y="356"/>
                  </a:cubicBezTo>
                  <a:cubicBezTo>
                    <a:pt x="1" y="591"/>
                    <a:pt x="118" y="738"/>
                    <a:pt x="265" y="767"/>
                  </a:cubicBezTo>
                  <a:cubicBezTo>
                    <a:pt x="412" y="767"/>
                    <a:pt x="559" y="620"/>
                    <a:pt x="559" y="385"/>
                  </a:cubicBezTo>
                  <a:cubicBezTo>
                    <a:pt x="588" y="180"/>
                    <a:pt x="471" y="4"/>
                    <a:pt x="324" y="4"/>
                  </a:cubicBezTo>
                  <a:cubicBezTo>
                    <a:pt x="313" y="1"/>
                    <a:pt x="302"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0"/>
            <p:cNvSpPr/>
            <p:nvPr/>
          </p:nvSpPr>
          <p:spPr>
            <a:xfrm>
              <a:off x="1523209" y="2836069"/>
              <a:ext cx="26534" cy="37869"/>
            </a:xfrm>
            <a:custGeom>
              <a:avLst/>
              <a:gdLst/>
              <a:ahLst/>
              <a:cxnLst/>
              <a:rect l="l" t="t" r="r" b="b"/>
              <a:pathLst>
                <a:path w="618" h="882" extrusionOk="0">
                  <a:moveTo>
                    <a:pt x="323" y="0"/>
                  </a:moveTo>
                  <a:cubicBezTo>
                    <a:pt x="147" y="0"/>
                    <a:pt x="0" y="206"/>
                    <a:pt x="0" y="441"/>
                  </a:cubicBezTo>
                  <a:cubicBezTo>
                    <a:pt x="0" y="676"/>
                    <a:pt x="147" y="882"/>
                    <a:pt x="323" y="882"/>
                  </a:cubicBezTo>
                  <a:cubicBezTo>
                    <a:pt x="500" y="882"/>
                    <a:pt x="617" y="676"/>
                    <a:pt x="617" y="441"/>
                  </a:cubicBezTo>
                  <a:cubicBezTo>
                    <a:pt x="617" y="206"/>
                    <a:pt x="47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0"/>
            <p:cNvSpPr/>
            <p:nvPr/>
          </p:nvSpPr>
          <p:spPr>
            <a:xfrm>
              <a:off x="1413467" y="2797686"/>
              <a:ext cx="36624" cy="41518"/>
            </a:xfrm>
            <a:custGeom>
              <a:avLst/>
              <a:gdLst/>
              <a:ahLst/>
              <a:cxnLst/>
              <a:rect l="l" t="t" r="r" b="b"/>
              <a:pathLst>
                <a:path w="853" h="967" extrusionOk="0">
                  <a:moveTo>
                    <a:pt x="477" y="0"/>
                  </a:moveTo>
                  <a:cubicBezTo>
                    <a:pt x="317" y="0"/>
                    <a:pt x="139" y="140"/>
                    <a:pt x="89" y="366"/>
                  </a:cubicBezTo>
                  <a:cubicBezTo>
                    <a:pt x="0" y="659"/>
                    <a:pt x="59" y="894"/>
                    <a:pt x="265" y="953"/>
                  </a:cubicBezTo>
                  <a:cubicBezTo>
                    <a:pt x="291" y="962"/>
                    <a:pt x="317" y="966"/>
                    <a:pt x="344" y="966"/>
                  </a:cubicBezTo>
                  <a:cubicBezTo>
                    <a:pt x="499" y="966"/>
                    <a:pt x="660" y="826"/>
                    <a:pt x="735" y="601"/>
                  </a:cubicBezTo>
                  <a:cubicBezTo>
                    <a:pt x="852" y="366"/>
                    <a:pt x="764" y="131"/>
                    <a:pt x="559" y="13"/>
                  </a:cubicBezTo>
                  <a:cubicBezTo>
                    <a:pt x="533" y="4"/>
                    <a:pt x="505" y="0"/>
                    <a:pt x="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0"/>
            <p:cNvSpPr/>
            <p:nvPr/>
          </p:nvSpPr>
          <p:spPr>
            <a:xfrm>
              <a:off x="1437425" y="2829672"/>
              <a:ext cx="39157" cy="49461"/>
            </a:xfrm>
            <a:custGeom>
              <a:avLst/>
              <a:gdLst/>
              <a:ahLst/>
              <a:cxnLst/>
              <a:rect l="l" t="t" r="r" b="b"/>
              <a:pathLst>
                <a:path w="912" h="1152" extrusionOk="0">
                  <a:moveTo>
                    <a:pt x="519" y="0"/>
                  </a:moveTo>
                  <a:cubicBezTo>
                    <a:pt x="301" y="0"/>
                    <a:pt x="115" y="225"/>
                    <a:pt x="59" y="502"/>
                  </a:cubicBezTo>
                  <a:cubicBezTo>
                    <a:pt x="1" y="825"/>
                    <a:pt x="147" y="1119"/>
                    <a:pt x="382" y="1148"/>
                  </a:cubicBezTo>
                  <a:cubicBezTo>
                    <a:pt x="396" y="1150"/>
                    <a:pt x="409" y="1151"/>
                    <a:pt x="422" y="1151"/>
                  </a:cubicBezTo>
                  <a:cubicBezTo>
                    <a:pt x="617" y="1151"/>
                    <a:pt x="827" y="951"/>
                    <a:pt x="882" y="649"/>
                  </a:cubicBezTo>
                  <a:cubicBezTo>
                    <a:pt x="911" y="326"/>
                    <a:pt x="794" y="61"/>
                    <a:pt x="559" y="3"/>
                  </a:cubicBezTo>
                  <a:cubicBezTo>
                    <a:pt x="545" y="1"/>
                    <a:pt x="532" y="0"/>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0"/>
            <p:cNvSpPr/>
            <p:nvPr/>
          </p:nvSpPr>
          <p:spPr>
            <a:xfrm>
              <a:off x="1476538" y="2818209"/>
              <a:ext cx="18934" cy="24387"/>
            </a:xfrm>
            <a:custGeom>
              <a:avLst/>
              <a:gdLst/>
              <a:ahLst/>
              <a:cxnLst/>
              <a:rect l="l" t="t" r="r" b="b"/>
              <a:pathLst>
                <a:path w="441" h="568" extrusionOk="0">
                  <a:moveTo>
                    <a:pt x="257" y="1"/>
                  </a:moveTo>
                  <a:cubicBezTo>
                    <a:pt x="153" y="1"/>
                    <a:pt x="56" y="109"/>
                    <a:pt x="30" y="240"/>
                  </a:cubicBezTo>
                  <a:cubicBezTo>
                    <a:pt x="0" y="387"/>
                    <a:pt x="59" y="534"/>
                    <a:pt x="177" y="563"/>
                  </a:cubicBezTo>
                  <a:cubicBezTo>
                    <a:pt x="189" y="566"/>
                    <a:pt x="201" y="568"/>
                    <a:pt x="213" y="568"/>
                  </a:cubicBezTo>
                  <a:cubicBezTo>
                    <a:pt x="317" y="568"/>
                    <a:pt x="412" y="460"/>
                    <a:pt x="412" y="328"/>
                  </a:cubicBezTo>
                  <a:cubicBezTo>
                    <a:pt x="441" y="152"/>
                    <a:pt x="382" y="5"/>
                    <a:pt x="294" y="5"/>
                  </a:cubicBezTo>
                  <a:cubicBezTo>
                    <a:pt x="282" y="2"/>
                    <a:pt x="270"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0"/>
            <p:cNvSpPr/>
            <p:nvPr/>
          </p:nvSpPr>
          <p:spPr>
            <a:xfrm>
              <a:off x="1397066" y="2843497"/>
              <a:ext cx="40402" cy="49504"/>
            </a:xfrm>
            <a:custGeom>
              <a:avLst/>
              <a:gdLst/>
              <a:ahLst/>
              <a:cxnLst/>
              <a:rect l="l" t="t" r="r" b="b"/>
              <a:pathLst>
                <a:path w="941" h="1153" extrusionOk="0">
                  <a:moveTo>
                    <a:pt x="548" y="1"/>
                  </a:moveTo>
                  <a:cubicBezTo>
                    <a:pt x="353" y="1"/>
                    <a:pt x="142" y="199"/>
                    <a:pt x="59" y="474"/>
                  </a:cubicBezTo>
                  <a:cubicBezTo>
                    <a:pt x="0" y="797"/>
                    <a:pt x="147" y="1091"/>
                    <a:pt x="353" y="1149"/>
                  </a:cubicBezTo>
                  <a:cubicBezTo>
                    <a:pt x="366" y="1151"/>
                    <a:pt x="379" y="1152"/>
                    <a:pt x="393" y="1152"/>
                  </a:cubicBezTo>
                  <a:cubicBezTo>
                    <a:pt x="588" y="1152"/>
                    <a:pt x="799" y="954"/>
                    <a:pt x="882" y="679"/>
                  </a:cubicBezTo>
                  <a:cubicBezTo>
                    <a:pt x="941" y="356"/>
                    <a:pt x="823" y="62"/>
                    <a:pt x="588" y="4"/>
                  </a:cubicBezTo>
                  <a:cubicBezTo>
                    <a:pt x="575" y="2"/>
                    <a:pt x="562"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0"/>
            <p:cNvSpPr/>
            <p:nvPr/>
          </p:nvSpPr>
          <p:spPr>
            <a:xfrm>
              <a:off x="1365551" y="2829200"/>
              <a:ext cx="36581" cy="41518"/>
            </a:xfrm>
            <a:custGeom>
              <a:avLst/>
              <a:gdLst/>
              <a:ahLst/>
              <a:cxnLst/>
              <a:rect l="l" t="t" r="r" b="b"/>
              <a:pathLst>
                <a:path w="852" h="967" extrusionOk="0">
                  <a:moveTo>
                    <a:pt x="497" y="1"/>
                  </a:moveTo>
                  <a:cubicBezTo>
                    <a:pt x="324" y="1"/>
                    <a:pt x="163" y="141"/>
                    <a:pt x="88" y="366"/>
                  </a:cubicBezTo>
                  <a:cubicBezTo>
                    <a:pt x="0" y="660"/>
                    <a:pt x="88" y="895"/>
                    <a:pt x="264" y="954"/>
                  </a:cubicBezTo>
                  <a:cubicBezTo>
                    <a:pt x="290" y="962"/>
                    <a:pt x="318" y="966"/>
                    <a:pt x="346" y="966"/>
                  </a:cubicBezTo>
                  <a:cubicBezTo>
                    <a:pt x="507" y="966"/>
                    <a:pt x="689" y="826"/>
                    <a:pt x="764" y="601"/>
                  </a:cubicBezTo>
                  <a:cubicBezTo>
                    <a:pt x="852" y="366"/>
                    <a:pt x="764" y="131"/>
                    <a:pt x="588" y="14"/>
                  </a:cubicBezTo>
                  <a:cubicBezTo>
                    <a:pt x="557" y="5"/>
                    <a:pt x="527"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0"/>
            <p:cNvSpPr/>
            <p:nvPr/>
          </p:nvSpPr>
          <p:spPr>
            <a:xfrm>
              <a:off x="1345372" y="2873466"/>
              <a:ext cx="41647" cy="49805"/>
            </a:xfrm>
            <a:custGeom>
              <a:avLst/>
              <a:gdLst/>
              <a:ahLst/>
              <a:cxnLst/>
              <a:rect l="l" t="t" r="r" b="b"/>
              <a:pathLst>
                <a:path w="970" h="1160" extrusionOk="0">
                  <a:moveTo>
                    <a:pt x="544" y="1"/>
                  </a:moveTo>
                  <a:cubicBezTo>
                    <a:pt x="353" y="1"/>
                    <a:pt x="140" y="195"/>
                    <a:pt x="88" y="481"/>
                  </a:cubicBezTo>
                  <a:cubicBezTo>
                    <a:pt x="0" y="804"/>
                    <a:pt x="118" y="1098"/>
                    <a:pt x="353" y="1156"/>
                  </a:cubicBezTo>
                  <a:cubicBezTo>
                    <a:pt x="366" y="1158"/>
                    <a:pt x="379" y="1159"/>
                    <a:pt x="392" y="1159"/>
                  </a:cubicBezTo>
                  <a:cubicBezTo>
                    <a:pt x="588" y="1159"/>
                    <a:pt x="799" y="961"/>
                    <a:pt x="881" y="686"/>
                  </a:cubicBezTo>
                  <a:cubicBezTo>
                    <a:pt x="969" y="363"/>
                    <a:pt x="852" y="69"/>
                    <a:pt x="617" y="11"/>
                  </a:cubicBezTo>
                  <a:cubicBezTo>
                    <a:pt x="593" y="4"/>
                    <a:pt x="569" y="1"/>
                    <a:pt x="5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0"/>
            <p:cNvSpPr/>
            <p:nvPr/>
          </p:nvSpPr>
          <p:spPr>
            <a:xfrm>
              <a:off x="1513119" y="2878876"/>
              <a:ext cx="35336" cy="49289"/>
            </a:xfrm>
            <a:custGeom>
              <a:avLst/>
              <a:gdLst/>
              <a:ahLst/>
              <a:cxnLst/>
              <a:rect l="l" t="t" r="r" b="b"/>
              <a:pathLst>
                <a:path w="823" h="1148" extrusionOk="0">
                  <a:moveTo>
                    <a:pt x="376" y="0"/>
                  </a:moveTo>
                  <a:cubicBezTo>
                    <a:pt x="159" y="0"/>
                    <a:pt x="0" y="254"/>
                    <a:pt x="0" y="560"/>
                  </a:cubicBezTo>
                  <a:cubicBezTo>
                    <a:pt x="0" y="884"/>
                    <a:pt x="176" y="1148"/>
                    <a:pt x="411" y="1148"/>
                  </a:cubicBezTo>
                  <a:cubicBezTo>
                    <a:pt x="617" y="1148"/>
                    <a:pt x="823" y="884"/>
                    <a:pt x="823" y="560"/>
                  </a:cubicBezTo>
                  <a:cubicBezTo>
                    <a:pt x="823" y="237"/>
                    <a:pt x="647" y="2"/>
                    <a:pt x="411" y="2"/>
                  </a:cubicBezTo>
                  <a:cubicBezTo>
                    <a:pt x="399" y="1"/>
                    <a:pt x="388"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0"/>
            <p:cNvSpPr/>
            <p:nvPr/>
          </p:nvSpPr>
          <p:spPr>
            <a:xfrm>
              <a:off x="1371820" y="2917947"/>
              <a:ext cx="36624" cy="46928"/>
            </a:xfrm>
            <a:custGeom>
              <a:avLst/>
              <a:gdLst/>
              <a:ahLst/>
              <a:cxnLst/>
              <a:rect l="l" t="t" r="r" b="b"/>
              <a:pathLst>
                <a:path w="853" h="1093" extrusionOk="0">
                  <a:moveTo>
                    <a:pt x="465" y="0"/>
                  </a:moveTo>
                  <a:cubicBezTo>
                    <a:pt x="272" y="0"/>
                    <a:pt x="86" y="225"/>
                    <a:pt x="30" y="502"/>
                  </a:cubicBezTo>
                  <a:cubicBezTo>
                    <a:pt x="1" y="796"/>
                    <a:pt x="118" y="1031"/>
                    <a:pt x="324" y="1090"/>
                  </a:cubicBezTo>
                  <a:cubicBezTo>
                    <a:pt x="337" y="1092"/>
                    <a:pt x="350" y="1093"/>
                    <a:pt x="364" y="1093"/>
                  </a:cubicBezTo>
                  <a:cubicBezTo>
                    <a:pt x="559" y="1093"/>
                    <a:pt x="767" y="895"/>
                    <a:pt x="794" y="620"/>
                  </a:cubicBezTo>
                  <a:cubicBezTo>
                    <a:pt x="853" y="326"/>
                    <a:pt x="706" y="62"/>
                    <a:pt x="500" y="3"/>
                  </a:cubicBezTo>
                  <a:cubicBezTo>
                    <a:pt x="489" y="1"/>
                    <a:pt x="477"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0"/>
            <p:cNvSpPr/>
            <p:nvPr/>
          </p:nvSpPr>
          <p:spPr>
            <a:xfrm>
              <a:off x="1323904" y="2926491"/>
              <a:ext cx="44180" cy="55043"/>
            </a:xfrm>
            <a:custGeom>
              <a:avLst/>
              <a:gdLst/>
              <a:ahLst/>
              <a:cxnLst/>
              <a:rect l="l" t="t" r="r" b="b"/>
              <a:pathLst>
                <a:path w="1029" h="1282" extrusionOk="0">
                  <a:moveTo>
                    <a:pt x="603" y="1"/>
                  </a:moveTo>
                  <a:cubicBezTo>
                    <a:pt x="389" y="1"/>
                    <a:pt x="168" y="222"/>
                    <a:pt x="89" y="538"/>
                  </a:cubicBezTo>
                  <a:cubicBezTo>
                    <a:pt x="1" y="862"/>
                    <a:pt x="118" y="1214"/>
                    <a:pt x="382" y="1273"/>
                  </a:cubicBezTo>
                  <a:cubicBezTo>
                    <a:pt x="407" y="1279"/>
                    <a:pt x="431" y="1282"/>
                    <a:pt x="456" y="1282"/>
                  </a:cubicBezTo>
                  <a:cubicBezTo>
                    <a:pt x="670" y="1282"/>
                    <a:pt x="891" y="1060"/>
                    <a:pt x="970" y="744"/>
                  </a:cubicBezTo>
                  <a:cubicBezTo>
                    <a:pt x="1029" y="421"/>
                    <a:pt x="911" y="98"/>
                    <a:pt x="676" y="10"/>
                  </a:cubicBezTo>
                  <a:cubicBezTo>
                    <a:pt x="652" y="4"/>
                    <a:pt x="627"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0"/>
            <p:cNvSpPr/>
            <p:nvPr/>
          </p:nvSpPr>
          <p:spPr>
            <a:xfrm>
              <a:off x="1509341" y="2934348"/>
              <a:ext cx="37869" cy="49461"/>
            </a:xfrm>
            <a:custGeom>
              <a:avLst/>
              <a:gdLst/>
              <a:ahLst/>
              <a:cxnLst/>
              <a:rect l="l" t="t" r="r" b="b"/>
              <a:pathLst>
                <a:path w="882" h="1152" extrusionOk="0">
                  <a:moveTo>
                    <a:pt x="464" y="1"/>
                  </a:moveTo>
                  <a:cubicBezTo>
                    <a:pt x="244" y="1"/>
                    <a:pt x="57" y="253"/>
                    <a:pt x="29" y="532"/>
                  </a:cubicBezTo>
                  <a:cubicBezTo>
                    <a:pt x="0" y="855"/>
                    <a:pt x="176" y="1149"/>
                    <a:pt x="382" y="1149"/>
                  </a:cubicBezTo>
                  <a:cubicBezTo>
                    <a:pt x="395" y="1150"/>
                    <a:pt x="408" y="1151"/>
                    <a:pt x="422" y="1151"/>
                  </a:cubicBezTo>
                  <a:cubicBezTo>
                    <a:pt x="640" y="1151"/>
                    <a:pt x="824" y="925"/>
                    <a:pt x="852" y="620"/>
                  </a:cubicBezTo>
                  <a:cubicBezTo>
                    <a:pt x="881" y="297"/>
                    <a:pt x="735" y="32"/>
                    <a:pt x="499" y="3"/>
                  </a:cubicBezTo>
                  <a:cubicBezTo>
                    <a:pt x="487" y="1"/>
                    <a:pt x="476"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0"/>
            <p:cNvSpPr/>
            <p:nvPr/>
          </p:nvSpPr>
          <p:spPr>
            <a:xfrm>
              <a:off x="1408401" y="2896608"/>
              <a:ext cx="34133" cy="43064"/>
            </a:xfrm>
            <a:custGeom>
              <a:avLst/>
              <a:gdLst/>
              <a:ahLst/>
              <a:cxnLst/>
              <a:rect l="l" t="t" r="r" b="b"/>
              <a:pathLst>
                <a:path w="795" h="1003" extrusionOk="0">
                  <a:moveTo>
                    <a:pt x="442" y="1"/>
                  </a:moveTo>
                  <a:cubicBezTo>
                    <a:pt x="236" y="1"/>
                    <a:pt x="89" y="206"/>
                    <a:pt x="30" y="471"/>
                  </a:cubicBezTo>
                  <a:cubicBezTo>
                    <a:pt x="1" y="764"/>
                    <a:pt x="177" y="999"/>
                    <a:pt x="353" y="999"/>
                  </a:cubicBezTo>
                  <a:cubicBezTo>
                    <a:pt x="367" y="1001"/>
                    <a:pt x="380" y="1002"/>
                    <a:pt x="392" y="1002"/>
                  </a:cubicBezTo>
                  <a:cubicBezTo>
                    <a:pt x="581" y="1002"/>
                    <a:pt x="737" y="804"/>
                    <a:pt x="765" y="529"/>
                  </a:cubicBezTo>
                  <a:cubicBezTo>
                    <a:pt x="794" y="265"/>
                    <a:pt x="647" y="30"/>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0"/>
            <p:cNvSpPr/>
            <p:nvPr/>
          </p:nvSpPr>
          <p:spPr>
            <a:xfrm>
              <a:off x="1466449" y="2960839"/>
              <a:ext cx="42935" cy="54485"/>
            </a:xfrm>
            <a:custGeom>
              <a:avLst/>
              <a:gdLst/>
              <a:ahLst/>
              <a:cxnLst/>
              <a:rect l="l" t="t" r="r" b="b"/>
              <a:pathLst>
                <a:path w="1000" h="1269" extrusionOk="0">
                  <a:moveTo>
                    <a:pt x="552" y="1"/>
                  </a:moveTo>
                  <a:cubicBezTo>
                    <a:pt x="329" y="1"/>
                    <a:pt x="115" y="256"/>
                    <a:pt x="59" y="590"/>
                  </a:cubicBezTo>
                  <a:cubicBezTo>
                    <a:pt x="0" y="913"/>
                    <a:pt x="206" y="1237"/>
                    <a:pt x="441" y="1266"/>
                  </a:cubicBezTo>
                  <a:cubicBezTo>
                    <a:pt x="453" y="1268"/>
                    <a:pt x="465" y="1268"/>
                    <a:pt x="477" y="1268"/>
                  </a:cubicBezTo>
                  <a:cubicBezTo>
                    <a:pt x="699" y="1268"/>
                    <a:pt x="914" y="1015"/>
                    <a:pt x="970" y="708"/>
                  </a:cubicBezTo>
                  <a:cubicBezTo>
                    <a:pt x="999" y="355"/>
                    <a:pt x="852" y="32"/>
                    <a:pt x="588" y="3"/>
                  </a:cubicBezTo>
                  <a:cubicBezTo>
                    <a:pt x="576" y="1"/>
                    <a:pt x="564"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0"/>
            <p:cNvSpPr/>
            <p:nvPr/>
          </p:nvSpPr>
          <p:spPr>
            <a:xfrm>
              <a:off x="1400844" y="2950749"/>
              <a:ext cx="36624" cy="46928"/>
            </a:xfrm>
            <a:custGeom>
              <a:avLst/>
              <a:gdLst/>
              <a:ahLst/>
              <a:cxnLst/>
              <a:rect l="l" t="t" r="r" b="b"/>
              <a:pathLst>
                <a:path w="853" h="1093" extrusionOk="0">
                  <a:moveTo>
                    <a:pt x="465" y="0"/>
                  </a:moveTo>
                  <a:cubicBezTo>
                    <a:pt x="272" y="0"/>
                    <a:pt x="87" y="225"/>
                    <a:pt x="59" y="502"/>
                  </a:cubicBezTo>
                  <a:cubicBezTo>
                    <a:pt x="1" y="796"/>
                    <a:pt x="147" y="1060"/>
                    <a:pt x="353" y="1090"/>
                  </a:cubicBezTo>
                  <a:cubicBezTo>
                    <a:pt x="366" y="1091"/>
                    <a:pt x="380" y="1092"/>
                    <a:pt x="393" y="1092"/>
                  </a:cubicBezTo>
                  <a:cubicBezTo>
                    <a:pt x="611" y="1092"/>
                    <a:pt x="795" y="867"/>
                    <a:pt x="823" y="590"/>
                  </a:cubicBezTo>
                  <a:cubicBezTo>
                    <a:pt x="853" y="297"/>
                    <a:pt x="706" y="32"/>
                    <a:pt x="500" y="3"/>
                  </a:cubicBezTo>
                  <a:cubicBezTo>
                    <a:pt x="488" y="1"/>
                    <a:pt x="477"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0"/>
            <p:cNvSpPr/>
            <p:nvPr/>
          </p:nvSpPr>
          <p:spPr>
            <a:xfrm>
              <a:off x="1351640" y="2970928"/>
              <a:ext cx="46713" cy="58263"/>
            </a:xfrm>
            <a:custGeom>
              <a:avLst/>
              <a:gdLst/>
              <a:ahLst/>
              <a:cxnLst/>
              <a:rect l="l" t="t" r="r" b="b"/>
              <a:pathLst>
                <a:path w="1088" h="1357" extrusionOk="0">
                  <a:moveTo>
                    <a:pt x="607" y="1"/>
                  </a:moveTo>
                  <a:cubicBezTo>
                    <a:pt x="356" y="1"/>
                    <a:pt x="115" y="257"/>
                    <a:pt x="60" y="620"/>
                  </a:cubicBezTo>
                  <a:cubicBezTo>
                    <a:pt x="1" y="1002"/>
                    <a:pt x="207" y="1325"/>
                    <a:pt x="471" y="1354"/>
                  </a:cubicBezTo>
                  <a:cubicBezTo>
                    <a:pt x="484" y="1356"/>
                    <a:pt x="498" y="1356"/>
                    <a:pt x="511" y="1356"/>
                  </a:cubicBezTo>
                  <a:cubicBezTo>
                    <a:pt x="762" y="1356"/>
                    <a:pt x="1001" y="1100"/>
                    <a:pt x="1029" y="737"/>
                  </a:cubicBezTo>
                  <a:cubicBezTo>
                    <a:pt x="1088" y="355"/>
                    <a:pt x="912" y="32"/>
                    <a:pt x="647" y="3"/>
                  </a:cubicBezTo>
                  <a:cubicBezTo>
                    <a:pt x="634" y="1"/>
                    <a:pt x="620" y="1"/>
                    <a:pt x="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0"/>
            <p:cNvSpPr/>
            <p:nvPr/>
          </p:nvSpPr>
          <p:spPr>
            <a:xfrm>
              <a:off x="1492940" y="3032755"/>
              <a:ext cx="46713" cy="58220"/>
            </a:xfrm>
            <a:custGeom>
              <a:avLst/>
              <a:gdLst/>
              <a:ahLst/>
              <a:cxnLst/>
              <a:rect l="l" t="t" r="r" b="b"/>
              <a:pathLst>
                <a:path w="1088" h="1356" extrusionOk="0">
                  <a:moveTo>
                    <a:pt x="602" y="0"/>
                  </a:moveTo>
                  <a:cubicBezTo>
                    <a:pt x="329" y="0"/>
                    <a:pt x="115" y="257"/>
                    <a:pt x="59" y="619"/>
                  </a:cubicBezTo>
                  <a:cubicBezTo>
                    <a:pt x="0" y="1001"/>
                    <a:pt x="176" y="1324"/>
                    <a:pt x="441" y="1354"/>
                  </a:cubicBezTo>
                  <a:cubicBezTo>
                    <a:pt x="456" y="1355"/>
                    <a:pt x="471" y="1356"/>
                    <a:pt x="485" y="1356"/>
                  </a:cubicBezTo>
                  <a:cubicBezTo>
                    <a:pt x="758" y="1356"/>
                    <a:pt x="973" y="1099"/>
                    <a:pt x="1028" y="737"/>
                  </a:cubicBezTo>
                  <a:cubicBezTo>
                    <a:pt x="1087" y="355"/>
                    <a:pt x="911" y="32"/>
                    <a:pt x="646" y="2"/>
                  </a:cubicBezTo>
                  <a:cubicBezTo>
                    <a:pt x="632" y="1"/>
                    <a:pt x="617"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90"/>
            <p:cNvSpPr/>
            <p:nvPr/>
          </p:nvSpPr>
          <p:spPr>
            <a:xfrm>
              <a:off x="1509341" y="2991065"/>
              <a:ext cx="30312" cy="36881"/>
            </a:xfrm>
            <a:custGeom>
              <a:avLst/>
              <a:gdLst/>
              <a:ahLst/>
              <a:cxnLst/>
              <a:rect l="l" t="t" r="r" b="b"/>
              <a:pathLst>
                <a:path w="706" h="859" extrusionOk="0">
                  <a:moveTo>
                    <a:pt x="373" y="1"/>
                  </a:moveTo>
                  <a:cubicBezTo>
                    <a:pt x="214" y="1"/>
                    <a:pt x="86" y="168"/>
                    <a:pt x="59" y="386"/>
                  </a:cubicBezTo>
                  <a:cubicBezTo>
                    <a:pt x="0" y="621"/>
                    <a:pt x="118" y="826"/>
                    <a:pt x="294" y="856"/>
                  </a:cubicBezTo>
                  <a:cubicBezTo>
                    <a:pt x="307" y="858"/>
                    <a:pt x="320" y="859"/>
                    <a:pt x="332" y="859"/>
                  </a:cubicBezTo>
                  <a:cubicBezTo>
                    <a:pt x="491" y="859"/>
                    <a:pt x="621" y="692"/>
                    <a:pt x="676" y="474"/>
                  </a:cubicBezTo>
                  <a:cubicBezTo>
                    <a:pt x="705" y="239"/>
                    <a:pt x="588" y="33"/>
                    <a:pt x="411" y="4"/>
                  </a:cubicBezTo>
                  <a:cubicBezTo>
                    <a:pt x="398" y="2"/>
                    <a:pt x="386" y="1"/>
                    <a:pt x="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90"/>
            <p:cNvSpPr/>
            <p:nvPr/>
          </p:nvSpPr>
          <p:spPr>
            <a:xfrm>
              <a:off x="1427335" y="2988575"/>
              <a:ext cx="37869" cy="46928"/>
            </a:xfrm>
            <a:custGeom>
              <a:avLst/>
              <a:gdLst/>
              <a:ahLst/>
              <a:cxnLst/>
              <a:rect l="l" t="t" r="r" b="b"/>
              <a:pathLst>
                <a:path w="882" h="1093" extrusionOk="0">
                  <a:moveTo>
                    <a:pt x="461" y="0"/>
                  </a:moveTo>
                  <a:cubicBezTo>
                    <a:pt x="269" y="0"/>
                    <a:pt x="87" y="200"/>
                    <a:pt x="59" y="503"/>
                  </a:cubicBezTo>
                  <a:cubicBezTo>
                    <a:pt x="1" y="796"/>
                    <a:pt x="147" y="1090"/>
                    <a:pt x="382" y="1090"/>
                  </a:cubicBezTo>
                  <a:cubicBezTo>
                    <a:pt x="396" y="1092"/>
                    <a:pt x="409" y="1093"/>
                    <a:pt x="422" y="1093"/>
                  </a:cubicBezTo>
                  <a:cubicBezTo>
                    <a:pt x="613" y="1093"/>
                    <a:pt x="796" y="893"/>
                    <a:pt x="823" y="591"/>
                  </a:cubicBezTo>
                  <a:cubicBezTo>
                    <a:pt x="882" y="297"/>
                    <a:pt x="735" y="32"/>
                    <a:pt x="500" y="3"/>
                  </a:cubicBezTo>
                  <a:cubicBezTo>
                    <a:pt x="487" y="1"/>
                    <a:pt x="474"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0"/>
            <p:cNvSpPr/>
            <p:nvPr/>
          </p:nvSpPr>
          <p:spPr>
            <a:xfrm>
              <a:off x="1462670" y="3021377"/>
              <a:ext cx="27779" cy="39371"/>
            </a:xfrm>
            <a:custGeom>
              <a:avLst/>
              <a:gdLst/>
              <a:ahLst/>
              <a:cxnLst/>
              <a:rect l="l" t="t" r="r" b="b"/>
              <a:pathLst>
                <a:path w="647" h="917" extrusionOk="0">
                  <a:moveTo>
                    <a:pt x="348" y="0"/>
                  </a:moveTo>
                  <a:cubicBezTo>
                    <a:pt x="184" y="0"/>
                    <a:pt x="28" y="194"/>
                    <a:pt x="0" y="414"/>
                  </a:cubicBezTo>
                  <a:cubicBezTo>
                    <a:pt x="0" y="679"/>
                    <a:pt x="88" y="884"/>
                    <a:pt x="294" y="914"/>
                  </a:cubicBezTo>
                  <a:cubicBezTo>
                    <a:pt x="307" y="916"/>
                    <a:pt x="320" y="917"/>
                    <a:pt x="332" y="917"/>
                  </a:cubicBezTo>
                  <a:cubicBezTo>
                    <a:pt x="495" y="917"/>
                    <a:pt x="646" y="747"/>
                    <a:pt x="646" y="502"/>
                  </a:cubicBezTo>
                  <a:cubicBezTo>
                    <a:pt x="646" y="267"/>
                    <a:pt x="558" y="32"/>
                    <a:pt x="382" y="3"/>
                  </a:cubicBezTo>
                  <a:cubicBezTo>
                    <a:pt x="371" y="1"/>
                    <a:pt x="359"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0"/>
            <p:cNvSpPr/>
            <p:nvPr/>
          </p:nvSpPr>
          <p:spPr>
            <a:xfrm>
              <a:off x="1395821" y="3004933"/>
              <a:ext cx="27779" cy="34262"/>
            </a:xfrm>
            <a:custGeom>
              <a:avLst/>
              <a:gdLst/>
              <a:ahLst/>
              <a:cxnLst/>
              <a:rect l="l" t="t" r="r" b="b"/>
              <a:pathLst>
                <a:path w="647" h="798" extrusionOk="0">
                  <a:moveTo>
                    <a:pt x="349" y="1"/>
                  </a:moveTo>
                  <a:cubicBezTo>
                    <a:pt x="210" y="1"/>
                    <a:pt x="57" y="166"/>
                    <a:pt x="29" y="357"/>
                  </a:cubicBezTo>
                  <a:cubicBezTo>
                    <a:pt x="0" y="592"/>
                    <a:pt x="118" y="797"/>
                    <a:pt x="264" y="797"/>
                  </a:cubicBezTo>
                  <a:cubicBezTo>
                    <a:pt x="441" y="797"/>
                    <a:pt x="588" y="650"/>
                    <a:pt x="617" y="445"/>
                  </a:cubicBezTo>
                  <a:cubicBezTo>
                    <a:pt x="646" y="210"/>
                    <a:pt x="529" y="33"/>
                    <a:pt x="382" y="4"/>
                  </a:cubicBezTo>
                  <a:cubicBezTo>
                    <a:pt x="371" y="2"/>
                    <a:pt x="360"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0"/>
            <p:cNvSpPr/>
            <p:nvPr/>
          </p:nvSpPr>
          <p:spPr>
            <a:xfrm>
              <a:off x="1361730" y="3033785"/>
              <a:ext cx="42935" cy="57189"/>
            </a:xfrm>
            <a:custGeom>
              <a:avLst/>
              <a:gdLst/>
              <a:ahLst/>
              <a:cxnLst/>
              <a:rect l="l" t="t" r="r" b="b"/>
              <a:pathLst>
                <a:path w="1000" h="1332" extrusionOk="0">
                  <a:moveTo>
                    <a:pt x="527" y="0"/>
                  </a:moveTo>
                  <a:cubicBezTo>
                    <a:pt x="309" y="0"/>
                    <a:pt x="84" y="273"/>
                    <a:pt x="30" y="595"/>
                  </a:cubicBezTo>
                  <a:cubicBezTo>
                    <a:pt x="1" y="948"/>
                    <a:pt x="148" y="1300"/>
                    <a:pt x="412" y="1330"/>
                  </a:cubicBezTo>
                  <a:cubicBezTo>
                    <a:pt x="426" y="1331"/>
                    <a:pt x="439" y="1332"/>
                    <a:pt x="452" y="1332"/>
                  </a:cubicBezTo>
                  <a:cubicBezTo>
                    <a:pt x="700" y="1332"/>
                    <a:pt x="915" y="1077"/>
                    <a:pt x="970" y="742"/>
                  </a:cubicBezTo>
                  <a:cubicBezTo>
                    <a:pt x="1000" y="360"/>
                    <a:pt x="853" y="37"/>
                    <a:pt x="588" y="8"/>
                  </a:cubicBezTo>
                  <a:cubicBezTo>
                    <a:pt x="568" y="3"/>
                    <a:pt x="548" y="0"/>
                    <a:pt x="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0"/>
            <p:cNvSpPr/>
            <p:nvPr/>
          </p:nvSpPr>
          <p:spPr>
            <a:xfrm>
              <a:off x="1313815" y="3011287"/>
              <a:ext cx="45468" cy="58263"/>
            </a:xfrm>
            <a:custGeom>
              <a:avLst/>
              <a:gdLst/>
              <a:ahLst/>
              <a:cxnLst/>
              <a:rect l="l" t="t" r="r" b="b"/>
              <a:pathLst>
                <a:path w="1059" h="1357" extrusionOk="0">
                  <a:moveTo>
                    <a:pt x="577" y="1"/>
                  </a:moveTo>
                  <a:cubicBezTo>
                    <a:pt x="330" y="1"/>
                    <a:pt x="115" y="257"/>
                    <a:pt x="59" y="620"/>
                  </a:cubicBezTo>
                  <a:cubicBezTo>
                    <a:pt x="1" y="972"/>
                    <a:pt x="177" y="1325"/>
                    <a:pt x="441" y="1354"/>
                  </a:cubicBezTo>
                  <a:cubicBezTo>
                    <a:pt x="455" y="1356"/>
                    <a:pt x="468" y="1356"/>
                    <a:pt x="481" y="1356"/>
                  </a:cubicBezTo>
                  <a:cubicBezTo>
                    <a:pt x="729" y="1356"/>
                    <a:pt x="944" y="1100"/>
                    <a:pt x="999" y="737"/>
                  </a:cubicBezTo>
                  <a:cubicBezTo>
                    <a:pt x="1058" y="385"/>
                    <a:pt x="882" y="62"/>
                    <a:pt x="617" y="3"/>
                  </a:cubicBezTo>
                  <a:cubicBezTo>
                    <a:pt x="604" y="1"/>
                    <a:pt x="591"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0"/>
            <p:cNvSpPr/>
            <p:nvPr/>
          </p:nvSpPr>
          <p:spPr>
            <a:xfrm>
              <a:off x="1408401" y="3040311"/>
              <a:ext cx="50492" cy="64746"/>
            </a:xfrm>
            <a:custGeom>
              <a:avLst/>
              <a:gdLst/>
              <a:ahLst/>
              <a:cxnLst/>
              <a:rect l="l" t="t" r="r" b="b"/>
              <a:pathLst>
                <a:path w="1176" h="1508" extrusionOk="0">
                  <a:moveTo>
                    <a:pt x="636" y="1"/>
                  </a:moveTo>
                  <a:cubicBezTo>
                    <a:pt x="359" y="1"/>
                    <a:pt x="116" y="286"/>
                    <a:pt x="60" y="678"/>
                  </a:cubicBezTo>
                  <a:cubicBezTo>
                    <a:pt x="1" y="1119"/>
                    <a:pt x="207" y="1471"/>
                    <a:pt x="500" y="1501"/>
                  </a:cubicBezTo>
                  <a:cubicBezTo>
                    <a:pt x="524" y="1505"/>
                    <a:pt x="547" y="1508"/>
                    <a:pt x="570" y="1508"/>
                  </a:cubicBezTo>
                  <a:cubicBezTo>
                    <a:pt x="835" y="1508"/>
                    <a:pt x="1063" y="1204"/>
                    <a:pt x="1117" y="825"/>
                  </a:cubicBezTo>
                  <a:cubicBezTo>
                    <a:pt x="1176" y="414"/>
                    <a:pt x="970" y="61"/>
                    <a:pt x="677" y="3"/>
                  </a:cubicBezTo>
                  <a:cubicBezTo>
                    <a:pt x="663" y="1"/>
                    <a:pt x="650" y="1"/>
                    <a:pt x="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0"/>
            <p:cNvSpPr/>
            <p:nvPr/>
          </p:nvSpPr>
          <p:spPr>
            <a:xfrm>
              <a:off x="1458849" y="3069292"/>
              <a:ext cx="37912" cy="49461"/>
            </a:xfrm>
            <a:custGeom>
              <a:avLst/>
              <a:gdLst/>
              <a:ahLst/>
              <a:cxnLst/>
              <a:rect l="l" t="t" r="r" b="b"/>
              <a:pathLst>
                <a:path w="883" h="1152" extrusionOk="0">
                  <a:moveTo>
                    <a:pt x="465" y="1"/>
                  </a:moveTo>
                  <a:cubicBezTo>
                    <a:pt x="272" y="1"/>
                    <a:pt x="86" y="227"/>
                    <a:pt x="30" y="532"/>
                  </a:cubicBezTo>
                  <a:cubicBezTo>
                    <a:pt x="1" y="826"/>
                    <a:pt x="118" y="1120"/>
                    <a:pt x="383" y="1149"/>
                  </a:cubicBezTo>
                  <a:cubicBezTo>
                    <a:pt x="395" y="1151"/>
                    <a:pt x="406" y="1151"/>
                    <a:pt x="418" y="1151"/>
                  </a:cubicBezTo>
                  <a:cubicBezTo>
                    <a:pt x="614" y="1151"/>
                    <a:pt x="825" y="925"/>
                    <a:pt x="853" y="620"/>
                  </a:cubicBezTo>
                  <a:cubicBezTo>
                    <a:pt x="882" y="326"/>
                    <a:pt x="735" y="33"/>
                    <a:pt x="500" y="3"/>
                  </a:cubicBezTo>
                  <a:cubicBezTo>
                    <a:pt x="489" y="2"/>
                    <a:pt x="477"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0"/>
            <p:cNvSpPr/>
            <p:nvPr/>
          </p:nvSpPr>
          <p:spPr>
            <a:xfrm>
              <a:off x="1456359" y="3125881"/>
              <a:ext cx="49204" cy="63716"/>
            </a:xfrm>
            <a:custGeom>
              <a:avLst/>
              <a:gdLst/>
              <a:ahLst/>
              <a:cxnLst/>
              <a:rect l="l" t="t" r="r" b="b"/>
              <a:pathLst>
                <a:path w="1146" h="1484" extrusionOk="0">
                  <a:moveTo>
                    <a:pt x="606" y="0"/>
                  </a:moveTo>
                  <a:cubicBezTo>
                    <a:pt x="337" y="0"/>
                    <a:pt x="86" y="304"/>
                    <a:pt x="59" y="683"/>
                  </a:cubicBezTo>
                  <a:cubicBezTo>
                    <a:pt x="0" y="1094"/>
                    <a:pt x="206" y="1447"/>
                    <a:pt x="470" y="1476"/>
                  </a:cubicBezTo>
                  <a:cubicBezTo>
                    <a:pt x="494" y="1481"/>
                    <a:pt x="517" y="1483"/>
                    <a:pt x="540" y="1483"/>
                  </a:cubicBezTo>
                  <a:cubicBezTo>
                    <a:pt x="809" y="1483"/>
                    <a:pt x="1062" y="1179"/>
                    <a:pt x="1117" y="800"/>
                  </a:cubicBezTo>
                  <a:cubicBezTo>
                    <a:pt x="1146" y="389"/>
                    <a:pt x="970" y="37"/>
                    <a:pt x="676" y="7"/>
                  </a:cubicBezTo>
                  <a:cubicBezTo>
                    <a:pt x="653" y="3"/>
                    <a:pt x="629" y="0"/>
                    <a:pt x="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0"/>
            <p:cNvSpPr/>
            <p:nvPr/>
          </p:nvSpPr>
          <p:spPr>
            <a:xfrm>
              <a:off x="1365551" y="3095826"/>
              <a:ext cx="59293" cy="76081"/>
            </a:xfrm>
            <a:custGeom>
              <a:avLst/>
              <a:gdLst/>
              <a:ahLst/>
              <a:cxnLst/>
              <a:rect l="l" t="t" r="r" b="b"/>
              <a:pathLst>
                <a:path w="1381" h="1772" extrusionOk="0">
                  <a:moveTo>
                    <a:pt x="752" y="0"/>
                  </a:moveTo>
                  <a:cubicBezTo>
                    <a:pt x="416" y="0"/>
                    <a:pt x="115" y="344"/>
                    <a:pt x="59" y="795"/>
                  </a:cubicBezTo>
                  <a:cubicBezTo>
                    <a:pt x="0" y="1295"/>
                    <a:pt x="235" y="1735"/>
                    <a:pt x="588" y="1765"/>
                  </a:cubicBezTo>
                  <a:cubicBezTo>
                    <a:pt x="611" y="1769"/>
                    <a:pt x="635" y="1771"/>
                    <a:pt x="658" y="1771"/>
                  </a:cubicBezTo>
                  <a:cubicBezTo>
                    <a:pt x="957" y="1771"/>
                    <a:pt x="1240" y="1435"/>
                    <a:pt x="1322" y="972"/>
                  </a:cubicBezTo>
                  <a:cubicBezTo>
                    <a:pt x="1381" y="502"/>
                    <a:pt x="1146" y="61"/>
                    <a:pt x="793" y="2"/>
                  </a:cubicBezTo>
                  <a:cubicBezTo>
                    <a:pt x="779" y="1"/>
                    <a:pt x="766" y="0"/>
                    <a:pt x="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0"/>
            <p:cNvSpPr/>
            <p:nvPr/>
          </p:nvSpPr>
          <p:spPr>
            <a:xfrm>
              <a:off x="1427335" y="3109651"/>
              <a:ext cx="34090" cy="43150"/>
            </a:xfrm>
            <a:custGeom>
              <a:avLst/>
              <a:gdLst/>
              <a:ahLst/>
              <a:cxnLst/>
              <a:rect l="l" t="t" r="r" b="b"/>
              <a:pathLst>
                <a:path w="794" h="1005" extrusionOk="0">
                  <a:moveTo>
                    <a:pt x="407" y="1"/>
                  </a:moveTo>
                  <a:cubicBezTo>
                    <a:pt x="239" y="1"/>
                    <a:pt x="57" y="198"/>
                    <a:pt x="30" y="473"/>
                  </a:cubicBezTo>
                  <a:cubicBezTo>
                    <a:pt x="1" y="738"/>
                    <a:pt x="118" y="973"/>
                    <a:pt x="324" y="1002"/>
                  </a:cubicBezTo>
                  <a:cubicBezTo>
                    <a:pt x="335" y="1004"/>
                    <a:pt x="346" y="1005"/>
                    <a:pt x="358" y="1005"/>
                  </a:cubicBezTo>
                  <a:cubicBezTo>
                    <a:pt x="522" y="1005"/>
                    <a:pt x="680" y="809"/>
                    <a:pt x="735" y="562"/>
                  </a:cubicBezTo>
                  <a:cubicBezTo>
                    <a:pt x="794" y="268"/>
                    <a:pt x="647" y="33"/>
                    <a:pt x="441" y="3"/>
                  </a:cubicBezTo>
                  <a:cubicBezTo>
                    <a:pt x="430" y="1"/>
                    <a:pt x="419" y="1"/>
                    <a:pt x="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0"/>
            <p:cNvSpPr/>
            <p:nvPr/>
          </p:nvSpPr>
          <p:spPr>
            <a:xfrm>
              <a:off x="1331461" y="3084448"/>
              <a:ext cx="34133" cy="43150"/>
            </a:xfrm>
            <a:custGeom>
              <a:avLst/>
              <a:gdLst/>
              <a:ahLst/>
              <a:cxnLst/>
              <a:rect l="l" t="t" r="r" b="b"/>
              <a:pathLst>
                <a:path w="795" h="1005" extrusionOk="0">
                  <a:moveTo>
                    <a:pt x="432" y="0"/>
                  </a:moveTo>
                  <a:cubicBezTo>
                    <a:pt x="243" y="0"/>
                    <a:pt x="87" y="198"/>
                    <a:pt x="60" y="473"/>
                  </a:cubicBezTo>
                  <a:cubicBezTo>
                    <a:pt x="1" y="737"/>
                    <a:pt x="148" y="972"/>
                    <a:pt x="324" y="1002"/>
                  </a:cubicBezTo>
                  <a:cubicBezTo>
                    <a:pt x="337" y="1004"/>
                    <a:pt x="350" y="1004"/>
                    <a:pt x="363" y="1004"/>
                  </a:cubicBezTo>
                  <a:cubicBezTo>
                    <a:pt x="555" y="1004"/>
                    <a:pt x="737" y="808"/>
                    <a:pt x="765" y="561"/>
                  </a:cubicBezTo>
                  <a:cubicBezTo>
                    <a:pt x="794" y="267"/>
                    <a:pt x="677" y="32"/>
                    <a:pt x="471" y="3"/>
                  </a:cubicBezTo>
                  <a:cubicBezTo>
                    <a:pt x="458" y="1"/>
                    <a:pt x="445"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0"/>
            <p:cNvSpPr/>
            <p:nvPr/>
          </p:nvSpPr>
          <p:spPr>
            <a:xfrm>
              <a:off x="1403377" y="3160143"/>
              <a:ext cx="53025" cy="68310"/>
            </a:xfrm>
            <a:custGeom>
              <a:avLst/>
              <a:gdLst/>
              <a:ahLst/>
              <a:cxnLst/>
              <a:rect l="l" t="t" r="r" b="b"/>
              <a:pathLst>
                <a:path w="1235" h="1591" extrusionOk="0">
                  <a:moveTo>
                    <a:pt x="668" y="1"/>
                  </a:moveTo>
                  <a:cubicBezTo>
                    <a:pt x="387" y="1"/>
                    <a:pt x="115" y="314"/>
                    <a:pt x="59" y="708"/>
                  </a:cubicBezTo>
                  <a:cubicBezTo>
                    <a:pt x="0" y="1148"/>
                    <a:pt x="206" y="1530"/>
                    <a:pt x="500" y="1589"/>
                  </a:cubicBezTo>
                  <a:cubicBezTo>
                    <a:pt x="513" y="1590"/>
                    <a:pt x="527" y="1591"/>
                    <a:pt x="541" y="1591"/>
                  </a:cubicBezTo>
                  <a:cubicBezTo>
                    <a:pt x="847" y="1591"/>
                    <a:pt x="1119" y="1276"/>
                    <a:pt x="1175" y="854"/>
                  </a:cubicBezTo>
                  <a:cubicBezTo>
                    <a:pt x="1234" y="443"/>
                    <a:pt x="1029" y="61"/>
                    <a:pt x="705" y="2"/>
                  </a:cubicBezTo>
                  <a:cubicBezTo>
                    <a:pt x="693" y="1"/>
                    <a:pt x="681" y="1"/>
                    <a:pt x="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0"/>
            <p:cNvSpPr/>
            <p:nvPr/>
          </p:nvSpPr>
          <p:spPr>
            <a:xfrm>
              <a:off x="1330216" y="3174054"/>
              <a:ext cx="68138" cy="87373"/>
            </a:xfrm>
            <a:custGeom>
              <a:avLst/>
              <a:gdLst/>
              <a:ahLst/>
              <a:cxnLst/>
              <a:rect l="l" t="t" r="r" b="b"/>
              <a:pathLst>
                <a:path w="1587" h="2035" extrusionOk="0">
                  <a:moveTo>
                    <a:pt x="873" y="0"/>
                  </a:moveTo>
                  <a:cubicBezTo>
                    <a:pt x="504" y="0"/>
                    <a:pt x="144" y="402"/>
                    <a:pt x="59" y="942"/>
                  </a:cubicBezTo>
                  <a:cubicBezTo>
                    <a:pt x="0" y="1500"/>
                    <a:pt x="265" y="1970"/>
                    <a:pt x="647" y="2029"/>
                  </a:cubicBezTo>
                  <a:cubicBezTo>
                    <a:pt x="673" y="2032"/>
                    <a:pt x="699" y="2034"/>
                    <a:pt x="725" y="2034"/>
                  </a:cubicBezTo>
                  <a:cubicBezTo>
                    <a:pt x="1106" y="2034"/>
                    <a:pt x="1444" y="1640"/>
                    <a:pt x="1499" y="1118"/>
                  </a:cubicBezTo>
                  <a:cubicBezTo>
                    <a:pt x="1587" y="560"/>
                    <a:pt x="1322" y="60"/>
                    <a:pt x="911" y="2"/>
                  </a:cubicBezTo>
                  <a:cubicBezTo>
                    <a:pt x="898" y="1"/>
                    <a:pt x="885" y="0"/>
                    <a:pt x="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0"/>
            <p:cNvSpPr/>
            <p:nvPr/>
          </p:nvSpPr>
          <p:spPr>
            <a:xfrm>
              <a:off x="1316348" y="3267352"/>
              <a:ext cx="55515" cy="70843"/>
            </a:xfrm>
            <a:custGeom>
              <a:avLst/>
              <a:gdLst/>
              <a:ahLst/>
              <a:cxnLst/>
              <a:rect l="l" t="t" r="r" b="b"/>
              <a:pathLst>
                <a:path w="1293" h="1650" extrusionOk="0">
                  <a:moveTo>
                    <a:pt x="694" y="1"/>
                  </a:moveTo>
                  <a:cubicBezTo>
                    <a:pt x="387" y="1"/>
                    <a:pt x="115" y="315"/>
                    <a:pt x="59" y="737"/>
                  </a:cubicBezTo>
                  <a:cubicBezTo>
                    <a:pt x="0" y="1178"/>
                    <a:pt x="206" y="1589"/>
                    <a:pt x="529" y="1648"/>
                  </a:cubicBezTo>
                  <a:cubicBezTo>
                    <a:pt x="543" y="1649"/>
                    <a:pt x="556" y="1650"/>
                    <a:pt x="570" y="1650"/>
                  </a:cubicBezTo>
                  <a:cubicBezTo>
                    <a:pt x="879" y="1650"/>
                    <a:pt x="1178" y="1335"/>
                    <a:pt x="1234" y="913"/>
                  </a:cubicBezTo>
                  <a:cubicBezTo>
                    <a:pt x="1293" y="473"/>
                    <a:pt x="1058" y="61"/>
                    <a:pt x="735" y="3"/>
                  </a:cubicBezTo>
                  <a:cubicBezTo>
                    <a:pt x="721" y="1"/>
                    <a:pt x="707" y="1"/>
                    <a:pt x="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0"/>
            <p:cNvSpPr/>
            <p:nvPr/>
          </p:nvSpPr>
          <p:spPr>
            <a:xfrm>
              <a:off x="1376886" y="3249448"/>
              <a:ext cx="42935" cy="57490"/>
            </a:xfrm>
            <a:custGeom>
              <a:avLst/>
              <a:gdLst/>
              <a:ahLst/>
              <a:cxnLst/>
              <a:rect l="l" t="t" r="r" b="b"/>
              <a:pathLst>
                <a:path w="1000" h="1339" extrusionOk="0">
                  <a:moveTo>
                    <a:pt x="527" y="1"/>
                  </a:moveTo>
                  <a:cubicBezTo>
                    <a:pt x="309" y="1"/>
                    <a:pt x="83" y="274"/>
                    <a:pt x="30" y="596"/>
                  </a:cubicBezTo>
                  <a:cubicBezTo>
                    <a:pt x="0" y="978"/>
                    <a:pt x="147" y="1301"/>
                    <a:pt x="412" y="1330"/>
                  </a:cubicBezTo>
                  <a:cubicBezTo>
                    <a:pt x="436" y="1336"/>
                    <a:pt x="461" y="1338"/>
                    <a:pt x="485" y="1338"/>
                  </a:cubicBezTo>
                  <a:cubicBezTo>
                    <a:pt x="719" y="1338"/>
                    <a:pt x="917" y="1089"/>
                    <a:pt x="970" y="743"/>
                  </a:cubicBezTo>
                  <a:cubicBezTo>
                    <a:pt x="999" y="390"/>
                    <a:pt x="852" y="67"/>
                    <a:pt x="588" y="8"/>
                  </a:cubicBezTo>
                  <a:cubicBezTo>
                    <a:pt x="568" y="3"/>
                    <a:pt x="547" y="1"/>
                    <a:pt x="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0"/>
            <p:cNvSpPr/>
            <p:nvPr/>
          </p:nvSpPr>
          <p:spPr>
            <a:xfrm>
              <a:off x="1212918" y="2785621"/>
              <a:ext cx="145077" cy="628182"/>
            </a:xfrm>
            <a:custGeom>
              <a:avLst/>
              <a:gdLst/>
              <a:ahLst/>
              <a:cxnLst/>
              <a:rect l="l" t="t" r="r" b="b"/>
              <a:pathLst>
                <a:path w="3379" h="14631" extrusionOk="0">
                  <a:moveTo>
                    <a:pt x="1969" y="0"/>
                  </a:moveTo>
                  <a:cubicBezTo>
                    <a:pt x="1822" y="940"/>
                    <a:pt x="1822" y="1910"/>
                    <a:pt x="1557" y="2821"/>
                  </a:cubicBezTo>
                  <a:cubicBezTo>
                    <a:pt x="206" y="7286"/>
                    <a:pt x="0" y="11869"/>
                    <a:pt x="470" y="13073"/>
                  </a:cubicBezTo>
                  <a:cubicBezTo>
                    <a:pt x="970" y="14307"/>
                    <a:pt x="1058" y="14278"/>
                    <a:pt x="1557" y="14630"/>
                  </a:cubicBezTo>
                  <a:lnTo>
                    <a:pt x="2233" y="14630"/>
                  </a:lnTo>
                  <a:cubicBezTo>
                    <a:pt x="2674" y="13426"/>
                    <a:pt x="2850" y="11839"/>
                    <a:pt x="3144" y="10576"/>
                  </a:cubicBezTo>
                  <a:cubicBezTo>
                    <a:pt x="3261" y="10018"/>
                    <a:pt x="3349" y="9489"/>
                    <a:pt x="3379" y="8931"/>
                  </a:cubicBezTo>
                  <a:cubicBezTo>
                    <a:pt x="3379" y="8079"/>
                    <a:pt x="3291" y="7198"/>
                    <a:pt x="3114" y="6375"/>
                  </a:cubicBezTo>
                  <a:cubicBezTo>
                    <a:pt x="2732" y="4260"/>
                    <a:pt x="2351" y="2115"/>
                    <a:pt x="1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0"/>
            <p:cNvSpPr/>
            <p:nvPr/>
          </p:nvSpPr>
          <p:spPr>
            <a:xfrm>
              <a:off x="1267144" y="2977326"/>
              <a:ext cx="315358" cy="451504"/>
            </a:xfrm>
            <a:custGeom>
              <a:avLst/>
              <a:gdLst/>
              <a:ahLst/>
              <a:cxnLst/>
              <a:rect l="l" t="t" r="r" b="b"/>
              <a:pathLst>
                <a:path w="7345" h="10516" extrusionOk="0">
                  <a:moveTo>
                    <a:pt x="7345" y="1"/>
                  </a:moveTo>
                  <a:lnTo>
                    <a:pt x="7345" y="1"/>
                  </a:lnTo>
                  <a:cubicBezTo>
                    <a:pt x="5377" y="3291"/>
                    <a:pt x="2938" y="7668"/>
                    <a:pt x="1234" y="8961"/>
                  </a:cubicBezTo>
                  <a:lnTo>
                    <a:pt x="1" y="9930"/>
                  </a:lnTo>
                  <a:cubicBezTo>
                    <a:pt x="472" y="10347"/>
                    <a:pt x="996" y="10515"/>
                    <a:pt x="1524" y="10515"/>
                  </a:cubicBezTo>
                  <a:cubicBezTo>
                    <a:pt x="2670" y="10515"/>
                    <a:pt x="3831" y="9716"/>
                    <a:pt x="4495" y="8931"/>
                  </a:cubicBezTo>
                  <a:cubicBezTo>
                    <a:pt x="5435" y="7815"/>
                    <a:pt x="6052" y="6258"/>
                    <a:pt x="6493" y="4701"/>
                  </a:cubicBezTo>
                  <a:cubicBezTo>
                    <a:pt x="6934" y="3173"/>
                    <a:pt x="7227" y="1587"/>
                    <a:pt x="73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0"/>
            <p:cNvSpPr/>
            <p:nvPr/>
          </p:nvSpPr>
          <p:spPr>
            <a:xfrm>
              <a:off x="1262121" y="3112313"/>
              <a:ext cx="215705" cy="318234"/>
            </a:xfrm>
            <a:custGeom>
              <a:avLst/>
              <a:gdLst/>
              <a:ahLst/>
              <a:cxnLst/>
              <a:rect l="l" t="t" r="r" b="b"/>
              <a:pathLst>
                <a:path w="5024" h="7412" extrusionOk="0">
                  <a:moveTo>
                    <a:pt x="5024" y="0"/>
                  </a:moveTo>
                  <a:cubicBezTo>
                    <a:pt x="4172" y="529"/>
                    <a:pt x="4025" y="1675"/>
                    <a:pt x="3643" y="2585"/>
                  </a:cubicBezTo>
                  <a:cubicBezTo>
                    <a:pt x="3408" y="3143"/>
                    <a:pt x="3085" y="3672"/>
                    <a:pt x="2673" y="4113"/>
                  </a:cubicBezTo>
                  <a:cubicBezTo>
                    <a:pt x="2203" y="4612"/>
                    <a:pt x="1675" y="4994"/>
                    <a:pt x="1205" y="5435"/>
                  </a:cubicBezTo>
                  <a:cubicBezTo>
                    <a:pt x="735" y="5876"/>
                    <a:pt x="118" y="6081"/>
                    <a:pt x="0" y="6698"/>
                  </a:cubicBezTo>
                  <a:cubicBezTo>
                    <a:pt x="507" y="7152"/>
                    <a:pt x="1159" y="7411"/>
                    <a:pt x="1824" y="7411"/>
                  </a:cubicBezTo>
                  <a:cubicBezTo>
                    <a:pt x="1892" y="7411"/>
                    <a:pt x="1960" y="7409"/>
                    <a:pt x="2027" y="7403"/>
                  </a:cubicBezTo>
                  <a:lnTo>
                    <a:pt x="2615" y="7344"/>
                  </a:lnTo>
                  <a:cubicBezTo>
                    <a:pt x="3584" y="6992"/>
                    <a:pt x="4260" y="6022"/>
                    <a:pt x="4524" y="5024"/>
                  </a:cubicBezTo>
                  <a:cubicBezTo>
                    <a:pt x="4759" y="3995"/>
                    <a:pt x="4789" y="2967"/>
                    <a:pt x="4671" y="1910"/>
                  </a:cubicBezTo>
                  <a:cubicBezTo>
                    <a:pt x="4642" y="1263"/>
                    <a:pt x="4612" y="529"/>
                    <a:pt x="5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0"/>
            <p:cNvSpPr/>
            <p:nvPr/>
          </p:nvSpPr>
          <p:spPr>
            <a:xfrm>
              <a:off x="1038859" y="2508733"/>
              <a:ext cx="94629" cy="2457428"/>
            </a:xfrm>
            <a:custGeom>
              <a:avLst/>
              <a:gdLst/>
              <a:ahLst/>
              <a:cxnLst/>
              <a:rect l="l" t="t" r="r" b="b"/>
              <a:pathLst>
                <a:path w="2204" h="57236" extrusionOk="0">
                  <a:moveTo>
                    <a:pt x="393" y="1"/>
                  </a:moveTo>
                  <a:cubicBezTo>
                    <a:pt x="191" y="1"/>
                    <a:pt x="0" y="133"/>
                    <a:pt x="30" y="398"/>
                  </a:cubicBezTo>
                  <a:cubicBezTo>
                    <a:pt x="705" y="8183"/>
                    <a:pt x="1175" y="15968"/>
                    <a:pt x="1293" y="23753"/>
                  </a:cubicBezTo>
                  <a:cubicBezTo>
                    <a:pt x="1410" y="30627"/>
                    <a:pt x="1264" y="37501"/>
                    <a:pt x="970" y="44376"/>
                  </a:cubicBezTo>
                  <a:cubicBezTo>
                    <a:pt x="793" y="48547"/>
                    <a:pt x="558" y="52690"/>
                    <a:pt x="323" y="56861"/>
                  </a:cubicBezTo>
                  <a:cubicBezTo>
                    <a:pt x="309" y="57111"/>
                    <a:pt x="500" y="57236"/>
                    <a:pt x="698" y="57236"/>
                  </a:cubicBezTo>
                  <a:cubicBezTo>
                    <a:pt x="896" y="57236"/>
                    <a:pt x="1102" y="57111"/>
                    <a:pt x="1117" y="56861"/>
                  </a:cubicBezTo>
                  <a:cubicBezTo>
                    <a:pt x="1528" y="49664"/>
                    <a:pt x="1910" y="42496"/>
                    <a:pt x="2057" y="35298"/>
                  </a:cubicBezTo>
                  <a:cubicBezTo>
                    <a:pt x="2204" y="28247"/>
                    <a:pt x="2115" y="21226"/>
                    <a:pt x="1763" y="14176"/>
                  </a:cubicBezTo>
                  <a:cubicBezTo>
                    <a:pt x="1557" y="9593"/>
                    <a:pt x="1234" y="4980"/>
                    <a:pt x="823" y="398"/>
                  </a:cubicBezTo>
                  <a:cubicBezTo>
                    <a:pt x="808" y="133"/>
                    <a:pt x="59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0"/>
            <p:cNvSpPr/>
            <p:nvPr/>
          </p:nvSpPr>
          <p:spPr>
            <a:xfrm>
              <a:off x="952044" y="3345923"/>
              <a:ext cx="405435" cy="1618650"/>
            </a:xfrm>
            <a:custGeom>
              <a:avLst/>
              <a:gdLst/>
              <a:ahLst/>
              <a:cxnLst/>
              <a:rect l="l" t="t" r="r" b="b"/>
              <a:pathLst>
                <a:path w="9443" h="37700" extrusionOk="0">
                  <a:moveTo>
                    <a:pt x="8971" y="1"/>
                  </a:moveTo>
                  <a:cubicBezTo>
                    <a:pt x="8809" y="1"/>
                    <a:pt x="8644" y="87"/>
                    <a:pt x="8573" y="288"/>
                  </a:cubicBezTo>
                  <a:cubicBezTo>
                    <a:pt x="6928" y="5047"/>
                    <a:pt x="5577" y="9953"/>
                    <a:pt x="4490" y="14888"/>
                  </a:cubicBezTo>
                  <a:cubicBezTo>
                    <a:pt x="3491" y="19412"/>
                    <a:pt x="2727" y="23966"/>
                    <a:pt x="1846" y="28520"/>
                  </a:cubicBezTo>
                  <a:cubicBezTo>
                    <a:pt x="1288" y="31399"/>
                    <a:pt x="700" y="34307"/>
                    <a:pt x="54" y="37215"/>
                  </a:cubicBezTo>
                  <a:cubicBezTo>
                    <a:pt x="0" y="37501"/>
                    <a:pt x="261" y="37700"/>
                    <a:pt x="494" y="37700"/>
                  </a:cubicBezTo>
                  <a:cubicBezTo>
                    <a:pt x="645" y="37700"/>
                    <a:pt x="783" y="37617"/>
                    <a:pt x="818" y="37421"/>
                  </a:cubicBezTo>
                  <a:cubicBezTo>
                    <a:pt x="2933" y="27961"/>
                    <a:pt x="4226" y="18326"/>
                    <a:pt x="6752" y="8954"/>
                  </a:cubicBezTo>
                  <a:cubicBezTo>
                    <a:pt x="7516" y="6104"/>
                    <a:pt x="8368" y="3284"/>
                    <a:pt x="9337" y="493"/>
                  </a:cubicBezTo>
                  <a:cubicBezTo>
                    <a:pt x="9443" y="194"/>
                    <a:pt x="9211" y="1"/>
                    <a:pt x="89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0"/>
            <p:cNvSpPr/>
            <p:nvPr/>
          </p:nvSpPr>
          <p:spPr>
            <a:xfrm>
              <a:off x="669275" y="2697304"/>
              <a:ext cx="526040" cy="2078741"/>
            </a:xfrm>
            <a:custGeom>
              <a:avLst/>
              <a:gdLst/>
              <a:ahLst/>
              <a:cxnLst/>
              <a:rect l="l" t="t" r="r" b="b"/>
              <a:pathLst>
                <a:path w="12252" h="48416" extrusionOk="0">
                  <a:moveTo>
                    <a:pt x="1" y="1"/>
                  </a:moveTo>
                  <a:lnTo>
                    <a:pt x="1" y="1"/>
                  </a:lnTo>
                  <a:cubicBezTo>
                    <a:pt x="2028" y="13309"/>
                    <a:pt x="5729" y="23767"/>
                    <a:pt x="6287" y="37457"/>
                  </a:cubicBezTo>
                  <a:lnTo>
                    <a:pt x="9137" y="48415"/>
                  </a:lnTo>
                  <a:cubicBezTo>
                    <a:pt x="12251" y="28997"/>
                    <a:pt x="7316" y="1771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0"/>
            <p:cNvSpPr/>
            <p:nvPr/>
          </p:nvSpPr>
          <p:spPr>
            <a:xfrm>
              <a:off x="591090" y="3306551"/>
              <a:ext cx="485638" cy="1828945"/>
            </a:xfrm>
            <a:custGeom>
              <a:avLst/>
              <a:gdLst/>
              <a:ahLst/>
              <a:cxnLst/>
              <a:rect l="l" t="t" r="r" b="b"/>
              <a:pathLst>
                <a:path w="11311" h="42598" extrusionOk="0">
                  <a:moveTo>
                    <a:pt x="0" y="0"/>
                  </a:moveTo>
                  <a:lnTo>
                    <a:pt x="9195" y="42598"/>
                  </a:lnTo>
                  <a:lnTo>
                    <a:pt x="11311" y="34401"/>
                  </a:lnTo>
                  <a:cubicBezTo>
                    <a:pt x="10547" y="21857"/>
                    <a:pt x="6346" y="1089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0"/>
            <p:cNvSpPr/>
            <p:nvPr/>
          </p:nvSpPr>
          <p:spPr>
            <a:xfrm>
              <a:off x="983344" y="4364770"/>
              <a:ext cx="503327" cy="775793"/>
            </a:xfrm>
            <a:custGeom>
              <a:avLst/>
              <a:gdLst/>
              <a:ahLst/>
              <a:cxnLst/>
              <a:rect l="l" t="t" r="r" b="b"/>
              <a:pathLst>
                <a:path w="11723" h="18069" extrusionOk="0">
                  <a:moveTo>
                    <a:pt x="11722" y="1"/>
                  </a:moveTo>
                  <a:cubicBezTo>
                    <a:pt x="6757" y="2880"/>
                    <a:pt x="2880" y="7287"/>
                    <a:pt x="647" y="12575"/>
                  </a:cubicBezTo>
                  <a:lnTo>
                    <a:pt x="1" y="18068"/>
                  </a:lnTo>
                  <a:cubicBezTo>
                    <a:pt x="3585" y="11840"/>
                    <a:pt x="7492" y="5818"/>
                    <a:pt x="11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0" name="Google Shape;2360;p90"/>
          <p:cNvSpPr txBox="1"/>
          <p:nvPr/>
        </p:nvSpPr>
        <p:spPr>
          <a:xfrm>
            <a:off x="-110025" y="3692463"/>
            <a:ext cx="8916000" cy="1209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700" b="1">
                <a:solidFill>
                  <a:schemeClr val="accent4"/>
                </a:solidFill>
                <a:latin typeface="Alef"/>
                <a:ea typeface="Alef"/>
                <a:cs typeface="Alef"/>
                <a:sym typeface="Alef"/>
              </a:rPr>
              <a:t>איור 3ג:</a:t>
            </a:r>
            <a:r>
              <a:rPr lang="en" sz="1700">
                <a:latin typeface="Alef"/>
                <a:ea typeface="Alef"/>
                <a:cs typeface="Alef"/>
                <a:sym typeface="Alef"/>
              </a:rPr>
              <a:t> כושר הייצור של ויטמינים B2 ו- ויטמין E ביחס לצריכה המומלצת לכלל האוכלוסייה מתחת ל-100% לפני שני התרחישים בהתאם לאוכלוסייה ב- 2018 ובהתאם לצפי האוכלוסייה ב- 2035.</a:t>
            </a:r>
            <a:endParaRPr sz="1700">
              <a:latin typeface="Alef"/>
              <a:ea typeface="Alef"/>
              <a:cs typeface="Alef"/>
              <a:sym typeface="Alef"/>
            </a:endParaRPr>
          </a:p>
          <a:p>
            <a:pPr marL="0" lvl="0" indent="0" algn="r" rtl="1">
              <a:spcBef>
                <a:spcPts val="0"/>
              </a:spcBef>
              <a:spcAft>
                <a:spcPts val="0"/>
              </a:spcAft>
              <a:buNone/>
            </a:pPr>
            <a:r>
              <a:rPr lang="en" sz="1700">
                <a:latin typeface="Alef"/>
                <a:ea typeface="Alef"/>
                <a:cs typeface="Alef"/>
                <a:sym typeface="Alef"/>
              </a:rPr>
              <a:t>בשנת 2035 צפוי יותר מחסור בעוד ויטמינים בייצור חקלאי בשטח המשמש כיום למזון אדם מאשר בניצול כלל השטח.</a:t>
            </a:r>
            <a:endParaRPr sz="1700">
              <a:latin typeface="Alef"/>
              <a:ea typeface="Alef"/>
              <a:cs typeface="Alef"/>
              <a:sym typeface="Alef"/>
            </a:endParaRPr>
          </a:p>
        </p:txBody>
      </p:sp>
      <p:pic>
        <p:nvPicPr>
          <p:cNvPr id="2361" name="Google Shape;2361;p90"/>
          <p:cNvPicPr preferRelativeResize="0"/>
          <p:nvPr/>
        </p:nvPicPr>
        <p:blipFill>
          <a:blip r:embed="rId3">
            <a:alphaModFix/>
          </a:blip>
          <a:stretch>
            <a:fillRect/>
          </a:stretch>
        </p:blipFill>
        <p:spPr>
          <a:xfrm>
            <a:off x="0" y="0"/>
            <a:ext cx="9144000" cy="3649950"/>
          </a:xfrm>
          <a:prstGeom prst="rect">
            <a:avLst/>
          </a:prstGeom>
          <a:noFill/>
          <a:ln>
            <a:noFill/>
          </a:ln>
        </p:spPr>
      </p:pic>
      <p:sp>
        <p:nvSpPr>
          <p:cNvPr id="2362" name="Google Shape;2362;p90"/>
          <p:cNvSpPr/>
          <p:nvPr/>
        </p:nvSpPr>
        <p:spPr>
          <a:xfrm>
            <a:off x="3291225" y="2648300"/>
            <a:ext cx="872700" cy="719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0"/>
          <p:cNvSpPr/>
          <p:nvPr/>
        </p:nvSpPr>
        <p:spPr>
          <a:xfrm>
            <a:off x="6460000" y="2648300"/>
            <a:ext cx="1010400" cy="704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368" name="Google Shape;2368;p91"/>
          <p:cNvGrpSpPr/>
          <p:nvPr/>
        </p:nvGrpSpPr>
        <p:grpSpPr>
          <a:xfrm flipH="1">
            <a:off x="487387" y="4197955"/>
            <a:ext cx="2661929" cy="823050"/>
            <a:chOff x="6396343" y="4374305"/>
            <a:chExt cx="1511773" cy="573354"/>
          </a:xfrm>
        </p:grpSpPr>
        <p:grpSp>
          <p:nvGrpSpPr>
            <p:cNvPr id="2369" name="Google Shape;2369;p91"/>
            <p:cNvGrpSpPr/>
            <p:nvPr/>
          </p:nvGrpSpPr>
          <p:grpSpPr>
            <a:xfrm rot="4001758">
              <a:off x="7633951" y="4773240"/>
              <a:ext cx="111770" cy="119099"/>
              <a:chOff x="3004175" y="2950750"/>
              <a:chExt cx="195825" cy="208700"/>
            </a:xfrm>
          </p:grpSpPr>
          <p:sp>
            <p:nvSpPr>
              <p:cNvPr id="2370" name="Google Shape;2370;p91"/>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1"/>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2" name="Google Shape;2372;p91"/>
            <p:cNvGrpSpPr/>
            <p:nvPr/>
          </p:nvGrpSpPr>
          <p:grpSpPr>
            <a:xfrm>
              <a:off x="6980311" y="4374305"/>
              <a:ext cx="196224" cy="439790"/>
              <a:chOff x="3004175" y="2722350"/>
              <a:chExt cx="195950" cy="439175"/>
            </a:xfrm>
          </p:grpSpPr>
          <p:sp>
            <p:nvSpPr>
              <p:cNvPr id="2373" name="Google Shape;2373;p91"/>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1"/>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1"/>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1"/>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1"/>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1"/>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1"/>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0" name="Google Shape;2380;p91"/>
            <p:cNvGrpSpPr/>
            <p:nvPr/>
          </p:nvGrpSpPr>
          <p:grpSpPr>
            <a:xfrm>
              <a:off x="7363411" y="4508535"/>
              <a:ext cx="130012" cy="257908"/>
              <a:chOff x="3213925" y="2904475"/>
              <a:chExt cx="173650" cy="344475"/>
            </a:xfrm>
          </p:grpSpPr>
          <p:sp>
            <p:nvSpPr>
              <p:cNvPr id="2381" name="Google Shape;2381;p91"/>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1"/>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1"/>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1"/>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1"/>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1"/>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1"/>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8" name="Google Shape;2388;p91"/>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9" name="Google Shape;2389;p91"/>
          <p:cNvGrpSpPr/>
          <p:nvPr/>
        </p:nvGrpSpPr>
        <p:grpSpPr>
          <a:xfrm flipH="1">
            <a:off x="6841521" y="4028188"/>
            <a:ext cx="1858821" cy="1104358"/>
            <a:chOff x="1149058" y="2602676"/>
            <a:chExt cx="1208518" cy="718001"/>
          </a:xfrm>
        </p:grpSpPr>
        <p:sp>
          <p:nvSpPr>
            <p:cNvPr id="2390" name="Google Shape;2390;p91"/>
            <p:cNvSpPr/>
            <p:nvPr/>
          </p:nvSpPr>
          <p:spPr>
            <a:xfrm>
              <a:off x="2162722" y="3247824"/>
              <a:ext cx="19970" cy="4659"/>
            </a:xfrm>
            <a:custGeom>
              <a:avLst/>
              <a:gdLst/>
              <a:ahLst/>
              <a:cxnLst/>
              <a:rect l="l" t="t" r="r" b="b"/>
              <a:pathLst>
                <a:path w="1273" h="297" extrusionOk="0">
                  <a:moveTo>
                    <a:pt x="651" y="1"/>
                  </a:moveTo>
                  <a:cubicBezTo>
                    <a:pt x="267" y="1"/>
                    <a:pt x="0" y="60"/>
                    <a:pt x="0" y="149"/>
                  </a:cubicBezTo>
                  <a:cubicBezTo>
                    <a:pt x="0" y="208"/>
                    <a:pt x="296" y="296"/>
                    <a:pt x="651" y="296"/>
                  </a:cubicBezTo>
                  <a:cubicBezTo>
                    <a:pt x="1006" y="296"/>
                    <a:pt x="1272" y="208"/>
                    <a:pt x="1272" y="149"/>
                  </a:cubicBezTo>
                  <a:cubicBezTo>
                    <a:pt x="1272" y="60"/>
                    <a:pt x="1006" y="1"/>
                    <a:pt x="6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91"/>
            <p:cNvSpPr/>
            <p:nvPr/>
          </p:nvSpPr>
          <p:spPr>
            <a:xfrm>
              <a:off x="2182205" y="3236576"/>
              <a:ext cx="19500" cy="4769"/>
            </a:xfrm>
            <a:custGeom>
              <a:avLst/>
              <a:gdLst/>
              <a:ahLst/>
              <a:cxnLst/>
              <a:rect l="l" t="t" r="r" b="b"/>
              <a:pathLst>
                <a:path w="1243" h="304" extrusionOk="0">
                  <a:moveTo>
                    <a:pt x="785" y="0"/>
                  </a:moveTo>
                  <a:cubicBezTo>
                    <a:pt x="732" y="0"/>
                    <a:pt x="677" y="3"/>
                    <a:pt x="621" y="8"/>
                  </a:cubicBezTo>
                  <a:cubicBezTo>
                    <a:pt x="237" y="8"/>
                    <a:pt x="0" y="67"/>
                    <a:pt x="0" y="156"/>
                  </a:cubicBezTo>
                  <a:cubicBezTo>
                    <a:pt x="0" y="215"/>
                    <a:pt x="296" y="304"/>
                    <a:pt x="621" y="304"/>
                  </a:cubicBezTo>
                  <a:cubicBezTo>
                    <a:pt x="976" y="304"/>
                    <a:pt x="1242" y="215"/>
                    <a:pt x="1242" y="156"/>
                  </a:cubicBezTo>
                  <a:cubicBezTo>
                    <a:pt x="1242" y="58"/>
                    <a:pt x="1040" y="0"/>
                    <a:pt x="7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91"/>
            <p:cNvSpPr/>
            <p:nvPr/>
          </p:nvSpPr>
          <p:spPr>
            <a:xfrm>
              <a:off x="2191477" y="3250146"/>
              <a:ext cx="19500" cy="4659"/>
            </a:xfrm>
            <a:custGeom>
              <a:avLst/>
              <a:gdLst/>
              <a:ahLst/>
              <a:cxnLst/>
              <a:rect l="l" t="t" r="r" b="b"/>
              <a:pathLst>
                <a:path w="1243" h="297" extrusionOk="0">
                  <a:moveTo>
                    <a:pt x="622" y="1"/>
                  </a:moveTo>
                  <a:cubicBezTo>
                    <a:pt x="237" y="1"/>
                    <a:pt x="1" y="60"/>
                    <a:pt x="1" y="148"/>
                  </a:cubicBezTo>
                  <a:cubicBezTo>
                    <a:pt x="1" y="208"/>
                    <a:pt x="297" y="296"/>
                    <a:pt x="622" y="296"/>
                  </a:cubicBezTo>
                  <a:cubicBezTo>
                    <a:pt x="977" y="296"/>
                    <a:pt x="1243" y="208"/>
                    <a:pt x="1243" y="148"/>
                  </a:cubicBezTo>
                  <a:cubicBezTo>
                    <a:pt x="1243" y="60"/>
                    <a:pt x="977" y="1"/>
                    <a:pt x="6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1"/>
            <p:cNvSpPr/>
            <p:nvPr/>
          </p:nvSpPr>
          <p:spPr>
            <a:xfrm>
              <a:off x="1589312" y="3193546"/>
              <a:ext cx="19970" cy="4659"/>
            </a:xfrm>
            <a:custGeom>
              <a:avLst/>
              <a:gdLst/>
              <a:ahLst/>
              <a:cxnLst/>
              <a:rect l="l" t="t" r="r" b="b"/>
              <a:pathLst>
                <a:path w="1273" h="297" extrusionOk="0">
                  <a:moveTo>
                    <a:pt x="622" y="1"/>
                  </a:moveTo>
                  <a:cubicBezTo>
                    <a:pt x="267" y="1"/>
                    <a:pt x="1" y="89"/>
                    <a:pt x="1" y="149"/>
                  </a:cubicBezTo>
                  <a:cubicBezTo>
                    <a:pt x="1" y="237"/>
                    <a:pt x="297" y="296"/>
                    <a:pt x="622" y="296"/>
                  </a:cubicBezTo>
                  <a:cubicBezTo>
                    <a:pt x="1006" y="296"/>
                    <a:pt x="1273" y="237"/>
                    <a:pt x="1273" y="149"/>
                  </a:cubicBezTo>
                  <a:cubicBezTo>
                    <a:pt x="1273" y="89"/>
                    <a:pt x="977" y="1"/>
                    <a:pt x="6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1"/>
            <p:cNvSpPr/>
            <p:nvPr/>
          </p:nvSpPr>
          <p:spPr>
            <a:xfrm>
              <a:off x="1607870" y="3182878"/>
              <a:ext cx="19970" cy="4659"/>
            </a:xfrm>
            <a:custGeom>
              <a:avLst/>
              <a:gdLst/>
              <a:ahLst/>
              <a:cxnLst/>
              <a:rect l="l" t="t" r="r" b="b"/>
              <a:pathLst>
                <a:path w="1273" h="297" extrusionOk="0">
                  <a:moveTo>
                    <a:pt x="622" y="1"/>
                  </a:moveTo>
                  <a:cubicBezTo>
                    <a:pt x="267" y="1"/>
                    <a:pt x="1" y="60"/>
                    <a:pt x="1" y="148"/>
                  </a:cubicBezTo>
                  <a:cubicBezTo>
                    <a:pt x="1" y="208"/>
                    <a:pt x="267" y="296"/>
                    <a:pt x="622" y="296"/>
                  </a:cubicBezTo>
                  <a:cubicBezTo>
                    <a:pt x="1006" y="296"/>
                    <a:pt x="1272" y="208"/>
                    <a:pt x="1272" y="148"/>
                  </a:cubicBezTo>
                  <a:cubicBezTo>
                    <a:pt x="1272" y="60"/>
                    <a:pt x="1006" y="1"/>
                    <a:pt x="6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1"/>
            <p:cNvSpPr/>
            <p:nvPr/>
          </p:nvSpPr>
          <p:spPr>
            <a:xfrm>
              <a:off x="1617157" y="3195867"/>
              <a:ext cx="19955" cy="4659"/>
            </a:xfrm>
            <a:custGeom>
              <a:avLst/>
              <a:gdLst/>
              <a:ahLst/>
              <a:cxnLst/>
              <a:rect l="l" t="t" r="r" b="b"/>
              <a:pathLst>
                <a:path w="1272" h="297" extrusionOk="0">
                  <a:moveTo>
                    <a:pt x="621" y="1"/>
                  </a:moveTo>
                  <a:cubicBezTo>
                    <a:pt x="266" y="1"/>
                    <a:pt x="0" y="89"/>
                    <a:pt x="0" y="148"/>
                  </a:cubicBezTo>
                  <a:cubicBezTo>
                    <a:pt x="0" y="237"/>
                    <a:pt x="296" y="296"/>
                    <a:pt x="621" y="296"/>
                  </a:cubicBezTo>
                  <a:cubicBezTo>
                    <a:pt x="1006" y="296"/>
                    <a:pt x="1272" y="237"/>
                    <a:pt x="1272" y="148"/>
                  </a:cubicBezTo>
                  <a:cubicBezTo>
                    <a:pt x="1272" y="89"/>
                    <a:pt x="1006" y="1"/>
                    <a:pt x="6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1"/>
            <p:cNvSpPr/>
            <p:nvPr/>
          </p:nvSpPr>
          <p:spPr>
            <a:xfrm>
              <a:off x="1522515" y="3313696"/>
              <a:ext cx="19970" cy="4659"/>
            </a:xfrm>
            <a:custGeom>
              <a:avLst/>
              <a:gdLst/>
              <a:ahLst/>
              <a:cxnLst/>
              <a:rect l="l" t="t" r="r" b="b"/>
              <a:pathLst>
                <a:path w="1273" h="297" extrusionOk="0">
                  <a:moveTo>
                    <a:pt x="651" y="1"/>
                  </a:moveTo>
                  <a:cubicBezTo>
                    <a:pt x="267" y="1"/>
                    <a:pt x="0" y="90"/>
                    <a:pt x="0" y="149"/>
                  </a:cubicBezTo>
                  <a:cubicBezTo>
                    <a:pt x="0" y="238"/>
                    <a:pt x="267" y="297"/>
                    <a:pt x="651" y="297"/>
                  </a:cubicBezTo>
                  <a:cubicBezTo>
                    <a:pt x="1006" y="297"/>
                    <a:pt x="1272" y="238"/>
                    <a:pt x="1272" y="149"/>
                  </a:cubicBezTo>
                  <a:cubicBezTo>
                    <a:pt x="1272" y="90"/>
                    <a:pt x="1006" y="1"/>
                    <a:pt x="6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1"/>
            <p:cNvSpPr/>
            <p:nvPr/>
          </p:nvSpPr>
          <p:spPr>
            <a:xfrm>
              <a:off x="1541999" y="3302574"/>
              <a:ext cx="19500" cy="4643"/>
            </a:xfrm>
            <a:custGeom>
              <a:avLst/>
              <a:gdLst/>
              <a:ahLst/>
              <a:cxnLst/>
              <a:rect l="l" t="t" r="r" b="b"/>
              <a:pathLst>
                <a:path w="1243" h="296" extrusionOk="0">
                  <a:moveTo>
                    <a:pt x="622" y="0"/>
                  </a:moveTo>
                  <a:cubicBezTo>
                    <a:pt x="237" y="0"/>
                    <a:pt x="1" y="89"/>
                    <a:pt x="1" y="148"/>
                  </a:cubicBezTo>
                  <a:cubicBezTo>
                    <a:pt x="1" y="237"/>
                    <a:pt x="296" y="296"/>
                    <a:pt x="622" y="296"/>
                  </a:cubicBezTo>
                  <a:cubicBezTo>
                    <a:pt x="976" y="296"/>
                    <a:pt x="1243" y="237"/>
                    <a:pt x="1243" y="148"/>
                  </a:cubicBezTo>
                  <a:cubicBezTo>
                    <a:pt x="1243" y="59"/>
                    <a:pt x="947" y="0"/>
                    <a:pt x="6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1"/>
            <p:cNvSpPr/>
            <p:nvPr/>
          </p:nvSpPr>
          <p:spPr>
            <a:xfrm>
              <a:off x="1550815" y="3316018"/>
              <a:ext cx="19970" cy="4659"/>
            </a:xfrm>
            <a:custGeom>
              <a:avLst/>
              <a:gdLst/>
              <a:ahLst/>
              <a:cxnLst/>
              <a:rect l="l" t="t" r="r" b="b"/>
              <a:pathLst>
                <a:path w="1273" h="297" extrusionOk="0">
                  <a:moveTo>
                    <a:pt x="651" y="1"/>
                  </a:moveTo>
                  <a:cubicBezTo>
                    <a:pt x="296" y="1"/>
                    <a:pt x="0" y="60"/>
                    <a:pt x="0" y="149"/>
                  </a:cubicBezTo>
                  <a:cubicBezTo>
                    <a:pt x="0" y="237"/>
                    <a:pt x="296" y="297"/>
                    <a:pt x="651" y="297"/>
                  </a:cubicBezTo>
                  <a:cubicBezTo>
                    <a:pt x="976" y="297"/>
                    <a:pt x="1272" y="237"/>
                    <a:pt x="1272" y="149"/>
                  </a:cubicBezTo>
                  <a:cubicBezTo>
                    <a:pt x="1272" y="60"/>
                    <a:pt x="976" y="1"/>
                    <a:pt x="6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1"/>
            <p:cNvSpPr/>
            <p:nvPr/>
          </p:nvSpPr>
          <p:spPr>
            <a:xfrm>
              <a:off x="1913133" y="3210708"/>
              <a:ext cx="12534" cy="3263"/>
            </a:xfrm>
            <a:custGeom>
              <a:avLst/>
              <a:gdLst/>
              <a:ahLst/>
              <a:cxnLst/>
              <a:rect l="l" t="t" r="r" b="b"/>
              <a:pathLst>
                <a:path w="799" h="208" extrusionOk="0">
                  <a:moveTo>
                    <a:pt x="385" y="1"/>
                  </a:moveTo>
                  <a:cubicBezTo>
                    <a:pt x="178" y="1"/>
                    <a:pt x="0" y="30"/>
                    <a:pt x="0" y="90"/>
                  </a:cubicBezTo>
                  <a:cubicBezTo>
                    <a:pt x="0" y="149"/>
                    <a:pt x="178" y="208"/>
                    <a:pt x="385" y="208"/>
                  </a:cubicBezTo>
                  <a:cubicBezTo>
                    <a:pt x="621" y="208"/>
                    <a:pt x="799" y="149"/>
                    <a:pt x="799" y="90"/>
                  </a:cubicBezTo>
                  <a:cubicBezTo>
                    <a:pt x="799" y="30"/>
                    <a:pt x="621" y="1"/>
                    <a:pt x="3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1"/>
            <p:cNvSpPr/>
            <p:nvPr/>
          </p:nvSpPr>
          <p:spPr>
            <a:xfrm>
              <a:off x="1925197" y="3202833"/>
              <a:ext cx="12534" cy="3718"/>
            </a:xfrm>
            <a:custGeom>
              <a:avLst/>
              <a:gdLst/>
              <a:ahLst/>
              <a:cxnLst/>
              <a:rect l="l" t="t" r="r" b="b"/>
              <a:pathLst>
                <a:path w="799" h="237" extrusionOk="0">
                  <a:moveTo>
                    <a:pt x="385" y="0"/>
                  </a:moveTo>
                  <a:cubicBezTo>
                    <a:pt x="178" y="0"/>
                    <a:pt x="0" y="59"/>
                    <a:pt x="0" y="118"/>
                  </a:cubicBezTo>
                  <a:cubicBezTo>
                    <a:pt x="0" y="207"/>
                    <a:pt x="178" y="237"/>
                    <a:pt x="385" y="237"/>
                  </a:cubicBezTo>
                  <a:cubicBezTo>
                    <a:pt x="621" y="237"/>
                    <a:pt x="799" y="207"/>
                    <a:pt x="799" y="118"/>
                  </a:cubicBezTo>
                  <a:cubicBezTo>
                    <a:pt x="799" y="89"/>
                    <a:pt x="621" y="0"/>
                    <a:pt x="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1"/>
            <p:cNvSpPr/>
            <p:nvPr/>
          </p:nvSpPr>
          <p:spPr>
            <a:xfrm>
              <a:off x="1931221" y="3212104"/>
              <a:ext cx="13005" cy="3734"/>
            </a:xfrm>
            <a:custGeom>
              <a:avLst/>
              <a:gdLst/>
              <a:ahLst/>
              <a:cxnLst/>
              <a:rect l="l" t="t" r="r" b="b"/>
              <a:pathLst>
                <a:path w="829" h="238" extrusionOk="0">
                  <a:moveTo>
                    <a:pt x="415" y="1"/>
                  </a:moveTo>
                  <a:cubicBezTo>
                    <a:pt x="208" y="1"/>
                    <a:pt x="1" y="60"/>
                    <a:pt x="1" y="119"/>
                  </a:cubicBezTo>
                  <a:cubicBezTo>
                    <a:pt x="1" y="208"/>
                    <a:pt x="208" y="237"/>
                    <a:pt x="415" y="237"/>
                  </a:cubicBezTo>
                  <a:cubicBezTo>
                    <a:pt x="651" y="237"/>
                    <a:pt x="829" y="208"/>
                    <a:pt x="829" y="119"/>
                  </a:cubicBezTo>
                  <a:cubicBezTo>
                    <a:pt x="829" y="60"/>
                    <a:pt x="651"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1"/>
            <p:cNvSpPr/>
            <p:nvPr/>
          </p:nvSpPr>
          <p:spPr>
            <a:xfrm>
              <a:off x="1644061" y="2632623"/>
              <a:ext cx="81669" cy="65935"/>
            </a:xfrm>
            <a:custGeom>
              <a:avLst/>
              <a:gdLst/>
              <a:ahLst/>
              <a:cxnLst/>
              <a:rect l="l" t="t" r="r" b="b"/>
              <a:pathLst>
                <a:path w="5206" h="4203" extrusionOk="0">
                  <a:moveTo>
                    <a:pt x="3282" y="0"/>
                  </a:moveTo>
                  <a:cubicBezTo>
                    <a:pt x="2426" y="0"/>
                    <a:pt x="2100" y="1896"/>
                    <a:pt x="2100" y="1896"/>
                  </a:cubicBezTo>
                  <a:cubicBezTo>
                    <a:pt x="2100" y="1896"/>
                    <a:pt x="1718" y="200"/>
                    <a:pt x="1039" y="200"/>
                  </a:cubicBezTo>
                  <a:cubicBezTo>
                    <a:pt x="963" y="200"/>
                    <a:pt x="883" y="222"/>
                    <a:pt x="799" y="270"/>
                  </a:cubicBezTo>
                  <a:cubicBezTo>
                    <a:pt x="0" y="802"/>
                    <a:pt x="2100" y="4203"/>
                    <a:pt x="2100" y="4203"/>
                  </a:cubicBezTo>
                  <a:cubicBezTo>
                    <a:pt x="2100" y="4203"/>
                    <a:pt x="5205" y="1423"/>
                    <a:pt x="3874" y="270"/>
                  </a:cubicBezTo>
                  <a:cubicBezTo>
                    <a:pt x="3654" y="79"/>
                    <a:pt x="3457" y="0"/>
                    <a:pt x="3282" y="0"/>
                  </a:cubicBezTo>
                  <a:close/>
                </a:path>
              </a:pathLst>
            </a:custGeom>
            <a:solidFill>
              <a:srgbClr val="E3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1"/>
            <p:cNvSpPr/>
            <p:nvPr/>
          </p:nvSpPr>
          <p:spPr>
            <a:xfrm>
              <a:off x="1503031" y="2628827"/>
              <a:ext cx="115993" cy="64633"/>
            </a:xfrm>
            <a:custGeom>
              <a:avLst/>
              <a:gdLst/>
              <a:ahLst/>
              <a:cxnLst/>
              <a:rect l="l" t="t" r="r" b="b"/>
              <a:pathLst>
                <a:path w="7394" h="4120" extrusionOk="0">
                  <a:moveTo>
                    <a:pt x="3612" y="0"/>
                  </a:moveTo>
                  <a:cubicBezTo>
                    <a:pt x="3262" y="0"/>
                    <a:pt x="2958" y="1902"/>
                    <a:pt x="2958" y="1902"/>
                  </a:cubicBezTo>
                  <a:cubicBezTo>
                    <a:pt x="2958" y="1902"/>
                    <a:pt x="2677" y="1082"/>
                    <a:pt x="2135" y="1082"/>
                  </a:cubicBezTo>
                  <a:cubicBezTo>
                    <a:pt x="2042" y="1082"/>
                    <a:pt x="1942" y="1106"/>
                    <a:pt x="1834" y="1162"/>
                  </a:cubicBezTo>
                  <a:cubicBezTo>
                    <a:pt x="1095" y="1517"/>
                    <a:pt x="1095" y="2996"/>
                    <a:pt x="1095" y="2996"/>
                  </a:cubicBezTo>
                  <a:cubicBezTo>
                    <a:pt x="1095" y="2996"/>
                    <a:pt x="937" y="2667"/>
                    <a:pt x="718" y="2667"/>
                  </a:cubicBezTo>
                  <a:cubicBezTo>
                    <a:pt x="608" y="2667"/>
                    <a:pt x="483" y="2750"/>
                    <a:pt x="355" y="2996"/>
                  </a:cubicBezTo>
                  <a:cubicBezTo>
                    <a:pt x="0" y="3735"/>
                    <a:pt x="2218" y="4120"/>
                    <a:pt x="2218" y="4120"/>
                  </a:cubicBezTo>
                  <a:lnTo>
                    <a:pt x="4791" y="3380"/>
                  </a:lnTo>
                  <a:cubicBezTo>
                    <a:pt x="4791" y="3380"/>
                    <a:pt x="7394" y="1162"/>
                    <a:pt x="6654" y="778"/>
                  </a:cubicBezTo>
                  <a:cubicBezTo>
                    <a:pt x="6575" y="740"/>
                    <a:pt x="6500" y="723"/>
                    <a:pt x="6429" y="723"/>
                  </a:cubicBezTo>
                  <a:cubicBezTo>
                    <a:pt x="5837" y="723"/>
                    <a:pt x="5530" y="1902"/>
                    <a:pt x="5530" y="1902"/>
                  </a:cubicBezTo>
                  <a:cubicBezTo>
                    <a:pt x="5530" y="1902"/>
                    <a:pt x="5915" y="39"/>
                    <a:pt x="4791" y="39"/>
                  </a:cubicBezTo>
                  <a:cubicBezTo>
                    <a:pt x="4083" y="39"/>
                    <a:pt x="4143" y="659"/>
                    <a:pt x="4274" y="1096"/>
                  </a:cubicBezTo>
                  <a:lnTo>
                    <a:pt x="4274" y="1096"/>
                  </a:lnTo>
                  <a:cubicBezTo>
                    <a:pt x="4129" y="745"/>
                    <a:pt x="3908" y="267"/>
                    <a:pt x="3697" y="39"/>
                  </a:cubicBezTo>
                  <a:cubicBezTo>
                    <a:pt x="3669" y="12"/>
                    <a:pt x="3640" y="0"/>
                    <a:pt x="3612" y="0"/>
                  </a:cubicBezTo>
                  <a:close/>
                </a:path>
              </a:pathLst>
            </a:custGeom>
            <a:solidFill>
              <a:srgbClr val="E3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1"/>
            <p:cNvSpPr/>
            <p:nvPr/>
          </p:nvSpPr>
          <p:spPr>
            <a:xfrm>
              <a:off x="1589783" y="2681851"/>
              <a:ext cx="46404" cy="25069"/>
            </a:xfrm>
            <a:custGeom>
              <a:avLst/>
              <a:gdLst/>
              <a:ahLst/>
              <a:cxnLst/>
              <a:rect l="l" t="t" r="r" b="b"/>
              <a:pathLst>
                <a:path w="2958" h="1598" extrusionOk="0">
                  <a:moveTo>
                    <a:pt x="0" y="0"/>
                  </a:moveTo>
                  <a:lnTo>
                    <a:pt x="562" y="1597"/>
                  </a:lnTo>
                  <a:lnTo>
                    <a:pt x="2958" y="740"/>
                  </a:lnTo>
                  <a:cubicBezTo>
                    <a:pt x="1864" y="0"/>
                    <a:pt x="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1"/>
            <p:cNvSpPr/>
            <p:nvPr/>
          </p:nvSpPr>
          <p:spPr>
            <a:xfrm>
              <a:off x="1589783" y="2716646"/>
              <a:ext cx="40835" cy="19860"/>
            </a:xfrm>
            <a:custGeom>
              <a:avLst/>
              <a:gdLst/>
              <a:ahLst/>
              <a:cxnLst/>
              <a:rect l="l" t="t" r="r" b="b"/>
              <a:pathLst>
                <a:path w="2603" h="1266" extrusionOk="0">
                  <a:moveTo>
                    <a:pt x="2603" y="0"/>
                  </a:moveTo>
                  <a:lnTo>
                    <a:pt x="385" y="740"/>
                  </a:lnTo>
                  <a:lnTo>
                    <a:pt x="0" y="1094"/>
                  </a:lnTo>
                  <a:cubicBezTo>
                    <a:pt x="0" y="1094"/>
                    <a:pt x="0" y="1265"/>
                    <a:pt x="333" y="1265"/>
                  </a:cubicBezTo>
                  <a:cubicBezTo>
                    <a:pt x="500" y="1265"/>
                    <a:pt x="750" y="1223"/>
                    <a:pt x="1124" y="1094"/>
                  </a:cubicBezTo>
                  <a:cubicBezTo>
                    <a:pt x="2218" y="740"/>
                    <a:pt x="2603" y="0"/>
                    <a:pt x="26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91"/>
            <p:cNvSpPr/>
            <p:nvPr/>
          </p:nvSpPr>
          <p:spPr>
            <a:xfrm>
              <a:off x="1392152" y="3116536"/>
              <a:ext cx="52898" cy="146615"/>
            </a:xfrm>
            <a:custGeom>
              <a:avLst/>
              <a:gdLst/>
              <a:ahLst/>
              <a:cxnLst/>
              <a:rect l="l" t="t" r="r" b="b"/>
              <a:pathLst>
                <a:path w="3372" h="9346" extrusionOk="0">
                  <a:moveTo>
                    <a:pt x="30" y="1"/>
                  </a:moveTo>
                  <a:cubicBezTo>
                    <a:pt x="30" y="770"/>
                    <a:pt x="1" y="1509"/>
                    <a:pt x="30" y="2248"/>
                  </a:cubicBezTo>
                  <a:cubicBezTo>
                    <a:pt x="30" y="3047"/>
                    <a:pt x="30" y="3816"/>
                    <a:pt x="89" y="4584"/>
                  </a:cubicBezTo>
                  <a:cubicBezTo>
                    <a:pt x="89" y="5353"/>
                    <a:pt x="119" y="6122"/>
                    <a:pt x="149" y="6921"/>
                  </a:cubicBezTo>
                  <a:cubicBezTo>
                    <a:pt x="178" y="7660"/>
                    <a:pt x="237" y="8429"/>
                    <a:pt x="296" y="9198"/>
                  </a:cubicBezTo>
                  <a:lnTo>
                    <a:pt x="296" y="9346"/>
                  </a:lnTo>
                  <a:lnTo>
                    <a:pt x="415" y="9346"/>
                  </a:lnTo>
                  <a:cubicBezTo>
                    <a:pt x="1420" y="9316"/>
                    <a:pt x="2366" y="9286"/>
                    <a:pt x="3372" y="9198"/>
                  </a:cubicBezTo>
                  <a:cubicBezTo>
                    <a:pt x="2416" y="9142"/>
                    <a:pt x="1513" y="9112"/>
                    <a:pt x="563" y="9058"/>
                  </a:cubicBezTo>
                  <a:lnTo>
                    <a:pt x="563" y="9058"/>
                  </a:lnTo>
                  <a:cubicBezTo>
                    <a:pt x="562" y="8336"/>
                    <a:pt x="561" y="7612"/>
                    <a:pt x="533" y="6862"/>
                  </a:cubicBezTo>
                  <a:cubicBezTo>
                    <a:pt x="474" y="6122"/>
                    <a:pt x="444" y="5353"/>
                    <a:pt x="415" y="4584"/>
                  </a:cubicBezTo>
                  <a:cubicBezTo>
                    <a:pt x="385" y="3845"/>
                    <a:pt x="326" y="3076"/>
                    <a:pt x="267" y="2307"/>
                  </a:cubicBezTo>
                  <a:cubicBezTo>
                    <a:pt x="178" y="1568"/>
                    <a:pt x="119" y="770"/>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91"/>
            <p:cNvSpPr/>
            <p:nvPr/>
          </p:nvSpPr>
          <p:spPr>
            <a:xfrm>
              <a:off x="1389375" y="3255245"/>
              <a:ext cx="55675" cy="41305"/>
            </a:xfrm>
            <a:custGeom>
              <a:avLst/>
              <a:gdLst/>
              <a:ahLst/>
              <a:cxnLst/>
              <a:rect l="l" t="t" r="r" b="b"/>
              <a:pathLst>
                <a:path w="3549" h="2633" extrusionOk="0">
                  <a:moveTo>
                    <a:pt x="0" y="1"/>
                  </a:moveTo>
                  <a:lnTo>
                    <a:pt x="444" y="504"/>
                  </a:lnTo>
                  <a:cubicBezTo>
                    <a:pt x="470" y="535"/>
                    <a:pt x="497" y="566"/>
                    <a:pt x="523" y="597"/>
                  </a:cubicBezTo>
                  <a:lnTo>
                    <a:pt x="523" y="597"/>
                  </a:lnTo>
                  <a:lnTo>
                    <a:pt x="503" y="622"/>
                  </a:lnTo>
                  <a:cubicBezTo>
                    <a:pt x="523" y="629"/>
                    <a:pt x="543" y="637"/>
                    <a:pt x="563" y="644"/>
                  </a:cubicBezTo>
                  <a:lnTo>
                    <a:pt x="563" y="644"/>
                  </a:lnTo>
                  <a:cubicBezTo>
                    <a:pt x="842" y="976"/>
                    <a:pt x="1105" y="1287"/>
                    <a:pt x="1390" y="1598"/>
                  </a:cubicBezTo>
                  <a:lnTo>
                    <a:pt x="1922" y="2101"/>
                  </a:lnTo>
                  <a:cubicBezTo>
                    <a:pt x="2070" y="2278"/>
                    <a:pt x="2248" y="2485"/>
                    <a:pt x="2425" y="2633"/>
                  </a:cubicBezTo>
                  <a:cubicBezTo>
                    <a:pt x="2336" y="2396"/>
                    <a:pt x="2189" y="2219"/>
                    <a:pt x="2011" y="2071"/>
                  </a:cubicBezTo>
                  <a:cubicBezTo>
                    <a:pt x="1922" y="1894"/>
                    <a:pt x="1775" y="1657"/>
                    <a:pt x="1627" y="1479"/>
                  </a:cubicBezTo>
                  <a:cubicBezTo>
                    <a:pt x="1475" y="1267"/>
                    <a:pt x="1323" y="1070"/>
                    <a:pt x="1171" y="877"/>
                  </a:cubicBezTo>
                  <a:lnTo>
                    <a:pt x="1171" y="877"/>
                  </a:lnTo>
                  <a:cubicBezTo>
                    <a:pt x="1438" y="977"/>
                    <a:pt x="1710" y="1074"/>
                    <a:pt x="1982" y="1154"/>
                  </a:cubicBezTo>
                  <a:lnTo>
                    <a:pt x="2750" y="1361"/>
                  </a:lnTo>
                  <a:cubicBezTo>
                    <a:pt x="3017" y="1450"/>
                    <a:pt x="3283" y="1509"/>
                    <a:pt x="3549" y="1539"/>
                  </a:cubicBezTo>
                  <a:cubicBezTo>
                    <a:pt x="3312" y="1391"/>
                    <a:pt x="3076" y="1302"/>
                    <a:pt x="2839" y="1184"/>
                  </a:cubicBezTo>
                  <a:cubicBezTo>
                    <a:pt x="2632" y="1065"/>
                    <a:pt x="2396" y="947"/>
                    <a:pt x="2129" y="858"/>
                  </a:cubicBezTo>
                  <a:cubicBezTo>
                    <a:pt x="1656" y="622"/>
                    <a:pt x="1154" y="444"/>
                    <a:pt x="651" y="267"/>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1"/>
            <p:cNvSpPr/>
            <p:nvPr/>
          </p:nvSpPr>
          <p:spPr>
            <a:xfrm>
              <a:off x="1457098" y="3092879"/>
              <a:ext cx="38983" cy="104400"/>
            </a:xfrm>
            <a:custGeom>
              <a:avLst/>
              <a:gdLst/>
              <a:ahLst/>
              <a:cxnLst/>
              <a:rect l="l" t="t" r="r" b="b"/>
              <a:pathLst>
                <a:path w="2485" h="6655" extrusionOk="0">
                  <a:moveTo>
                    <a:pt x="90" y="1"/>
                  </a:moveTo>
                  <a:cubicBezTo>
                    <a:pt x="1" y="1095"/>
                    <a:pt x="1" y="2218"/>
                    <a:pt x="30" y="3224"/>
                  </a:cubicBezTo>
                  <a:cubicBezTo>
                    <a:pt x="30" y="4289"/>
                    <a:pt x="119" y="5383"/>
                    <a:pt x="178" y="6506"/>
                  </a:cubicBezTo>
                  <a:lnTo>
                    <a:pt x="178" y="6654"/>
                  </a:lnTo>
                  <a:lnTo>
                    <a:pt x="326" y="6654"/>
                  </a:lnTo>
                  <a:cubicBezTo>
                    <a:pt x="711" y="6654"/>
                    <a:pt x="1036" y="6654"/>
                    <a:pt x="1420" y="6625"/>
                  </a:cubicBezTo>
                  <a:cubicBezTo>
                    <a:pt x="1775" y="6625"/>
                    <a:pt x="2100" y="6566"/>
                    <a:pt x="2485" y="6536"/>
                  </a:cubicBezTo>
                  <a:cubicBezTo>
                    <a:pt x="2100" y="6506"/>
                    <a:pt x="1775" y="6506"/>
                    <a:pt x="1420" y="6477"/>
                  </a:cubicBezTo>
                  <a:cubicBezTo>
                    <a:pt x="1086" y="6477"/>
                    <a:pt x="796" y="6432"/>
                    <a:pt x="474" y="6421"/>
                  </a:cubicBezTo>
                  <a:lnTo>
                    <a:pt x="474" y="6421"/>
                  </a:lnTo>
                  <a:cubicBezTo>
                    <a:pt x="471" y="5402"/>
                    <a:pt x="442" y="4356"/>
                    <a:pt x="385" y="3283"/>
                  </a:cubicBezTo>
                  <a:cubicBezTo>
                    <a:pt x="326" y="2189"/>
                    <a:pt x="237" y="1095"/>
                    <a:pt x="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1"/>
            <p:cNvSpPr/>
            <p:nvPr/>
          </p:nvSpPr>
          <p:spPr>
            <a:xfrm>
              <a:off x="1452925" y="3189843"/>
              <a:ext cx="42701" cy="31093"/>
            </a:xfrm>
            <a:custGeom>
              <a:avLst/>
              <a:gdLst/>
              <a:ahLst/>
              <a:cxnLst/>
              <a:rect l="l" t="t" r="r" b="b"/>
              <a:pathLst>
                <a:path w="2722" h="1982" extrusionOk="0">
                  <a:moveTo>
                    <a:pt x="1" y="0"/>
                  </a:moveTo>
                  <a:lnTo>
                    <a:pt x="444" y="503"/>
                  </a:lnTo>
                  <a:cubicBezTo>
                    <a:pt x="681" y="769"/>
                    <a:pt x="888" y="1035"/>
                    <a:pt x="1154" y="1272"/>
                  </a:cubicBezTo>
                  <a:cubicBezTo>
                    <a:pt x="1420" y="1538"/>
                    <a:pt x="1686" y="1775"/>
                    <a:pt x="1923" y="1982"/>
                  </a:cubicBezTo>
                  <a:lnTo>
                    <a:pt x="1391" y="1094"/>
                  </a:lnTo>
                  <a:cubicBezTo>
                    <a:pt x="1317" y="1000"/>
                    <a:pt x="1243" y="902"/>
                    <a:pt x="1169" y="804"/>
                  </a:cubicBezTo>
                  <a:lnTo>
                    <a:pt x="1169" y="804"/>
                  </a:lnTo>
                  <a:cubicBezTo>
                    <a:pt x="1312" y="851"/>
                    <a:pt x="1455" y="899"/>
                    <a:pt x="1598" y="946"/>
                  </a:cubicBezTo>
                  <a:cubicBezTo>
                    <a:pt x="1982" y="1065"/>
                    <a:pt x="2337" y="1124"/>
                    <a:pt x="2721" y="1213"/>
                  </a:cubicBezTo>
                  <a:cubicBezTo>
                    <a:pt x="2366" y="1035"/>
                    <a:pt x="2041" y="828"/>
                    <a:pt x="1716" y="680"/>
                  </a:cubicBezTo>
                  <a:cubicBezTo>
                    <a:pt x="1391" y="503"/>
                    <a:pt x="1036" y="385"/>
                    <a:pt x="681" y="23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1"/>
            <p:cNvSpPr/>
            <p:nvPr/>
          </p:nvSpPr>
          <p:spPr>
            <a:xfrm>
              <a:off x="1149058" y="2674085"/>
              <a:ext cx="493168" cy="479379"/>
            </a:xfrm>
            <a:custGeom>
              <a:avLst/>
              <a:gdLst/>
              <a:ahLst/>
              <a:cxnLst/>
              <a:rect l="l" t="t" r="r" b="b"/>
              <a:pathLst>
                <a:path w="31437" h="30558" extrusionOk="0">
                  <a:moveTo>
                    <a:pt x="26689" y="1"/>
                  </a:moveTo>
                  <a:cubicBezTo>
                    <a:pt x="24900" y="1"/>
                    <a:pt x="22754" y="2004"/>
                    <a:pt x="22180" y="6025"/>
                  </a:cubicBezTo>
                  <a:cubicBezTo>
                    <a:pt x="21441" y="11201"/>
                    <a:pt x="19223" y="13419"/>
                    <a:pt x="12214" y="14158"/>
                  </a:cubicBezTo>
                  <a:cubicBezTo>
                    <a:pt x="11626" y="14220"/>
                    <a:pt x="11076" y="14248"/>
                    <a:pt x="10562" y="14248"/>
                  </a:cubicBezTo>
                  <a:cubicBezTo>
                    <a:pt x="4929" y="14248"/>
                    <a:pt x="3574" y="10846"/>
                    <a:pt x="2219" y="10846"/>
                  </a:cubicBezTo>
                  <a:cubicBezTo>
                    <a:pt x="740" y="10846"/>
                    <a:pt x="2958" y="13419"/>
                    <a:pt x="2958" y="13419"/>
                  </a:cubicBezTo>
                  <a:cubicBezTo>
                    <a:pt x="2958" y="13419"/>
                    <a:pt x="2012" y="12472"/>
                    <a:pt x="1255" y="12472"/>
                  </a:cubicBezTo>
                  <a:cubicBezTo>
                    <a:pt x="1065" y="12472"/>
                    <a:pt x="888" y="12531"/>
                    <a:pt x="740" y="12679"/>
                  </a:cubicBezTo>
                  <a:cubicBezTo>
                    <a:pt x="1" y="13419"/>
                    <a:pt x="3342" y="14897"/>
                    <a:pt x="3342" y="14897"/>
                  </a:cubicBezTo>
                  <a:cubicBezTo>
                    <a:pt x="3342" y="14897"/>
                    <a:pt x="740" y="15282"/>
                    <a:pt x="1479" y="16376"/>
                  </a:cubicBezTo>
                  <a:cubicBezTo>
                    <a:pt x="1726" y="16750"/>
                    <a:pt x="2054" y="16875"/>
                    <a:pt x="2383" y="16875"/>
                  </a:cubicBezTo>
                  <a:cubicBezTo>
                    <a:pt x="3039" y="16875"/>
                    <a:pt x="3694" y="16378"/>
                    <a:pt x="3697" y="16376"/>
                  </a:cubicBezTo>
                  <a:lnTo>
                    <a:pt x="3697" y="16376"/>
                  </a:lnTo>
                  <a:cubicBezTo>
                    <a:pt x="3693" y="16379"/>
                    <a:pt x="2219" y="17502"/>
                    <a:pt x="2219" y="18978"/>
                  </a:cubicBezTo>
                  <a:cubicBezTo>
                    <a:pt x="2219" y="19348"/>
                    <a:pt x="2335" y="19486"/>
                    <a:pt x="2510" y="19486"/>
                  </a:cubicBezTo>
                  <a:cubicBezTo>
                    <a:pt x="3034" y="19486"/>
                    <a:pt x="4081" y="18239"/>
                    <a:pt x="4082" y="18239"/>
                  </a:cubicBezTo>
                  <a:lnTo>
                    <a:pt x="4082" y="18239"/>
                  </a:lnTo>
                  <a:cubicBezTo>
                    <a:pt x="4082" y="18239"/>
                    <a:pt x="2958" y="20457"/>
                    <a:pt x="4082" y="21551"/>
                  </a:cubicBezTo>
                  <a:cubicBezTo>
                    <a:pt x="4239" y="21713"/>
                    <a:pt x="4389" y="21782"/>
                    <a:pt x="4531" y="21782"/>
                  </a:cubicBezTo>
                  <a:cubicBezTo>
                    <a:pt x="5373" y="21782"/>
                    <a:pt x="5915" y="19334"/>
                    <a:pt x="5915" y="19333"/>
                  </a:cubicBezTo>
                  <a:lnTo>
                    <a:pt x="5915" y="19333"/>
                  </a:lnTo>
                  <a:cubicBezTo>
                    <a:pt x="5915" y="19334"/>
                    <a:pt x="5561" y="26371"/>
                    <a:pt x="14048" y="29683"/>
                  </a:cubicBezTo>
                  <a:cubicBezTo>
                    <a:pt x="15601" y="30293"/>
                    <a:pt x="17006" y="30557"/>
                    <a:pt x="18276" y="30557"/>
                  </a:cubicBezTo>
                  <a:cubicBezTo>
                    <a:pt x="23970" y="30557"/>
                    <a:pt x="26956" y="25248"/>
                    <a:pt x="28479" y="21935"/>
                  </a:cubicBezTo>
                  <a:cubicBezTo>
                    <a:pt x="30312" y="17854"/>
                    <a:pt x="29218" y="14158"/>
                    <a:pt x="28094" y="11201"/>
                  </a:cubicBezTo>
                  <a:cubicBezTo>
                    <a:pt x="27000" y="8243"/>
                    <a:pt x="28094" y="6025"/>
                    <a:pt x="28094" y="6025"/>
                  </a:cubicBezTo>
                  <a:cubicBezTo>
                    <a:pt x="28094" y="6025"/>
                    <a:pt x="28594" y="6354"/>
                    <a:pt x="29251" y="6354"/>
                  </a:cubicBezTo>
                  <a:cubicBezTo>
                    <a:pt x="29580" y="6354"/>
                    <a:pt x="29948" y="6272"/>
                    <a:pt x="30312" y="6025"/>
                  </a:cubicBezTo>
                  <a:cubicBezTo>
                    <a:pt x="31436" y="5286"/>
                    <a:pt x="28834" y="2713"/>
                    <a:pt x="28834" y="2713"/>
                  </a:cubicBezTo>
                  <a:lnTo>
                    <a:pt x="28094" y="495"/>
                  </a:lnTo>
                  <a:cubicBezTo>
                    <a:pt x="27686" y="166"/>
                    <a:pt x="27202" y="1"/>
                    <a:pt x="26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1"/>
            <p:cNvSpPr/>
            <p:nvPr/>
          </p:nvSpPr>
          <p:spPr>
            <a:xfrm>
              <a:off x="1585139" y="2722670"/>
              <a:ext cx="52914" cy="51439"/>
            </a:xfrm>
            <a:custGeom>
              <a:avLst/>
              <a:gdLst/>
              <a:ahLst/>
              <a:cxnLst/>
              <a:rect l="l" t="t" r="r" b="b"/>
              <a:pathLst>
                <a:path w="3373" h="3279" extrusionOk="0">
                  <a:moveTo>
                    <a:pt x="1450" y="1"/>
                  </a:moveTo>
                  <a:cubicBezTo>
                    <a:pt x="1302" y="119"/>
                    <a:pt x="1154" y="267"/>
                    <a:pt x="1006" y="415"/>
                  </a:cubicBezTo>
                  <a:cubicBezTo>
                    <a:pt x="711" y="710"/>
                    <a:pt x="563" y="1420"/>
                    <a:pt x="444" y="1775"/>
                  </a:cubicBezTo>
                  <a:cubicBezTo>
                    <a:pt x="267" y="2337"/>
                    <a:pt x="1" y="2869"/>
                    <a:pt x="681" y="3106"/>
                  </a:cubicBezTo>
                  <a:cubicBezTo>
                    <a:pt x="944" y="3218"/>
                    <a:pt x="1222" y="3278"/>
                    <a:pt x="1499" y="3278"/>
                  </a:cubicBezTo>
                  <a:cubicBezTo>
                    <a:pt x="1876" y="3278"/>
                    <a:pt x="2249" y="3167"/>
                    <a:pt x="2574" y="2928"/>
                  </a:cubicBezTo>
                  <a:cubicBezTo>
                    <a:pt x="3372" y="2367"/>
                    <a:pt x="2130" y="740"/>
                    <a:pt x="1450" y="1"/>
                  </a:cubicBezTo>
                  <a:close/>
                </a:path>
              </a:pathLst>
            </a:custGeom>
            <a:solidFill>
              <a:srgbClr val="E3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1"/>
            <p:cNvSpPr/>
            <p:nvPr/>
          </p:nvSpPr>
          <p:spPr>
            <a:xfrm>
              <a:off x="1572621" y="2693444"/>
              <a:ext cx="11609" cy="11624"/>
            </a:xfrm>
            <a:custGeom>
              <a:avLst/>
              <a:gdLst/>
              <a:ahLst/>
              <a:cxnLst/>
              <a:rect l="l" t="t" r="r" b="b"/>
              <a:pathLst>
                <a:path w="740" h="741" extrusionOk="0">
                  <a:moveTo>
                    <a:pt x="355" y="1"/>
                  </a:moveTo>
                  <a:cubicBezTo>
                    <a:pt x="148" y="1"/>
                    <a:pt x="0" y="149"/>
                    <a:pt x="0" y="356"/>
                  </a:cubicBezTo>
                  <a:cubicBezTo>
                    <a:pt x="0" y="563"/>
                    <a:pt x="148" y="740"/>
                    <a:pt x="355" y="740"/>
                  </a:cubicBezTo>
                  <a:cubicBezTo>
                    <a:pt x="562" y="740"/>
                    <a:pt x="740" y="563"/>
                    <a:pt x="740" y="356"/>
                  </a:cubicBezTo>
                  <a:cubicBezTo>
                    <a:pt x="740" y="149"/>
                    <a:pt x="562" y="1"/>
                    <a:pt x="3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1"/>
            <p:cNvSpPr/>
            <p:nvPr/>
          </p:nvSpPr>
          <p:spPr>
            <a:xfrm>
              <a:off x="1258086" y="2865567"/>
              <a:ext cx="253777" cy="191011"/>
            </a:xfrm>
            <a:custGeom>
              <a:avLst/>
              <a:gdLst/>
              <a:ahLst/>
              <a:cxnLst/>
              <a:rect l="l" t="t" r="r" b="b"/>
              <a:pathLst>
                <a:path w="16177" h="12176" extrusionOk="0">
                  <a:moveTo>
                    <a:pt x="2129" y="6210"/>
                  </a:moveTo>
                  <a:lnTo>
                    <a:pt x="2129" y="6210"/>
                  </a:lnTo>
                  <a:cubicBezTo>
                    <a:pt x="1767" y="6266"/>
                    <a:pt x="1379" y="6374"/>
                    <a:pt x="914" y="6659"/>
                  </a:cubicBezTo>
                  <a:lnTo>
                    <a:pt x="914" y="6659"/>
                  </a:lnTo>
                  <a:cubicBezTo>
                    <a:pt x="945" y="6646"/>
                    <a:pt x="976" y="6634"/>
                    <a:pt x="1006" y="6624"/>
                  </a:cubicBezTo>
                  <a:cubicBezTo>
                    <a:pt x="1331" y="6447"/>
                    <a:pt x="1745" y="6329"/>
                    <a:pt x="2129" y="6210"/>
                  </a:cubicBezTo>
                  <a:close/>
                  <a:moveTo>
                    <a:pt x="914" y="6659"/>
                  </a:moveTo>
                  <a:lnTo>
                    <a:pt x="914" y="6659"/>
                  </a:lnTo>
                  <a:cubicBezTo>
                    <a:pt x="830" y="6694"/>
                    <a:pt x="744" y="6740"/>
                    <a:pt x="667" y="6790"/>
                  </a:cubicBezTo>
                  <a:lnTo>
                    <a:pt x="667" y="6790"/>
                  </a:lnTo>
                  <a:cubicBezTo>
                    <a:pt x="719" y="6763"/>
                    <a:pt x="772" y="6737"/>
                    <a:pt x="828" y="6713"/>
                  </a:cubicBezTo>
                  <a:cubicBezTo>
                    <a:pt x="857" y="6694"/>
                    <a:pt x="886" y="6676"/>
                    <a:pt x="914" y="6659"/>
                  </a:cubicBezTo>
                  <a:close/>
                  <a:moveTo>
                    <a:pt x="3815" y="6920"/>
                  </a:moveTo>
                  <a:cubicBezTo>
                    <a:pt x="3815" y="6920"/>
                    <a:pt x="3815" y="6920"/>
                    <a:pt x="3815" y="6920"/>
                  </a:cubicBezTo>
                  <a:lnTo>
                    <a:pt x="3815" y="6920"/>
                  </a:lnTo>
                  <a:cubicBezTo>
                    <a:pt x="3815" y="6920"/>
                    <a:pt x="3815" y="6920"/>
                    <a:pt x="3815" y="6920"/>
                  </a:cubicBezTo>
                  <a:lnTo>
                    <a:pt x="3815" y="6920"/>
                  </a:lnTo>
                  <a:lnTo>
                    <a:pt x="3815" y="6920"/>
                  </a:lnTo>
                  <a:close/>
                  <a:moveTo>
                    <a:pt x="3735" y="6988"/>
                  </a:moveTo>
                  <a:cubicBezTo>
                    <a:pt x="3657" y="7023"/>
                    <a:pt x="3601" y="7100"/>
                    <a:pt x="3519" y="7127"/>
                  </a:cubicBezTo>
                  <a:cubicBezTo>
                    <a:pt x="3365" y="7211"/>
                    <a:pt x="3198" y="7289"/>
                    <a:pt x="3026" y="7359"/>
                  </a:cubicBezTo>
                  <a:lnTo>
                    <a:pt x="3026" y="7359"/>
                  </a:lnTo>
                  <a:cubicBezTo>
                    <a:pt x="3116" y="7267"/>
                    <a:pt x="3213" y="7187"/>
                    <a:pt x="3312" y="7127"/>
                  </a:cubicBezTo>
                  <a:cubicBezTo>
                    <a:pt x="3371" y="7097"/>
                    <a:pt x="3490" y="7068"/>
                    <a:pt x="3549" y="7009"/>
                  </a:cubicBezTo>
                  <a:cubicBezTo>
                    <a:pt x="3606" y="7009"/>
                    <a:pt x="3676" y="6996"/>
                    <a:pt x="3735" y="6988"/>
                  </a:cubicBezTo>
                  <a:close/>
                  <a:moveTo>
                    <a:pt x="5713" y="8180"/>
                  </a:moveTo>
                  <a:cubicBezTo>
                    <a:pt x="5716" y="8180"/>
                    <a:pt x="5721" y="8184"/>
                    <a:pt x="5725" y="8192"/>
                  </a:cubicBezTo>
                  <a:lnTo>
                    <a:pt x="5708" y="8192"/>
                  </a:lnTo>
                  <a:cubicBezTo>
                    <a:pt x="5708" y="8184"/>
                    <a:pt x="5710" y="8180"/>
                    <a:pt x="5713" y="8180"/>
                  </a:cubicBezTo>
                  <a:close/>
                  <a:moveTo>
                    <a:pt x="5730" y="8203"/>
                  </a:moveTo>
                  <a:cubicBezTo>
                    <a:pt x="5734" y="8215"/>
                    <a:pt x="5737" y="8231"/>
                    <a:pt x="5737" y="8251"/>
                  </a:cubicBezTo>
                  <a:lnTo>
                    <a:pt x="5737" y="8487"/>
                  </a:lnTo>
                  <a:cubicBezTo>
                    <a:pt x="5710" y="8815"/>
                    <a:pt x="5582" y="9143"/>
                    <a:pt x="5376" y="9424"/>
                  </a:cubicBezTo>
                  <a:lnTo>
                    <a:pt x="5376" y="9424"/>
                  </a:lnTo>
                  <a:cubicBezTo>
                    <a:pt x="5351" y="9134"/>
                    <a:pt x="5412" y="8836"/>
                    <a:pt x="5530" y="8576"/>
                  </a:cubicBezTo>
                  <a:cubicBezTo>
                    <a:pt x="5530" y="8487"/>
                    <a:pt x="5589" y="8428"/>
                    <a:pt x="5619" y="8339"/>
                  </a:cubicBezTo>
                  <a:cubicBezTo>
                    <a:pt x="5665" y="8293"/>
                    <a:pt x="5712" y="8228"/>
                    <a:pt x="5730" y="8203"/>
                  </a:cubicBezTo>
                  <a:close/>
                  <a:moveTo>
                    <a:pt x="15348" y="0"/>
                  </a:moveTo>
                  <a:lnTo>
                    <a:pt x="15348" y="0"/>
                  </a:lnTo>
                  <a:cubicBezTo>
                    <a:pt x="15821" y="1508"/>
                    <a:pt x="16058" y="3105"/>
                    <a:pt x="15881" y="4702"/>
                  </a:cubicBezTo>
                  <a:cubicBezTo>
                    <a:pt x="15762" y="5471"/>
                    <a:pt x="15585" y="6240"/>
                    <a:pt x="15230" y="6950"/>
                  </a:cubicBezTo>
                  <a:cubicBezTo>
                    <a:pt x="14905" y="7659"/>
                    <a:pt x="14461" y="8310"/>
                    <a:pt x="13958" y="8901"/>
                  </a:cubicBezTo>
                  <a:cubicBezTo>
                    <a:pt x="12864" y="10055"/>
                    <a:pt x="11504" y="10912"/>
                    <a:pt x="10025" y="11415"/>
                  </a:cubicBezTo>
                  <a:cubicBezTo>
                    <a:pt x="9432" y="11629"/>
                    <a:pt x="8819" y="11766"/>
                    <a:pt x="8203" y="11766"/>
                  </a:cubicBezTo>
                  <a:cubicBezTo>
                    <a:pt x="8051" y="11766"/>
                    <a:pt x="7900" y="11758"/>
                    <a:pt x="7748" y="11740"/>
                  </a:cubicBezTo>
                  <a:cubicBezTo>
                    <a:pt x="7009" y="11652"/>
                    <a:pt x="6299" y="11297"/>
                    <a:pt x="5856" y="10676"/>
                  </a:cubicBezTo>
                  <a:cubicBezTo>
                    <a:pt x="5688" y="10445"/>
                    <a:pt x="5564" y="10214"/>
                    <a:pt x="5486" y="9962"/>
                  </a:cubicBezTo>
                  <a:lnTo>
                    <a:pt x="5486" y="9962"/>
                  </a:lnTo>
                  <a:cubicBezTo>
                    <a:pt x="5532" y="9906"/>
                    <a:pt x="5577" y="9848"/>
                    <a:pt x="5619" y="9789"/>
                  </a:cubicBezTo>
                  <a:cubicBezTo>
                    <a:pt x="5885" y="9463"/>
                    <a:pt x="6063" y="9049"/>
                    <a:pt x="6122" y="8606"/>
                  </a:cubicBezTo>
                  <a:cubicBezTo>
                    <a:pt x="6122" y="8487"/>
                    <a:pt x="6122" y="8339"/>
                    <a:pt x="6063" y="8251"/>
                  </a:cubicBezTo>
                  <a:cubicBezTo>
                    <a:pt x="6033" y="8162"/>
                    <a:pt x="6033" y="8103"/>
                    <a:pt x="5944" y="8014"/>
                  </a:cubicBezTo>
                  <a:cubicBezTo>
                    <a:pt x="5902" y="7972"/>
                    <a:pt x="5801" y="7931"/>
                    <a:pt x="5715" y="7931"/>
                  </a:cubicBezTo>
                  <a:cubicBezTo>
                    <a:pt x="5679" y="7931"/>
                    <a:pt x="5645" y="7938"/>
                    <a:pt x="5619" y="7955"/>
                  </a:cubicBezTo>
                  <a:cubicBezTo>
                    <a:pt x="5442" y="8014"/>
                    <a:pt x="5412" y="8132"/>
                    <a:pt x="5323" y="8192"/>
                  </a:cubicBezTo>
                  <a:cubicBezTo>
                    <a:pt x="5264" y="8310"/>
                    <a:pt x="5235" y="8399"/>
                    <a:pt x="5175" y="8487"/>
                  </a:cubicBezTo>
                  <a:cubicBezTo>
                    <a:pt x="5030" y="8924"/>
                    <a:pt x="4999" y="9360"/>
                    <a:pt x="5083" y="9769"/>
                  </a:cubicBezTo>
                  <a:lnTo>
                    <a:pt x="5083" y="9769"/>
                  </a:lnTo>
                  <a:cubicBezTo>
                    <a:pt x="4637" y="10210"/>
                    <a:pt x="4019" y="10508"/>
                    <a:pt x="3401" y="10557"/>
                  </a:cubicBezTo>
                  <a:cubicBezTo>
                    <a:pt x="3046" y="10557"/>
                    <a:pt x="2721" y="10469"/>
                    <a:pt x="2514" y="10173"/>
                  </a:cubicBezTo>
                  <a:cubicBezTo>
                    <a:pt x="2307" y="9877"/>
                    <a:pt x="2277" y="9463"/>
                    <a:pt x="2307" y="9079"/>
                  </a:cubicBezTo>
                  <a:cubicBezTo>
                    <a:pt x="2336" y="8724"/>
                    <a:pt x="2455" y="8310"/>
                    <a:pt x="2603" y="7985"/>
                  </a:cubicBezTo>
                  <a:cubicBezTo>
                    <a:pt x="2619" y="7948"/>
                    <a:pt x="2637" y="7912"/>
                    <a:pt x="2656" y="7875"/>
                  </a:cubicBezTo>
                  <a:lnTo>
                    <a:pt x="2656" y="7875"/>
                  </a:lnTo>
                  <a:cubicBezTo>
                    <a:pt x="2972" y="7772"/>
                    <a:pt x="3270" y="7651"/>
                    <a:pt x="3549" y="7511"/>
                  </a:cubicBezTo>
                  <a:cubicBezTo>
                    <a:pt x="3638" y="7423"/>
                    <a:pt x="3726" y="7393"/>
                    <a:pt x="3815" y="7304"/>
                  </a:cubicBezTo>
                  <a:cubicBezTo>
                    <a:pt x="3874" y="7275"/>
                    <a:pt x="3933" y="7245"/>
                    <a:pt x="3963" y="7157"/>
                  </a:cubicBezTo>
                  <a:cubicBezTo>
                    <a:pt x="3993" y="7127"/>
                    <a:pt x="4022" y="7009"/>
                    <a:pt x="3963" y="6950"/>
                  </a:cubicBezTo>
                  <a:cubicBezTo>
                    <a:pt x="3963" y="6950"/>
                    <a:pt x="3933" y="6920"/>
                    <a:pt x="3874" y="6920"/>
                  </a:cubicBezTo>
                  <a:lnTo>
                    <a:pt x="3845" y="6920"/>
                  </a:lnTo>
                  <a:cubicBezTo>
                    <a:pt x="3834" y="6920"/>
                    <a:pt x="3825" y="6920"/>
                    <a:pt x="3815" y="6920"/>
                  </a:cubicBezTo>
                  <a:lnTo>
                    <a:pt x="3815" y="6920"/>
                  </a:lnTo>
                  <a:lnTo>
                    <a:pt x="3808" y="6927"/>
                  </a:lnTo>
                  <a:cubicBezTo>
                    <a:pt x="3808" y="6921"/>
                    <a:pt x="3814" y="6920"/>
                    <a:pt x="3815" y="6920"/>
                  </a:cubicBezTo>
                  <a:lnTo>
                    <a:pt x="3815" y="6920"/>
                  </a:lnTo>
                  <a:cubicBezTo>
                    <a:pt x="3688" y="6920"/>
                    <a:pt x="3629" y="6922"/>
                    <a:pt x="3519" y="6950"/>
                  </a:cubicBezTo>
                  <a:cubicBezTo>
                    <a:pt x="3431" y="6979"/>
                    <a:pt x="3342" y="7009"/>
                    <a:pt x="3224" y="7068"/>
                  </a:cubicBezTo>
                  <a:cubicBezTo>
                    <a:pt x="3040" y="7167"/>
                    <a:pt x="2890" y="7306"/>
                    <a:pt x="2761" y="7463"/>
                  </a:cubicBezTo>
                  <a:lnTo>
                    <a:pt x="2761" y="7463"/>
                  </a:lnTo>
                  <a:cubicBezTo>
                    <a:pt x="2658" y="7501"/>
                    <a:pt x="2555" y="7537"/>
                    <a:pt x="2455" y="7571"/>
                  </a:cubicBezTo>
                  <a:cubicBezTo>
                    <a:pt x="2070" y="7689"/>
                    <a:pt x="1715" y="7748"/>
                    <a:pt x="1301" y="7748"/>
                  </a:cubicBezTo>
                  <a:cubicBezTo>
                    <a:pt x="1124" y="7748"/>
                    <a:pt x="947" y="7718"/>
                    <a:pt x="740" y="7659"/>
                  </a:cubicBezTo>
                  <a:cubicBezTo>
                    <a:pt x="592" y="7600"/>
                    <a:pt x="414" y="7511"/>
                    <a:pt x="296" y="7364"/>
                  </a:cubicBezTo>
                  <a:cubicBezTo>
                    <a:pt x="207" y="7216"/>
                    <a:pt x="355" y="7009"/>
                    <a:pt x="503" y="6920"/>
                  </a:cubicBezTo>
                  <a:cubicBezTo>
                    <a:pt x="547" y="6876"/>
                    <a:pt x="604" y="6831"/>
                    <a:pt x="667" y="6790"/>
                  </a:cubicBezTo>
                  <a:lnTo>
                    <a:pt x="667" y="6790"/>
                  </a:lnTo>
                  <a:cubicBezTo>
                    <a:pt x="528" y="6863"/>
                    <a:pt x="404" y="6944"/>
                    <a:pt x="296" y="7009"/>
                  </a:cubicBezTo>
                  <a:cubicBezTo>
                    <a:pt x="237" y="7068"/>
                    <a:pt x="119" y="7127"/>
                    <a:pt x="89" y="7245"/>
                  </a:cubicBezTo>
                  <a:cubicBezTo>
                    <a:pt x="0" y="7364"/>
                    <a:pt x="0" y="7452"/>
                    <a:pt x="89" y="7571"/>
                  </a:cubicBezTo>
                  <a:cubicBezTo>
                    <a:pt x="326" y="7955"/>
                    <a:pt x="769" y="8044"/>
                    <a:pt x="1183" y="8103"/>
                  </a:cubicBezTo>
                  <a:cubicBezTo>
                    <a:pt x="1597" y="8103"/>
                    <a:pt x="2011" y="8044"/>
                    <a:pt x="2396" y="7955"/>
                  </a:cubicBezTo>
                  <a:cubicBezTo>
                    <a:pt x="2410" y="7951"/>
                    <a:pt x="2423" y="7947"/>
                    <a:pt x="2437" y="7943"/>
                  </a:cubicBezTo>
                  <a:lnTo>
                    <a:pt x="2437" y="7943"/>
                  </a:lnTo>
                  <a:cubicBezTo>
                    <a:pt x="2423" y="7967"/>
                    <a:pt x="2409" y="7991"/>
                    <a:pt x="2396" y="8014"/>
                  </a:cubicBezTo>
                  <a:cubicBezTo>
                    <a:pt x="2218" y="8399"/>
                    <a:pt x="2129" y="8783"/>
                    <a:pt x="2070" y="9197"/>
                  </a:cubicBezTo>
                  <a:cubicBezTo>
                    <a:pt x="2041" y="9611"/>
                    <a:pt x="2070" y="10055"/>
                    <a:pt x="2307" y="10469"/>
                  </a:cubicBezTo>
                  <a:cubicBezTo>
                    <a:pt x="2396" y="10646"/>
                    <a:pt x="2603" y="10824"/>
                    <a:pt x="2810" y="10912"/>
                  </a:cubicBezTo>
                  <a:cubicBezTo>
                    <a:pt x="3046" y="11001"/>
                    <a:pt x="3253" y="11001"/>
                    <a:pt x="3490" y="11001"/>
                  </a:cubicBezTo>
                  <a:cubicBezTo>
                    <a:pt x="4131" y="10935"/>
                    <a:pt x="4723" y="10686"/>
                    <a:pt x="5191" y="10268"/>
                  </a:cubicBezTo>
                  <a:lnTo>
                    <a:pt x="5191" y="10268"/>
                  </a:lnTo>
                  <a:cubicBezTo>
                    <a:pt x="5272" y="10528"/>
                    <a:pt x="5393" y="10767"/>
                    <a:pt x="5560" y="10971"/>
                  </a:cubicBezTo>
                  <a:cubicBezTo>
                    <a:pt x="6033" y="11681"/>
                    <a:pt x="6891" y="12095"/>
                    <a:pt x="7689" y="12154"/>
                  </a:cubicBezTo>
                  <a:cubicBezTo>
                    <a:pt x="7828" y="12169"/>
                    <a:pt x="7966" y="12175"/>
                    <a:pt x="8103" y="12175"/>
                  </a:cubicBezTo>
                  <a:cubicBezTo>
                    <a:pt x="8813" y="12175"/>
                    <a:pt x="9499" y="11998"/>
                    <a:pt x="10144" y="11799"/>
                  </a:cubicBezTo>
                  <a:cubicBezTo>
                    <a:pt x="11652" y="11238"/>
                    <a:pt x="13101" y="10350"/>
                    <a:pt x="14165" y="9138"/>
                  </a:cubicBezTo>
                  <a:cubicBezTo>
                    <a:pt x="14727" y="8487"/>
                    <a:pt x="15141" y="7807"/>
                    <a:pt x="15467" y="7068"/>
                  </a:cubicBezTo>
                  <a:cubicBezTo>
                    <a:pt x="15792" y="6329"/>
                    <a:pt x="15940" y="5530"/>
                    <a:pt x="16058" y="4732"/>
                  </a:cubicBezTo>
                  <a:cubicBezTo>
                    <a:pt x="16176" y="3105"/>
                    <a:pt x="15910" y="1508"/>
                    <a:pt x="15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1"/>
            <p:cNvSpPr/>
            <p:nvPr/>
          </p:nvSpPr>
          <p:spPr>
            <a:xfrm>
              <a:off x="1609737" y="2700378"/>
              <a:ext cx="18558" cy="19531"/>
            </a:xfrm>
            <a:custGeom>
              <a:avLst/>
              <a:gdLst/>
              <a:ahLst/>
              <a:cxnLst/>
              <a:rect l="l" t="t" r="r" b="b"/>
              <a:pathLst>
                <a:path w="1183" h="1245" extrusionOk="0">
                  <a:moveTo>
                    <a:pt x="641" y="0"/>
                  </a:moveTo>
                  <a:cubicBezTo>
                    <a:pt x="624" y="0"/>
                    <a:pt x="608" y="1"/>
                    <a:pt x="592" y="2"/>
                  </a:cubicBezTo>
                  <a:cubicBezTo>
                    <a:pt x="237" y="2"/>
                    <a:pt x="0" y="298"/>
                    <a:pt x="0" y="623"/>
                  </a:cubicBezTo>
                  <a:cubicBezTo>
                    <a:pt x="0" y="949"/>
                    <a:pt x="266" y="1244"/>
                    <a:pt x="592" y="1244"/>
                  </a:cubicBezTo>
                  <a:cubicBezTo>
                    <a:pt x="917" y="1244"/>
                    <a:pt x="1183" y="949"/>
                    <a:pt x="1183" y="623"/>
                  </a:cubicBezTo>
                  <a:cubicBezTo>
                    <a:pt x="1183" y="258"/>
                    <a:pt x="943" y="0"/>
                    <a:pt x="641" y="0"/>
                  </a:cubicBezTo>
                  <a:close/>
                </a:path>
              </a:pathLst>
            </a:custGeom>
            <a:solidFill>
              <a:srgbClr val="E847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1"/>
            <p:cNvSpPr/>
            <p:nvPr/>
          </p:nvSpPr>
          <p:spPr>
            <a:xfrm>
              <a:off x="1610192" y="2699938"/>
              <a:ext cx="13005" cy="19970"/>
            </a:xfrm>
            <a:custGeom>
              <a:avLst/>
              <a:gdLst/>
              <a:ahLst/>
              <a:cxnLst/>
              <a:rect l="l" t="t" r="r" b="b"/>
              <a:pathLst>
                <a:path w="829" h="1273" extrusionOk="0">
                  <a:moveTo>
                    <a:pt x="533" y="1"/>
                  </a:moveTo>
                  <a:lnTo>
                    <a:pt x="533" y="1"/>
                  </a:lnTo>
                  <a:cubicBezTo>
                    <a:pt x="237" y="60"/>
                    <a:pt x="1" y="326"/>
                    <a:pt x="1" y="651"/>
                  </a:cubicBezTo>
                  <a:cubicBezTo>
                    <a:pt x="1" y="977"/>
                    <a:pt x="267" y="1272"/>
                    <a:pt x="592" y="1272"/>
                  </a:cubicBezTo>
                  <a:cubicBezTo>
                    <a:pt x="681" y="1272"/>
                    <a:pt x="740" y="1243"/>
                    <a:pt x="829" y="1243"/>
                  </a:cubicBezTo>
                  <a:cubicBezTo>
                    <a:pt x="474" y="858"/>
                    <a:pt x="237" y="415"/>
                    <a:pt x="533" y="1"/>
                  </a:cubicBezTo>
                  <a:close/>
                </a:path>
              </a:pathLst>
            </a:custGeom>
            <a:solidFill>
              <a:srgbClr val="DE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1"/>
            <p:cNvSpPr/>
            <p:nvPr/>
          </p:nvSpPr>
          <p:spPr>
            <a:xfrm>
              <a:off x="1754015" y="2673866"/>
              <a:ext cx="39438" cy="52992"/>
            </a:xfrm>
            <a:custGeom>
              <a:avLst/>
              <a:gdLst/>
              <a:ahLst/>
              <a:cxnLst/>
              <a:rect l="l" t="t" r="r" b="b"/>
              <a:pathLst>
                <a:path w="2514" h="3378" extrusionOk="0">
                  <a:moveTo>
                    <a:pt x="2414" y="0"/>
                  </a:moveTo>
                  <a:cubicBezTo>
                    <a:pt x="2048" y="0"/>
                    <a:pt x="756" y="215"/>
                    <a:pt x="0" y="3112"/>
                  </a:cubicBezTo>
                  <a:lnTo>
                    <a:pt x="1272" y="2934"/>
                  </a:lnTo>
                  <a:lnTo>
                    <a:pt x="2514" y="3378"/>
                  </a:lnTo>
                  <a:lnTo>
                    <a:pt x="2514" y="7"/>
                  </a:lnTo>
                  <a:cubicBezTo>
                    <a:pt x="2514" y="7"/>
                    <a:pt x="2478" y="0"/>
                    <a:pt x="2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1"/>
            <p:cNvSpPr/>
            <p:nvPr/>
          </p:nvSpPr>
          <p:spPr>
            <a:xfrm>
              <a:off x="1755866" y="2602676"/>
              <a:ext cx="129908" cy="79190"/>
            </a:xfrm>
            <a:custGeom>
              <a:avLst/>
              <a:gdLst/>
              <a:ahLst/>
              <a:cxnLst/>
              <a:rect l="l" t="t" r="r" b="b"/>
              <a:pathLst>
                <a:path w="8281" h="5048" extrusionOk="0">
                  <a:moveTo>
                    <a:pt x="6353" y="0"/>
                  </a:moveTo>
                  <a:cubicBezTo>
                    <a:pt x="5483" y="0"/>
                    <a:pt x="4947" y="1059"/>
                    <a:pt x="4769" y="1478"/>
                  </a:cubicBezTo>
                  <a:lnTo>
                    <a:pt x="4769" y="1478"/>
                  </a:lnTo>
                  <a:cubicBezTo>
                    <a:pt x="4923" y="1069"/>
                    <a:pt x="5263" y="53"/>
                    <a:pt x="4838" y="53"/>
                  </a:cubicBezTo>
                  <a:cubicBezTo>
                    <a:pt x="4799" y="53"/>
                    <a:pt x="4754" y="61"/>
                    <a:pt x="4702" y="79"/>
                  </a:cubicBezTo>
                  <a:cubicBezTo>
                    <a:pt x="3904" y="345"/>
                    <a:pt x="3313" y="1647"/>
                    <a:pt x="3313" y="1647"/>
                  </a:cubicBezTo>
                  <a:cubicBezTo>
                    <a:pt x="3313" y="1647"/>
                    <a:pt x="3397" y="482"/>
                    <a:pt x="2850" y="482"/>
                  </a:cubicBezTo>
                  <a:cubicBezTo>
                    <a:pt x="2750" y="482"/>
                    <a:pt x="2630" y="521"/>
                    <a:pt x="2484" y="612"/>
                  </a:cubicBezTo>
                  <a:cubicBezTo>
                    <a:pt x="1538" y="1233"/>
                    <a:pt x="1656" y="3214"/>
                    <a:pt x="1656" y="3214"/>
                  </a:cubicBezTo>
                  <a:cubicBezTo>
                    <a:pt x="1656" y="3214"/>
                    <a:pt x="1399" y="2665"/>
                    <a:pt x="962" y="2665"/>
                  </a:cubicBezTo>
                  <a:cubicBezTo>
                    <a:pt x="826" y="2665"/>
                    <a:pt x="672" y="2718"/>
                    <a:pt x="503" y="2859"/>
                  </a:cubicBezTo>
                  <a:cubicBezTo>
                    <a:pt x="0" y="3303"/>
                    <a:pt x="1538" y="4249"/>
                    <a:pt x="2396" y="4722"/>
                  </a:cubicBezTo>
                  <a:cubicBezTo>
                    <a:pt x="2692" y="4929"/>
                    <a:pt x="2928" y="5047"/>
                    <a:pt x="2928" y="5047"/>
                  </a:cubicBezTo>
                  <a:lnTo>
                    <a:pt x="6565" y="4545"/>
                  </a:lnTo>
                  <a:cubicBezTo>
                    <a:pt x="6565" y="4545"/>
                    <a:pt x="8281" y="3036"/>
                    <a:pt x="7098" y="2090"/>
                  </a:cubicBezTo>
                  <a:cubicBezTo>
                    <a:pt x="6812" y="1854"/>
                    <a:pt x="6599" y="1736"/>
                    <a:pt x="6440" y="1692"/>
                  </a:cubicBezTo>
                  <a:lnTo>
                    <a:pt x="6440" y="1692"/>
                  </a:lnTo>
                  <a:cubicBezTo>
                    <a:pt x="6940" y="1149"/>
                    <a:pt x="7556" y="287"/>
                    <a:pt x="6684" y="50"/>
                  </a:cubicBezTo>
                  <a:cubicBezTo>
                    <a:pt x="6569" y="16"/>
                    <a:pt x="6458" y="0"/>
                    <a:pt x="6353" y="0"/>
                  </a:cubicBezTo>
                  <a:close/>
                </a:path>
              </a:pathLst>
            </a:custGeom>
            <a:solidFill>
              <a:srgbClr val="E3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1"/>
            <p:cNvSpPr/>
            <p:nvPr/>
          </p:nvSpPr>
          <p:spPr>
            <a:xfrm>
              <a:off x="1786488" y="2716646"/>
              <a:ext cx="44553" cy="61746"/>
            </a:xfrm>
            <a:custGeom>
              <a:avLst/>
              <a:gdLst/>
              <a:ahLst/>
              <a:cxnLst/>
              <a:rect l="l" t="t" r="r" b="b"/>
              <a:pathLst>
                <a:path w="2840" h="3936" extrusionOk="0">
                  <a:moveTo>
                    <a:pt x="0" y="0"/>
                  </a:moveTo>
                  <a:cubicBezTo>
                    <a:pt x="0" y="1"/>
                    <a:pt x="0" y="3874"/>
                    <a:pt x="1213" y="3933"/>
                  </a:cubicBezTo>
                  <a:cubicBezTo>
                    <a:pt x="1232" y="3935"/>
                    <a:pt x="1251" y="3936"/>
                    <a:pt x="1271" y="3936"/>
                  </a:cubicBezTo>
                  <a:cubicBezTo>
                    <a:pt x="2467" y="3936"/>
                    <a:pt x="2839" y="1242"/>
                    <a:pt x="2839" y="1242"/>
                  </a:cubicBezTo>
                  <a:lnTo>
                    <a:pt x="0" y="0"/>
                  </a:lnTo>
                  <a:close/>
                </a:path>
              </a:pathLst>
            </a:custGeom>
            <a:solidFill>
              <a:srgbClr val="E3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1"/>
            <p:cNvSpPr/>
            <p:nvPr/>
          </p:nvSpPr>
          <p:spPr>
            <a:xfrm>
              <a:off x="2043497" y="3116536"/>
              <a:ext cx="51973" cy="148012"/>
            </a:xfrm>
            <a:custGeom>
              <a:avLst/>
              <a:gdLst/>
              <a:ahLst/>
              <a:cxnLst/>
              <a:rect l="l" t="t" r="r" b="b"/>
              <a:pathLst>
                <a:path w="3313" h="9435" extrusionOk="0">
                  <a:moveTo>
                    <a:pt x="3283" y="1"/>
                  </a:moveTo>
                  <a:cubicBezTo>
                    <a:pt x="3224" y="740"/>
                    <a:pt x="3135" y="1509"/>
                    <a:pt x="3105" y="2367"/>
                  </a:cubicBezTo>
                  <a:cubicBezTo>
                    <a:pt x="3017" y="3106"/>
                    <a:pt x="2987" y="3875"/>
                    <a:pt x="2958" y="4673"/>
                  </a:cubicBezTo>
                  <a:cubicBezTo>
                    <a:pt x="2928" y="5412"/>
                    <a:pt x="2869" y="6181"/>
                    <a:pt x="2839" y="6950"/>
                  </a:cubicBezTo>
                  <a:cubicBezTo>
                    <a:pt x="2839" y="7671"/>
                    <a:pt x="2813" y="8419"/>
                    <a:pt x="2810" y="9143"/>
                  </a:cubicBezTo>
                  <a:lnTo>
                    <a:pt x="2810" y="9143"/>
                  </a:lnTo>
                  <a:cubicBezTo>
                    <a:pt x="1859" y="9171"/>
                    <a:pt x="956" y="9202"/>
                    <a:pt x="0" y="9286"/>
                  </a:cubicBezTo>
                  <a:cubicBezTo>
                    <a:pt x="1006" y="9346"/>
                    <a:pt x="1952" y="9405"/>
                    <a:pt x="2958" y="9434"/>
                  </a:cubicBezTo>
                  <a:lnTo>
                    <a:pt x="3076" y="9434"/>
                  </a:lnTo>
                  <a:lnTo>
                    <a:pt x="3076" y="9286"/>
                  </a:lnTo>
                  <a:cubicBezTo>
                    <a:pt x="3135" y="8547"/>
                    <a:pt x="3165" y="7778"/>
                    <a:pt x="3224" y="6980"/>
                  </a:cubicBezTo>
                  <a:cubicBezTo>
                    <a:pt x="3253" y="6211"/>
                    <a:pt x="3253" y="5442"/>
                    <a:pt x="3283" y="4673"/>
                  </a:cubicBezTo>
                  <a:cubicBezTo>
                    <a:pt x="3312" y="3875"/>
                    <a:pt x="3312" y="3106"/>
                    <a:pt x="3312" y="2337"/>
                  </a:cubicBezTo>
                  <a:cubicBezTo>
                    <a:pt x="3312" y="1568"/>
                    <a:pt x="3312" y="770"/>
                    <a:pt x="3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1"/>
            <p:cNvSpPr/>
            <p:nvPr/>
          </p:nvSpPr>
          <p:spPr>
            <a:xfrm>
              <a:off x="2043026" y="3254319"/>
              <a:ext cx="55691" cy="42231"/>
            </a:xfrm>
            <a:custGeom>
              <a:avLst/>
              <a:gdLst/>
              <a:ahLst/>
              <a:cxnLst/>
              <a:rect l="l" t="t" r="r" b="b"/>
              <a:pathLst>
                <a:path w="3550" h="2692" extrusionOk="0">
                  <a:moveTo>
                    <a:pt x="3549" y="1"/>
                  </a:moveTo>
                  <a:lnTo>
                    <a:pt x="2869" y="267"/>
                  </a:lnTo>
                  <a:cubicBezTo>
                    <a:pt x="2367" y="444"/>
                    <a:pt x="1864" y="651"/>
                    <a:pt x="1391" y="858"/>
                  </a:cubicBezTo>
                  <a:cubicBezTo>
                    <a:pt x="1184" y="977"/>
                    <a:pt x="917" y="1095"/>
                    <a:pt x="681" y="1184"/>
                  </a:cubicBezTo>
                  <a:cubicBezTo>
                    <a:pt x="474" y="1302"/>
                    <a:pt x="208" y="1420"/>
                    <a:pt x="1" y="1568"/>
                  </a:cubicBezTo>
                  <a:cubicBezTo>
                    <a:pt x="237" y="1538"/>
                    <a:pt x="503" y="1450"/>
                    <a:pt x="770" y="1391"/>
                  </a:cubicBezTo>
                  <a:lnTo>
                    <a:pt x="1538" y="1154"/>
                  </a:lnTo>
                  <a:cubicBezTo>
                    <a:pt x="1811" y="1069"/>
                    <a:pt x="2102" y="974"/>
                    <a:pt x="2391" y="875"/>
                  </a:cubicBezTo>
                  <a:lnTo>
                    <a:pt x="2391" y="875"/>
                  </a:lnTo>
                  <a:cubicBezTo>
                    <a:pt x="2235" y="1074"/>
                    <a:pt x="2079" y="1277"/>
                    <a:pt x="1923" y="1479"/>
                  </a:cubicBezTo>
                  <a:cubicBezTo>
                    <a:pt x="1775" y="1686"/>
                    <a:pt x="1657" y="1893"/>
                    <a:pt x="1509" y="2100"/>
                  </a:cubicBezTo>
                  <a:cubicBezTo>
                    <a:pt x="1361" y="2278"/>
                    <a:pt x="1213" y="2455"/>
                    <a:pt x="1095" y="2692"/>
                  </a:cubicBezTo>
                  <a:cubicBezTo>
                    <a:pt x="1272" y="2485"/>
                    <a:pt x="1479" y="2337"/>
                    <a:pt x="1627" y="2130"/>
                  </a:cubicBezTo>
                  <a:cubicBezTo>
                    <a:pt x="1805" y="1923"/>
                    <a:pt x="1982" y="1775"/>
                    <a:pt x="2130" y="1598"/>
                  </a:cubicBezTo>
                  <a:cubicBezTo>
                    <a:pt x="2418" y="1310"/>
                    <a:pt x="2728" y="976"/>
                    <a:pt x="3001" y="657"/>
                  </a:cubicBezTo>
                  <a:lnTo>
                    <a:pt x="3001" y="657"/>
                  </a:lnTo>
                  <a:cubicBezTo>
                    <a:pt x="3006" y="655"/>
                    <a:pt x="3012" y="653"/>
                    <a:pt x="3017" y="651"/>
                  </a:cubicBezTo>
                  <a:lnTo>
                    <a:pt x="3012" y="644"/>
                  </a:lnTo>
                  <a:lnTo>
                    <a:pt x="3012" y="644"/>
                  </a:lnTo>
                  <a:cubicBezTo>
                    <a:pt x="3044" y="607"/>
                    <a:pt x="3075" y="570"/>
                    <a:pt x="3106" y="533"/>
                  </a:cubicBezTo>
                  <a:lnTo>
                    <a:pt x="35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1"/>
            <p:cNvSpPr/>
            <p:nvPr/>
          </p:nvSpPr>
          <p:spPr>
            <a:xfrm>
              <a:off x="1992465" y="3092879"/>
              <a:ext cx="38983" cy="106251"/>
            </a:xfrm>
            <a:custGeom>
              <a:avLst/>
              <a:gdLst/>
              <a:ahLst/>
              <a:cxnLst/>
              <a:rect l="l" t="t" r="r" b="b"/>
              <a:pathLst>
                <a:path w="2485" h="6773" extrusionOk="0">
                  <a:moveTo>
                    <a:pt x="2396" y="1"/>
                  </a:moveTo>
                  <a:cubicBezTo>
                    <a:pt x="2248" y="1065"/>
                    <a:pt x="2130" y="2189"/>
                    <a:pt x="2100" y="3401"/>
                  </a:cubicBezTo>
                  <a:cubicBezTo>
                    <a:pt x="2043" y="4419"/>
                    <a:pt x="1987" y="5464"/>
                    <a:pt x="1982" y="6536"/>
                  </a:cubicBezTo>
                  <a:lnTo>
                    <a:pt x="1982" y="6536"/>
                  </a:lnTo>
                  <a:cubicBezTo>
                    <a:pt x="1682" y="6537"/>
                    <a:pt x="1396" y="6540"/>
                    <a:pt x="1065" y="6566"/>
                  </a:cubicBezTo>
                  <a:cubicBezTo>
                    <a:pt x="710" y="6566"/>
                    <a:pt x="355" y="6595"/>
                    <a:pt x="0" y="6654"/>
                  </a:cubicBezTo>
                  <a:cubicBezTo>
                    <a:pt x="355" y="6684"/>
                    <a:pt x="710" y="6684"/>
                    <a:pt x="1065" y="6713"/>
                  </a:cubicBezTo>
                  <a:cubicBezTo>
                    <a:pt x="1449" y="6713"/>
                    <a:pt x="1775" y="6773"/>
                    <a:pt x="2130" y="6773"/>
                  </a:cubicBezTo>
                  <a:lnTo>
                    <a:pt x="2277" y="6773"/>
                  </a:lnTo>
                  <a:lnTo>
                    <a:pt x="2277" y="6625"/>
                  </a:lnTo>
                  <a:cubicBezTo>
                    <a:pt x="2366" y="5531"/>
                    <a:pt x="2396" y="4436"/>
                    <a:pt x="2425" y="3313"/>
                  </a:cubicBezTo>
                  <a:cubicBezTo>
                    <a:pt x="2484" y="2218"/>
                    <a:pt x="2484" y="1095"/>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1"/>
            <p:cNvSpPr/>
            <p:nvPr/>
          </p:nvSpPr>
          <p:spPr>
            <a:xfrm>
              <a:off x="1992920" y="3189843"/>
              <a:ext cx="42231" cy="31093"/>
            </a:xfrm>
            <a:custGeom>
              <a:avLst/>
              <a:gdLst/>
              <a:ahLst/>
              <a:cxnLst/>
              <a:rect l="l" t="t" r="r" b="b"/>
              <a:pathLst>
                <a:path w="2692" h="1982" extrusionOk="0">
                  <a:moveTo>
                    <a:pt x="2692" y="0"/>
                  </a:moveTo>
                  <a:lnTo>
                    <a:pt x="2041" y="237"/>
                  </a:lnTo>
                  <a:cubicBezTo>
                    <a:pt x="1716" y="385"/>
                    <a:pt x="1332" y="532"/>
                    <a:pt x="1006" y="680"/>
                  </a:cubicBezTo>
                  <a:cubicBezTo>
                    <a:pt x="681" y="828"/>
                    <a:pt x="326" y="976"/>
                    <a:pt x="1" y="1213"/>
                  </a:cubicBezTo>
                  <a:cubicBezTo>
                    <a:pt x="385" y="1124"/>
                    <a:pt x="740" y="1065"/>
                    <a:pt x="1125" y="946"/>
                  </a:cubicBezTo>
                  <a:cubicBezTo>
                    <a:pt x="1258" y="902"/>
                    <a:pt x="1387" y="862"/>
                    <a:pt x="1516" y="821"/>
                  </a:cubicBezTo>
                  <a:lnTo>
                    <a:pt x="1516" y="821"/>
                  </a:lnTo>
                  <a:cubicBezTo>
                    <a:pt x="1450" y="909"/>
                    <a:pt x="1388" y="1000"/>
                    <a:pt x="1332" y="1094"/>
                  </a:cubicBezTo>
                  <a:cubicBezTo>
                    <a:pt x="1154" y="1390"/>
                    <a:pt x="918" y="1686"/>
                    <a:pt x="770" y="1982"/>
                  </a:cubicBezTo>
                  <a:cubicBezTo>
                    <a:pt x="1036" y="1804"/>
                    <a:pt x="1302" y="1538"/>
                    <a:pt x="1568" y="1272"/>
                  </a:cubicBezTo>
                  <a:cubicBezTo>
                    <a:pt x="1777" y="1063"/>
                    <a:pt x="1985" y="832"/>
                    <a:pt x="2173" y="598"/>
                  </a:cubicBezTo>
                  <a:lnTo>
                    <a:pt x="2173" y="598"/>
                  </a:lnTo>
                  <a:cubicBezTo>
                    <a:pt x="2179" y="596"/>
                    <a:pt x="2184" y="594"/>
                    <a:pt x="2189" y="592"/>
                  </a:cubicBezTo>
                  <a:lnTo>
                    <a:pt x="2184" y="585"/>
                  </a:lnTo>
                  <a:lnTo>
                    <a:pt x="2184" y="585"/>
                  </a:lnTo>
                  <a:cubicBezTo>
                    <a:pt x="2206" y="558"/>
                    <a:pt x="2227" y="530"/>
                    <a:pt x="2248" y="503"/>
                  </a:cubicBezTo>
                  <a:lnTo>
                    <a:pt x="26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1"/>
            <p:cNvSpPr/>
            <p:nvPr/>
          </p:nvSpPr>
          <p:spPr>
            <a:xfrm>
              <a:off x="1786018" y="2653143"/>
              <a:ext cx="571558" cy="470139"/>
            </a:xfrm>
            <a:custGeom>
              <a:avLst/>
              <a:gdLst/>
              <a:ahLst/>
              <a:cxnLst/>
              <a:rect l="l" t="t" r="r" b="b"/>
              <a:pathLst>
                <a:path w="36434" h="29969" extrusionOk="0">
                  <a:moveTo>
                    <a:pt x="3310" y="0"/>
                  </a:moveTo>
                  <a:cubicBezTo>
                    <a:pt x="1463" y="0"/>
                    <a:pt x="30" y="1298"/>
                    <a:pt x="30" y="1298"/>
                  </a:cubicBezTo>
                  <a:lnTo>
                    <a:pt x="1" y="1298"/>
                  </a:lnTo>
                  <a:lnTo>
                    <a:pt x="1" y="4669"/>
                  </a:lnTo>
                  <a:cubicBezTo>
                    <a:pt x="1" y="4669"/>
                    <a:pt x="1213" y="5320"/>
                    <a:pt x="2514" y="6444"/>
                  </a:cubicBezTo>
                  <a:cubicBezTo>
                    <a:pt x="3815" y="7567"/>
                    <a:pt x="4584" y="13097"/>
                    <a:pt x="5028" y="18066"/>
                  </a:cubicBezTo>
                  <a:cubicBezTo>
                    <a:pt x="5205" y="20106"/>
                    <a:pt x="5915" y="22058"/>
                    <a:pt x="6921" y="23832"/>
                  </a:cubicBezTo>
                  <a:cubicBezTo>
                    <a:pt x="8636" y="26878"/>
                    <a:pt x="11356" y="28475"/>
                    <a:pt x="14698" y="29392"/>
                  </a:cubicBezTo>
                  <a:cubicBezTo>
                    <a:pt x="16034" y="29754"/>
                    <a:pt x="17439" y="29969"/>
                    <a:pt x="18833" y="29969"/>
                  </a:cubicBezTo>
                  <a:cubicBezTo>
                    <a:pt x="20738" y="29969"/>
                    <a:pt x="22622" y="29567"/>
                    <a:pt x="24280" y="28593"/>
                  </a:cubicBezTo>
                  <a:cubicBezTo>
                    <a:pt x="27710" y="26523"/>
                    <a:pt x="29573" y="22620"/>
                    <a:pt x="30638" y="18894"/>
                  </a:cubicBezTo>
                  <a:cubicBezTo>
                    <a:pt x="31081" y="17385"/>
                    <a:pt x="31377" y="15877"/>
                    <a:pt x="31614" y="14310"/>
                  </a:cubicBezTo>
                  <a:cubicBezTo>
                    <a:pt x="31643" y="13896"/>
                    <a:pt x="31968" y="12802"/>
                    <a:pt x="31791" y="12388"/>
                  </a:cubicBezTo>
                  <a:lnTo>
                    <a:pt x="31791" y="12388"/>
                  </a:lnTo>
                  <a:cubicBezTo>
                    <a:pt x="31792" y="12389"/>
                    <a:pt x="32771" y="14479"/>
                    <a:pt x="33702" y="14479"/>
                  </a:cubicBezTo>
                  <a:cubicBezTo>
                    <a:pt x="33755" y="14479"/>
                    <a:pt x="33808" y="14472"/>
                    <a:pt x="33861" y="14458"/>
                  </a:cubicBezTo>
                  <a:cubicBezTo>
                    <a:pt x="34807" y="14192"/>
                    <a:pt x="33003" y="11619"/>
                    <a:pt x="33003" y="11619"/>
                  </a:cubicBezTo>
                  <a:lnTo>
                    <a:pt x="33003" y="11619"/>
                  </a:lnTo>
                  <a:cubicBezTo>
                    <a:pt x="33004" y="11619"/>
                    <a:pt x="33429" y="11660"/>
                    <a:pt x="33905" y="11660"/>
                  </a:cubicBezTo>
                  <a:cubicBezTo>
                    <a:pt x="34645" y="11660"/>
                    <a:pt x="35505" y="11561"/>
                    <a:pt x="35073" y="11057"/>
                  </a:cubicBezTo>
                  <a:cubicBezTo>
                    <a:pt x="34455" y="10362"/>
                    <a:pt x="32357" y="10317"/>
                    <a:pt x="31825" y="10317"/>
                  </a:cubicBezTo>
                  <a:cubicBezTo>
                    <a:pt x="31747" y="10317"/>
                    <a:pt x="31702" y="10318"/>
                    <a:pt x="31702" y="10318"/>
                  </a:cubicBezTo>
                  <a:cubicBezTo>
                    <a:pt x="31702" y="10318"/>
                    <a:pt x="36434" y="8514"/>
                    <a:pt x="35665" y="7390"/>
                  </a:cubicBezTo>
                  <a:cubicBezTo>
                    <a:pt x="35530" y="7198"/>
                    <a:pt x="35315" y="7119"/>
                    <a:pt x="35053" y="7119"/>
                  </a:cubicBezTo>
                  <a:cubicBezTo>
                    <a:pt x="33817" y="7119"/>
                    <a:pt x="31525" y="8869"/>
                    <a:pt x="31525" y="8869"/>
                  </a:cubicBezTo>
                  <a:cubicBezTo>
                    <a:pt x="31525" y="8869"/>
                    <a:pt x="34389" y="5309"/>
                    <a:pt x="33619" y="5309"/>
                  </a:cubicBezTo>
                  <a:cubicBezTo>
                    <a:pt x="33595" y="5309"/>
                    <a:pt x="33567" y="5313"/>
                    <a:pt x="33536" y="5320"/>
                  </a:cubicBezTo>
                  <a:cubicBezTo>
                    <a:pt x="32501" y="5586"/>
                    <a:pt x="31111" y="7331"/>
                    <a:pt x="31111" y="7331"/>
                  </a:cubicBezTo>
                  <a:cubicBezTo>
                    <a:pt x="31111" y="7331"/>
                    <a:pt x="32353" y="4285"/>
                    <a:pt x="31821" y="3900"/>
                  </a:cubicBezTo>
                  <a:cubicBezTo>
                    <a:pt x="31791" y="3876"/>
                    <a:pt x="31756" y="3864"/>
                    <a:pt x="31717" y="3864"/>
                  </a:cubicBezTo>
                  <a:cubicBezTo>
                    <a:pt x="31096" y="3864"/>
                    <a:pt x="29367" y="6801"/>
                    <a:pt x="28449" y="8248"/>
                  </a:cubicBezTo>
                  <a:cubicBezTo>
                    <a:pt x="27664" y="9549"/>
                    <a:pt x="20785" y="11054"/>
                    <a:pt x="16237" y="11054"/>
                  </a:cubicBezTo>
                  <a:cubicBezTo>
                    <a:pt x="15307" y="11054"/>
                    <a:pt x="14474" y="10991"/>
                    <a:pt x="13811" y="10850"/>
                  </a:cubicBezTo>
                  <a:cubicBezTo>
                    <a:pt x="9937" y="9963"/>
                    <a:pt x="7867" y="1978"/>
                    <a:pt x="5205" y="500"/>
                  </a:cubicBezTo>
                  <a:cubicBezTo>
                    <a:pt x="4553" y="137"/>
                    <a:pt x="3910" y="0"/>
                    <a:pt x="33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1"/>
            <p:cNvSpPr/>
            <p:nvPr/>
          </p:nvSpPr>
          <p:spPr>
            <a:xfrm>
              <a:off x="2181280" y="2820089"/>
              <a:ext cx="11609" cy="8377"/>
            </a:xfrm>
            <a:custGeom>
              <a:avLst/>
              <a:gdLst/>
              <a:ahLst/>
              <a:cxnLst/>
              <a:rect l="l" t="t" r="r" b="b"/>
              <a:pathLst>
                <a:path w="740" h="534" extrusionOk="0">
                  <a:moveTo>
                    <a:pt x="385" y="1"/>
                  </a:moveTo>
                  <a:cubicBezTo>
                    <a:pt x="148" y="1"/>
                    <a:pt x="0" y="119"/>
                    <a:pt x="0" y="267"/>
                  </a:cubicBezTo>
                  <a:cubicBezTo>
                    <a:pt x="0" y="415"/>
                    <a:pt x="148" y="533"/>
                    <a:pt x="385" y="533"/>
                  </a:cubicBezTo>
                  <a:cubicBezTo>
                    <a:pt x="592" y="533"/>
                    <a:pt x="740" y="415"/>
                    <a:pt x="740" y="267"/>
                  </a:cubicBezTo>
                  <a:cubicBezTo>
                    <a:pt x="740" y="119"/>
                    <a:pt x="592" y="1"/>
                    <a:pt x="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1"/>
            <p:cNvSpPr/>
            <p:nvPr/>
          </p:nvSpPr>
          <p:spPr>
            <a:xfrm>
              <a:off x="2204466" y="2816308"/>
              <a:ext cx="11624" cy="7985"/>
            </a:xfrm>
            <a:custGeom>
              <a:avLst/>
              <a:gdLst/>
              <a:ahLst/>
              <a:cxnLst/>
              <a:rect l="l" t="t" r="r" b="b"/>
              <a:pathLst>
                <a:path w="741" h="509" extrusionOk="0">
                  <a:moveTo>
                    <a:pt x="448" y="1"/>
                  </a:moveTo>
                  <a:cubicBezTo>
                    <a:pt x="428" y="1"/>
                    <a:pt x="407" y="2"/>
                    <a:pt x="385" y="5"/>
                  </a:cubicBezTo>
                  <a:cubicBezTo>
                    <a:pt x="149" y="5"/>
                    <a:pt x="1" y="94"/>
                    <a:pt x="1" y="242"/>
                  </a:cubicBezTo>
                  <a:cubicBezTo>
                    <a:pt x="1" y="390"/>
                    <a:pt x="208" y="508"/>
                    <a:pt x="385" y="508"/>
                  </a:cubicBezTo>
                  <a:cubicBezTo>
                    <a:pt x="592" y="508"/>
                    <a:pt x="740" y="390"/>
                    <a:pt x="740" y="242"/>
                  </a:cubicBezTo>
                  <a:cubicBezTo>
                    <a:pt x="740" y="110"/>
                    <a:pt x="622" y="1"/>
                    <a:pt x="4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1"/>
            <p:cNvSpPr/>
            <p:nvPr/>
          </p:nvSpPr>
          <p:spPr>
            <a:xfrm>
              <a:off x="2198913" y="2826584"/>
              <a:ext cx="11609" cy="7906"/>
            </a:xfrm>
            <a:custGeom>
              <a:avLst/>
              <a:gdLst/>
              <a:ahLst/>
              <a:cxnLst/>
              <a:rect l="l" t="t" r="r" b="b"/>
              <a:pathLst>
                <a:path w="740" h="504" extrusionOk="0">
                  <a:moveTo>
                    <a:pt x="355" y="1"/>
                  </a:moveTo>
                  <a:cubicBezTo>
                    <a:pt x="148" y="1"/>
                    <a:pt x="0" y="119"/>
                    <a:pt x="0" y="267"/>
                  </a:cubicBezTo>
                  <a:cubicBezTo>
                    <a:pt x="0" y="415"/>
                    <a:pt x="177" y="504"/>
                    <a:pt x="355" y="504"/>
                  </a:cubicBezTo>
                  <a:cubicBezTo>
                    <a:pt x="592" y="504"/>
                    <a:pt x="739" y="415"/>
                    <a:pt x="739" y="267"/>
                  </a:cubicBezTo>
                  <a:cubicBezTo>
                    <a:pt x="739" y="149"/>
                    <a:pt x="592" y="31"/>
                    <a:pt x="3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1"/>
            <p:cNvSpPr/>
            <p:nvPr/>
          </p:nvSpPr>
          <p:spPr>
            <a:xfrm>
              <a:off x="1836594" y="2731784"/>
              <a:ext cx="6040" cy="6840"/>
            </a:xfrm>
            <a:custGeom>
              <a:avLst/>
              <a:gdLst/>
              <a:ahLst/>
              <a:cxnLst/>
              <a:rect l="l" t="t" r="r" b="b"/>
              <a:pathLst>
                <a:path w="385" h="436" extrusionOk="0">
                  <a:moveTo>
                    <a:pt x="122" y="1"/>
                  </a:moveTo>
                  <a:cubicBezTo>
                    <a:pt x="101" y="1"/>
                    <a:pt x="80" y="4"/>
                    <a:pt x="59" y="11"/>
                  </a:cubicBezTo>
                  <a:cubicBezTo>
                    <a:pt x="0" y="70"/>
                    <a:pt x="0" y="189"/>
                    <a:pt x="59" y="307"/>
                  </a:cubicBezTo>
                  <a:cubicBezTo>
                    <a:pt x="127" y="397"/>
                    <a:pt x="195" y="436"/>
                    <a:pt x="262" y="436"/>
                  </a:cubicBezTo>
                  <a:cubicBezTo>
                    <a:pt x="283" y="436"/>
                    <a:pt x="304" y="432"/>
                    <a:pt x="325" y="425"/>
                  </a:cubicBezTo>
                  <a:cubicBezTo>
                    <a:pt x="384" y="396"/>
                    <a:pt x="384" y="248"/>
                    <a:pt x="325" y="129"/>
                  </a:cubicBezTo>
                  <a:cubicBezTo>
                    <a:pt x="258" y="39"/>
                    <a:pt x="190" y="1"/>
                    <a:pt x="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1"/>
            <p:cNvSpPr/>
            <p:nvPr/>
          </p:nvSpPr>
          <p:spPr>
            <a:xfrm>
              <a:off x="1847262" y="2743377"/>
              <a:ext cx="6510" cy="6855"/>
            </a:xfrm>
            <a:custGeom>
              <a:avLst/>
              <a:gdLst/>
              <a:ahLst/>
              <a:cxnLst/>
              <a:rect l="l" t="t" r="r" b="b"/>
              <a:pathLst>
                <a:path w="415" h="437" extrusionOk="0">
                  <a:moveTo>
                    <a:pt x="140" y="1"/>
                  </a:moveTo>
                  <a:cubicBezTo>
                    <a:pt x="120" y="1"/>
                    <a:pt x="103" y="5"/>
                    <a:pt x="89" y="12"/>
                  </a:cubicBezTo>
                  <a:cubicBezTo>
                    <a:pt x="0" y="71"/>
                    <a:pt x="0" y="189"/>
                    <a:pt x="89" y="307"/>
                  </a:cubicBezTo>
                  <a:cubicBezTo>
                    <a:pt x="134" y="398"/>
                    <a:pt x="214" y="436"/>
                    <a:pt x="288" y="436"/>
                  </a:cubicBezTo>
                  <a:cubicBezTo>
                    <a:pt x="312" y="436"/>
                    <a:pt x="334" y="433"/>
                    <a:pt x="355" y="426"/>
                  </a:cubicBezTo>
                  <a:cubicBezTo>
                    <a:pt x="414" y="366"/>
                    <a:pt x="414" y="248"/>
                    <a:pt x="355" y="130"/>
                  </a:cubicBezTo>
                  <a:cubicBezTo>
                    <a:pt x="287" y="39"/>
                    <a:pt x="202" y="1"/>
                    <a:pt x="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1"/>
            <p:cNvSpPr/>
            <p:nvPr/>
          </p:nvSpPr>
          <p:spPr>
            <a:xfrm>
              <a:off x="1839371" y="2744099"/>
              <a:ext cx="6510" cy="6793"/>
            </a:xfrm>
            <a:custGeom>
              <a:avLst/>
              <a:gdLst/>
              <a:ahLst/>
              <a:cxnLst/>
              <a:rect l="l" t="t" r="r" b="b"/>
              <a:pathLst>
                <a:path w="415" h="433" extrusionOk="0">
                  <a:moveTo>
                    <a:pt x="139" y="1"/>
                  </a:moveTo>
                  <a:cubicBezTo>
                    <a:pt x="111" y="1"/>
                    <a:pt x="84" y="8"/>
                    <a:pt x="60" y="25"/>
                  </a:cubicBezTo>
                  <a:cubicBezTo>
                    <a:pt x="0" y="54"/>
                    <a:pt x="0" y="202"/>
                    <a:pt x="60" y="320"/>
                  </a:cubicBezTo>
                  <a:cubicBezTo>
                    <a:pt x="124" y="384"/>
                    <a:pt x="203" y="433"/>
                    <a:pt x="264" y="433"/>
                  </a:cubicBezTo>
                  <a:cubicBezTo>
                    <a:pt x="288" y="433"/>
                    <a:pt x="309" y="426"/>
                    <a:pt x="326" y="409"/>
                  </a:cubicBezTo>
                  <a:cubicBezTo>
                    <a:pt x="414" y="380"/>
                    <a:pt x="414" y="232"/>
                    <a:pt x="326" y="113"/>
                  </a:cubicBezTo>
                  <a:cubicBezTo>
                    <a:pt x="283" y="49"/>
                    <a:pt x="210"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1"/>
            <p:cNvSpPr/>
            <p:nvPr/>
          </p:nvSpPr>
          <p:spPr>
            <a:xfrm>
              <a:off x="1973907" y="2863245"/>
              <a:ext cx="253306" cy="190854"/>
            </a:xfrm>
            <a:custGeom>
              <a:avLst/>
              <a:gdLst/>
              <a:ahLst/>
              <a:cxnLst/>
              <a:rect l="l" t="t" r="r" b="b"/>
              <a:pathLst>
                <a:path w="16147" h="12166" extrusionOk="0">
                  <a:moveTo>
                    <a:pt x="14201" y="6360"/>
                  </a:moveTo>
                  <a:cubicBezTo>
                    <a:pt x="14613" y="6477"/>
                    <a:pt x="14966" y="6566"/>
                    <a:pt x="15349" y="6713"/>
                  </a:cubicBezTo>
                  <a:cubicBezTo>
                    <a:pt x="15474" y="6776"/>
                    <a:pt x="15600" y="6854"/>
                    <a:pt x="15715" y="6925"/>
                  </a:cubicBezTo>
                  <a:lnTo>
                    <a:pt x="15715" y="6925"/>
                  </a:lnTo>
                  <a:cubicBezTo>
                    <a:pt x="15701" y="6913"/>
                    <a:pt x="15688" y="6902"/>
                    <a:pt x="15674" y="6891"/>
                  </a:cubicBezTo>
                  <a:cubicBezTo>
                    <a:pt x="15526" y="6802"/>
                    <a:pt x="15349" y="6684"/>
                    <a:pt x="15142" y="6595"/>
                  </a:cubicBezTo>
                  <a:cubicBezTo>
                    <a:pt x="14965" y="6565"/>
                    <a:pt x="14613" y="6477"/>
                    <a:pt x="14201" y="6360"/>
                  </a:cubicBezTo>
                  <a:close/>
                  <a:moveTo>
                    <a:pt x="12422" y="6980"/>
                  </a:moveTo>
                  <a:lnTo>
                    <a:pt x="12422" y="6980"/>
                  </a:lnTo>
                  <a:cubicBezTo>
                    <a:pt x="12481" y="6983"/>
                    <a:pt x="12540" y="6989"/>
                    <a:pt x="12598" y="7009"/>
                  </a:cubicBezTo>
                  <a:cubicBezTo>
                    <a:pt x="12717" y="7038"/>
                    <a:pt x="12776" y="7098"/>
                    <a:pt x="12864" y="7127"/>
                  </a:cubicBezTo>
                  <a:cubicBezTo>
                    <a:pt x="12969" y="7190"/>
                    <a:pt x="13067" y="7275"/>
                    <a:pt x="13156" y="7374"/>
                  </a:cubicBezTo>
                  <a:lnTo>
                    <a:pt x="13156" y="7374"/>
                  </a:lnTo>
                  <a:cubicBezTo>
                    <a:pt x="12972" y="7299"/>
                    <a:pt x="12792" y="7217"/>
                    <a:pt x="12628" y="7127"/>
                  </a:cubicBezTo>
                  <a:cubicBezTo>
                    <a:pt x="12569" y="7098"/>
                    <a:pt x="12481" y="7039"/>
                    <a:pt x="12422" y="6980"/>
                  </a:cubicBezTo>
                  <a:close/>
                  <a:moveTo>
                    <a:pt x="10436" y="8219"/>
                  </a:moveTo>
                  <a:cubicBezTo>
                    <a:pt x="10465" y="8250"/>
                    <a:pt x="10509" y="8301"/>
                    <a:pt x="10528" y="8340"/>
                  </a:cubicBezTo>
                  <a:cubicBezTo>
                    <a:pt x="10558" y="8399"/>
                    <a:pt x="10587" y="8487"/>
                    <a:pt x="10647" y="8576"/>
                  </a:cubicBezTo>
                  <a:cubicBezTo>
                    <a:pt x="10767" y="8840"/>
                    <a:pt x="10809" y="9124"/>
                    <a:pt x="10773" y="9427"/>
                  </a:cubicBezTo>
                  <a:lnTo>
                    <a:pt x="10773" y="9427"/>
                  </a:lnTo>
                  <a:cubicBezTo>
                    <a:pt x="10566" y="9149"/>
                    <a:pt x="10437" y="8843"/>
                    <a:pt x="10410" y="8487"/>
                  </a:cubicBezTo>
                  <a:cubicBezTo>
                    <a:pt x="10380" y="8399"/>
                    <a:pt x="10410" y="8310"/>
                    <a:pt x="10410" y="8251"/>
                  </a:cubicBezTo>
                  <a:cubicBezTo>
                    <a:pt x="10425" y="8251"/>
                    <a:pt x="10433" y="8235"/>
                    <a:pt x="10436" y="8219"/>
                  </a:cubicBezTo>
                  <a:close/>
                  <a:moveTo>
                    <a:pt x="799" y="0"/>
                  </a:moveTo>
                  <a:lnTo>
                    <a:pt x="799" y="0"/>
                  </a:lnTo>
                  <a:cubicBezTo>
                    <a:pt x="237" y="1508"/>
                    <a:pt x="0" y="3105"/>
                    <a:pt x="89" y="4732"/>
                  </a:cubicBezTo>
                  <a:cubicBezTo>
                    <a:pt x="207" y="5501"/>
                    <a:pt x="355" y="6299"/>
                    <a:pt x="681" y="7038"/>
                  </a:cubicBezTo>
                  <a:cubicBezTo>
                    <a:pt x="1035" y="7778"/>
                    <a:pt x="1479" y="8487"/>
                    <a:pt x="1982" y="9138"/>
                  </a:cubicBezTo>
                  <a:cubicBezTo>
                    <a:pt x="3046" y="10351"/>
                    <a:pt x="4495" y="11238"/>
                    <a:pt x="6004" y="11770"/>
                  </a:cubicBezTo>
                  <a:cubicBezTo>
                    <a:pt x="6698" y="12001"/>
                    <a:pt x="7392" y="12166"/>
                    <a:pt x="8126" y="12166"/>
                  </a:cubicBezTo>
                  <a:cubicBezTo>
                    <a:pt x="8236" y="12166"/>
                    <a:pt x="8346" y="12162"/>
                    <a:pt x="8458" y="12154"/>
                  </a:cubicBezTo>
                  <a:cubicBezTo>
                    <a:pt x="9257" y="12095"/>
                    <a:pt x="10085" y="11681"/>
                    <a:pt x="10587" y="10972"/>
                  </a:cubicBezTo>
                  <a:cubicBezTo>
                    <a:pt x="10752" y="10751"/>
                    <a:pt x="10872" y="10508"/>
                    <a:pt x="10960" y="10257"/>
                  </a:cubicBezTo>
                  <a:lnTo>
                    <a:pt x="10960" y="10257"/>
                  </a:lnTo>
                  <a:cubicBezTo>
                    <a:pt x="11443" y="10682"/>
                    <a:pt x="12040" y="10934"/>
                    <a:pt x="12687" y="11001"/>
                  </a:cubicBezTo>
                  <a:cubicBezTo>
                    <a:pt x="12894" y="11001"/>
                    <a:pt x="13131" y="10972"/>
                    <a:pt x="13338" y="10912"/>
                  </a:cubicBezTo>
                  <a:cubicBezTo>
                    <a:pt x="13545" y="10824"/>
                    <a:pt x="13752" y="10646"/>
                    <a:pt x="13870" y="10469"/>
                  </a:cubicBezTo>
                  <a:cubicBezTo>
                    <a:pt x="14077" y="10055"/>
                    <a:pt x="14106" y="9611"/>
                    <a:pt x="14077" y="9197"/>
                  </a:cubicBezTo>
                  <a:cubicBezTo>
                    <a:pt x="14047" y="8783"/>
                    <a:pt x="13929" y="8399"/>
                    <a:pt x="13752" y="8014"/>
                  </a:cubicBezTo>
                  <a:cubicBezTo>
                    <a:pt x="13740" y="7991"/>
                    <a:pt x="13728" y="7968"/>
                    <a:pt x="13716" y="7945"/>
                  </a:cubicBezTo>
                  <a:lnTo>
                    <a:pt x="13716" y="7945"/>
                  </a:lnTo>
                  <a:cubicBezTo>
                    <a:pt x="13728" y="7948"/>
                    <a:pt x="13740" y="7952"/>
                    <a:pt x="13752" y="7955"/>
                  </a:cubicBezTo>
                  <a:cubicBezTo>
                    <a:pt x="14072" y="8024"/>
                    <a:pt x="14375" y="8093"/>
                    <a:pt x="14688" y="8093"/>
                  </a:cubicBezTo>
                  <a:cubicBezTo>
                    <a:pt x="14779" y="8093"/>
                    <a:pt x="14871" y="8087"/>
                    <a:pt x="14964" y="8073"/>
                  </a:cubicBezTo>
                  <a:cubicBezTo>
                    <a:pt x="15378" y="8044"/>
                    <a:pt x="15822" y="7955"/>
                    <a:pt x="16088" y="7571"/>
                  </a:cubicBezTo>
                  <a:cubicBezTo>
                    <a:pt x="16147" y="7452"/>
                    <a:pt x="16147" y="7364"/>
                    <a:pt x="16088" y="7245"/>
                  </a:cubicBezTo>
                  <a:lnTo>
                    <a:pt x="15851" y="7009"/>
                  </a:lnTo>
                  <a:cubicBezTo>
                    <a:pt x="15808" y="6983"/>
                    <a:pt x="15762" y="6954"/>
                    <a:pt x="15715" y="6925"/>
                  </a:cubicBezTo>
                  <a:lnTo>
                    <a:pt x="15715" y="6925"/>
                  </a:lnTo>
                  <a:cubicBezTo>
                    <a:pt x="15847" y="7042"/>
                    <a:pt x="15959" y="7200"/>
                    <a:pt x="15851" y="7334"/>
                  </a:cubicBezTo>
                  <a:cubicBezTo>
                    <a:pt x="15763" y="7482"/>
                    <a:pt x="15585" y="7571"/>
                    <a:pt x="15408" y="7630"/>
                  </a:cubicBezTo>
                  <a:cubicBezTo>
                    <a:pt x="15230" y="7719"/>
                    <a:pt x="15023" y="7748"/>
                    <a:pt x="14846" y="7748"/>
                  </a:cubicBezTo>
                  <a:cubicBezTo>
                    <a:pt x="14491" y="7748"/>
                    <a:pt x="14077" y="7689"/>
                    <a:pt x="13692" y="7571"/>
                  </a:cubicBezTo>
                  <a:cubicBezTo>
                    <a:pt x="13597" y="7539"/>
                    <a:pt x="13499" y="7505"/>
                    <a:pt x="13401" y="7469"/>
                  </a:cubicBezTo>
                  <a:lnTo>
                    <a:pt x="13401" y="7469"/>
                  </a:lnTo>
                  <a:cubicBezTo>
                    <a:pt x="13267" y="7309"/>
                    <a:pt x="13109" y="7168"/>
                    <a:pt x="12924" y="7068"/>
                  </a:cubicBezTo>
                  <a:cubicBezTo>
                    <a:pt x="12864" y="7009"/>
                    <a:pt x="12746" y="6979"/>
                    <a:pt x="12628" y="6950"/>
                  </a:cubicBezTo>
                  <a:cubicBezTo>
                    <a:pt x="12552" y="6950"/>
                    <a:pt x="12476" y="6928"/>
                    <a:pt x="12363" y="6922"/>
                  </a:cubicBezTo>
                  <a:lnTo>
                    <a:pt x="12363" y="6922"/>
                  </a:lnTo>
                  <a:lnTo>
                    <a:pt x="12332" y="6891"/>
                  </a:lnTo>
                  <a:cubicBezTo>
                    <a:pt x="12318" y="6891"/>
                    <a:pt x="12317" y="6903"/>
                    <a:pt x="12317" y="6920"/>
                  </a:cubicBezTo>
                  <a:lnTo>
                    <a:pt x="12317" y="6920"/>
                  </a:lnTo>
                  <a:cubicBezTo>
                    <a:pt x="12312" y="6920"/>
                    <a:pt x="12308" y="6920"/>
                    <a:pt x="12303" y="6920"/>
                  </a:cubicBezTo>
                  <a:lnTo>
                    <a:pt x="12273" y="6920"/>
                  </a:lnTo>
                  <a:cubicBezTo>
                    <a:pt x="12243" y="6920"/>
                    <a:pt x="12243" y="6920"/>
                    <a:pt x="12184" y="6950"/>
                  </a:cubicBezTo>
                  <a:cubicBezTo>
                    <a:pt x="12125" y="7068"/>
                    <a:pt x="12184" y="7127"/>
                    <a:pt x="12184" y="7157"/>
                  </a:cubicBezTo>
                  <a:lnTo>
                    <a:pt x="12332" y="7305"/>
                  </a:lnTo>
                  <a:cubicBezTo>
                    <a:pt x="12421" y="7393"/>
                    <a:pt x="12539" y="7452"/>
                    <a:pt x="12598" y="7512"/>
                  </a:cubicBezTo>
                  <a:cubicBezTo>
                    <a:pt x="12900" y="7651"/>
                    <a:pt x="13183" y="7772"/>
                    <a:pt x="13492" y="7875"/>
                  </a:cubicBezTo>
                  <a:lnTo>
                    <a:pt x="13492" y="7875"/>
                  </a:lnTo>
                  <a:cubicBezTo>
                    <a:pt x="13510" y="7912"/>
                    <a:pt x="13528" y="7948"/>
                    <a:pt x="13545" y="7985"/>
                  </a:cubicBezTo>
                  <a:cubicBezTo>
                    <a:pt x="13692" y="8310"/>
                    <a:pt x="13811" y="8724"/>
                    <a:pt x="13840" y="9079"/>
                  </a:cubicBezTo>
                  <a:cubicBezTo>
                    <a:pt x="13840" y="9463"/>
                    <a:pt x="13811" y="9848"/>
                    <a:pt x="13633" y="10144"/>
                  </a:cubicBezTo>
                  <a:cubicBezTo>
                    <a:pt x="13485" y="10441"/>
                    <a:pt x="13212" y="10572"/>
                    <a:pt x="12918" y="10572"/>
                  </a:cubicBezTo>
                  <a:cubicBezTo>
                    <a:pt x="12861" y="10572"/>
                    <a:pt x="12804" y="10567"/>
                    <a:pt x="12746" y="10558"/>
                  </a:cubicBezTo>
                  <a:cubicBezTo>
                    <a:pt x="12139" y="10509"/>
                    <a:pt x="11532" y="10221"/>
                    <a:pt x="11089" y="9793"/>
                  </a:cubicBezTo>
                  <a:lnTo>
                    <a:pt x="11089" y="9793"/>
                  </a:lnTo>
                  <a:cubicBezTo>
                    <a:pt x="11089" y="9791"/>
                    <a:pt x="11090" y="9790"/>
                    <a:pt x="11090" y="9789"/>
                  </a:cubicBezTo>
                  <a:cubicBezTo>
                    <a:pt x="11208" y="9345"/>
                    <a:pt x="11149" y="8901"/>
                    <a:pt x="10972" y="8487"/>
                  </a:cubicBezTo>
                  <a:cubicBezTo>
                    <a:pt x="10942" y="8399"/>
                    <a:pt x="10913" y="8310"/>
                    <a:pt x="10824" y="8192"/>
                  </a:cubicBezTo>
                  <a:cubicBezTo>
                    <a:pt x="10765" y="8133"/>
                    <a:pt x="10706" y="8014"/>
                    <a:pt x="10528" y="7955"/>
                  </a:cubicBezTo>
                  <a:cubicBezTo>
                    <a:pt x="10494" y="7938"/>
                    <a:pt x="10456" y="7931"/>
                    <a:pt x="10420" y="7931"/>
                  </a:cubicBezTo>
                  <a:cubicBezTo>
                    <a:pt x="10331" y="7931"/>
                    <a:pt x="10245" y="7972"/>
                    <a:pt x="10203" y="8014"/>
                  </a:cubicBezTo>
                  <a:cubicBezTo>
                    <a:pt x="10114" y="8103"/>
                    <a:pt x="10114" y="8162"/>
                    <a:pt x="10085" y="8251"/>
                  </a:cubicBezTo>
                  <a:cubicBezTo>
                    <a:pt x="10055" y="8399"/>
                    <a:pt x="10055" y="8487"/>
                    <a:pt x="10055" y="8606"/>
                  </a:cubicBezTo>
                  <a:cubicBezTo>
                    <a:pt x="10085" y="9049"/>
                    <a:pt x="10262" y="9463"/>
                    <a:pt x="10528" y="9789"/>
                  </a:cubicBezTo>
                  <a:cubicBezTo>
                    <a:pt x="10571" y="9846"/>
                    <a:pt x="10615" y="9901"/>
                    <a:pt x="10661" y="9954"/>
                  </a:cubicBezTo>
                  <a:lnTo>
                    <a:pt x="10661" y="9954"/>
                  </a:lnTo>
                  <a:cubicBezTo>
                    <a:pt x="10583" y="10211"/>
                    <a:pt x="10460" y="10466"/>
                    <a:pt x="10292" y="10676"/>
                  </a:cubicBezTo>
                  <a:cubicBezTo>
                    <a:pt x="9907" y="11297"/>
                    <a:pt x="9168" y="11681"/>
                    <a:pt x="8429" y="11740"/>
                  </a:cubicBezTo>
                  <a:cubicBezTo>
                    <a:pt x="8271" y="11758"/>
                    <a:pt x="8115" y="11766"/>
                    <a:pt x="7960" y="11766"/>
                  </a:cubicBezTo>
                  <a:cubicBezTo>
                    <a:pt x="7328" y="11766"/>
                    <a:pt x="6715" y="11629"/>
                    <a:pt x="6122" y="11415"/>
                  </a:cubicBezTo>
                  <a:cubicBezTo>
                    <a:pt x="4643" y="10883"/>
                    <a:pt x="3283" y="10055"/>
                    <a:pt x="2218" y="8901"/>
                  </a:cubicBezTo>
                  <a:cubicBezTo>
                    <a:pt x="1686" y="8310"/>
                    <a:pt x="1242" y="7630"/>
                    <a:pt x="917" y="6950"/>
                  </a:cubicBezTo>
                  <a:cubicBezTo>
                    <a:pt x="592" y="6240"/>
                    <a:pt x="385" y="5471"/>
                    <a:pt x="296" y="4673"/>
                  </a:cubicBezTo>
                  <a:cubicBezTo>
                    <a:pt x="89" y="3135"/>
                    <a:pt x="355" y="1508"/>
                    <a:pt x="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1"/>
            <p:cNvSpPr/>
            <p:nvPr/>
          </p:nvSpPr>
          <p:spPr>
            <a:xfrm>
              <a:off x="1811541" y="2675811"/>
              <a:ext cx="11609" cy="11624"/>
            </a:xfrm>
            <a:custGeom>
              <a:avLst/>
              <a:gdLst/>
              <a:ahLst/>
              <a:cxnLst/>
              <a:rect l="l" t="t" r="r" b="b"/>
              <a:pathLst>
                <a:path w="740" h="741" extrusionOk="0">
                  <a:moveTo>
                    <a:pt x="355" y="1"/>
                  </a:moveTo>
                  <a:cubicBezTo>
                    <a:pt x="148" y="1"/>
                    <a:pt x="0" y="178"/>
                    <a:pt x="0" y="385"/>
                  </a:cubicBezTo>
                  <a:cubicBezTo>
                    <a:pt x="0" y="563"/>
                    <a:pt x="148" y="740"/>
                    <a:pt x="355" y="740"/>
                  </a:cubicBezTo>
                  <a:cubicBezTo>
                    <a:pt x="562" y="740"/>
                    <a:pt x="739" y="563"/>
                    <a:pt x="739" y="385"/>
                  </a:cubicBezTo>
                  <a:cubicBezTo>
                    <a:pt x="739" y="178"/>
                    <a:pt x="562" y="1"/>
                    <a:pt x="3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2" name="Google Shape;2432;p91"/>
          <p:cNvSpPr txBox="1"/>
          <p:nvPr/>
        </p:nvSpPr>
        <p:spPr>
          <a:xfrm>
            <a:off x="2710525" y="62750"/>
            <a:ext cx="3814800" cy="5787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sz="3000" b="1">
                <a:solidFill>
                  <a:schemeClr val="dk2"/>
                </a:solidFill>
                <a:latin typeface="Alef"/>
                <a:ea typeface="Alef"/>
                <a:cs typeface="Alef"/>
                <a:sym typeface="Alef"/>
              </a:rPr>
              <a:t>מסקנות</a:t>
            </a:r>
            <a:endParaRPr sz="3000" b="1">
              <a:solidFill>
                <a:schemeClr val="dk2"/>
              </a:solidFill>
              <a:latin typeface="Alef"/>
              <a:ea typeface="Alef"/>
              <a:cs typeface="Alef"/>
              <a:sym typeface="Alef"/>
            </a:endParaRPr>
          </a:p>
        </p:txBody>
      </p:sp>
      <p:sp>
        <p:nvSpPr>
          <p:cNvPr id="2433" name="Google Shape;2433;p91"/>
          <p:cNvSpPr txBox="1"/>
          <p:nvPr/>
        </p:nvSpPr>
        <p:spPr>
          <a:xfrm>
            <a:off x="212775" y="543950"/>
            <a:ext cx="8539800" cy="3654000"/>
          </a:xfrm>
          <a:prstGeom prst="rect">
            <a:avLst/>
          </a:prstGeom>
          <a:noFill/>
          <a:ln>
            <a:noFill/>
          </a:ln>
        </p:spPr>
        <p:txBody>
          <a:bodyPr spcFirstLastPara="1" wrap="square" lIns="91425" tIns="91425" rIns="91425" bIns="91425" anchor="t" anchorCtr="0">
            <a:noAutofit/>
          </a:bodyPr>
          <a:lstStyle/>
          <a:p>
            <a:pPr marL="457200" lvl="0" indent="-355600" algn="r" rtl="1">
              <a:spcBef>
                <a:spcPts val="0"/>
              </a:spcBef>
              <a:spcAft>
                <a:spcPts val="0"/>
              </a:spcAft>
              <a:buSzPts val="2000"/>
              <a:buFont typeface="Alef"/>
              <a:buChar char="●"/>
            </a:pPr>
            <a:r>
              <a:rPr lang="en" sz="2000">
                <a:latin typeface="Alef"/>
                <a:ea typeface="Alef"/>
                <a:cs typeface="Alef"/>
                <a:sym typeface="Alef"/>
              </a:rPr>
              <a:t>קיים פוטנציאל לספק חלק משמעותי מצריכת הקלוריות, החלבונים, הפחמימות והסיבים התזונתיים, ואילו לגבי השומנים קיים מחסור</a:t>
            </a:r>
            <a:endParaRPr sz="2000">
              <a:latin typeface="Alef"/>
              <a:ea typeface="Alef"/>
              <a:cs typeface="Alef"/>
              <a:sym typeface="Alef"/>
            </a:endParaRPr>
          </a:p>
          <a:p>
            <a:pPr marL="457200" lvl="0" indent="0" algn="r" rtl="1">
              <a:spcBef>
                <a:spcPts val="0"/>
              </a:spcBef>
              <a:spcAft>
                <a:spcPts val="0"/>
              </a:spcAft>
              <a:buNone/>
            </a:pPr>
            <a:endParaRPr sz="2000">
              <a:highlight>
                <a:srgbClr val="FFFFFF"/>
              </a:highlight>
              <a:latin typeface="Alef"/>
              <a:ea typeface="Alef"/>
              <a:cs typeface="Alef"/>
              <a:sym typeface="Alef"/>
            </a:endParaRPr>
          </a:p>
          <a:p>
            <a:pPr marL="457200" lvl="0" indent="-355600" algn="r" rtl="1">
              <a:spcBef>
                <a:spcPts val="0"/>
              </a:spcBef>
              <a:spcAft>
                <a:spcPts val="0"/>
              </a:spcAft>
              <a:buClr>
                <a:srgbClr val="980000"/>
              </a:buClr>
              <a:buSzPts val="2000"/>
              <a:buFont typeface="Alef"/>
              <a:buChar char="●"/>
            </a:pPr>
            <a:r>
              <a:rPr lang="en" sz="2000" b="1">
                <a:solidFill>
                  <a:srgbClr val="980000"/>
                </a:solidFill>
                <a:latin typeface="Alef"/>
                <a:ea typeface="Alef"/>
                <a:cs typeface="Alef"/>
                <a:sym typeface="Alef"/>
              </a:rPr>
              <a:t>לאחר שינויים קלים בסוגי הגידולים ניתן כיום לספק מייצור צמחי בלבד את רוב המרכיבים התזונתיים המומלצים עבור האוכלוסייה, פרט לשומן ולסידן</a:t>
            </a:r>
            <a:endParaRPr sz="2000" b="1">
              <a:solidFill>
                <a:srgbClr val="980000"/>
              </a:solidFill>
              <a:latin typeface="Alef"/>
              <a:ea typeface="Alef"/>
              <a:cs typeface="Alef"/>
              <a:sym typeface="Alef"/>
            </a:endParaRPr>
          </a:p>
          <a:p>
            <a:pPr marL="457200" lvl="0" indent="0" algn="r" rtl="1">
              <a:spcBef>
                <a:spcPts val="0"/>
              </a:spcBef>
              <a:spcAft>
                <a:spcPts val="0"/>
              </a:spcAft>
              <a:buNone/>
            </a:pPr>
            <a:endParaRPr sz="2000">
              <a:highlight>
                <a:srgbClr val="FFFFFF"/>
              </a:highlight>
              <a:latin typeface="Alef"/>
              <a:ea typeface="Alef"/>
              <a:cs typeface="Alef"/>
              <a:sym typeface="Alef"/>
            </a:endParaRPr>
          </a:p>
          <a:p>
            <a:pPr marL="457200" lvl="0" indent="-355600" algn="r" rtl="1">
              <a:spcBef>
                <a:spcPts val="0"/>
              </a:spcBef>
              <a:spcAft>
                <a:spcPts val="0"/>
              </a:spcAft>
              <a:buSzPts val="2000"/>
              <a:buFont typeface="Alef"/>
              <a:buChar char="●"/>
            </a:pPr>
            <a:r>
              <a:rPr lang="en" sz="2000">
                <a:latin typeface="Alef"/>
                <a:ea typeface="Alef"/>
                <a:cs typeface="Alef"/>
                <a:sym typeface="Alef"/>
              </a:rPr>
              <a:t>שינוי משמעותי בהרגלי התזונה יאפשר המשך אספקת המזון הדרוש גם לנוכח הגידול הצפוי בצריכת מזון.</a:t>
            </a:r>
            <a:endParaRPr sz="2000">
              <a:latin typeface="Alef"/>
              <a:ea typeface="Alef"/>
              <a:cs typeface="Alef"/>
              <a:sym typeface="Alef"/>
            </a:endParaRPr>
          </a:p>
          <a:p>
            <a:pPr marL="457200" lvl="0" indent="0" algn="r" rtl="1">
              <a:spcBef>
                <a:spcPts val="0"/>
              </a:spcBef>
              <a:spcAft>
                <a:spcPts val="0"/>
              </a:spcAft>
              <a:buNone/>
            </a:pPr>
            <a:endParaRPr sz="2000">
              <a:latin typeface="Alef"/>
              <a:ea typeface="Alef"/>
              <a:cs typeface="Alef"/>
              <a:sym typeface="Alef"/>
            </a:endParaRPr>
          </a:p>
          <a:p>
            <a:pPr marL="457200" lvl="0" indent="-355600" algn="r" rtl="1">
              <a:spcBef>
                <a:spcPts val="0"/>
              </a:spcBef>
              <a:spcAft>
                <a:spcPts val="0"/>
              </a:spcAft>
              <a:buSzPts val="2000"/>
              <a:buFont typeface="Alef"/>
              <a:buChar char="●"/>
            </a:pPr>
            <a:r>
              <a:rPr lang="en" sz="2000">
                <a:latin typeface="Alef"/>
                <a:ea typeface="Alef"/>
                <a:cs typeface="Alef"/>
                <a:sym typeface="Alef"/>
              </a:rPr>
              <a:t>חשוב לשמור על נכסיה החיוניים של החקלאות – קרקע ומים בכמות מספקת, ידע חקלאי ויתרון טכנולוגי המבוססים על מחקר מתקדם והדרכה.</a:t>
            </a:r>
            <a:endParaRPr sz="2000">
              <a:latin typeface="Alef"/>
              <a:ea typeface="Alef"/>
              <a:cs typeface="Alef"/>
              <a:sym typeface="Alef"/>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37"/>
        <p:cNvGrpSpPr/>
        <p:nvPr/>
      </p:nvGrpSpPr>
      <p:grpSpPr>
        <a:xfrm>
          <a:off x="0" y="0"/>
          <a:ext cx="0" cy="0"/>
          <a:chOff x="0" y="0"/>
          <a:chExt cx="0" cy="0"/>
        </a:xfrm>
      </p:grpSpPr>
      <p:grpSp>
        <p:nvGrpSpPr>
          <p:cNvPr id="2438" name="Google Shape;2438;p92"/>
          <p:cNvGrpSpPr/>
          <p:nvPr/>
        </p:nvGrpSpPr>
        <p:grpSpPr>
          <a:xfrm>
            <a:off x="5560895" y="3879730"/>
            <a:ext cx="1879979" cy="1084394"/>
            <a:chOff x="6381129" y="3915276"/>
            <a:chExt cx="1764907" cy="1018019"/>
          </a:xfrm>
        </p:grpSpPr>
        <p:sp>
          <p:nvSpPr>
            <p:cNvPr id="2439" name="Google Shape;2439;p92"/>
            <p:cNvSpPr/>
            <p:nvPr/>
          </p:nvSpPr>
          <p:spPr>
            <a:xfrm flipH="1">
              <a:off x="6408685" y="4226894"/>
              <a:ext cx="251626" cy="369481"/>
            </a:xfrm>
            <a:custGeom>
              <a:avLst/>
              <a:gdLst/>
              <a:ahLst/>
              <a:cxnLst/>
              <a:rect l="l" t="t" r="r" b="b"/>
              <a:pathLst>
                <a:path w="6566" h="9642" extrusionOk="0">
                  <a:moveTo>
                    <a:pt x="6181" y="1"/>
                  </a:moveTo>
                  <a:cubicBezTo>
                    <a:pt x="5235" y="1982"/>
                    <a:pt x="3283" y="3135"/>
                    <a:pt x="1952" y="4821"/>
                  </a:cubicBezTo>
                  <a:cubicBezTo>
                    <a:pt x="888" y="6152"/>
                    <a:pt x="208" y="7837"/>
                    <a:pt x="1" y="9641"/>
                  </a:cubicBezTo>
                  <a:lnTo>
                    <a:pt x="119" y="9552"/>
                  </a:lnTo>
                  <a:cubicBezTo>
                    <a:pt x="2189" y="9227"/>
                    <a:pt x="3993" y="8015"/>
                    <a:pt x="5087" y="6270"/>
                  </a:cubicBezTo>
                  <a:cubicBezTo>
                    <a:pt x="6211" y="4525"/>
                    <a:pt x="6566" y="2248"/>
                    <a:pt x="6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2"/>
            <p:cNvSpPr/>
            <p:nvPr/>
          </p:nvSpPr>
          <p:spPr>
            <a:xfrm flipH="1">
              <a:off x="6535226" y="4631246"/>
              <a:ext cx="225911" cy="41079"/>
            </a:xfrm>
            <a:custGeom>
              <a:avLst/>
              <a:gdLst/>
              <a:ahLst/>
              <a:cxnLst/>
              <a:rect l="l" t="t" r="r" b="b"/>
              <a:pathLst>
                <a:path w="5895" h="1072" extrusionOk="0">
                  <a:moveTo>
                    <a:pt x="5557" y="0"/>
                  </a:moveTo>
                  <a:cubicBezTo>
                    <a:pt x="5539" y="0"/>
                    <a:pt x="5520" y="2"/>
                    <a:pt x="5500" y="6"/>
                  </a:cubicBezTo>
                  <a:cubicBezTo>
                    <a:pt x="3785" y="331"/>
                    <a:pt x="2040" y="568"/>
                    <a:pt x="295" y="627"/>
                  </a:cubicBezTo>
                  <a:cubicBezTo>
                    <a:pt x="9" y="627"/>
                    <a:pt x="0" y="1072"/>
                    <a:pt x="269" y="1072"/>
                  </a:cubicBezTo>
                  <a:cubicBezTo>
                    <a:pt x="278" y="1072"/>
                    <a:pt x="286" y="1071"/>
                    <a:pt x="295" y="1071"/>
                  </a:cubicBezTo>
                  <a:cubicBezTo>
                    <a:pt x="2070" y="952"/>
                    <a:pt x="3874" y="745"/>
                    <a:pt x="5618" y="420"/>
                  </a:cubicBezTo>
                  <a:cubicBezTo>
                    <a:pt x="5895" y="365"/>
                    <a:pt x="5810" y="0"/>
                    <a:pt x="5557" y="0"/>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2"/>
            <p:cNvSpPr/>
            <p:nvPr/>
          </p:nvSpPr>
          <p:spPr>
            <a:xfrm flipH="1">
              <a:off x="6464828" y="4350974"/>
              <a:ext cx="300180" cy="324187"/>
            </a:xfrm>
            <a:custGeom>
              <a:avLst/>
              <a:gdLst/>
              <a:ahLst/>
              <a:cxnLst/>
              <a:rect l="l" t="t" r="r" b="b"/>
              <a:pathLst>
                <a:path w="7833" h="8460" extrusionOk="0">
                  <a:moveTo>
                    <a:pt x="7504" y="1"/>
                  </a:moveTo>
                  <a:cubicBezTo>
                    <a:pt x="7433" y="1"/>
                    <a:pt x="7362" y="31"/>
                    <a:pt x="7316" y="104"/>
                  </a:cubicBezTo>
                  <a:cubicBezTo>
                    <a:pt x="5690" y="3328"/>
                    <a:pt x="3235" y="6107"/>
                    <a:pt x="219" y="8030"/>
                  </a:cubicBezTo>
                  <a:cubicBezTo>
                    <a:pt x="1" y="8175"/>
                    <a:pt x="121" y="8460"/>
                    <a:pt x="301" y="8460"/>
                  </a:cubicBezTo>
                  <a:cubicBezTo>
                    <a:pt x="341" y="8460"/>
                    <a:pt x="383" y="8446"/>
                    <a:pt x="426" y="8414"/>
                  </a:cubicBezTo>
                  <a:cubicBezTo>
                    <a:pt x="3531" y="6433"/>
                    <a:pt x="6045" y="3623"/>
                    <a:pt x="7730" y="341"/>
                  </a:cubicBezTo>
                  <a:cubicBezTo>
                    <a:pt x="7833" y="157"/>
                    <a:pt x="7666" y="1"/>
                    <a:pt x="7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2"/>
            <p:cNvSpPr/>
            <p:nvPr/>
          </p:nvSpPr>
          <p:spPr>
            <a:xfrm flipH="1">
              <a:off x="6536721" y="4411596"/>
              <a:ext cx="27247" cy="77406"/>
            </a:xfrm>
            <a:custGeom>
              <a:avLst/>
              <a:gdLst/>
              <a:ahLst/>
              <a:cxnLst/>
              <a:rect l="l" t="t" r="r" b="b"/>
              <a:pathLst>
                <a:path w="711" h="2020" extrusionOk="0">
                  <a:moveTo>
                    <a:pt x="473" y="1"/>
                  </a:moveTo>
                  <a:cubicBezTo>
                    <a:pt x="355" y="1"/>
                    <a:pt x="237" y="119"/>
                    <a:pt x="237" y="237"/>
                  </a:cubicBezTo>
                  <a:cubicBezTo>
                    <a:pt x="237" y="740"/>
                    <a:pt x="178" y="1243"/>
                    <a:pt x="30" y="1716"/>
                  </a:cubicBezTo>
                  <a:cubicBezTo>
                    <a:pt x="0" y="1834"/>
                    <a:pt x="59" y="1982"/>
                    <a:pt x="178" y="2012"/>
                  </a:cubicBezTo>
                  <a:cubicBezTo>
                    <a:pt x="197" y="2017"/>
                    <a:pt x="217" y="2019"/>
                    <a:pt x="236" y="2019"/>
                  </a:cubicBezTo>
                  <a:cubicBezTo>
                    <a:pt x="333" y="2019"/>
                    <a:pt x="419" y="1958"/>
                    <a:pt x="444" y="1834"/>
                  </a:cubicBezTo>
                  <a:cubicBezTo>
                    <a:pt x="621" y="1302"/>
                    <a:pt x="710" y="740"/>
                    <a:pt x="710" y="237"/>
                  </a:cubicBezTo>
                  <a:cubicBezTo>
                    <a:pt x="710" y="119"/>
                    <a:pt x="592" y="1"/>
                    <a:pt x="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2"/>
            <p:cNvSpPr/>
            <p:nvPr/>
          </p:nvSpPr>
          <p:spPr>
            <a:xfrm flipH="1">
              <a:off x="6576385" y="4462600"/>
              <a:ext cx="29508" cy="81622"/>
            </a:xfrm>
            <a:custGeom>
              <a:avLst/>
              <a:gdLst/>
              <a:ahLst/>
              <a:cxnLst/>
              <a:rect l="l" t="t" r="r" b="b"/>
              <a:pathLst>
                <a:path w="770" h="2130" extrusionOk="0">
                  <a:moveTo>
                    <a:pt x="532" y="1"/>
                  </a:moveTo>
                  <a:cubicBezTo>
                    <a:pt x="385" y="1"/>
                    <a:pt x="296" y="119"/>
                    <a:pt x="296" y="237"/>
                  </a:cubicBezTo>
                  <a:cubicBezTo>
                    <a:pt x="266" y="770"/>
                    <a:pt x="148" y="1302"/>
                    <a:pt x="59" y="1805"/>
                  </a:cubicBezTo>
                  <a:cubicBezTo>
                    <a:pt x="0" y="1923"/>
                    <a:pt x="89" y="2071"/>
                    <a:pt x="207" y="2130"/>
                  </a:cubicBezTo>
                  <a:cubicBezTo>
                    <a:pt x="325" y="2130"/>
                    <a:pt x="473" y="2041"/>
                    <a:pt x="503" y="1923"/>
                  </a:cubicBezTo>
                  <a:cubicBezTo>
                    <a:pt x="651" y="1391"/>
                    <a:pt x="710" y="770"/>
                    <a:pt x="769" y="237"/>
                  </a:cubicBezTo>
                  <a:cubicBezTo>
                    <a:pt x="769" y="119"/>
                    <a:pt x="651"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2"/>
            <p:cNvSpPr/>
            <p:nvPr/>
          </p:nvSpPr>
          <p:spPr>
            <a:xfrm flipH="1">
              <a:off x="6504990" y="4477353"/>
              <a:ext cx="65800" cy="35139"/>
            </a:xfrm>
            <a:custGeom>
              <a:avLst/>
              <a:gdLst/>
              <a:ahLst/>
              <a:cxnLst/>
              <a:rect l="l" t="t" r="r" b="b"/>
              <a:pathLst>
                <a:path w="1717" h="917" extrusionOk="0">
                  <a:moveTo>
                    <a:pt x="1471" y="0"/>
                  </a:moveTo>
                  <a:cubicBezTo>
                    <a:pt x="1437" y="0"/>
                    <a:pt x="1401" y="10"/>
                    <a:pt x="1361" y="30"/>
                  </a:cubicBezTo>
                  <a:cubicBezTo>
                    <a:pt x="1243" y="59"/>
                    <a:pt x="1184" y="148"/>
                    <a:pt x="1065" y="178"/>
                  </a:cubicBezTo>
                  <a:cubicBezTo>
                    <a:pt x="1006" y="207"/>
                    <a:pt x="947" y="207"/>
                    <a:pt x="918" y="266"/>
                  </a:cubicBezTo>
                  <a:lnTo>
                    <a:pt x="888" y="266"/>
                  </a:lnTo>
                  <a:cubicBezTo>
                    <a:pt x="829" y="266"/>
                    <a:pt x="829" y="296"/>
                    <a:pt x="799" y="296"/>
                  </a:cubicBezTo>
                  <a:cubicBezTo>
                    <a:pt x="592" y="355"/>
                    <a:pt x="385" y="444"/>
                    <a:pt x="178" y="503"/>
                  </a:cubicBezTo>
                  <a:cubicBezTo>
                    <a:pt x="60" y="562"/>
                    <a:pt x="1" y="651"/>
                    <a:pt x="30" y="799"/>
                  </a:cubicBezTo>
                  <a:cubicBezTo>
                    <a:pt x="30" y="858"/>
                    <a:pt x="149" y="917"/>
                    <a:pt x="297" y="917"/>
                  </a:cubicBezTo>
                  <a:cubicBezTo>
                    <a:pt x="740" y="769"/>
                    <a:pt x="1184" y="621"/>
                    <a:pt x="1568" y="414"/>
                  </a:cubicBezTo>
                  <a:cubicBezTo>
                    <a:pt x="1687" y="355"/>
                    <a:pt x="1716" y="178"/>
                    <a:pt x="1657" y="118"/>
                  </a:cubicBezTo>
                  <a:cubicBezTo>
                    <a:pt x="1598" y="40"/>
                    <a:pt x="1539" y="0"/>
                    <a:pt x="1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2"/>
            <p:cNvSpPr/>
            <p:nvPr/>
          </p:nvSpPr>
          <p:spPr>
            <a:xfrm flipH="1">
              <a:off x="6759988" y="4297173"/>
              <a:ext cx="102053" cy="141669"/>
            </a:xfrm>
            <a:custGeom>
              <a:avLst/>
              <a:gdLst/>
              <a:ahLst/>
              <a:cxnLst/>
              <a:rect l="l" t="t" r="r" b="b"/>
              <a:pathLst>
                <a:path w="2663" h="3697" extrusionOk="0">
                  <a:moveTo>
                    <a:pt x="208" y="0"/>
                  </a:moveTo>
                  <a:lnTo>
                    <a:pt x="208" y="0"/>
                  </a:lnTo>
                  <a:cubicBezTo>
                    <a:pt x="1" y="1567"/>
                    <a:pt x="1006" y="3135"/>
                    <a:pt x="2514" y="3697"/>
                  </a:cubicBezTo>
                  <a:lnTo>
                    <a:pt x="2662" y="3253"/>
                  </a:lnTo>
                  <a:cubicBezTo>
                    <a:pt x="2485" y="1893"/>
                    <a:pt x="1509" y="621"/>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2"/>
            <p:cNvSpPr/>
            <p:nvPr/>
          </p:nvSpPr>
          <p:spPr>
            <a:xfrm flipH="1">
              <a:off x="6587728" y="4305488"/>
              <a:ext cx="190425" cy="128832"/>
            </a:xfrm>
            <a:custGeom>
              <a:avLst/>
              <a:gdLst/>
              <a:ahLst/>
              <a:cxnLst/>
              <a:rect l="l" t="t" r="r" b="b"/>
              <a:pathLst>
                <a:path w="4969" h="3362" extrusionOk="0">
                  <a:moveTo>
                    <a:pt x="3076" y="0"/>
                  </a:moveTo>
                  <a:cubicBezTo>
                    <a:pt x="2576" y="0"/>
                    <a:pt x="2071" y="126"/>
                    <a:pt x="1656" y="375"/>
                  </a:cubicBezTo>
                  <a:cubicBezTo>
                    <a:pt x="695" y="935"/>
                    <a:pt x="192" y="1979"/>
                    <a:pt x="103" y="3025"/>
                  </a:cubicBezTo>
                  <a:lnTo>
                    <a:pt x="103" y="3025"/>
                  </a:lnTo>
                  <a:cubicBezTo>
                    <a:pt x="66" y="2994"/>
                    <a:pt x="31" y="2958"/>
                    <a:pt x="0" y="2918"/>
                  </a:cubicBezTo>
                  <a:lnTo>
                    <a:pt x="0" y="2918"/>
                  </a:lnTo>
                  <a:lnTo>
                    <a:pt x="89" y="3361"/>
                  </a:lnTo>
                  <a:cubicBezTo>
                    <a:pt x="89" y="3250"/>
                    <a:pt x="94" y="3137"/>
                    <a:pt x="103" y="3025"/>
                  </a:cubicBezTo>
                  <a:lnTo>
                    <a:pt x="103" y="3025"/>
                  </a:lnTo>
                  <a:cubicBezTo>
                    <a:pt x="258" y="3155"/>
                    <a:pt x="463" y="3211"/>
                    <a:pt x="679" y="3211"/>
                  </a:cubicBezTo>
                  <a:cubicBezTo>
                    <a:pt x="911" y="3211"/>
                    <a:pt x="1155" y="3146"/>
                    <a:pt x="1360" y="3036"/>
                  </a:cubicBezTo>
                  <a:cubicBezTo>
                    <a:pt x="1804" y="2799"/>
                    <a:pt x="2159" y="2445"/>
                    <a:pt x="2514" y="2119"/>
                  </a:cubicBezTo>
                  <a:cubicBezTo>
                    <a:pt x="3194" y="1469"/>
                    <a:pt x="4022" y="1055"/>
                    <a:pt x="4968" y="848"/>
                  </a:cubicBezTo>
                  <a:cubicBezTo>
                    <a:pt x="4561" y="281"/>
                    <a:pt x="3824" y="0"/>
                    <a:pt x="3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2"/>
            <p:cNvSpPr/>
            <p:nvPr/>
          </p:nvSpPr>
          <p:spPr>
            <a:xfrm flipH="1">
              <a:off x="7934113" y="4522226"/>
              <a:ext cx="97454" cy="16516"/>
            </a:xfrm>
            <a:custGeom>
              <a:avLst/>
              <a:gdLst/>
              <a:ahLst/>
              <a:cxnLst/>
              <a:rect l="l" t="t" r="r" b="b"/>
              <a:pathLst>
                <a:path w="2543" h="431" extrusionOk="0">
                  <a:moveTo>
                    <a:pt x="856" y="1"/>
                  </a:moveTo>
                  <a:cubicBezTo>
                    <a:pt x="590" y="1"/>
                    <a:pt x="323" y="24"/>
                    <a:pt x="59" y="71"/>
                  </a:cubicBezTo>
                  <a:cubicBezTo>
                    <a:pt x="0" y="71"/>
                    <a:pt x="30" y="189"/>
                    <a:pt x="118" y="189"/>
                  </a:cubicBezTo>
                  <a:cubicBezTo>
                    <a:pt x="373" y="142"/>
                    <a:pt x="631" y="119"/>
                    <a:pt x="887" y="119"/>
                  </a:cubicBezTo>
                  <a:cubicBezTo>
                    <a:pt x="1436" y="119"/>
                    <a:pt x="1981" y="225"/>
                    <a:pt x="2484" y="426"/>
                  </a:cubicBezTo>
                  <a:cubicBezTo>
                    <a:pt x="2491" y="429"/>
                    <a:pt x="2496" y="431"/>
                    <a:pt x="2502" y="431"/>
                  </a:cubicBezTo>
                  <a:cubicBezTo>
                    <a:pt x="2543" y="431"/>
                    <a:pt x="2540" y="334"/>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2"/>
            <p:cNvSpPr/>
            <p:nvPr/>
          </p:nvSpPr>
          <p:spPr>
            <a:xfrm flipH="1">
              <a:off x="7893299" y="4511650"/>
              <a:ext cx="91821" cy="37439"/>
            </a:xfrm>
            <a:custGeom>
              <a:avLst/>
              <a:gdLst/>
              <a:ahLst/>
              <a:cxnLst/>
              <a:rect l="l" t="t" r="r" b="b"/>
              <a:pathLst>
                <a:path w="2396" h="977" extrusionOk="0">
                  <a:moveTo>
                    <a:pt x="836" y="1"/>
                  </a:moveTo>
                  <a:cubicBezTo>
                    <a:pt x="526" y="1"/>
                    <a:pt x="233" y="106"/>
                    <a:pt x="1" y="318"/>
                  </a:cubicBezTo>
                  <a:cubicBezTo>
                    <a:pt x="326" y="584"/>
                    <a:pt x="740" y="791"/>
                    <a:pt x="1154" y="909"/>
                  </a:cubicBezTo>
                  <a:cubicBezTo>
                    <a:pt x="1319" y="953"/>
                    <a:pt x="1484" y="977"/>
                    <a:pt x="1645" y="977"/>
                  </a:cubicBezTo>
                  <a:cubicBezTo>
                    <a:pt x="1915" y="977"/>
                    <a:pt x="2173" y="910"/>
                    <a:pt x="2396" y="761"/>
                  </a:cubicBezTo>
                  <a:lnTo>
                    <a:pt x="2337" y="732"/>
                  </a:lnTo>
                  <a:cubicBezTo>
                    <a:pt x="2011" y="436"/>
                    <a:pt x="1627" y="170"/>
                    <a:pt x="1213" y="51"/>
                  </a:cubicBezTo>
                  <a:cubicBezTo>
                    <a:pt x="1086" y="18"/>
                    <a:pt x="960"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2"/>
            <p:cNvSpPr/>
            <p:nvPr/>
          </p:nvSpPr>
          <p:spPr>
            <a:xfrm flipH="1">
              <a:off x="7836888" y="4389639"/>
              <a:ext cx="41695" cy="105035"/>
            </a:xfrm>
            <a:custGeom>
              <a:avLst/>
              <a:gdLst/>
              <a:ahLst/>
              <a:cxnLst/>
              <a:rect l="l" t="t" r="r" b="b"/>
              <a:pathLst>
                <a:path w="1088" h="2741" extrusionOk="0">
                  <a:moveTo>
                    <a:pt x="994" y="1"/>
                  </a:moveTo>
                  <a:cubicBezTo>
                    <a:pt x="978" y="1"/>
                    <a:pt x="961" y="5"/>
                    <a:pt x="947" y="12"/>
                  </a:cubicBezTo>
                  <a:cubicBezTo>
                    <a:pt x="414" y="810"/>
                    <a:pt x="59" y="1727"/>
                    <a:pt x="0" y="2674"/>
                  </a:cubicBezTo>
                  <a:cubicBezTo>
                    <a:pt x="0" y="2718"/>
                    <a:pt x="30" y="2740"/>
                    <a:pt x="59" y="2740"/>
                  </a:cubicBezTo>
                  <a:cubicBezTo>
                    <a:pt x="89" y="2740"/>
                    <a:pt x="119" y="2718"/>
                    <a:pt x="119" y="2674"/>
                  </a:cubicBezTo>
                  <a:cubicBezTo>
                    <a:pt x="178" y="1757"/>
                    <a:pt x="503" y="870"/>
                    <a:pt x="1065" y="101"/>
                  </a:cubicBezTo>
                  <a:cubicBezTo>
                    <a:pt x="1087" y="34"/>
                    <a:pt x="1043" y="1"/>
                    <a:pt x="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2"/>
            <p:cNvSpPr/>
            <p:nvPr/>
          </p:nvSpPr>
          <p:spPr>
            <a:xfrm flipH="1">
              <a:off x="7859269" y="4438803"/>
              <a:ext cx="43113" cy="102046"/>
            </a:xfrm>
            <a:custGeom>
              <a:avLst/>
              <a:gdLst/>
              <a:ahLst/>
              <a:cxnLst/>
              <a:rect l="l" t="t" r="r" b="b"/>
              <a:pathLst>
                <a:path w="1125" h="2663" extrusionOk="0">
                  <a:moveTo>
                    <a:pt x="947" y="1"/>
                  </a:moveTo>
                  <a:cubicBezTo>
                    <a:pt x="473" y="267"/>
                    <a:pt x="178" y="740"/>
                    <a:pt x="59" y="1213"/>
                  </a:cubicBezTo>
                  <a:cubicBezTo>
                    <a:pt x="0" y="1716"/>
                    <a:pt x="59" y="2159"/>
                    <a:pt x="237" y="2544"/>
                  </a:cubicBezTo>
                  <a:lnTo>
                    <a:pt x="237" y="2662"/>
                  </a:lnTo>
                  <a:cubicBezTo>
                    <a:pt x="680" y="2337"/>
                    <a:pt x="947" y="1864"/>
                    <a:pt x="1035" y="1361"/>
                  </a:cubicBezTo>
                  <a:cubicBezTo>
                    <a:pt x="1124" y="888"/>
                    <a:pt x="1065" y="444"/>
                    <a:pt x="94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2"/>
            <p:cNvSpPr/>
            <p:nvPr/>
          </p:nvSpPr>
          <p:spPr>
            <a:xfrm flipH="1">
              <a:off x="7973776" y="4464439"/>
              <a:ext cx="97454" cy="15826"/>
            </a:xfrm>
            <a:custGeom>
              <a:avLst/>
              <a:gdLst/>
              <a:ahLst/>
              <a:cxnLst/>
              <a:rect l="l" t="t" r="r" b="b"/>
              <a:pathLst>
                <a:path w="2543" h="413" extrusionOk="0">
                  <a:moveTo>
                    <a:pt x="856" y="1"/>
                  </a:moveTo>
                  <a:cubicBezTo>
                    <a:pt x="590" y="1"/>
                    <a:pt x="323" y="24"/>
                    <a:pt x="59" y="71"/>
                  </a:cubicBezTo>
                  <a:cubicBezTo>
                    <a:pt x="0" y="101"/>
                    <a:pt x="30" y="189"/>
                    <a:pt x="118" y="189"/>
                  </a:cubicBezTo>
                  <a:cubicBezTo>
                    <a:pt x="397" y="138"/>
                    <a:pt x="678" y="111"/>
                    <a:pt x="959" y="111"/>
                  </a:cubicBezTo>
                  <a:cubicBezTo>
                    <a:pt x="1483" y="111"/>
                    <a:pt x="2002" y="204"/>
                    <a:pt x="2484" y="396"/>
                  </a:cubicBezTo>
                  <a:cubicBezTo>
                    <a:pt x="2496" y="408"/>
                    <a:pt x="2505" y="413"/>
                    <a:pt x="2512" y="413"/>
                  </a:cubicBezTo>
                  <a:cubicBezTo>
                    <a:pt x="2542" y="413"/>
                    <a:pt x="2537" y="331"/>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2"/>
            <p:cNvSpPr/>
            <p:nvPr/>
          </p:nvSpPr>
          <p:spPr>
            <a:xfrm flipH="1">
              <a:off x="7932963" y="4453863"/>
              <a:ext cx="91821" cy="36634"/>
            </a:xfrm>
            <a:custGeom>
              <a:avLst/>
              <a:gdLst/>
              <a:ahLst/>
              <a:cxnLst/>
              <a:rect l="l" t="t" r="r" b="b"/>
              <a:pathLst>
                <a:path w="2396" h="956" extrusionOk="0">
                  <a:moveTo>
                    <a:pt x="836" y="1"/>
                  </a:moveTo>
                  <a:cubicBezTo>
                    <a:pt x="526" y="1"/>
                    <a:pt x="233" y="106"/>
                    <a:pt x="1" y="317"/>
                  </a:cubicBezTo>
                  <a:cubicBezTo>
                    <a:pt x="326" y="554"/>
                    <a:pt x="740" y="791"/>
                    <a:pt x="1154" y="909"/>
                  </a:cubicBezTo>
                  <a:cubicBezTo>
                    <a:pt x="1307" y="939"/>
                    <a:pt x="1460" y="956"/>
                    <a:pt x="1610" y="956"/>
                  </a:cubicBezTo>
                  <a:cubicBezTo>
                    <a:pt x="1893" y="956"/>
                    <a:pt x="2164" y="897"/>
                    <a:pt x="2396" y="761"/>
                  </a:cubicBezTo>
                  <a:lnTo>
                    <a:pt x="2337" y="702"/>
                  </a:lnTo>
                  <a:cubicBezTo>
                    <a:pt x="2011" y="406"/>
                    <a:pt x="1627" y="170"/>
                    <a:pt x="1213" y="51"/>
                  </a:cubicBezTo>
                  <a:cubicBezTo>
                    <a:pt x="1086" y="17"/>
                    <a:pt x="95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2"/>
            <p:cNvSpPr/>
            <p:nvPr/>
          </p:nvSpPr>
          <p:spPr>
            <a:xfrm flipH="1">
              <a:off x="7876590" y="4332504"/>
              <a:ext cx="41657" cy="105495"/>
            </a:xfrm>
            <a:custGeom>
              <a:avLst/>
              <a:gdLst/>
              <a:ahLst/>
              <a:cxnLst/>
              <a:rect l="l" t="t" r="r" b="b"/>
              <a:pathLst>
                <a:path w="1087" h="2753" extrusionOk="0">
                  <a:moveTo>
                    <a:pt x="1000" y="1"/>
                  </a:moveTo>
                  <a:cubicBezTo>
                    <a:pt x="982" y="1"/>
                    <a:pt x="963" y="8"/>
                    <a:pt x="947" y="24"/>
                  </a:cubicBezTo>
                  <a:cubicBezTo>
                    <a:pt x="414" y="823"/>
                    <a:pt x="59" y="1740"/>
                    <a:pt x="0" y="2686"/>
                  </a:cubicBezTo>
                  <a:cubicBezTo>
                    <a:pt x="0" y="2730"/>
                    <a:pt x="30" y="2752"/>
                    <a:pt x="59" y="2752"/>
                  </a:cubicBezTo>
                  <a:cubicBezTo>
                    <a:pt x="89" y="2752"/>
                    <a:pt x="119" y="2730"/>
                    <a:pt x="119" y="2686"/>
                  </a:cubicBezTo>
                  <a:cubicBezTo>
                    <a:pt x="178" y="1769"/>
                    <a:pt x="503" y="882"/>
                    <a:pt x="1065" y="113"/>
                  </a:cubicBezTo>
                  <a:cubicBezTo>
                    <a:pt x="1086" y="49"/>
                    <a:pt x="1046" y="1"/>
                    <a:pt x="10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92"/>
            <p:cNvSpPr/>
            <p:nvPr/>
          </p:nvSpPr>
          <p:spPr>
            <a:xfrm flipH="1">
              <a:off x="7898932" y="4381017"/>
              <a:ext cx="43113" cy="102008"/>
            </a:xfrm>
            <a:custGeom>
              <a:avLst/>
              <a:gdLst/>
              <a:ahLst/>
              <a:cxnLst/>
              <a:rect l="l" t="t" r="r" b="b"/>
              <a:pathLst>
                <a:path w="1125" h="2662" extrusionOk="0">
                  <a:moveTo>
                    <a:pt x="947" y="0"/>
                  </a:moveTo>
                  <a:cubicBezTo>
                    <a:pt x="473" y="237"/>
                    <a:pt x="178" y="740"/>
                    <a:pt x="59" y="1213"/>
                  </a:cubicBezTo>
                  <a:cubicBezTo>
                    <a:pt x="0" y="1686"/>
                    <a:pt x="59" y="2130"/>
                    <a:pt x="237" y="2544"/>
                  </a:cubicBezTo>
                  <a:lnTo>
                    <a:pt x="237" y="2662"/>
                  </a:lnTo>
                  <a:cubicBezTo>
                    <a:pt x="680" y="2337"/>
                    <a:pt x="947" y="1834"/>
                    <a:pt x="1035" y="1361"/>
                  </a:cubicBezTo>
                  <a:cubicBezTo>
                    <a:pt x="1124" y="888"/>
                    <a:pt x="1065" y="444"/>
                    <a:pt x="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92"/>
            <p:cNvSpPr/>
            <p:nvPr/>
          </p:nvSpPr>
          <p:spPr>
            <a:xfrm flipH="1">
              <a:off x="8012329" y="4407802"/>
              <a:ext cx="97454" cy="15788"/>
            </a:xfrm>
            <a:custGeom>
              <a:avLst/>
              <a:gdLst/>
              <a:ahLst/>
              <a:cxnLst/>
              <a:rect l="l" t="t" r="r" b="b"/>
              <a:pathLst>
                <a:path w="2543" h="412" extrusionOk="0">
                  <a:moveTo>
                    <a:pt x="866" y="0"/>
                  </a:moveTo>
                  <a:cubicBezTo>
                    <a:pt x="604" y="0"/>
                    <a:pt x="344" y="23"/>
                    <a:pt x="89" y="70"/>
                  </a:cubicBezTo>
                  <a:cubicBezTo>
                    <a:pt x="1" y="70"/>
                    <a:pt x="30" y="189"/>
                    <a:pt x="119" y="189"/>
                  </a:cubicBezTo>
                  <a:cubicBezTo>
                    <a:pt x="397" y="137"/>
                    <a:pt x="679" y="111"/>
                    <a:pt x="959" y="111"/>
                  </a:cubicBezTo>
                  <a:cubicBezTo>
                    <a:pt x="1484" y="111"/>
                    <a:pt x="2003" y="203"/>
                    <a:pt x="2485" y="396"/>
                  </a:cubicBezTo>
                  <a:cubicBezTo>
                    <a:pt x="2496" y="407"/>
                    <a:pt x="2506" y="412"/>
                    <a:pt x="2513" y="412"/>
                  </a:cubicBezTo>
                  <a:cubicBezTo>
                    <a:pt x="2543" y="412"/>
                    <a:pt x="2538" y="331"/>
                    <a:pt x="2514" y="307"/>
                  </a:cubicBezTo>
                  <a:cubicBezTo>
                    <a:pt x="1991" y="105"/>
                    <a:pt x="1426"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2"/>
            <p:cNvSpPr/>
            <p:nvPr/>
          </p:nvSpPr>
          <p:spPr>
            <a:xfrm flipH="1">
              <a:off x="7970366" y="4397188"/>
              <a:ext cx="92932" cy="36672"/>
            </a:xfrm>
            <a:custGeom>
              <a:avLst/>
              <a:gdLst/>
              <a:ahLst/>
              <a:cxnLst/>
              <a:rect l="l" t="t" r="r" b="b"/>
              <a:pathLst>
                <a:path w="2425" h="957" extrusionOk="0">
                  <a:moveTo>
                    <a:pt x="864" y="1"/>
                  </a:moveTo>
                  <a:cubicBezTo>
                    <a:pt x="552" y="1"/>
                    <a:pt x="254" y="107"/>
                    <a:pt x="0" y="318"/>
                  </a:cubicBezTo>
                  <a:cubicBezTo>
                    <a:pt x="355" y="554"/>
                    <a:pt x="739" y="791"/>
                    <a:pt x="1153" y="909"/>
                  </a:cubicBezTo>
                  <a:cubicBezTo>
                    <a:pt x="1307" y="940"/>
                    <a:pt x="1460" y="956"/>
                    <a:pt x="1610" y="956"/>
                  </a:cubicBezTo>
                  <a:cubicBezTo>
                    <a:pt x="1896" y="956"/>
                    <a:pt x="2173" y="897"/>
                    <a:pt x="2425" y="761"/>
                  </a:cubicBezTo>
                  <a:lnTo>
                    <a:pt x="2336" y="702"/>
                  </a:lnTo>
                  <a:cubicBezTo>
                    <a:pt x="2011" y="406"/>
                    <a:pt x="1627" y="170"/>
                    <a:pt x="1242" y="52"/>
                  </a:cubicBezTo>
                  <a:cubicBezTo>
                    <a:pt x="1115" y="18"/>
                    <a:pt x="989" y="1"/>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2"/>
            <p:cNvSpPr/>
            <p:nvPr/>
          </p:nvSpPr>
          <p:spPr>
            <a:xfrm flipH="1">
              <a:off x="7915948" y="4275215"/>
              <a:ext cx="40852" cy="104997"/>
            </a:xfrm>
            <a:custGeom>
              <a:avLst/>
              <a:gdLst/>
              <a:ahLst/>
              <a:cxnLst/>
              <a:rect l="l" t="t" r="r" b="b"/>
              <a:pathLst>
                <a:path w="1066" h="2740" extrusionOk="0">
                  <a:moveTo>
                    <a:pt x="1003" y="0"/>
                  </a:moveTo>
                  <a:cubicBezTo>
                    <a:pt x="993" y="0"/>
                    <a:pt x="984" y="4"/>
                    <a:pt x="977" y="11"/>
                  </a:cubicBezTo>
                  <a:cubicBezTo>
                    <a:pt x="415" y="810"/>
                    <a:pt x="90" y="1726"/>
                    <a:pt x="1" y="2673"/>
                  </a:cubicBezTo>
                  <a:cubicBezTo>
                    <a:pt x="1" y="2717"/>
                    <a:pt x="30" y="2739"/>
                    <a:pt x="60" y="2739"/>
                  </a:cubicBezTo>
                  <a:cubicBezTo>
                    <a:pt x="90" y="2739"/>
                    <a:pt x="119" y="2717"/>
                    <a:pt x="119" y="2673"/>
                  </a:cubicBezTo>
                  <a:cubicBezTo>
                    <a:pt x="178" y="1756"/>
                    <a:pt x="533" y="869"/>
                    <a:pt x="1065" y="100"/>
                  </a:cubicBezTo>
                  <a:cubicBezTo>
                    <a:pt x="1065" y="33"/>
                    <a:pt x="1032" y="0"/>
                    <a:pt x="1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2"/>
            <p:cNvSpPr/>
            <p:nvPr/>
          </p:nvSpPr>
          <p:spPr>
            <a:xfrm flipH="1">
              <a:off x="7936335" y="4324342"/>
              <a:ext cx="44262" cy="102046"/>
            </a:xfrm>
            <a:custGeom>
              <a:avLst/>
              <a:gdLst/>
              <a:ahLst/>
              <a:cxnLst/>
              <a:rect l="l" t="t" r="r" b="b"/>
              <a:pathLst>
                <a:path w="1155" h="2663" extrusionOk="0">
                  <a:moveTo>
                    <a:pt x="947" y="1"/>
                  </a:moveTo>
                  <a:cubicBezTo>
                    <a:pt x="474" y="237"/>
                    <a:pt x="178" y="740"/>
                    <a:pt x="60" y="1213"/>
                  </a:cubicBezTo>
                  <a:cubicBezTo>
                    <a:pt x="1" y="1686"/>
                    <a:pt x="60" y="2130"/>
                    <a:pt x="267" y="2544"/>
                  </a:cubicBezTo>
                  <a:lnTo>
                    <a:pt x="267" y="2662"/>
                  </a:lnTo>
                  <a:cubicBezTo>
                    <a:pt x="681" y="2337"/>
                    <a:pt x="947" y="1834"/>
                    <a:pt x="1036" y="1361"/>
                  </a:cubicBezTo>
                  <a:cubicBezTo>
                    <a:pt x="1154" y="888"/>
                    <a:pt x="1065" y="444"/>
                    <a:pt x="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2"/>
            <p:cNvSpPr/>
            <p:nvPr/>
          </p:nvSpPr>
          <p:spPr>
            <a:xfrm flipH="1">
              <a:off x="8044060" y="4351051"/>
              <a:ext cx="84999" cy="14370"/>
            </a:xfrm>
            <a:custGeom>
              <a:avLst/>
              <a:gdLst/>
              <a:ahLst/>
              <a:cxnLst/>
              <a:rect l="l" t="t" r="r" b="b"/>
              <a:pathLst>
                <a:path w="2218" h="375" extrusionOk="0">
                  <a:moveTo>
                    <a:pt x="775" y="0"/>
                  </a:moveTo>
                  <a:cubicBezTo>
                    <a:pt x="536" y="0"/>
                    <a:pt x="297" y="23"/>
                    <a:pt x="60" y="73"/>
                  </a:cubicBezTo>
                  <a:cubicBezTo>
                    <a:pt x="1" y="73"/>
                    <a:pt x="30" y="191"/>
                    <a:pt x="90" y="191"/>
                  </a:cubicBezTo>
                  <a:cubicBezTo>
                    <a:pt x="346" y="148"/>
                    <a:pt x="602" y="125"/>
                    <a:pt x="854" y="125"/>
                  </a:cubicBezTo>
                  <a:cubicBezTo>
                    <a:pt x="1300" y="125"/>
                    <a:pt x="1733" y="198"/>
                    <a:pt x="2130" y="368"/>
                  </a:cubicBezTo>
                  <a:cubicBezTo>
                    <a:pt x="2142" y="372"/>
                    <a:pt x="2153" y="374"/>
                    <a:pt x="2162" y="374"/>
                  </a:cubicBezTo>
                  <a:cubicBezTo>
                    <a:pt x="2218" y="374"/>
                    <a:pt x="2211" y="301"/>
                    <a:pt x="2160" y="250"/>
                  </a:cubicBezTo>
                  <a:cubicBezTo>
                    <a:pt x="1726" y="92"/>
                    <a:pt x="1253"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2"/>
            <p:cNvSpPr/>
            <p:nvPr/>
          </p:nvSpPr>
          <p:spPr>
            <a:xfrm flipH="1">
              <a:off x="8008880" y="4342620"/>
              <a:ext cx="79366" cy="31192"/>
            </a:xfrm>
            <a:custGeom>
              <a:avLst/>
              <a:gdLst/>
              <a:ahLst/>
              <a:cxnLst/>
              <a:rect l="l" t="t" r="r" b="b"/>
              <a:pathLst>
                <a:path w="2071" h="814" extrusionOk="0">
                  <a:moveTo>
                    <a:pt x="729" y="1"/>
                  </a:moveTo>
                  <a:cubicBezTo>
                    <a:pt x="463" y="1"/>
                    <a:pt x="216" y="69"/>
                    <a:pt x="0" y="263"/>
                  </a:cubicBezTo>
                  <a:cubicBezTo>
                    <a:pt x="296" y="470"/>
                    <a:pt x="621" y="707"/>
                    <a:pt x="1006" y="766"/>
                  </a:cubicBezTo>
                  <a:cubicBezTo>
                    <a:pt x="1128" y="796"/>
                    <a:pt x="1254" y="813"/>
                    <a:pt x="1380" y="813"/>
                  </a:cubicBezTo>
                  <a:cubicBezTo>
                    <a:pt x="1619" y="813"/>
                    <a:pt x="1858" y="754"/>
                    <a:pt x="2071" y="618"/>
                  </a:cubicBezTo>
                  <a:lnTo>
                    <a:pt x="1982" y="618"/>
                  </a:lnTo>
                  <a:cubicBezTo>
                    <a:pt x="1686" y="352"/>
                    <a:pt x="1390" y="115"/>
                    <a:pt x="1035" y="27"/>
                  </a:cubicBezTo>
                  <a:cubicBezTo>
                    <a:pt x="931" y="10"/>
                    <a:pt x="829" y="1"/>
                    <a:pt x="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2"/>
            <p:cNvSpPr/>
            <p:nvPr/>
          </p:nvSpPr>
          <p:spPr>
            <a:xfrm flipH="1">
              <a:off x="7961628" y="4237930"/>
              <a:ext cx="35947" cy="91278"/>
            </a:xfrm>
            <a:custGeom>
              <a:avLst/>
              <a:gdLst/>
              <a:ahLst/>
              <a:cxnLst/>
              <a:rect l="l" t="t" r="r" b="b"/>
              <a:pathLst>
                <a:path w="938" h="2382" extrusionOk="0">
                  <a:moveTo>
                    <a:pt x="870" y="0"/>
                  </a:moveTo>
                  <a:cubicBezTo>
                    <a:pt x="850" y="0"/>
                    <a:pt x="826" y="11"/>
                    <a:pt x="799" y="38"/>
                  </a:cubicBezTo>
                  <a:cubicBezTo>
                    <a:pt x="326" y="688"/>
                    <a:pt x="30" y="1517"/>
                    <a:pt x="0" y="2315"/>
                  </a:cubicBezTo>
                  <a:cubicBezTo>
                    <a:pt x="0" y="2359"/>
                    <a:pt x="30" y="2382"/>
                    <a:pt x="59" y="2382"/>
                  </a:cubicBezTo>
                  <a:cubicBezTo>
                    <a:pt x="89" y="2382"/>
                    <a:pt x="119" y="2359"/>
                    <a:pt x="119" y="2315"/>
                  </a:cubicBezTo>
                  <a:cubicBezTo>
                    <a:pt x="178" y="1517"/>
                    <a:pt x="473" y="777"/>
                    <a:pt x="917" y="97"/>
                  </a:cubicBezTo>
                  <a:cubicBezTo>
                    <a:pt x="938" y="56"/>
                    <a:pt x="915" y="0"/>
                    <a:pt x="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2"/>
            <p:cNvSpPr/>
            <p:nvPr/>
          </p:nvSpPr>
          <p:spPr>
            <a:xfrm flipH="1">
              <a:off x="7980559" y="4279009"/>
              <a:ext cx="35142" cy="87293"/>
            </a:xfrm>
            <a:custGeom>
              <a:avLst/>
              <a:gdLst/>
              <a:ahLst/>
              <a:cxnLst/>
              <a:rect l="l" t="t" r="r" b="b"/>
              <a:pathLst>
                <a:path w="917" h="2278" extrusionOk="0">
                  <a:moveTo>
                    <a:pt x="799" y="1"/>
                  </a:moveTo>
                  <a:cubicBezTo>
                    <a:pt x="385" y="208"/>
                    <a:pt x="148" y="652"/>
                    <a:pt x="59" y="1036"/>
                  </a:cubicBezTo>
                  <a:cubicBezTo>
                    <a:pt x="0" y="1450"/>
                    <a:pt x="59" y="1834"/>
                    <a:pt x="207" y="2189"/>
                  </a:cubicBezTo>
                  <a:lnTo>
                    <a:pt x="178" y="2278"/>
                  </a:lnTo>
                  <a:cubicBezTo>
                    <a:pt x="532" y="1982"/>
                    <a:pt x="769" y="1598"/>
                    <a:pt x="828" y="1184"/>
                  </a:cubicBezTo>
                  <a:cubicBezTo>
                    <a:pt x="917" y="770"/>
                    <a:pt x="887" y="356"/>
                    <a:pt x="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2"/>
            <p:cNvSpPr/>
            <p:nvPr/>
          </p:nvSpPr>
          <p:spPr>
            <a:xfrm flipH="1">
              <a:off x="8064409" y="4300775"/>
              <a:ext cx="69172" cy="12454"/>
            </a:xfrm>
            <a:custGeom>
              <a:avLst/>
              <a:gdLst/>
              <a:ahLst/>
              <a:cxnLst/>
              <a:rect l="l" t="t" r="r" b="b"/>
              <a:pathLst>
                <a:path w="1805" h="325" extrusionOk="0">
                  <a:moveTo>
                    <a:pt x="634" y="0"/>
                  </a:moveTo>
                  <a:cubicBezTo>
                    <a:pt x="459" y="0"/>
                    <a:pt x="286" y="17"/>
                    <a:pt x="119" y="54"/>
                  </a:cubicBezTo>
                  <a:cubicBezTo>
                    <a:pt x="1" y="84"/>
                    <a:pt x="30" y="172"/>
                    <a:pt x="119" y="172"/>
                  </a:cubicBezTo>
                  <a:cubicBezTo>
                    <a:pt x="286" y="135"/>
                    <a:pt x="456" y="118"/>
                    <a:pt x="627" y="118"/>
                  </a:cubicBezTo>
                  <a:cubicBezTo>
                    <a:pt x="1001" y="118"/>
                    <a:pt x="1380" y="198"/>
                    <a:pt x="1745" y="320"/>
                  </a:cubicBezTo>
                  <a:cubicBezTo>
                    <a:pt x="1752" y="323"/>
                    <a:pt x="1758" y="325"/>
                    <a:pt x="1763" y="325"/>
                  </a:cubicBezTo>
                  <a:cubicBezTo>
                    <a:pt x="1804" y="325"/>
                    <a:pt x="1801" y="228"/>
                    <a:pt x="1775" y="202"/>
                  </a:cubicBezTo>
                  <a:cubicBezTo>
                    <a:pt x="1410" y="80"/>
                    <a:pt x="101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2"/>
            <p:cNvSpPr/>
            <p:nvPr/>
          </p:nvSpPr>
          <p:spPr>
            <a:xfrm flipH="1">
              <a:off x="8037200" y="4294682"/>
              <a:ext cx="62389" cy="25138"/>
            </a:xfrm>
            <a:custGeom>
              <a:avLst/>
              <a:gdLst/>
              <a:ahLst/>
              <a:cxnLst/>
              <a:rect l="l" t="t" r="r" b="b"/>
              <a:pathLst>
                <a:path w="1628" h="656" extrusionOk="0">
                  <a:moveTo>
                    <a:pt x="589" y="1"/>
                  </a:moveTo>
                  <a:cubicBezTo>
                    <a:pt x="383" y="1"/>
                    <a:pt x="152" y="83"/>
                    <a:pt x="1" y="213"/>
                  </a:cubicBezTo>
                  <a:cubicBezTo>
                    <a:pt x="208" y="390"/>
                    <a:pt x="474" y="538"/>
                    <a:pt x="770" y="627"/>
                  </a:cubicBezTo>
                  <a:cubicBezTo>
                    <a:pt x="863" y="646"/>
                    <a:pt x="957" y="656"/>
                    <a:pt x="1050" y="656"/>
                  </a:cubicBezTo>
                  <a:cubicBezTo>
                    <a:pt x="1250" y="656"/>
                    <a:pt x="1445" y="610"/>
                    <a:pt x="1627" y="509"/>
                  </a:cubicBezTo>
                  <a:lnTo>
                    <a:pt x="1538" y="509"/>
                  </a:lnTo>
                  <a:cubicBezTo>
                    <a:pt x="1361" y="302"/>
                    <a:pt x="1095" y="95"/>
                    <a:pt x="799" y="36"/>
                  </a:cubicBezTo>
                  <a:cubicBezTo>
                    <a:pt x="736" y="12"/>
                    <a:pt x="664" y="1"/>
                    <a:pt x="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2"/>
            <p:cNvSpPr/>
            <p:nvPr/>
          </p:nvSpPr>
          <p:spPr>
            <a:xfrm flipH="1">
              <a:off x="7997881" y="4211183"/>
              <a:ext cx="31424" cy="72693"/>
            </a:xfrm>
            <a:custGeom>
              <a:avLst/>
              <a:gdLst/>
              <a:ahLst/>
              <a:cxnLst/>
              <a:rect l="l" t="t" r="r" b="b"/>
              <a:pathLst>
                <a:path w="820" h="1897" extrusionOk="0">
                  <a:moveTo>
                    <a:pt x="726" y="1"/>
                  </a:moveTo>
                  <a:cubicBezTo>
                    <a:pt x="707" y="1"/>
                    <a:pt x="690" y="8"/>
                    <a:pt x="680" y="26"/>
                  </a:cubicBezTo>
                  <a:cubicBezTo>
                    <a:pt x="296" y="588"/>
                    <a:pt x="59" y="1209"/>
                    <a:pt x="0" y="1830"/>
                  </a:cubicBezTo>
                  <a:cubicBezTo>
                    <a:pt x="0" y="1874"/>
                    <a:pt x="30" y="1897"/>
                    <a:pt x="59" y="1897"/>
                  </a:cubicBezTo>
                  <a:cubicBezTo>
                    <a:pt x="89" y="1897"/>
                    <a:pt x="119" y="1874"/>
                    <a:pt x="119" y="1830"/>
                  </a:cubicBezTo>
                  <a:cubicBezTo>
                    <a:pt x="148" y="1209"/>
                    <a:pt x="414" y="588"/>
                    <a:pt x="799" y="56"/>
                  </a:cubicBezTo>
                  <a:cubicBezTo>
                    <a:pt x="819" y="35"/>
                    <a:pt x="769" y="1"/>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2"/>
            <p:cNvSpPr/>
            <p:nvPr/>
          </p:nvSpPr>
          <p:spPr>
            <a:xfrm flipH="1">
              <a:off x="8014551" y="4243908"/>
              <a:ext cx="29508" cy="70279"/>
            </a:xfrm>
            <a:custGeom>
              <a:avLst/>
              <a:gdLst/>
              <a:ahLst/>
              <a:cxnLst/>
              <a:rect l="l" t="t" r="r" b="b"/>
              <a:pathLst>
                <a:path w="770" h="1834" extrusionOk="0">
                  <a:moveTo>
                    <a:pt x="651" y="0"/>
                  </a:moveTo>
                  <a:cubicBezTo>
                    <a:pt x="326" y="178"/>
                    <a:pt x="149" y="503"/>
                    <a:pt x="60" y="828"/>
                  </a:cubicBezTo>
                  <a:cubicBezTo>
                    <a:pt x="1" y="1183"/>
                    <a:pt x="60" y="1479"/>
                    <a:pt x="178" y="1775"/>
                  </a:cubicBezTo>
                  <a:lnTo>
                    <a:pt x="178" y="1834"/>
                  </a:lnTo>
                  <a:cubicBezTo>
                    <a:pt x="474" y="1627"/>
                    <a:pt x="651" y="1272"/>
                    <a:pt x="681" y="947"/>
                  </a:cubicBezTo>
                  <a:cubicBezTo>
                    <a:pt x="770" y="621"/>
                    <a:pt x="740" y="325"/>
                    <a:pt x="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2"/>
            <p:cNvSpPr/>
            <p:nvPr/>
          </p:nvSpPr>
          <p:spPr>
            <a:xfrm flipH="1">
              <a:off x="8085946" y="4251112"/>
              <a:ext cx="60090" cy="11151"/>
            </a:xfrm>
            <a:custGeom>
              <a:avLst/>
              <a:gdLst/>
              <a:ahLst/>
              <a:cxnLst/>
              <a:rect l="l" t="t" r="r" b="b"/>
              <a:pathLst>
                <a:path w="1568" h="291" extrusionOk="0">
                  <a:moveTo>
                    <a:pt x="612" y="0"/>
                  </a:moveTo>
                  <a:cubicBezTo>
                    <a:pt x="434" y="0"/>
                    <a:pt x="250" y="17"/>
                    <a:pt x="59" y="49"/>
                  </a:cubicBezTo>
                  <a:cubicBezTo>
                    <a:pt x="0" y="108"/>
                    <a:pt x="30" y="167"/>
                    <a:pt x="89" y="167"/>
                  </a:cubicBezTo>
                  <a:cubicBezTo>
                    <a:pt x="248" y="148"/>
                    <a:pt x="404" y="138"/>
                    <a:pt x="558" y="138"/>
                  </a:cubicBezTo>
                  <a:cubicBezTo>
                    <a:pt x="888" y="138"/>
                    <a:pt x="1205" y="184"/>
                    <a:pt x="1508" y="285"/>
                  </a:cubicBezTo>
                  <a:cubicBezTo>
                    <a:pt x="1515" y="289"/>
                    <a:pt x="1521" y="290"/>
                    <a:pt x="1526" y="290"/>
                  </a:cubicBezTo>
                  <a:cubicBezTo>
                    <a:pt x="1567" y="290"/>
                    <a:pt x="1564" y="193"/>
                    <a:pt x="1538" y="167"/>
                  </a:cubicBezTo>
                  <a:cubicBezTo>
                    <a:pt x="1235" y="53"/>
                    <a:pt x="931" y="0"/>
                    <a:pt x="6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2"/>
            <p:cNvSpPr/>
            <p:nvPr/>
          </p:nvSpPr>
          <p:spPr>
            <a:xfrm flipH="1">
              <a:off x="8060998" y="4247740"/>
              <a:ext cx="55568" cy="20578"/>
            </a:xfrm>
            <a:custGeom>
              <a:avLst/>
              <a:gdLst/>
              <a:ahLst/>
              <a:cxnLst/>
              <a:rect l="l" t="t" r="r" b="b"/>
              <a:pathLst>
                <a:path w="1450" h="537" extrusionOk="0">
                  <a:moveTo>
                    <a:pt x="459" y="1"/>
                  </a:moveTo>
                  <a:cubicBezTo>
                    <a:pt x="283" y="1"/>
                    <a:pt x="116" y="60"/>
                    <a:pt x="0" y="196"/>
                  </a:cubicBezTo>
                  <a:cubicBezTo>
                    <a:pt x="207" y="344"/>
                    <a:pt x="444" y="432"/>
                    <a:pt x="710" y="521"/>
                  </a:cubicBezTo>
                  <a:cubicBezTo>
                    <a:pt x="783" y="530"/>
                    <a:pt x="859" y="537"/>
                    <a:pt x="936" y="537"/>
                  </a:cubicBezTo>
                  <a:cubicBezTo>
                    <a:pt x="1108" y="537"/>
                    <a:pt x="1286" y="505"/>
                    <a:pt x="1449" y="403"/>
                  </a:cubicBezTo>
                  <a:lnTo>
                    <a:pt x="1449" y="403"/>
                  </a:lnTo>
                  <a:lnTo>
                    <a:pt x="1390" y="432"/>
                  </a:lnTo>
                  <a:cubicBezTo>
                    <a:pt x="1213" y="255"/>
                    <a:pt x="1006" y="107"/>
                    <a:pt x="739" y="48"/>
                  </a:cubicBezTo>
                  <a:cubicBezTo>
                    <a:pt x="648" y="17"/>
                    <a:pt x="552" y="1"/>
                    <a:pt x="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2"/>
            <p:cNvSpPr/>
            <p:nvPr/>
          </p:nvSpPr>
          <p:spPr>
            <a:xfrm flipH="1">
              <a:off x="8027658" y="4172709"/>
              <a:ext cx="26596" cy="64722"/>
            </a:xfrm>
            <a:custGeom>
              <a:avLst/>
              <a:gdLst/>
              <a:ahLst/>
              <a:cxnLst/>
              <a:rect l="l" t="t" r="r" b="b"/>
              <a:pathLst>
                <a:path w="694" h="1689" extrusionOk="0">
                  <a:moveTo>
                    <a:pt x="628" y="0"/>
                  </a:moveTo>
                  <a:cubicBezTo>
                    <a:pt x="614" y="0"/>
                    <a:pt x="601" y="7"/>
                    <a:pt x="592" y="25"/>
                  </a:cubicBezTo>
                  <a:cubicBezTo>
                    <a:pt x="267" y="527"/>
                    <a:pt x="30" y="1060"/>
                    <a:pt x="1" y="1622"/>
                  </a:cubicBezTo>
                  <a:cubicBezTo>
                    <a:pt x="1" y="1666"/>
                    <a:pt x="30" y="1688"/>
                    <a:pt x="60" y="1688"/>
                  </a:cubicBezTo>
                  <a:cubicBezTo>
                    <a:pt x="89" y="1688"/>
                    <a:pt x="119" y="1666"/>
                    <a:pt x="119" y="1622"/>
                  </a:cubicBezTo>
                  <a:cubicBezTo>
                    <a:pt x="148" y="1060"/>
                    <a:pt x="355" y="557"/>
                    <a:pt x="651" y="84"/>
                  </a:cubicBezTo>
                  <a:cubicBezTo>
                    <a:pt x="693" y="42"/>
                    <a:pt x="661" y="0"/>
                    <a:pt x="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2"/>
            <p:cNvSpPr/>
            <p:nvPr/>
          </p:nvSpPr>
          <p:spPr>
            <a:xfrm flipH="1">
              <a:off x="8040611" y="4201986"/>
              <a:ext cx="24986" cy="61197"/>
            </a:xfrm>
            <a:custGeom>
              <a:avLst/>
              <a:gdLst/>
              <a:ahLst/>
              <a:cxnLst/>
              <a:rect l="l" t="t" r="r" b="b"/>
              <a:pathLst>
                <a:path w="652" h="1597" extrusionOk="0">
                  <a:moveTo>
                    <a:pt x="563" y="0"/>
                  </a:moveTo>
                  <a:cubicBezTo>
                    <a:pt x="267" y="148"/>
                    <a:pt x="60" y="444"/>
                    <a:pt x="30" y="739"/>
                  </a:cubicBezTo>
                  <a:cubicBezTo>
                    <a:pt x="1" y="1035"/>
                    <a:pt x="30" y="1301"/>
                    <a:pt x="149" y="1567"/>
                  </a:cubicBezTo>
                  <a:lnTo>
                    <a:pt x="119" y="1597"/>
                  </a:lnTo>
                  <a:cubicBezTo>
                    <a:pt x="356" y="1419"/>
                    <a:pt x="504" y="1124"/>
                    <a:pt x="592" y="828"/>
                  </a:cubicBezTo>
                  <a:cubicBezTo>
                    <a:pt x="651" y="532"/>
                    <a:pt x="622" y="266"/>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2"/>
            <p:cNvSpPr/>
            <p:nvPr/>
          </p:nvSpPr>
          <p:spPr>
            <a:xfrm flipH="1">
              <a:off x="7894449" y="4577215"/>
              <a:ext cx="96343" cy="12531"/>
            </a:xfrm>
            <a:custGeom>
              <a:avLst/>
              <a:gdLst/>
              <a:ahLst/>
              <a:cxnLst/>
              <a:rect l="l" t="t" r="r" b="b"/>
              <a:pathLst>
                <a:path w="2514" h="327" extrusionOk="0">
                  <a:moveTo>
                    <a:pt x="1243" y="0"/>
                  </a:moveTo>
                  <a:cubicBezTo>
                    <a:pt x="841" y="0"/>
                    <a:pt x="432" y="59"/>
                    <a:pt x="30" y="174"/>
                  </a:cubicBezTo>
                  <a:cubicBezTo>
                    <a:pt x="1" y="203"/>
                    <a:pt x="1" y="263"/>
                    <a:pt x="89" y="263"/>
                  </a:cubicBezTo>
                  <a:cubicBezTo>
                    <a:pt x="436" y="169"/>
                    <a:pt x="788" y="124"/>
                    <a:pt x="1143" y="124"/>
                  </a:cubicBezTo>
                  <a:cubicBezTo>
                    <a:pt x="1577" y="124"/>
                    <a:pt x="2016" y="192"/>
                    <a:pt x="2455" y="322"/>
                  </a:cubicBezTo>
                  <a:cubicBezTo>
                    <a:pt x="2462" y="325"/>
                    <a:pt x="2467" y="326"/>
                    <a:pt x="2473" y="326"/>
                  </a:cubicBezTo>
                  <a:cubicBezTo>
                    <a:pt x="2514" y="326"/>
                    <a:pt x="2511" y="230"/>
                    <a:pt x="2485" y="203"/>
                  </a:cubicBezTo>
                  <a:cubicBezTo>
                    <a:pt x="2089" y="66"/>
                    <a:pt x="1670" y="0"/>
                    <a:pt x="1243" y="0"/>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2"/>
            <p:cNvSpPr/>
            <p:nvPr/>
          </p:nvSpPr>
          <p:spPr>
            <a:xfrm flipH="1">
              <a:off x="7851336" y="4564033"/>
              <a:ext cx="92970" cy="35446"/>
            </a:xfrm>
            <a:custGeom>
              <a:avLst/>
              <a:gdLst/>
              <a:ahLst/>
              <a:cxnLst/>
              <a:rect l="l" t="t" r="r" b="b"/>
              <a:pathLst>
                <a:path w="2426" h="925" extrusionOk="0">
                  <a:moveTo>
                    <a:pt x="982" y="0"/>
                  </a:moveTo>
                  <a:cubicBezTo>
                    <a:pt x="637" y="0"/>
                    <a:pt x="247" y="124"/>
                    <a:pt x="0" y="370"/>
                  </a:cubicBezTo>
                  <a:cubicBezTo>
                    <a:pt x="385" y="607"/>
                    <a:pt x="799" y="814"/>
                    <a:pt x="1183" y="873"/>
                  </a:cubicBezTo>
                  <a:cubicBezTo>
                    <a:pt x="1304" y="907"/>
                    <a:pt x="1427" y="924"/>
                    <a:pt x="1551" y="924"/>
                  </a:cubicBezTo>
                  <a:cubicBezTo>
                    <a:pt x="1851" y="924"/>
                    <a:pt x="2153" y="825"/>
                    <a:pt x="2425" y="636"/>
                  </a:cubicBezTo>
                  <a:lnTo>
                    <a:pt x="2336" y="607"/>
                  </a:lnTo>
                  <a:cubicBezTo>
                    <a:pt x="2011" y="311"/>
                    <a:pt x="1597" y="104"/>
                    <a:pt x="1183" y="15"/>
                  </a:cubicBezTo>
                  <a:cubicBezTo>
                    <a:pt x="1119" y="5"/>
                    <a:pt x="1052" y="0"/>
                    <a:pt x="982"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2"/>
            <p:cNvSpPr/>
            <p:nvPr/>
          </p:nvSpPr>
          <p:spPr>
            <a:xfrm flipH="1">
              <a:off x="7806154" y="4435929"/>
              <a:ext cx="36176" cy="107449"/>
            </a:xfrm>
            <a:custGeom>
              <a:avLst/>
              <a:gdLst/>
              <a:ahLst/>
              <a:cxnLst/>
              <a:rect l="l" t="t" r="r" b="b"/>
              <a:pathLst>
                <a:path w="944" h="2804" extrusionOk="0">
                  <a:moveTo>
                    <a:pt x="883" y="1"/>
                  </a:moveTo>
                  <a:cubicBezTo>
                    <a:pt x="862" y="1"/>
                    <a:pt x="840" y="13"/>
                    <a:pt x="829" y="46"/>
                  </a:cubicBezTo>
                  <a:cubicBezTo>
                    <a:pt x="356" y="845"/>
                    <a:pt x="60" y="1761"/>
                    <a:pt x="1" y="2737"/>
                  </a:cubicBezTo>
                  <a:cubicBezTo>
                    <a:pt x="1" y="2782"/>
                    <a:pt x="30" y="2804"/>
                    <a:pt x="60" y="2804"/>
                  </a:cubicBezTo>
                  <a:cubicBezTo>
                    <a:pt x="89" y="2804"/>
                    <a:pt x="119" y="2782"/>
                    <a:pt x="119" y="2737"/>
                  </a:cubicBezTo>
                  <a:cubicBezTo>
                    <a:pt x="119" y="1820"/>
                    <a:pt x="415" y="904"/>
                    <a:pt x="888" y="76"/>
                  </a:cubicBezTo>
                  <a:cubicBezTo>
                    <a:pt x="944" y="38"/>
                    <a:pt x="917" y="1"/>
                    <a:pt x="88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2"/>
            <p:cNvSpPr/>
            <p:nvPr/>
          </p:nvSpPr>
          <p:spPr>
            <a:xfrm flipH="1">
              <a:off x="7821904" y="4485286"/>
              <a:ext cx="43074" cy="103157"/>
            </a:xfrm>
            <a:custGeom>
              <a:avLst/>
              <a:gdLst/>
              <a:ahLst/>
              <a:cxnLst/>
              <a:rect l="l" t="t" r="r" b="b"/>
              <a:pathLst>
                <a:path w="1124" h="2692" extrusionOk="0">
                  <a:moveTo>
                    <a:pt x="887" y="0"/>
                  </a:moveTo>
                  <a:cubicBezTo>
                    <a:pt x="444" y="296"/>
                    <a:pt x="148" y="828"/>
                    <a:pt x="89" y="1301"/>
                  </a:cubicBezTo>
                  <a:cubicBezTo>
                    <a:pt x="0" y="1774"/>
                    <a:pt x="148" y="2218"/>
                    <a:pt x="355" y="2632"/>
                  </a:cubicBezTo>
                  <a:lnTo>
                    <a:pt x="355" y="2691"/>
                  </a:lnTo>
                  <a:cubicBezTo>
                    <a:pt x="740" y="2336"/>
                    <a:pt x="976" y="1863"/>
                    <a:pt x="1035" y="1360"/>
                  </a:cubicBezTo>
                  <a:cubicBezTo>
                    <a:pt x="1124" y="887"/>
                    <a:pt x="1006" y="444"/>
                    <a:pt x="887"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2"/>
            <p:cNvSpPr/>
            <p:nvPr/>
          </p:nvSpPr>
          <p:spPr>
            <a:xfrm flipH="1">
              <a:off x="7845703" y="4629484"/>
              <a:ext cx="87797" cy="13565"/>
            </a:xfrm>
            <a:custGeom>
              <a:avLst/>
              <a:gdLst/>
              <a:ahLst/>
              <a:cxnLst/>
              <a:rect l="l" t="t" r="r" b="b"/>
              <a:pathLst>
                <a:path w="2291" h="354" extrusionOk="0">
                  <a:moveTo>
                    <a:pt x="1415" y="1"/>
                  </a:moveTo>
                  <a:cubicBezTo>
                    <a:pt x="962" y="1"/>
                    <a:pt x="515" y="80"/>
                    <a:pt x="103" y="229"/>
                  </a:cubicBezTo>
                  <a:cubicBezTo>
                    <a:pt x="0" y="280"/>
                    <a:pt x="9" y="354"/>
                    <a:pt x="70" y="354"/>
                  </a:cubicBezTo>
                  <a:cubicBezTo>
                    <a:pt x="79" y="354"/>
                    <a:pt x="90" y="352"/>
                    <a:pt x="103" y="348"/>
                  </a:cubicBezTo>
                  <a:cubicBezTo>
                    <a:pt x="515" y="198"/>
                    <a:pt x="950" y="119"/>
                    <a:pt x="1395" y="119"/>
                  </a:cubicBezTo>
                  <a:cubicBezTo>
                    <a:pt x="1652" y="119"/>
                    <a:pt x="1912" y="146"/>
                    <a:pt x="2173" y="200"/>
                  </a:cubicBezTo>
                  <a:cubicBezTo>
                    <a:pt x="2232" y="200"/>
                    <a:pt x="2291" y="141"/>
                    <a:pt x="2202" y="82"/>
                  </a:cubicBezTo>
                  <a:cubicBezTo>
                    <a:pt x="1942" y="27"/>
                    <a:pt x="1678" y="1"/>
                    <a:pt x="1415"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2"/>
            <p:cNvSpPr/>
            <p:nvPr/>
          </p:nvSpPr>
          <p:spPr>
            <a:xfrm flipH="1">
              <a:off x="7813971" y="4617873"/>
              <a:ext cx="80477" cy="28548"/>
            </a:xfrm>
            <a:custGeom>
              <a:avLst/>
              <a:gdLst/>
              <a:ahLst/>
              <a:cxnLst/>
              <a:rect l="l" t="t" r="r" b="b"/>
              <a:pathLst>
                <a:path w="2100" h="745" extrusionOk="0">
                  <a:moveTo>
                    <a:pt x="1006" y="0"/>
                  </a:moveTo>
                  <a:cubicBezTo>
                    <a:pt x="621" y="0"/>
                    <a:pt x="266" y="89"/>
                    <a:pt x="0" y="385"/>
                  </a:cubicBezTo>
                  <a:cubicBezTo>
                    <a:pt x="326" y="532"/>
                    <a:pt x="710" y="680"/>
                    <a:pt x="1065" y="739"/>
                  </a:cubicBezTo>
                  <a:cubicBezTo>
                    <a:pt x="1112" y="743"/>
                    <a:pt x="1159" y="745"/>
                    <a:pt x="1206" y="745"/>
                  </a:cubicBezTo>
                  <a:cubicBezTo>
                    <a:pt x="1536" y="745"/>
                    <a:pt x="1841" y="651"/>
                    <a:pt x="2100" y="444"/>
                  </a:cubicBezTo>
                  <a:lnTo>
                    <a:pt x="2041" y="444"/>
                  </a:lnTo>
                  <a:cubicBezTo>
                    <a:pt x="1716" y="207"/>
                    <a:pt x="1361" y="30"/>
                    <a:pt x="1006"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2"/>
            <p:cNvSpPr/>
            <p:nvPr/>
          </p:nvSpPr>
          <p:spPr>
            <a:xfrm flipH="1">
              <a:off x="7784080" y="4497395"/>
              <a:ext cx="25369" cy="94995"/>
            </a:xfrm>
            <a:custGeom>
              <a:avLst/>
              <a:gdLst/>
              <a:ahLst/>
              <a:cxnLst/>
              <a:rect l="l" t="t" r="r" b="b"/>
              <a:pathLst>
                <a:path w="662" h="2479" extrusionOk="0">
                  <a:moveTo>
                    <a:pt x="601" y="1"/>
                  </a:moveTo>
                  <a:cubicBezTo>
                    <a:pt x="587" y="1"/>
                    <a:pt x="572" y="11"/>
                    <a:pt x="562" y="39"/>
                  </a:cubicBezTo>
                  <a:cubicBezTo>
                    <a:pt x="178" y="778"/>
                    <a:pt x="0" y="1606"/>
                    <a:pt x="30" y="2434"/>
                  </a:cubicBezTo>
                  <a:cubicBezTo>
                    <a:pt x="30" y="2464"/>
                    <a:pt x="59" y="2479"/>
                    <a:pt x="89" y="2479"/>
                  </a:cubicBezTo>
                  <a:cubicBezTo>
                    <a:pt x="119" y="2479"/>
                    <a:pt x="148" y="2464"/>
                    <a:pt x="148" y="2434"/>
                  </a:cubicBezTo>
                  <a:cubicBezTo>
                    <a:pt x="89" y="1606"/>
                    <a:pt x="296" y="808"/>
                    <a:pt x="621" y="69"/>
                  </a:cubicBezTo>
                  <a:cubicBezTo>
                    <a:pt x="662" y="48"/>
                    <a:pt x="633" y="1"/>
                    <a:pt x="601"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2"/>
            <p:cNvSpPr/>
            <p:nvPr/>
          </p:nvSpPr>
          <p:spPr>
            <a:xfrm flipH="1">
              <a:off x="7792434" y="4541922"/>
              <a:ext cx="34030" cy="92964"/>
            </a:xfrm>
            <a:custGeom>
              <a:avLst/>
              <a:gdLst/>
              <a:ahLst/>
              <a:cxnLst/>
              <a:rect l="l" t="t" r="r" b="b"/>
              <a:pathLst>
                <a:path w="888" h="2426" extrusionOk="0">
                  <a:moveTo>
                    <a:pt x="622" y="1"/>
                  </a:moveTo>
                  <a:cubicBezTo>
                    <a:pt x="267" y="296"/>
                    <a:pt x="30" y="740"/>
                    <a:pt x="30" y="1184"/>
                  </a:cubicBezTo>
                  <a:cubicBezTo>
                    <a:pt x="1" y="1598"/>
                    <a:pt x="149" y="2012"/>
                    <a:pt x="385" y="2337"/>
                  </a:cubicBezTo>
                  <a:lnTo>
                    <a:pt x="326" y="2426"/>
                  </a:lnTo>
                  <a:cubicBezTo>
                    <a:pt x="681" y="2071"/>
                    <a:pt x="829" y="1598"/>
                    <a:pt x="858" y="1184"/>
                  </a:cubicBezTo>
                  <a:cubicBezTo>
                    <a:pt x="888" y="799"/>
                    <a:pt x="770" y="385"/>
                    <a:pt x="622"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2"/>
            <p:cNvSpPr/>
            <p:nvPr/>
          </p:nvSpPr>
          <p:spPr>
            <a:xfrm flipH="1">
              <a:off x="7806039" y="4670294"/>
              <a:ext cx="81244" cy="15788"/>
            </a:xfrm>
            <a:custGeom>
              <a:avLst/>
              <a:gdLst/>
              <a:ahLst/>
              <a:cxnLst/>
              <a:rect l="l" t="t" r="r" b="b"/>
              <a:pathLst>
                <a:path w="2120" h="412" extrusionOk="0">
                  <a:moveTo>
                    <a:pt x="1456" y="0"/>
                  </a:moveTo>
                  <a:cubicBezTo>
                    <a:pt x="989" y="0"/>
                    <a:pt x="519" y="100"/>
                    <a:pt x="79" y="288"/>
                  </a:cubicBezTo>
                  <a:cubicBezTo>
                    <a:pt x="0" y="314"/>
                    <a:pt x="39" y="411"/>
                    <a:pt x="69" y="411"/>
                  </a:cubicBezTo>
                  <a:cubicBezTo>
                    <a:pt x="73" y="411"/>
                    <a:pt x="76" y="410"/>
                    <a:pt x="79" y="406"/>
                  </a:cubicBezTo>
                  <a:cubicBezTo>
                    <a:pt x="498" y="218"/>
                    <a:pt x="947" y="118"/>
                    <a:pt x="1415" y="118"/>
                  </a:cubicBezTo>
                  <a:cubicBezTo>
                    <a:pt x="1607" y="118"/>
                    <a:pt x="1803" y="135"/>
                    <a:pt x="2002" y="170"/>
                  </a:cubicBezTo>
                  <a:cubicBezTo>
                    <a:pt x="2061" y="170"/>
                    <a:pt x="2120" y="81"/>
                    <a:pt x="2031" y="52"/>
                  </a:cubicBezTo>
                  <a:cubicBezTo>
                    <a:pt x="1841" y="17"/>
                    <a:pt x="1649" y="0"/>
                    <a:pt x="1456" y="0"/>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2"/>
            <p:cNvSpPr/>
            <p:nvPr/>
          </p:nvSpPr>
          <p:spPr>
            <a:xfrm flipH="1">
              <a:off x="7775419" y="4658645"/>
              <a:ext cx="74844" cy="27246"/>
            </a:xfrm>
            <a:custGeom>
              <a:avLst/>
              <a:gdLst/>
              <a:ahLst/>
              <a:cxnLst/>
              <a:rect l="l" t="t" r="r" b="b"/>
              <a:pathLst>
                <a:path w="1953" h="711" extrusionOk="0">
                  <a:moveTo>
                    <a:pt x="917" y="1"/>
                  </a:moveTo>
                  <a:cubicBezTo>
                    <a:pt x="592" y="1"/>
                    <a:pt x="208" y="89"/>
                    <a:pt x="1" y="385"/>
                  </a:cubicBezTo>
                  <a:cubicBezTo>
                    <a:pt x="326" y="563"/>
                    <a:pt x="651" y="710"/>
                    <a:pt x="1006" y="710"/>
                  </a:cubicBezTo>
                  <a:cubicBezTo>
                    <a:pt x="1331" y="710"/>
                    <a:pt x="1686" y="622"/>
                    <a:pt x="1952" y="356"/>
                  </a:cubicBezTo>
                  <a:lnTo>
                    <a:pt x="1893" y="356"/>
                  </a:lnTo>
                  <a:cubicBezTo>
                    <a:pt x="1598" y="178"/>
                    <a:pt x="1243" y="1"/>
                    <a:pt x="91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2"/>
            <p:cNvSpPr/>
            <p:nvPr/>
          </p:nvSpPr>
          <p:spPr>
            <a:xfrm flipH="1">
              <a:off x="7752042" y="4545218"/>
              <a:ext cx="22265" cy="89975"/>
            </a:xfrm>
            <a:custGeom>
              <a:avLst/>
              <a:gdLst/>
              <a:ahLst/>
              <a:cxnLst/>
              <a:rect l="l" t="t" r="r" b="b"/>
              <a:pathLst>
                <a:path w="581" h="2348" extrusionOk="0">
                  <a:moveTo>
                    <a:pt x="543" y="1"/>
                  </a:moveTo>
                  <a:cubicBezTo>
                    <a:pt x="530" y="1"/>
                    <a:pt x="514" y="10"/>
                    <a:pt x="503" y="33"/>
                  </a:cubicBezTo>
                  <a:cubicBezTo>
                    <a:pt x="148" y="743"/>
                    <a:pt x="0" y="1512"/>
                    <a:pt x="89" y="2281"/>
                  </a:cubicBezTo>
                  <a:cubicBezTo>
                    <a:pt x="89" y="2325"/>
                    <a:pt x="118" y="2347"/>
                    <a:pt x="148" y="2347"/>
                  </a:cubicBezTo>
                  <a:cubicBezTo>
                    <a:pt x="177" y="2347"/>
                    <a:pt x="207" y="2325"/>
                    <a:pt x="207" y="2281"/>
                  </a:cubicBezTo>
                  <a:cubicBezTo>
                    <a:pt x="118" y="1512"/>
                    <a:pt x="266" y="772"/>
                    <a:pt x="562" y="63"/>
                  </a:cubicBezTo>
                  <a:cubicBezTo>
                    <a:pt x="580" y="26"/>
                    <a:pt x="565" y="1"/>
                    <a:pt x="54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2"/>
            <p:cNvSpPr/>
            <p:nvPr/>
          </p:nvSpPr>
          <p:spPr>
            <a:xfrm flipH="1">
              <a:off x="7758404" y="4587255"/>
              <a:ext cx="29508" cy="85032"/>
            </a:xfrm>
            <a:custGeom>
              <a:avLst/>
              <a:gdLst/>
              <a:ahLst/>
              <a:cxnLst/>
              <a:rect l="l" t="t" r="r" b="b"/>
              <a:pathLst>
                <a:path w="770" h="2219" extrusionOk="0">
                  <a:moveTo>
                    <a:pt x="503" y="1"/>
                  </a:moveTo>
                  <a:cubicBezTo>
                    <a:pt x="178" y="296"/>
                    <a:pt x="0" y="740"/>
                    <a:pt x="0" y="1124"/>
                  </a:cubicBezTo>
                  <a:cubicBezTo>
                    <a:pt x="0" y="1538"/>
                    <a:pt x="148" y="1864"/>
                    <a:pt x="325" y="2159"/>
                  </a:cubicBezTo>
                  <a:lnTo>
                    <a:pt x="325" y="2219"/>
                  </a:lnTo>
                  <a:cubicBezTo>
                    <a:pt x="621" y="1893"/>
                    <a:pt x="769" y="1479"/>
                    <a:pt x="769" y="1095"/>
                  </a:cubicBezTo>
                  <a:cubicBezTo>
                    <a:pt x="769" y="681"/>
                    <a:pt x="651" y="355"/>
                    <a:pt x="503"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2"/>
            <p:cNvSpPr/>
            <p:nvPr/>
          </p:nvSpPr>
          <p:spPr>
            <a:xfrm flipH="1">
              <a:off x="7487924" y="4205051"/>
              <a:ext cx="608331" cy="652053"/>
            </a:xfrm>
            <a:custGeom>
              <a:avLst/>
              <a:gdLst/>
              <a:ahLst/>
              <a:cxnLst/>
              <a:rect l="l" t="t" r="r" b="b"/>
              <a:pathLst>
                <a:path w="15874" h="17016" extrusionOk="0">
                  <a:moveTo>
                    <a:pt x="175" y="1"/>
                  </a:moveTo>
                  <a:cubicBezTo>
                    <a:pt x="92" y="1"/>
                    <a:pt x="1" y="95"/>
                    <a:pt x="62" y="216"/>
                  </a:cubicBezTo>
                  <a:cubicBezTo>
                    <a:pt x="1244" y="2936"/>
                    <a:pt x="2753" y="5480"/>
                    <a:pt x="4468" y="7845"/>
                  </a:cubicBezTo>
                  <a:cubicBezTo>
                    <a:pt x="6331" y="10477"/>
                    <a:pt x="8519" y="12991"/>
                    <a:pt x="11181" y="14854"/>
                  </a:cubicBezTo>
                  <a:cubicBezTo>
                    <a:pt x="12512" y="15830"/>
                    <a:pt x="14020" y="16599"/>
                    <a:pt x="15617" y="17013"/>
                  </a:cubicBezTo>
                  <a:cubicBezTo>
                    <a:pt x="15626" y="17014"/>
                    <a:pt x="15635" y="17015"/>
                    <a:pt x="15644" y="17015"/>
                  </a:cubicBezTo>
                  <a:cubicBezTo>
                    <a:pt x="15803" y="17015"/>
                    <a:pt x="15874" y="16775"/>
                    <a:pt x="15705" y="16747"/>
                  </a:cubicBezTo>
                  <a:cubicBezTo>
                    <a:pt x="12748" y="15978"/>
                    <a:pt x="10234" y="13967"/>
                    <a:pt x="8105" y="11838"/>
                  </a:cubicBezTo>
                  <a:cubicBezTo>
                    <a:pt x="5858" y="9501"/>
                    <a:pt x="3965" y="6870"/>
                    <a:pt x="2339" y="4119"/>
                  </a:cubicBezTo>
                  <a:cubicBezTo>
                    <a:pt x="1570" y="2818"/>
                    <a:pt x="860" y="1458"/>
                    <a:pt x="269" y="68"/>
                  </a:cubicBezTo>
                  <a:cubicBezTo>
                    <a:pt x="250" y="21"/>
                    <a:pt x="213" y="1"/>
                    <a:pt x="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2"/>
            <p:cNvSpPr/>
            <p:nvPr/>
          </p:nvSpPr>
          <p:spPr>
            <a:xfrm flipH="1">
              <a:off x="6778114" y="3915276"/>
              <a:ext cx="181380" cy="247049"/>
            </a:xfrm>
            <a:custGeom>
              <a:avLst/>
              <a:gdLst/>
              <a:ahLst/>
              <a:cxnLst/>
              <a:rect l="l" t="t" r="r" b="b"/>
              <a:pathLst>
                <a:path w="4733" h="6447" extrusionOk="0">
                  <a:moveTo>
                    <a:pt x="2958" y="0"/>
                  </a:moveTo>
                  <a:lnTo>
                    <a:pt x="2958" y="0"/>
                  </a:lnTo>
                  <a:cubicBezTo>
                    <a:pt x="829" y="1035"/>
                    <a:pt x="1" y="4052"/>
                    <a:pt x="1302" y="6003"/>
                  </a:cubicBezTo>
                  <a:lnTo>
                    <a:pt x="1657" y="6447"/>
                  </a:lnTo>
                  <a:cubicBezTo>
                    <a:pt x="4022" y="5412"/>
                    <a:pt x="4732" y="1834"/>
                    <a:pt x="2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2"/>
            <p:cNvSpPr/>
            <p:nvPr/>
          </p:nvSpPr>
          <p:spPr>
            <a:xfrm flipH="1">
              <a:off x="6712391" y="4126840"/>
              <a:ext cx="184753" cy="133890"/>
            </a:xfrm>
            <a:custGeom>
              <a:avLst/>
              <a:gdLst/>
              <a:ahLst/>
              <a:cxnLst/>
              <a:rect l="l" t="t" r="r" b="b"/>
              <a:pathLst>
                <a:path w="4821" h="3494" extrusionOk="0">
                  <a:moveTo>
                    <a:pt x="3491" y="1"/>
                  </a:moveTo>
                  <a:cubicBezTo>
                    <a:pt x="2000" y="1"/>
                    <a:pt x="473" y="1016"/>
                    <a:pt x="89" y="2464"/>
                  </a:cubicBezTo>
                  <a:cubicBezTo>
                    <a:pt x="30" y="2641"/>
                    <a:pt x="0" y="2819"/>
                    <a:pt x="89" y="2966"/>
                  </a:cubicBezTo>
                  <a:cubicBezTo>
                    <a:pt x="148" y="3114"/>
                    <a:pt x="296" y="3203"/>
                    <a:pt x="444" y="3262"/>
                  </a:cubicBezTo>
                  <a:cubicBezTo>
                    <a:pt x="800" y="3420"/>
                    <a:pt x="1182" y="3493"/>
                    <a:pt x="1565" y="3493"/>
                  </a:cubicBezTo>
                  <a:cubicBezTo>
                    <a:pt x="2835" y="3493"/>
                    <a:pt x="4122" y="2685"/>
                    <a:pt x="4554" y="1458"/>
                  </a:cubicBezTo>
                  <a:lnTo>
                    <a:pt x="4820" y="305"/>
                  </a:lnTo>
                  <a:cubicBezTo>
                    <a:pt x="4403" y="96"/>
                    <a:pt x="3949" y="1"/>
                    <a:pt x="3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2"/>
            <p:cNvSpPr/>
            <p:nvPr/>
          </p:nvSpPr>
          <p:spPr>
            <a:xfrm flipH="1">
              <a:off x="6969650" y="4122625"/>
              <a:ext cx="103164" cy="191792"/>
            </a:xfrm>
            <a:custGeom>
              <a:avLst/>
              <a:gdLst/>
              <a:ahLst/>
              <a:cxnLst/>
              <a:rect l="l" t="t" r="r" b="b"/>
              <a:pathLst>
                <a:path w="2692" h="5005" extrusionOk="0">
                  <a:moveTo>
                    <a:pt x="1627" y="1"/>
                  </a:moveTo>
                  <a:lnTo>
                    <a:pt x="1449" y="238"/>
                  </a:lnTo>
                  <a:cubicBezTo>
                    <a:pt x="296" y="1391"/>
                    <a:pt x="0" y="3313"/>
                    <a:pt x="740" y="4733"/>
                  </a:cubicBezTo>
                  <a:cubicBezTo>
                    <a:pt x="799" y="4851"/>
                    <a:pt x="887" y="4999"/>
                    <a:pt x="1035" y="4999"/>
                  </a:cubicBezTo>
                  <a:cubicBezTo>
                    <a:pt x="1051" y="5003"/>
                    <a:pt x="1067" y="5004"/>
                    <a:pt x="1083" y="5004"/>
                  </a:cubicBezTo>
                  <a:cubicBezTo>
                    <a:pt x="1184" y="5004"/>
                    <a:pt x="1280" y="4928"/>
                    <a:pt x="1331" y="4851"/>
                  </a:cubicBezTo>
                  <a:cubicBezTo>
                    <a:pt x="2544" y="3609"/>
                    <a:pt x="2691" y="1420"/>
                    <a:pt x="1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2"/>
            <p:cNvSpPr/>
            <p:nvPr/>
          </p:nvSpPr>
          <p:spPr>
            <a:xfrm flipH="1">
              <a:off x="7082970" y="4041042"/>
              <a:ext cx="160993" cy="180219"/>
            </a:xfrm>
            <a:custGeom>
              <a:avLst/>
              <a:gdLst/>
              <a:ahLst/>
              <a:cxnLst/>
              <a:rect l="l" t="t" r="r" b="b"/>
              <a:pathLst>
                <a:path w="4201" h="4703" extrusionOk="0">
                  <a:moveTo>
                    <a:pt x="3727" y="1"/>
                  </a:moveTo>
                  <a:lnTo>
                    <a:pt x="3727" y="1"/>
                  </a:lnTo>
                  <a:cubicBezTo>
                    <a:pt x="1598" y="208"/>
                    <a:pt x="1" y="2633"/>
                    <a:pt x="592" y="4703"/>
                  </a:cubicBezTo>
                  <a:lnTo>
                    <a:pt x="858" y="4466"/>
                  </a:lnTo>
                  <a:cubicBezTo>
                    <a:pt x="2810" y="4111"/>
                    <a:pt x="4200" y="1923"/>
                    <a:pt x="3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2"/>
            <p:cNvSpPr/>
            <p:nvPr/>
          </p:nvSpPr>
          <p:spPr>
            <a:xfrm flipH="1">
              <a:off x="7075037" y="4289892"/>
              <a:ext cx="143978" cy="106606"/>
            </a:xfrm>
            <a:custGeom>
              <a:avLst/>
              <a:gdLst/>
              <a:ahLst/>
              <a:cxnLst/>
              <a:rect l="l" t="t" r="r" b="b"/>
              <a:pathLst>
                <a:path w="3757" h="2782" extrusionOk="0">
                  <a:moveTo>
                    <a:pt x="2462" y="0"/>
                  </a:moveTo>
                  <a:cubicBezTo>
                    <a:pt x="2100" y="0"/>
                    <a:pt x="1742" y="57"/>
                    <a:pt x="1390" y="220"/>
                  </a:cubicBezTo>
                  <a:cubicBezTo>
                    <a:pt x="651" y="545"/>
                    <a:pt x="0" y="1639"/>
                    <a:pt x="414" y="2319"/>
                  </a:cubicBezTo>
                  <a:cubicBezTo>
                    <a:pt x="604" y="2640"/>
                    <a:pt x="931" y="2781"/>
                    <a:pt x="1288" y="2781"/>
                  </a:cubicBezTo>
                  <a:cubicBezTo>
                    <a:pt x="1654" y="2781"/>
                    <a:pt x="2052" y="2633"/>
                    <a:pt x="2366" y="2378"/>
                  </a:cubicBezTo>
                  <a:cubicBezTo>
                    <a:pt x="3017" y="1817"/>
                    <a:pt x="3342" y="1048"/>
                    <a:pt x="3638" y="279"/>
                  </a:cubicBezTo>
                  <a:lnTo>
                    <a:pt x="3756" y="161"/>
                  </a:lnTo>
                  <a:cubicBezTo>
                    <a:pt x="3323" y="80"/>
                    <a:pt x="2890" y="0"/>
                    <a:pt x="2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2"/>
            <p:cNvSpPr/>
            <p:nvPr/>
          </p:nvSpPr>
          <p:spPr>
            <a:xfrm flipH="1">
              <a:off x="7228059" y="4138490"/>
              <a:ext cx="128074" cy="195432"/>
            </a:xfrm>
            <a:custGeom>
              <a:avLst/>
              <a:gdLst/>
              <a:ahLst/>
              <a:cxnLst/>
              <a:rect l="l" t="t" r="r" b="b"/>
              <a:pathLst>
                <a:path w="3342" h="5100" extrusionOk="0">
                  <a:moveTo>
                    <a:pt x="0" y="1"/>
                  </a:moveTo>
                  <a:cubicBezTo>
                    <a:pt x="89" y="1154"/>
                    <a:pt x="148" y="2337"/>
                    <a:pt x="621" y="3372"/>
                  </a:cubicBezTo>
                  <a:cubicBezTo>
                    <a:pt x="1118" y="4339"/>
                    <a:pt x="2080" y="5099"/>
                    <a:pt x="3120" y="5099"/>
                  </a:cubicBezTo>
                  <a:cubicBezTo>
                    <a:pt x="3194" y="5099"/>
                    <a:pt x="3268" y="5095"/>
                    <a:pt x="3342" y="5087"/>
                  </a:cubicBezTo>
                  <a:lnTo>
                    <a:pt x="3283" y="3431"/>
                  </a:lnTo>
                  <a:cubicBezTo>
                    <a:pt x="3046" y="1775"/>
                    <a:pt x="1656" y="32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2"/>
            <p:cNvSpPr/>
            <p:nvPr/>
          </p:nvSpPr>
          <p:spPr>
            <a:xfrm flipH="1">
              <a:off x="6857442" y="4448575"/>
              <a:ext cx="206328" cy="85875"/>
            </a:xfrm>
            <a:custGeom>
              <a:avLst/>
              <a:gdLst/>
              <a:ahLst/>
              <a:cxnLst/>
              <a:rect l="l" t="t" r="r" b="b"/>
              <a:pathLst>
                <a:path w="5384" h="2241" extrusionOk="0">
                  <a:moveTo>
                    <a:pt x="3515" y="0"/>
                  </a:moveTo>
                  <a:cubicBezTo>
                    <a:pt x="2225" y="0"/>
                    <a:pt x="1037" y="477"/>
                    <a:pt x="115" y="1507"/>
                  </a:cubicBezTo>
                  <a:lnTo>
                    <a:pt x="115" y="1507"/>
                  </a:lnTo>
                  <a:cubicBezTo>
                    <a:pt x="76" y="1473"/>
                    <a:pt x="38" y="1438"/>
                    <a:pt x="1" y="1402"/>
                  </a:cubicBezTo>
                  <a:lnTo>
                    <a:pt x="1" y="1638"/>
                  </a:lnTo>
                  <a:cubicBezTo>
                    <a:pt x="38" y="1594"/>
                    <a:pt x="76" y="1550"/>
                    <a:pt x="115" y="1507"/>
                  </a:cubicBezTo>
                  <a:lnTo>
                    <a:pt x="115" y="1507"/>
                  </a:lnTo>
                  <a:cubicBezTo>
                    <a:pt x="687" y="2008"/>
                    <a:pt x="1440" y="2241"/>
                    <a:pt x="2203" y="2241"/>
                  </a:cubicBezTo>
                  <a:cubicBezTo>
                    <a:pt x="3530" y="2241"/>
                    <a:pt x="4888" y="1535"/>
                    <a:pt x="5383" y="308"/>
                  </a:cubicBezTo>
                  <a:cubicBezTo>
                    <a:pt x="4749" y="105"/>
                    <a:pt x="4121" y="0"/>
                    <a:pt x="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2"/>
            <p:cNvSpPr/>
            <p:nvPr/>
          </p:nvSpPr>
          <p:spPr>
            <a:xfrm flipH="1">
              <a:off x="6852652" y="4037746"/>
              <a:ext cx="520075" cy="842312"/>
            </a:xfrm>
            <a:custGeom>
              <a:avLst/>
              <a:gdLst/>
              <a:ahLst/>
              <a:cxnLst/>
              <a:rect l="l" t="t" r="r" b="b"/>
              <a:pathLst>
                <a:path w="13571" h="21981" extrusionOk="0">
                  <a:moveTo>
                    <a:pt x="13333" y="0"/>
                  </a:moveTo>
                  <a:cubicBezTo>
                    <a:pt x="13258" y="0"/>
                    <a:pt x="13184" y="36"/>
                    <a:pt x="13149" y="116"/>
                  </a:cubicBezTo>
                  <a:cubicBezTo>
                    <a:pt x="12233" y="3606"/>
                    <a:pt x="10606" y="6918"/>
                    <a:pt x="8418" y="9757"/>
                  </a:cubicBezTo>
                  <a:cubicBezTo>
                    <a:pt x="6466" y="12330"/>
                    <a:pt x="3952" y="14429"/>
                    <a:pt x="2060" y="17061"/>
                  </a:cubicBezTo>
                  <a:cubicBezTo>
                    <a:pt x="1054" y="18451"/>
                    <a:pt x="285" y="20019"/>
                    <a:pt x="19" y="21734"/>
                  </a:cubicBezTo>
                  <a:cubicBezTo>
                    <a:pt x="1" y="21880"/>
                    <a:pt x="129" y="21981"/>
                    <a:pt x="244" y="21981"/>
                  </a:cubicBezTo>
                  <a:cubicBezTo>
                    <a:pt x="315" y="21981"/>
                    <a:pt x="381" y="21942"/>
                    <a:pt x="404" y="21852"/>
                  </a:cubicBezTo>
                  <a:cubicBezTo>
                    <a:pt x="877" y="18629"/>
                    <a:pt x="3124" y="16174"/>
                    <a:pt x="5283" y="13867"/>
                  </a:cubicBezTo>
                  <a:cubicBezTo>
                    <a:pt x="6377" y="12685"/>
                    <a:pt x="7501" y="11531"/>
                    <a:pt x="8477" y="10289"/>
                  </a:cubicBezTo>
                  <a:cubicBezTo>
                    <a:pt x="9601" y="8870"/>
                    <a:pt x="10577" y="7391"/>
                    <a:pt x="11375" y="5824"/>
                  </a:cubicBezTo>
                  <a:cubicBezTo>
                    <a:pt x="12292" y="4049"/>
                    <a:pt x="13001" y="2157"/>
                    <a:pt x="13534" y="235"/>
                  </a:cubicBezTo>
                  <a:cubicBezTo>
                    <a:pt x="13570" y="90"/>
                    <a:pt x="13451" y="0"/>
                    <a:pt x="13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2"/>
            <p:cNvSpPr/>
            <p:nvPr/>
          </p:nvSpPr>
          <p:spPr>
            <a:xfrm flipH="1">
              <a:off x="6826209" y="4192367"/>
              <a:ext cx="133286" cy="87331"/>
            </a:xfrm>
            <a:custGeom>
              <a:avLst/>
              <a:gdLst/>
              <a:ahLst/>
              <a:cxnLst/>
              <a:rect l="l" t="t" r="r" b="b"/>
              <a:pathLst>
                <a:path w="3478" h="2279" extrusionOk="0">
                  <a:moveTo>
                    <a:pt x="3192" y="1"/>
                  </a:moveTo>
                  <a:cubicBezTo>
                    <a:pt x="3153" y="1"/>
                    <a:pt x="3113" y="14"/>
                    <a:pt x="3076" y="44"/>
                  </a:cubicBezTo>
                  <a:cubicBezTo>
                    <a:pt x="2189" y="813"/>
                    <a:pt x="1183" y="1493"/>
                    <a:pt x="119" y="1937"/>
                  </a:cubicBezTo>
                  <a:cubicBezTo>
                    <a:pt x="1" y="1966"/>
                    <a:pt x="1" y="2114"/>
                    <a:pt x="30" y="2173"/>
                  </a:cubicBezTo>
                  <a:cubicBezTo>
                    <a:pt x="89" y="2252"/>
                    <a:pt x="162" y="2278"/>
                    <a:pt x="221" y="2278"/>
                  </a:cubicBezTo>
                  <a:cubicBezTo>
                    <a:pt x="250" y="2278"/>
                    <a:pt x="277" y="2272"/>
                    <a:pt x="296" y="2262"/>
                  </a:cubicBezTo>
                  <a:cubicBezTo>
                    <a:pt x="1390" y="1789"/>
                    <a:pt x="2455" y="1109"/>
                    <a:pt x="3313" y="310"/>
                  </a:cubicBezTo>
                  <a:cubicBezTo>
                    <a:pt x="3477" y="193"/>
                    <a:pt x="3343" y="1"/>
                    <a:pt x="3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2"/>
            <p:cNvSpPr/>
            <p:nvPr/>
          </p:nvSpPr>
          <p:spPr>
            <a:xfrm flipH="1">
              <a:off x="7004677" y="4225629"/>
              <a:ext cx="42078" cy="139485"/>
            </a:xfrm>
            <a:custGeom>
              <a:avLst/>
              <a:gdLst/>
              <a:ahLst/>
              <a:cxnLst/>
              <a:rect l="l" t="t" r="r" b="b"/>
              <a:pathLst>
                <a:path w="1098" h="3640" extrusionOk="0">
                  <a:moveTo>
                    <a:pt x="848" y="0"/>
                  </a:moveTo>
                  <a:cubicBezTo>
                    <a:pt x="788" y="0"/>
                    <a:pt x="727" y="28"/>
                    <a:pt x="681" y="93"/>
                  </a:cubicBezTo>
                  <a:cubicBezTo>
                    <a:pt x="0" y="1128"/>
                    <a:pt x="0" y="2577"/>
                    <a:pt x="681" y="3553"/>
                  </a:cubicBezTo>
                  <a:cubicBezTo>
                    <a:pt x="725" y="3614"/>
                    <a:pt x="782" y="3639"/>
                    <a:pt x="838" y="3639"/>
                  </a:cubicBezTo>
                  <a:cubicBezTo>
                    <a:pt x="970" y="3639"/>
                    <a:pt x="1098" y="3500"/>
                    <a:pt x="1036" y="3375"/>
                  </a:cubicBezTo>
                  <a:cubicBezTo>
                    <a:pt x="355" y="2459"/>
                    <a:pt x="355" y="1187"/>
                    <a:pt x="1036" y="270"/>
                  </a:cubicBezTo>
                  <a:cubicBezTo>
                    <a:pt x="1096" y="128"/>
                    <a:pt x="977" y="0"/>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2"/>
            <p:cNvSpPr/>
            <p:nvPr/>
          </p:nvSpPr>
          <p:spPr>
            <a:xfrm flipH="1">
              <a:off x="7157967" y="4109060"/>
              <a:ext cx="113320" cy="556943"/>
            </a:xfrm>
            <a:custGeom>
              <a:avLst/>
              <a:gdLst/>
              <a:ahLst/>
              <a:cxnLst/>
              <a:rect l="l" t="t" r="r" b="b"/>
              <a:pathLst>
                <a:path w="2957" h="14534" extrusionOk="0">
                  <a:moveTo>
                    <a:pt x="2693" y="1"/>
                  </a:moveTo>
                  <a:cubicBezTo>
                    <a:pt x="2652" y="1"/>
                    <a:pt x="2611" y="18"/>
                    <a:pt x="2577" y="59"/>
                  </a:cubicBezTo>
                  <a:cubicBezTo>
                    <a:pt x="1335" y="1597"/>
                    <a:pt x="891" y="3460"/>
                    <a:pt x="862" y="5382"/>
                  </a:cubicBezTo>
                  <a:cubicBezTo>
                    <a:pt x="803" y="7364"/>
                    <a:pt x="1098" y="9286"/>
                    <a:pt x="1010" y="11238"/>
                  </a:cubicBezTo>
                  <a:cubicBezTo>
                    <a:pt x="921" y="12302"/>
                    <a:pt x="655" y="13337"/>
                    <a:pt x="63" y="14254"/>
                  </a:cubicBezTo>
                  <a:cubicBezTo>
                    <a:pt x="0" y="14401"/>
                    <a:pt x="132" y="14534"/>
                    <a:pt x="266" y="14534"/>
                  </a:cubicBezTo>
                  <a:cubicBezTo>
                    <a:pt x="321" y="14534"/>
                    <a:pt x="376" y="14512"/>
                    <a:pt x="418" y="14461"/>
                  </a:cubicBezTo>
                  <a:cubicBezTo>
                    <a:pt x="1394" y="12864"/>
                    <a:pt x="1453" y="11119"/>
                    <a:pt x="1335" y="9315"/>
                  </a:cubicBezTo>
                  <a:cubicBezTo>
                    <a:pt x="1217" y="7393"/>
                    <a:pt x="1039" y="5382"/>
                    <a:pt x="1394" y="3460"/>
                  </a:cubicBezTo>
                  <a:cubicBezTo>
                    <a:pt x="1631" y="2336"/>
                    <a:pt x="2104" y="1242"/>
                    <a:pt x="2843" y="325"/>
                  </a:cubicBezTo>
                  <a:cubicBezTo>
                    <a:pt x="2957" y="189"/>
                    <a:pt x="2826" y="1"/>
                    <a:pt x="2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2"/>
            <p:cNvSpPr/>
            <p:nvPr/>
          </p:nvSpPr>
          <p:spPr>
            <a:xfrm flipH="1">
              <a:off x="7152104" y="4337677"/>
              <a:ext cx="80516" cy="70854"/>
            </a:xfrm>
            <a:custGeom>
              <a:avLst/>
              <a:gdLst/>
              <a:ahLst/>
              <a:cxnLst/>
              <a:rect l="l" t="t" r="r" b="b"/>
              <a:pathLst>
                <a:path w="2101" h="1849" extrusionOk="0">
                  <a:moveTo>
                    <a:pt x="1897" y="0"/>
                  </a:moveTo>
                  <a:cubicBezTo>
                    <a:pt x="1849" y="0"/>
                    <a:pt x="1805" y="22"/>
                    <a:pt x="1775" y="67"/>
                  </a:cubicBezTo>
                  <a:cubicBezTo>
                    <a:pt x="1213" y="540"/>
                    <a:pt x="622" y="1043"/>
                    <a:pt x="60" y="1545"/>
                  </a:cubicBezTo>
                  <a:cubicBezTo>
                    <a:pt x="1" y="1605"/>
                    <a:pt x="1" y="1723"/>
                    <a:pt x="60" y="1782"/>
                  </a:cubicBezTo>
                  <a:cubicBezTo>
                    <a:pt x="104" y="1826"/>
                    <a:pt x="156" y="1849"/>
                    <a:pt x="204" y="1849"/>
                  </a:cubicBezTo>
                  <a:cubicBezTo>
                    <a:pt x="252" y="1849"/>
                    <a:pt x="296" y="1826"/>
                    <a:pt x="326" y="1782"/>
                  </a:cubicBezTo>
                  <a:cubicBezTo>
                    <a:pt x="888" y="1309"/>
                    <a:pt x="1479" y="806"/>
                    <a:pt x="2041" y="303"/>
                  </a:cubicBezTo>
                  <a:cubicBezTo>
                    <a:pt x="2100" y="244"/>
                    <a:pt x="2100" y="126"/>
                    <a:pt x="2041" y="67"/>
                  </a:cubicBezTo>
                  <a:cubicBezTo>
                    <a:pt x="1997" y="22"/>
                    <a:pt x="1945" y="0"/>
                    <a:pt x="1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2"/>
            <p:cNvSpPr/>
            <p:nvPr/>
          </p:nvSpPr>
          <p:spPr>
            <a:xfrm flipH="1">
              <a:off x="6938724" y="4479308"/>
              <a:ext cx="177893" cy="33223"/>
            </a:xfrm>
            <a:custGeom>
              <a:avLst/>
              <a:gdLst/>
              <a:ahLst/>
              <a:cxnLst/>
              <a:rect l="l" t="t" r="r" b="b"/>
              <a:pathLst>
                <a:path w="4642" h="867" extrusionOk="0">
                  <a:moveTo>
                    <a:pt x="4310" y="1"/>
                  </a:moveTo>
                  <a:cubicBezTo>
                    <a:pt x="4290" y="1"/>
                    <a:pt x="4270" y="3"/>
                    <a:pt x="4248" y="8"/>
                  </a:cubicBezTo>
                  <a:cubicBezTo>
                    <a:pt x="3541" y="336"/>
                    <a:pt x="2754" y="503"/>
                    <a:pt x="1968" y="503"/>
                  </a:cubicBezTo>
                  <a:cubicBezTo>
                    <a:pt x="1406" y="503"/>
                    <a:pt x="845" y="417"/>
                    <a:pt x="315" y="245"/>
                  </a:cubicBezTo>
                  <a:cubicBezTo>
                    <a:pt x="305" y="244"/>
                    <a:pt x="295" y="243"/>
                    <a:pt x="285" y="243"/>
                  </a:cubicBezTo>
                  <a:cubicBezTo>
                    <a:pt x="72" y="243"/>
                    <a:pt x="0" y="543"/>
                    <a:pt x="227" y="600"/>
                  </a:cubicBezTo>
                  <a:cubicBezTo>
                    <a:pt x="806" y="776"/>
                    <a:pt x="1424" y="867"/>
                    <a:pt x="2040" y="867"/>
                  </a:cubicBezTo>
                  <a:cubicBezTo>
                    <a:pt x="2869" y="867"/>
                    <a:pt x="3696" y="703"/>
                    <a:pt x="4426" y="363"/>
                  </a:cubicBezTo>
                  <a:cubicBezTo>
                    <a:pt x="4641" y="255"/>
                    <a:pt x="4513" y="1"/>
                    <a:pt x="4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7" name="Google Shape;2497;p92"/>
            <p:cNvGrpSpPr/>
            <p:nvPr/>
          </p:nvGrpSpPr>
          <p:grpSpPr>
            <a:xfrm>
              <a:off x="7153253" y="4196314"/>
              <a:ext cx="768404" cy="645156"/>
              <a:chOff x="6915228" y="4218464"/>
              <a:chExt cx="768404" cy="645156"/>
            </a:xfrm>
          </p:grpSpPr>
          <p:sp>
            <p:nvSpPr>
              <p:cNvPr id="2498" name="Google Shape;2498;p92"/>
              <p:cNvSpPr/>
              <p:nvPr/>
            </p:nvSpPr>
            <p:spPr>
              <a:xfrm flipH="1">
                <a:off x="6915228" y="4316602"/>
                <a:ext cx="768404" cy="547018"/>
              </a:xfrm>
              <a:custGeom>
                <a:avLst/>
                <a:gdLst/>
                <a:ahLst/>
                <a:cxnLst/>
                <a:rect l="l" t="t" r="r" b="b"/>
                <a:pathLst>
                  <a:path w="20051" h="14275" extrusionOk="0">
                    <a:moveTo>
                      <a:pt x="11610" y="0"/>
                    </a:moveTo>
                    <a:cubicBezTo>
                      <a:pt x="10650" y="0"/>
                      <a:pt x="9668" y="664"/>
                      <a:pt x="8665" y="840"/>
                    </a:cubicBezTo>
                    <a:cubicBezTo>
                      <a:pt x="8409" y="889"/>
                      <a:pt x="8146" y="906"/>
                      <a:pt x="7880" y="906"/>
                    </a:cubicBezTo>
                    <a:cubicBezTo>
                      <a:pt x="7348" y="906"/>
                      <a:pt x="6802" y="840"/>
                      <a:pt x="6270" y="840"/>
                    </a:cubicBezTo>
                    <a:cubicBezTo>
                      <a:pt x="3461" y="840"/>
                      <a:pt x="829" y="3147"/>
                      <a:pt x="415" y="5926"/>
                    </a:cubicBezTo>
                    <a:cubicBezTo>
                      <a:pt x="1" y="8677"/>
                      <a:pt x="1834" y="11604"/>
                      <a:pt x="4525" y="12462"/>
                    </a:cubicBezTo>
                    <a:lnTo>
                      <a:pt x="3106" y="12432"/>
                    </a:lnTo>
                    <a:lnTo>
                      <a:pt x="3106" y="12432"/>
                    </a:lnTo>
                    <a:cubicBezTo>
                      <a:pt x="5455" y="13502"/>
                      <a:pt x="8012" y="14274"/>
                      <a:pt x="10534" y="14274"/>
                    </a:cubicBezTo>
                    <a:cubicBezTo>
                      <a:pt x="11569" y="14274"/>
                      <a:pt x="12598" y="14144"/>
                      <a:pt x="13604" y="13852"/>
                    </a:cubicBezTo>
                    <a:cubicBezTo>
                      <a:pt x="17093" y="12906"/>
                      <a:pt x="20051" y="9534"/>
                      <a:pt x="19607" y="5956"/>
                    </a:cubicBezTo>
                    <a:cubicBezTo>
                      <a:pt x="19489" y="4980"/>
                      <a:pt x="19134" y="4034"/>
                      <a:pt x="18690" y="3147"/>
                    </a:cubicBezTo>
                    <a:cubicBezTo>
                      <a:pt x="18188" y="2141"/>
                      <a:pt x="17537" y="1136"/>
                      <a:pt x="16472" y="840"/>
                    </a:cubicBezTo>
                    <a:cubicBezTo>
                      <a:pt x="16187" y="756"/>
                      <a:pt x="15888" y="732"/>
                      <a:pt x="15582" y="732"/>
                    </a:cubicBezTo>
                    <a:cubicBezTo>
                      <a:pt x="15157" y="732"/>
                      <a:pt x="14721" y="779"/>
                      <a:pt x="14294" y="779"/>
                    </a:cubicBezTo>
                    <a:cubicBezTo>
                      <a:pt x="13945" y="779"/>
                      <a:pt x="13603" y="747"/>
                      <a:pt x="13279" y="633"/>
                    </a:cubicBezTo>
                    <a:cubicBezTo>
                      <a:pt x="12865" y="485"/>
                      <a:pt x="12539" y="189"/>
                      <a:pt x="12125" y="71"/>
                    </a:cubicBezTo>
                    <a:cubicBezTo>
                      <a:pt x="11954" y="22"/>
                      <a:pt x="11782" y="0"/>
                      <a:pt x="1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2"/>
              <p:cNvSpPr/>
              <p:nvPr/>
            </p:nvSpPr>
            <p:spPr>
              <a:xfrm flipH="1">
                <a:off x="7332254" y="4374810"/>
                <a:ext cx="245992" cy="412975"/>
              </a:xfrm>
              <a:custGeom>
                <a:avLst/>
                <a:gdLst/>
                <a:ahLst/>
                <a:cxnLst/>
                <a:rect l="l" t="t" r="r" b="b"/>
                <a:pathLst>
                  <a:path w="6419" h="10777" extrusionOk="0">
                    <a:moveTo>
                      <a:pt x="6005" y="0"/>
                    </a:moveTo>
                    <a:cubicBezTo>
                      <a:pt x="4351" y="0"/>
                      <a:pt x="2762" y="822"/>
                      <a:pt x="1686" y="2101"/>
                    </a:cubicBezTo>
                    <a:cubicBezTo>
                      <a:pt x="474" y="3550"/>
                      <a:pt x="1" y="5472"/>
                      <a:pt x="178" y="7365"/>
                    </a:cubicBezTo>
                    <a:cubicBezTo>
                      <a:pt x="297" y="8488"/>
                      <a:pt x="622" y="9612"/>
                      <a:pt x="1095" y="10647"/>
                    </a:cubicBezTo>
                    <a:cubicBezTo>
                      <a:pt x="1141" y="10738"/>
                      <a:pt x="1214" y="10776"/>
                      <a:pt x="1290" y="10776"/>
                    </a:cubicBezTo>
                    <a:cubicBezTo>
                      <a:pt x="1460" y="10776"/>
                      <a:pt x="1641" y="10586"/>
                      <a:pt x="1539" y="10381"/>
                    </a:cubicBezTo>
                    <a:cubicBezTo>
                      <a:pt x="592" y="8311"/>
                      <a:pt x="267" y="5738"/>
                      <a:pt x="1332" y="3579"/>
                    </a:cubicBezTo>
                    <a:cubicBezTo>
                      <a:pt x="2209" y="1824"/>
                      <a:pt x="4012" y="503"/>
                      <a:pt x="6026" y="503"/>
                    </a:cubicBezTo>
                    <a:cubicBezTo>
                      <a:pt x="6048" y="503"/>
                      <a:pt x="6070" y="504"/>
                      <a:pt x="6093" y="504"/>
                    </a:cubicBezTo>
                    <a:cubicBezTo>
                      <a:pt x="6418" y="504"/>
                      <a:pt x="6418" y="1"/>
                      <a:pt x="6093" y="1"/>
                    </a:cubicBezTo>
                    <a:cubicBezTo>
                      <a:pt x="6064" y="1"/>
                      <a:pt x="6034" y="0"/>
                      <a:pt x="6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2"/>
              <p:cNvSpPr/>
              <p:nvPr/>
            </p:nvSpPr>
            <p:spPr>
              <a:xfrm flipH="1">
                <a:off x="7281285" y="4367721"/>
                <a:ext cx="62657" cy="440220"/>
              </a:xfrm>
              <a:custGeom>
                <a:avLst/>
                <a:gdLst/>
                <a:ahLst/>
                <a:cxnLst/>
                <a:rect l="l" t="t" r="r" b="b"/>
                <a:pathLst>
                  <a:path w="1635" h="11488" extrusionOk="0">
                    <a:moveTo>
                      <a:pt x="371" y="0"/>
                    </a:moveTo>
                    <a:cubicBezTo>
                      <a:pt x="188" y="0"/>
                      <a:pt x="0" y="174"/>
                      <a:pt x="127" y="364"/>
                    </a:cubicBezTo>
                    <a:cubicBezTo>
                      <a:pt x="1102" y="1783"/>
                      <a:pt x="1132" y="3557"/>
                      <a:pt x="984" y="5213"/>
                    </a:cubicBezTo>
                    <a:cubicBezTo>
                      <a:pt x="807" y="7195"/>
                      <a:pt x="511" y="9206"/>
                      <a:pt x="127" y="11157"/>
                    </a:cubicBezTo>
                    <a:cubicBezTo>
                      <a:pt x="55" y="11355"/>
                      <a:pt x="223" y="11488"/>
                      <a:pt x="380" y="11488"/>
                    </a:cubicBezTo>
                    <a:cubicBezTo>
                      <a:pt x="481" y="11488"/>
                      <a:pt x="577" y="11433"/>
                      <a:pt x="600" y="11305"/>
                    </a:cubicBezTo>
                    <a:cubicBezTo>
                      <a:pt x="984" y="9265"/>
                      <a:pt x="1310" y="7165"/>
                      <a:pt x="1487" y="5095"/>
                    </a:cubicBezTo>
                    <a:cubicBezTo>
                      <a:pt x="1635" y="3380"/>
                      <a:pt x="1576" y="1546"/>
                      <a:pt x="570" y="97"/>
                    </a:cubicBezTo>
                    <a:cubicBezTo>
                      <a:pt x="519" y="29"/>
                      <a:pt x="445" y="0"/>
                      <a:pt x="3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2"/>
              <p:cNvSpPr/>
              <p:nvPr/>
            </p:nvSpPr>
            <p:spPr>
              <a:xfrm flipH="1">
                <a:off x="7076144" y="4367606"/>
                <a:ext cx="249326" cy="474440"/>
              </a:xfrm>
              <a:custGeom>
                <a:avLst/>
                <a:gdLst/>
                <a:ahLst/>
                <a:cxnLst/>
                <a:rect l="l" t="t" r="r" b="b"/>
                <a:pathLst>
                  <a:path w="6506" h="12381" extrusionOk="0">
                    <a:moveTo>
                      <a:pt x="342" y="1"/>
                    </a:moveTo>
                    <a:cubicBezTo>
                      <a:pt x="96" y="1"/>
                      <a:pt x="0" y="406"/>
                      <a:pt x="325" y="514"/>
                    </a:cubicBezTo>
                    <a:cubicBezTo>
                      <a:pt x="2454" y="1076"/>
                      <a:pt x="3873" y="3028"/>
                      <a:pt x="4701" y="4950"/>
                    </a:cubicBezTo>
                    <a:cubicBezTo>
                      <a:pt x="5707" y="7168"/>
                      <a:pt x="6032" y="9682"/>
                      <a:pt x="5737" y="12136"/>
                    </a:cubicBezTo>
                    <a:cubicBezTo>
                      <a:pt x="5722" y="12299"/>
                      <a:pt x="5847" y="12380"/>
                      <a:pt x="5980" y="12380"/>
                    </a:cubicBezTo>
                    <a:cubicBezTo>
                      <a:pt x="6114" y="12380"/>
                      <a:pt x="6254" y="12299"/>
                      <a:pt x="6269" y="12136"/>
                    </a:cubicBezTo>
                    <a:cubicBezTo>
                      <a:pt x="6505" y="10125"/>
                      <a:pt x="6328" y="8055"/>
                      <a:pt x="5707" y="6133"/>
                    </a:cubicBezTo>
                    <a:cubicBezTo>
                      <a:pt x="5145" y="4388"/>
                      <a:pt x="4258" y="2673"/>
                      <a:pt x="2898" y="1402"/>
                    </a:cubicBezTo>
                    <a:cubicBezTo>
                      <a:pt x="2188" y="751"/>
                      <a:pt x="1330" y="248"/>
                      <a:pt x="413" y="12"/>
                    </a:cubicBezTo>
                    <a:cubicBezTo>
                      <a:pt x="388" y="4"/>
                      <a:pt x="364" y="1"/>
                      <a:pt x="3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2"/>
              <p:cNvSpPr/>
              <p:nvPr/>
            </p:nvSpPr>
            <p:spPr>
              <a:xfrm flipH="1">
                <a:off x="6978690" y="4354884"/>
                <a:ext cx="336587" cy="373850"/>
              </a:xfrm>
              <a:custGeom>
                <a:avLst/>
                <a:gdLst/>
                <a:ahLst/>
                <a:cxnLst/>
                <a:rect l="l" t="t" r="r" b="b"/>
                <a:pathLst>
                  <a:path w="8783" h="9756" extrusionOk="0">
                    <a:moveTo>
                      <a:pt x="1963" y="1"/>
                    </a:moveTo>
                    <a:cubicBezTo>
                      <a:pt x="1380" y="1"/>
                      <a:pt x="803" y="101"/>
                      <a:pt x="266" y="344"/>
                    </a:cubicBezTo>
                    <a:cubicBezTo>
                      <a:pt x="1" y="423"/>
                      <a:pt x="92" y="835"/>
                      <a:pt x="326" y="835"/>
                    </a:cubicBezTo>
                    <a:cubicBezTo>
                      <a:pt x="354" y="835"/>
                      <a:pt x="383" y="829"/>
                      <a:pt x="414" y="817"/>
                    </a:cubicBezTo>
                    <a:cubicBezTo>
                      <a:pt x="921" y="601"/>
                      <a:pt x="1444" y="504"/>
                      <a:pt x="1963" y="504"/>
                    </a:cubicBezTo>
                    <a:cubicBezTo>
                      <a:pt x="3078" y="504"/>
                      <a:pt x="4178" y="950"/>
                      <a:pt x="5086" y="1615"/>
                    </a:cubicBezTo>
                    <a:cubicBezTo>
                      <a:pt x="6565" y="2739"/>
                      <a:pt x="7363" y="4454"/>
                      <a:pt x="7807" y="6258"/>
                    </a:cubicBezTo>
                    <a:cubicBezTo>
                      <a:pt x="8073" y="7323"/>
                      <a:pt x="8191" y="8417"/>
                      <a:pt x="8250" y="9511"/>
                    </a:cubicBezTo>
                    <a:cubicBezTo>
                      <a:pt x="8265" y="9674"/>
                      <a:pt x="8406" y="9755"/>
                      <a:pt x="8535" y="9755"/>
                    </a:cubicBezTo>
                    <a:cubicBezTo>
                      <a:pt x="8664" y="9755"/>
                      <a:pt x="8783" y="9674"/>
                      <a:pt x="8753" y="9511"/>
                    </a:cubicBezTo>
                    <a:cubicBezTo>
                      <a:pt x="8635" y="7471"/>
                      <a:pt x="8339" y="5371"/>
                      <a:pt x="7363" y="3538"/>
                    </a:cubicBezTo>
                    <a:cubicBezTo>
                      <a:pt x="6476" y="1911"/>
                      <a:pt x="4997" y="580"/>
                      <a:pt x="3193" y="137"/>
                    </a:cubicBezTo>
                    <a:cubicBezTo>
                      <a:pt x="2789" y="51"/>
                      <a:pt x="2375" y="1"/>
                      <a:pt x="19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2"/>
              <p:cNvSpPr/>
              <p:nvPr/>
            </p:nvSpPr>
            <p:spPr>
              <a:xfrm flipH="1">
                <a:off x="7310755" y="4218464"/>
                <a:ext cx="107686" cy="167727"/>
              </a:xfrm>
              <a:custGeom>
                <a:avLst/>
                <a:gdLst/>
                <a:ahLst/>
                <a:cxnLst/>
                <a:rect l="l" t="t" r="r" b="b"/>
                <a:pathLst>
                  <a:path w="2810" h="4377" extrusionOk="0">
                    <a:moveTo>
                      <a:pt x="1124" y="0"/>
                    </a:moveTo>
                    <a:cubicBezTo>
                      <a:pt x="1036" y="0"/>
                      <a:pt x="976" y="0"/>
                      <a:pt x="888" y="59"/>
                    </a:cubicBezTo>
                    <a:cubicBezTo>
                      <a:pt x="267" y="237"/>
                      <a:pt x="1" y="1035"/>
                      <a:pt x="415" y="1567"/>
                    </a:cubicBezTo>
                    <a:cubicBezTo>
                      <a:pt x="1065" y="2455"/>
                      <a:pt x="1716" y="3371"/>
                      <a:pt x="2218" y="4318"/>
                    </a:cubicBezTo>
                    <a:lnTo>
                      <a:pt x="2810" y="4377"/>
                    </a:lnTo>
                    <a:cubicBezTo>
                      <a:pt x="2780" y="3164"/>
                      <a:pt x="2455" y="1893"/>
                      <a:pt x="1923" y="799"/>
                    </a:cubicBezTo>
                    <a:cubicBezTo>
                      <a:pt x="1775" y="414"/>
                      <a:pt x="1509" y="59"/>
                      <a:pt x="1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2"/>
              <p:cNvSpPr/>
              <p:nvPr/>
            </p:nvSpPr>
            <p:spPr>
              <a:xfrm flipH="1">
                <a:off x="7119602" y="4230535"/>
                <a:ext cx="220584" cy="146459"/>
              </a:xfrm>
              <a:custGeom>
                <a:avLst/>
                <a:gdLst/>
                <a:ahLst/>
                <a:cxnLst/>
                <a:rect l="l" t="t" r="r" b="b"/>
                <a:pathLst>
                  <a:path w="5756" h="3822" extrusionOk="0">
                    <a:moveTo>
                      <a:pt x="3044" y="375"/>
                    </a:moveTo>
                    <a:cubicBezTo>
                      <a:pt x="3311" y="375"/>
                      <a:pt x="3308" y="1002"/>
                      <a:pt x="3282" y="1164"/>
                    </a:cubicBezTo>
                    <a:cubicBezTo>
                      <a:pt x="3256" y="1242"/>
                      <a:pt x="3225" y="1317"/>
                      <a:pt x="3189" y="1387"/>
                    </a:cubicBezTo>
                    <a:lnTo>
                      <a:pt x="3189" y="1387"/>
                    </a:lnTo>
                    <a:cubicBezTo>
                      <a:pt x="3180" y="1382"/>
                      <a:pt x="3172" y="1376"/>
                      <a:pt x="3163" y="1371"/>
                    </a:cubicBezTo>
                    <a:cubicBezTo>
                      <a:pt x="3015" y="1252"/>
                      <a:pt x="2927" y="1105"/>
                      <a:pt x="2838" y="957"/>
                    </a:cubicBezTo>
                    <a:cubicBezTo>
                      <a:pt x="2808" y="809"/>
                      <a:pt x="2779" y="484"/>
                      <a:pt x="2956" y="395"/>
                    </a:cubicBezTo>
                    <a:cubicBezTo>
                      <a:pt x="2988" y="382"/>
                      <a:pt x="3017" y="375"/>
                      <a:pt x="3044" y="375"/>
                    </a:cubicBezTo>
                    <a:close/>
                    <a:moveTo>
                      <a:pt x="1289" y="612"/>
                    </a:moveTo>
                    <a:cubicBezTo>
                      <a:pt x="1500" y="612"/>
                      <a:pt x="1708" y="791"/>
                      <a:pt x="1773" y="986"/>
                    </a:cubicBezTo>
                    <a:cubicBezTo>
                      <a:pt x="1889" y="1296"/>
                      <a:pt x="1790" y="1656"/>
                      <a:pt x="1625" y="1976"/>
                    </a:cubicBezTo>
                    <a:lnTo>
                      <a:pt x="1625" y="1976"/>
                    </a:lnTo>
                    <a:cubicBezTo>
                      <a:pt x="1544" y="1934"/>
                      <a:pt x="1465" y="1880"/>
                      <a:pt x="1389" y="1814"/>
                    </a:cubicBezTo>
                    <a:cubicBezTo>
                      <a:pt x="1152" y="1607"/>
                      <a:pt x="738" y="986"/>
                      <a:pt x="1064" y="691"/>
                    </a:cubicBezTo>
                    <a:cubicBezTo>
                      <a:pt x="1135" y="635"/>
                      <a:pt x="1212" y="612"/>
                      <a:pt x="1289" y="612"/>
                    </a:cubicBezTo>
                    <a:close/>
                    <a:moveTo>
                      <a:pt x="2997" y="0"/>
                    </a:moveTo>
                    <a:cubicBezTo>
                      <a:pt x="2596" y="0"/>
                      <a:pt x="2402" y="542"/>
                      <a:pt x="2454" y="927"/>
                    </a:cubicBezTo>
                    <a:cubicBezTo>
                      <a:pt x="2519" y="1256"/>
                      <a:pt x="2722" y="1512"/>
                      <a:pt x="2986" y="1679"/>
                    </a:cubicBezTo>
                    <a:lnTo>
                      <a:pt x="2986" y="1679"/>
                    </a:lnTo>
                    <a:cubicBezTo>
                      <a:pt x="2752" y="1939"/>
                      <a:pt x="2432" y="2093"/>
                      <a:pt x="2104" y="2093"/>
                    </a:cubicBezTo>
                    <a:cubicBezTo>
                      <a:pt x="2075" y="2093"/>
                      <a:pt x="2046" y="2092"/>
                      <a:pt x="2017" y="2089"/>
                    </a:cubicBezTo>
                    <a:lnTo>
                      <a:pt x="2017" y="2089"/>
                    </a:lnTo>
                    <a:cubicBezTo>
                      <a:pt x="2236" y="1636"/>
                      <a:pt x="2332" y="1063"/>
                      <a:pt x="1980" y="661"/>
                    </a:cubicBezTo>
                    <a:cubicBezTo>
                      <a:pt x="1819" y="440"/>
                      <a:pt x="1521" y="273"/>
                      <a:pt x="1236" y="273"/>
                    </a:cubicBezTo>
                    <a:cubicBezTo>
                      <a:pt x="1102" y="273"/>
                      <a:pt x="970" y="310"/>
                      <a:pt x="857" y="395"/>
                    </a:cubicBezTo>
                    <a:cubicBezTo>
                      <a:pt x="354" y="779"/>
                      <a:pt x="620" y="1519"/>
                      <a:pt x="945" y="1903"/>
                    </a:cubicBezTo>
                    <a:cubicBezTo>
                      <a:pt x="1089" y="2058"/>
                      <a:pt x="1258" y="2188"/>
                      <a:pt x="1440" y="2284"/>
                    </a:cubicBezTo>
                    <a:lnTo>
                      <a:pt x="1440" y="2284"/>
                    </a:lnTo>
                    <a:cubicBezTo>
                      <a:pt x="1403" y="2337"/>
                      <a:pt x="1366" y="2388"/>
                      <a:pt x="1330" y="2435"/>
                    </a:cubicBezTo>
                    <a:cubicBezTo>
                      <a:pt x="1004" y="2849"/>
                      <a:pt x="620" y="3175"/>
                      <a:pt x="176" y="3441"/>
                    </a:cubicBezTo>
                    <a:cubicBezTo>
                      <a:pt x="0" y="3567"/>
                      <a:pt x="103" y="3821"/>
                      <a:pt x="265" y="3821"/>
                    </a:cubicBezTo>
                    <a:cubicBezTo>
                      <a:pt x="293" y="3821"/>
                      <a:pt x="323" y="3813"/>
                      <a:pt x="354" y="3796"/>
                    </a:cubicBezTo>
                    <a:cubicBezTo>
                      <a:pt x="910" y="3462"/>
                      <a:pt x="1440" y="2998"/>
                      <a:pt x="1821" y="2427"/>
                    </a:cubicBezTo>
                    <a:lnTo>
                      <a:pt x="1821" y="2427"/>
                    </a:lnTo>
                    <a:cubicBezTo>
                      <a:pt x="1927" y="2453"/>
                      <a:pt x="2035" y="2466"/>
                      <a:pt x="2144" y="2466"/>
                    </a:cubicBezTo>
                    <a:cubicBezTo>
                      <a:pt x="2238" y="2466"/>
                      <a:pt x="2331" y="2456"/>
                      <a:pt x="2424" y="2435"/>
                    </a:cubicBezTo>
                    <a:cubicBezTo>
                      <a:pt x="2799" y="2356"/>
                      <a:pt x="3122" y="2132"/>
                      <a:pt x="3347" y="1843"/>
                    </a:cubicBezTo>
                    <a:lnTo>
                      <a:pt x="3347" y="1843"/>
                    </a:lnTo>
                    <a:cubicBezTo>
                      <a:pt x="3461" y="1876"/>
                      <a:pt x="3578" y="1897"/>
                      <a:pt x="3696" y="1903"/>
                    </a:cubicBezTo>
                    <a:cubicBezTo>
                      <a:pt x="3751" y="1910"/>
                      <a:pt x="3805" y="1913"/>
                      <a:pt x="3860" y="1913"/>
                    </a:cubicBezTo>
                    <a:cubicBezTo>
                      <a:pt x="4531" y="1913"/>
                      <a:pt x="5125" y="1426"/>
                      <a:pt x="5618" y="1016"/>
                    </a:cubicBezTo>
                    <a:cubicBezTo>
                      <a:pt x="5756" y="901"/>
                      <a:pt x="5626" y="733"/>
                      <a:pt x="5478" y="733"/>
                    </a:cubicBezTo>
                    <a:cubicBezTo>
                      <a:pt x="5435" y="733"/>
                      <a:pt x="5391" y="746"/>
                      <a:pt x="5352" y="779"/>
                    </a:cubicBezTo>
                    <a:cubicBezTo>
                      <a:pt x="4916" y="1128"/>
                      <a:pt x="4351" y="1557"/>
                      <a:pt x="3776" y="1557"/>
                    </a:cubicBezTo>
                    <a:cubicBezTo>
                      <a:pt x="3698" y="1557"/>
                      <a:pt x="3619" y="1549"/>
                      <a:pt x="3540" y="1532"/>
                    </a:cubicBezTo>
                    <a:lnTo>
                      <a:pt x="3540" y="1532"/>
                    </a:lnTo>
                    <a:cubicBezTo>
                      <a:pt x="3565" y="1479"/>
                      <a:pt x="3588" y="1425"/>
                      <a:pt x="3607" y="1371"/>
                    </a:cubicBezTo>
                    <a:cubicBezTo>
                      <a:pt x="3755" y="927"/>
                      <a:pt x="3696" y="217"/>
                      <a:pt x="3193" y="40"/>
                    </a:cubicBezTo>
                    <a:cubicBezTo>
                      <a:pt x="3123" y="13"/>
                      <a:pt x="3058"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5" name="Google Shape;2505;p92"/>
            <p:cNvSpPr/>
            <p:nvPr/>
          </p:nvSpPr>
          <p:spPr>
            <a:xfrm flipH="1">
              <a:off x="7883067" y="4648337"/>
              <a:ext cx="34069" cy="34143"/>
            </a:xfrm>
            <a:custGeom>
              <a:avLst/>
              <a:gdLst/>
              <a:ahLst/>
              <a:cxnLst/>
              <a:rect l="l" t="t" r="r" b="b"/>
              <a:pathLst>
                <a:path w="889" h="891" extrusionOk="0">
                  <a:moveTo>
                    <a:pt x="494" y="1"/>
                  </a:moveTo>
                  <a:cubicBezTo>
                    <a:pt x="478" y="1"/>
                    <a:pt x="462" y="2"/>
                    <a:pt x="444" y="4"/>
                  </a:cubicBezTo>
                  <a:cubicBezTo>
                    <a:pt x="237" y="4"/>
                    <a:pt x="1" y="181"/>
                    <a:pt x="1" y="447"/>
                  </a:cubicBezTo>
                  <a:cubicBezTo>
                    <a:pt x="1" y="654"/>
                    <a:pt x="178" y="891"/>
                    <a:pt x="444" y="891"/>
                  </a:cubicBezTo>
                  <a:cubicBezTo>
                    <a:pt x="681" y="891"/>
                    <a:pt x="888" y="713"/>
                    <a:pt x="888" y="447"/>
                  </a:cubicBezTo>
                  <a:cubicBezTo>
                    <a:pt x="888" y="198"/>
                    <a:pt x="733"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2"/>
            <p:cNvSpPr/>
            <p:nvPr/>
          </p:nvSpPr>
          <p:spPr>
            <a:xfrm flipH="1">
              <a:off x="6731966" y="4533840"/>
              <a:ext cx="184753" cy="133890"/>
            </a:xfrm>
            <a:custGeom>
              <a:avLst/>
              <a:gdLst/>
              <a:ahLst/>
              <a:cxnLst/>
              <a:rect l="l" t="t" r="r" b="b"/>
              <a:pathLst>
                <a:path w="4821" h="3494" extrusionOk="0">
                  <a:moveTo>
                    <a:pt x="3491" y="1"/>
                  </a:moveTo>
                  <a:cubicBezTo>
                    <a:pt x="2000" y="1"/>
                    <a:pt x="473" y="1016"/>
                    <a:pt x="89" y="2464"/>
                  </a:cubicBezTo>
                  <a:cubicBezTo>
                    <a:pt x="30" y="2641"/>
                    <a:pt x="0" y="2819"/>
                    <a:pt x="89" y="2966"/>
                  </a:cubicBezTo>
                  <a:cubicBezTo>
                    <a:pt x="148" y="3114"/>
                    <a:pt x="296" y="3203"/>
                    <a:pt x="444" y="3262"/>
                  </a:cubicBezTo>
                  <a:cubicBezTo>
                    <a:pt x="800" y="3420"/>
                    <a:pt x="1182" y="3493"/>
                    <a:pt x="1565" y="3493"/>
                  </a:cubicBezTo>
                  <a:cubicBezTo>
                    <a:pt x="2835" y="3493"/>
                    <a:pt x="4122" y="2685"/>
                    <a:pt x="4554" y="1458"/>
                  </a:cubicBezTo>
                  <a:lnTo>
                    <a:pt x="4820" y="305"/>
                  </a:lnTo>
                  <a:cubicBezTo>
                    <a:pt x="4403" y="96"/>
                    <a:pt x="3949" y="1"/>
                    <a:pt x="3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7" name="Google Shape;2507;p92"/>
            <p:cNvGrpSpPr/>
            <p:nvPr/>
          </p:nvGrpSpPr>
          <p:grpSpPr>
            <a:xfrm flipH="1">
              <a:off x="6650294" y="4412267"/>
              <a:ext cx="620640" cy="521028"/>
              <a:chOff x="6915228" y="4218464"/>
              <a:chExt cx="768404" cy="645156"/>
            </a:xfrm>
          </p:grpSpPr>
          <p:sp>
            <p:nvSpPr>
              <p:cNvPr id="2508" name="Google Shape;2508;p92"/>
              <p:cNvSpPr/>
              <p:nvPr/>
            </p:nvSpPr>
            <p:spPr>
              <a:xfrm flipH="1">
                <a:off x="6915228" y="4316602"/>
                <a:ext cx="768404" cy="547018"/>
              </a:xfrm>
              <a:custGeom>
                <a:avLst/>
                <a:gdLst/>
                <a:ahLst/>
                <a:cxnLst/>
                <a:rect l="l" t="t" r="r" b="b"/>
                <a:pathLst>
                  <a:path w="20051" h="14275" extrusionOk="0">
                    <a:moveTo>
                      <a:pt x="11610" y="0"/>
                    </a:moveTo>
                    <a:cubicBezTo>
                      <a:pt x="10650" y="0"/>
                      <a:pt x="9668" y="664"/>
                      <a:pt x="8665" y="840"/>
                    </a:cubicBezTo>
                    <a:cubicBezTo>
                      <a:pt x="8409" y="889"/>
                      <a:pt x="8146" y="906"/>
                      <a:pt x="7880" y="906"/>
                    </a:cubicBezTo>
                    <a:cubicBezTo>
                      <a:pt x="7348" y="906"/>
                      <a:pt x="6802" y="840"/>
                      <a:pt x="6270" y="840"/>
                    </a:cubicBezTo>
                    <a:cubicBezTo>
                      <a:pt x="3461" y="840"/>
                      <a:pt x="829" y="3147"/>
                      <a:pt x="415" y="5926"/>
                    </a:cubicBezTo>
                    <a:cubicBezTo>
                      <a:pt x="1" y="8677"/>
                      <a:pt x="1834" y="11604"/>
                      <a:pt x="4525" y="12462"/>
                    </a:cubicBezTo>
                    <a:lnTo>
                      <a:pt x="3106" y="12432"/>
                    </a:lnTo>
                    <a:lnTo>
                      <a:pt x="3106" y="12432"/>
                    </a:lnTo>
                    <a:cubicBezTo>
                      <a:pt x="5455" y="13502"/>
                      <a:pt x="8012" y="14274"/>
                      <a:pt x="10534" y="14274"/>
                    </a:cubicBezTo>
                    <a:cubicBezTo>
                      <a:pt x="11569" y="14274"/>
                      <a:pt x="12598" y="14144"/>
                      <a:pt x="13604" y="13852"/>
                    </a:cubicBezTo>
                    <a:cubicBezTo>
                      <a:pt x="17093" y="12906"/>
                      <a:pt x="20051" y="9534"/>
                      <a:pt x="19607" y="5956"/>
                    </a:cubicBezTo>
                    <a:cubicBezTo>
                      <a:pt x="19489" y="4980"/>
                      <a:pt x="19134" y="4034"/>
                      <a:pt x="18690" y="3147"/>
                    </a:cubicBezTo>
                    <a:cubicBezTo>
                      <a:pt x="18188" y="2141"/>
                      <a:pt x="17537" y="1136"/>
                      <a:pt x="16472" y="840"/>
                    </a:cubicBezTo>
                    <a:cubicBezTo>
                      <a:pt x="16187" y="756"/>
                      <a:pt x="15888" y="732"/>
                      <a:pt x="15582" y="732"/>
                    </a:cubicBezTo>
                    <a:cubicBezTo>
                      <a:pt x="15157" y="732"/>
                      <a:pt x="14721" y="779"/>
                      <a:pt x="14294" y="779"/>
                    </a:cubicBezTo>
                    <a:cubicBezTo>
                      <a:pt x="13945" y="779"/>
                      <a:pt x="13603" y="747"/>
                      <a:pt x="13279" y="633"/>
                    </a:cubicBezTo>
                    <a:cubicBezTo>
                      <a:pt x="12865" y="485"/>
                      <a:pt x="12539" y="189"/>
                      <a:pt x="12125" y="71"/>
                    </a:cubicBezTo>
                    <a:cubicBezTo>
                      <a:pt x="11954" y="22"/>
                      <a:pt x="11782" y="0"/>
                      <a:pt x="1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2"/>
              <p:cNvSpPr/>
              <p:nvPr/>
            </p:nvSpPr>
            <p:spPr>
              <a:xfrm flipH="1">
                <a:off x="7332254" y="4374810"/>
                <a:ext cx="245992" cy="412975"/>
              </a:xfrm>
              <a:custGeom>
                <a:avLst/>
                <a:gdLst/>
                <a:ahLst/>
                <a:cxnLst/>
                <a:rect l="l" t="t" r="r" b="b"/>
                <a:pathLst>
                  <a:path w="6419" h="10777" extrusionOk="0">
                    <a:moveTo>
                      <a:pt x="6005" y="0"/>
                    </a:moveTo>
                    <a:cubicBezTo>
                      <a:pt x="4351" y="0"/>
                      <a:pt x="2762" y="822"/>
                      <a:pt x="1686" y="2101"/>
                    </a:cubicBezTo>
                    <a:cubicBezTo>
                      <a:pt x="474" y="3550"/>
                      <a:pt x="1" y="5472"/>
                      <a:pt x="178" y="7365"/>
                    </a:cubicBezTo>
                    <a:cubicBezTo>
                      <a:pt x="297" y="8488"/>
                      <a:pt x="622" y="9612"/>
                      <a:pt x="1095" y="10647"/>
                    </a:cubicBezTo>
                    <a:cubicBezTo>
                      <a:pt x="1141" y="10738"/>
                      <a:pt x="1214" y="10776"/>
                      <a:pt x="1290" y="10776"/>
                    </a:cubicBezTo>
                    <a:cubicBezTo>
                      <a:pt x="1460" y="10776"/>
                      <a:pt x="1641" y="10586"/>
                      <a:pt x="1539" y="10381"/>
                    </a:cubicBezTo>
                    <a:cubicBezTo>
                      <a:pt x="592" y="8311"/>
                      <a:pt x="267" y="5738"/>
                      <a:pt x="1332" y="3579"/>
                    </a:cubicBezTo>
                    <a:cubicBezTo>
                      <a:pt x="2209" y="1824"/>
                      <a:pt x="4012" y="503"/>
                      <a:pt x="6026" y="503"/>
                    </a:cubicBezTo>
                    <a:cubicBezTo>
                      <a:pt x="6048" y="503"/>
                      <a:pt x="6070" y="504"/>
                      <a:pt x="6093" y="504"/>
                    </a:cubicBezTo>
                    <a:cubicBezTo>
                      <a:pt x="6418" y="504"/>
                      <a:pt x="6418" y="1"/>
                      <a:pt x="6093" y="1"/>
                    </a:cubicBezTo>
                    <a:cubicBezTo>
                      <a:pt x="6064" y="1"/>
                      <a:pt x="6034" y="0"/>
                      <a:pt x="6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2"/>
              <p:cNvSpPr/>
              <p:nvPr/>
            </p:nvSpPr>
            <p:spPr>
              <a:xfrm flipH="1">
                <a:off x="7281285" y="4367721"/>
                <a:ext cx="62657" cy="440220"/>
              </a:xfrm>
              <a:custGeom>
                <a:avLst/>
                <a:gdLst/>
                <a:ahLst/>
                <a:cxnLst/>
                <a:rect l="l" t="t" r="r" b="b"/>
                <a:pathLst>
                  <a:path w="1635" h="11488" extrusionOk="0">
                    <a:moveTo>
                      <a:pt x="371" y="0"/>
                    </a:moveTo>
                    <a:cubicBezTo>
                      <a:pt x="188" y="0"/>
                      <a:pt x="0" y="174"/>
                      <a:pt x="127" y="364"/>
                    </a:cubicBezTo>
                    <a:cubicBezTo>
                      <a:pt x="1102" y="1783"/>
                      <a:pt x="1132" y="3557"/>
                      <a:pt x="984" y="5213"/>
                    </a:cubicBezTo>
                    <a:cubicBezTo>
                      <a:pt x="807" y="7195"/>
                      <a:pt x="511" y="9206"/>
                      <a:pt x="127" y="11157"/>
                    </a:cubicBezTo>
                    <a:cubicBezTo>
                      <a:pt x="55" y="11355"/>
                      <a:pt x="223" y="11488"/>
                      <a:pt x="380" y="11488"/>
                    </a:cubicBezTo>
                    <a:cubicBezTo>
                      <a:pt x="481" y="11488"/>
                      <a:pt x="577" y="11433"/>
                      <a:pt x="600" y="11305"/>
                    </a:cubicBezTo>
                    <a:cubicBezTo>
                      <a:pt x="984" y="9265"/>
                      <a:pt x="1310" y="7165"/>
                      <a:pt x="1487" y="5095"/>
                    </a:cubicBezTo>
                    <a:cubicBezTo>
                      <a:pt x="1635" y="3380"/>
                      <a:pt x="1576" y="1546"/>
                      <a:pt x="570" y="97"/>
                    </a:cubicBezTo>
                    <a:cubicBezTo>
                      <a:pt x="519" y="29"/>
                      <a:pt x="445" y="0"/>
                      <a:pt x="3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2"/>
              <p:cNvSpPr/>
              <p:nvPr/>
            </p:nvSpPr>
            <p:spPr>
              <a:xfrm flipH="1">
                <a:off x="7076144" y="4367606"/>
                <a:ext cx="249326" cy="474440"/>
              </a:xfrm>
              <a:custGeom>
                <a:avLst/>
                <a:gdLst/>
                <a:ahLst/>
                <a:cxnLst/>
                <a:rect l="l" t="t" r="r" b="b"/>
                <a:pathLst>
                  <a:path w="6506" h="12381" extrusionOk="0">
                    <a:moveTo>
                      <a:pt x="342" y="1"/>
                    </a:moveTo>
                    <a:cubicBezTo>
                      <a:pt x="96" y="1"/>
                      <a:pt x="0" y="406"/>
                      <a:pt x="325" y="514"/>
                    </a:cubicBezTo>
                    <a:cubicBezTo>
                      <a:pt x="2454" y="1076"/>
                      <a:pt x="3873" y="3028"/>
                      <a:pt x="4701" y="4950"/>
                    </a:cubicBezTo>
                    <a:cubicBezTo>
                      <a:pt x="5707" y="7168"/>
                      <a:pt x="6032" y="9682"/>
                      <a:pt x="5737" y="12136"/>
                    </a:cubicBezTo>
                    <a:cubicBezTo>
                      <a:pt x="5722" y="12299"/>
                      <a:pt x="5847" y="12380"/>
                      <a:pt x="5980" y="12380"/>
                    </a:cubicBezTo>
                    <a:cubicBezTo>
                      <a:pt x="6114" y="12380"/>
                      <a:pt x="6254" y="12299"/>
                      <a:pt x="6269" y="12136"/>
                    </a:cubicBezTo>
                    <a:cubicBezTo>
                      <a:pt x="6505" y="10125"/>
                      <a:pt x="6328" y="8055"/>
                      <a:pt x="5707" y="6133"/>
                    </a:cubicBezTo>
                    <a:cubicBezTo>
                      <a:pt x="5145" y="4388"/>
                      <a:pt x="4258" y="2673"/>
                      <a:pt x="2898" y="1402"/>
                    </a:cubicBezTo>
                    <a:cubicBezTo>
                      <a:pt x="2188" y="751"/>
                      <a:pt x="1330" y="248"/>
                      <a:pt x="413" y="12"/>
                    </a:cubicBezTo>
                    <a:cubicBezTo>
                      <a:pt x="388" y="4"/>
                      <a:pt x="364" y="1"/>
                      <a:pt x="3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2"/>
              <p:cNvSpPr/>
              <p:nvPr/>
            </p:nvSpPr>
            <p:spPr>
              <a:xfrm flipH="1">
                <a:off x="6978690" y="4354884"/>
                <a:ext cx="336587" cy="373850"/>
              </a:xfrm>
              <a:custGeom>
                <a:avLst/>
                <a:gdLst/>
                <a:ahLst/>
                <a:cxnLst/>
                <a:rect l="l" t="t" r="r" b="b"/>
                <a:pathLst>
                  <a:path w="8783" h="9756" extrusionOk="0">
                    <a:moveTo>
                      <a:pt x="1963" y="1"/>
                    </a:moveTo>
                    <a:cubicBezTo>
                      <a:pt x="1380" y="1"/>
                      <a:pt x="803" y="101"/>
                      <a:pt x="266" y="344"/>
                    </a:cubicBezTo>
                    <a:cubicBezTo>
                      <a:pt x="1" y="423"/>
                      <a:pt x="92" y="835"/>
                      <a:pt x="326" y="835"/>
                    </a:cubicBezTo>
                    <a:cubicBezTo>
                      <a:pt x="354" y="835"/>
                      <a:pt x="383" y="829"/>
                      <a:pt x="414" y="817"/>
                    </a:cubicBezTo>
                    <a:cubicBezTo>
                      <a:pt x="921" y="601"/>
                      <a:pt x="1444" y="504"/>
                      <a:pt x="1963" y="504"/>
                    </a:cubicBezTo>
                    <a:cubicBezTo>
                      <a:pt x="3078" y="504"/>
                      <a:pt x="4178" y="950"/>
                      <a:pt x="5086" y="1615"/>
                    </a:cubicBezTo>
                    <a:cubicBezTo>
                      <a:pt x="6565" y="2739"/>
                      <a:pt x="7363" y="4454"/>
                      <a:pt x="7807" y="6258"/>
                    </a:cubicBezTo>
                    <a:cubicBezTo>
                      <a:pt x="8073" y="7323"/>
                      <a:pt x="8191" y="8417"/>
                      <a:pt x="8250" y="9511"/>
                    </a:cubicBezTo>
                    <a:cubicBezTo>
                      <a:pt x="8265" y="9674"/>
                      <a:pt x="8406" y="9755"/>
                      <a:pt x="8535" y="9755"/>
                    </a:cubicBezTo>
                    <a:cubicBezTo>
                      <a:pt x="8664" y="9755"/>
                      <a:pt x="8783" y="9674"/>
                      <a:pt x="8753" y="9511"/>
                    </a:cubicBezTo>
                    <a:cubicBezTo>
                      <a:pt x="8635" y="7471"/>
                      <a:pt x="8339" y="5371"/>
                      <a:pt x="7363" y="3538"/>
                    </a:cubicBezTo>
                    <a:cubicBezTo>
                      <a:pt x="6476" y="1911"/>
                      <a:pt x="4997" y="580"/>
                      <a:pt x="3193" y="137"/>
                    </a:cubicBezTo>
                    <a:cubicBezTo>
                      <a:pt x="2789" y="51"/>
                      <a:pt x="2375" y="1"/>
                      <a:pt x="19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2"/>
              <p:cNvSpPr/>
              <p:nvPr/>
            </p:nvSpPr>
            <p:spPr>
              <a:xfrm flipH="1">
                <a:off x="7310755" y="4218464"/>
                <a:ext cx="107686" cy="167727"/>
              </a:xfrm>
              <a:custGeom>
                <a:avLst/>
                <a:gdLst/>
                <a:ahLst/>
                <a:cxnLst/>
                <a:rect l="l" t="t" r="r" b="b"/>
                <a:pathLst>
                  <a:path w="2810" h="4377" extrusionOk="0">
                    <a:moveTo>
                      <a:pt x="1124" y="0"/>
                    </a:moveTo>
                    <a:cubicBezTo>
                      <a:pt x="1036" y="0"/>
                      <a:pt x="976" y="0"/>
                      <a:pt x="888" y="59"/>
                    </a:cubicBezTo>
                    <a:cubicBezTo>
                      <a:pt x="267" y="237"/>
                      <a:pt x="1" y="1035"/>
                      <a:pt x="415" y="1567"/>
                    </a:cubicBezTo>
                    <a:cubicBezTo>
                      <a:pt x="1065" y="2455"/>
                      <a:pt x="1716" y="3371"/>
                      <a:pt x="2218" y="4318"/>
                    </a:cubicBezTo>
                    <a:lnTo>
                      <a:pt x="2810" y="4377"/>
                    </a:lnTo>
                    <a:cubicBezTo>
                      <a:pt x="2780" y="3164"/>
                      <a:pt x="2455" y="1893"/>
                      <a:pt x="1923" y="799"/>
                    </a:cubicBezTo>
                    <a:cubicBezTo>
                      <a:pt x="1775" y="414"/>
                      <a:pt x="1509" y="59"/>
                      <a:pt x="1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2"/>
              <p:cNvSpPr/>
              <p:nvPr/>
            </p:nvSpPr>
            <p:spPr>
              <a:xfrm flipH="1">
                <a:off x="7119602" y="4230535"/>
                <a:ext cx="220584" cy="146459"/>
              </a:xfrm>
              <a:custGeom>
                <a:avLst/>
                <a:gdLst/>
                <a:ahLst/>
                <a:cxnLst/>
                <a:rect l="l" t="t" r="r" b="b"/>
                <a:pathLst>
                  <a:path w="5756" h="3822" extrusionOk="0">
                    <a:moveTo>
                      <a:pt x="3044" y="375"/>
                    </a:moveTo>
                    <a:cubicBezTo>
                      <a:pt x="3311" y="375"/>
                      <a:pt x="3308" y="1002"/>
                      <a:pt x="3282" y="1164"/>
                    </a:cubicBezTo>
                    <a:cubicBezTo>
                      <a:pt x="3256" y="1242"/>
                      <a:pt x="3225" y="1317"/>
                      <a:pt x="3189" y="1387"/>
                    </a:cubicBezTo>
                    <a:lnTo>
                      <a:pt x="3189" y="1387"/>
                    </a:lnTo>
                    <a:cubicBezTo>
                      <a:pt x="3180" y="1382"/>
                      <a:pt x="3172" y="1376"/>
                      <a:pt x="3163" y="1371"/>
                    </a:cubicBezTo>
                    <a:cubicBezTo>
                      <a:pt x="3015" y="1252"/>
                      <a:pt x="2927" y="1105"/>
                      <a:pt x="2838" y="957"/>
                    </a:cubicBezTo>
                    <a:cubicBezTo>
                      <a:pt x="2808" y="809"/>
                      <a:pt x="2779" y="484"/>
                      <a:pt x="2956" y="395"/>
                    </a:cubicBezTo>
                    <a:cubicBezTo>
                      <a:pt x="2988" y="382"/>
                      <a:pt x="3017" y="375"/>
                      <a:pt x="3044" y="375"/>
                    </a:cubicBezTo>
                    <a:close/>
                    <a:moveTo>
                      <a:pt x="1289" y="612"/>
                    </a:moveTo>
                    <a:cubicBezTo>
                      <a:pt x="1500" y="612"/>
                      <a:pt x="1708" y="791"/>
                      <a:pt x="1773" y="986"/>
                    </a:cubicBezTo>
                    <a:cubicBezTo>
                      <a:pt x="1889" y="1296"/>
                      <a:pt x="1790" y="1656"/>
                      <a:pt x="1625" y="1976"/>
                    </a:cubicBezTo>
                    <a:lnTo>
                      <a:pt x="1625" y="1976"/>
                    </a:lnTo>
                    <a:cubicBezTo>
                      <a:pt x="1544" y="1934"/>
                      <a:pt x="1465" y="1880"/>
                      <a:pt x="1389" y="1814"/>
                    </a:cubicBezTo>
                    <a:cubicBezTo>
                      <a:pt x="1152" y="1607"/>
                      <a:pt x="738" y="986"/>
                      <a:pt x="1064" y="691"/>
                    </a:cubicBezTo>
                    <a:cubicBezTo>
                      <a:pt x="1135" y="635"/>
                      <a:pt x="1212" y="612"/>
                      <a:pt x="1289" y="612"/>
                    </a:cubicBezTo>
                    <a:close/>
                    <a:moveTo>
                      <a:pt x="2997" y="0"/>
                    </a:moveTo>
                    <a:cubicBezTo>
                      <a:pt x="2596" y="0"/>
                      <a:pt x="2402" y="542"/>
                      <a:pt x="2454" y="927"/>
                    </a:cubicBezTo>
                    <a:cubicBezTo>
                      <a:pt x="2519" y="1256"/>
                      <a:pt x="2722" y="1512"/>
                      <a:pt x="2986" y="1679"/>
                    </a:cubicBezTo>
                    <a:lnTo>
                      <a:pt x="2986" y="1679"/>
                    </a:lnTo>
                    <a:cubicBezTo>
                      <a:pt x="2752" y="1939"/>
                      <a:pt x="2432" y="2093"/>
                      <a:pt x="2104" y="2093"/>
                    </a:cubicBezTo>
                    <a:cubicBezTo>
                      <a:pt x="2075" y="2093"/>
                      <a:pt x="2046" y="2092"/>
                      <a:pt x="2017" y="2089"/>
                    </a:cubicBezTo>
                    <a:lnTo>
                      <a:pt x="2017" y="2089"/>
                    </a:lnTo>
                    <a:cubicBezTo>
                      <a:pt x="2236" y="1636"/>
                      <a:pt x="2332" y="1063"/>
                      <a:pt x="1980" y="661"/>
                    </a:cubicBezTo>
                    <a:cubicBezTo>
                      <a:pt x="1819" y="440"/>
                      <a:pt x="1521" y="273"/>
                      <a:pt x="1236" y="273"/>
                    </a:cubicBezTo>
                    <a:cubicBezTo>
                      <a:pt x="1102" y="273"/>
                      <a:pt x="970" y="310"/>
                      <a:pt x="857" y="395"/>
                    </a:cubicBezTo>
                    <a:cubicBezTo>
                      <a:pt x="354" y="779"/>
                      <a:pt x="620" y="1519"/>
                      <a:pt x="945" y="1903"/>
                    </a:cubicBezTo>
                    <a:cubicBezTo>
                      <a:pt x="1089" y="2058"/>
                      <a:pt x="1258" y="2188"/>
                      <a:pt x="1440" y="2284"/>
                    </a:cubicBezTo>
                    <a:lnTo>
                      <a:pt x="1440" y="2284"/>
                    </a:lnTo>
                    <a:cubicBezTo>
                      <a:pt x="1403" y="2337"/>
                      <a:pt x="1366" y="2388"/>
                      <a:pt x="1330" y="2435"/>
                    </a:cubicBezTo>
                    <a:cubicBezTo>
                      <a:pt x="1004" y="2849"/>
                      <a:pt x="620" y="3175"/>
                      <a:pt x="176" y="3441"/>
                    </a:cubicBezTo>
                    <a:cubicBezTo>
                      <a:pt x="0" y="3567"/>
                      <a:pt x="103" y="3821"/>
                      <a:pt x="265" y="3821"/>
                    </a:cubicBezTo>
                    <a:cubicBezTo>
                      <a:pt x="293" y="3821"/>
                      <a:pt x="323" y="3813"/>
                      <a:pt x="354" y="3796"/>
                    </a:cubicBezTo>
                    <a:cubicBezTo>
                      <a:pt x="910" y="3462"/>
                      <a:pt x="1440" y="2998"/>
                      <a:pt x="1821" y="2427"/>
                    </a:cubicBezTo>
                    <a:lnTo>
                      <a:pt x="1821" y="2427"/>
                    </a:lnTo>
                    <a:cubicBezTo>
                      <a:pt x="1927" y="2453"/>
                      <a:pt x="2035" y="2466"/>
                      <a:pt x="2144" y="2466"/>
                    </a:cubicBezTo>
                    <a:cubicBezTo>
                      <a:pt x="2238" y="2466"/>
                      <a:pt x="2331" y="2456"/>
                      <a:pt x="2424" y="2435"/>
                    </a:cubicBezTo>
                    <a:cubicBezTo>
                      <a:pt x="2799" y="2356"/>
                      <a:pt x="3122" y="2132"/>
                      <a:pt x="3347" y="1843"/>
                    </a:cubicBezTo>
                    <a:lnTo>
                      <a:pt x="3347" y="1843"/>
                    </a:lnTo>
                    <a:cubicBezTo>
                      <a:pt x="3461" y="1876"/>
                      <a:pt x="3578" y="1897"/>
                      <a:pt x="3696" y="1903"/>
                    </a:cubicBezTo>
                    <a:cubicBezTo>
                      <a:pt x="3751" y="1910"/>
                      <a:pt x="3805" y="1913"/>
                      <a:pt x="3860" y="1913"/>
                    </a:cubicBezTo>
                    <a:cubicBezTo>
                      <a:pt x="4531" y="1913"/>
                      <a:pt x="5125" y="1426"/>
                      <a:pt x="5618" y="1016"/>
                    </a:cubicBezTo>
                    <a:cubicBezTo>
                      <a:pt x="5756" y="901"/>
                      <a:pt x="5626" y="733"/>
                      <a:pt x="5478" y="733"/>
                    </a:cubicBezTo>
                    <a:cubicBezTo>
                      <a:pt x="5435" y="733"/>
                      <a:pt x="5391" y="746"/>
                      <a:pt x="5352" y="779"/>
                    </a:cubicBezTo>
                    <a:cubicBezTo>
                      <a:pt x="4916" y="1128"/>
                      <a:pt x="4351" y="1557"/>
                      <a:pt x="3776" y="1557"/>
                    </a:cubicBezTo>
                    <a:cubicBezTo>
                      <a:pt x="3698" y="1557"/>
                      <a:pt x="3619" y="1549"/>
                      <a:pt x="3540" y="1532"/>
                    </a:cubicBezTo>
                    <a:lnTo>
                      <a:pt x="3540" y="1532"/>
                    </a:lnTo>
                    <a:cubicBezTo>
                      <a:pt x="3565" y="1479"/>
                      <a:pt x="3588" y="1425"/>
                      <a:pt x="3607" y="1371"/>
                    </a:cubicBezTo>
                    <a:cubicBezTo>
                      <a:pt x="3755" y="927"/>
                      <a:pt x="3696" y="217"/>
                      <a:pt x="3193" y="40"/>
                    </a:cubicBezTo>
                    <a:cubicBezTo>
                      <a:pt x="3123" y="13"/>
                      <a:pt x="3058"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5" name="Google Shape;2515;p92"/>
            <p:cNvGrpSpPr/>
            <p:nvPr/>
          </p:nvGrpSpPr>
          <p:grpSpPr>
            <a:xfrm flipH="1">
              <a:off x="6381129" y="4533148"/>
              <a:ext cx="317586" cy="357454"/>
              <a:chOff x="4022900" y="2592825"/>
              <a:chExt cx="252875" cy="298475"/>
            </a:xfrm>
          </p:grpSpPr>
          <p:sp>
            <p:nvSpPr>
              <p:cNvPr id="2516" name="Google Shape;2516;p92"/>
              <p:cNvSpPr/>
              <p:nvPr/>
            </p:nvSpPr>
            <p:spPr>
              <a:xfrm>
                <a:off x="4078350" y="2592825"/>
                <a:ext cx="66575" cy="92425"/>
              </a:xfrm>
              <a:custGeom>
                <a:avLst/>
                <a:gdLst/>
                <a:ahLst/>
                <a:cxnLst/>
                <a:rect l="l" t="t" r="r" b="b"/>
                <a:pathLst>
                  <a:path w="2663" h="3697" extrusionOk="0">
                    <a:moveTo>
                      <a:pt x="208" y="0"/>
                    </a:moveTo>
                    <a:lnTo>
                      <a:pt x="208" y="0"/>
                    </a:lnTo>
                    <a:cubicBezTo>
                      <a:pt x="1" y="1567"/>
                      <a:pt x="1006" y="3135"/>
                      <a:pt x="2514" y="3697"/>
                    </a:cubicBezTo>
                    <a:lnTo>
                      <a:pt x="2662" y="3253"/>
                    </a:lnTo>
                    <a:cubicBezTo>
                      <a:pt x="2485" y="1893"/>
                      <a:pt x="1509" y="621"/>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92"/>
              <p:cNvSpPr/>
              <p:nvPr/>
            </p:nvSpPr>
            <p:spPr>
              <a:xfrm>
                <a:off x="4133075" y="2598250"/>
                <a:ext cx="124225" cy="84050"/>
              </a:xfrm>
              <a:custGeom>
                <a:avLst/>
                <a:gdLst/>
                <a:ahLst/>
                <a:cxnLst/>
                <a:rect l="l" t="t" r="r" b="b"/>
                <a:pathLst>
                  <a:path w="4969" h="3362" extrusionOk="0">
                    <a:moveTo>
                      <a:pt x="3076" y="0"/>
                    </a:moveTo>
                    <a:cubicBezTo>
                      <a:pt x="2576" y="0"/>
                      <a:pt x="2071" y="126"/>
                      <a:pt x="1656" y="375"/>
                    </a:cubicBezTo>
                    <a:cubicBezTo>
                      <a:pt x="695" y="935"/>
                      <a:pt x="192" y="1979"/>
                      <a:pt x="103" y="3025"/>
                    </a:cubicBezTo>
                    <a:lnTo>
                      <a:pt x="103" y="3025"/>
                    </a:lnTo>
                    <a:cubicBezTo>
                      <a:pt x="66" y="2994"/>
                      <a:pt x="31" y="2958"/>
                      <a:pt x="0" y="2918"/>
                    </a:cubicBezTo>
                    <a:lnTo>
                      <a:pt x="0" y="2918"/>
                    </a:lnTo>
                    <a:lnTo>
                      <a:pt x="89" y="3361"/>
                    </a:lnTo>
                    <a:cubicBezTo>
                      <a:pt x="89" y="3250"/>
                      <a:pt x="94" y="3137"/>
                      <a:pt x="103" y="3025"/>
                    </a:cubicBezTo>
                    <a:lnTo>
                      <a:pt x="103" y="3025"/>
                    </a:lnTo>
                    <a:cubicBezTo>
                      <a:pt x="258" y="3155"/>
                      <a:pt x="463" y="3211"/>
                      <a:pt x="679" y="3211"/>
                    </a:cubicBezTo>
                    <a:cubicBezTo>
                      <a:pt x="911" y="3211"/>
                      <a:pt x="1155" y="3146"/>
                      <a:pt x="1360" y="3036"/>
                    </a:cubicBezTo>
                    <a:cubicBezTo>
                      <a:pt x="1804" y="2799"/>
                      <a:pt x="2159" y="2445"/>
                      <a:pt x="2514" y="2119"/>
                    </a:cubicBezTo>
                    <a:cubicBezTo>
                      <a:pt x="3194" y="1469"/>
                      <a:pt x="4022" y="1055"/>
                      <a:pt x="4968" y="848"/>
                    </a:cubicBezTo>
                    <a:cubicBezTo>
                      <a:pt x="4561" y="281"/>
                      <a:pt x="3824" y="0"/>
                      <a:pt x="3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2"/>
              <p:cNvSpPr/>
              <p:nvPr/>
            </p:nvSpPr>
            <p:spPr>
              <a:xfrm>
                <a:off x="4022900" y="2663275"/>
                <a:ext cx="252875" cy="228025"/>
              </a:xfrm>
              <a:custGeom>
                <a:avLst/>
                <a:gdLst/>
                <a:ahLst/>
                <a:cxnLst/>
                <a:rect l="l" t="t" r="r" b="b"/>
                <a:pathLst>
                  <a:path w="10115" h="9121" extrusionOk="0">
                    <a:moveTo>
                      <a:pt x="5135" y="0"/>
                    </a:moveTo>
                    <a:cubicBezTo>
                      <a:pt x="4982" y="0"/>
                      <a:pt x="4828" y="7"/>
                      <a:pt x="4673" y="21"/>
                    </a:cubicBezTo>
                    <a:cubicBezTo>
                      <a:pt x="2012" y="258"/>
                      <a:pt x="1" y="2476"/>
                      <a:pt x="237" y="4989"/>
                    </a:cubicBezTo>
                    <a:cubicBezTo>
                      <a:pt x="432" y="7356"/>
                      <a:pt x="2516" y="9120"/>
                      <a:pt x="4980" y="9120"/>
                    </a:cubicBezTo>
                    <a:cubicBezTo>
                      <a:pt x="5133" y="9120"/>
                      <a:pt x="5287" y="9114"/>
                      <a:pt x="5442" y="9100"/>
                    </a:cubicBezTo>
                    <a:cubicBezTo>
                      <a:pt x="8104" y="8863"/>
                      <a:pt x="10115" y="6645"/>
                      <a:pt x="9878" y="4132"/>
                    </a:cubicBezTo>
                    <a:cubicBezTo>
                      <a:pt x="9683" y="1764"/>
                      <a:pt x="7600" y="0"/>
                      <a:pt x="5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2"/>
              <p:cNvSpPr/>
              <p:nvPr/>
            </p:nvSpPr>
            <p:spPr>
              <a:xfrm>
                <a:off x="4164125" y="2695100"/>
                <a:ext cx="43625" cy="33225"/>
              </a:xfrm>
              <a:custGeom>
                <a:avLst/>
                <a:gdLst/>
                <a:ahLst/>
                <a:cxnLst/>
                <a:rect l="l" t="t" r="r" b="b"/>
                <a:pathLst>
                  <a:path w="1745" h="1329" extrusionOk="0">
                    <a:moveTo>
                      <a:pt x="235" y="1"/>
                    </a:moveTo>
                    <a:cubicBezTo>
                      <a:pt x="160" y="1"/>
                      <a:pt x="82" y="75"/>
                      <a:pt x="59" y="168"/>
                    </a:cubicBezTo>
                    <a:cubicBezTo>
                      <a:pt x="0" y="256"/>
                      <a:pt x="89" y="375"/>
                      <a:pt x="207" y="404"/>
                    </a:cubicBezTo>
                    <a:cubicBezTo>
                      <a:pt x="266" y="463"/>
                      <a:pt x="355" y="463"/>
                      <a:pt x="385" y="493"/>
                    </a:cubicBezTo>
                    <a:lnTo>
                      <a:pt x="414" y="493"/>
                    </a:lnTo>
                    <a:cubicBezTo>
                      <a:pt x="473" y="493"/>
                      <a:pt x="503" y="522"/>
                      <a:pt x="503" y="522"/>
                    </a:cubicBezTo>
                    <a:cubicBezTo>
                      <a:pt x="592" y="611"/>
                      <a:pt x="710" y="641"/>
                      <a:pt x="828" y="700"/>
                    </a:cubicBezTo>
                    <a:cubicBezTo>
                      <a:pt x="828" y="700"/>
                      <a:pt x="858" y="700"/>
                      <a:pt x="858" y="759"/>
                    </a:cubicBezTo>
                    <a:lnTo>
                      <a:pt x="947" y="818"/>
                    </a:lnTo>
                    <a:cubicBezTo>
                      <a:pt x="976" y="877"/>
                      <a:pt x="1035" y="907"/>
                      <a:pt x="1094" y="966"/>
                    </a:cubicBezTo>
                    <a:cubicBezTo>
                      <a:pt x="1124" y="996"/>
                      <a:pt x="1154" y="1084"/>
                      <a:pt x="1242" y="1114"/>
                    </a:cubicBezTo>
                    <a:lnTo>
                      <a:pt x="1272" y="1143"/>
                    </a:lnTo>
                    <a:cubicBezTo>
                      <a:pt x="1301" y="1203"/>
                      <a:pt x="1301" y="1232"/>
                      <a:pt x="1331" y="1232"/>
                    </a:cubicBezTo>
                    <a:cubicBezTo>
                      <a:pt x="1393" y="1273"/>
                      <a:pt x="1469" y="1329"/>
                      <a:pt x="1539" y="1329"/>
                    </a:cubicBezTo>
                    <a:cubicBezTo>
                      <a:pt x="1570" y="1329"/>
                      <a:pt x="1600" y="1318"/>
                      <a:pt x="1627" y="1291"/>
                    </a:cubicBezTo>
                    <a:cubicBezTo>
                      <a:pt x="1715" y="1262"/>
                      <a:pt x="1745" y="1114"/>
                      <a:pt x="1715" y="1055"/>
                    </a:cubicBezTo>
                    <a:cubicBezTo>
                      <a:pt x="1390" y="522"/>
                      <a:pt x="858" y="197"/>
                      <a:pt x="296" y="20"/>
                    </a:cubicBezTo>
                    <a:cubicBezTo>
                      <a:pt x="276" y="7"/>
                      <a:pt x="256"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2"/>
              <p:cNvSpPr/>
              <p:nvPr/>
            </p:nvSpPr>
            <p:spPr>
              <a:xfrm>
                <a:off x="4192950" y="2821925"/>
                <a:ext cx="22200" cy="22275"/>
              </a:xfrm>
              <a:custGeom>
                <a:avLst/>
                <a:gdLst/>
                <a:ahLst/>
                <a:cxnLst/>
                <a:rect l="l" t="t" r="r" b="b"/>
                <a:pathLst>
                  <a:path w="888" h="891" extrusionOk="0">
                    <a:moveTo>
                      <a:pt x="494" y="1"/>
                    </a:moveTo>
                    <a:cubicBezTo>
                      <a:pt x="478" y="1"/>
                      <a:pt x="461" y="2"/>
                      <a:pt x="444" y="4"/>
                    </a:cubicBezTo>
                    <a:cubicBezTo>
                      <a:pt x="237" y="4"/>
                      <a:pt x="1" y="181"/>
                      <a:pt x="1" y="447"/>
                    </a:cubicBezTo>
                    <a:cubicBezTo>
                      <a:pt x="1" y="654"/>
                      <a:pt x="208" y="891"/>
                      <a:pt x="444" y="891"/>
                    </a:cubicBezTo>
                    <a:cubicBezTo>
                      <a:pt x="681" y="891"/>
                      <a:pt x="888" y="713"/>
                      <a:pt x="888" y="447"/>
                    </a:cubicBezTo>
                    <a:cubicBezTo>
                      <a:pt x="888" y="198"/>
                      <a:pt x="732"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21" name="Google Shape;2521;p92"/>
          <p:cNvSpPr txBox="1"/>
          <p:nvPr/>
        </p:nvSpPr>
        <p:spPr>
          <a:xfrm>
            <a:off x="1718350" y="1071750"/>
            <a:ext cx="5051700" cy="30000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en" sz="2000">
                <a:solidFill>
                  <a:schemeClr val="accent6"/>
                </a:solidFill>
                <a:latin typeface="Alef"/>
                <a:ea typeface="Alef"/>
                <a:cs typeface="Alef"/>
                <a:sym typeface="Alef"/>
              </a:rPr>
              <a:t>אספקת מזון הינה אתגר גדול בעתיד עקב:</a:t>
            </a:r>
            <a:endParaRPr sz="2000">
              <a:solidFill>
                <a:schemeClr val="accent6"/>
              </a:solidFill>
              <a:latin typeface="Alef"/>
              <a:ea typeface="Alef"/>
              <a:cs typeface="Alef"/>
              <a:sym typeface="Alef"/>
            </a:endParaRPr>
          </a:p>
          <a:p>
            <a:pPr marL="457200" lvl="0" indent="-355600" algn="r" rtl="1">
              <a:lnSpc>
                <a:spcPct val="150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 גידול האוכלוסייה</a:t>
            </a:r>
            <a:endParaRPr sz="2000">
              <a:solidFill>
                <a:schemeClr val="accent6"/>
              </a:solidFill>
              <a:latin typeface="Alef"/>
              <a:ea typeface="Alef"/>
              <a:cs typeface="Alef"/>
              <a:sym typeface="Alef"/>
            </a:endParaRPr>
          </a:p>
          <a:p>
            <a:pPr marL="457200" lvl="0" indent="-355600" algn="r" rtl="1">
              <a:lnSpc>
                <a:spcPct val="150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שינוי אקלים</a:t>
            </a:r>
            <a:endParaRPr sz="2000">
              <a:solidFill>
                <a:schemeClr val="accent6"/>
              </a:solidFill>
              <a:latin typeface="Alef"/>
              <a:ea typeface="Alef"/>
              <a:cs typeface="Alef"/>
              <a:sym typeface="Alef"/>
            </a:endParaRPr>
          </a:p>
          <a:p>
            <a:pPr marL="457200" lvl="0" indent="-355600" algn="r" rtl="1">
              <a:lnSpc>
                <a:spcPct val="150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פגיעה במגוון הביולוגי </a:t>
            </a:r>
            <a:endParaRPr sz="2000">
              <a:solidFill>
                <a:schemeClr val="accent6"/>
              </a:solidFill>
              <a:latin typeface="Alef"/>
              <a:ea typeface="Alef"/>
              <a:cs typeface="Alef"/>
              <a:sym typeface="Alef"/>
            </a:endParaRPr>
          </a:p>
          <a:p>
            <a:pPr marL="457200" lvl="0" indent="-355600" algn="r" rtl="1">
              <a:lnSpc>
                <a:spcPct val="150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אובדן שטחי חקלאות </a:t>
            </a:r>
            <a:endParaRPr sz="2000">
              <a:solidFill>
                <a:schemeClr val="accent6"/>
              </a:solidFill>
              <a:latin typeface="Alef"/>
              <a:ea typeface="Alef"/>
              <a:cs typeface="Alef"/>
              <a:sym typeface="Alef"/>
            </a:endParaRPr>
          </a:p>
          <a:p>
            <a:pPr marL="457200" lvl="0" indent="0" algn="r" rtl="1">
              <a:lnSpc>
                <a:spcPct val="150000"/>
              </a:lnSpc>
              <a:spcBef>
                <a:spcPts val="0"/>
              </a:spcBef>
              <a:spcAft>
                <a:spcPts val="0"/>
              </a:spcAft>
              <a:buNone/>
            </a:pPr>
            <a:endParaRPr sz="2000" b="1">
              <a:solidFill>
                <a:schemeClr val="accent6"/>
              </a:solidFill>
              <a:latin typeface="Alef"/>
              <a:ea typeface="Alef"/>
              <a:cs typeface="Alef"/>
              <a:sym typeface="Alef"/>
            </a:endParaRPr>
          </a:p>
        </p:txBody>
      </p:sp>
      <p:sp>
        <p:nvSpPr>
          <p:cNvPr id="2522" name="Google Shape;2522;p92"/>
          <p:cNvSpPr txBox="1"/>
          <p:nvPr/>
        </p:nvSpPr>
        <p:spPr>
          <a:xfrm>
            <a:off x="5959279" y="459175"/>
            <a:ext cx="2659200" cy="503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500" b="1">
                <a:solidFill>
                  <a:schemeClr val="dk2"/>
                </a:solidFill>
                <a:latin typeface="Alef"/>
                <a:ea typeface="Alef"/>
                <a:cs typeface="Alef"/>
                <a:sym typeface="Alef"/>
              </a:rPr>
              <a:t>סיכום  </a:t>
            </a:r>
            <a:endParaRPr sz="2500" b="1">
              <a:solidFill>
                <a:schemeClr val="dk2"/>
              </a:solidFill>
              <a:latin typeface="Alef"/>
              <a:ea typeface="Alef"/>
              <a:cs typeface="Alef"/>
              <a:sym typeface="Alef"/>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grpSp>
        <p:nvGrpSpPr>
          <p:cNvPr id="2527" name="Google Shape;2527;p93"/>
          <p:cNvGrpSpPr/>
          <p:nvPr/>
        </p:nvGrpSpPr>
        <p:grpSpPr>
          <a:xfrm>
            <a:off x="4534136" y="4495646"/>
            <a:ext cx="1191882" cy="451975"/>
            <a:chOff x="6396343" y="4374305"/>
            <a:chExt cx="1511773" cy="573354"/>
          </a:xfrm>
        </p:grpSpPr>
        <p:grpSp>
          <p:nvGrpSpPr>
            <p:cNvPr id="2528" name="Google Shape;2528;p93"/>
            <p:cNvGrpSpPr/>
            <p:nvPr/>
          </p:nvGrpSpPr>
          <p:grpSpPr>
            <a:xfrm rot="4001758">
              <a:off x="6751341" y="4719707"/>
              <a:ext cx="111770" cy="119099"/>
              <a:chOff x="2306180" y="4334080"/>
              <a:chExt cx="195825" cy="208700"/>
            </a:xfrm>
          </p:grpSpPr>
          <p:sp>
            <p:nvSpPr>
              <p:cNvPr id="2529" name="Google Shape;2529;p93"/>
              <p:cNvSpPr/>
              <p:nvPr/>
            </p:nvSpPr>
            <p:spPr>
              <a:xfrm>
                <a:off x="2306180" y="433408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3"/>
              <p:cNvSpPr/>
              <p:nvPr/>
            </p:nvSpPr>
            <p:spPr>
              <a:xfrm>
                <a:off x="2353780" y="443525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1" name="Google Shape;2531;p93"/>
            <p:cNvGrpSpPr/>
            <p:nvPr/>
          </p:nvGrpSpPr>
          <p:grpSpPr>
            <a:xfrm>
              <a:off x="6980311" y="4374305"/>
              <a:ext cx="196224" cy="439790"/>
              <a:chOff x="3004175" y="2722350"/>
              <a:chExt cx="195950" cy="439175"/>
            </a:xfrm>
          </p:grpSpPr>
          <p:sp>
            <p:nvSpPr>
              <p:cNvPr id="2532" name="Google Shape;2532;p93"/>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3"/>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3"/>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3"/>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3"/>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3"/>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3"/>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9" name="Google Shape;2539;p93"/>
            <p:cNvGrpSpPr/>
            <p:nvPr/>
          </p:nvGrpSpPr>
          <p:grpSpPr>
            <a:xfrm>
              <a:off x="7363411" y="4508535"/>
              <a:ext cx="130012" cy="257908"/>
              <a:chOff x="3213925" y="2904475"/>
              <a:chExt cx="173650" cy="344475"/>
            </a:xfrm>
          </p:grpSpPr>
          <p:sp>
            <p:nvSpPr>
              <p:cNvPr id="2540" name="Google Shape;2540;p93"/>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93"/>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93"/>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3"/>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3"/>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3"/>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3"/>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7" name="Google Shape;2547;p93"/>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8" name="Google Shape;2548;p93"/>
          <p:cNvSpPr txBox="1"/>
          <p:nvPr/>
        </p:nvSpPr>
        <p:spPr>
          <a:xfrm>
            <a:off x="147900" y="933338"/>
            <a:ext cx="8848200" cy="3509700"/>
          </a:xfrm>
          <a:prstGeom prst="rect">
            <a:avLst/>
          </a:prstGeom>
          <a:noFill/>
          <a:ln>
            <a:noFill/>
          </a:ln>
        </p:spPr>
        <p:txBody>
          <a:bodyPr spcFirstLastPara="1" wrap="square" lIns="91425" tIns="91425" rIns="91425" bIns="91425" anchor="t" anchorCtr="0">
            <a:noAutofit/>
          </a:bodyPr>
          <a:lstStyle/>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מדיניות המזון נגזרת מהמדיניות הכלכלית של המשק. </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ישנה חשיבות לדיון מבוסס נתונים על יכולת החקלאות המקומית לספק מזון בהיבט האסטרטגי, התזונתי והסביבתי. </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נמצא כי החקלאות הצמחית מייצרת ערכים תזונתיים לאוכלוסייה בהיקף משמעותי. </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אם רוצים לשמר יכולות אלו לאור הגידול באוכלוסייה צריך לשמור על נכסי החקלאות המקומית: קרקע, מים להשקיה, ופיתוח הידע של החקלאי הכולל גם מחקר והדרכה. </a:t>
            </a:r>
            <a:endParaRPr sz="2000">
              <a:solidFill>
                <a:schemeClr val="accent6"/>
              </a:solidFill>
              <a:latin typeface="Alef"/>
              <a:ea typeface="Alef"/>
              <a:cs typeface="Alef"/>
              <a:sym typeface="Alef"/>
            </a:endParaRPr>
          </a:p>
          <a:p>
            <a:pPr marL="457200" lvl="0" indent="-355600" algn="r" rtl="1">
              <a:lnSpc>
                <a:spcPct val="115000"/>
              </a:lnSpc>
              <a:spcBef>
                <a:spcPts val="0"/>
              </a:spcBef>
              <a:spcAft>
                <a:spcPts val="0"/>
              </a:spcAft>
              <a:buClr>
                <a:schemeClr val="accent6"/>
              </a:buClr>
              <a:buSzPts val="2000"/>
              <a:buFont typeface="Alef"/>
              <a:buChar char="❖"/>
            </a:pPr>
            <a:r>
              <a:rPr lang="en" sz="2000">
                <a:solidFill>
                  <a:schemeClr val="accent6"/>
                </a:solidFill>
                <a:latin typeface="Alef"/>
                <a:ea typeface="Alef"/>
                <a:cs typeface="Alef"/>
                <a:sym typeface="Alef"/>
              </a:rPr>
              <a:t>לקביעת מדיניות בחקלאות ישראל היבטים רבים ותוצאות המאמר הינם רק פן אחד ממכלול השיקולים בנושא.</a:t>
            </a:r>
            <a:endParaRPr sz="2000">
              <a:solidFill>
                <a:schemeClr val="accent6"/>
              </a:solidFill>
              <a:latin typeface="Alef"/>
              <a:ea typeface="Alef"/>
              <a:cs typeface="Alef"/>
              <a:sym typeface="Alef"/>
            </a:endParaRPr>
          </a:p>
        </p:txBody>
      </p:sp>
      <p:sp>
        <p:nvSpPr>
          <p:cNvPr id="2549" name="Google Shape;2549;p93"/>
          <p:cNvSpPr txBox="1"/>
          <p:nvPr/>
        </p:nvSpPr>
        <p:spPr>
          <a:xfrm>
            <a:off x="2946800" y="428650"/>
            <a:ext cx="5878200" cy="452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500" b="1">
                <a:solidFill>
                  <a:schemeClr val="dk2"/>
                </a:solidFill>
                <a:latin typeface="Alef"/>
                <a:ea typeface="Alef"/>
                <a:cs typeface="Alef"/>
                <a:sym typeface="Alef"/>
              </a:rPr>
              <a:t>סיכום המשך...</a:t>
            </a:r>
            <a:endParaRPr sz="2500" b="1">
              <a:solidFill>
                <a:schemeClr val="dk2"/>
              </a:solidFill>
              <a:latin typeface="Alef"/>
              <a:ea typeface="Alef"/>
              <a:cs typeface="Alef"/>
              <a:sym typeface="Alef"/>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4" name="Google Shape;2554;p94"/>
          <p:cNvSpPr txBox="1">
            <a:spLocks noGrp="1"/>
          </p:cNvSpPr>
          <p:nvPr>
            <p:ph type="title"/>
          </p:nvPr>
        </p:nvSpPr>
        <p:spPr>
          <a:xfrm>
            <a:off x="1340000" y="245725"/>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מיומנויות חקר</a:t>
            </a:r>
            <a:endParaRPr>
              <a:solidFill>
                <a:schemeClr val="accent2"/>
              </a:solidFill>
              <a:latin typeface="Alef"/>
              <a:ea typeface="Alef"/>
              <a:cs typeface="Alef"/>
              <a:sym typeface="Alef"/>
            </a:endParaRPr>
          </a:p>
        </p:txBody>
      </p:sp>
      <p:sp>
        <p:nvSpPr>
          <p:cNvPr id="2555" name="Google Shape;2555;p94"/>
          <p:cNvSpPr txBox="1">
            <a:spLocks noGrp="1"/>
          </p:cNvSpPr>
          <p:nvPr>
            <p:ph type="subTitle" idx="6"/>
          </p:nvPr>
        </p:nvSpPr>
        <p:spPr>
          <a:xfrm>
            <a:off x="3729525" y="1589075"/>
            <a:ext cx="5250300" cy="2589600"/>
          </a:xfrm>
          <a:prstGeom prst="rect">
            <a:avLst/>
          </a:prstGeom>
        </p:spPr>
        <p:txBody>
          <a:bodyPr spcFirstLastPara="1" wrap="square" lIns="91425" tIns="91425" rIns="91425" bIns="91425" anchor="t" anchorCtr="0">
            <a:noAutofit/>
          </a:bodyPr>
          <a:lstStyle/>
          <a:p>
            <a:pPr marL="457200" lvl="0" indent="-355600" algn="r" rtl="1">
              <a:spcBef>
                <a:spcPts val="0"/>
              </a:spcBef>
              <a:spcAft>
                <a:spcPts val="0"/>
              </a:spcAft>
              <a:buSzPts val="2000"/>
              <a:buFont typeface="Alef"/>
              <a:buAutoNum type="arabicPeriod"/>
            </a:pPr>
            <a:r>
              <a:rPr lang="en" sz="2000">
                <a:latin typeface="Alef"/>
                <a:ea typeface="Alef"/>
                <a:cs typeface="Alef"/>
                <a:sym typeface="Alef"/>
              </a:rPr>
              <a:t>נסח שאלה למחקר!</a:t>
            </a:r>
            <a:endParaRPr sz="2000">
              <a:latin typeface="Alef"/>
              <a:ea typeface="Alef"/>
              <a:cs typeface="Alef"/>
              <a:sym typeface="Alef"/>
            </a:endParaRPr>
          </a:p>
          <a:p>
            <a:pPr marL="457200" lvl="0" indent="-355600" algn="r" rtl="1">
              <a:spcBef>
                <a:spcPts val="0"/>
              </a:spcBef>
              <a:spcAft>
                <a:spcPts val="0"/>
              </a:spcAft>
              <a:buSzPts val="2000"/>
              <a:buFont typeface="Alef"/>
              <a:buAutoNum type="arabicPeriod"/>
            </a:pPr>
            <a:r>
              <a:rPr lang="en" sz="2000">
                <a:latin typeface="Alef"/>
                <a:ea typeface="Alef"/>
                <a:cs typeface="Alef"/>
                <a:sym typeface="Alef"/>
              </a:rPr>
              <a:t>נסח השערה למחקר!</a:t>
            </a:r>
            <a:endParaRPr sz="2000">
              <a:latin typeface="Alef"/>
              <a:ea typeface="Alef"/>
              <a:cs typeface="Alef"/>
              <a:sym typeface="Alef"/>
            </a:endParaRPr>
          </a:p>
          <a:p>
            <a:pPr marL="457200" lvl="0" indent="-355600" algn="r" rtl="1">
              <a:spcBef>
                <a:spcPts val="0"/>
              </a:spcBef>
              <a:spcAft>
                <a:spcPts val="0"/>
              </a:spcAft>
              <a:buSzPts val="2000"/>
              <a:buFont typeface="Alef"/>
              <a:buAutoNum type="arabicPeriod"/>
            </a:pPr>
            <a:r>
              <a:rPr lang="en" sz="2000">
                <a:latin typeface="Alef"/>
                <a:ea typeface="Alef"/>
                <a:cs typeface="Alef"/>
                <a:sym typeface="Alef"/>
              </a:rPr>
              <a:t>מהו המשתנה הבלתי תלוי וכיצד תשנה אותו?</a:t>
            </a:r>
            <a:endParaRPr sz="2000">
              <a:latin typeface="Alef"/>
              <a:ea typeface="Alef"/>
              <a:cs typeface="Alef"/>
              <a:sym typeface="Alef"/>
            </a:endParaRPr>
          </a:p>
          <a:p>
            <a:pPr marL="457200" lvl="0" indent="-355600" algn="r" rtl="1">
              <a:spcBef>
                <a:spcPts val="0"/>
              </a:spcBef>
              <a:spcAft>
                <a:spcPts val="0"/>
              </a:spcAft>
              <a:buClr>
                <a:srgbClr val="000000"/>
              </a:buClr>
              <a:buSzPts val="2000"/>
              <a:buFont typeface="Alef"/>
              <a:buAutoNum type="arabicPeriod"/>
            </a:pPr>
            <a:r>
              <a:rPr lang="en" sz="2000">
                <a:solidFill>
                  <a:srgbClr val="000000"/>
                </a:solidFill>
                <a:latin typeface="Alef"/>
                <a:ea typeface="Alef"/>
                <a:cs typeface="Alef"/>
                <a:sym typeface="Alef"/>
              </a:rPr>
              <a:t>מהו המשתנה התלוי וכיצד תמדוד אותו</a:t>
            </a:r>
            <a:endParaRPr sz="2000">
              <a:solidFill>
                <a:srgbClr val="000000"/>
              </a:solidFill>
              <a:latin typeface="Alef"/>
              <a:ea typeface="Alef"/>
              <a:cs typeface="Alef"/>
              <a:sym typeface="Alef"/>
            </a:endParaRPr>
          </a:p>
          <a:p>
            <a:pPr marL="457200" lvl="0" indent="-355600" algn="r" rtl="1">
              <a:spcBef>
                <a:spcPts val="0"/>
              </a:spcBef>
              <a:spcAft>
                <a:spcPts val="0"/>
              </a:spcAft>
              <a:buClr>
                <a:srgbClr val="000000"/>
              </a:buClr>
              <a:buSzPts val="2000"/>
              <a:buFont typeface="Alef"/>
              <a:buAutoNum type="arabicPeriod"/>
            </a:pPr>
            <a:r>
              <a:rPr lang="en" sz="2000">
                <a:solidFill>
                  <a:srgbClr val="000000"/>
                </a:solidFill>
                <a:latin typeface="Alef"/>
                <a:ea typeface="Alef"/>
                <a:cs typeface="Alef"/>
                <a:sym typeface="Alef"/>
              </a:rPr>
              <a:t>מהי הבקרה בניסוי?</a:t>
            </a:r>
            <a:endParaRPr sz="2000">
              <a:solidFill>
                <a:srgbClr val="000000"/>
              </a:solidFill>
              <a:latin typeface="Alef"/>
              <a:ea typeface="Alef"/>
              <a:cs typeface="Alef"/>
              <a:sym typeface="Alef"/>
            </a:endParaRPr>
          </a:p>
          <a:p>
            <a:pPr marL="457200" lvl="0" indent="-355600" algn="r" rtl="1">
              <a:spcBef>
                <a:spcPts val="0"/>
              </a:spcBef>
              <a:spcAft>
                <a:spcPts val="0"/>
              </a:spcAft>
              <a:buClr>
                <a:srgbClr val="000000"/>
              </a:buClr>
              <a:buSzPts val="2000"/>
              <a:buFont typeface="Alef"/>
              <a:buAutoNum type="arabicPeriod"/>
            </a:pPr>
            <a:r>
              <a:rPr lang="en" sz="2000">
                <a:solidFill>
                  <a:srgbClr val="000000"/>
                </a:solidFill>
                <a:latin typeface="Alef"/>
                <a:ea typeface="Alef"/>
                <a:cs typeface="Alef"/>
                <a:sym typeface="Alef"/>
              </a:rPr>
              <a:t>הצע שני גורמים קבועים בניסוי והסבר מדוע חשוב לשמור על כל אחד מהגורמים קבוע?</a:t>
            </a:r>
            <a:endParaRPr sz="2000">
              <a:solidFill>
                <a:srgbClr val="000000"/>
              </a:solidFill>
              <a:latin typeface="Alef"/>
              <a:ea typeface="Alef"/>
              <a:cs typeface="Alef"/>
              <a:sym typeface="Alef"/>
            </a:endParaRPr>
          </a:p>
          <a:p>
            <a:pPr marL="457200" lvl="0" indent="-355600" algn="r" rtl="1">
              <a:spcBef>
                <a:spcPts val="0"/>
              </a:spcBef>
              <a:spcAft>
                <a:spcPts val="0"/>
              </a:spcAft>
              <a:buClr>
                <a:srgbClr val="000000"/>
              </a:buClr>
              <a:buSzPts val="2000"/>
              <a:buFont typeface="Alef"/>
              <a:buAutoNum type="arabicPeriod"/>
            </a:pPr>
            <a:r>
              <a:rPr lang="en" sz="2000">
                <a:solidFill>
                  <a:srgbClr val="000000"/>
                </a:solidFill>
                <a:latin typeface="Alef"/>
                <a:ea typeface="Alef"/>
                <a:cs typeface="Alef"/>
                <a:sym typeface="Alef"/>
              </a:rPr>
              <a:t>הצע דרך להגברת מהימנות הניסוי.</a:t>
            </a:r>
            <a:endParaRPr sz="2000">
              <a:solidFill>
                <a:srgbClr val="000000"/>
              </a:solidFill>
              <a:latin typeface="Alef"/>
              <a:ea typeface="Alef"/>
              <a:cs typeface="Alef"/>
              <a:sym typeface="Alef"/>
            </a:endParaRPr>
          </a:p>
          <a:p>
            <a:pPr marL="0" lvl="0" indent="0" algn="ctr" rtl="1">
              <a:spcBef>
                <a:spcPts val="0"/>
              </a:spcBef>
              <a:spcAft>
                <a:spcPts val="0"/>
              </a:spcAft>
              <a:buNone/>
            </a:pPr>
            <a:endParaRPr sz="2000">
              <a:latin typeface="Alef"/>
              <a:ea typeface="Alef"/>
              <a:cs typeface="Alef"/>
              <a:sym typeface="Alef"/>
            </a:endParaRPr>
          </a:p>
          <a:p>
            <a:pPr marL="0" lvl="0" indent="0" algn="ctr" rtl="1">
              <a:spcBef>
                <a:spcPts val="0"/>
              </a:spcBef>
              <a:spcAft>
                <a:spcPts val="0"/>
              </a:spcAft>
              <a:buNone/>
            </a:pPr>
            <a:endParaRPr>
              <a:latin typeface="Alef"/>
              <a:ea typeface="Alef"/>
              <a:cs typeface="Alef"/>
              <a:sym typeface="Alef"/>
            </a:endParaRPr>
          </a:p>
          <a:p>
            <a:pPr marL="0" lvl="0" indent="0" algn="ctr" rtl="1">
              <a:spcBef>
                <a:spcPts val="0"/>
              </a:spcBef>
              <a:spcAft>
                <a:spcPts val="0"/>
              </a:spcAft>
              <a:buNone/>
            </a:pPr>
            <a:endParaRPr>
              <a:latin typeface="Alef"/>
              <a:ea typeface="Alef"/>
              <a:cs typeface="Alef"/>
              <a:sym typeface="Alef"/>
            </a:endParaRPr>
          </a:p>
        </p:txBody>
      </p:sp>
      <p:grpSp>
        <p:nvGrpSpPr>
          <p:cNvPr id="2556" name="Google Shape;2556;p94"/>
          <p:cNvGrpSpPr/>
          <p:nvPr/>
        </p:nvGrpSpPr>
        <p:grpSpPr>
          <a:xfrm>
            <a:off x="5276414" y="4192754"/>
            <a:ext cx="1322681" cy="876948"/>
            <a:chOff x="5875825" y="1610200"/>
            <a:chExt cx="1352850" cy="896950"/>
          </a:xfrm>
        </p:grpSpPr>
        <p:sp>
          <p:nvSpPr>
            <p:cNvPr id="2557" name="Google Shape;2557;p94"/>
            <p:cNvSpPr/>
            <p:nvPr/>
          </p:nvSpPr>
          <p:spPr>
            <a:xfrm>
              <a:off x="6061625" y="1610200"/>
              <a:ext cx="987125" cy="622825"/>
            </a:xfrm>
            <a:custGeom>
              <a:avLst/>
              <a:gdLst/>
              <a:ahLst/>
              <a:cxnLst/>
              <a:rect l="l" t="t" r="r" b="b"/>
              <a:pathLst>
                <a:path w="39485" h="24913" extrusionOk="0">
                  <a:moveTo>
                    <a:pt x="1" y="0"/>
                  </a:moveTo>
                  <a:lnTo>
                    <a:pt x="1" y="11076"/>
                  </a:lnTo>
                  <a:lnTo>
                    <a:pt x="1" y="22885"/>
                  </a:lnTo>
                  <a:lnTo>
                    <a:pt x="1" y="24912"/>
                  </a:lnTo>
                  <a:lnTo>
                    <a:pt x="39484" y="24912"/>
                  </a:lnTo>
                  <a:lnTo>
                    <a:pt x="39484" y="13955"/>
                  </a:lnTo>
                  <a:lnTo>
                    <a:pt x="36546" y="11076"/>
                  </a:lnTo>
                  <a:lnTo>
                    <a:pt x="21535" y="11076"/>
                  </a:lnTo>
                  <a:lnTo>
                    <a:pt x="17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4"/>
            <p:cNvSpPr/>
            <p:nvPr/>
          </p:nvSpPr>
          <p:spPr>
            <a:xfrm>
              <a:off x="5908150" y="1967125"/>
              <a:ext cx="561125" cy="539800"/>
            </a:xfrm>
            <a:custGeom>
              <a:avLst/>
              <a:gdLst/>
              <a:ahLst/>
              <a:cxnLst/>
              <a:rect l="l" t="t" r="r" b="b"/>
              <a:pathLst>
                <a:path w="22445" h="21592" extrusionOk="0">
                  <a:moveTo>
                    <a:pt x="10782" y="1"/>
                  </a:moveTo>
                  <a:cubicBezTo>
                    <a:pt x="4847" y="1"/>
                    <a:pt x="0" y="4848"/>
                    <a:pt x="0" y="10812"/>
                  </a:cubicBezTo>
                  <a:cubicBezTo>
                    <a:pt x="0" y="15159"/>
                    <a:pt x="2644" y="19096"/>
                    <a:pt x="6669" y="20771"/>
                  </a:cubicBezTo>
                  <a:cubicBezTo>
                    <a:pt x="7997" y="21323"/>
                    <a:pt x="9392" y="21591"/>
                    <a:pt x="10777" y="21591"/>
                  </a:cubicBezTo>
                  <a:cubicBezTo>
                    <a:pt x="13587" y="21591"/>
                    <a:pt x="16353" y="20487"/>
                    <a:pt x="18420" y="18420"/>
                  </a:cubicBezTo>
                  <a:cubicBezTo>
                    <a:pt x="21504" y="15336"/>
                    <a:pt x="22444" y="10694"/>
                    <a:pt x="20770" y="6669"/>
                  </a:cubicBezTo>
                  <a:cubicBezTo>
                    <a:pt x="19095" y="2645"/>
                    <a:pt x="15159" y="1"/>
                    <a:pt x="1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4"/>
            <p:cNvSpPr/>
            <p:nvPr/>
          </p:nvSpPr>
          <p:spPr>
            <a:xfrm>
              <a:off x="6049875" y="2108875"/>
              <a:ext cx="298950" cy="256375"/>
            </a:xfrm>
            <a:custGeom>
              <a:avLst/>
              <a:gdLst/>
              <a:ahLst/>
              <a:cxnLst/>
              <a:rect l="l" t="t" r="r" b="b"/>
              <a:pathLst>
                <a:path w="11958" h="10255" extrusionOk="0">
                  <a:moveTo>
                    <a:pt x="5113" y="1"/>
                  </a:moveTo>
                  <a:cubicBezTo>
                    <a:pt x="2292" y="1"/>
                    <a:pt x="1" y="2292"/>
                    <a:pt x="1" y="5142"/>
                  </a:cubicBezTo>
                  <a:cubicBezTo>
                    <a:pt x="1" y="8223"/>
                    <a:pt x="2529" y="10255"/>
                    <a:pt x="5166" y="10255"/>
                  </a:cubicBezTo>
                  <a:cubicBezTo>
                    <a:pt x="6426" y="10255"/>
                    <a:pt x="7710" y="9791"/>
                    <a:pt x="8755" y="8755"/>
                  </a:cubicBezTo>
                  <a:cubicBezTo>
                    <a:pt x="11958" y="5524"/>
                    <a:pt x="9695" y="1"/>
                    <a:pt x="5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4"/>
            <p:cNvSpPr/>
            <p:nvPr/>
          </p:nvSpPr>
          <p:spPr>
            <a:xfrm>
              <a:off x="6780650" y="2122825"/>
              <a:ext cx="448025" cy="384325"/>
            </a:xfrm>
            <a:custGeom>
              <a:avLst/>
              <a:gdLst/>
              <a:ahLst/>
              <a:cxnLst/>
              <a:rect l="l" t="t" r="r" b="b"/>
              <a:pathLst>
                <a:path w="17921" h="15373" extrusionOk="0">
                  <a:moveTo>
                    <a:pt x="7668" y="1"/>
                  </a:moveTo>
                  <a:cubicBezTo>
                    <a:pt x="3438" y="1"/>
                    <a:pt x="0" y="3438"/>
                    <a:pt x="0" y="7698"/>
                  </a:cubicBezTo>
                  <a:cubicBezTo>
                    <a:pt x="0" y="12308"/>
                    <a:pt x="3778" y="15373"/>
                    <a:pt x="7723" y="15373"/>
                  </a:cubicBezTo>
                  <a:cubicBezTo>
                    <a:pt x="9609" y="15373"/>
                    <a:pt x="11534" y="14671"/>
                    <a:pt x="13103" y="13103"/>
                  </a:cubicBezTo>
                  <a:cubicBezTo>
                    <a:pt x="17921" y="8285"/>
                    <a:pt x="14513" y="1"/>
                    <a:pt x="7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94"/>
            <p:cNvSpPr/>
            <p:nvPr/>
          </p:nvSpPr>
          <p:spPr>
            <a:xfrm>
              <a:off x="6881275" y="2224175"/>
              <a:ext cx="213000" cy="181875"/>
            </a:xfrm>
            <a:custGeom>
              <a:avLst/>
              <a:gdLst/>
              <a:ahLst/>
              <a:cxnLst/>
              <a:rect l="l" t="t" r="r" b="b"/>
              <a:pathLst>
                <a:path w="8520" h="7275" extrusionOk="0">
                  <a:moveTo>
                    <a:pt x="3643" y="1"/>
                  </a:moveTo>
                  <a:cubicBezTo>
                    <a:pt x="1645" y="1"/>
                    <a:pt x="0" y="1617"/>
                    <a:pt x="0" y="3644"/>
                  </a:cubicBezTo>
                  <a:cubicBezTo>
                    <a:pt x="0" y="5828"/>
                    <a:pt x="1786" y="7274"/>
                    <a:pt x="3659" y="7274"/>
                  </a:cubicBezTo>
                  <a:cubicBezTo>
                    <a:pt x="4558" y="7274"/>
                    <a:pt x="5476" y="6942"/>
                    <a:pt x="6228" y="6199"/>
                  </a:cubicBezTo>
                  <a:cubicBezTo>
                    <a:pt x="8520" y="3908"/>
                    <a:pt x="6904" y="1"/>
                    <a:pt x="3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94"/>
            <p:cNvSpPr/>
            <p:nvPr/>
          </p:nvSpPr>
          <p:spPr>
            <a:xfrm>
              <a:off x="6310600" y="1656450"/>
              <a:ext cx="244600" cy="244600"/>
            </a:xfrm>
            <a:custGeom>
              <a:avLst/>
              <a:gdLst/>
              <a:ahLst/>
              <a:cxnLst/>
              <a:rect l="l" t="t" r="r" b="b"/>
              <a:pathLst>
                <a:path w="9784" h="9784" extrusionOk="0">
                  <a:moveTo>
                    <a:pt x="1" y="1"/>
                  </a:moveTo>
                  <a:lnTo>
                    <a:pt x="1" y="9784"/>
                  </a:lnTo>
                  <a:lnTo>
                    <a:pt x="9784" y="9784"/>
                  </a:lnTo>
                  <a:lnTo>
                    <a:pt x="67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94"/>
            <p:cNvSpPr/>
            <p:nvPr/>
          </p:nvSpPr>
          <p:spPr>
            <a:xfrm>
              <a:off x="6119650" y="1656450"/>
              <a:ext cx="160150" cy="244600"/>
            </a:xfrm>
            <a:custGeom>
              <a:avLst/>
              <a:gdLst/>
              <a:ahLst/>
              <a:cxnLst/>
              <a:rect l="l" t="t" r="r" b="b"/>
              <a:pathLst>
                <a:path w="6406" h="9784" extrusionOk="0">
                  <a:moveTo>
                    <a:pt x="1" y="1"/>
                  </a:moveTo>
                  <a:lnTo>
                    <a:pt x="1" y="9784"/>
                  </a:lnTo>
                  <a:lnTo>
                    <a:pt x="6405" y="9784"/>
                  </a:lnTo>
                  <a:lnTo>
                    <a:pt x="64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94"/>
            <p:cNvSpPr/>
            <p:nvPr/>
          </p:nvSpPr>
          <p:spPr>
            <a:xfrm>
              <a:off x="6795350" y="1826125"/>
              <a:ext cx="97700" cy="60975"/>
            </a:xfrm>
            <a:custGeom>
              <a:avLst/>
              <a:gdLst/>
              <a:ahLst/>
              <a:cxnLst/>
              <a:rect l="l" t="t" r="r" b="b"/>
              <a:pathLst>
                <a:path w="3908" h="2439" extrusionOk="0">
                  <a:moveTo>
                    <a:pt x="0" y="0"/>
                  </a:moveTo>
                  <a:lnTo>
                    <a:pt x="0" y="2439"/>
                  </a:lnTo>
                  <a:lnTo>
                    <a:pt x="3907" y="2439"/>
                  </a:lnTo>
                  <a:lnTo>
                    <a:pt x="39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94"/>
            <p:cNvSpPr/>
            <p:nvPr/>
          </p:nvSpPr>
          <p:spPr>
            <a:xfrm>
              <a:off x="6830600" y="1656450"/>
              <a:ext cx="27925" cy="185850"/>
            </a:xfrm>
            <a:custGeom>
              <a:avLst/>
              <a:gdLst/>
              <a:ahLst/>
              <a:cxnLst/>
              <a:rect l="l" t="t" r="r" b="b"/>
              <a:pathLst>
                <a:path w="1117" h="7434" extrusionOk="0">
                  <a:moveTo>
                    <a:pt x="0" y="1"/>
                  </a:moveTo>
                  <a:lnTo>
                    <a:pt x="0" y="7433"/>
                  </a:lnTo>
                  <a:lnTo>
                    <a:pt x="1116" y="7433"/>
                  </a:lnTo>
                  <a:lnTo>
                    <a:pt x="11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94"/>
            <p:cNvSpPr/>
            <p:nvPr/>
          </p:nvSpPr>
          <p:spPr>
            <a:xfrm>
              <a:off x="5875825" y="1948775"/>
              <a:ext cx="630175" cy="135150"/>
            </a:xfrm>
            <a:custGeom>
              <a:avLst/>
              <a:gdLst/>
              <a:ahLst/>
              <a:cxnLst/>
              <a:rect l="l" t="t" r="r" b="b"/>
              <a:pathLst>
                <a:path w="25207" h="5406" extrusionOk="0">
                  <a:moveTo>
                    <a:pt x="3320" y="0"/>
                  </a:moveTo>
                  <a:lnTo>
                    <a:pt x="0" y="3614"/>
                  </a:lnTo>
                  <a:lnTo>
                    <a:pt x="1087" y="4613"/>
                  </a:lnTo>
                  <a:lnTo>
                    <a:pt x="3966" y="1498"/>
                  </a:lnTo>
                  <a:lnTo>
                    <a:pt x="19566" y="1498"/>
                  </a:lnTo>
                  <a:lnTo>
                    <a:pt x="22504" y="5406"/>
                  </a:lnTo>
                  <a:lnTo>
                    <a:pt x="25206" y="5406"/>
                  </a:lnTo>
                  <a:lnTo>
                    <a:pt x="25206" y="3937"/>
                  </a:lnTo>
                  <a:lnTo>
                    <a:pt x="23238" y="3937"/>
                  </a:lnTo>
                  <a:lnTo>
                    <a:pt x="203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94"/>
            <p:cNvSpPr/>
            <p:nvPr/>
          </p:nvSpPr>
          <p:spPr>
            <a:xfrm>
              <a:off x="6923875" y="1897350"/>
              <a:ext cx="80800" cy="68325"/>
            </a:xfrm>
            <a:custGeom>
              <a:avLst/>
              <a:gdLst/>
              <a:ahLst/>
              <a:cxnLst/>
              <a:rect l="l" t="t" r="r" b="b"/>
              <a:pathLst>
                <a:path w="3232" h="2733" extrusionOk="0">
                  <a:moveTo>
                    <a:pt x="0" y="1"/>
                  </a:moveTo>
                  <a:lnTo>
                    <a:pt x="2732" y="2733"/>
                  </a:lnTo>
                  <a:lnTo>
                    <a:pt x="3232" y="2733"/>
                  </a:lnTo>
                  <a:lnTo>
                    <a:pt x="4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94"/>
            <p:cNvSpPr/>
            <p:nvPr/>
          </p:nvSpPr>
          <p:spPr>
            <a:xfrm>
              <a:off x="6887150" y="1897350"/>
              <a:ext cx="80075" cy="68325"/>
            </a:xfrm>
            <a:custGeom>
              <a:avLst/>
              <a:gdLst/>
              <a:ahLst/>
              <a:cxnLst/>
              <a:rect l="l" t="t" r="r" b="b"/>
              <a:pathLst>
                <a:path w="3203" h="2733" extrusionOk="0">
                  <a:moveTo>
                    <a:pt x="0" y="1"/>
                  </a:moveTo>
                  <a:lnTo>
                    <a:pt x="2732" y="2733"/>
                  </a:lnTo>
                  <a:lnTo>
                    <a:pt x="320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94"/>
            <p:cNvSpPr/>
            <p:nvPr/>
          </p:nvSpPr>
          <p:spPr>
            <a:xfrm>
              <a:off x="6849675"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94"/>
            <p:cNvSpPr/>
            <p:nvPr/>
          </p:nvSpPr>
          <p:spPr>
            <a:xfrm>
              <a:off x="6812225"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94"/>
            <p:cNvSpPr/>
            <p:nvPr/>
          </p:nvSpPr>
          <p:spPr>
            <a:xfrm>
              <a:off x="6775500"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2" name="Google Shape;2572;p94"/>
          <p:cNvGrpSpPr/>
          <p:nvPr/>
        </p:nvGrpSpPr>
        <p:grpSpPr>
          <a:xfrm>
            <a:off x="2113104" y="4425725"/>
            <a:ext cx="1616423" cy="592410"/>
            <a:chOff x="5046670" y="3208808"/>
            <a:chExt cx="1120415" cy="410597"/>
          </a:xfrm>
        </p:grpSpPr>
        <p:grpSp>
          <p:nvGrpSpPr>
            <p:cNvPr id="2573" name="Google Shape;2573;p94"/>
            <p:cNvGrpSpPr/>
            <p:nvPr/>
          </p:nvGrpSpPr>
          <p:grpSpPr>
            <a:xfrm flipH="1">
              <a:off x="5811603" y="3321460"/>
              <a:ext cx="82906" cy="185771"/>
              <a:chOff x="3004175" y="2722350"/>
              <a:chExt cx="195950" cy="439175"/>
            </a:xfrm>
          </p:grpSpPr>
          <p:sp>
            <p:nvSpPr>
              <p:cNvPr id="2574" name="Google Shape;2574;p9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9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9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9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9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9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9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1" name="Google Shape;2581;p94"/>
            <p:cNvGrpSpPr/>
            <p:nvPr/>
          </p:nvGrpSpPr>
          <p:grpSpPr>
            <a:xfrm rot="3041596" flipH="1">
              <a:off x="5625845" y="3373209"/>
              <a:ext cx="96168" cy="82240"/>
              <a:chOff x="5928149" y="3267314"/>
              <a:chExt cx="96164" cy="82236"/>
            </a:xfrm>
          </p:grpSpPr>
          <p:sp>
            <p:nvSpPr>
              <p:cNvPr id="2582" name="Google Shape;2582;p9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9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94"/>
            <p:cNvGrpSpPr/>
            <p:nvPr/>
          </p:nvGrpSpPr>
          <p:grpSpPr>
            <a:xfrm rot="-2700000">
              <a:off x="5946361" y="3473182"/>
              <a:ext cx="96163" cy="82235"/>
              <a:chOff x="5928149" y="3267314"/>
              <a:chExt cx="96164" cy="82236"/>
            </a:xfrm>
          </p:grpSpPr>
          <p:sp>
            <p:nvSpPr>
              <p:cNvPr id="2585" name="Google Shape;2585;p9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9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7" name="Google Shape;2587;p94"/>
            <p:cNvGrpSpPr/>
            <p:nvPr/>
          </p:nvGrpSpPr>
          <p:grpSpPr>
            <a:xfrm>
              <a:off x="5222364" y="3208808"/>
              <a:ext cx="145434" cy="325956"/>
              <a:chOff x="3004175" y="2722350"/>
              <a:chExt cx="195950" cy="439175"/>
            </a:xfrm>
          </p:grpSpPr>
          <p:sp>
            <p:nvSpPr>
              <p:cNvPr id="2588" name="Google Shape;2588;p9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9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9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9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9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9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9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5" name="Google Shape;2595;p94"/>
            <p:cNvGrpSpPr/>
            <p:nvPr/>
          </p:nvGrpSpPr>
          <p:grpSpPr>
            <a:xfrm>
              <a:off x="5462380" y="3302316"/>
              <a:ext cx="96358" cy="191149"/>
              <a:chOff x="3213925" y="2904475"/>
              <a:chExt cx="173650" cy="344475"/>
            </a:xfrm>
          </p:grpSpPr>
          <p:sp>
            <p:nvSpPr>
              <p:cNvPr id="2596" name="Google Shape;2596;p9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9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9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9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9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9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9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3" name="Google Shape;2603;p9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4" name="Google Shape;2604;p94"/>
          <p:cNvGrpSpPr/>
          <p:nvPr/>
        </p:nvGrpSpPr>
        <p:grpSpPr>
          <a:xfrm>
            <a:off x="3455135" y="4538627"/>
            <a:ext cx="1240412" cy="454613"/>
            <a:chOff x="5046670" y="3208808"/>
            <a:chExt cx="1120415" cy="410597"/>
          </a:xfrm>
        </p:grpSpPr>
        <p:grpSp>
          <p:nvGrpSpPr>
            <p:cNvPr id="2605" name="Google Shape;2605;p94"/>
            <p:cNvGrpSpPr/>
            <p:nvPr/>
          </p:nvGrpSpPr>
          <p:grpSpPr>
            <a:xfrm flipH="1">
              <a:off x="5811603" y="3321460"/>
              <a:ext cx="82906" cy="185771"/>
              <a:chOff x="3004175" y="2722350"/>
              <a:chExt cx="195950" cy="439175"/>
            </a:xfrm>
          </p:grpSpPr>
          <p:sp>
            <p:nvSpPr>
              <p:cNvPr id="2606" name="Google Shape;2606;p9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9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9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9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9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9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9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94"/>
            <p:cNvGrpSpPr/>
            <p:nvPr/>
          </p:nvGrpSpPr>
          <p:grpSpPr>
            <a:xfrm rot="3041596" flipH="1">
              <a:off x="5625845" y="3373209"/>
              <a:ext cx="96168" cy="82240"/>
              <a:chOff x="5928149" y="3267314"/>
              <a:chExt cx="96164" cy="82236"/>
            </a:xfrm>
          </p:grpSpPr>
          <p:sp>
            <p:nvSpPr>
              <p:cNvPr id="2614" name="Google Shape;2614;p9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9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6" name="Google Shape;2616;p94"/>
            <p:cNvGrpSpPr/>
            <p:nvPr/>
          </p:nvGrpSpPr>
          <p:grpSpPr>
            <a:xfrm rot="-2700000">
              <a:off x="5946361" y="3473182"/>
              <a:ext cx="96163" cy="82235"/>
              <a:chOff x="5928149" y="3267314"/>
              <a:chExt cx="96164" cy="82236"/>
            </a:xfrm>
          </p:grpSpPr>
          <p:sp>
            <p:nvSpPr>
              <p:cNvPr id="2617" name="Google Shape;2617;p9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9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9" name="Google Shape;2619;p94"/>
            <p:cNvGrpSpPr/>
            <p:nvPr/>
          </p:nvGrpSpPr>
          <p:grpSpPr>
            <a:xfrm>
              <a:off x="5222364" y="3208808"/>
              <a:ext cx="145434" cy="325956"/>
              <a:chOff x="3004175" y="2722350"/>
              <a:chExt cx="195950" cy="439175"/>
            </a:xfrm>
          </p:grpSpPr>
          <p:sp>
            <p:nvSpPr>
              <p:cNvPr id="2620" name="Google Shape;2620;p9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9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9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9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9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9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9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94"/>
            <p:cNvGrpSpPr/>
            <p:nvPr/>
          </p:nvGrpSpPr>
          <p:grpSpPr>
            <a:xfrm>
              <a:off x="5462380" y="3302316"/>
              <a:ext cx="96358" cy="191149"/>
              <a:chOff x="3213925" y="2904475"/>
              <a:chExt cx="173650" cy="344475"/>
            </a:xfrm>
          </p:grpSpPr>
          <p:sp>
            <p:nvSpPr>
              <p:cNvPr id="2628" name="Google Shape;2628;p9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9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9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9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9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9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9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5" name="Google Shape;2635;p9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6" name="Google Shape;2636;p94"/>
          <p:cNvSpPr txBox="1"/>
          <p:nvPr/>
        </p:nvSpPr>
        <p:spPr>
          <a:xfrm>
            <a:off x="3986225" y="2721775"/>
            <a:ext cx="2100300" cy="6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2637" name="Google Shape;2637;p94"/>
          <p:cNvSpPr txBox="1"/>
          <p:nvPr/>
        </p:nvSpPr>
        <p:spPr>
          <a:xfrm>
            <a:off x="692900" y="745025"/>
            <a:ext cx="7972500" cy="592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000" b="1">
                <a:solidFill>
                  <a:srgbClr val="990000"/>
                </a:solidFill>
                <a:latin typeface="Alef"/>
                <a:ea typeface="Alef"/>
                <a:cs typeface="Alef"/>
                <a:sym typeface="Alef"/>
              </a:rPr>
              <a:t>במחקר שנעשה על צמחי תירס, נבדקה השפעת תוספת דישון באשלגן על תפוקת קלחי תירס </a:t>
            </a:r>
            <a:endParaRPr sz="2200">
              <a:solidFill>
                <a:srgbClr val="990000"/>
              </a:solidFill>
              <a:latin typeface="Alef"/>
              <a:ea typeface="Alef"/>
              <a:cs typeface="Alef"/>
              <a:sym typeface="Alef"/>
            </a:endParaRPr>
          </a:p>
        </p:txBody>
      </p:sp>
      <p:pic>
        <p:nvPicPr>
          <p:cNvPr id="2638" name="Google Shape;2638;p94"/>
          <p:cNvPicPr preferRelativeResize="0"/>
          <p:nvPr/>
        </p:nvPicPr>
        <p:blipFill>
          <a:blip r:embed="rId3">
            <a:alphaModFix/>
          </a:blip>
          <a:stretch>
            <a:fillRect/>
          </a:stretch>
        </p:blipFill>
        <p:spPr>
          <a:xfrm>
            <a:off x="279100" y="1526500"/>
            <a:ext cx="3450424" cy="2735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3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תזונה מקיימת  "בת קיימא"</a:t>
            </a:r>
            <a:endParaRPr>
              <a:latin typeface="Alef"/>
              <a:ea typeface="Alef"/>
              <a:cs typeface="Alef"/>
              <a:sym typeface="Alef"/>
            </a:endParaRPr>
          </a:p>
        </p:txBody>
      </p:sp>
      <p:sp>
        <p:nvSpPr>
          <p:cNvPr id="669" name="Google Shape;669;p32"/>
          <p:cNvSpPr txBox="1"/>
          <p:nvPr/>
        </p:nvSpPr>
        <p:spPr>
          <a:xfrm>
            <a:off x="316350" y="1292300"/>
            <a:ext cx="8256300" cy="1546200"/>
          </a:xfrm>
          <a:prstGeom prst="rect">
            <a:avLst/>
          </a:prstGeom>
          <a:noFill/>
          <a:ln>
            <a:noFill/>
          </a:ln>
        </p:spPr>
        <p:txBody>
          <a:bodyPr spcFirstLastPara="1" wrap="square" lIns="91425" tIns="91425" rIns="91425" bIns="91425" anchor="t" anchorCtr="0">
            <a:noAutofit/>
          </a:bodyPr>
          <a:lstStyle/>
          <a:p>
            <a:pPr marL="0" lvl="0" indent="0" algn="just" rtl="1">
              <a:lnSpc>
                <a:spcPct val="150000"/>
              </a:lnSpc>
              <a:spcBef>
                <a:spcPts val="1200"/>
              </a:spcBef>
              <a:spcAft>
                <a:spcPts val="0"/>
              </a:spcAft>
              <a:buNone/>
            </a:pPr>
            <a:r>
              <a:rPr lang="en" sz="2000" b="1">
                <a:solidFill>
                  <a:schemeClr val="accent6"/>
                </a:solidFill>
                <a:latin typeface="Alef"/>
                <a:ea typeface="Alef"/>
                <a:cs typeface="Alef"/>
                <a:sym typeface="Alef"/>
              </a:rPr>
              <a:t>הביטוי "</a:t>
            </a:r>
            <a:r>
              <a:rPr lang="en" sz="2000" b="1">
                <a:solidFill>
                  <a:srgbClr val="980000"/>
                </a:solidFill>
                <a:latin typeface="Alef"/>
                <a:ea typeface="Alef"/>
                <a:cs typeface="Alef"/>
                <a:sym typeface="Alef"/>
              </a:rPr>
              <a:t>תזונה בת-קיימא</a:t>
            </a:r>
            <a:r>
              <a:rPr lang="en" sz="2000" b="1">
                <a:solidFill>
                  <a:schemeClr val="accent6"/>
                </a:solidFill>
                <a:latin typeface="Alef"/>
                <a:ea typeface="Alef"/>
                <a:cs typeface="Alef"/>
                <a:sym typeface="Alef"/>
              </a:rPr>
              <a:t>" הוא שילוב של המושגים תזונה וקיימות. המושג מתייחס לצורך לספק תזונה בריאה לכל אדם תוך השלכה סביבתית מזערית.</a:t>
            </a:r>
            <a:endParaRPr sz="2000" b="1">
              <a:solidFill>
                <a:schemeClr val="accent6"/>
              </a:solidFill>
              <a:latin typeface="Alef"/>
              <a:ea typeface="Alef"/>
              <a:cs typeface="Alef"/>
              <a:sym typeface="Alef"/>
            </a:endParaRPr>
          </a:p>
          <a:p>
            <a:pPr marL="0" lvl="0" indent="0" algn="r" rtl="1">
              <a:spcBef>
                <a:spcPts val="1200"/>
              </a:spcBef>
              <a:spcAft>
                <a:spcPts val="0"/>
              </a:spcAft>
              <a:buNone/>
            </a:pPr>
            <a:endParaRPr sz="2000" b="1">
              <a:solidFill>
                <a:schemeClr val="accent2"/>
              </a:solidFill>
              <a:latin typeface="Alef"/>
              <a:ea typeface="Alef"/>
              <a:cs typeface="Alef"/>
              <a:sym typeface="Alef"/>
            </a:endParaRPr>
          </a:p>
          <a:p>
            <a:pPr marL="0" lvl="0" indent="0" algn="l" rtl="0">
              <a:spcBef>
                <a:spcPts val="0"/>
              </a:spcBef>
              <a:spcAft>
                <a:spcPts val="0"/>
              </a:spcAft>
              <a:buNone/>
            </a:pPr>
            <a:endParaRPr b="1">
              <a:latin typeface="Alef"/>
              <a:ea typeface="Alef"/>
              <a:cs typeface="Alef"/>
              <a:sym typeface="Alef"/>
            </a:endParaRPr>
          </a:p>
        </p:txBody>
      </p:sp>
      <p:grpSp>
        <p:nvGrpSpPr>
          <p:cNvPr id="670" name="Google Shape;670;p32"/>
          <p:cNvGrpSpPr/>
          <p:nvPr/>
        </p:nvGrpSpPr>
        <p:grpSpPr>
          <a:xfrm rot="-785275">
            <a:off x="129350" y="3706366"/>
            <a:ext cx="1764856" cy="1355595"/>
            <a:chOff x="2193500" y="4184775"/>
            <a:chExt cx="1041825" cy="778675"/>
          </a:xfrm>
        </p:grpSpPr>
        <p:sp>
          <p:nvSpPr>
            <p:cNvPr id="671" name="Google Shape;671;p32"/>
            <p:cNvSpPr/>
            <p:nvPr/>
          </p:nvSpPr>
          <p:spPr>
            <a:xfrm>
              <a:off x="2462375" y="4312575"/>
              <a:ext cx="82075" cy="122775"/>
            </a:xfrm>
            <a:custGeom>
              <a:avLst/>
              <a:gdLst/>
              <a:ahLst/>
              <a:cxnLst/>
              <a:rect l="l" t="t" r="r" b="b"/>
              <a:pathLst>
                <a:path w="3283" h="4911" extrusionOk="0">
                  <a:moveTo>
                    <a:pt x="0" y="1"/>
                  </a:moveTo>
                  <a:lnTo>
                    <a:pt x="0" y="1"/>
                  </a:lnTo>
                  <a:cubicBezTo>
                    <a:pt x="366" y="1805"/>
                    <a:pt x="827" y="3758"/>
                    <a:pt x="2279" y="4910"/>
                  </a:cubicBezTo>
                  <a:lnTo>
                    <a:pt x="3282" y="3730"/>
                  </a:lnTo>
                  <a:cubicBezTo>
                    <a:pt x="2414" y="2306"/>
                    <a:pt x="1302" y="104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2"/>
            <p:cNvSpPr/>
            <p:nvPr/>
          </p:nvSpPr>
          <p:spPr>
            <a:xfrm>
              <a:off x="2554250" y="4298675"/>
              <a:ext cx="48500" cy="67850"/>
            </a:xfrm>
            <a:custGeom>
              <a:avLst/>
              <a:gdLst/>
              <a:ahLst/>
              <a:cxnLst/>
              <a:rect l="l" t="t" r="r" b="b"/>
              <a:pathLst>
                <a:path w="1940" h="2714" extrusionOk="0">
                  <a:moveTo>
                    <a:pt x="679" y="1"/>
                  </a:moveTo>
                  <a:cubicBezTo>
                    <a:pt x="245" y="842"/>
                    <a:pt x="14" y="1764"/>
                    <a:pt x="0" y="2713"/>
                  </a:cubicBezTo>
                  <a:lnTo>
                    <a:pt x="1940" y="2225"/>
                  </a:lnTo>
                  <a:cubicBezTo>
                    <a:pt x="1587" y="1452"/>
                    <a:pt x="1167" y="706"/>
                    <a:pt x="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2"/>
            <p:cNvSpPr/>
            <p:nvPr/>
          </p:nvSpPr>
          <p:spPr>
            <a:xfrm>
              <a:off x="3146975" y="4325100"/>
              <a:ext cx="10125" cy="22175"/>
            </a:xfrm>
            <a:custGeom>
              <a:avLst/>
              <a:gdLst/>
              <a:ahLst/>
              <a:cxnLst/>
              <a:rect l="l" t="t" r="r" b="b"/>
              <a:pathLst>
                <a:path w="405" h="887" extrusionOk="0">
                  <a:moveTo>
                    <a:pt x="377" y="0"/>
                  </a:moveTo>
                  <a:cubicBezTo>
                    <a:pt x="370" y="0"/>
                    <a:pt x="364" y="5"/>
                    <a:pt x="364" y="15"/>
                  </a:cubicBezTo>
                  <a:cubicBezTo>
                    <a:pt x="323" y="314"/>
                    <a:pt x="201" y="598"/>
                    <a:pt x="11" y="843"/>
                  </a:cubicBezTo>
                  <a:cubicBezTo>
                    <a:pt x="0" y="865"/>
                    <a:pt x="16" y="887"/>
                    <a:pt x="37" y="887"/>
                  </a:cubicBezTo>
                  <a:cubicBezTo>
                    <a:pt x="42" y="887"/>
                    <a:pt x="47" y="886"/>
                    <a:pt x="52" y="883"/>
                  </a:cubicBezTo>
                  <a:cubicBezTo>
                    <a:pt x="242" y="626"/>
                    <a:pt x="364" y="341"/>
                    <a:pt x="405" y="29"/>
                  </a:cubicBezTo>
                  <a:cubicBezTo>
                    <a:pt x="405" y="12"/>
                    <a:pt x="389"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2"/>
            <p:cNvSpPr/>
            <p:nvPr/>
          </p:nvSpPr>
          <p:spPr>
            <a:xfrm>
              <a:off x="3142500" y="4335975"/>
              <a:ext cx="12900" cy="20375"/>
            </a:xfrm>
            <a:custGeom>
              <a:avLst/>
              <a:gdLst/>
              <a:ahLst/>
              <a:cxnLst/>
              <a:rect l="l" t="t" r="r" b="b"/>
              <a:pathLst>
                <a:path w="516" h="815" extrusionOk="0">
                  <a:moveTo>
                    <a:pt x="462" y="1"/>
                  </a:moveTo>
                  <a:lnTo>
                    <a:pt x="462" y="1"/>
                  </a:lnTo>
                  <a:cubicBezTo>
                    <a:pt x="326" y="96"/>
                    <a:pt x="217" y="218"/>
                    <a:pt x="122" y="353"/>
                  </a:cubicBezTo>
                  <a:cubicBezTo>
                    <a:pt x="41" y="489"/>
                    <a:pt x="0" y="652"/>
                    <a:pt x="28" y="814"/>
                  </a:cubicBezTo>
                  <a:lnTo>
                    <a:pt x="55" y="787"/>
                  </a:lnTo>
                  <a:cubicBezTo>
                    <a:pt x="190" y="706"/>
                    <a:pt x="312" y="597"/>
                    <a:pt x="407" y="462"/>
                  </a:cubicBezTo>
                  <a:cubicBezTo>
                    <a:pt x="502" y="326"/>
                    <a:pt x="516" y="150"/>
                    <a:pt x="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2"/>
            <p:cNvSpPr/>
            <p:nvPr/>
          </p:nvSpPr>
          <p:spPr>
            <a:xfrm>
              <a:off x="3151450" y="4363025"/>
              <a:ext cx="21150" cy="17325"/>
            </a:xfrm>
            <a:custGeom>
              <a:avLst/>
              <a:gdLst/>
              <a:ahLst/>
              <a:cxnLst/>
              <a:rect l="l" t="t" r="r" b="b"/>
              <a:pathLst>
                <a:path w="846" h="693" extrusionOk="0">
                  <a:moveTo>
                    <a:pt x="38" y="1"/>
                  </a:moveTo>
                  <a:cubicBezTo>
                    <a:pt x="16" y="1"/>
                    <a:pt x="1" y="33"/>
                    <a:pt x="36" y="44"/>
                  </a:cubicBezTo>
                  <a:cubicBezTo>
                    <a:pt x="334" y="180"/>
                    <a:pt x="605" y="397"/>
                    <a:pt x="795" y="682"/>
                  </a:cubicBezTo>
                  <a:cubicBezTo>
                    <a:pt x="799" y="690"/>
                    <a:pt x="805" y="693"/>
                    <a:pt x="812" y="693"/>
                  </a:cubicBezTo>
                  <a:cubicBezTo>
                    <a:pt x="828" y="693"/>
                    <a:pt x="845" y="674"/>
                    <a:pt x="836" y="655"/>
                  </a:cubicBezTo>
                  <a:cubicBezTo>
                    <a:pt x="632" y="370"/>
                    <a:pt x="361" y="153"/>
                    <a:pt x="49" y="4"/>
                  </a:cubicBezTo>
                  <a:cubicBezTo>
                    <a:pt x="46" y="2"/>
                    <a:pt x="42"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2"/>
            <p:cNvSpPr/>
            <p:nvPr/>
          </p:nvSpPr>
          <p:spPr>
            <a:xfrm>
              <a:off x="3143175" y="4356325"/>
              <a:ext cx="20375" cy="13925"/>
            </a:xfrm>
            <a:custGeom>
              <a:avLst/>
              <a:gdLst/>
              <a:ahLst/>
              <a:cxnLst/>
              <a:rect l="l" t="t" r="r" b="b"/>
              <a:pathLst>
                <a:path w="815" h="557" extrusionOk="0">
                  <a:moveTo>
                    <a:pt x="1" y="0"/>
                  </a:moveTo>
                  <a:lnTo>
                    <a:pt x="1" y="0"/>
                  </a:lnTo>
                  <a:cubicBezTo>
                    <a:pt x="55" y="177"/>
                    <a:pt x="177" y="326"/>
                    <a:pt x="340" y="421"/>
                  </a:cubicBezTo>
                  <a:cubicBezTo>
                    <a:pt x="489" y="502"/>
                    <a:pt x="652" y="556"/>
                    <a:pt x="814" y="556"/>
                  </a:cubicBezTo>
                  <a:cubicBezTo>
                    <a:pt x="787" y="367"/>
                    <a:pt x="665" y="204"/>
                    <a:pt x="502" y="109"/>
                  </a:cubicBezTo>
                  <a:cubicBezTo>
                    <a:pt x="401" y="48"/>
                    <a:pt x="276" y="17"/>
                    <a:pt x="151" y="17"/>
                  </a:cubicBezTo>
                  <a:cubicBezTo>
                    <a:pt x="110" y="17"/>
                    <a:pt x="68" y="21"/>
                    <a:pt x="28" y="28"/>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2"/>
            <p:cNvSpPr/>
            <p:nvPr/>
          </p:nvSpPr>
          <p:spPr>
            <a:xfrm>
              <a:off x="3162625" y="4320025"/>
              <a:ext cx="10400" cy="22175"/>
            </a:xfrm>
            <a:custGeom>
              <a:avLst/>
              <a:gdLst/>
              <a:ahLst/>
              <a:cxnLst/>
              <a:rect l="l" t="t" r="r" b="b"/>
              <a:pathLst>
                <a:path w="416" h="887" extrusionOk="0">
                  <a:moveTo>
                    <a:pt x="389" y="0"/>
                  </a:moveTo>
                  <a:cubicBezTo>
                    <a:pt x="381" y="0"/>
                    <a:pt x="375" y="4"/>
                    <a:pt x="375" y="15"/>
                  </a:cubicBezTo>
                  <a:cubicBezTo>
                    <a:pt x="321" y="313"/>
                    <a:pt x="199" y="598"/>
                    <a:pt x="23" y="842"/>
                  </a:cubicBezTo>
                  <a:cubicBezTo>
                    <a:pt x="1" y="864"/>
                    <a:pt x="24" y="886"/>
                    <a:pt x="40" y="886"/>
                  </a:cubicBezTo>
                  <a:cubicBezTo>
                    <a:pt x="44" y="886"/>
                    <a:pt x="47" y="885"/>
                    <a:pt x="50" y="883"/>
                  </a:cubicBezTo>
                  <a:cubicBezTo>
                    <a:pt x="240" y="625"/>
                    <a:pt x="375" y="340"/>
                    <a:pt x="416" y="28"/>
                  </a:cubicBezTo>
                  <a:cubicBezTo>
                    <a:pt x="416" y="12"/>
                    <a:pt x="400"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2"/>
            <p:cNvSpPr/>
            <p:nvPr/>
          </p:nvSpPr>
          <p:spPr>
            <a:xfrm>
              <a:off x="3158425" y="4330900"/>
              <a:ext cx="12925" cy="20350"/>
            </a:xfrm>
            <a:custGeom>
              <a:avLst/>
              <a:gdLst/>
              <a:ahLst/>
              <a:cxnLst/>
              <a:rect l="l" t="t" r="r" b="b"/>
              <a:pathLst>
                <a:path w="517" h="814" extrusionOk="0">
                  <a:moveTo>
                    <a:pt x="462" y="0"/>
                  </a:moveTo>
                  <a:lnTo>
                    <a:pt x="462" y="0"/>
                  </a:lnTo>
                  <a:cubicBezTo>
                    <a:pt x="326" y="95"/>
                    <a:pt x="204" y="217"/>
                    <a:pt x="123" y="353"/>
                  </a:cubicBezTo>
                  <a:cubicBezTo>
                    <a:pt x="28" y="488"/>
                    <a:pt x="1" y="651"/>
                    <a:pt x="28" y="814"/>
                  </a:cubicBezTo>
                  <a:lnTo>
                    <a:pt x="42" y="787"/>
                  </a:lnTo>
                  <a:cubicBezTo>
                    <a:pt x="191" y="719"/>
                    <a:pt x="313" y="597"/>
                    <a:pt x="408" y="475"/>
                  </a:cubicBezTo>
                  <a:cubicBezTo>
                    <a:pt x="489" y="326"/>
                    <a:pt x="516" y="163"/>
                    <a:pt x="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2"/>
            <p:cNvSpPr/>
            <p:nvPr/>
          </p:nvSpPr>
          <p:spPr>
            <a:xfrm>
              <a:off x="3167325" y="4357975"/>
              <a:ext cx="21100" cy="17300"/>
            </a:xfrm>
            <a:custGeom>
              <a:avLst/>
              <a:gdLst/>
              <a:ahLst/>
              <a:cxnLst/>
              <a:rect l="l" t="t" r="r" b="b"/>
              <a:pathLst>
                <a:path w="844" h="692" extrusionOk="0">
                  <a:moveTo>
                    <a:pt x="43" y="0"/>
                  </a:moveTo>
                  <a:cubicBezTo>
                    <a:pt x="19" y="0"/>
                    <a:pt x="0" y="43"/>
                    <a:pt x="25" y="43"/>
                  </a:cubicBezTo>
                  <a:cubicBezTo>
                    <a:pt x="337" y="179"/>
                    <a:pt x="594" y="396"/>
                    <a:pt x="784" y="680"/>
                  </a:cubicBezTo>
                  <a:cubicBezTo>
                    <a:pt x="792" y="688"/>
                    <a:pt x="801" y="692"/>
                    <a:pt x="809" y="692"/>
                  </a:cubicBezTo>
                  <a:cubicBezTo>
                    <a:pt x="829" y="692"/>
                    <a:pt x="844" y="672"/>
                    <a:pt x="825" y="653"/>
                  </a:cubicBezTo>
                  <a:cubicBezTo>
                    <a:pt x="635" y="368"/>
                    <a:pt x="364" y="151"/>
                    <a:pt x="52" y="2"/>
                  </a:cubicBezTo>
                  <a:cubicBezTo>
                    <a:pt x="49" y="1"/>
                    <a:pt x="46"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2"/>
            <p:cNvSpPr/>
            <p:nvPr/>
          </p:nvSpPr>
          <p:spPr>
            <a:xfrm>
              <a:off x="3159100" y="4351225"/>
              <a:ext cx="20375" cy="14275"/>
            </a:xfrm>
            <a:custGeom>
              <a:avLst/>
              <a:gdLst/>
              <a:ahLst/>
              <a:cxnLst/>
              <a:rect l="l" t="t" r="r" b="b"/>
              <a:pathLst>
                <a:path w="815" h="571" extrusionOk="0">
                  <a:moveTo>
                    <a:pt x="1" y="1"/>
                  </a:moveTo>
                  <a:cubicBezTo>
                    <a:pt x="55" y="177"/>
                    <a:pt x="177" y="340"/>
                    <a:pt x="340" y="435"/>
                  </a:cubicBezTo>
                  <a:cubicBezTo>
                    <a:pt x="489" y="516"/>
                    <a:pt x="638" y="557"/>
                    <a:pt x="815" y="571"/>
                  </a:cubicBezTo>
                  <a:cubicBezTo>
                    <a:pt x="774" y="381"/>
                    <a:pt x="666" y="204"/>
                    <a:pt x="503" y="109"/>
                  </a:cubicBezTo>
                  <a:cubicBezTo>
                    <a:pt x="391" y="48"/>
                    <a:pt x="271" y="18"/>
                    <a:pt x="150" y="18"/>
                  </a:cubicBezTo>
                  <a:cubicBezTo>
                    <a:pt x="109" y="18"/>
                    <a:pt x="69" y="21"/>
                    <a:pt x="28" y="28"/>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2"/>
            <p:cNvSpPr/>
            <p:nvPr/>
          </p:nvSpPr>
          <p:spPr>
            <a:xfrm>
              <a:off x="3178300" y="4315275"/>
              <a:ext cx="10325" cy="22025"/>
            </a:xfrm>
            <a:custGeom>
              <a:avLst/>
              <a:gdLst/>
              <a:ahLst/>
              <a:cxnLst/>
              <a:rect l="l" t="t" r="r" b="b"/>
              <a:pathLst>
                <a:path w="413" h="881" extrusionOk="0">
                  <a:moveTo>
                    <a:pt x="385" y="0"/>
                  </a:moveTo>
                  <a:cubicBezTo>
                    <a:pt x="378" y="0"/>
                    <a:pt x="372" y="5"/>
                    <a:pt x="372" y="15"/>
                  </a:cubicBezTo>
                  <a:cubicBezTo>
                    <a:pt x="318" y="313"/>
                    <a:pt x="196" y="598"/>
                    <a:pt x="20" y="842"/>
                  </a:cubicBezTo>
                  <a:cubicBezTo>
                    <a:pt x="0" y="861"/>
                    <a:pt x="15" y="881"/>
                    <a:pt x="30" y="881"/>
                  </a:cubicBezTo>
                  <a:cubicBezTo>
                    <a:pt x="36" y="881"/>
                    <a:pt x="43" y="877"/>
                    <a:pt x="47" y="869"/>
                  </a:cubicBezTo>
                  <a:cubicBezTo>
                    <a:pt x="237" y="625"/>
                    <a:pt x="372" y="340"/>
                    <a:pt x="413" y="29"/>
                  </a:cubicBezTo>
                  <a:cubicBezTo>
                    <a:pt x="413" y="12"/>
                    <a:pt x="397"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2"/>
            <p:cNvSpPr/>
            <p:nvPr/>
          </p:nvSpPr>
          <p:spPr>
            <a:xfrm>
              <a:off x="3174025" y="4326150"/>
              <a:ext cx="12925" cy="20375"/>
            </a:xfrm>
            <a:custGeom>
              <a:avLst/>
              <a:gdLst/>
              <a:ahLst/>
              <a:cxnLst/>
              <a:rect l="l" t="t" r="r" b="b"/>
              <a:pathLst>
                <a:path w="517" h="815" extrusionOk="0">
                  <a:moveTo>
                    <a:pt x="462" y="0"/>
                  </a:moveTo>
                  <a:lnTo>
                    <a:pt x="462" y="0"/>
                  </a:lnTo>
                  <a:cubicBezTo>
                    <a:pt x="326" y="95"/>
                    <a:pt x="218" y="217"/>
                    <a:pt x="123" y="353"/>
                  </a:cubicBezTo>
                  <a:cubicBezTo>
                    <a:pt x="41" y="489"/>
                    <a:pt x="1" y="651"/>
                    <a:pt x="28" y="814"/>
                  </a:cubicBezTo>
                  <a:lnTo>
                    <a:pt x="55" y="787"/>
                  </a:lnTo>
                  <a:cubicBezTo>
                    <a:pt x="191" y="706"/>
                    <a:pt x="313" y="597"/>
                    <a:pt x="408" y="461"/>
                  </a:cubicBezTo>
                  <a:cubicBezTo>
                    <a:pt x="502" y="326"/>
                    <a:pt x="516" y="163"/>
                    <a:pt x="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2"/>
            <p:cNvSpPr/>
            <p:nvPr/>
          </p:nvSpPr>
          <p:spPr>
            <a:xfrm>
              <a:off x="3182950" y="4353200"/>
              <a:ext cx="21175" cy="17325"/>
            </a:xfrm>
            <a:custGeom>
              <a:avLst/>
              <a:gdLst/>
              <a:ahLst/>
              <a:cxnLst/>
              <a:rect l="l" t="t" r="r" b="b"/>
              <a:pathLst>
                <a:path w="847" h="693" extrusionOk="0">
                  <a:moveTo>
                    <a:pt x="39" y="1"/>
                  </a:moveTo>
                  <a:cubicBezTo>
                    <a:pt x="17" y="1"/>
                    <a:pt x="0" y="32"/>
                    <a:pt x="23" y="44"/>
                  </a:cubicBezTo>
                  <a:cubicBezTo>
                    <a:pt x="335" y="180"/>
                    <a:pt x="593" y="397"/>
                    <a:pt x="783" y="681"/>
                  </a:cubicBezTo>
                  <a:cubicBezTo>
                    <a:pt x="791" y="689"/>
                    <a:pt x="800" y="693"/>
                    <a:pt x="809" y="693"/>
                  </a:cubicBezTo>
                  <a:cubicBezTo>
                    <a:pt x="829" y="693"/>
                    <a:pt x="847" y="673"/>
                    <a:pt x="837" y="654"/>
                  </a:cubicBezTo>
                  <a:cubicBezTo>
                    <a:pt x="634" y="370"/>
                    <a:pt x="362" y="139"/>
                    <a:pt x="51" y="3"/>
                  </a:cubicBezTo>
                  <a:cubicBezTo>
                    <a:pt x="47" y="1"/>
                    <a:pt x="43"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3174700" y="4346500"/>
              <a:ext cx="20375" cy="13925"/>
            </a:xfrm>
            <a:custGeom>
              <a:avLst/>
              <a:gdLst/>
              <a:ahLst/>
              <a:cxnLst/>
              <a:rect l="l" t="t" r="r" b="b"/>
              <a:pathLst>
                <a:path w="815" h="557" extrusionOk="0">
                  <a:moveTo>
                    <a:pt x="1" y="0"/>
                  </a:moveTo>
                  <a:lnTo>
                    <a:pt x="1" y="0"/>
                  </a:lnTo>
                  <a:cubicBezTo>
                    <a:pt x="55" y="176"/>
                    <a:pt x="177" y="326"/>
                    <a:pt x="340" y="421"/>
                  </a:cubicBezTo>
                  <a:cubicBezTo>
                    <a:pt x="489" y="502"/>
                    <a:pt x="652" y="556"/>
                    <a:pt x="815" y="556"/>
                  </a:cubicBezTo>
                  <a:cubicBezTo>
                    <a:pt x="774" y="366"/>
                    <a:pt x="665" y="204"/>
                    <a:pt x="503" y="109"/>
                  </a:cubicBezTo>
                  <a:cubicBezTo>
                    <a:pt x="391" y="48"/>
                    <a:pt x="271" y="17"/>
                    <a:pt x="150" y="17"/>
                  </a:cubicBezTo>
                  <a:cubicBezTo>
                    <a:pt x="109" y="17"/>
                    <a:pt x="69" y="20"/>
                    <a:pt x="28" y="2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3193550" y="4314600"/>
              <a:ext cx="8975" cy="19300"/>
            </a:xfrm>
            <a:custGeom>
              <a:avLst/>
              <a:gdLst/>
              <a:ahLst/>
              <a:cxnLst/>
              <a:rect l="l" t="t" r="r" b="b"/>
              <a:pathLst>
                <a:path w="359" h="772" extrusionOk="0">
                  <a:moveTo>
                    <a:pt x="331" y="0"/>
                  </a:moveTo>
                  <a:cubicBezTo>
                    <a:pt x="324" y="0"/>
                    <a:pt x="318" y="4"/>
                    <a:pt x="318" y="15"/>
                  </a:cubicBezTo>
                  <a:cubicBezTo>
                    <a:pt x="278" y="286"/>
                    <a:pt x="169" y="530"/>
                    <a:pt x="20" y="734"/>
                  </a:cubicBezTo>
                  <a:cubicBezTo>
                    <a:pt x="1" y="753"/>
                    <a:pt x="15" y="772"/>
                    <a:pt x="30" y="772"/>
                  </a:cubicBezTo>
                  <a:cubicBezTo>
                    <a:pt x="37" y="772"/>
                    <a:pt x="43" y="769"/>
                    <a:pt x="47" y="761"/>
                  </a:cubicBezTo>
                  <a:cubicBezTo>
                    <a:pt x="210" y="557"/>
                    <a:pt x="318" y="300"/>
                    <a:pt x="359" y="28"/>
                  </a:cubicBezTo>
                  <a:cubicBezTo>
                    <a:pt x="359" y="12"/>
                    <a:pt x="343"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3189975" y="4324450"/>
              <a:ext cx="10875" cy="17325"/>
            </a:xfrm>
            <a:custGeom>
              <a:avLst/>
              <a:gdLst/>
              <a:ahLst/>
              <a:cxnLst/>
              <a:rect l="l" t="t" r="r" b="b"/>
              <a:pathLst>
                <a:path w="435" h="693" extrusionOk="0">
                  <a:moveTo>
                    <a:pt x="393" y="1"/>
                  </a:moveTo>
                  <a:lnTo>
                    <a:pt x="393" y="1"/>
                  </a:lnTo>
                  <a:cubicBezTo>
                    <a:pt x="271" y="82"/>
                    <a:pt x="176" y="177"/>
                    <a:pt x="109" y="299"/>
                  </a:cubicBezTo>
                  <a:cubicBezTo>
                    <a:pt x="27" y="407"/>
                    <a:pt x="0" y="557"/>
                    <a:pt x="27" y="692"/>
                  </a:cubicBezTo>
                  <a:lnTo>
                    <a:pt x="41" y="665"/>
                  </a:lnTo>
                  <a:cubicBezTo>
                    <a:pt x="163" y="597"/>
                    <a:pt x="271" y="502"/>
                    <a:pt x="339" y="394"/>
                  </a:cubicBezTo>
                  <a:cubicBezTo>
                    <a:pt x="421" y="272"/>
                    <a:pt x="434" y="123"/>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3197525" y="4347450"/>
              <a:ext cx="18125" cy="14950"/>
            </a:xfrm>
            <a:custGeom>
              <a:avLst/>
              <a:gdLst/>
              <a:ahLst/>
              <a:cxnLst/>
              <a:rect l="l" t="t" r="r" b="b"/>
              <a:pathLst>
                <a:path w="725" h="598" extrusionOk="0">
                  <a:moveTo>
                    <a:pt x="27" y="0"/>
                  </a:moveTo>
                  <a:cubicBezTo>
                    <a:pt x="7" y="0"/>
                    <a:pt x="0" y="32"/>
                    <a:pt x="24" y="43"/>
                  </a:cubicBezTo>
                  <a:cubicBezTo>
                    <a:pt x="281" y="166"/>
                    <a:pt x="512" y="355"/>
                    <a:pt x="675" y="586"/>
                  </a:cubicBezTo>
                  <a:cubicBezTo>
                    <a:pt x="679" y="594"/>
                    <a:pt x="685" y="597"/>
                    <a:pt x="691" y="597"/>
                  </a:cubicBezTo>
                  <a:cubicBezTo>
                    <a:pt x="707" y="597"/>
                    <a:pt x="725" y="578"/>
                    <a:pt x="715" y="559"/>
                  </a:cubicBezTo>
                  <a:cubicBezTo>
                    <a:pt x="553" y="315"/>
                    <a:pt x="322" y="125"/>
                    <a:pt x="37" y="3"/>
                  </a:cubicBezTo>
                  <a:cubicBezTo>
                    <a:pt x="33" y="1"/>
                    <a:pt x="30"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2"/>
            <p:cNvSpPr/>
            <p:nvPr/>
          </p:nvSpPr>
          <p:spPr>
            <a:xfrm>
              <a:off x="3190650" y="4341750"/>
              <a:ext cx="17300" cy="12225"/>
            </a:xfrm>
            <a:custGeom>
              <a:avLst/>
              <a:gdLst/>
              <a:ahLst/>
              <a:cxnLst/>
              <a:rect l="l" t="t" r="r" b="b"/>
              <a:pathLst>
                <a:path w="692" h="489" extrusionOk="0">
                  <a:moveTo>
                    <a:pt x="0" y="0"/>
                  </a:moveTo>
                  <a:cubicBezTo>
                    <a:pt x="41" y="149"/>
                    <a:pt x="149" y="285"/>
                    <a:pt x="285" y="366"/>
                  </a:cubicBezTo>
                  <a:cubicBezTo>
                    <a:pt x="407" y="434"/>
                    <a:pt x="556" y="475"/>
                    <a:pt x="692" y="488"/>
                  </a:cubicBezTo>
                  <a:cubicBezTo>
                    <a:pt x="665" y="326"/>
                    <a:pt x="570" y="177"/>
                    <a:pt x="434" y="95"/>
                  </a:cubicBezTo>
                  <a:cubicBezTo>
                    <a:pt x="334" y="45"/>
                    <a:pt x="233" y="17"/>
                    <a:pt x="132" y="17"/>
                  </a:cubicBezTo>
                  <a:cubicBezTo>
                    <a:pt x="97" y="17"/>
                    <a:pt x="62" y="20"/>
                    <a:pt x="27" y="27"/>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2"/>
            <p:cNvSpPr/>
            <p:nvPr/>
          </p:nvSpPr>
          <p:spPr>
            <a:xfrm>
              <a:off x="3206400" y="4317300"/>
              <a:ext cx="7650" cy="15875"/>
            </a:xfrm>
            <a:custGeom>
              <a:avLst/>
              <a:gdLst/>
              <a:ahLst/>
              <a:cxnLst/>
              <a:rect l="l" t="t" r="r" b="b"/>
              <a:pathLst>
                <a:path w="306" h="635" extrusionOk="0">
                  <a:moveTo>
                    <a:pt x="279" y="1"/>
                  </a:moveTo>
                  <a:cubicBezTo>
                    <a:pt x="271" y="1"/>
                    <a:pt x="265" y="5"/>
                    <a:pt x="265" y="15"/>
                  </a:cubicBezTo>
                  <a:cubicBezTo>
                    <a:pt x="225" y="232"/>
                    <a:pt x="143" y="422"/>
                    <a:pt x="21" y="585"/>
                  </a:cubicBezTo>
                  <a:cubicBezTo>
                    <a:pt x="0" y="606"/>
                    <a:pt x="20" y="635"/>
                    <a:pt x="36" y="635"/>
                  </a:cubicBezTo>
                  <a:cubicBezTo>
                    <a:pt x="41" y="635"/>
                    <a:pt x="45" y="632"/>
                    <a:pt x="48" y="626"/>
                  </a:cubicBezTo>
                  <a:cubicBezTo>
                    <a:pt x="184" y="449"/>
                    <a:pt x="279" y="246"/>
                    <a:pt x="306" y="29"/>
                  </a:cubicBezTo>
                  <a:cubicBezTo>
                    <a:pt x="306" y="12"/>
                    <a:pt x="290"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3203875" y="4325125"/>
              <a:ext cx="8825" cy="13925"/>
            </a:xfrm>
            <a:custGeom>
              <a:avLst/>
              <a:gdLst/>
              <a:ahLst/>
              <a:cxnLst/>
              <a:rect l="l" t="t" r="r" b="b"/>
              <a:pathLst>
                <a:path w="353" h="557" extrusionOk="0">
                  <a:moveTo>
                    <a:pt x="312" y="1"/>
                  </a:moveTo>
                  <a:lnTo>
                    <a:pt x="312" y="1"/>
                  </a:lnTo>
                  <a:cubicBezTo>
                    <a:pt x="231" y="69"/>
                    <a:pt x="149" y="150"/>
                    <a:pt x="82" y="245"/>
                  </a:cubicBezTo>
                  <a:cubicBezTo>
                    <a:pt x="27" y="340"/>
                    <a:pt x="0" y="448"/>
                    <a:pt x="27" y="557"/>
                  </a:cubicBezTo>
                  <a:lnTo>
                    <a:pt x="27" y="543"/>
                  </a:lnTo>
                  <a:cubicBezTo>
                    <a:pt x="136" y="489"/>
                    <a:pt x="217" y="408"/>
                    <a:pt x="285" y="326"/>
                  </a:cubicBezTo>
                  <a:cubicBezTo>
                    <a:pt x="339" y="231"/>
                    <a:pt x="353" y="109"/>
                    <a:pt x="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2"/>
            <p:cNvSpPr/>
            <p:nvPr/>
          </p:nvSpPr>
          <p:spPr>
            <a:xfrm>
              <a:off x="3209725" y="4343700"/>
              <a:ext cx="14975" cy="11925"/>
            </a:xfrm>
            <a:custGeom>
              <a:avLst/>
              <a:gdLst/>
              <a:ahLst/>
              <a:cxnLst/>
              <a:rect l="l" t="t" r="r" b="b"/>
              <a:pathLst>
                <a:path w="599" h="477" extrusionOk="0">
                  <a:moveTo>
                    <a:pt x="40" y="1"/>
                  </a:moveTo>
                  <a:cubicBezTo>
                    <a:pt x="17" y="1"/>
                    <a:pt x="0" y="33"/>
                    <a:pt x="24" y="44"/>
                  </a:cubicBezTo>
                  <a:cubicBezTo>
                    <a:pt x="227" y="126"/>
                    <a:pt x="417" y="275"/>
                    <a:pt x="539" y="465"/>
                  </a:cubicBezTo>
                  <a:cubicBezTo>
                    <a:pt x="548" y="473"/>
                    <a:pt x="557" y="476"/>
                    <a:pt x="566" y="476"/>
                  </a:cubicBezTo>
                  <a:cubicBezTo>
                    <a:pt x="585" y="476"/>
                    <a:pt x="599" y="461"/>
                    <a:pt x="580" y="451"/>
                  </a:cubicBezTo>
                  <a:cubicBezTo>
                    <a:pt x="444" y="248"/>
                    <a:pt x="268" y="99"/>
                    <a:pt x="51" y="4"/>
                  </a:cubicBezTo>
                  <a:cubicBezTo>
                    <a:pt x="47" y="2"/>
                    <a:pt x="43"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2"/>
            <p:cNvSpPr/>
            <p:nvPr/>
          </p:nvSpPr>
          <p:spPr>
            <a:xfrm>
              <a:off x="3204550" y="4339025"/>
              <a:ext cx="13925" cy="9875"/>
            </a:xfrm>
            <a:custGeom>
              <a:avLst/>
              <a:gdLst/>
              <a:ahLst/>
              <a:cxnLst/>
              <a:rect l="l" t="t" r="r" b="b"/>
              <a:pathLst>
                <a:path w="557" h="395" extrusionOk="0">
                  <a:moveTo>
                    <a:pt x="0" y="1"/>
                  </a:moveTo>
                  <a:lnTo>
                    <a:pt x="0" y="1"/>
                  </a:lnTo>
                  <a:cubicBezTo>
                    <a:pt x="27" y="123"/>
                    <a:pt x="122" y="231"/>
                    <a:pt x="231" y="299"/>
                  </a:cubicBezTo>
                  <a:cubicBezTo>
                    <a:pt x="326" y="353"/>
                    <a:pt x="434" y="380"/>
                    <a:pt x="556" y="394"/>
                  </a:cubicBezTo>
                  <a:cubicBezTo>
                    <a:pt x="529" y="258"/>
                    <a:pt x="448" y="150"/>
                    <a:pt x="339" y="82"/>
                  </a:cubicBezTo>
                  <a:cubicBezTo>
                    <a:pt x="261" y="37"/>
                    <a:pt x="163" y="11"/>
                    <a:pt x="71" y="11"/>
                  </a:cubicBezTo>
                  <a:cubicBezTo>
                    <a:pt x="51" y="11"/>
                    <a:pt x="32" y="12"/>
                    <a:pt x="14" y="1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a:off x="3219225" y="4318325"/>
              <a:ext cx="6700" cy="13550"/>
            </a:xfrm>
            <a:custGeom>
              <a:avLst/>
              <a:gdLst/>
              <a:ahLst/>
              <a:cxnLst/>
              <a:rect l="l" t="t" r="r" b="b"/>
              <a:pathLst>
                <a:path w="268" h="542" extrusionOk="0">
                  <a:moveTo>
                    <a:pt x="240" y="0"/>
                  </a:moveTo>
                  <a:cubicBezTo>
                    <a:pt x="233" y="0"/>
                    <a:pt x="227" y="5"/>
                    <a:pt x="227" y="15"/>
                  </a:cubicBezTo>
                  <a:lnTo>
                    <a:pt x="227" y="1"/>
                  </a:lnTo>
                  <a:cubicBezTo>
                    <a:pt x="200" y="191"/>
                    <a:pt x="132" y="354"/>
                    <a:pt x="10" y="503"/>
                  </a:cubicBezTo>
                  <a:cubicBezTo>
                    <a:pt x="0" y="522"/>
                    <a:pt x="18" y="542"/>
                    <a:pt x="34" y="542"/>
                  </a:cubicBezTo>
                  <a:cubicBezTo>
                    <a:pt x="40" y="542"/>
                    <a:pt x="47" y="538"/>
                    <a:pt x="51" y="530"/>
                  </a:cubicBezTo>
                  <a:cubicBezTo>
                    <a:pt x="159" y="381"/>
                    <a:pt x="241" y="205"/>
                    <a:pt x="268" y="29"/>
                  </a:cubicBezTo>
                  <a:cubicBezTo>
                    <a:pt x="268" y="12"/>
                    <a:pt x="252"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2"/>
            <p:cNvSpPr/>
            <p:nvPr/>
          </p:nvSpPr>
          <p:spPr>
            <a:xfrm>
              <a:off x="3217100" y="4324800"/>
              <a:ext cx="7475" cy="12225"/>
            </a:xfrm>
            <a:custGeom>
              <a:avLst/>
              <a:gdLst/>
              <a:ahLst/>
              <a:cxnLst/>
              <a:rect l="l" t="t" r="r" b="b"/>
              <a:pathLst>
                <a:path w="299" h="489" extrusionOk="0">
                  <a:moveTo>
                    <a:pt x="271" y="0"/>
                  </a:moveTo>
                  <a:cubicBezTo>
                    <a:pt x="190" y="68"/>
                    <a:pt x="122" y="136"/>
                    <a:pt x="68" y="217"/>
                  </a:cubicBezTo>
                  <a:cubicBezTo>
                    <a:pt x="14" y="299"/>
                    <a:pt x="0" y="393"/>
                    <a:pt x="14" y="488"/>
                  </a:cubicBezTo>
                  <a:lnTo>
                    <a:pt x="14" y="475"/>
                  </a:lnTo>
                  <a:cubicBezTo>
                    <a:pt x="109" y="434"/>
                    <a:pt x="176" y="366"/>
                    <a:pt x="231" y="285"/>
                  </a:cubicBezTo>
                  <a:cubicBezTo>
                    <a:pt x="285" y="204"/>
                    <a:pt x="298" y="95"/>
                    <a:pt x="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2"/>
            <p:cNvSpPr/>
            <p:nvPr/>
          </p:nvSpPr>
          <p:spPr>
            <a:xfrm>
              <a:off x="3221925" y="4341000"/>
              <a:ext cx="13400" cy="10550"/>
            </a:xfrm>
            <a:custGeom>
              <a:avLst/>
              <a:gdLst/>
              <a:ahLst/>
              <a:cxnLst/>
              <a:rect l="l" t="t" r="r" b="b"/>
              <a:pathLst>
                <a:path w="536" h="422" extrusionOk="0">
                  <a:moveTo>
                    <a:pt x="40" y="0"/>
                  </a:moveTo>
                  <a:cubicBezTo>
                    <a:pt x="18" y="0"/>
                    <a:pt x="1" y="32"/>
                    <a:pt x="24" y="44"/>
                  </a:cubicBezTo>
                  <a:cubicBezTo>
                    <a:pt x="214" y="125"/>
                    <a:pt x="363" y="247"/>
                    <a:pt x="485" y="410"/>
                  </a:cubicBezTo>
                  <a:cubicBezTo>
                    <a:pt x="489" y="418"/>
                    <a:pt x="496" y="422"/>
                    <a:pt x="503" y="422"/>
                  </a:cubicBezTo>
                  <a:cubicBezTo>
                    <a:pt x="519" y="422"/>
                    <a:pt x="535" y="406"/>
                    <a:pt x="526" y="396"/>
                  </a:cubicBezTo>
                  <a:cubicBezTo>
                    <a:pt x="404" y="220"/>
                    <a:pt x="241" y="84"/>
                    <a:pt x="51" y="3"/>
                  </a:cubicBezTo>
                  <a:cubicBezTo>
                    <a:pt x="47" y="1"/>
                    <a:pt x="44" y="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2"/>
            <p:cNvSpPr/>
            <p:nvPr/>
          </p:nvSpPr>
          <p:spPr>
            <a:xfrm>
              <a:off x="3217425" y="4337000"/>
              <a:ext cx="12225" cy="8500"/>
            </a:xfrm>
            <a:custGeom>
              <a:avLst/>
              <a:gdLst/>
              <a:ahLst/>
              <a:cxnLst/>
              <a:rect l="l" t="t" r="r" b="b"/>
              <a:pathLst>
                <a:path w="489" h="340" extrusionOk="0">
                  <a:moveTo>
                    <a:pt x="1" y="0"/>
                  </a:moveTo>
                  <a:lnTo>
                    <a:pt x="1" y="0"/>
                  </a:lnTo>
                  <a:cubicBezTo>
                    <a:pt x="28" y="109"/>
                    <a:pt x="109" y="204"/>
                    <a:pt x="204" y="258"/>
                  </a:cubicBezTo>
                  <a:cubicBezTo>
                    <a:pt x="285" y="312"/>
                    <a:pt x="380" y="339"/>
                    <a:pt x="489" y="339"/>
                  </a:cubicBezTo>
                  <a:cubicBezTo>
                    <a:pt x="462" y="231"/>
                    <a:pt x="394" y="122"/>
                    <a:pt x="299" y="68"/>
                  </a:cubicBezTo>
                  <a:cubicBezTo>
                    <a:pt x="232" y="35"/>
                    <a:pt x="147" y="10"/>
                    <a:pt x="66" y="10"/>
                  </a:cubicBezTo>
                  <a:cubicBezTo>
                    <a:pt x="48" y="10"/>
                    <a:pt x="31" y="12"/>
                    <a:pt x="14" y="14"/>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3132425" y="4330375"/>
              <a:ext cx="9075" cy="22525"/>
            </a:xfrm>
            <a:custGeom>
              <a:avLst/>
              <a:gdLst/>
              <a:ahLst/>
              <a:cxnLst/>
              <a:rect l="l" t="t" r="r" b="b"/>
              <a:pathLst>
                <a:path w="363" h="901" extrusionOk="0">
                  <a:moveTo>
                    <a:pt x="336" y="1"/>
                  </a:moveTo>
                  <a:cubicBezTo>
                    <a:pt x="322" y="1"/>
                    <a:pt x="309" y="8"/>
                    <a:pt x="309" y="21"/>
                  </a:cubicBezTo>
                  <a:cubicBezTo>
                    <a:pt x="281" y="320"/>
                    <a:pt x="173" y="618"/>
                    <a:pt x="10" y="876"/>
                  </a:cubicBezTo>
                  <a:cubicBezTo>
                    <a:pt x="1" y="885"/>
                    <a:pt x="17" y="901"/>
                    <a:pt x="33" y="901"/>
                  </a:cubicBezTo>
                  <a:cubicBezTo>
                    <a:pt x="40" y="901"/>
                    <a:pt x="47" y="898"/>
                    <a:pt x="51" y="889"/>
                  </a:cubicBezTo>
                  <a:cubicBezTo>
                    <a:pt x="227" y="632"/>
                    <a:pt x="336" y="333"/>
                    <a:pt x="363" y="21"/>
                  </a:cubicBezTo>
                  <a:cubicBezTo>
                    <a:pt x="363" y="8"/>
                    <a:pt x="349" y="1"/>
                    <a:pt x="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2"/>
            <p:cNvSpPr/>
            <p:nvPr/>
          </p:nvSpPr>
          <p:spPr>
            <a:xfrm>
              <a:off x="3128250" y="4341400"/>
              <a:ext cx="12250" cy="21050"/>
            </a:xfrm>
            <a:custGeom>
              <a:avLst/>
              <a:gdLst/>
              <a:ahLst/>
              <a:cxnLst/>
              <a:rect l="l" t="t" r="r" b="b"/>
              <a:pathLst>
                <a:path w="490" h="842" extrusionOk="0">
                  <a:moveTo>
                    <a:pt x="421" y="1"/>
                  </a:moveTo>
                  <a:cubicBezTo>
                    <a:pt x="299" y="96"/>
                    <a:pt x="191" y="231"/>
                    <a:pt x="109" y="367"/>
                  </a:cubicBezTo>
                  <a:cubicBezTo>
                    <a:pt x="28" y="516"/>
                    <a:pt x="1" y="679"/>
                    <a:pt x="42" y="842"/>
                  </a:cubicBezTo>
                  <a:lnTo>
                    <a:pt x="55" y="801"/>
                  </a:lnTo>
                  <a:cubicBezTo>
                    <a:pt x="191" y="719"/>
                    <a:pt x="313" y="597"/>
                    <a:pt x="394" y="462"/>
                  </a:cubicBezTo>
                  <a:cubicBezTo>
                    <a:pt x="476" y="326"/>
                    <a:pt x="489" y="150"/>
                    <a:pt x="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2"/>
            <p:cNvSpPr/>
            <p:nvPr/>
          </p:nvSpPr>
          <p:spPr>
            <a:xfrm>
              <a:off x="3138175" y="4368450"/>
              <a:ext cx="21900" cy="15925"/>
            </a:xfrm>
            <a:custGeom>
              <a:avLst/>
              <a:gdLst/>
              <a:ahLst/>
              <a:cxnLst/>
              <a:rect l="l" t="t" r="r" b="b"/>
              <a:pathLst>
                <a:path w="876" h="637" extrusionOk="0">
                  <a:moveTo>
                    <a:pt x="27" y="1"/>
                  </a:moveTo>
                  <a:cubicBezTo>
                    <a:pt x="8" y="1"/>
                    <a:pt x="1" y="33"/>
                    <a:pt x="24" y="44"/>
                  </a:cubicBezTo>
                  <a:cubicBezTo>
                    <a:pt x="336" y="166"/>
                    <a:pt x="621" y="370"/>
                    <a:pt x="824" y="627"/>
                  </a:cubicBezTo>
                  <a:cubicBezTo>
                    <a:pt x="831" y="634"/>
                    <a:pt x="837" y="637"/>
                    <a:pt x="843" y="637"/>
                  </a:cubicBezTo>
                  <a:cubicBezTo>
                    <a:pt x="862" y="637"/>
                    <a:pt x="875" y="611"/>
                    <a:pt x="865" y="600"/>
                  </a:cubicBezTo>
                  <a:cubicBezTo>
                    <a:pt x="648" y="329"/>
                    <a:pt x="363" y="112"/>
                    <a:pt x="38" y="4"/>
                  </a:cubicBezTo>
                  <a:cubicBezTo>
                    <a:pt x="34" y="2"/>
                    <a:pt x="31"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3129275" y="4362425"/>
              <a:ext cx="21375" cy="12575"/>
            </a:xfrm>
            <a:custGeom>
              <a:avLst/>
              <a:gdLst/>
              <a:ahLst/>
              <a:cxnLst/>
              <a:rect l="l" t="t" r="r" b="b"/>
              <a:pathLst>
                <a:path w="855" h="503" extrusionOk="0">
                  <a:moveTo>
                    <a:pt x="1" y="1"/>
                  </a:moveTo>
                  <a:cubicBezTo>
                    <a:pt x="68" y="177"/>
                    <a:pt x="204" y="312"/>
                    <a:pt x="367" y="394"/>
                  </a:cubicBezTo>
                  <a:cubicBezTo>
                    <a:pt x="516" y="462"/>
                    <a:pt x="679" y="502"/>
                    <a:pt x="855" y="502"/>
                  </a:cubicBezTo>
                  <a:cubicBezTo>
                    <a:pt x="801" y="312"/>
                    <a:pt x="679" y="163"/>
                    <a:pt x="516" y="68"/>
                  </a:cubicBezTo>
                  <a:cubicBezTo>
                    <a:pt x="414" y="22"/>
                    <a:pt x="299" y="1"/>
                    <a:pt x="185" y="1"/>
                  </a:cubicBezTo>
                  <a:cubicBezTo>
                    <a:pt x="132" y="1"/>
                    <a:pt x="79" y="5"/>
                    <a:pt x="28" y="14"/>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3118225" y="4339550"/>
              <a:ext cx="6325" cy="20225"/>
            </a:xfrm>
            <a:custGeom>
              <a:avLst/>
              <a:gdLst/>
              <a:ahLst/>
              <a:cxnLst/>
              <a:rect l="l" t="t" r="r" b="b"/>
              <a:pathLst>
                <a:path w="253" h="809" extrusionOk="0">
                  <a:moveTo>
                    <a:pt x="227" y="0"/>
                  </a:moveTo>
                  <a:cubicBezTo>
                    <a:pt x="215" y="0"/>
                    <a:pt x="205" y="7"/>
                    <a:pt x="212" y="20"/>
                  </a:cubicBezTo>
                  <a:cubicBezTo>
                    <a:pt x="212" y="278"/>
                    <a:pt x="144" y="549"/>
                    <a:pt x="9" y="780"/>
                  </a:cubicBezTo>
                  <a:cubicBezTo>
                    <a:pt x="0" y="797"/>
                    <a:pt x="12" y="808"/>
                    <a:pt x="26" y="808"/>
                  </a:cubicBezTo>
                  <a:cubicBezTo>
                    <a:pt x="35" y="808"/>
                    <a:pt x="44" y="804"/>
                    <a:pt x="49" y="793"/>
                  </a:cubicBezTo>
                  <a:cubicBezTo>
                    <a:pt x="185" y="563"/>
                    <a:pt x="253" y="292"/>
                    <a:pt x="253" y="20"/>
                  </a:cubicBezTo>
                  <a:cubicBezTo>
                    <a:pt x="253" y="7"/>
                    <a:pt x="239" y="0"/>
                    <a:pt x="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3115375" y="4349550"/>
              <a:ext cx="9525" cy="18675"/>
            </a:xfrm>
            <a:custGeom>
              <a:avLst/>
              <a:gdLst/>
              <a:ahLst/>
              <a:cxnLst/>
              <a:rect l="l" t="t" r="r" b="b"/>
              <a:pathLst>
                <a:path w="381" h="747" extrusionOk="0">
                  <a:moveTo>
                    <a:pt x="312" y="0"/>
                  </a:moveTo>
                  <a:cubicBezTo>
                    <a:pt x="204" y="95"/>
                    <a:pt x="123" y="217"/>
                    <a:pt x="68" y="339"/>
                  </a:cubicBezTo>
                  <a:cubicBezTo>
                    <a:pt x="0" y="461"/>
                    <a:pt x="0" y="610"/>
                    <a:pt x="41" y="746"/>
                  </a:cubicBezTo>
                  <a:lnTo>
                    <a:pt x="55" y="719"/>
                  </a:lnTo>
                  <a:cubicBezTo>
                    <a:pt x="163" y="638"/>
                    <a:pt x="258" y="529"/>
                    <a:pt x="326" y="407"/>
                  </a:cubicBezTo>
                  <a:cubicBezTo>
                    <a:pt x="380" y="271"/>
                    <a:pt x="380" y="122"/>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a:off x="3124525" y="4372600"/>
              <a:ext cx="20300" cy="12450"/>
            </a:xfrm>
            <a:custGeom>
              <a:avLst/>
              <a:gdLst/>
              <a:ahLst/>
              <a:cxnLst/>
              <a:rect l="l" t="t" r="r" b="b"/>
              <a:pathLst>
                <a:path w="812" h="498" extrusionOk="0">
                  <a:moveTo>
                    <a:pt x="41" y="0"/>
                  </a:moveTo>
                  <a:cubicBezTo>
                    <a:pt x="14" y="0"/>
                    <a:pt x="1" y="41"/>
                    <a:pt x="28" y="55"/>
                  </a:cubicBezTo>
                  <a:cubicBezTo>
                    <a:pt x="313" y="122"/>
                    <a:pt x="570" y="285"/>
                    <a:pt x="760" y="489"/>
                  </a:cubicBezTo>
                  <a:cubicBezTo>
                    <a:pt x="767" y="495"/>
                    <a:pt x="773" y="498"/>
                    <a:pt x="779" y="498"/>
                  </a:cubicBezTo>
                  <a:cubicBezTo>
                    <a:pt x="798" y="498"/>
                    <a:pt x="811" y="472"/>
                    <a:pt x="801" y="461"/>
                  </a:cubicBezTo>
                  <a:cubicBezTo>
                    <a:pt x="597" y="244"/>
                    <a:pt x="326" y="82"/>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a:off x="3116400" y="4368150"/>
              <a:ext cx="19350" cy="9650"/>
            </a:xfrm>
            <a:custGeom>
              <a:avLst/>
              <a:gdLst/>
              <a:ahLst/>
              <a:cxnLst/>
              <a:rect l="l" t="t" r="r" b="b"/>
              <a:pathLst>
                <a:path w="774" h="386" extrusionOk="0">
                  <a:moveTo>
                    <a:pt x="230" y="0"/>
                  </a:moveTo>
                  <a:cubicBezTo>
                    <a:pt x="167" y="0"/>
                    <a:pt x="104" y="10"/>
                    <a:pt x="41" y="29"/>
                  </a:cubicBezTo>
                  <a:lnTo>
                    <a:pt x="0" y="2"/>
                  </a:lnTo>
                  <a:lnTo>
                    <a:pt x="0" y="2"/>
                  </a:lnTo>
                  <a:cubicBezTo>
                    <a:pt x="82" y="151"/>
                    <a:pt x="204" y="260"/>
                    <a:pt x="353" y="328"/>
                  </a:cubicBezTo>
                  <a:cubicBezTo>
                    <a:pt x="464" y="361"/>
                    <a:pt x="585" y="385"/>
                    <a:pt x="700" y="385"/>
                  </a:cubicBezTo>
                  <a:cubicBezTo>
                    <a:pt x="725" y="385"/>
                    <a:pt x="749" y="384"/>
                    <a:pt x="773" y="382"/>
                  </a:cubicBezTo>
                  <a:cubicBezTo>
                    <a:pt x="719" y="219"/>
                    <a:pt x="610" y="97"/>
                    <a:pt x="448" y="43"/>
                  </a:cubicBezTo>
                  <a:cubicBezTo>
                    <a:pt x="375" y="14"/>
                    <a:pt x="302"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3106325" y="4347350"/>
              <a:ext cx="5675" cy="19100"/>
            </a:xfrm>
            <a:custGeom>
              <a:avLst/>
              <a:gdLst/>
              <a:ahLst/>
              <a:cxnLst/>
              <a:rect l="l" t="t" r="r" b="b"/>
              <a:pathLst>
                <a:path w="227" h="764" extrusionOk="0">
                  <a:moveTo>
                    <a:pt x="193" y="0"/>
                  </a:moveTo>
                  <a:cubicBezTo>
                    <a:pt x="183" y="0"/>
                    <a:pt x="173" y="7"/>
                    <a:pt x="173" y="20"/>
                  </a:cubicBezTo>
                  <a:lnTo>
                    <a:pt x="159" y="20"/>
                  </a:lnTo>
                  <a:cubicBezTo>
                    <a:pt x="173" y="264"/>
                    <a:pt x="118" y="509"/>
                    <a:pt x="10" y="726"/>
                  </a:cubicBezTo>
                  <a:cubicBezTo>
                    <a:pt x="0" y="745"/>
                    <a:pt x="18" y="764"/>
                    <a:pt x="34" y="764"/>
                  </a:cubicBezTo>
                  <a:cubicBezTo>
                    <a:pt x="40" y="764"/>
                    <a:pt x="47" y="761"/>
                    <a:pt x="51" y="753"/>
                  </a:cubicBezTo>
                  <a:cubicBezTo>
                    <a:pt x="159" y="522"/>
                    <a:pt x="227" y="278"/>
                    <a:pt x="213" y="20"/>
                  </a:cubicBezTo>
                  <a:cubicBezTo>
                    <a:pt x="213" y="7"/>
                    <a:pt x="203"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2"/>
            <p:cNvSpPr/>
            <p:nvPr/>
          </p:nvSpPr>
          <p:spPr>
            <a:xfrm>
              <a:off x="3103500" y="4356650"/>
              <a:ext cx="8500" cy="17675"/>
            </a:xfrm>
            <a:custGeom>
              <a:avLst/>
              <a:gdLst/>
              <a:ahLst/>
              <a:cxnLst/>
              <a:rect l="l" t="t" r="r" b="b"/>
              <a:pathLst>
                <a:path w="340" h="707" extrusionOk="0">
                  <a:moveTo>
                    <a:pt x="272" y="1"/>
                  </a:moveTo>
                  <a:cubicBezTo>
                    <a:pt x="177" y="96"/>
                    <a:pt x="109" y="204"/>
                    <a:pt x="55" y="326"/>
                  </a:cubicBezTo>
                  <a:cubicBezTo>
                    <a:pt x="1" y="449"/>
                    <a:pt x="1" y="584"/>
                    <a:pt x="55" y="706"/>
                  </a:cubicBezTo>
                  <a:lnTo>
                    <a:pt x="55" y="679"/>
                  </a:lnTo>
                  <a:cubicBezTo>
                    <a:pt x="164" y="598"/>
                    <a:pt x="245" y="489"/>
                    <a:pt x="299" y="367"/>
                  </a:cubicBezTo>
                  <a:cubicBezTo>
                    <a:pt x="340" y="245"/>
                    <a:pt x="340" y="109"/>
                    <a:pt x="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a:off x="3112325" y="4378025"/>
              <a:ext cx="19525" cy="11100"/>
            </a:xfrm>
            <a:custGeom>
              <a:avLst/>
              <a:gdLst/>
              <a:ahLst/>
              <a:cxnLst/>
              <a:rect l="l" t="t" r="r" b="b"/>
              <a:pathLst>
                <a:path w="781" h="444" extrusionOk="0">
                  <a:moveTo>
                    <a:pt x="41" y="0"/>
                  </a:moveTo>
                  <a:cubicBezTo>
                    <a:pt x="14" y="0"/>
                    <a:pt x="0" y="41"/>
                    <a:pt x="28" y="55"/>
                  </a:cubicBezTo>
                  <a:cubicBezTo>
                    <a:pt x="299" y="109"/>
                    <a:pt x="543" y="244"/>
                    <a:pt x="733" y="434"/>
                  </a:cubicBezTo>
                  <a:cubicBezTo>
                    <a:pt x="736" y="441"/>
                    <a:pt x="741" y="443"/>
                    <a:pt x="746" y="443"/>
                  </a:cubicBezTo>
                  <a:cubicBezTo>
                    <a:pt x="762" y="443"/>
                    <a:pt x="780" y="418"/>
                    <a:pt x="760" y="407"/>
                  </a:cubicBezTo>
                  <a:cubicBezTo>
                    <a:pt x="570" y="204"/>
                    <a:pt x="312" y="68"/>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2"/>
            <p:cNvSpPr/>
            <p:nvPr/>
          </p:nvSpPr>
          <p:spPr>
            <a:xfrm>
              <a:off x="3104875" y="4373875"/>
              <a:ext cx="18325" cy="8700"/>
            </a:xfrm>
            <a:custGeom>
              <a:avLst/>
              <a:gdLst/>
              <a:ahLst/>
              <a:cxnLst/>
              <a:rect l="l" t="t" r="r" b="b"/>
              <a:pathLst>
                <a:path w="733" h="348" extrusionOk="0">
                  <a:moveTo>
                    <a:pt x="229" y="0"/>
                  </a:moveTo>
                  <a:cubicBezTo>
                    <a:pt x="163" y="0"/>
                    <a:pt x="95" y="10"/>
                    <a:pt x="27" y="31"/>
                  </a:cubicBezTo>
                  <a:lnTo>
                    <a:pt x="0" y="17"/>
                  </a:lnTo>
                  <a:lnTo>
                    <a:pt x="0" y="17"/>
                  </a:lnTo>
                  <a:cubicBezTo>
                    <a:pt x="68" y="153"/>
                    <a:pt x="190" y="248"/>
                    <a:pt x="339" y="302"/>
                  </a:cubicBezTo>
                  <a:cubicBezTo>
                    <a:pt x="431" y="332"/>
                    <a:pt x="530" y="348"/>
                    <a:pt x="631" y="348"/>
                  </a:cubicBezTo>
                  <a:cubicBezTo>
                    <a:pt x="665" y="348"/>
                    <a:pt x="699" y="346"/>
                    <a:pt x="732" y="343"/>
                  </a:cubicBezTo>
                  <a:cubicBezTo>
                    <a:pt x="678" y="193"/>
                    <a:pt x="570" y="85"/>
                    <a:pt x="420" y="31"/>
                  </a:cubicBezTo>
                  <a:cubicBezTo>
                    <a:pt x="359" y="10"/>
                    <a:pt x="295"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2"/>
            <p:cNvSpPr/>
            <p:nvPr/>
          </p:nvSpPr>
          <p:spPr>
            <a:xfrm>
              <a:off x="3041750" y="4333275"/>
              <a:ext cx="191650" cy="95175"/>
            </a:xfrm>
            <a:custGeom>
              <a:avLst/>
              <a:gdLst/>
              <a:ahLst/>
              <a:cxnLst/>
              <a:rect l="l" t="t" r="r" b="b"/>
              <a:pathLst>
                <a:path w="7666" h="3807" extrusionOk="0">
                  <a:moveTo>
                    <a:pt x="7584" y="0"/>
                  </a:moveTo>
                  <a:cubicBezTo>
                    <a:pt x="6526" y="122"/>
                    <a:pt x="5482" y="366"/>
                    <a:pt x="4492" y="719"/>
                  </a:cubicBezTo>
                  <a:cubicBezTo>
                    <a:pt x="3339" y="1085"/>
                    <a:pt x="2254" y="1641"/>
                    <a:pt x="1291" y="2360"/>
                  </a:cubicBezTo>
                  <a:cubicBezTo>
                    <a:pt x="789" y="2740"/>
                    <a:pt x="369" y="3187"/>
                    <a:pt x="30" y="3716"/>
                  </a:cubicBezTo>
                  <a:cubicBezTo>
                    <a:pt x="1" y="3765"/>
                    <a:pt x="48" y="3806"/>
                    <a:pt x="92" y="3806"/>
                  </a:cubicBezTo>
                  <a:cubicBezTo>
                    <a:pt x="109" y="3806"/>
                    <a:pt x="127" y="3799"/>
                    <a:pt x="138" y="3784"/>
                  </a:cubicBezTo>
                  <a:lnTo>
                    <a:pt x="138" y="3770"/>
                  </a:lnTo>
                  <a:cubicBezTo>
                    <a:pt x="735" y="2807"/>
                    <a:pt x="1698" y="2129"/>
                    <a:pt x="2674" y="1600"/>
                  </a:cubicBezTo>
                  <a:cubicBezTo>
                    <a:pt x="3719" y="1072"/>
                    <a:pt x="4831" y="678"/>
                    <a:pt x="5970" y="421"/>
                  </a:cubicBezTo>
                  <a:cubicBezTo>
                    <a:pt x="6499" y="285"/>
                    <a:pt x="7041" y="190"/>
                    <a:pt x="7584" y="122"/>
                  </a:cubicBezTo>
                  <a:cubicBezTo>
                    <a:pt x="7665" y="109"/>
                    <a:pt x="7665" y="0"/>
                    <a:pt x="7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a:off x="2805150" y="4351115"/>
              <a:ext cx="238440" cy="166608"/>
            </a:xfrm>
            <a:custGeom>
              <a:avLst/>
              <a:gdLst/>
              <a:ahLst/>
              <a:cxnLst/>
              <a:rect l="l" t="t" r="r" b="b"/>
              <a:pathLst>
                <a:path w="4734" h="5764" extrusionOk="0">
                  <a:moveTo>
                    <a:pt x="2374" y="0"/>
                  </a:moveTo>
                  <a:cubicBezTo>
                    <a:pt x="1058" y="0"/>
                    <a:pt x="0" y="1288"/>
                    <a:pt x="0" y="2875"/>
                  </a:cubicBezTo>
                  <a:cubicBezTo>
                    <a:pt x="0" y="4462"/>
                    <a:pt x="1058" y="5764"/>
                    <a:pt x="2374" y="5764"/>
                  </a:cubicBezTo>
                  <a:cubicBezTo>
                    <a:pt x="3676" y="5764"/>
                    <a:pt x="4733" y="4462"/>
                    <a:pt x="4733" y="2875"/>
                  </a:cubicBezTo>
                  <a:cubicBezTo>
                    <a:pt x="4733" y="1288"/>
                    <a:pt x="3676" y="0"/>
                    <a:pt x="2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2"/>
            <p:cNvSpPr/>
            <p:nvPr/>
          </p:nvSpPr>
          <p:spPr>
            <a:xfrm>
              <a:off x="2764450" y="4305800"/>
              <a:ext cx="73600" cy="132925"/>
            </a:xfrm>
            <a:custGeom>
              <a:avLst/>
              <a:gdLst/>
              <a:ahLst/>
              <a:cxnLst/>
              <a:rect l="l" t="t" r="r" b="b"/>
              <a:pathLst>
                <a:path w="2944" h="5317" extrusionOk="0">
                  <a:moveTo>
                    <a:pt x="2795" y="1"/>
                  </a:moveTo>
                  <a:cubicBezTo>
                    <a:pt x="910" y="1045"/>
                    <a:pt x="1" y="3242"/>
                    <a:pt x="598" y="5317"/>
                  </a:cubicBezTo>
                  <a:lnTo>
                    <a:pt x="1452" y="5263"/>
                  </a:lnTo>
                  <a:cubicBezTo>
                    <a:pt x="1520" y="5005"/>
                    <a:pt x="1710" y="4829"/>
                    <a:pt x="1886" y="4639"/>
                  </a:cubicBezTo>
                  <a:cubicBezTo>
                    <a:pt x="2401" y="4001"/>
                    <a:pt x="2740" y="3242"/>
                    <a:pt x="2835" y="2428"/>
                  </a:cubicBezTo>
                  <a:cubicBezTo>
                    <a:pt x="2944" y="1628"/>
                    <a:pt x="2930" y="801"/>
                    <a:pt x="2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2"/>
            <p:cNvSpPr/>
            <p:nvPr/>
          </p:nvSpPr>
          <p:spPr>
            <a:xfrm>
              <a:off x="2803800" y="4343775"/>
              <a:ext cx="65450" cy="93275"/>
            </a:xfrm>
            <a:custGeom>
              <a:avLst/>
              <a:gdLst/>
              <a:ahLst/>
              <a:cxnLst/>
              <a:rect l="l" t="t" r="r" b="b"/>
              <a:pathLst>
                <a:path w="2618" h="3731" extrusionOk="0">
                  <a:moveTo>
                    <a:pt x="2618" y="1"/>
                  </a:moveTo>
                  <a:lnTo>
                    <a:pt x="2618" y="1"/>
                  </a:lnTo>
                  <a:cubicBezTo>
                    <a:pt x="1953" y="407"/>
                    <a:pt x="1370" y="923"/>
                    <a:pt x="868" y="1506"/>
                  </a:cubicBezTo>
                  <a:cubicBezTo>
                    <a:pt x="366" y="2103"/>
                    <a:pt x="54" y="2835"/>
                    <a:pt x="0" y="3622"/>
                  </a:cubicBezTo>
                  <a:lnTo>
                    <a:pt x="1112" y="3730"/>
                  </a:lnTo>
                  <a:cubicBezTo>
                    <a:pt x="2048" y="2713"/>
                    <a:pt x="2590" y="1384"/>
                    <a:pt x="2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2"/>
            <p:cNvSpPr/>
            <p:nvPr/>
          </p:nvSpPr>
          <p:spPr>
            <a:xfrm>
              <a:off x="3010600" y="4265450"/>
              <a:ext cx="116325" cy="200075"/>
            </a:xfrm>
            <a:custGeom>
              <a:avLst/>
              <a:gdLst/>
              <a:ahLst/>
              <a:cxnLst/>
              <a:rect l="l" t="t" r="r" b="b"/>
              <a:pathLst>
                <a:path w="4653" h="8003" extrusionOk="0">
                  <a:moveTo>
                    <a:pt x="4653" y="1"/>
                  </a:moveTo>
                  <a:lnTo>
                    <a:pt x="4653" y="1"/>
                  </a:lnTo>
                  <a:cubicBezTo>
                    <a:pt x="2673" y="1357"/>
                    <a:pt x="1357" y="3473"/>
                    <a:pt x="476" y="5697"/>
                  </a:cubicBezTo>
                  <a:cubicBezTo>
                    <a:pt x="218" y="6321"/>
                    <a:pt x="1" y="6972"/>
                    <a:pt x="42" y="7636"/>
                  </a:cubicBezTo>
                  <a:lnTo>
                    <a:pt x="747" y="8002"/>
                  </a:lnTo>
                  <a:cubicBezTo>
                    <a:pt x="964" y="4937"/>
                    <a:pt x="2361" y="2062"/>
                    <a:pt x="4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2"/>
            <p:cNvSpPr/>
            <p:nvPr/>
          </p:nvSpPr>
          <p:spPr>
            <a:xfrm>
              <a:off x="3020100" y="4297325"/>
              <a:ext cx="126150" cy="161075"/>
            </a:xfrm>
            <a:custGeom>
              <a:avLst/>
              <a:gdLst/>
              <a:ahLst/>
              <a:cxnLst/>
              <a:rect l="l" t="t" r="r" b="b"/>
              <a:pathLst>
                <a:path w="5046" h="6443" extrusionOk="0">
                  <a:moveTo>
                    <a:pt x="5046" y="1"/>
                  </a:moveTo>
                  <a:lnTo>
                    <a:pt x="5046" y="1"/>
                  </a:lnTo>
                  <a:cubicBezTo>
                    <a:pt x="2672" y="1520"/>
                    <a:pt x="896" y="3784"/>
                    <a:pt x="1" y="6443"/>
                  </a:cubicBezTo>
                  <a:lnTo>
                    <a:pt x="1357" y="5981"/>
                  </a:lnTo>
                  <a:cubicBezTo>
                    <a:pt x="1411" y="4096"/>
                    <a:pt x="2754" y="2523"/>
                    <a:pt x="4028" y="1126"/>
                  </a:cubicBezTo>
                  <a:cubicBezTo>
                    <a:pt x="4368" y="760"/>
                    <a:pt x="4707" y="380"/>
                    <a:pt x="5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3003150" y="4420350"/>
              <a:ext cx="83425" cy="227150"/>
            </a:xfrm>
            <a:custGeom>
              <a:avLst/>
              <a:gdLst/>
              <a:ahLst/>
              <a:cxnLst/>
              <a:rect l="l" t="t" r="r" b="b"/>
              <a:pathLst>
                <a:path w="3337" h="9086" extrusionOk="0">
                  <a:moveTo>
                    <a:pt x="1777" y="0"/>
                  </a:moveTo>
                  <a:cubicBezTo>
                    <a:pt x="1287" y="0"/>
                    <a:pt x="819" y="311"/>
                    <a:pt x="543" y="708"/>
                  </a:cubicBezTo>
                  <a:cubicBezTo>
                    <a:pt x="217" y="1169"/>
                    <a:pt x="95" y="1725"/>
                    <a:pt x="0" y="2295"/>
                  </a:cubicBezTo>
                  <a:lnTo>
                    <a:pt x="1438" y="4559"/>
                  </a:lnTo>
                  <a:cubicBezTo>
                    <a:pt x="1831" y="5916"/>
                    <a:pt x="1018" y="7516"/>
                    <a:pt x="1750" y="8723"/>
                  </a:cubicBezTo>
                  <a:cubicBezTo>
                    <a:pt x="1859" y="8911"/>
                    <a:pt x="2085" y="9086"/>
                    <a:pt x="2283" y="9086"/>
                  </a:cubicBezTo>
                  <a:cubicBezTo>
                    <a:pt x="2355" y="9086"/>
                    <a:pt x="2424" y="9062"/>
                    <a:pt x="2482" y="9008"/>
                  </a:cubicBezTo>
                  <a:cubicBezTo>
                    <a:pt x="2550" y="8940"/>
                    <a:pt x="2591" y="8845"/>
                    <a:pt x="2604" y="8764"/>
                  </a:cubicBezTo>
                  <a:cubicBezTo>
                    <a:pt x="2971" y="7584"/>
                    <a:pt x="2564" y="6322"/>
                    <a:pt x="2672" y="5088"/>
                  </a:cubicBezTo>
                  <a:cubicBezTo>
                    <a:pt x="2740" y="4370"/>
                    <a:pt x="2998" y="3664"/>
                    <a:pt x="3147" y="2946"/>
                  </a:cubicBezTo>
                  <a:cubicBezTo>
                    <a:pt x="3296" y="2227"/>
                    <a:pt x="3337" y="1440"/>
                    <a:pt x="2984" y="803"/>
                  </a:cubicBezTo>
                  <a:cubicBezTo>
                    <a:pt x="2781" y="396"/>
                    <a:pt x="2401" y="111"/>
                    <a:pt x="1967" y="16"/>
                  </a:cubicBezTo>
                  <a:cubicBezTo>
                    <a:pt x="1903" y="5"/>
                    <a:pt x="1840" y="0"/>
                    <a:pt x="1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3021125" y="4424375"/>
              <a:ext cx="132250" cy="188425"/>
            </a:xfrm>
            <a:custGeom>
              <a:avLst/>
              <a:gdLst/>
              <a:ahLst/>
              <a:cxnLst/>
              <a:rect l="l" t="t" r="r" b="b"/>
              <a:pathLst>
                <a:path w="5290" h="7537" extrusionOk="0">
                  <a:moveTo>
                    <a:pt x="2213" y="0"/>
                  </a:moveTo>
                  <a:cubicBezTo>
                    <a:pt x="1966" y="0"/>
                    <a:pt x="1721" y="48"/>
                    <a:pt x="1492" y="154"/>
                  </a:cubicBezTo>
                  <a:cubicBezTo>
                    <a:pt x="719" y="506"/>
                    <a:pt x="326" y="1347"/>
                    <a:pt x="0" y="2134"/>
                  </a:cubicBezTo>
                  <a:lnTo>
                    <a:pt x="624" y="1361"/>
                  </a:lnTo>
                  <a:cubicBezTo>
                    <a:pt x="762" y="1199"/>
                    <a:pt x="962" y="1128"/>
                    <a:pt x="1170" y="1128"/>
                  </a:cubicBezTo>
                  <a:cubicBezTo>
                    <a:pt x="1453" y="1128"/>
                    <a:pt x="1752" y="1258"/>
                    <a:pt x="1940" y="1469"/>
                  </a:cubicBezTo>
                  <a:cubicBezTo>
                    <a:pt x="2279" y="1849"/>
                    <a:pt x="2346" y="2378"/>
                    <a:pt x="2387" y="2879"/>
                  </a:cubicBezTo>
                  <a:cubicBezTo>
                    <a:pt x="2455" y="3897"/>
                    <a:pt x="2414" y="4927"/>
                    <a:pt x="2577" y="5931"/>
                  </a:cubicBezTo>
                  <a:cubicBezTo>
                    <a:pt x="2618" y="6338"/>
                    <a:pt x="2740" y="6717"/>
                    <a:pt x="2957" y="7043"/>
                  </a:cubicBezTo>
                  <a:cubicBezTo>
                    <a:pt x="3167" y="7352"/>
                    <a:pt x="3511" y="7537"/>
                    <a:pt x="3868" y="7537"/>
                  </a:cubicBezTo>
                  <a:cubicBezTo>
                    <a:pt x="3903" y="7537"/>
                    <a:pt x="3939" y="7535"/>
                    <a:pt x="3974" y="7531"/>
                  </a:cubicBezTo>
                  <a:cubicBezTo>
                    <a:pt x="4489" y="7450"/>
                    <a:pt x="4815" y="6934"/>
                    <a:pt x="4964" y="6433"/>
                  </a:cubicBezTo>
                  <a:cubicBezTo>
                    <a:pt x="5289" y="5416"/>
                    <a:pt x="5222" y="4331"/>
                    <a:pt x="5018" y="3286"/>
                  </a:cubicBezTo>
                  <a:cubicBezTo>
                    <a:pt x="4855" y="2391"/>
                    <a:pt x="4571" y="1483"/>
                    <a:pt x="3960" y="818"/>
                  </a:cubicBezTo>
                  <a:cubicBezTo>
                    <a:pt x="3519" y="328"/>
                    <a:pt x="2858" y="0"/>
                    <a:pt x="2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2"/>
            <p:cNvSpPr/>
            <p:nvPr/>
          </p:nvSpPr>
          <p:spPr>
            <a:xfrm>
              <a:off x="3079775" y="4427850"/>
              <a:ext cx="43750" cy="159750"/>
            </a:xfrm>
            <a:custGeom>
              <a:avLst/>
              <a:gdLst/>
              <a:ahLst/>
              <a:cxnLst/>
              <a:rect l="l" t="t" r="r" b="b"/>
              <a:pathLst>
                <a:path w="1750" h="6390" extrusionOk="0">
                  <a:moveTo>
                    <a:pt x="123" y="1"/>
                  </a:moveTo>
                  <a:cubicBezTo>
                    <a:pt x="0" y="1"/>
                    <a:pt x="0" y="191"/>
                    <a:pt x="123" y="191"/>
                  </a:cubicBezTo>
                  <a:cubicBezTo>
                    <a:pt x="706" y="191"/>
                    <a:pt x="1113" y="720"/>
                    <a:pt x="1302" y="1222"/>
                  </a:cubicBezTo>
                  <a:cubicBezTo>
                    <a:pt x="1465" y="1764"/>
                    <a:pt x="1533" y="2334"/>
                    <a:pt x="1479" y="2903"/>
                  </a:cubicBezTo>
                  <a:cubicBezTo>
                    <a:pt x="1411" y="4042"/>
                    <a:pt x="1140" y="5195"/>
                    <a:pt x="1465" y="6321"/>
                  </a:cubicBezTo>
                  <a:cubicBezTo>
                    <a:pt x="1476" y="6369"/>
                    <a:pt x="1512" y="6390"/>
                    <a:pt x="1549" y="6390"/>
                  </a:cubicBezTo>
                  <a:cubicBezTo>
                    <a:pt x="1606" y="6390"/>
                    <a:pt x="1666" y="6341"/>
                    <a:pt x="1641" y="6267"/>
                  </a:cubicBezTo>
                  <a:cubicBezTo>
                    <a:pt x="1370" y="5317"/>
                    <a:pt x="1547" y="4314"/>
                    <a:pt x="1628" y="3351"/>
                  </a:cubicBezTo>
                  <a:cubicBezTo>
                    <a:pt x="1723" y="2456"/>
                    <a:pt x="1750" y="1439"/>
                    <a:pt x="1221" y="665"/>
                  </a:cubicBezTo>
                  <a:cubicBezTo>
                    <a:pt x="991" y="272"/>
                    <a:pt x="584" y="28"/>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2"/>
            <p:cNvSpPr/>
            <p:nvPr/>
          </p:nvSpPr>
          <p:spPr>
            <a:xfrm>
              <a:off x="3098700" y="4535275"/>
              <a:ext cx="20550" cy="35400"/>
            </a:xfrm>
            <a:custGeom>
              <a:avLst/>
              <a:gdLst/>
              <a:ahLst/>
              <a:cxnLst/>
              <a:rect l="l" t="t" r="r" b="b"/>
              <a:pathLst>
                <a:path w="822" h="1416" extrusionOk="0">
                  <a:moveTo>
                    <a:pt x="693" y="1"/>
                  </a:moveTo>
                  <a:cubicBezTo>
                    <a:pt x="662" y="1"/>
                    <a:pt x="631" y="17"/>
                    <a:pt x="613" y="57"/>
                  </a:cubicBezTo>
                  <a:cubicBezTo>
                    <a:pt x="328" y="423"/>
                    <a:pt x="139" y="844"/>
                    <a:pt x="17" y="1305"/>
                  </a:cubicBezTo>
                  <a:cubicBezTo>
                    <a:pt x="0" y="1370"/>
                    <a:pt x="57" y="1415"/>
                    <a:pt x="114" y="1415"/>
                  </a:cubicBezTo>
                  <a:cubicBezTo>
                    <a:pt x="152" y="1415"/>
                    <a:pt x="190" y="1395"/>
                    <a:pt x="206" y="1346"/>
                  </a:cubicBezTo>
                  <a:cubicBezTo>
                    <a:pt x="315" y="912"/>
                    <a:pt x="518" y="505"/>
                    <a:pt x="776" y="152"/>
                  </a:cubicBezTo>
                  <a:cubicBezTo>
                    <a:pt x="822" y="70"/>
                    <a:pt x="757" y="1"/>
                    <a:pt x="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3095375" y="4501475"/>
              <a:ext cx="25600" cy="31275"/>
            </a:xfrm>
            <a:custGeom>
              <a:avLst/>
              <a:gdLst/>
              <a:ahLst/>
              <a:cxnLst/>
              <a:rect l="l" t="t" r="r" b="b"/>
              <a:pathLst>
                <a:path w="1024" h="1251" extrusionOk="0">
                  <a:moveTo>
                    <a:pt x="879" y="1"/>
                  </a:moveTo>
                  <a:cubicBezTo>
                    <a:pt x="857" y="1"/>
                    <a:pt x="835" y="8"/>
                    <a:pt x="814" y="26"/>
                  </a:cubicBezTo>
                  <a:cubicBezTo>
                    <a:pt x="461" y="324"/>
                    <a:pt x="190" y="704"/>
                    <a:pt x="14" y="1138"/>
                  </a:cubicBezTo>
                  <a:cubicBezTo>
                    <a:pt x="0" y="1179"/>
                    <a:pt x="27" y="1233"/>
                    <a:pt x="82" y="1247"/>
                  </a:cubicBezTo>
                  <a:cubicBezTo>
                    <a:pt x="89" y="1249"/>
                    <a:pt x="96" y="1250"/>
                    <a:pt x="104" y="1250"/>
                  </a:cubicBezTo>
                  <a:cubicBezTo>
                    <a:pt x="140" y="1250"/>
                    <a:pt x="179" y="1224"/>
                    <a:pt x="190" y="1179"/>
                  </a:cubicBezTo>
                  <a:cubicBezTo>
                    <a:pt x="367" y="785"/>
                    <a:pt x="624" y="433"/>
                    <a:pt x="950" y="162"/>
                  </a:cubicBezTo>
                  <a:cubicBezTo>
                    <a:pt x="1024" y="98"/>
                    <a:pt x="957" y="1"/>
                    <a:pt x="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2"/>
            <p:cNvSpPr/>
            <p:nvPr/>
          </p:nvSpPr>
          <p:spPr>
            <a:xfrm>
              <a:off x="3095375" y="4468125"/>
              <a:ext cx="23425" cy="24525"/>
            </a:xfrm>
            <a:custGeom>
              <a:avLst/>
              <a:gdLst/>
              <a:ahLst/>
              <a:cxnLst/>
              <a:rect l="l" t="t" r="r" b="b"/>
              <a:pathLst>
                <a:path w="937" h="981" extrusionOk="0">
                  <a:moveTo>
                    <a:pt x="828" y="0"/>
                  </a:moveTo>
                  <a:cubicBezTo>
                    <a:pt x="804" y="0"/>
                    <a:pt x="780" y="11"/>
                    <a:pt x="760" y="31"/>
                  </a:cubicBezTo>
                  <a:cubicBezTo>
                    <a:pt x="475" y="261"/>
                    <a:pt x="231" y="533"/>
                    <a:pt x="27" y="845"/>
                  </a:cubicBezTo>
                  <a:cubicBezTo>
                    <a:pt x="0" y="885"/>
                    <a:pt x="14" y="940"/>
                    <a:pt x="55" y="967"/>
                  </a:cubicBezTo>
                  <a:cubicBezTo>
                    <a:pt x="69" y="976"/>
                    <a:pt x="87" y="981"/>
                    <a:pt x="105" y="981"/>
                  </a:cubicBezTo>
                  <a:cubicBezTo>
                    <a:pt x="138" y="981"/>
                    <a:pt x="173" y="966"/>
                    <a:pt x="190" y="940"/>
                  </a:cubicBezTo>
                  <a:cubicBezTo>
                    <a:pt x="380" y="641"/>
                    <a:pt x="624" y="384"/>
                    <a:pt x="895" y="167"/>
                  </a:cubicBezTo>
                  <a:cubicBezTo>
                    <a:pt x="936" y="126"/>
                    <a:pt x="936" y="58"/>
                    <a:pt x="895" y="31"/>
                  </a:cubicBezTo>
                  <a:cubicBezTo>
                    <a:pt x="875" y="11"/>
                    <a:pt x="85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a:off x="3113450" y="4556300"/>
              <a:ext cx="16875" cy="16700"/>
            </a:xfrm>
            <a:custGeom>
              <a:avLst/>
              <a:gdLst/>
              <a:ahLst/>
              <a:cxnLst/>
              <a:rect l="l" t="t" r="r" b="b"/>
              <a:pathLst>
                <a:path w="675" h="668" extrusionOk="0">
                  <a:moveTo>
                    <a:pt x="134" y="0"/>
                  </a:moveTo>
                  <a:cubicBezTo>
                    <a:pt x="51" y="0"/>
                    <a:pt x="1" y="123"/>
                    <a:pt x="91" y="179"/>
                  </a:cubicBezTo>
                  <a:lnTo>
                    <a:pt x="105" y="193"/>
                  </a:lnTo>
                  <a:cubicBezTo>
                    <a:pt x="132" y="206"/>
                    <a:pt x="145" y="220"/>
                    <a:pt x="172" y="233"/>
                  </a:cubicBezTo>
                  <a:lnTo>
                    <a:pt x="200" y="247"/>
                  </a:lnTo>
                  <a:lnTo>
                    <a:pt x="213" y="261"/>
                  </a:lnTo>
                  <a:cubicBezTo>
                    <a:pt x="254" y="288"/>
                    <a:pt x="294" y="328"/>
                    <a:pt x="335" y="369"/>
                  </a:cubicBezTo>
                  <a:cubicBezTo>
                    <a:pt x="349" y="383"/>
                    <a:pt x="362" y="410"/>
                    <a:pt x="389" y="423"/>
                  </a:cubicBezTo>
                  <a:lnTo>
                    <a:pt x="389" y="437"/>
                  </a:lnTo>
                  <a:lnTo>
                    <a:pt x="417" y="478"/>
                  </a:lnTo>
                  <a:cubicBezTo>
                    <a:pt x="444" y="518"/>
                    <a:pt x="471" y="573"/>
                    <a:pt x="484" y="613"/>
                  </a:cubicBezTo>
                  <a:cubicBezTo>
                    <a:pt x="502" y="649"/>
                    <a:pt x="539" y="667"/>
                    <a:pt x="573" y="667"/>
                  </a:cubicBezTo>
                  <a:cubicBezTo>
                    <a:pt x="590" y="667"/>
                    <a:pt x="606" y="663"/>
                    <a:pt x="620" y="654"/>
                  </a:cubicBezTo>
                  <a:cubicBezTo>
                    <a:pt x="661" y="627"/>
                    <a:pt x="674" y="559"/>
                    <a:pt x="661" y="518"/>
                  </a:cubicBezTo>
                  <a:cubicBezTo>
                    <a:pt x="566" y="301"/>
                    <a:pt x="403" y="125"/>
                    <a:pt x="186" y="16"/>
                  </a:cubicBezTo>
                  <a:cubicBezTo>
                    <a:pt x="168" y="5"/>
                    <a:pt x="150"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3020450" y="4387150"/>
              <a:ext cx="165125" cy="161900"/>
            </a:xfrm>
            <a:custGeom>
              <a:avLst/>
              <a:gdLst/>
              <a:ahLst/>
              <a:cxnLst/>
              <a:rect l="l" t="t" r="r" b="b"/>
              <a:pathLst>
                <a:path w="6605" h="6476" extrusionOk="0">
                  <a:moveTo>
                    <a:pt x="2873" y="1"/>
                  </a:moveTo>
                  <a:cubicBezTo>
                    <a:pt x="2180" y="1"/>
                    <a:pt x="1508" y="372"/>
                    <a:pt x="1044" y="897"/>
                  </a:cubicBezTo>
                  <a:cubicBezTo>
                    <a:pt x="529" y="1480"/>
                    <a:pt x="231" y="2212"/>
                    <a:pt x="0" y="2958"/>
                  </a:cubicBezTo>
                  <a:lnTo>
                    <a:pt x="448" y="3053"/>
                  </a:lnTo>
                  <a:cubicBezTo>
                    <a:pt x="502" y="2551"/>
                    <a:pt x="1017" y="2171"/>
                    <a:pt x="1519" y="2131"/>
                  </a:cubicBezTo>
                  <a:cubicBezTo>
                    <a:pt x="1537" y="2130"/>
                    <a:pt x="1554" y="2130"/>
                    <a:pt x="1572" y="2130"/>
                  </a:cubicBezTo>
                  <a:cubicBezTo>
                    <a:pt x="2081" y="2130"/>
                    <a:pt x="2562" y="2319"/>
                    <a:pt x="2916" y="2673"/>
                  </a:cubicBezTo>
                  <a:cubicBezTo>
                    <a:pt x="3282" y="3039"/>
                    <a:pt x="3594" y="3446"/>
                    <a:pt x="3852" y="3894"/>
                  </a:cubicBezTo>
                  <a:lnTo>
                    <a:pt x="5018" y="5765"/>
                  </a:lnTo>
                  <a:cubicBezTo>
                    <a:pt x="5234" y="6109"/>
                    <a:pt x="5522" y="6476"/>
                    <a:pt x="5903" y="6476"/>
                  </a:cubicBezTo>
                  <a:cubicBezTo>
                    <a:pt x="5929" y="6476"/>
                    <a:pt x="5955" y="6474"/>
                    <a:pt x="5981" y="6471"/>
                  </a:cubicBezTo>
                  <a:cubicBezTo>
                    <a:pt x="6252" y="6416"/>
                    <a:pt x="6456" y="6213"/>
                    <a:pt x="6537" y="5942"/>
                  </a:cubicBezTo>
                  <a:cubicBezTo>
                    <a:pt x="6605" y="5684"/>
                    <a:pt x="6605" y="5413"/>
                    <a:pt x="6564" y="5155"/>
                  </a:cubicBezTo>
                  <a:cubicBezTo>
                    <a:pt x="6388" y="3799"/>
                    <a:pt x="5872" y="2510"/>
                    <a:pt x="5059" y="1412"/>
                  </a:cubicBezTo>
                  <a:cubicBezTo>
                    <a:pt x="4571" y="747"/>
                    <a:pt x="3920" y="124"/>
                    <a:pt x="3106" y="15"/>
                  </a:cubicBezTo>
                  <a:cubicBezTo>
                    <a:pt x="3028" y="6"/>
                    <a:pt x="2951"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a:off x="3021850" y="4404800"/>
              <a:ext cx="145550" cy="102475"/>
            </a:xfrm>
            <a:custGeom>
              <a:avLst/>
              <a:gdLst/>
              <a:ahLst/>
              <a:cxnLst/>
              <a:rect l="l" t="t" r="r" b="b"/>
              <a:pathLst>
                <a:path w="5822" h="4099" extrusionOk="0">
                  <a:moveTo>
                    <a:pt x="2684" y="1"/>
                  </a:moveTo>
                  <a:cubicBezTo>
                    <a:pt x="2087" y="14"/>
                    <a:pt x="1517" y="231"/>
                    <a:pt x="1070" y="611"/>
                  </a:cubicBezTo>
                  <a:cubicBezTo>
                    <a:pt x="582" y="991"/>
                    <a:pt x="215" y="1506"/>
                    <a:pt x="26" y="2089"/>
                  </a:cubicBezTo>
                  <a:cubicBezTo>
                    <a:pt x="1" y="2163"/>
                    <a:pt x="56" y="2212"/>
                    <a:pt x="112" y="2212"/>
                  </a:cubicBezTo>
                  <a:cubicBezTo>
                    <a:pt x="149" y="2212"/>
                    <a:pt x="186" y="2192"/>
                    <a:pt x="202" y="2144"/>
                  </a:cubicBezTo>
                  <a:cubicBezTo>
                    <a:pt x="527" y="1154"/>
                    <a:pt x="1504" y="204"/>
                    <a:pt x="2602" y="191"/>
                  </a:cubicBezTo>
                  <a:cubicBezTo>
                    <a:pt x="2609" y="191"/>
                    <a:pt x="2616" y="190"/>
                    <a:pt x="2622" y="190"/>
                  </a:cubicBezTo>
                  <a:cubicBezTo>
                    <a:pt x="3763" y="190"/>
                    <a:pt x="4449" y="1335"/>
                    <a:pt x="4826" y="2266"/>
                  </a:cubicBezTo>
                  <a:cubicBezTo>
                    <a:pt x="5071" y="2862"/>
                    <a:pt x="5274" y="3486"/>
                    <a:pt x="5613" y="4042"/>
                  </a:cubicBezTo>
                  <a:cubicBezTo>
                    <a:pt x="5631" y="4082"/>
                    <a:pt x="5662" y="4099"/>
                    <a:pt x="5693" y="4099"/>
                  </a:cubicBezTo>
                  <a:cubicBezTo>
                    <a:pt x="5757" y="4099"/>
                    <a:pt x="5821" y="4029"/>
                    <a:pt x="5776" y="3947"/>
                  </a:cubicBezTo>
                  <a:cubicBezTo>
                    <a:pt x="5138" y="2889"/>
                    <a:pt x="4976" y="1560"/>
                    <a:pt x="4067" y="665"/>
                  </a:cubicBezTo>
                  <a:cubicBezTo>
                    <a:pt x="3701" y="272"/>
                    <a:pt x="3213" y="41"/>
                    <a:pt x="2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a:off x="3125675" y="4428900"/>
              <a:ext cx="10400" cy="43875"/>
            </a:xfrm>
            <a:custGeom>
              <a:avLst/>
              <a:gdLst/>
              <a:ahLst/>
              <a:cxnLst/>
              <a:rect l="l" t="t" r="r" b="b"/>
              <a:pathLst>
                <a:path w="416" h="1755" extrusionOk="0">
                  <a:moveTo>
                    <a:pt x="137" y="0"/>
                  </a:moveTo>
                  <a:cubicBezTo>
                    <a:pt x="66" y="0"/>
                    <a:pt x="0" y="89"/>
                    <a:pt x="63" y="162"/>
                  </a:cubicBezTo>
                  <a:cubicBezTo>
                    <a:pt x="185" y="366"/>
                    <a:pt x="226" y="610"/>
                    <a:pt x="158" y="827"/>
                  </a:cubicBezTo>
                  <a:cubicBezTo>
                    <a:pt x="77" y="1098"/>
                    <a:pt x="36" y="1383"/>
                    <a:pt x="36" y="1668"/>
                  </a:cubicBezTo>
                  <a:cubicBezTo>
                    <a:pt x="43" y="1724"/>
                    <a:pt x="97" y="1754"/>
                    <a:pt x="145" y="1754"/>
                  </a:cubicBezTo>
                  <a:cubicBezTo>
                    <a:pt x="191" y="1754"/>
                    <a:pt x="232" y="1727"/>
                    <a:pt x="226" y="1668"/>
                  </a:cubicBezTo>
                  <a:cubicBezTo>
                    <a:pt x="199" y="1356"/>
                    <a:pt x="321" y="1057"/>
                    <a:pt x="362" y="759"/>
                  </a:cubicBezTo>
                  <a:cubicBezTo>
                    <a:pt x="416" y="501"/>
                    <a:pt x="348" y="244"/>
                    <a:pt x="199" y="27"/>
                  </a:cubicBezTo>
                  <a:cubicBezTo>
                    <a:pt x="180" y="8"/>
                    <a:pt x="158"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a:off x="3104000" y="4410100"/>
              <a:ext cx="13425" cy="36825"/>
            </a:xfrm>
            <a:custGeom>
              <a:avLst/>
              <a:gdLst/>
              <a:ahLst/>
              <a:cxnLst/>
              <a:rect l="l" t="t" r="r" b="b"/>
              <a:pathLst>
                <a:path w="537" h="1473" extrusionOk="0">
                  <a:moveTo>
                    <a:pt x="134" y="1"/>
                  </a:moveTo>
                  <a:cubicBezTo>
                    <a:pt x="64" y="1"/>
                    <a:pt x="0" y="96"/>
                    <a:pt x="62" y="168"/>
                  </a:cubicBezTo>
                  <a:cubicBezTo>
                    <a:pt x="198" y="318"/>
                    <a:pt x="171" y="548"/>
                    <a:pt x="144" y="738"/>
                  </a:cubicBezTo>
                  <a:cubicBezTo>
                    <a:pt x="89" y="955"/>
                    <a:pt x="89" y="1186"/>
                    <a:pt x="144" y="1403"/>
                  </a:cubicBezTo>
                  <a:cubicBezTo>
                    <a:pt x="160" y="1452"/>
                    <a:pt x="198" y="1472"/>
                    <a:pt x="236" y="1472"/>
                  </a:cubicBezTo>
                  <a:cubicBezTo>
                    <a:pt x="293" y="1472"/>
                    <a:pt x="350" y="1427"/>
                    <a:pt x="333" y="1362"/>
                  </a:cubicBezTo>
                  <a:cubicBezTo>
                    <a:pt x="198" y="928"/>
                    <a:pt x="537" y="413"/>
                    <a:pt x="198" y="33"/>
                  </a:cubicBezTo>
                  <a:cubicBezTo>
                    <a:pt x="178" y="10"/>
                    <a:pt x="156"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a:off x="3118075" y="4416925"/>
              <a:ext cx="20500" cy="8325"/>
            </a:xfrm>
            <a:custGeom>
              <a:avLst/>
              <a:gdLst/>
              <a:ahLst/>
              <a:cxnLst/>
              <a:rect l="l" t="t" r="r" b="b"/>
              <a:pathLst>
                <a:path w="820" h="333" extrusionOk="0">
                  <a:moveTo>
                    <a:pt x="109" y="1"/>
                  </a:moveTo>
                  <a:cubicBezTo>
                    <a:pt x="65" y="1"/>
                    <a:pt x="26" y="27"/>
                    <a:pt x="15" y="72"/>
                  </a:cubicBezTo>
                  <a:cubicBezTo>
                    <a:pt x="1" y="126"/>
                    <a:pt x="28" y="167"/>
                    <a:pt x="82" y="180"/>
                  </a:cubicBezTo>
                  <a:lnTo>
                    <a:pt x="652" y="329"/>
                  </a:lnTo>
                  <a:cubicBezTo>
                    <a:pt x="661" y="331"/>
                    <a:pt x="669" y="332"/>
                    <a:pt x="677" y="332"/>
                  </a:cubicBezTo>
                  <a:cubicBezTo>
                    <a:pt x="781" y="332"/>
                    <a:pt x="820" y="177"/>
                    <a:pt x="706" y="140"/>
                  </a:cubicBezTo>
                  <a:lnTo>
                    <a:pt x="137" y="4"/>
                  </a:lnTo>
                  <a:cubicBezTo>
                    <a:pt x="127" y="2"/>
                    <a:pt x="118"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2"/>
            <p:cNvSpPr/>
            <p:nvPr/>
          </p:nvSpPr>
          <p:spPr>
            <a:xfrm>
              <a:off x="3140800" y="4451550"/>
              <a:ext cx="20375" cy="9575"/>
            </a:xfrm>
            <a:custGeom>
              <a:avLst/>
              <a:gdLst/>
              <a:ahLst/>
              <a:cxnLst/>
              <a:rect l="l" t="t" r="r" b="b"/>
              <a:pathLst>
                <a:path w="815" h="383" extrusionOk="0">
                  <a:moveTo>
                    <a:pt x="79" y="0"/>
                  </a:moveTo>
                  <a:cubicBezTo>
                    <a:pt x="33" y="0"/>
                    <a:pt x="1" y="47"/>
                    <a:pt x="1" y="84"/>
                  </a:cubicBezTo>
                  <a:cubicBezTo>
                    <a:pt x="1" y="138"/>
                    <a:pt x="41" y="179"/>
                    <a:pt x="96" y="179"/>
                  </a:cubicBezTo>
                  <a:lnTo>
                    <a:pt x="163" y="192"/>
                  </a:lnTo>
                  <a:lnTo>
                    <a:pt x="231" y="206"/>
                  </a:lnTo>
                  <a:cubicBezTo>
                    <a:pt x="380" y="233"/>
                    <a:pt x="530" y="301"/>
                    <a:pt x="665" y="368"/>
                  </a:cubicBezTo>
                  <a:cubicBezTo>
                    <a:pt x="680" y="378"/>
                    <a:pt x="696" y="383"/>
                    <a:pt x="712" y="383"/>
                  </a:cubicBezTo>
                  <a:cubicBezTo>
                    <a:pt x="741" y="383"/>
                    <a:pt x="770" y="368"/>
                    <a:pt x="787" y="341"/>
                  </a:cubicBezTo>
                  <a:cubicBezTo>
                    <a:pt x="814" y="287"/>
                    <a:pt x="801" y="233"/>
                    <a:pt x="760" y="206"/>
                  </a:cubicBezTo>
                  <a:cubicBezTo>
                    <a:pt x="557" y="97"/>
                    <a:pt x="326" y="29"/>
                    <a:pt x="96" y="2"/>
                  </a:cubicBezTo>
                  <a:cubicBezTo>
                    <a:pt x="90" y="1"/>
                    <a:pt x="84"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2"/>
            <p:cNvSpPr/>
            <p:nvPr/>
          </p:nvSpPr>
          <p:spPr>
            <a:xfrm>
              <a:off x="3089050" y="4399050"/>
              <a:ext cx="20925" cy="11550"/>
            </a:xfrm>
            <a:custGeom>
              <a:avLst/>
              <a:gdLst/>
              <a:ahLst/>
              <a:cxnLst/>
              <a:rect l="l" t="t" r="r" b="b"/>
              <a:pathLst>
                <a:path w="837" h="462" extrusionOk="0">
                  <a:moveTo>
                    <a:pt x="742" y="0"/>
                  </a:moveTo>
                  <a:cubicBezTo>
                    <a:pt x="484" y="27"/>
                    <a:pt x="253" y="136"/>
                    <a:pt x="63" y="312"/>
                  </a:cubicBezTo>
                  <a:cubicBezTo>
                    <a:pt x="1" y="375"/>
                    <a:pt x="58" y="461"/>
                    <a:pt x="131" y="461"/>
                  </a:cubicBezTo>
                  <a:cubicBezTo>
                    <a:pt x="153" y="461"/>
                    <a:pt x="177" y="453"/>
                    <a:pt x="199" y="434"/>
                  </a:cubicBezTo>
                  <a:lnTo>
                    <a:pt x="213" y="421"/>
                  </a:lnTo>
                  <a:lnTo>
                    <a:pt x="267" y="366"/>
                  </a:lnTo>
                  <a:cubicBezTo>
                    <a:pt x="280" y="353"/>
                    <a:pt x="308" y="339"/>
                    <a:pt x="321" y="326"/>
                  </a:cubicBezTo>
                  <a:cubicBezTo>
                    <a:pt x="362" y="299"/>
                    <a:pt x="416" y="271"/>
                    <a:pt x="470" y="244"/>
                  </a:cubicBezTo>
                  <a:lnTo>
                    <a:pt x="484" y="244"/>
                  </a:lnTo>
                  <a:lnTo>
                    <a:pt x="525" y="231"/>
                  </a:lnTo>
                  <a:cubicBezTo>
                    <a:pt x="538" y="217"/>
                    <a:pt x="565" y="217"/>
                    <a:pt x="592" y="204"/>
                  </a:cubicBezTo>
                  <a:lnTo>
                    <a:pt x="674" y="190"/>
                  </a:lnTo>
                  <a:lnTo>
                    <a:pt x="742" y="190"/>
                  </a:lnTo>
                  <a:cubicBezTo>
                    <a:pt x="796" y="190"/>
                    <a:pt x="836" y="149"/>
                    <a:pt x="836" y="95"/>
                  </a:cubicBezTo>
                  <a:cubicBezTo>
                    <a:pt x="836" y="41"/>
                    <a:pt x="796"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2999425" y="4252575"/>
              <a:ext cx="66475" cy="85800"/>
            </a:xfrm>
            <a:custGeom>
              <a:avLst/>
              <a:gdLst/>
              <a:ahLst/>
              <a:cxnLst/>
              <a:rect l="l" t="t" r="r" b="b"/>
              <a:pathLst>
                <a:path w="2659" h="3432" extrusionOk="0">
                  <a:moveTo>
                    <a:pt x="2658" y="0"/>
                  </a:moveTo>
                  <a:lnTo>
                    <a:pt x="2658" y="0"/>
                  </a:lnTo>
                  <a:cubicBezTo>
                    <a:pt x="1207" y="421"/>
                    <a:pt x="149" y="1682"/>
                    <a:pt x="0" y="3188"/>
                  </a:cubicBezTo>
                  <a:lnTo>
                    <a:pt x="68" y="3432"/>
                  </a:lnTo>
                  <a:cubicBezTo>
                    <a:pt x="1194" y="2523"/>
                    <a:pt x="2089" y="1343"/>
                    <a:pt x="26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2973325" y="4218000"/>
              <a:ext cx="40350" cy="118675"/>
            </a:xfrm>
            <a:custGeom>
              <a:avLst/>
              <a:gdLst/>
              <a:ahLst/>
              <a:cxnLst/>
              <a:rect l="l" t="t" r="r" b="b"/>
              <a:pathLst>
                <a:path w="1614" h="4747" extrusionOk="0">
                  <a:moveTo>
                    <a:pt x="1519" y="0"/>
                  </a:moveTo>
                  <a:lnTo>
                    <a:pt x="1519" y="0"/>
                  </a:lnTo>
                  <a:cubicBezTo>
                    <a:pt x="353" y="1289"/>
                    <a:pt x="0" y="3106"/>
                    <a:pt x="583" y="4747"/>
                  </a:cubicBezTo>
                  <a:lnTo>
                    <a:pt x="1004" y="4557"/>
                  </a:lnTo>
                  <a:cubicBezTo>
                    <a:pt x="1451" y="3079"/>
                    <a:pt x="1614" y="1533"/>
                    <a:pt x="1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a:off x="2962475" y="4265450"/>
              <a:ext cx="41375" cy="69200"/>
            </a:xfrm>
            <a:custGeom>
              <a:avLst/>
              <a:gdLst/>
              <a:ahLst/>
              <a:cxnLst/>
              <a:rect l="l" t="t" r="r" b="b"/>
              <a:pathLst>
                <a:path w="1655" h="2768" extrusionOk="0">
                  <a:moveTo>
                    <a:pt x="258" y="1"/>
                  </a:moveTo>
                  <a:cubicBezTo>
                    <a:pt x="0" y="909"/>
                    <a:pt x="285" y="1886"/>
                    <a:pt x="1004" y="2510"/>
                  </a:cubicBezTo>
                  <a:lnTo>
                    <a:pt x="1655" y="2767"/>
                  </a:lnTo>
                  <a:cubicBezTo>
                    <a:pt x="1533" y="1710"/>
                    <a:pt x="1044" y="720"/>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a:off x="2989925" y="4255975"/>
              <a:ext cx="38350" cy="82075"/>
            </a:xfrm>
            <a:custGeom>
              <a:avLst/>
              <a:gdLst/>
              <a:ahLst/>
              <a:cxnLst/>
              <a:rect l="l" t="t" r="r" b="b"/>
              <a:pathLst>
                <a:path w="1534" h="3283" extrusionOk="0">
                  <a:moveTo>
                    <a:pt x="1397" y="0"/>
                  </a:moveTo>
                  <a:lnTo>
                    <a:pt x="1397" y="0"/>
                  </a:lnTo>
                  <a:cubicBezTo>
                    <a:pt x="462" y="827"/>
                    <a:pt x="1" y="2048"/>
                    <a:pt x="136" y="3282"/>
                  </a:cubicBezTo>
                  <a:lnTo>
                    <a:pt x="597" y="3079"/>
                  </a:lnTo>
                  <a:cubicBezTo>
                    <a:pt x="1248" y="2197"/>
                    <a:pt x="1533" y="1085"/>
                    <a:pt x="1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2954325" y="4324800"/>
              <a:ext cx="63775" cy="187450"/>
            </a:xfrm>
            <a:custGeom>
              <a:avLst/>
              <a:gdLst/>
              <a:ahLst/>
              <a:cxnLst/>
              <a:rect l="l" t="t" r="r" b="b"/>
              <a:pathLst>
                <a:path w="2551" h="7498" extrusionOk="0">
                  <a:moveTo>
                    <a:pt x="1249" y="1"/>
                  </a:moveTo>
                  <a:cubicBezTo>
                    <a:pt x="1017" y="1"/>
                    <a:pt x="770" y="104"/>
                    <a:pt x="611" y="285"/>
                  </a:cubicBezTo>
                  <a:cubicBezTo>
                    <a:pt x="326" y="610"/>
                    <a:pt x="272" y="1072"/>
                    <a:pt x="231" y="1519"/>
                  </a:cubicBezTo>
                  <a:cubicBezTo>
                    <a:pt x="55" y="3499"/>
                    <a:pt x="28" y="5493"/>
                    <a:pt x="1" y="7486"/>
                  </a:cubicBezTo>
                  <a:cubicBezTo>
                    <a:pt x="24" y="7494"/>
                    <a:pt x="48" y="7498"/>
                    <a:pt x="71" y="7498"/>
                  </a:cubicBezTo>
                  <a:cubicBezTo>
                    <a:pt x="244" y="7498"/>
                    <a:pt x="390" y="7288"/>
                    <a:pt x="462" y="7120"/>
                  </a:cubicBezTo>
                  <a:cubicBezTo>
                    <a:pt x="1303" y="5208"/>
                    <a:pt x="1981" y="3228"/>
                    <a:pt x="2482" y="1207"/>
                  </a:cubicBezTo>
                  <a:cubicBezTo>
                    <a:pt x="2537" y="1017"/>
                    <a:pt x="2550" y="814"/>
                    <a:pt x="2510" y="610"/>
                  </a:cubicBezTo>
                  <a:cubicBezTo>
                    <a:pt x="2466" y="445"/>
                    <a:pt x="2314" y="334"/>
                    <a:pt x="2150" y="334"/>
                  </a:cubicBezTo>
                  <a:cubicBezTo>
                    <a:pt x="2112" y="334"/>
                    <a:pt x="2073" y="340"/>
                    <a:pt x="2035" y="353"/>
                  </a:cubicBezTo>
                  <a:lnTo>
                    <a:pt x="1750" y="258"/>
                  </a:lnTo>
                  <a:cubicBezTo>
                    <a:pt x="1642" y="80"/>
                    <a:pt x="1452" y="1"/>
                    <a:pt x="1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2954325" y="4446375"/>
              <a:ext cx="14275" cy="7625"/>
            </a:xfrm>
            <a:custGeom>
              <a:avLst/>
              <a:gdLst/>
              <a:ahLst/>
              <a:cxnLst/>
              <a:rect l="l" t="t" r="r" b="b"/>
              <a:pathLst>
                <a:path w="571" h="305" extrusionOk="0">
                  <a:moveTo>
                    <a:pt x="139" y="0"/>
                  </a:moveTo>
                  <a:cubicBezTo>
                    <a:pt x="120" y="0"/>
                    <a:pt x="101" y="10"/>
                    <a:pt x="82" y="19"/>
                  </a:cubicBezTo>
                  <a:cubicBezTo>
                    <a:pt x="55" y="33"/>
                    <a:pt x="28" y="60"/>
                    <a:pt x="28" y="87"/>
                  </a:cubicBezTo>
                  <a:cubicBezTo>
                    <a:pt x="1" y="155"/>
                    <a:pt x="41" y="223"/>
                    <a:pt x="109" y="236"/>
                  </a:cubicBezTo>
                  <a:cubicBezTo>
                    <a:pt x="218" y="277"/>
                    <a:pt x="326" y="304"/>
                    <a:pt x="448" y="304"/>
                  </a:cubicBezTo>
                  <a:cubicBezTo>
                    <a:pt x="475" y="304"/>
                    <a:pt x="502" y="291"/>
                    <a:pt x="529" y="277"/>
                  </a:cubicBezTo>
                  <a:cubicBezTo>
                    <a:pt x="557" y="250"/>
                    <a:pt x="570" y="223"/>
                    <a:pt x="570" y="182"/>
                  </a:cubicBezTo>
                  <a:cubicBezTo>
                    <a:pt x="570" y="114"/>
                    <a:pt x="516" y="60"/>
                    <a:pt x="448" y="60"/>
                  </a:cubicBezTo>
                  <a:lnTo>
                    <a:pt x="394" y="60"/>
                  </a:lnTo>
                  <a:cubicBezTo>
                    <a:pt x="312" y="47"/>
                    <a:pt x="245" y="33"/>
                    <a:pt x="163" y="6"/>
                  </a:cubicBezTo>
                  <a:cubicBezTo>
                    <a:pt x="155" y="2"/>
                    <a:pt x="147" y="0"/>
                    <a:pt x="139" y="0"/>
                  </a:cubicBezTo>
                  <a:close/>
                </a:path>
              </a:pathLst>
            </a:custGeom>
            <a:solidFill>
              <a:srgbClr val="DF8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2936025" y="4280025"/>
              <a:ext cx="25775" cy="63100"/>
            </a:xfrm>
            <a:custGeom>
              <a:avLst/>
              <a:gdLst/>
              <a:ahLst/>
              <a:cxnLst/>
              <a:rect l="l" t="t" r="r" b="b"/>
              <a:pathLst>
                <a:path w="1031" h="2524" extrusionOk="0">
                  <a:moveTo>
                    <a:pt x="1031" y="1"/>
                  </a:moveTo>
                  <a:cubicBezTo>
                    <a:pt x="312" y="571"/>
                    <a:pt x="0" y="1520"/>
                    <a:pt x="244" y="2401"/>
                  </a:cubicBezTo>
                  <a:lnTo>
                    <a:pt x="339" y="2523"/>
                  </a:lnTo>
                  <a:cubicBezTo>
                    <a:pt x="773" y="1750"/>
                    <a:pt x="1017" y="882"/>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2909225" y="4271225"/>
              <a:ext cx="27825" cy="72575"/>
            </a:xfrm>
            <a:custGeom>
              <a:avLst/>
              <a:gdLst/>
              <a:ahLst/>
              <a:cxnLst/>
              <a:rect l="l" t="t" r="r" b="b"/>
              <a:pathLst>
                <a:path w="1113" h="2903" extrusionOk="0">
                  <a:moveTo>
                    <a:pt x="367" y="0"/>
                  </a:moveTo>
                  <a:cubicBezTo>
                    <a:pt x="1" y="990"/>
                    <a:pt x="218" y="2102"/>
                    <a:pt x="909" y="2903"/>
                  </a:cubicBezTo>
                  <a:lnTo>
                    <a:pt x="1113" y="2699"/>
                  </a:lnTo>
                  <a:cubicBezTo>
                    <a:pt x="1032" y="1763"/>
                    <a:pt x="774" y="855"/>
                    <a:pt x="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2905175" y="4307500"/>
              <a:ext cx="35625" cy="31225"/>
            </a:xfrm>
            <a:custGeom>
              <a:avLst/>
              <a:gdLst/>
              <a:ahLst/>
              <a:cxnLst/>
              <a:rect l="l" t="t" r="r" b="b"/>
              <a:pathLst>
                <a:path w="1425" h="1249" extrusionOk="0">
                  <a:moveTo>
                    <a:pt x="0" y="0"/>
                  </a:moveTo>
                  <a:lnTo>
                    <a:pt x="0" y="0"/>
                  </a:lnTo>
                  <a:cubicBezTo>
                    <a:pt x="54" y="570"/>
                    <a:pt x="448" y="1058"/>
                    <a:pt x="990" y="1248"/>
                  </a:cubicBezTo>
                  <a:lnTo>
                    <a:pt x="1424" y="1248"/>
                  </a:lnTo>
                  <a:cubicBezTo>
                    <a:pt x="1112" y="679"/>
                    <a:pt x="610" y="23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2924825" y="4289525"/>
              <a:ext cx="18675" cy="53250"/>
            </a:xfrm>
            <a:custGeom>
              <a:avLst/>
              <a:gdLst/>
              <a:ahLst/>
              <a:cxnLst/>
              <a:rect l="l" t="t" r="r" b="b"/>
              <a:pathLst>
                <a:path w="747" h="2130" extrusionOk="0">
                  <a:moveTo>
                    <a:pt x="340" y="1"/>
                  </a:moveTo>
                  <a:cubicBezTo>
                    <a:pt x="1" y="679"/>
                    <a:pt x="1" y="1465"/>
                    <a:pt x="367" y="2130"/>
                  </a:cubicBezTo>
                  <a:lnTo>
                    <a:pt x="584" y="1926"/>
                  </a:lnTo>
                  <a:cubicBezTo>
                    <a:pt x="747" y="1276"/>
                    <a:pt x="665" y="584"/>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2906350" y="4340375"/>
              <a:ext cx="59700" cy="170525"/>
            </a:xfrm>
            <a:custGeom>
              <a:avLst/>
              <a:gdLst/>
              <a:ahLst/>
              <a:cxnLst/>
              <a:rect l="l" t="t" r="r" b="b"/>
              <a:pathLst>
                <a:path w="2388" h="6821" extrusionOk="0">
                  <a:moveTo>
                    <a:pt x="814" y="1"/>
                  </a:moveTo>
                  <a:cubicBezTo>
                    <a:pt x="533" y="1"/>
                    <a:pt x="236" y="221"/>
                    <a:pt x="136" y="501"/>
                  </a:cubicBezTo>
                  <a:cubicBezTo>
                    <a:pt x="0" y="880"/>
                    <a:pt x="109" y="1301"/>
                    <a:pt x="217" y="1681"/>
                  </a:cubicBezTo>
                  <a:cubicBezTo>
                    <a:pt x="746" y="3430"/>
                    <a:pt x="1397" y="5125"/>
                    <a:pt x="2048" y="6820"/>
                  </a:cubicBezTo>
                  <a:cubicBezTo>
                    <a:pt x="2252" y="6807"/>
                    <a:pt x="2306" y="6563"/>
                    <a:pt x="2319" y="6359"/>
                  </a:cubicBezTo>
                  <a:cubicBezTo>
                    <a:pt x="2387" y="4461"/>
                    <a:pt x="2292" y="2548"/>
                    <a:pt x="2021" y="663"/>
                  </a:cubicBezTo>
                  <a:cubicBezTo>
                    <a:pt x="2021" y="474"/>
                    <a:pt x="1953" y="297"/>
                    <a:pt x="1858" y="148"/>
                  </a:cubicBezTo>
                  <a:cubicBezTo>
                    <a:pt x="1793" y="59"/>
                    <a:pt x="1685" y="8"/>
                    <a:pt x="1576" y="8"/>
                  </a:cubicBezTo>
                  <a:cubicBezTo>
                    <a:pt x="1503" y="8"/>
                    <a:pt x="1430" y="31"/>
                    <a:pt x="1370" y="80"/>
                  </a:cubicBezTo>
                  <a:lnTo>
                    <a:pt x="1099" y="94"/>
                  </a:lnTo>
                  <a:cubicBezTo>
                    <a:pt x="1013" y="29"/>
                    <a:pt x="914" y="1"/>
                    <a:pt x="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2944150" y="4451800"/>
              <a:ext cx="13600" cy="7275"/>
            </a:xfrm>
            <a:custGeom>
              <a:avLst/>
              <a:gdLst/>
              <a:ahLst/>
              <a:cxnLst/>
              <a:rect l="l" t="t" r="r" b="b"/>
              <a:pathLst>
                <a:path w="544" h="291" extrusionOk="0">
                  <a:moveTo>
                    <a:pt x="399" y="0"/>
                  </a:moveTo>
                  <a:cubicBezTo>
                    <a:pt x="390" y="0"/>
                    <a:pt x="379" y="2"/>
                    <a:pt x="367" y="6"/>
                  </a:cubicBezTo>
                  <a:cubicBezTo>
                    <a:pt x="313" y="19"/>
                    <a:pt x="245" y="47"/>
                    <a:pt x="177" y="47"/>
                  </a:cubicBezTo>
                  <a:lnTo>
                    <a:pt x="123" y="47"/>
                  </a:lnTo>
                  <a:cubicBezTo>
                    <a:pt x="82" y="47"/>
                    <a:pt x="55" y="60"/>
                    <a:pt x="41" y="87"/>
                  </a:cubicBezTo>
                  <a:cubicBezTo>
                    <a:pt x="14" y="114"/>
                    <a:pt x="1" y="141"/>
                    <a:pt x="1" y="169"/>
                  </a:cubicBezTo>
                  <a:cubicBezTo>
                    <a:pt x="1" y="196"/>
                    <a:pt x="14" y="236"/>
                    <a:pt x="41" y="250"/>
                  </a:cubicBezTo>
                  <a:cubicBezTo>
                    <a:pt x="55" y="277"/>
                    <a:pt x="82" y="291"/>
                    <a:pt x="123" y="291"/>
                  </a:cubicBezTo>
                  <a:cubicBezTo>
                    <a:pt x="231" y="291"/>
                    <a:pt x="340" y="264"/>
                    <a:pt x="435" y="236"/>
                  </a:cubicBezTo>
                  <a:cubicBezTo>
                    <a:pt x="502" y="223"/>
                    <a:pt x="543" y="155"/>
                    <a:pt x="516" y="87"/>
                  </a:cubicBezTo>
                  <a:cubicBezTo>
                    <a:pt x="516" y="60"/>
                    <a:pt x="489" y="33"/>
                    <a:pt x="462" y="19"/>
                  </a:cubicBezTo>
                  <a:cubicBezTo>
                    <a:pt x="443" y="10"/>
                    <a:pt x="423" y="0"/>
                    <a:pt x="399" y="0"/>
                  </a:cubicBezTo>
                  <a:close/>
                </a:path>
              </a:pathLst>
            </a:custGeom>
            <a:solidFill>
              <a:srgbClr val="C04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2519325" y="4266975"/>
              <a:ext cx="8375" cy="26825"/>
            </a:xfrm>
            <a:custGeom>
              <a:avLst/>
              <a:gdLst/>
              <a:ahLst/>
              <a:cxnLst/>
              <a:rect l="l" t="t" r="r" b="b"/>
              <a:pathLst>
                <a:path w="335" h="1073" extrusionOk="0">
                  <a:moveTo>
                    <a:pt x="307" y="0"/>
                  </a:moveTo>
                  <a:cubicBezTo>
                    <a:pt x="299" y="0"/>
                    <a:pt x="290" y="6"/>
                    <a:pt x="285" y="21"/>
                  </a:cubicBezTo>
                  <a:cubicBezTo>
                    <a:pt x="96" y="333"/>
                    <a:pt x="1" y="686"/>
                    <a:pt x="1" y="1052"/>
                  </a:cubicBezTo>
                  <a:cubicBezTo>
                    <a:pt x="1" y="1065"/>
                    <a:pt x="11" y="1072"/>
                    <a:pt x="21" y="1072"/>
                  </a:cubicBezTo>
                  <a:cubicBezTo>
                    <a:pt x="31" y="1072"/>
                    <a:pt x="41" y="1065"/>
                    <a:pt x="41" y="1052"/>
                  </a:cubicBezTo>
                  <a:cubicBezTo>
                    <a:pt x="55" y="699"/>
                    <a:pt x="150" y="347"/>
                    <a:pt x="326" y="35"/>
                  </a:cubicBezTo>
                  <a:cubicBezTo>
                    <a:pt x="335" y="18"/>
                    <a:pt x="322"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2"/>
            <p:cNvSpPr/>
            <p:nvPr/>
          </p:nvSpPr>
          <p:spPr>
            <a:xfrm>
              <a:off x="2514575" y="4279025"/>
              <a:ext cx="8850" cy="26475"/>
            </a:xfrm>
            <a:custGeom>
              <a:avLst/>
              <a:gdLst/>
              <a:ahLst/>
              <a:cxnLst/>
              <a:rect l="l" t="t" r="r" b="b"/>
              <a:pathLst>
                <a:path w="354" h="1059" extrusionOk="0">
                  <a:moveTo>
                    <a:pt x="286" y="0"/>
                  </a:moveTo>
                  <a:cubicBezTo>
                    <a:pt x="123" y="95"/>
                    <a:pt x="28" y="272"/>
                    <a:pt x="14" y="461"/>
                  </a:cubicBezTo>
                  <a:cubicBezTo>
                    <a:pt x="1" y="651"/>
                    <a:pt x="28" y="841"/>
                    <a:pt x="96" y="1017"/>
                  </a:cubicBezTo>
                  <a:lnTo>
                    <a:pt x="96" y="1058"/>
                  </a:lnTo>
                  <a:cubicBezTo>
                    <a:pt x="231" y="936"/>
                    <a:pt x="326" y="760"/>
                    <a:pt x="340" y="570"/>
                  </a:cubicBezTo>
                  <a:cubicBezTo>
                    <a:pt x="353" y="380"/>
                    <a:pt x="340" y="19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2474575" y="4302125"/>
              <a:ext cx="29775" cy="3425"/>
            </a:xfrm>
            <a:custGeom>
              <a:avLst/>
              <a:gdLst/>
              <a:ahLst/>
              <a:cxnLst/>
              <a:rect l="l" t="t" r="r" b="b"/>
              <a:pathLst>
                <a:path w="1191" h="137" extrusionOk="0">
                  <a:moveTo>
                    <a:pt x="580" y="0"/>
                  </a:moveTo>
                  <a:cubicBezTo>
                    <a:pt x="393" y="0"/>
                    <a:pt x="205" y="27"/>
                    <a:pt x="28" y="80"/>
                  </a:cubicBezTo>
                  <a:cubicBezTo>
                    <a:pt x="0" y="80"/>
                    <a:pt x="0" y="121"/>
                    <a:pt x="41" y="121"/>
                  </a:cubicBezTo>
                  <a:cubicBezTo>
                    <a:pt x="213" y="70"/>
                    <a:pt x="387" y="46"/>
                    <a:pt x="562" y="46"/>
                  </a:cubicBezTo>
                  <a:cubicBezTo>
                    <a:pt x="760" y="46"/>
                    <a:pt x="959" y="76"/>
                    <a:pt x="1153" y="134"/>
                  </a:cubicBezTo>
                  <a:cubicBezTo>
                    <a:pt x="1156" y="136"/>
                    <a:pt x="1159" y="136"/>
                    <a:pt x="1162" y="136"/>
                  </a:cubicBezTo>
                  <a:cubicBezTo>
                    <a:pt x="1183" y="136"/>
                    <a:pt x="1191" y="93"/>
                    <a:pt x="1167" y="93"/>
                  </a:cubicBezTo>
                  <a:cubicBezTo>
                    <a:pt x="978" y="31"/>
                    <a:pt x="779"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2489150" y="4298050"/>
              <a:ext cx="27825" cy="10875"/>
            </a:xfrm>
            <a:custGeom>
              <a:avLst/>
              <a:gdLst/>
              <a:ahLst/>
              <a:cxnLst/>
              <a:rect l="l" t="t" r="r" b="b"/>
              <a:pathLst>
                <a:path w="1113" h="435" extrusionOk="0">
                  <a:moveTo>
                    <a:pt x="464" y="1"/>
                  </a:moveTo>
                  <a:cubicBezTo>
                    <a:pt x="298" y="1"/>
                    <a:pt x="132" y="66"/>
                    <a:pt x="1" y="175"/>
                  </a:cubicBezTo>
                  <a:cubicBezTo>
                    <a:pt x="150" y="297"/>
                    <a:pt x="326" y="378"/>
                    <a:pt x="502" y="419"/>
                  </a:cubicBezTo>
                  <a:cubicBezTo>
                    <a:pt x="557" y="429"/>
                    <a:pt x="611" y="434"/>
                    <a:pt x="664" y="434"/>
                  </a:cubicBezTo>
                  <a:cubicBezTo>
                    <a:pt x="825" y="434"/>
                    <a:pt x="980" y="389"/>
                    <a:pt x="1113" y="297"/>
                  </a:cubicBezTo>
                  <a:lnTo>
                    <a:pt x="1072" y="297"/>
                  </a:lnTo>
                  <a:cubicBezTo>
                    <a:pt x="950" y="148"/>
                    <a:pt x="774" y="53"/>
                    <a:pt x="584" y="12"/>
                  </a:cubicBezTo>
                  <a:cubicBezTo>
                    <a:pt x="544" y="4"/>
                    <a:pt x="504"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2"/>
            <p:cNvSpPr/>
            <p:nvPr/>
          </p:nvSpPr>
          <p:spPr>
            <a:xfrm>
              <a:off x="2508825" y="4250250"/>
              <a:ext cx="8400" cy="26925"/>
            </a:xfrm>
            <a:custGeom>
              <a:avLst/>
              <a:gdLst/>
              <a:ahLst/>
              <a:cxnLst/>
              <a:rect l="l" t="t" r="r" b="b"/>
              <a:pathLst>
                <a:path w="336" h="1077" extrusionOk="0">
                  <a:moveTo>
                    <a:pt x="302" y="1"/>
                  </a:moveTo>
                  <a:cubicBezTo>
                    <a:pt x="295" y="1"/>
                    <a:pt x="289" y="4"/>
                    <a:pt x="285" y="12"/>
                  </a:cubicBezTo>
                  <a:cubicBezTo>
                    <a:pt x="109" y="338"/>
                    <a:pt x="14" y="690"/>
                    <a:pt x="0" y="1056"/>
                  </a:cubicBezTo>
                  <a:cubicBezTo>
                    <a:pt x="0" y="1070"/>
                    <a:pt x="14" y="1077"/>
                    <a:pt x="27" y="1077"/>
                  </a:cubicBezTo>
                  <a:cubicBezTo>
                    <a:pt x="41" y="1077"/>
                    <a:pt x="54" y="1070"/>
                    <a:pt x="54" y="1056"/>
                  </a:cubicBezTo>
                  <a:cubicBezTo>
                    <a:pt x="54" y="704"/>
                    <a:pt x="149" y="351"/>
                    <a:pt x="326" y="39"/>
                  </a:cubicBezTo>
                  <a:cubicBezTo>
                    <a:pt x="335" y="20"/>
                    <a:pt x="318"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2"/>
            <p:cNvSpPr/>
            <p:nvPr/>
          </p:nvSpPr>
          <p:spPr>
            <a:xfrm>
              <a:off x="2504075" y="4262400"/>
              <a:ext cx="8825" cy="26475"/>
            </a:xfrm>
            <a:custGeom>
              <a:avLst/>
              <a:gdLst/>
              <a:ahLst/>
              <a:cxnLst/>
              <a:rect l="l" t="t" r="r" b="b"/>
              <a:pathLst>
                <a:path w="353" h="1059" extrusionOk="0">
                  <a:moveTo>
                    <a:pt x="299" y="1"/>
                  </a:moveTo>
                  <a:cubicBezTo>
                    <a:pt x="136" y="96"/>
                    <a:pt x="27" y="272"/>
                    <a:pt x="14" y="462"/>
                  </a:cubicBezTo>
                  <a:cubicBezTo>
                    <a:pt x="0" y="652"/>
                    <a:pt x="27" y="842"/>
                    <a:pt x="109" y="1018"/>
                  </a:cubicBezTo>
                  <a:lnTo>
                    <a:pt x="95" y="1059"/>
                  </a:lnTo>
                  <a:cubicBezTo>
                    <a:pt x="244" y="937"/>
                    <a:pt x="326" y="760"/>
                    <a:pt x="339" y="570"/>
                  </a:cubicBezTo>
                  <a:cubicBezTo>
                    <a:pt x="353" y="380"/>
                    <a:pt x="339" y="19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2"/>
            <p:cNvSpPr/>
            <p:nvPr/>
          </p:nvSpPr>
          <p:spPr>
            <a:xfrm>
              <a:off x="2464150" y="4285500"/>
              <a:ext cx="29975" cy="3450"/>
            </a:xfrm>
            <a:custGeom>
              <a:avLst/>
              <a:gdLst/>
              <a:ahLst/>
              <a:cxnLst/>
              <a:rect l="l" t="t" r="r" b="b"/>
              <a:pathLst>
                <a:path w="1199" h="138" extrusionOk="0">
                  <a:moveTo>
                    <a:pt x="577" y="1"/>
                  </a:moveTo>
                  <a:cubicBezTo>
                    <a:pt x="389" y="1"/>
                    <a:pt x="202" y="28"/>
                    <a:pt x="24" y="80"/>
                  </a:cubicBezTo>
                  <a:cubicBezTo>
                    <a:pt x="0" y="80"/>
                    <a:pt x="8" y="123"/>
                    <a:pt x="29" y="123"/>
                  </a:cubicBezTo>
                  <a:cubicBezTo>
                    <a:pt x="32" y="123"/>
                    <a:pt x="35" y="123"/>
                    <a:pt x="38" y="121"/>
                  </a:cubicBezTo>
                  <a:cubicBezTo>
                    <a:pt x="209" y="70"/>
                    <a:pt x="387" y="46"/>
                    <a:pt x="565" y="46"/>
                  </a:cubicBezTo>
                  <a:cubicBezTo>
                    <a:pt x="767" y="46"/>
                    <a:pt x="969" y="77"/>
                    <a:pt x="1163" y="135"/>
                  </a:cubicBezTo>
                  <a:cubicBezTo>
                    <a:pt x="1167" y="136"/>
                    <a:pt x="1171" y="137"/>
                    <a:pt x="1174" y="137"/>
                  </a:cubicBezTo>
                  <a:cubicBezTo>
                    <a:pt x="1193" y="137"/>
                    <a:pt x="1198" y="106"/>
                    <a:pt x="1163" y="94"/>
                  </a:cubicBezTo>
                  <a:cubicBezTo>
                    <a:pt x="975" y="31"/>
                    <a:pt x="776"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2478650" y="4281225"/>
              <a:ext cx="27825" cy="11050"/>
            </a:xfrm>
            <a:custGeom>
              <a:avLst/>
              <a:gdLst/>
              <a:ahLst/>
              <a:cxnLst/>
              <a:rect l="l" t="t" r="r" b="b"/>
              <a:pathLst>
                <a:path w="1113" h="442" extrusionOk="0">
                  <a:moveTo>
                    <a:pt x="490" y="0"/>
                  </a:moveTo>
                  <a:cubicBezTo>
                    <a:pt x="310" y="0"/>
                    <a:pt x="136" y="59"/>
                    <a:pt x="0" y="184"/>
                  </a:cubicBezTo>
                  <a:cubicBezTo>
                    <a:pt x="149" y="306"/>
                    <a:pt x="326" y="387"/>
                    <a:pt x="516" y="428"/>
                  </a:cubicBezTo>
                  <a:cubicBezTo>
                    <a:pt x="561" y="437"/>
                    <a:pt x="608" y="441"/>
                    <a:pt x="654" y="441"/>
                  </a:cubicBezTo>
                  <a:cubicBezTo>
                    <a:pt x="815" y="441"/>
                    <a:pt x="976" y="390"/>
                    <a:pt x="1112" y="306"/>
                  </a:cubicBezTo>
                  <a:lnTo>
                    <a:pt x="1072" y="306"/>
                  </a:lnTo>
                  <a:cubicBezTo>
                    <a:pt x="949" y="156"/>
                    <a:pt x="787" y="48"/>
                    <a:pt x="597" y="7"/>
                  </a:cubicBezTo>
                  <a:cubicBezTo>
                    <a:pt x="561" y="3"/>
                    <a:pt x="526" y="0"/>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2498650" y="4233975"/>
              <a:ext cx="8400" cy="26925"/>
            </a:xfrm>
            <a:custGeom>
              <a:avLst/>
              <a:gdLst/>
              <a:ahLst/>
              <a:cxnLst/>
              <a:rect l="l" t="t" r="r" b="b"/>
              <a:pathLst>
                <a:path w="336" h="1077" extrusionOk="0">
                  <a:moveTo>
                    <a:pt x="302" y="1"/>
                  </a:moveTo>
                  <a:cubicBezTo>
                    <a:pt x="295" y="1"/>
                    <a:pt x="289" y="4"/>
                    <a:pt x="285" y="12"/>
                  </a:cubicBezTo>
                  <a:cubicBezTo>
                    <a:pt x="95" y="338"/>
                    <a:pt x="0" y="690"/>
                    <a:pt x="0" y="1056"/>
                  </a:cubicBezTo>
                  <a:cubicBezTo>
                    <a:pt x="0" y="1070"/>
                    <a:pt x="10" y="1077"/>
                    <a:pt x="21" y="1077"/>
                  </a:cubicBezTo>
                  <a:cubicBezTo>
                    <a:pt x="31" y="1077"/>
                    <a:pt x="41" y="1070"/>
                    <a:pt x="41" y="1056"/>
                  </a:cubicBezTo>
                  <a:cubicBezTo>
                    <a:pt x="55" y="704"/>
                    <a:pt x="149" y="351"/>
                    <a:pt x="326" y="39"/>
                  </a:cubicBezTo>
                  <a:cubicBezTo>
                    <a:pt x="335" y="20"/>
                    <a:pt x="318"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2493900" y="4246125"/>
              <a:ext cx="8850" cy="26475"/>
            </a:xfrm>
            <a:custGeom>
              <a:avLst/>
              <a:gdLst/>
              <a:ahLst/>
              <a:cxnLst/>
              <a:rect l="l" t="t" r="r" b="b"/>
              <a:pathLst>
                <a:path w="354" h="1059" extrusionOk="0">
                  <a:moveTo>
                    <a:pt x="285" y="1"/>
                  </a:moveTo>
                  <a:cubicBezTo>
                    <a:pt x="123" y="96"/>
                    <a:pt x="28" y="272"/>
                    <a:pt x="14" y="462"/>
                  </a:cubicBezTo>
                  <a:cubicBezTo>
                    <a:pt x="0" y="652"/>
                    <a:pt x="28" y="842"/>
                    <a:pt x="109" y="1018"/>
                  </a:cubicBezTo>
                  <a:lnTo>
                    <a:pt x="95" y="1059"/>
                  </a:lnTo>
                  <a:cubicBezTo>
                    <a:pt x="231" y="937"/>
                    <a:pt x="312" y="760"/>
                    <a:pt x="339" y="570"/>
                  </a:cubicBezTo>
                  <a:cubicBezTo>
                    <a:pt x="353" y="381"/>
                    <a:pt x="339" y="19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2453625" y="4269225"/>
              <a:ext cx="30050" cy="3425"/>
            </a:xfrm>
            <a:custGeom>
              <a:avLst/>
              <a:gdLst/>
              <a:ahLst/>
              <a:cxnLst/>
              <a:rect l="l" t="t" r="r" b="b"/>
              <a:pathLst>
                <a:path w="1202" h="137" extrusionOk="0">
                  <a:moveTo>
                    <a:pt x="584" y="1"/>
                  </a:moveTo>
                  <a:cubicBezTo>
                    <a:pt x="396" y="1"/>
                    <a:pt x="209" y="28"/>
                    <a:pt x="25" y="80"/>
                  </a:cubicBezTo>
                  <a:cubicBezTo>
                    <a:pt x="1" y="80"/>
                    <a:pt x="9" y="123"/>
                    <a:pt x="30" y="123"/>
                  </a:cubicBezTo>
                  <a:cubicBezTo>
                    <a:pt x="32" y="123"/>
                    <a:pt x="35" y="123"/>
                    <a:pt x="38" y="121"/>
                  </a:cubicBezTo>
                  <a:cubicBezTo>
                    <a:pt x="210" y="70"/>
                    <a:pt x="388" y="46"/>
                    <a:pt x="566" y="46"/>
                  </a:cubicBezTo>
                  <a:cubicBezTo>
                    <a:pt x="767" y="46"/>
                    <a:pt x="969" y="77"/>
                    <a:pt x="1164" y="135"/>
                  </a:cubicBezTo>
                  <a:cubicBezTo>
                    <a:pt x="1167" y="136"/>
                    <a:pt x="1170" y="137"/>
                    <a:pt x="1172" y="137"/>
                  </a:cubicBezTo>
                  <a:cubicBezTo>
                    <a:pt x="1194" y="137"/>
                    <a:pt x="1202" y="94"/>
                    <a:pt x="1177" y="94"/>
                  </a:cubicBezTo>
                  <a:cubicBezTo>
                    <a:pt x="982" y="31"/>
                    <a:pt x="783" y="1"/>
                    <a:pt x="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2468475" y="4265125"/>
              <a:ext cx="27825" cy="10875"/>
            </a:xfrm>
            <a:custGeom>
              <a:avLst/>
              <a:gdLst/>
              <a:ahLst/>
              <a:cxnLst/>
              <a:rect l="l" t="t" r="r" b="b"/>
              <a:pathLst>
                <a:path w="1113" h="435" extrusionOk="0">
                  <a:moveTo>
                    <a:pt x="451" y="1"/>
                  </a:moveTo>
                  <a:cubicBezTo>
                    <a:pt x="290" y="1"/>
                    <a:pt x="128" y="59"/>
                    <a:pt x="0" y="177"/>
                  </a:cubicBezTo>
                  <a:cubicBezTo>
                    <a:pt x="149" y="299"/>
                    <a:pt x="326" y="380"/>
                    <a:pt x="502" y="421"/>
                  </a:cubicBezTo>
                  <a:cubicBezTo>
                    <a:pt x="551" y="430"/>
                    <a:pt x="600" y="434"/>
                    <a:pt x="648" y="434"/>
                  </a:cubicBezTo>
                  <a:cubicBezTo>
                    <a:pt x="815" y="434"/>
                    <a:pt x="976" y="383"/>
                    <a:pt x="1112" y="299"/>
                  </a:cubicBezTo>
                  <a:lnTo>
                    <a:pt x="1072" y="299"/>
                  </a:lnTo>
                  <a:cubicBezTo>
                    <a:pt x="950" y="149"/>
                    <a:pt x="773" y="54"/>
                    <a:pt x="583" y="14"/>
                  </a:cubicBezTo>
                  <a:cubicBezTo>
                    <a:pt x="540" y="5"/>
                    <a:pt x="496" y="1"/>
                    <a:pt x="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2487450" y="4223050"/>
              <a:ext cx="7350" cy="23275"/>
            </a:xfrm>
            <a:custGeom>
              <a:avLst/>
              <a:gdLst/>
              <a:ahLst/>
              <a:cxnLst/>
              <a:rect l="l" t="t" r="r" b="b"/>
              <a:pathLst>
                <a:path w="294" h="931" extrusionOk="0">
                  <a:moveTo>
                    <a:pt x="274" y="0"/>
                  </a:moveTo>
                  <a:cubicBezTo>
                    <a:pt x="266" y="0"/>
                    <a:pt x="255" y="5"/>
                    <a:pt x="245" y="15"/>
                  </a:cubicBezTo>
                  <a:cubicBezTo>
                    <a:pt x="96" y="286"/>
                    <a:pt x="14" y="598"/>
                    <a:pt x="1" y="910"/>
                  </a:cubicBezTo>
                  <a:cubicBezTo>
                    <a:pt x="1" y="924"/>
                    <a:pt x="14" y="931"/>
                    <a:pt x="28" y="931"/>
                  </a:cubicBezTo>
                  <a:cubicBezTo>
                    <a:pt x="41" y="931"/>
                    <a:pt x="55" y="924"/>
                    <a:pt x="55" y="910"/>
                  </a:cubicBezTo>
                  <a:cubicBezTo>
                    <a:pt x="55" y="598"/>
                    <a:pt x="136" y="300"/>
                    <a:pt x="286" y="29"/>
                  </a:cubicBezTo>
                  <a:cubicBezTo>
                    <a:pt x="294" y="12"/>
                    <a:pt x="28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2483400" y="4233575"/>
              <a:ext cx="7800" cy="22750"/>
            </a:xfrm>
            <a:custGeom>
              <a:avLst/>
              <a:gdLst/>
              <a:ahLst/>
              <a:cxnLst/>
              <a:rect l="l" t="t" r="r" b="b"/>
              <a:pathLst>
                <a:path w="312" h="910" extrusionOk="0">
                  <a:moveTo>
                    <a:pt x="258" y="1"/>
                  </a:moveTo>
                  <a:cubicBezTo>
                    <a:pt x="122" y="82"/>
                    <a:pt x="27" y="232"/>
                    <a:pt x="14" y="394"/>
                  </a:cubicBezTo>
                  <a:cubicBezTo>
                    <a:pt x="0" y="557"/>
                    <a:pt x="27" y="720"/>
                    <a:pt x="95" y="869"/>
                  </a:cubicBezTo>
                  <a:lnTo>
                    <a:pt x="81" y="910"/>
                  </a:lnTo>
                  <a:cubicBezTo>
                    <a:pt x="203" y="801"/>
                    <a:pt x="285" y="652"/>
                    <a:pt x="298" y="489"/>
                  </a:cubicBezTo>
                  <a:cubicBezTo>
                    <a:pt x="312" y="326"/>
                    <a:pt x="298" y="150"/>
                    <a:pt x="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2448875" y="4253200"/>
              <a:ext cx="26325" cy="3175"/>
            </a:xfrm>
            <a:custGeom>
              <a:avLst/>
              <a:gdLst/>
              <a:ahLst/>
              <a:cxnLst/>
              <a:rect l="l" t="t" r="r" b="b"/>
              <a:pathLst>
                <a:path w="1053" h="127" extrusionOk="0">
                  <a:moveTo>
                    <a:pt x="510" y="1"/>
                  </a:moveTo>
                  <a:cubicBezTo>
                    <a:pt x="346" y="1"/>
                    <a:pt x="182" y="25"/>
                    <a:pt x="25" y="70"/>
                  </a:cubicBezTo>
                  <a:cubicBezTo>
                    <a:pt x="1" y="70"/>
                    <a:pt x="9" y="113"/>
                    <a:pt x="39" y="113"/>
                  </a:cubicBezTo>
                  <a:cubicBezTo>
                    <a:pt x="43" y="113"/>
                    <a:pt x="47" y="113"/>
                    <a:pt x="52" y="111"/>
                  </a:cubicBezTo>
                  <a:cubicBezTo>
                    <a:pt x="202" y="72"/>
                    <a:pt x="355" y="52"/>
                    <a:pt x="508" y="52"/>
                  </a:cubicBezTo>
                  <a:cubicBezTo>
                    <a:pt x="674" y="52"/>
                    <a:pt x="839" y="75"/>
                    <a:pt x="1001" y="125"/>
                  </a:cubicBezTo>
                  <a:cubicBezTo>
                    <a:pt x="1006" y="126"/>
                    <a:pt x="1010" y="127"/>
                    <a:pt x="1014" y="127"/>
                  </a:cubicBezTo>
                  <a:cubicBezTo>
                    <a:pt x="1044" y="127"/>
                    <a:pt x="1053" y="84"/>
                    <a:pt x="1028" y="84"/>
                  </a:cubicBezTo>
                  <a:cubicBezTo>
                    <a:pt x="860" y="28"/>
                    <a:pt x="685"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2461700" y="4249700"/>
              <a:ext cx="24075" cy="9400"/>
            </a:xfrm>
            <a:custGeom>
              <a:avLst/>
              <a:gdLst/>
              <a:ahLst/>
              <a:cxnLst/>
              <a:rect l="l" t="t" r="r" b="b"/>
              <a:pathLst>
                <a:path w="963" h="376" extrusionOk="0">
                  <a:moveTo>
                    <a:pt x="412" y="0"/>
                  </a:moveTo>
                  <a:cubicBezTo>
                    <a:pt x="263" y="0"/>
                    <a:pt x="113" y="55"/>
                    <a:pt x="0" y="156"/>
                  </a:cubicBezTo>
                  <a:cubicBezTo>
                    <a:pt x="122" y="251"/>
                    <a:pt x="271" y="332"/>
                    <a:pt x="434" y="360"/>
                  </a:cubicBezTo>
                  <a:cubicBezTo>
                    <a:pt x="484" y="370"/>
                    <a:pt x="532" y="375"/>
                    <a:pt x="580" y="375"/>
                  </a:cubicBezTo>
                  <a:cubicBezTo>
                    <a:pt x="715" y="375"/>
                    <a:pt x="843" y="335"/>
                    <a:pt x="963" y="265"/>
                  </a:cubicBezTo>
                  <a:lnTo>
                    <a:pt x="922" y="251"/>
                  </a:lnTo>
                  <a:cubicBezTo>
                    <a:pt x="814" y="129"/>
                    <a:pt x="665" y="48"/>
                    <a:pt x="502" y="7"/>
                  </a:cubicBezTo>
                  <a:cubicBezTo>
                    <a:pt x="472" y="2"/>
                    <a:pt x="442"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a:off x="2476950" y="4216700"/>
              <a:ext cx="6025" cy="18775"/>
            </a:xfrm>
            <a:custGeom>
              <a:avLst/>
              <a:gdLst/>
              <a:ahLst/>
              <a:cxnLst/>
              <a:rect l="l" t="t" r="r" b="b"/>
              <a:pathLst>
                <a:path w="241" h="751" extrusionOk="0">
                  <a:moveTo>
                    <a:pt x="207" y="0"/>
                  </a:moveTo>
                  <a:cubicBezTo>
                    <a:pt x="200" y="0"/>
                    <a:pt x="194" y="4"/>
                    <a:pt x="190" y="11"/>
                  </a:cubicBezTo>
                  <a:cubicBezTo>
                    <a:pt x="68" y="228"/>
                    <a:pt x="0" y="473"/>
                    <a:pt x="0" y="730"/>
                  </a:cubicBezTo>
                  <a:cubicBezTo>
                    <a:pt x="0" y="744"/>
                    <a:pt x="11" y="751"/>
                    <a:pt x="21" y="751"/>
                  </a:cubicBezTo>
                  <a:cubicBezTo>
                    <a:pt x="31" y="751"/>
                    <a:pt x="41" y="744"/>
                    <a:pt x="41" y="730"/>
                  </a:cubicBezTo>
                  <a:cubicBezTo>
                    <a:pt x="41" y="486"/>
                    <a:pt x="109" y="242"/>
                    <a:pt x="231" y="39"/>
                  </a:cubicBezTo>
                  <a:cubicBezTo>
                    <a:pt x="240" y="19"/>
                    <a:pt x="223" y="0"/>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2473900" y="4225100"/>
              <a:ext cx="6125" cy="18350"/>
            </a:xfrm>
            <a:custGeom>
              <a:avLst/>
              <a:gdLst/>
              <a:ahLst/>
              <a:cxnLst/>
              <a:rect l="l" t="t" r="r" b="b"/>
              <a:pathLst>
                <a:path w="245" h="734" extrusionOk="0">
                  <a:moveTo>
                    <a:pt x="204" y="1"/>
                  </a:moveTo>
                  <a:cubicBezTo>
                    <a:pt x="95" y="69"/>
                    <a:pt x="14" y="191"/>
                    <a:pt x="0" y="313"/>
                  </a:cubicBezTo>
                  <a:cubicBezTo>
                    <a:pt x="0" y="448"/>
                    <a:pt x="14" y="571"/>
                    <a:pt x="68" y="693"/>
                  </a:cubicBezTo>
                  <a:lnTo>
                    <a:pt x="68" y="733"/>
                  </a:lnTo>
                  <a:cubicBezTo>
                    <a:pt x="163" y="638"/>
                    <a:pt x="217" y="516"/>
                    <a:pt x="231" y="394"/>
                  </a:cubicBezTo>
                  <a:cubicBezTo>
                    <a:pt x="244" y="259"/>
                    <a:pt x="231" y="123"/>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2445750" y="4240825"/>
              <a:ext cx="21325" cy="2675"/>
            </a:xfrm>
            <a:custGeom>
              <a:avLst/>
              <a:gdLst/>
              <a:ahLst/>
              <a:cxnLst/>
              <a:rect l="l" t="t" r="r" b="b"/>
              <a:pathLst>
                <a:path w="853" h="107" extrusionOk="0">
                  <a:moveTo>
                    <a:pt x="409" y="1"/>
                  </a:moveTo>
                  <a:cubicBezTo>
                    <a:pt x="280" y="1"/>
                    <a:pt x="151" y="18"/>
                    <a:pt x="28" y="50"/>
                  </a:cubicBezTo>
                  <a:cubicBezTo>
                    <a:pt x="1" y="50"/>
                    <a:pt x="14" y="104"/>
                    <a:pt x="41" y="104"/>
                  </a:cubicBezTo>
                  <a:cubicBezTo>
                    <a:pt x="164" y="65"/>
                    <a:pt x="287" y="48"/>
                    <a:pt x="410" y="48"/>
                  </a:cubicBezTo>
                  <a:cubicBezTo>
                    <a:pt x="545" y="48"/>
                    <a:pt x="680" y="69"/>
                    <a:pt x="814" y="104"/>
                  </a:cubicBezTo>
                  <a:cubicBezTo>
                    <a:pt x="817" y="106"/>
                    <a:pt x="820" y="106"/>
                    <a:pt x="823" y="106"/>
                  </a:cubicBezTo>
                  <a:cubicBezTo>
                    <a:pt x="844" y="106"/>
                    <a:pt x="852" y="64"/>
                    <a:pt x="828" y="64"/>
                  </a:cubicBezTo>
                  <a:cubicBezTo>
                    <a:pt x="693" y="21"/>
                    <a:pt x="551" y="1"/>
                    <a:pt x="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2456275" y="4238125"/>
              <a:ext cx="19350" cy="7575"/>
            </a:xfrm>
            <a:custGeom>
              <a:avLst/>
              <a:gdLst/>
              <a:ahLst/>
              <a:cxnLst/>
              <a:rect l="l" t="t" r="r" b="b"/>
              <a:pathLst>
                <a:path w="774" h="303" extrusionOk="0">
                  <a:moveTo>
                    <a:pt x="316" y="1"/>
                  </a:moveTo>
                  <a:cubicBezTo>
                    <a:pt x="199" y="1"/>
                    <a:pt x="86" y="42"/>
                    <a:pt x="0" y="117"/>
                  </a:cubicBezTo>
                  <a:cubicBezTo>
                    <a:pt x="109" y="199"/>
                    <a:pt x="231" y="267"/>
                    <a:pt x="353" y="294"/>
                  </a:cubicBezTo>
                  <a:cubicBezTo>
                    <a:pt x="385" y="299"/>
                    <a:pt x="416" y="302"/>
                    <a:pt x="448" y="302"/>
                  </a:cubicBezTo>
                  <a:cubicBezTo>
                    <a:pt x="564" y="302"/>
                    <a:pt x="677" y="266"/>
                    <a:pt x="773" y="212"/>
                  </a:cubicBezTo>
                  <a:lnTo>
                    <a:pt x="732" y="199"/>
                  </a:lnTo>
                  <a:cubicBezTo>
                    <a:pt x="651" y="104"/>
                    <a:pt x="529" y="36"/>
                    <a:pt x="407" y="9"/>
                  </a:cubicBezTo>
                  <a:cubicBezTo>
                    <a:pt x="376" y="3"/>
                    <a:pt x="346"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2466425" y="4208225"/>
              <a:ext cx="5700" cy="16400"/>
            </a:xfrm>
            <a:custGeom>
              <a:avLst/>
              <a:gdLst/>
              <a:ahLst/>
              <a:cxnLst/>
              <a:rect l="l" t="t" r="r" b="b"/>
              <a:pathLst>
                <a:path w="228" h="656" extrusionOk="0">
                  <a:moveTo>
                    <a:pt x="194" y="0"/>
                  </a:moveTo>
                  <a:cubicBezTo>
                    <a:pt x="188" y="0"/>
                    <a:pt x="181" y="3"/>
                    <a:pt x="177" y="11"/>
                  </a:cubicBezTo>
                  <a:lnTo>
                    <a:pt x="164" y="11"/>
                  </a:lnTo>
                  <a:cubicBezTo>
                    <a:pt x="55" y="201"/>
                    <a:pt x="1" y="418"/>
                    <a:pt x="1" y="635"/>
                  </a:cubicBezTo>
                  <a:cubicBezTo>
                    <a:pt x="1" y="649"/>
                    <a:pt x="11" y="656"/>
                    <a:pt x="21" y="656"/>
                  </a:cubicBezTo>
                  <a:cubicBezTo>
                    <a:pt x="31" y="656"/>
                    <a:pt x="42" y="649"/>
                    <a:pt x="42" y="635"/>
                  </a:cubicBezTo>
                  <a:cubicBezTo>
                    <a:pt x="55" y="418"/>
                    <a:pt x="109" y="215"/>
                    <a:pt x="218" y="39"/>
                  </a:cubicBezTo>
                  <a:cubicBezTo>
                    <a:pt x="228" y="19"/>
                    <a:pt x="21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2463725" y="4215625"/>
              <a:ext cx="5450" cy="15950"/>
            </a:xfrm>
            <a:custGeom>
              <a:avLst/>
              <a:gdLst/>
              <a:ahLst/>
              <a:cxnLst/>
              <a:rect l="l" t="t" r="r" b="b"/>
              <a:pathLst>
                <a:path w="218" h="638" extrusionOk="0">
                  <a:moveTo>
                    <a:pt x="177" y="0"/>
                  </a:moveTo>
                  <a:cubicBezTo>
                    <a:pt x="82" y="68"/>
                    <a:pt x="14" y="163"/>
                    <a:pt x="0" y="271"/>
                  </a:cubicBezTo>
                  <a:cubicBezTo>
                    <a:pt x="0" y="394"/>
                    <a:pt x="14" y="516"/>
                    <a:pt x="55" y="610"/>
                  </a:cubicBezTo>
                  <a:lnTo>
                    <a:pt x="55" y="638"/>
                  </a:lnTo>
                  <a:cubicBezTo>
                    <a:pt x="136" y="556"/>
                    <a:pt x="190" y="448"/>
                    <a:pt x="204" y="339"/>
                  </a:cubicBezTo>
                  <a:cubicBezTo>
                    <a:pt x="217" y="231"/>
                    <a:pt x="204" y="109"/>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a:off x="2439375" y="4229275"/>
              <a:ext cx="18600" cy="2650"/>
            </a:xfrm>
            <a:custGeom>
              <a:avLst/>
              <a:gdLst/>
              <a:ahLst/>
              <a:cxnLst/>
              <a:rect l="l" t="t" r="r" b="b"/>
              <a:pathLst>
                <a:path w="744" h="106" extrusionOk="0">
                  <a:moveTo>
                    <a:pt x="376" y="0"/>
                  </a:moveTo>
                  <a:cubicBezTo>
                    <a:pt x="259" y="0"/>
                    <a:pt x="140" y="17"/>
                    <a:pt x="25" y="51"/>
                  </a:cubicBezTo>
                  <a:cubicBezTo>
                    <a:pt x="1" y="51"/>
                    <a:pt x="9" y="94"/>
                    <a:pt x="30" y="94"/>
                  </a:cubicBezTo>
                  <a:cubicBezTo>
                    <a:pt x="33" y="94"/>
                    <a:pt x="36" y="93"/>
                    <a:pt x="39" y="92"/>
                  </a:cubicBezTo>
                  <a:cubicBezTo>
                    <a:pt x="136" y="61"/>
                    <a:pt x="237" y="47"/>
                    <a:pt x="338" y="47"/>
                  </a:cubicBezTo>
                  <a:cubicBezTo>
                    <a:pt x="461" y="47"/>
                    <a:pt x="584" y="68"/>
                    <a:pt x="703" y="105"/>
                  </a:cubicBezTo>
                  <a:cubicBezTo>
                    <a:pt x="730" y="105"/>
                    <a:pt x="744" y="64"/>
                    <a:pt x="717" y="51"/>
                  </a:cubicBezTo>
                  <a:cubicBezTo>
                    <a:pt x="608" y="17"/>
                    <a:pt x="493"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2"/>
            <p:cNvSpPr/>
            <p:nvPr/>
          </p:nvSpPr>
          <p:spPr>
            <a:xfrm>
              <a:off x="2448475" y="4226925"/>
              <a:ext cx="16625" cy="6600"/>
            </a:xfrm>
            <a:custGeom>
              <a:avLst/>
              <a:gdLst/>
              <a:ahLst/>
              <a:cxnLst/>
              <a:rect l="l" t="t" r="r" b="b"/>
              <a:pathLst>
                <a:path w="665" h="264" extrusionOk="0">
                  <a:moveTo>
                    <a:pt x="275" y="1"/>
                  </a:moveTo>
                  <a:cubicBezTo>
                    <a:pt x="176" y="1"/>
                    <a:pt x="75" y="40"/>
                    <a:pt x="0" y="104"/>
                  </a:cubicBezTo>
                  <a:cubicBezTo>
                    <a:pt x="95" y="186"/>
                    <a:pt x="190" y="226"/>
                    <a:pt x="312" y="253"/>
                  </a:cubicBezTo>
                  <a:cubicBezTo>
                    <a:pt x="344" y="260"/>
                    <a:pt x="375" y="264"/>
                    <a:pt x="406" y="264"/>
                  </a:cubicBezTo>
                  <a:cubicBezTo>
                    <a:pt x="496" y="264"/>
                    <a:pt x="584" y="236"/>
                    <a:pt x="665" y="186"/>
                  </a:cubicBezTo>
                  <a:lnTo>
                    <a:pt x="638" y="172"/>
                  </a:lnTo>
                  <a:cubicBezTo>
                    <a:pt x="570" y="91"/>
                    <a:pt x="461" y="36"/>
                    <a:pt x="353" y="9"/>
                  </a:cubicBezTo>
                  <a:cubicBezTo>
                    <a:pt x="327" y="4"/>
                    <a:pt x="301" y="1"/>
                    <a:pt x="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2"/>
            <p:cNvSpPr/>
            <p:nvPr/>
          </p:nvSpPr>
          <p:spPr>
            <a:xfrm>
              <a:off x="2528475" y="4283625"/>
              <a:ext cx="9775" cy="26450"/>
            </a:xfrm>
            <a:custGeom>
              <a:avLst/>
              <a:gdLst/>
              <a:ahLst/>
              <a:cxnLst/>
              <a:rect l="l" t="t" r="r" b="b"/>
              <a:pathLst>
                <a:path w="391" h="1058" extrusionOk="0">
                  <a:moveTo>
                    <a:pt x="355" y="1"/>
                  </a:moveTo>
                  <a:cubicBezTo>
                    <a:pt x="349" y="1"/>
                    <a:pt x="343" y="3"/>
                    <a:pt x="340" y="6"/>
                  </a:cubicBezTo>
                  <a:lnTo>
                    <a:pt x="340" y="20"/>
                  </a:lnTo>
                  <a:cubicBezTo>
                    <a:pt x="136" y="318"/>
                    <a:pt x="14" y="671"/>
                    <a:pt x="1" y="1037"/>
                  </a:cubicBezTo>
                  <a:cubicBezTo>
                    <a:pt x="1" y="1050"/>
                    <a:pt x="11" y="1057"/>
                    <a:pt x="21" y="1057"/>
                  </a:cubicBezTo>
                  <a:cubicBezTo>
                    <a:pt x="31" y="1057"/>
                    <a:pt x="41" y="1050"/>
                    <a:pt x="41" y="1037"/>
                  </a:cubicBezTo>
                  <a:cubicBezTo>
                    <a:pt x="69" y="671"/>
                    <a:pt x="191" y="332"/>
                    <a:pt x="381" y="33"/>
                  </a:cubicBezTo>
                  <a:cubicBezTo>
                    <a:pt x="390" y="13"/>
                    <a:pt x="371"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2"/>
            <p:cNvSpPr/>
            <p:nvPr/>
          </p:nvSpPr>
          <p:spPr>
            <a:xfrm>
              <a:off x="2523050" y="4295300"/>
              <a:ext cx="9525" cy="26125"/>
            </a:xfrm>
            <a:custGeom>
              <a:avLst/>
              <a:gdLst/>
              <a:ahLst/>
              <a:cxnLst/>
              <a:rect l="l" t="t" r="r" b="b"/>
              <a:pathLst>
                <a:path w="381" h="1045" extrusionOk="0">
                  <a:moveTo>
                    <a:pt x="340" y="0"/>
                  </a:moveTo>
                  <a:cubicBezTo>
                    <a:pt x="177" y="95"/>
                    <a:pt x="55" y="258"/>
                    <a:pt x="28" y="434"/>
                  </a:cubicBezTo>
                  <a:cubicBezTo>
                    <a:pt x="1" y="624"/>
                    <a:pt x="28" y="828"/>
                    <a:pt x="96" y="1004"/>
                  </a:cubicBezTo>
                  <a:lnTo>
                    <a:pt x="82" y="1045"/>
                  </a:lnTo>
                  <a:cubicBezTo>
                    <a:pt x="231" y="922"/>
                    <a:pt x="326" y="760"/>
                    <a:pt x="353" y="570"/>
                  </a:cubicBezTo>
                  <a:cubicBezTo>
                    <a:pt x="381" y="380"/>
                    <a:pt x="381" y="19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2"/>
            <p:cNvSpPr/>
            <p:nvPr/>
          </p:nvSpPr>
          <p:spPr>
            <a:xfrm>
              <a:off x="2482375" y="4315950"/>
              <a:ext cx="30100" cy="4525"/>
            </a:xfrm>
            <a:custGeom>
              <a:avLst/>
              <a:gdLst/>
              <a:ahLst/>
              <a:cxnLst/>
              <a:rect l="l" t="t" r="r" b="b"/>
              <a:pathLst>
                <a:path w="1204" h="181" extrusionOk="0">
                  <a:moveTo>
                    <a:pt x="435" y="0"/>
                  </a:moveTo>
                  <a:cubicBezTo>
                    <a:pt x="300" y="0"/>
                    <a:pt x="164" y="14"/>
                    <a:pt x="27" y="42"/>
                  </a:cubicBezTo>
                  <a:cubicBezTo>
                    <a:pt x="0" y="42"/>
                    <a:pt x="14" y="96"/>
                    <a:pt x="41" y="96"/>
                  </a:cubicBezTo>
                  <a:cubicBezTo>
                    <a:pt x="183" y="66"/>
                    <a:pt x="328" y="51"/>
                    <a:pt x="471" y="51"/>
                  </a:cubicBezTo>
                  <a:cubicBezTo>
                    <a:pt x="710" y="51"/>
                    <a:pt x="946" y="93"/>
                    <a:pt x="1167" y="178"/>
                  </a:cubicBezTo>
                  <a:cubicBezTo>
                    <a:pt x="1170" y="180"/>
                    <a:pt x="1174" y="181"/>
                    <a:pt x="1177" y="181"/>
                  </a:cubicBezTo>
                  <a:cubicBezTo>
                    <a:pt x="1197" y="181"/>
                    <a:pt x="1204" y="149"/>
                    <a:pt x="1180" y="137"/>
                  </a:cubicBezTo>
                  <a:cubicBezTo>
                    <a:pt x="941" y="49"/>
                    <a:pt x="690" y="0"/>
                    <a:pt x="4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2"/>
            <p:cNvSpPr/>
            <p:nvPr/>
          </p:nvSpPr>
          <p:spPr>
            <a:xfrm>
              <a:off x="2497300" y="4312750"/>
              <a:ext cx="27825" cy="11325"/>
            </a:xfrm>
            <a:custGeom>
              <a:avLst/>
              <a:gdLst/>
              <a:ahLst/>
              <a:cxnLst/>
              <a:rect l="l" t="t" r="r" b="b"/>
              <a:pathLst>
                <a:path w="1113" h="453" extrusionOk="0">
                  <a:moveTo>
                    <a:pt x="437" y="0"/>
                  </a:moveTo>
                  <a:cubicBezTo>
                    <a:pt x="284" y="0"/>
                    <a:pt x="131" y="56"/>
                    <a:pt x="0" y="157"/>
                  </a:cubicBezTo>
                  <a:cubicBezTo>
                    <a:pt x="149" y="279"/>
                    <a:pt x="312" y="374"/>
                    <a:pt x="502" y="428"/>
                  </a:cubicBezTo>
                  <a:cubicBezTo>
                    <a:pt x="564" y="444"/>
                    <a:pt x="628" y="452"/>
                    <a:pt x="691" y="452"/>
                  </a:cubicBezTo>
                  <a:cubicBezTo>
                    <a:pt x="835" y="452"/>
                    <a:pt x="980" y="412"/>
                    <a:pt x="1112" y="347"/>
                  </a:cubicBezTo>
                  <a:lnTo>
                    <a:pt x="1071" y="333"/>
                  </a:lnTo>
                  <a:cubicBezTo>
                    <a:pt x="949" y="184"/>
                    <a:pt x="787" y="75"/>
                    <a:pt x="597" y="21"/>
                  </a:cubicBezTo>
                  <a:cubicBezTo>
                    <a:pt x="544" y="7"/>
                    <a:pt x="491"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2"/>
            <p:cNvSpPr/>
            <p:nvPr/>
          </p:nvSpPr>
          <p:spPr>
            <a:xfrm>
              <a:off x="2535600" y="4304700"/>
              <a:ext cx="10825" cy="22175"/>
            </a:xfrm>
            <a:custGeom>
              <a:avLst/>
              <a:gdLst/>
              <a:ahLst/>
              <a:cxnLst/>
              <a:rect l="l" t="t" r="r" b="b"/>
              <a:pathLst>
                <a:path w="433" h="887" extrusionOk="0">
                  <a:moveTo>
                    <a:pt x="390" y="0"/>
                  </a:moveTo>
                  <a:cubicBezTo>
                    <a:pt x="386" y="0"/>
                    <a:pt x="383" y="1"/>
                    <a:pt x="380" y="4"/>
                  </a:cubicBezTo>
                  <a:lnTo>
                    <a:pt x="380" y="18"/>
                  </a:lnTo>
                  <a:cubicBezTo>
                    <a:pt x="177" y="262"/>
                    <a:pt x="55" y="546"/>
                    <a:pt x="1" y="858"/>
                  </a:cubicBezTo>
                  <a:cubicBezTo>
                    <a:pt x="1" y="875"/>
                    <a:pt x="16" y="887"/>
                    <a:pt x="31" y="887"/>
                  </a:cubicBezTo>
                  <a:cubicBezTo>
                    <a:pt x="40" y="887"/>
                    <a:pt x="50" y="882"/>
                    <a:pt x="55" y="872"/>
                  </a:cubicBezTo>
                  <a:cubicBezTo>
                    <a:pt x="96" y="574"/>
                    <a:pt x="218" y="289"/>
                    <a:pt x="421" y="45"/>
                  </a:cubicBezTo>
                  <a:cubicBezTo>
                    <a:pt x="432" y="23"/>
                    <a:pt x="407"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2531200" y="4314625"/>
              <a:ext cx="8825" cy="21725"/>
            </a:xfrm>
            <a:custGeom>
              <a:avLst/>
              <a:gdLst/>
              <a:ahLst/>
              <a:cxnLst/>
              <a:rect l="l" t="t" r="r" b="b"/>
              <a:pathLst>
                <a:path w="353" h="869" extrusionOk="0">
                  <a:moveTo>
                    <a:pt x="339" y="0"/>
                  </a:moveTo>
                  <a:lnTo>
                    <a:pt x="339" y="0"/>
                  </a:lnTo>
                  <a:cubicBezTo>
                    <a:pt x="190" y="55"/>
                    <a:pt x="82" y="190"/>
                    <a:pt x="41" y="353"/>
                  </a:cubicBezTo>
                  <a:cubicBezTo>
                    <a:pt x="0" y="516"/>
                    <a:pt x="0" y="678"/>
                    <a:pt x="55" y="841"/>
                  </a:cubicBezTo>
                  <a:lnTo>
                    <a:pt x="41" y="868"/>
                  </a:lnTo>
                  <a:cubicBezTo>
                    <a:pt x="177" y="787"/>
                    <a:pt x="272" y="651"/>
                    <a:pt x="312" y="489"/>
                  </a:cubicBezTo>
                  <a:cubicBezTo>
                    <a:pt x="353" y="326"/>
                    <a:pt x="353" y="163"/>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2"/>
            <p:cNvSpPr/>
            <p:nvPr/>
          </p:nvSpPr>
          <p:spPr>
            <a:xfrm>
              <a:off x="2495600" y="4329200"/>
              <a:ext cx="26025" cy="5850"/>
            </a:xfrm>
            <a:custGeom>
              <a:avLst/>
              <a:gdLst/>
              <a:ahLst/>
              <a:cxnLst/>
              <a:rect l="l" t="t" r="r" b="b"/>
              <a:pathLst>
                <a:path w="1041" h="234" extrusionOk="0">
                  <a:moveTo>
                    <a:pt x="245" y="1"/>
                  </a:moveTo>
                  <a:cubicBezTo>
                    <a:pt x="173" y="1"/>
                    <a:pt x="100" y="5"/>
                    <a:pt x="27" y="14"/>
                  </a:cubicBezTo>
                  <a:cubicBezTo>
                    <a:pt x="3" y="14"/>
                    <a:pt x="1" y="57"/>
                    <a:pt x="19" y="57"/>
                  </a:cubicBezTo>
                  <a:cubicBezTo>
                    <a:pt x="22" y="57"/>
                    <a:pt x="24" y="56"/>
                    <a:pt x="27" y="55"/>
                  </a:cubicBezTo>
                  <a:cubicBezTo>
                    <a:pt x="90" y="47"/>
                    <a:pt x="153" y="43"/>
                    <a:pt x="216" y="43"/>
                  </a:cubicBezTo>
                  <a:cubicBezTo>
                    <a:pt x="482" y="43"/>
                    <a:pt x="749" y="110"/>
                    <a:pt x="990" y="231"/>
                  </a:cubicBezTo>
                  <a:cubicBezTo>
                    <a:pt x="994" y="233"/>
                    <a:pt x="998" y="234"/>
                    <a:pt x="1001" y="234"/>
                  </a:cubicBezTo>
                  <a:cubicBezTo>
                    <a:pt x="1024" y="234"/>
                    <a:pt x="1041" y="200"/>
                    <a:pt x="1017" y="177"/>
                  </a:cubicBezTo>
                  <a:cubicBezTo>
                    <a:pt x="772" y="60"/>
                    <a:pt x="51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2"/>
            <p:cNvSpPr/>
            <p:nvPr/>
          </p:nvSpPr>
          <p:spPr>
            <a:xfrm>
              <a:off x="2508475" y="4327600"/>
              <a:ext cx="23750" cy="10375"/>
            </a:xfrm>
            <a:custGeom>
              <a:avLst/>
              <a:gdLst/>
              <a:ahLst/>
              <a:cxnLst/>
              <a:rect l="l" t="t" r="r" b="b"/>
              <a:pathLst>
                <a:path w="950" h="415" extrusionOk="0">
                  <a:moveTo>
                    <a:pt x="332" y="0"/>
                  </a:moveTo>
                  <a:cubicBezTo>
                    <a:pt x="218" y="0"/>
                    <a:pt x="104" y="36"/>
                    <a:pt x="1" y="105"/>
                  </a:cubicBezTo>
                  <a:cubicBezTo>
                    <a:pt x="109" y="214"/>
                    <a:pt x="258" y="309"/>
                    <a:pt x="407" y="376"/>
                  </a:cubicBezTo>
                  <a:cubicBezTo>
                    <a:pt x="487" y="401"/>
                    <a:pt x="569" y="414"/>
                    <a:pt x="651" y="414"/>
                  </a:cubicBezTo>
                  <a:cubicBezTo>
                    <a:pt x="752" y="414"/>
                    <a:pt x="853" y="394"/>
                    <a:pt x="950" y="349"/>
                  </a:cubicBezTo>
                  <a:lnTo>
                    <a:pt x="909" y="349"/>
                  </a:lnTo>
                  <a:cubicBezTo>
                    <a:pt x="814" y="200"/>
                    <a:pt x="692" y="92"/>
                    <a:pt x="530" y="37"/>
                  </a:cubicBezTo>
                  <a:cubicBezTo>
                    <a:pt x="465" y="12"/>
                    <a:pt x="398"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2"/>
            <p:cNvSpPr/>
            <p:nvPr/>
          </p:nvSpPr>
          <p:spPr>
            <a:xfrm>
              <a:off x="2541700" y="4321800"/>
              <a:ext cx="10675" cy="20350"/>
            </a:xfrm>
            <a:custGeom>
              <a:avLst/>
              <a:gdLst/>
              <a:ahLst/>
              <a:cxnLst/>
              <a:rect l="l" t="t" r="r" b="b"/>
              <a:pathLst>
                <a:path w="427" h="814" extrusionOk="0">
                  <a:moveTo>
                    <a:pt x="397" y="0"/>
                  </a:moveTo>
                  <a:cubicBezTo>
                    <a:pt x="391" y="0"/>
                    <a:pt x="384" y="4"/>
                    <a:pt x="380" y="12"/>
                  </a:cubicBezTo>
                  <a:cubicBezTo>
                    <a:pt x="177" y="229"/>
                    <a:pt x="55" y="500"/>
                    <a:pt x="1" y="785"/>
                  </a:cubicBezTo>
                  <a:cubicBezTo>
                    <a:pt x="1" y="801"/>
                    <a:pt x="16" y="813"/>
                    <a:pt x="28" y="813"/>
                  </a:cubicBezTo>
                  <a:cubicBezTo>
                    <a:pt x="35" y="813"/>
                    <a:pt x="41" y="809"/>
                    <a:pt x="41" y="798"/>
                  </a:cubicBezTo>
                  <a:cubicBezTo>
                    <a:pt x="96" y="513"/>
                    <a:pt x="218" y="256"/>
                    <a:pt x="408" y="39"/>
                  </a:cubicBezTo>
                  <a:cubicBezTo>
                    <a:pt x="427" y="20"/>
                    <a:pt x="412" y="0"/>
                    <a:pt x="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2"/>
            <p:cNvSpPr/>
            <p:nvPr/>
          </p:nvSpPr>
          <p:spPr>
            <a:xfrm>
              <a:off x="2537625" y="4330550"/>
              <a:ext cx="8500" cy="20375"/>
            </a:xfrm>
            <a:custGeom>
              <a:avLst/>
              <a:gdLst/>
              <a:ahLst/>
              <a:cxnLst/>
              <a:rect l="l" t="t" r="r" b="b"/>
              <a:pathLst>
                <a:path w="340" h="815" extrusionOk="0">
                  <a:moveTo>
                    <a:pt x="326" y="1"/>
                  </a:moveTo>
                  <a:lnTo>
                    <a:pt x="326" y="1"/>
                  </a:lnTo>
                  <a:cubicBezTo>
                    <a:pt x="177" y="55"/>
                    <a:pt x="82" y="177"/>
                    <a:pt x="42" y="326"/>
                  </a:cubicBezTo>
                  <a:cubicBezTo>
                    <a:pt x="1" y="475"/>
                    <a:pt x="1" y="625"/>
                    <a:pt x="42" y="774"/>
                  </a:cubicBezTo>
                  <a:lnTo>
                    <a:pt x="15" y="814"/>
                  </a:lnTo>
                  <a:cubicBezTo>
                    <a:pt x="150" y="733"/>
                    <a:pt x="245" y="611"/>
                    <a:pt x="286" y="462"/>
                  </a:cubicBezTo>
                  <a:cubicBezTo>
                    <a:pt x="326" y="313"/>
                    <a:pt x="340" y="150"/>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2"/>
            <p:cNvSpPr/>
            <p:nvPr/>
          </p:nvSpPr>
          <p:spPr>
            <a:xfrm>
              <a:off x="2504400" y="4342950"/>
              <a:ext cx="24350" cy="6000"/>
            </a:xfrm>
            <a:custGeom>
              <a:avLst/>
              <a:gdLst/>
              <a:ahLst/>
              <a:cxnLst/>
              <a:rect l="l" t="t" r="r" b="b"/>
              <a:pathLst>
                <a:path w="974" h="240" extrusionOk="0">
                  <a:moveTo>
                    <a:pt x="164" y="1"/>
                  </a:moveTo>
                  <a:cubicBezTo>
                    <a:pt x="118" y="1"/>
                    <a:pt x="73" y="3"/>
                    <a:pt x="28" y="6"/>
                  </a:cubicBezTo>
                  <a:cubicBezTo>
                    <a:pt x="1" y="6"/>
                    <a:pt x="1" y="47"/>
                    <a:pt x="28" y="47"/>
                  </a:cubicBezTo>
                  <a:cubicBezTo>
                    <a:pt x="59" y="46"/>
                    <a:pt x="89" y="45"/>
                    <a:pt x="120" y="45"/>
                  </a:cubicBezTo>
                  <a:cubicBezTo>
                    <a:pt x="401" y="45"/>
                    <a:pt x="678" y="102"/>
                    <a:pt x="923" y="237"/>
                  </a:cubicBezTo>
                  <a:cubicBezTo>
                    <a:pt x="927" y="239"/>
                    <a:pt x="931" y="240"/>
                    <a:pt x="934" y="240"/>
                  </a:cubicBezTo>
                  <a:cubicBezTo>
                    <a:pt x="957" y="240"/>
                    <a:pt x="974" y="208"/>
                    <a:pt x="950" y="196"/>
                  </a:cubicBezTo>
                  <a:cubicBezTo>
                    <a:pt x="707" y="69"/>
                    <a:pt x="433"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2"/>
            <p:cNvSpPr/>
            <p:nvPr/>
          </p:nvSpPr>
          <p:spPr>
            <a:xfrm>
              <a:off x="2516275" y="4341975"/>
              <a:ext cx="21725" cy="9975"/>
            </a:xfrm>
            <a:custGeom>
              <a:avLst/>
              <a:gdLst/>
              <a:ahLst/>
              <a:cxnLst/>
              <a:rect l="l" t="t" r="r" b="b"/>
              <a:pathLst>
                <a:path w="869" h="399" extrusionOk="0">
                  <a:moveTo>
                    <a:pt x="297" y="0"/>
                  </a:moveTo>
                  <a:cubicBezTo>
                    <a:pt x="194" y="0"/>
                    <a:pt x="92" y="28"/>
                    <a:pt x="1" y="86"/>
                  </a:cubicBezTo>
                  <a:cubicBezTo>
                    <a:pt x="95" y="195"/>
                    <a:pt x="231" y="290"/>
                    <a:pt x="367" y="357"/>
                  </a:cubicBezTo>
                  <a:cubicBezTo>
                    <a:pt x="448" y="385"/>
                    <a:pt x="536" y="398"/>
                    <a:pt x="623" y="398"/>
                  </a:cubicBezTo>
                  <a:cubicBezTo>
                    <a:pt x="709" y="398"/>
                    <a:pt x="794" y="385"/>
                    <a:pt x="869" y="357"/>
                  </a:cubicBezTo>
                  <a:lnTo>
                    <a:pt x="828" y="344"/>
                  </a:lnTo>
                  <a:cubicBezTo>
                    <a:pt x="760" y="208"/>
                    <a:pt x="638" y="100"/>
                    <a:pt x="489" y="32"/>
                  </a:cubicBezTo>
                  <a:cubicBezTo>
                    <a:pt x="426" y="11"/>
                    <a:pt x="361" y="0"/>
                    <a:pt x="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2"/>
            <p:cNvSpPr/>
            <p:nvPr/>
          </p:nvSpPr>
          <p:spPr>
            <a:xfrm>
              <a:off x="2452525" y="4217075"/>
              <a:ext cx="107525" cy="228700"/>
            </a:xfrm>
            <a:custGeom>
              <a:avLst/>
              <a:gdLst/>
              <a:ahLst/>
              <a:cxnLst/>
              <a:rect l="l" t="t" r="r" b="b"/>
              <a:pathLst>
                <a:path w="4301" h="9148" extrusionOk="0">
                  <a:moveTo>
                    <a:pt x="80" y="0"/>
                  </a:moveTo>
                  <a:cubicBezTo>
                    <a:pt x="37" y="0"/>
                    <a:pt x="1" y="64"/>
                    <a:pt x="42" y="105"/>
                  </a:cubicBezTo>
                  <a:cubicBezTo>
                    <a:pt x="869" y="1014"/>
                    <a:pt x="1615" y="2004"/>
                    <a:pt x="2239" y="3061"/>
                  </a:cubicBezTo>
                  <a:cubicBezTo>
                    <a:pt x="2985" y="4268"/>
                    <a:pt x="3541" y="5570"/>
                    <a:pt x="3880" y="6940"/>
                  </a:cubicBezTo>
                  <a:cubicBezTo>
                    <a:pt x="4056" y="7645"/>
                    <a:pt x="4097" y="8378"/>
                    <a:pt x="4029" y="9096"/>
                  </a:cubicBezTo>
                  <a:cubicBezTo>
                    <a:pt x="4022" y="9130"/>
                    <a:pt x="4049" y="9147"/>
                    <a:pt x="4080" y="9147"/>
                  </a:cubicBezTo>
                  <a:cubicBezTo>
                    <a:pt x="4110" y="9147"/>
                    <a:pt x="4144" y="9130"/>
                    <a:pt x="4151" y="9096"/>
                  </a:cubicBezTo>
                  <a:cubicBezTo>
                    <a:pt x="4300" y="7754"/>
                    <a:pt x="3934" y="6398"/>
                    <a:pt x="3432" y="5164"/>
                  </a:cubicBezTo>
                  <a:cubicBezTo>
                    <a:pt x="2876" y="3875"/>
                    <a:pt x="2184" y="2655"/>
                    <a:pt x="1357" y="1515"/>
                  </a:cubicBezTo>
                  <a:cubicBezTo>
                    <a:pt x="977" y="1000"/>
                    <a:pt x="570" y="498"/>
                    <a:pt x="123" y="24"/>
                  </a:cubicBezTo>
                  <a:cubicBezTo>
                    <a:pt x="110" y="7"/>
                    <a:pt x="95" y="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2"/>
            <p:cNvSpPr/>
            <p:nvPr/>
          </p:nvSpPr>
          <p:spPr>
            <a:xfrm>
              <a:off x="2790225" y="4184775"/>
              <a:ext cx="60375" cy="82075"/>
            </a:xfrm>
            <a:custGeom>
              <a:avLst/>
              <a:gdLst/>
              <a:ahLst/>
              <a:cxnLst/>
              <a:rect l="l" t="t" r="r" b="b"/>
              <a:pathLst>
                <a:path w="2415" h="3283" extrusionOk="0">
                  <a:moveTo>
                    <a:pt x="1506" y="0"/>
                  </a:moveTo>
                  <a:lnTo>
                    <a:pt x="1506" y="0"/>
                  </a:lnTo>
                  <a:cubicBezTo>
                    <a:pt x="421" y="515"/>
                    <a:pt x="1" y="2048"/>
                    <a:pt x="652" y="3052"/>
                  </a:cubicBezTo>
                  <a:lnTo>
                    <a:pt x="841" y="3282"/>
                  </a:lnTo>
                  <a:cubicBezTo>
                    <a:pt x="2048" y="2767"/>
                    <a:pt x="2415" y="949"/>
                    <a:pt x="1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2"/>
            <p:cNvSpPr/>
            <p:nvPr/>
          </p:nvSpPr>
          <p:spPr>
            <a:xfrm>
              <a:off x="2810900" y="4255150"/>
              <a:ext cx="61075" cy="43800"/>
            </a:xfrm>
            <a:custGeom>
              <a:avLst/>
              <a:gdLst/>
              <a:ahLst/>
              <a:cxnLst/>
              <a:rect l="l" t="t" r="r" b="b"/>
              <a:pathLst>
                <a:path w="2443" h="1752" extrusionOk="0">
                  <a:moveTo>
                    <a:pt x="1758" y="0"/>
                  </a:moveTo>
                  <a:cubicBezTo>
                    <a:pt x="1003" y="0"/>
                    <a:pt x="238" y="506"/>
                    <a:pt x="42" y="1240"/>
                  </a:cubicBezTo>
                  <a:cubicBezTo>
                    <a:pt x="1" y="1321"/>
                    <a:pt x="1" y="1416"/>
                    <a:pt x="42" y="1498"/>
                  </a:cubicBezTo>
                  <a:cubicBezTo>
                    <a:pt x="82" y="1566"/>
                    <a:pt x="150" y="1620"/>
                    <a:pt x="231" y="1647"/>
                  </a:cubicBezTo>
                  <a:cubicBezTo>
                    <a:pt x="420" y="1718"/>
                    <a:pt x="613" y="1752"/>
                    <a:pt x="803" y="1752"/>
                  </a:cubicBezTo>
                  <a:cubicBezTo>
                    <a:pt x="1448" y="1752"/>
                    <a:pt x="2055" y="1364"/>
                    <a:pt x="2306" y="725"/>
                  </a:cubicBezTo>
                  <a:lnTo>
                    <a:pt x="2442" y="155"/>
                  </a:lnTo>
                  <a:cubicBezTo>
                    <a:pt x="2226" y="49"/>
                    <a:pt x="1993"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2"/>
            <p:cNvSpPr/>
            <p:nvPr/>
          </p:nvSpPr>
          <p:spPr>
            <a:xfrm>
              <a:off x="2752925" y="4253925"/>
              <a:ext cx="33925" cy="63775"/>
            </a:xfrm>
            <a:custGeom>
              <a:avLst/>
              <a:gdLst/>
              <a:ahLst/>
              <a:cxnLst/>
              <a:rect l="l" t="t" r="r" b="b"/>
              <a:pathLst>
                <a:path w="1357" h="2551" extrusionOk="0">
                  <a:moveTo>
                    <a:pt x="814" y="1"/>
                  </a:moveTo>
                  <a:lnTo>
                    <a:pt x="720" y="136"/>
                  </a:lnTo>
                  <a:cubicBezTo>
                    <a:pt x="136" y="747"/>
                    <a:pt x="1" y="1655"/>
                    <a:pt x="367" y="2415"/>
                  </a:cubicBezTo>
                  <a:cubicBezTo>
                    <a:pt x="408" y="2483"/>
                    <a:pt x="448" y="2550"/>
                    <a:pt x="516" y="2550"/>
                  </a:cubicBezTo>
                  <a:cubicBezTo>
                    <a:pt x="570" y="2550"/>
                    <a:pt x="638" y="2523"/>
                    <a:pt x="665" y="2469"/>
                  </a:cubicBezTo>
                  <a:cubicBezTo>
                    <a:pt x="1303" y="1777"/>
                    <a:pt x="1357" y="747"/>
                    <a:pt x="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2"/>
            <p:cNvSpPr/>
            <p:nvPr/>
          </p:nvSpPr>
          <p:spPr>
            <a:xfrm>
              <a:off x="2695300" y="4226125"/>
              <a:ext cx="52900" cy="60050"/>
            </a:xfrm>
            <a:custGeom>
              <a:avLst/>
              <a:gdLst/>
              <a:ahLst/>
              <a:cxnLst/>
              <a:rect l="l" t="t" r="r" b="b"/>
              <a:pathLst>
                <a:path w="2116" h="2402" extrusionOk="0">
                  <a:moveTo>
                    <a:pt x="1912" y="1"/>
                  </a:moveTo>
                  <a:lnTo>
                    <a:pt x="1912" y="1"/>
                  </a:lnTo>
                  <a:cubicBezTo>
                    <a:pt x="814" y="123"/>
                    <a:pt x="0" y="1343"/>
                    <a:pt x="312" y="2401"/>
                  </a:cubicBezTo>
                  <a:lnTo>
                    <a:pt x="434" y="2279"/>
                  </a:lnTo>
                  <a:cubicBezTo>
                    <a:pt x="1465" y="2048"/>
                    <a:pt x="2116" y="103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2"/>
            <p:cNvSpPr/>
            <p:nvPr/>
          </p:nvSpPr>
          <p:spPr>
            <a:xfrm>
              <a:off x="2704450" y="4308925"/>
              <a:ext cx="47150" cy="35550"/>
            </a:xfrm>
            <a:custGeom>
              <a:avLst/>
              <a:gdLst/>
              <a:ahLst/>
              <a:cxnLst/>
              <a:rect l="l" t="t" r="r" b="b"/>
              <a:pathLst>
                <a:path w="1886" h="1422" extrusionOk="0">
                  <a:moveTo>
                    <a:pt x="1220" y="0"/>
                  </a:moveTo>
                  <a:cubicBezTo>
                    <a:pt x="1040" y="0"/>
                    <a:pt x="862" y="27"/>
                    <a:pt x="692" y="106"/>
                  </a:cubicBezTo>
                  <a:cubicBezTo>
                    <a:pt x="299" y="296"/>
                    <a:pt x="0" y="825"/>
                    <a:pt x="190" y="1191"/>
                  </a:cubicBezTo>
                  <a:cubicBezTo>
                    <a:pt x="283" y="1350"/>
                    <a:pt x="450" y="1422"/>
                    <a:pt x="634" y="1422"/>
                  </a:cubicBezTo>
                  <a:cubicBezTo>
                    <a:pt x="825" y="1422"/>
                    <a:pt x="1034" y="1343"/>
                    <a:pt x="1194" y="1205"/>
                  </a:cubicBezTo>
                  <a:cubicBezTo>
                    <a:pt x="1506" y="947"/>
                    <a:pt x="1682" y="527"/>
                    <a:pt x="1845" y="147"/>
                  </a:cubicBezTo>
                  <a:lnTo>
                    <a:pt x="1886" y="79"/>
                  </a:lnTo>
                  <a:cubicBezTo>
                    <a:pt x="1668" y="42"/>
                    <a:pt x="1443" y="0"/>
                    <a:pt x="1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2"/>
            <p:cNvSpPr/>
            <p:nvPr/>
          </p:nvSpPr>
          <p:spPr>
            <a:xfrm>
              <a:off x="2658675" y="4259025"/>
              <a:ext cx="42750" cy="64550"/>
            </a:xfrm>
            <a:custGeom>
              <a:avLst/>
              <a:gdLst/>
              <a:ahLst/>
              <a:cxnLst/>
              <a:rect l="l" t="t" r="r" b="b"/>
              <a:pathLst>
                <a:path w="1710" h="2582" extrusionOk="0">
                  <a:moveTo>
                    <a:pt x="1" y="0"/>
                  </a:moveTo>
                  <a:lnTo>
                    <a:pt x="1" y="0"/>
                  </a:lnTo>
                  <a:cubicBezTo>
                    <a:pt x="28" y="570"/>
                    <a:pt x="68" y="1180"/>
                    <a:pt x="326" y="1695"/>
                  </a:cubicBezTo>
                  <a:cubicBezTo>
                    <a:pt x="569" y="2169"/>
                    <a:pt x="1065" y="2581"/>
                    <a:pt x="1610" y="2581"/>
                  </a:cubicBezTo>
                  <a:cubicBezTo>
                    <a:pt x="1643" y="2581"/>
                    <a:pt x="1676" y="2580"/>
                    <a:pt x="1709" y="2577"/>
                  </a:cubicBezTo>
                  <a:lnTo>
                    <a:pt x="1669" y="1750"/>
                  </a:lnTo>
                  <a:cubicBezTo>
                    <a:pt x="1506" y="882"/>
                    <a:pt x="855" y="20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2"/>
            <p:cNvSpPr/>
            <p:nvPr/>
          </p:nvSpPr>
          <p:spPr>
            <a:xfrm>
              <a:off x="2755650" y="4362125"/>
              <a:ext cx="68850" cy="28650"/>
            </a:xfrm>
            <a:custGeom>
              <a:avLst/>
              <a:gdLst/>
              <a:ahLst/>
              <a:cxnLst/>
              <a:rect l="l" t="t" r="r" b="b"/>
              <a:pathLst>
                <a:path w="2754" h="1146" extrusionOk="0">
                  <a:moveTo>
                    <a:pt x="1801" y="1"/>
                  </a:moveTo>
                  <a:cubicBezTo>
                    <a:pt x="1135" y="1"/>
                    <a:pt x="523" y="237"/>
                    <a:pt x="52" y="766"/>
                  </a:cubicBezTo>
                  <a:lnTo>
                    <a:pt x="52" y="766"/>
                  </a:lnTo>
                  <a:cubicBezTo>
                    <a:pt x="34" y="751"/>
                    <a:pt x="17" y="734"/>
                    <a:pt x="0" y="718"/>
                  </a:cubicBezTo>
                  <a:lnTo>
                    <a:pt x="0" y="826"/>
                  </a:lnTo>
                  <a:cubicBezTo>
                    <a:pt x="17" y="806"/>
                    <a:pt x="35" y="786"/>
                    <a:pt x="52" y="766"/>
                  </a:cubicBezTo>
                  <a:lnTo>
                    <a:pt x="52" y="766"/>
                  </a:lnTo>
                  <a:cubicBezTo>
                    <a:pt x="344" y="1025"/>
                    <a:pt x="728" y="1145"/>
                    <a:pt x="1117" y="1145"/>
                  </a:cubicBezTo>
                  <a:cubicBezTo>
                    <a:pt x="1796" y="1145"/>
                    <a:pt x="2492" y="780"/>
                    <a:pt x="2753" y="148"/>
                  </a:cubicBezTo>
                  <a:cubicBezTo>
                    <a:pt x="2430" y="52"/>
                    <a:pt x="2110" y="1"/>
                    <a:pt x="1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2"/>
            <p:cNvSpPr/>
            <p:nvPr/>
          </p:nvSpPr>
          <p:spPr>
            <a:xfrm>
              <a:off x="2653525" y="4225575"/>
              <a:ext cx="171725" cy="279175"/>
            </a:xfrm>
            <a:custGeom>
              <a:avLst/>
              <a:gdLst/>
              <a:ahLst/>
              <a:cxnLst/>
              <a:rect l="l" t="t" r="r" b="b"/>
              <a:pathLst>
                <a:path w="6869" h="11167" extrusionOk="0">
                  <a:moveTo>
                    <a:pt x="6757" y="0"/>
                  </a:moveTo>
                  <a:cubicBezTo>
                    <a:pt x="6721" y="0"/>
                    <a:pt x="6686" y="20"/>
                    <a:pt x="6676" y="63"/>
                  </a:cubicBezTo>
                  <a:cubicBezTo>
                    <a:pt x="6214" y="1826"/>
                    <a:pt x="5401" y="3481"/>
                    <a:pt x="4302" y="4932"/>
                  </a:cubicBezTo>
                  <a:cubicBezTo>
                    <a:pt x="3299" y="6248"/>
                    <a:pt x="1997" y="7319"/>
                    <a:pt x="1047" y="8675"/>
                  </a:cubicBezTo>
                  <a:cubicBezTo>
                    <a:pt x="518" y="9380"/>
                    <a:pt x="166" y="10194"/>
                    <a:pt x="17" y="11062"/>
                  </a:cubicBezTo>
                  <a:cubicBezTo>
                    <a:pt x="1" y="11126"/>
                    <a:pt x="56" y="11167"/>
                    <a:pt x="106" y="11167"/>
                  </a:cubicBezTo>
                  <a:cubicBezTo>
                    <a:pt x="141" y="11167"/>
                    <a:pt x="174" y="11147"/>
                    <a:pt x="179" y="11103"/>
                  </a:cubicBezTo>
                  <a:cubicBezTo>
                    <a:pt x="424" y="9475"/>
                    <a:pt x="1549" y="8228"/>
                    <a:pt x="2634" y="7061"/>
                  </a:cubicBezTo>
                  <a:cubicBezTo>
                    <a:pt x="3204" y="6451"/>
                    <a:pt x="3800" y="5854"/>
                    <a:pt x="4316" y="5203"/>
                  </a:cubicBezTo>
                  <a:cubicBezTo>
                    <a:pt x="5496" y="3698"/>
                    <a:pt x="6350" y="1962"/>
                    <a:pt x="6852" y="118"/>
                  </a:cubicBezTo>
                  <a:cubicBezTo>
                    <a:pt x="6868" y="44"/>
                    <a:pt x="6811" y="0"/>
                    <a:pt x="6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2"/>
            <p:cNvSpPr/>
            <p:nvPr/>
          </p:nvSpPr>
          <p:spPr>
            <a:xfrm>
              <a:off x="2789500" y="4276800"/>
              <a:ext cx="44725" cy="28525"/>
            </a:xfrm>
            <a:custGeom>
              <a:avLst/>
              <a:gdLst/>
              <a:ahLst/>
              <a:cxnLst/>
              <a:rect l="l" t="t" r="r" b="b"/>
              <a:pathLst>
                <a:path w="1789" h="1141" extrusionOk="0">
                  <a:moveTo>
                    <a:pt x="1660" y="0"/>
                  </a:moveTo>
                  <a:cubicBezTo>
                    <a:pt x="1641" y="0"/>
                    <a:pt x="1621" y="7"/>
                    <a:pt x="1603" y="21"/>
                  </a:cubicBezTo>
                  <a:cubicBezTo>
                    <a:pt x="1155" y="428"/>
                    <a:pt x="640" y="754"/>
                    <a:pt x="84" y="984"/>
                  </a:cubicBezTo>
                  <a:cubicBezTo>
                    <a:pt x="0" y="1020"/>
                    <a:pt x="54" y="1141"/>
                    <a:pt x="142" y="1141"/>
                  </a:cubicBezTo>
                  <a:cubicBezTo>
                    <a:pt x="154" y="1141"/>
                    <a:pt x="166" y="1138"/>
                    <a:pt x="179" y="1134"/>
                  </a:cubicBezTo>
                  <a:cubicBezTo>
                    <a:pt x="735" y="889"/>
                    <a:pt x="1264" y="550"/>
                    <a:pt x="1725" y="144"/>
                  </a:cubicBezTo>
                  <a:cubicBezTo>
                    <a:pt x="1788" y="80"/>
                    <a:pt x="1728" y="0"/>
                    <a:pt x="1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2"/>
            <p:cNvSpPr/>
            <p:nvPr/>
          </p:nvSpPr>
          <p:spPr>
            <a:xfrm>
              <a:off x="2761075" y="4288025"/>
              <a:ext cx="13875" cy="45925"/>
            </a:xfrm>
            <a:custGeom>
              <a:avLst/>
              <a:gdLst/>
              <a:ahLst/>
              <a:cxnLst/>
              <a:rect l="l" t="t" r="r" b="b"/>
              <a:pathLst>
                <a:path w="555" h="1837" extrusionOk="0">
                  <a:moveTo>
                    <a:pt x="430" y="0"/>
                  </a:moveTo>
                  <a:cubicBezTo>
                    <a:pt x="406" y="0"/>
                    <a:pt x="382" y="10"/>
                    <a:pt x="366" y="34"/>
                  </a:cubicBezTo>
                  <a:cubicBezTo>
                    <a:pt x="0" y="562"/>
                    <a:pt x="0" y="1268"/>
                    <a:pt x="366" y="1797"/>
                  </a:cubicBezTo>
                  <a:cubicBezTo>
                    <a:pt x="387" y="1825"/>
                    <a:pt x="413" y="1836"/>
                    <a:pt x="438" y="1836"/>
                  </a:cubicBezTo>
                  <a:cubicBezTo>
                    <a:pt x="498" y="1836"/>
                    <a:pt x="554" y="1772"/>
                    <a:pt x="516" y="1715"/>
                  </a:cubicBezTo>
                  <a:cubicBezTo>
                    <a:pt x="177" y="1227"/>
                    <a:pt x="177" y="603"/>
                    <a:pt x="516" y="129"/>
                  </a:cubicBezTo>
                  <a:cubicBezTo>
                    <a:pt x="554" y="61"/>
                    <a:pt x="490"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2"/>
            <p:cNvSpPr/>
            <p:nvPr/>
          </p:nvSpPr>
          <p:spPr>
            <a:xfrm>
              <a:off x="2686900" y="4249350"/>
              <a:ext cx="37150" cy="184350"/>
            </a:xfrm>
            <a:custGeom>
              <a:avLst/>
              <a:gdLst/>
              <a:ahLst/>
              <a:cxnLst/>
              <a:rect l="l" t="t" r="r" b="b"/>
              <a:pathLst>
                <a:path w="1486" h="7374" extrusionOk="0">
                  <a:moveTo>
                    <a:pt x="1377" y="0"/>
                  </a:moveTo>
                  <a:cubicBezTo>
                    <a:pt x="1356" y="0"/>
                    <a:pt x="1333" y="10"/>
                    <a:pt x="1313" y="35"/>
                  </a:cubicBezTo>
                  <a:cubicBezTo>
                    <a:pt x="675" y="821"/>
                    <a:pt x="458" y="1784"/>
                    <a:pt x="431" y="2788"/>
                  </a:cubicBezTo>
                  <a:cubicBezTo>
                    <a:pt x="418" y="3289"/>
                    <a:pt x="445" y="3791"/>
                    <a:pt x="472" y="4293"/>
                  </a:cubicBezTo>
                  <a:cubicBezTo>
                    <a:pt x="513" y="4768"/>
                    <a:pt x="526" y="5242"/>
                    <a:pt x="513" y="5731"/>
                  </a:cubicBezTo>
                  <a:cubicBezTo>
                    <a:pt x="485" y="6259"/>
                    <a:pt x="323" y="6788"/>
                    <a:pt x="38" y="7249"/>
                  </a:cubicBezTo>
                  <a:cubicBezTo>
                    <a:pt x="1" y="7314"/>
                    <a:pt x="59" y="7373"/>
                    <a:pt x="117" y="7373"/>
                  </a:cubicBezTo>
                  <a:cubicBezTo>
                    <a:pt x="143" y="7373"/>
                    <a:pt x="170" y="7361"/>
                    <a:pt x="187" y="7331"/>
                  </a:cubicBezTo>
                  <a:cubicBezTo>
                    <a:pt x="431" y="6951"/>
                    <a:pt x="580" y="6517"/>
                    <a:pt x="648" y="6070"/>
                  </a:cubicBezTo>
                  <a:cubicBezTo>
                    <a:pt x="689" y="5622"/>
                    <a:pt x="702" y="5174"/>
                    <a:pt x="662" y="4741"/>
                  </a:cubicBezTo>
                  <a:cubicBezTo>
                    <a:pt x="607" y="3750"/>
                    <a:pt x="513" y="2720"/>
                    <a:pt x="702" y="1743"/>
                  </a:cubicBezTo>
                  <a:cubicBezTo>
                    <a:pt x="811" y="1160"/>
                    <a:pt x="1069" y="618"/>
                    <a:pt x="1435" y="157"/>
                  </a:cubicBezTo>
                  <a:cubicBezTo>
                    <a:pt x="1485" y="86"/>
                    <a:pt x="1438" y="0"/>
                    <a:pt x="1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2"/>
            <p:cNvSpPr/>
            <p:nvPr/>
          </p:nvSpPr>
          <p:spPr>
            <a:xfrm>
              <a:off x="2698800" y="4325125"/>
              <a:ext cx="27925" cy="22950"/>
            </a:xfrm>
            <a:custGeom>
              <a:avLst/>
              <a:gdLst/>
              <a:ahLst/>
              <a:cxnLst/>
              <a:rect l="l" t="t" r="r" b="b"/>
              <a:pathLst>
                <a:path w="1117" h="918" extrusionOk="0">
                  <a:moveTo>
                    <a:pt x="992" y="1"/>
                  </a:moveTo>
                  <a:cubicBezTo>
                    <a:pt x="972" y="1"/>
                    <a:pt x="951" y="9"/>
                    <a:pt x="932" y="28"/>
                  </a:cubicBezTo>
                  <a:cubicBezTo>
                    <a:pt x="647" y="272"/>
                    <a:pt x="362" y="530"/>
                    <a:pt x="64" y="774"/>
                  </a:cubicBezTo>
                  <a:cubicBezTo>
                    <a:pt x="0" y="837"/>
                    <a:pt x="60" y="917"/>
                    <a:pt x="129" y="917"/>
                  </a:cubicBezTo>
                  <a:cubicBezTo>
                    <a:pt x="148" y="917"/>
                    <a:pt x="168" y="911"/>
                    <a:pt x="186" y="896"/>
                  </a:cubicBezTo>
                  <a:lnTo>
                    <a:pt x="1054" y="150"/>
                  </a:lnTo>
                  <a:cubicBezTo>
                    <a:pt x="1116" y="87"/>
                    <a:pt x="1059" y="1"/>
                    <a:pt x="992" y="1"/>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2"/>
            <p:cNvSpPr/>
            <p:nvPr/>
          </p:nvSpPr>
          <p:spPr>
            <a:xfrm>
              <a:off x="2738300" y="4372300"/>
              <a:ext cx="58050" cy="10600"/>
            </a:xfrm>
            <a:custGeom>
              <a:avLst/>
              <a:gdLst/>
              <a:ahLst/>
              <a:cxnLst/>
              <a:rect l="l" t="t" r="r" b="b"/>
              <a:pathLst>
                <a:path w="2322" h="424" extrusionOk="0">
                  <a:moveTo>
                    <a:pt x="2192" y="1"/>
                  </a:moveTo>
                  <a:cubicBezTo>
                    <a:pt x="2177" y="1"/>
                    <a:pt x="2162" y="4"/>
                    <a:pt x="2145" y="12"/>
                  </a:cubicBezTo>
                  <a:cubicBezTo>
                    <a:pt x="1778" y="172"/>
                    <a:pt x="1379" y="252"/>
                    <a:pt x="979" y="252"/>
                  </a:cubicBezTo>
                  <a:cubicBezTo>
                    <a:pt x="699" y="252"/>
                    <a:pt x="420" y="213"/>
                    <a:pt x="152" y="134"/>
                  </a:cubicBezTo>
                  <a:cubicBezTo>
                    <a:pt x="139" y="130"/>
                    <a:pt x="128" y="128"/>
                    <a:pt x="117" y="128"/>
                  </a:cubicBezTo>
                  <a:cubicBezTo>
                    <a:pt x="23" y="128"/>
                    <a:pt x="0" y="273"/>
                    <a:pt x="98" y="297"/>
                  </a:cubicBezTo>
                  <a:cubicBezTo>
                    <a:pt x="388" y="381"/>
                    <a:pt x="688" y="423"/>
                    <a:pt x="987" y="423"/>
                  </a:cubicBezTo>
                  <a:cubicBezTo>
                    <a:pt x="1415" y="423"/>
                    <a:pt x="1842" y="337"/>
                    <a:pt x="2240" y="162"/>
                  </a:cubicBezTo>
                  <a:cubicBezTo>
                    <a:pt x="2321" y="115"/>
                    <a:pt x="2274" y="1"/>
                    <a:pt x="2192" y="1"/>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2"/>
            <p:cNvSpPr/>
            <p:nvPr/>
          </p:nvSpPr>
          <p:spPr>
            <a:xfrm>
              <a:off x="2517975" y="4325000"/>
              <a:ext cx="298050" cy="212275"/>
            </a:xfrm>
            <a:custGeom>
              <a:avLst/>
              <a:gdLst/>
              <a:ahLst/>
              <a:cxnLst/>
              <a:rect l="l" t="t" r="r" b="b"/>
              <a:pathLst>
                <a:path w="11922" h="8491" extrusionOk="0">
                  <a:moveTo>
                    <a:pt x="6894" y="0"/>
                  </a:moveTo>
                  <a:cubicBezTo>
                    <a:pt x="6322" y="0"/>
                    <a:pt x="5748" y="393"/>
                    <a:pt x="5154" y="507"/>
                  </a:cubicBezTo>
                  <a:cubicBezTo>
                    <a:pt x="4996" y="539"/>
                    <a:pt x="4836" y="550"/>
                    <a:pt x="4676" y="550"/>
                  </a:cubicBezTo>
                  <a:cubicBezTo>
                    <a:pt x="4355" y="550"/>
                    <a:pt x="4033" y="507"/>
                    <a:pt x="3716" y="507"/>
                  </a:cubicBezTo>
                  <a:cubicBezTo>
                    <a:pt x="2048" y="507"/>
                    <a:pt x="489" y="1864"/>
                    <a:pt x="244" y="3505"/>
                  </a:cubicBezTo>
                  <a:cubicBezTo>
                    <a:pt x="0" y="5146"/>
                    <a:pt x="1099" y="6895"/>
                    <a:pt x="2686" y="7397"/>
                  </a:cubicBezTo>
                  <a:lnTo>
                    <a:pt x="1885" y="7383"/>
                  </a:lnTo>
                  <a:lnTo>
                    <a:pt x="1885" y="7383"/>
                  </a:lnTo>
                  <a:cubicBezTo>
                    <a:pt x="3273" y="8024"/>
                    <a:pt x="4800" y="8491"/>
                    <a:pt x="6312" y="8491"/>
                  </a:cubicBezTo>
                  <a:cubicBezTo>
                    <a:pt x="6912" y="8491"/>
                    <a:pt x="7511" y="8417"/>
                    <a:pt x="8097" y="8251"/>
                  </a:cubicBezTo>
                  <a:cubicBezTo>
                    <a:pt x="10172" y="7668"/>
                    <a:pt x="11921" y="5675"/>
                    <a:pt x="11664" y="3545"/>
                  </a:cubicBezTo>
                  <a:cubicBezTo>
                    <a:pt x="11582" y="2962"/>
                    <a:pt x="11392" y="2406"/>
                    <a:pt x="11121" y="1877"/>
                  </a:cubicBezTo>
                  <a:cubicBezTo>
                    <a:pt x="10823" y="1294"/>
                    <a:pt x="10402" y="697"/>
                    <a:pt x="9792" y="521"/>
                  </a:cubicBezTo>
                  <a:cubicBezTo>
                    <a:pt x="9621" y="472"/>
                    <a:pt x="9444" y="457"/>
                    <a:pt x="9264" y="457"/>
                  </a:cubicBezTo>
                  <a:cubicBezTo>
                    <a:pt x="9018" y="457"/>
                    <a:pt x="8768" y="484"/>
                    <a:pt x="8523" y="484"/>
                  </a:cubicBezTo>
                  <a:cubicBezTo>
                    <a:pt x="8307" y="484"/>
                    <a:pt x="8095" y="463"/>
                    <a:pt x="7893" y="385"/>
                  </a:cubicBezTo>
                  <a:cubicBezTo>
                    <a:pt x="7663" y="291"/>
                    <a:pt x="7459" y="128"/>
                    <a:pt x="7215" y="46"/>
                  </a:cubicBezTo>
                  <a:cubicBezTo>
                    <a:pt x="7108" y="14"/>
                    <a:pt x="7001" y="0"/>
                    <a:pt x="6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2559000" y="4348875"/>
              <a:ext cx="94275" cy="157800"/>
            </a:xfrm>
            <a:custGeom>
              <a:avLst/>
              <a:gdLst/>
              <a:ahLst/>
              <a:cxnLst/>
              <a:rect l="l" t="t" r="r" b="b"/>
              <a:pathLst>
                <a:path w="3771" h="6312" extrusionOk="0">
                  <a:moveTo>
                    <a:pt x="3608" y="0"/>
                  </a:moveTo>
                  <a:cubicBezTo>
                    <a:pt x="2591" y="0"/>
                    <a:pt x="1641" y="461"/>
                    <a:pt x="1004" y="1248"/>
                  </a:cubicBezTo>
                  <a:cubicBezTo>
                    <a:pt x="312" y="2129"/>
                    <a:pt x="0" y="3241"/>
                    <a:pt x="136" y="4353"/>
                  </a:cubicBezTo>
                  <a:cubicBezTo>
                    <a:pt x="204" y="5018"/>
                    <a:pt x="394" y="5655"/>
                    <a:pt x="678" y="6252"/>
                  </a:cubicBezTo>
                  <a:cubicBezTo>
                    <a:pt x="695" y="6294"/>
                    <a:pt x="727" y="6311"/>
                    <a:pt x="762" y="6311"/>
                  </a:cubicBezTo>
                  <a:cubicBezTo>
                    <a:pt x="839" y="6311"/>
                    <a:pt x="929" y="6224"/>
                    <a:pt x="882" y="6130"/>
                  </a:cubicBezTo>
                  <a:cubicBezTo>
                    <a:pt x="421" y="5140"/>
                    <a:pt x="204" y="3987"/>
                    <a:pt x="461" y="2902"/>
                  </a:cubicBezTo>
                  <a:cubicBezTo>
                    <a:pt x="665" y="1953"/>
                    <a:pt x="1262" y="1139"/>
                    <a:pt x="2102" y="637"/>
                  </a:cubicBezTo>
                  <a:cubicBezTo>
                    <a:pt x="2530" y="379"/>
                    <a:pt x="3031" y="243"/>
                    <a:pt x="3536" y="243"/>
                  </a:cubicBezTo>
                  <a:cubicBezTo>
                    <a:pt x="3560" y="243"/>
                    <a:pt x="3584" y="244"/>
                    <a:pt x="3608" y="244"/>
                  </a:cubicBezTo>
                  <a:cubicBezTo>
                    <a:pt x="3771" y="244"/>
                    <a:pt x="3771" y="0"/>
                    <a:pt x="3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2650125" y="4345575"/>
              <a:ext cx="23150" cy="169150"/>
            </a:xfrm>
            <a:custGeom>
              <a:avLst/>
              <a:gdLst/>
              <a:ahLst/>
              <a:cxnLst/>
              <a:rect l="l" t="t" r="r" b="b"/>
              <a:pathLst>
                <a:path w="926" h="6766" extrusionOk="0">
                  <a:moveTo>
                    <a:pt x="168" y="0"/>
                  </a:moveTo>
                  <a:cubicBezTo>
                    <a:pt x="85" y="0"/>
                    <a:pt x="0" y="86"/>
                    <a:pt x="58" y="173"/>
                  </a:cubicBezTo>
                  <a:cubicBezTo>
                    <a:pt x="641" y="1027"/>
                    <a:pt x="654" y="2071"/>
                    <a:pt x="573" y="3061"/>
                  </a:cubicBezTo>
                  <a:cubicBezTo>
                    <a:pt x="465" y="4255"/>
                    <a:pt x="302" y="5435"/>
                    <a:pt x="71" y="6615"/>
                  </a:cubicBezTo>
                  <a:cubicBezTo>
                    <a:pt x="55" y="6705"/>
                    <a:pt x="134" y="6766"/>
                    <a:pt x="204" y="6766"/>
                  </a:cubicBezTo>
                  <a:cubicBezTo>
                    <a:pt x="249" y="6766"/>
                    <a:pt x="291" y="6741"/>
                    <a:pt x="302" y="6682"/>
                  </a:cubicBezTo>
                  <a:cubicBezTo>
                    <a:pt x="478" y="5720"/>
                    <a:pt x="627" y="4743"/>
                    <a:pt x="749" y="3767"/>
                  </a:cubicBezTo>
                  <a:cubicBezTo>
                    <a:pt x="844" y="2939"/>
                    <a:pt x="926" y="2099"/>
                    <a:pt x="763" y="1285"/>
                  </a:cubicBezTo>
                  <a:cubicBezTo>
                    <a:pt x="682" y="837"/>
                    <a:pt x="519" y="430"/>
                    <a:pt x="261" y="51"/>
                  </a:cubicBezTo>
                  <a:cubicBezTo>
                    <a:pt x="237" y="15"/>
                    <a:pt x="203"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2657950" y="4345700"/>
              <a:ext cx="94675" cy="181600"/>
            </a:xfrm>
            <a:custGeom>
              <a:avLst/>
              <a:gdLst/>
              <a:ahLst/>
              <a:cxnLst/>
              <a:rect l="l" t="t" r="r" b="b"/>
              <a:pathLst>
                <a:path w="3787" h="7264" extrusionOk="0">
                  <a:moveTo>
                    <a:pt x="169" y="0"/>
                  </a:moveTo>
                  <a:cubicBezTo>
                    <a:pt x="36" y="0"/>
                    <a:pt x="1" y="198"/>
                    <a:pt x="138" y="236"/>
                  </a:cubicBezTo>
                  <a:cubicBezTo>
                    <a:pt x="1115" y="493"/>
                    <a:pt x="1833" y="1239"/>
                    <a:pt x="2349" y="2080"/>
                  </a:cubicBezTo>
                  <a:cubicBezTo>
                    <a:pt x="2932" y="3043"/>
                    <a:pt x="3298" y="4128"/>
                    <a:pt x="3406" y="5253"/>
                  </a:cubicBezTo>
                  <a:cubicBezTo>
                    <a:pt x="3474" y="5877"/>
                    <a:pt x="3474" y="6515"/>
                    <a:pt x="3393" y="7152"/>
                  </a:cubicBezTo>
                  <a:cubicBezTo>
                    <a:pt x="3379" y="7227"/>
                    <a:pt x="3434" y="7264"/>
                    <a:pt x="3495" y="7264"/>
                  </a:cubicBezTo>
                  <a:cubicBezTo>
                    <a:pt x="3556" y="7264"/>
                    <a:pt x="3623" y="7227"/>
                    <a:pt x="3637" y="7152"/>
                  </a:cubicBezTo>
                  <a:cubicBezTo>
                    <a:pt x="3786" y="5959"/>
                    <a:pt x="3678" y="4752"/>
                    <a:pt x="3312" y="3612"/>
                  </a:cubicBezTo>
                  <a:cubicBezTo>
                    <a:pt x="2986" y="2595"/>
                    <a:pt x="2457" y="1578"/>
                    <a:pt x="1671" y="832"/>
                  </a:cubicBezTo>
                  <a:cubicBezTo>
                    <a:pt x="1250" y="439"/>
                    <a:pt x="748" y="154"/>
                    <a:pt x="206" y="5"/>
                  </a:cubicBezTo>
                  <a:cubicBezTo>
                    <a:pt x="193" y="2"/>
                    <a:pt x="180"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2"/>
            <p:cNvSpPr/>
            <p:nvPr/>
          </p:nvSpPr>
          <p:spPr>
            <a:xfrm>
              <a:off x="2661775" y="4340550"/>
              <a:ext cx="128650" cy="143025"/>
            </a:xfrm>
            <a:custGeom>
              <a:avLst/>
              <a:gdLst/>
              <a:ahLst/>
              <a:cxnLst/>
              <a:rect l="l" t="t" r="r" b="b"/>
              <a:pathLst>
                <a:path w="5146" h="5721" extrusionOk="0">
                  <a:moveTo>
                    <a:pt x="1154" y="0"/>
                  </a:moveTo>
                  <a:cubicBezTo>
                    <a:pt x="806" y="0"/>
                    <a:pt x="461" y="67"/>
                    <a:pt x="134" y="197"/>
                  </a:cubicBezTo>
                  <a:cubicBezTo>
                    <a:pt x="1" y="246"/>
                    <a:pt x="41" y="436"/>
                    <a:pt x="149" y="436"/>
                  </a:cubicBezTo>
                  <a:cubicBezTo>
                    <a:pt x="161" y="436"/>
                    <a:pt x="174" y="434"/>
                    <a:pt x="188" y="428"/>
                  </a:cubicBezTo>
                  <a:cubicBezTo>
                    <a:pt x="495" y="301"/>
                    <a:pt x="811" y="243"/>
                    <a:pt x="1125" y="243"/>
                  </a:cubicBezTo>
                  <a:cubicBezTo>
                    <a:pt x="1786" y="243"/>
                    <a:pt x="2440" y="498"/>
                    <a:pt x="2982" y="903"/>
                  </a:cubicBezTo>
                  <a:cubicBezTo>
                    <a:pt x="3877" y="1554"/>
                    <a:pt x="4366" y="2598"/>
                    <a:pt x="4623" y="3656"/>
                  </a:cubicBezTo>
                  <a:cubicBezTo>
                    <a:pt x="4759" y="4293"/>
                    <a:pt x="4854" y="4944"/>
                    <a:pt x="4894" y="5609"/>
                  </a:cubicBezTo>
                  <a:cubicBezTo>
                    <a:pt x="4901" y="5683"/>
                    <a:pt x="4966" y="5720"/>
                    <a:pt x="5027" y="5720"/>
                  </a:cubicBezTo>
                  <a:cubicBezTo>
                    <a:pt x="5088" y="5720"/>
                    <a:pt x="5145" y="5683"/>
                    <a:pt x="5139" y="5609"/>
                  </a:cubicBezTo>
                  <a:cubicBezTo>
                    <a:pt x="5044" y="4388"/>
                    <a:pt x="4867" y="3154"/>
                    <a:pt x="4284" y="2069"/>
                  </a:cubicBezTo>
                  <a:cubicBezTo>
                    <a:pt x="3782" y="1093"/>
                    <a:pt x="2901" y="374"/>
                    <a:pt x="1843" y="89"/>
                  </a:cubicBezTo>
                  <a:cubicBezTo>
                    <a:pt x="1616" y="29"/>
                    <a:pt x="1385" y="0"/>
                    <a:pt x="1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2"/>
            <p:cNvSpPr/>
            <p:nvPr/>
          </p:nvSpPr>
          <p:spPr>
            <a:xfrm>
              <a:off x="2620700" y="4288175"/>
              <a:ext cx="42075" cy="64775"/>
            </a:xfrm>
            <a:custGeom>
              <a:avLst/>
              <a:gdLst/>
              <a:ahLst/>
              <a:cxnLst/>
              <a:rect l="l" t="t" r="r" b="b"/>
              <a:pathLst>
                <a:path w="1683" h="2591" extrusionOk="0">
                  <a:moveTo>
                    <a:pt x="679" y="0"/>
                  </a:moveTo>
                  <a:cubicBezTo>
                    <a:pt x="624" y="0"/>
                    <a:pt x="584" y="0"/>
                    <a:pt x="530" y="14"/>
                  </a:cubicBezTo>
                  <a:cubicBezTo>
                    <a:pt x="150" y="123"/>
                    <a:pt x="1" y="584"/>
                    <a:pt x="245" y="909"/>
                  </a:cubicBezTo>
                  <a:cubicBezTo>
                    <a:pt x="638" y="1424"/>
                    <a:pt x="991" y="1967"/>
                    <a:pt x="1316" y="2537"/>
                  </a:cubicBezTo>
                  <a:lnTo>
                    <a:pt x="1682" y="2591"/>
                  </a:lnTo>
                  <a:cubicBezTo>
                    <a:pt x="1655" y="1858"/>
                    <a:pt x="1479" y="1126"/>
                    <a:pt x="1153" y="462"/>
                  </a:cubicBezTo>
                  <a:cubicBezTo>
                    <a:pt x="1058" y="245"/>
                    <a:pt x="909" y="14"/>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2651925" y="4292550"/>
              <a:ext cx="82925" cy="55300"/>
            </a:xfrm>
            <a:custGeom>
              <a:avLst/>
              <a:gdLst/>
              <a:ahLst/>
              <a:cxnLst/>
              <a:rect l="l" t="t" r="r" b="b"/>
              <a:pathLst>
                <a:path w="3317" h="2212" extrusionOk="0">
                  <a:moveTo>
                    <a:pt x="1736" y="175"/>
                  </a:moveTo>
                  <a:cubicBezTo>
                    <a:pt x="1826" y="175"/>
                    <a:pt x="1874" y="294"/>
                    <a:pt x="1912" y="368"/>
                  </a:cubicBezTo>
                  <a:cubicBezTo>
                    <a:pt x="1952" y="476"/>
                    <a:pt x="1952" y="598"/>
                    <a:pt x="1912" y="707"/>
                  </a:cubicBezTo>
                  <a:cubicBezTo>
                    <a:pt x="1898" y="754"/>
                    <a:pt x="1880" y="799"/>
                    <a:pt x="1859" y="840"/>
                  </a:cubicBezTo>
                  <a:lnTo>
                    <a:pt x="1859" y="840"/>
                  </a:lnTo>
                  <a:cubicBezTo>
                    <a:pt x="1827" y="822"/>
                    <a:pt x="1794" y="800"/>
                    <a:pt x="1762" y="775"/>
                  </a:cubicBezTo>
                  <a:cubicBezTo>
                    <a:pt x="1681" y="721"/>
                    <a:pt x="1627" y="639"/>
                    <a:pt x="1600" y="544"/>
                  </a:cubicBezTo>
                  <a:cubicBezTo>
                    <a:pt x="1559" y="436"/>
                    <a:pt x="1559" y="205"/>
                    <a:pt x="1708" y="178"/>
                  </a:cubicBezTo>
                  <a:cubicBezTo>
                    <a:pt x="1718" y="176"/>
                    <a:pt x="1727" y="175"/>
                    <a:pt x="1736" y="175"/>
                  </a:cubicBezTo>
                  <a:close/>
                  <a:moveTo>
                    <a:pt x="697" y="346"/>
                  </a:moveTo>
                  <a:cubicBezTo>
                    <a:pt x="847" y="346"/>
                    <a:pt x="999" y="477"/>
                    <a:pt x="1044" y="598"/>
                  </a:cubicBezTo>
                  <a:cubicBezTo>
                    <a:pt x="1106" y="795"/>
                    <a:pt x="1039" y="1009"/>
                    <a:pt x="936" y="1194"/>
                  </a:cubicBezTo>
                  <a:lnTo>
                    <a:pt x="936" y="1194"/>
                  </a:lnTo>
                  <a:cubicBezTo>
                    <a:pt x="864" y="1166"/>
                    <a:pt x="795" y="1126"/>
                    <a:pt x="732" y="1073"/>
                  </a:cubicBezTo>
                  <a:cubicBezTo>
                    <a:pt x="582" y="938"/>
                    <a:pt x="325" y="517"/>
                    <a:pt x="596" y="368"/>
                  </a:cubicBezTo>
                  <a:cubicBezTo>
                    <a:pt x="629" y="353"/>
                    <a:pt x="663" y="346"/>
                    <a:pt x="697" y="346"/>
                  </a:cubicBezTo>
                  <a:close/>
                  <a:moveTo>
                    <a:pt x="1722" y="0"/>
                  </a:moveTo>
                  <a:cubicBezTo>
                    <a:pt x="1499" y="0"/>
                    <a:pt x="1377" y="308"/>
                    <a:pt x="1423" y="517"/>
                  </a:cubicBezTo>
                  <a:cubicBezTo>
                    <a:pt x="1465" y="719"/>
                    <a:pt x="1591" y="884"/>
                    <a:pt x="1761" y="987"/>
                  </a:cubicBezTo>
                  <a:lnTo>
                    <a:pt x="1761" y="987"/>
                  </a:lnTo>
                  <a:cubicBezTo>
                    <a:pt x="1619" y="1152"/>
                    <a:pt x="1411" y="1244"/>
                    <a:pt x="1199" y="1244"/>
                  </a:cubicBezTo>
                  <a:cubicBezTo>
                    <a:pt x="1167" y="1244"/>
                    <a:pt x="1135" y="1241"/>
                    <a:pt x="1103" y="1237"/>
                  </a:cubicBezTo>
                  <a:lnTo>
                    <a:pt x="1103" y="1237"/>
                  </a:lnTo>
                  <a:cubicBezTo>
                    <a:pt x="1237" y="979"/>
                    <a:pt x="1319" y="657"/>
                    <a:pt x="1139" y="409"/>
                  </a:cubicBezTo>
                  <a:cubicBezTo>
                    <a:pt x="1036" y="260"/>
                    <a:pt x="877" y="181"/>
                    <a:pt x="713" y="181"/>
                  </a:cubicBezTo>
                  <a:cubicBezTo>
                    <a:pt x="637" y="181"/>
                    <a:pt x="560" y="198"/>
                    <a:pt x="488" y="232"/>
                  </a:cubicBezTo>
                  <a:cubicBezTo>
                    <a:pt x="203" y="422"/>
                    <a:pt x="325" y="856"/>
                    <a:pt x="515" y="1073"/>
                  </a:cubicBezTo>
                  <a:cubicBezTo>
                    <a:pt x="604" y="1186"/>
                    <a:pt x="719" y="1276"/>
                    <a:pt x="848" y="1335"/>
                  </a:cubicBezTo>
                  <a:lnTo>
                    <a:pt x="848" y="1335"/>
                  </a:lnTo>
                  <a:cubicBezTo>
                    <a:pt x="818" y="1377"/>
                    <a:pt x="788" y="1417"/>
                    <a:pt x="759" y="1453"/>
                  </a:cubicBezTo>
                  <a:cubicBezTo>
                    <a:pt x="569" y="1683"/>
                    <a:pt x="338" y="1887"/>
                    <a:pt x="81" y="2050"/>
                  </a:cubicBezTo>
                  <a:cubicBezTo>
                    <a:pt x="1" y="2107"/>
                    <a:pt x="55" y="2211"/>
                    <a:pt x="123" y="2211"/>
                  </a:cubicBezTo>
                  <a:cubicBezTo>
                    <a:pt x="136" y="2211"/>
                    <a:pt x="149" y="2207"/>
                    <a:pt x="162" y="2199"/>
                  </a:cubicBezTo>
                  <a:cubicBezTo>
                    <a:pt x="499" y="1997"/>
                    <a:pt x="782" y="1714"/>
                    <a:pt x="1012" y="1392"/>
                  </a:cubicBezTo>
                  <a:lnTo>
                    <a:pt x="1012" y="1392"/>
                  </a:lnTo>
                  <a:cubicBezTo>
                    <a:pt x="1078" y="1408"/>
                    <a:pt x="1145" y="1416"/>
                    <a:pt x="1214" y="1416"/>
                  </a:cubicBezTo>
                  <a:cubicBezTo>
                    <a:pt x="1270" y="1416"/>
                    <a:pt x="1326" y="1410"/>
                    <a:pt x="1383" y="1399"/>
                  </a:cubicBezTo>
                  <a:cubicBezTo>
                    <a:pt x="1599" y="1345"/>
                    <a:pt x="1785" y="1225"/>
                    <a:pt x="1914" y="1059"/>
                  </a:cubicBezTo>
                  <a:lnTo>
                    <a:pt x="1914" y="1059"/>
                  </a:lnTo>
                  <a:cubicBezTo>
                    <a:pt x="1978" y="1080"/>
                    <a:pt x="2045" y="1095"/>
                    <a:pt x="2115" y="1100"/>
                  </a:cubicBezTo>
                  <a:cubicBezTo>
                    <a:pt x="2134" y="1101"/>
                    <a:pt x="2152" y="1102"/>
                    <a:pt x="2170" y="1102"/>
                  </a:cubicBezTo>
                  <a:cubicBezTo>
                    <a:pt x="2581" y="1102"/>
                    <a:pt x="2942" y="818"/>
                    <a:pt x="3241" y="571"/>
                  </a:cubicBezTo>
                  <a:cubicBezTo>
                    <a:pt x="3316" y="518"/>
                    <a:pt x="3255" y="429"/>
                    <a:pt x="3178" y="429"/>
                  </a:cubicBezTo>
                  <a:cubicBezTo>
                    <a:pt x="3159" y="429"/>
                    <a:pt x="3138" y="435"/>
                    <a:pt x="3119" y="449"/>
                  </a:cubicBezTo>
                  <a:cubicBezTo>
                    <a:pt x="2858" y="662"/>
                    <a:pt x="2514" y="923"/>
                    <a:pt x="2172" y="923"/>
                  </a:cubicBezTo>
                  <a:cubicBezTo>
                    <a:pt x="2118" y="923"/>
                    <a:pt x="2064" y="916"/>
                    <a:pt x="2011" y="902"/>
                  </a:cubicBezTo>
                  <a:lnTo>
                    <a:pt x="2011" y="902"/>
                  </a:lnTo>
                  <a:cubicBezTo>
                    <a:pt x="2031" y="861"/>
                    <a:pt x="2047" y="819"/>
                    <a:pt x="2061" y="775"/>
                  </a:cubicBezTo>
                  <a:cubicBezTo>
                    <a:pt x="2156" y="531"/>
                    <a:pt x="2115" y="151"/>
                    <a:pt x="1844" y="29"/>
                  </a:cubicBezTo>
                  <a:cubicBezTo>
                    <a:pt x="1801" y="9"/>
                    <a:pt x="1760" y="0"/>
                    <a:pt x="17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3142850" y="4470550"/>
              <a:ext cx="9100" cy="40100"/>
            </a:xfrm>
            <a:custGeom>
              <a:avLst/>
              <a:gdLst/>
              <a:ahLst/>
              <a:cxnLst/>
              <a:rect l="l" t="t" r="r" b="b"/>
              <a:pathLst>
                <a:path w="364" h="1604" extrusionOk="0">
                  <a:moveTo>
                    <a:pt x="219" y="1"/>
                  </a:moveTo>
                  <a:cubicBezTo>
                    <a:pt x="182" y="1"/>
                    <a:pt x="146" y="21"/>
                    <a:pt x="136" y="70"/>
                  </a:cubicBezTo>
                  <a:cubicBezTo>
                    <a:pt x="0" y="558"/>
                    <a:pt x="0" y="1060"/>
                    <a:pt x="149" y="1534"/>
                  </a:cubicBezTo>
                  <a:cubicBezTo>
                    <a:pt x="165" y="1582"/>
                    <a:pt x="204" y="1603"/>
                    <a:pt x="243" y="1603"/>
                  </a:cubicBezTo>
                  <a:cubicBezTo>
                    <a:pt x="304" y="1603"/>
                    <a:pt x="364" y="1554"/>
                    <a:pt x="339" y="1480"/>
                  </a:cubicBezTo>
                  <a:cubicBezTo>
                    <a:pt x="203" y="1046"/>
                    <a:pt x="190" y="571"/>
                    <a:pt x="312" y="124"/>
                  </a:cubicBezTo>
                  <a:cubicBezTo>
                    <a:pt x="337" y="50"/>
                    <a:pt x="27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2548825" y="4620100"/>
              <a:ext cx="218700" cy="264825"/>
            </a:xfrm>
            <a:custGeom>
              <a:avLst/>
              <a:gdLst/>
              <a:ahLst/>
              <a:cxnLst/>
              <a:rect l="l" t="t" r="r" b="b"/>
              <a:pathLst>
                <a:path w="8748" h="10593" fill="none" extrusionOk="0">
                  <a:moveTo>
                    <a:pt x="0" y="1"/>
                  </a:moveTo>
                  <a:cubicBezTo>
                    <a:pt x="109" y="326"/>
                    <a:pt x="136" y="6171"/>
                    <a:pt x="150" y="9521"/>
                  </a:cubicBezTo>
                  <a:cubicBezTo>
                    <a:pt x="150" y="10267"/>
                    <a:pt x="1099" y="10592"/>
                    <a:pt x="1574" y="9996"/>
                  </a:cubicBezTo>
                  <a:lnTo>
                    <a:pt x="8748" y="760"/>
                  </a:lnTo>
                </a:path>
              </a:pathLst>
            </a:custGeom>
            <a:solidFill>
              <a:schemeClr val="accent5"/>
            </a:solidFill>
            <a:ln w="28575" cap="flat" cmpd="sng">
              <a:solidFill>
                <a:schemeClr val="accent5"/>
              </a:solidFill>
              <a:prstDash val="solid"/>
              <a:miter lim="135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2885500" y="4762150"/>
              <a:ext cx="222100" cy="201300"/>
            </a:xfrm>
            <a:custGeom>
              <a:avLst/>
              <a:gdLst/>
              <a:ahLst/>
              <a:cxnLst/>
              <a:rect l="l" t="t" r="r" b="b"/>
              <a:pathLst>
                <a:path w="8884" h="8052" extrusionOk="0">
                  <a:moveTo>
                    <a:pt x="4430" y="1"/>
                  </a:moveTo>
                  <a:cubicBezTo>
                    <a:pt x="2628" y="1"/>
                    <a:pt x="991" y="1225"/>
                    <a:pt x="543" y="3052"/>
                  </a:cubicBezTo>
                  <a:cubicBezTo>
                    <a:pt x="0" y="5209"/>
                    <a:pt x="1316" y="7392"/>
                    <a:pt x="3472" y="7935"/>
                  </a:cubicBezTo>
                  <a:cubicBezTo>
                    <a:pt x="3795" y="8014"/>
                    <a:pt x="4118" y="8052"/>
                    <a:pt x="4435" y="8052"/>
                  </a:cubicBezTo>
                  <a:cubicBezTo>
                    <a:pt x="6244" y="8052"/>
                    <a:pt x="7891" y="6826"/>
                    <a:pt x="8341" y="4992"/>
                  </a:cubicBezTo>
                  <a:cubicBezTo>
                    <a:pt x="8884" y="2835"/>
                    <a:pt x="7568" y="652"/>
                    <a:pt x="5412" y="123"/>
                  </a:cubicBezTo>
                  <a:cubicBezTo>
                    <a:pt x="5083" y="40"/>
                    <a:pt x="4754" y="1"/>
                    <a:pt x="44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2947200" y="4813350"/>
              <a:ext cx="98700" cy="99025"/>
            </a:xfrm>
            <a:custGeom>
              <a:avLst/>
              <a:gdLst/>
              <a:ahLst/>
              <a:cxnLst/>
              <a:rect l="l" t="t" r="r" b="b"/>
              <a:pathLst>
                <a:path w="3948" h="3961" extrusionOk="0">
                  <a:moveTo>
                    <a:pt x="1981" y="1"/>
                  </a:moveTo>
                  <a:cubicBezTo>
                    <a:pt x="882" y="1"/>
                    <a:pt x="1" y="882"/>
                    <a:pt x="1" y="1981"/>
                  </a:cubicBezTo>
                  <a:cubicBezTo>
                    <a:pt x="1" y="3066"/>
                    <a:pt x="882" y="3961"/>
                    <a:pt x="1981" y="3961"/>
                  </a:cubicBezTo>
                  <a:cubicBezTo>
                    <a:pt x="3066" y="3961"/>
                    <a:pt x="3947" y="3066"/>
                    <a:pt x="3947" y="1981"/>
                  </a:cubicBezTo>
                  <a:cubicBezTo>
                    <a:pt x="3947" y="882"/>
                    <a:pt x="3066" y="1"/>
                    <a:pt x="1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a:off x="2872950" y="4608575"/>
              <a:ext cx="141425" cy="272950"/>
            </a:xfrm>
            <a:custGeom>
              <a:avLst/>
              <a:gdLst/>
              <a:ahLst/>
              <a:cxnLst/>
              <a:rect l="l" t="t" r="r" b="b"/>
              <a:pathLst>
                <a:path w="5657" h="10918" extrusionOk="0">
                  <a:moveTo>
                    <a:pt x="1004" y="0"/>
                  </a:moveTo>
                  <a:lnTo>
                    <a:pt x="1" y="448"/>
                  </a:lnTo>
                  <a:lnTo>
                    <a:pt x="4666" y="10918"/>
                  </a:lnTo>
                  <a:lnTo>
                    <a:pt x="5656" y="10470"/>
                  </a:lnTo>
                  <a:lnTo>
                    <a:pt x="10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2"/>
            <p:cNvSpPr/>
            <p:nvPr/>
          </p:nvSpPr>
          <p:spPr>
            <a:xfrm>
              <a:off x="2476163" y="4407825"/>
              <a:ext cx="591225" cy="288625"/>
            </a:xfrm>
            <a:custGeom>
              <a:avLst/>
              <a:gdLst/>
              <a:ahLst/>
              <a:cxnLst/>
              <a:rect l="l" t="t" r="r" b="b"/>
              <a:pathLst>
                <a:path w="23649" h="11545" extrusionOk="0">
                  <a:moveTo>
                    <a:pt x="1153" y="1"/>
                  </a:moveTo>
                  <a:cubicBezTo>
                    <a:pt x="505" y="1"/>
                    <a:pt x="0" y="594"/>
                    <a:pt x="132" y="1250"/>
                  </a:cubicBezTo>
                  <a:lnTo>
                    <a:pt x="1990" y="10703"/>
                  </a:lnTo>
                  <a:cubicBezTo>
                    <a:pt x="2096" y="11195"/>
                    <a:pt x="2529" y="11544"/>
                    <a:pt x="3045" y="11544"/>
                  </a:cubicBezTo>
                  <a:cubicBezTo>
                    <a:pt x="3055" y="11544"/>
                    <a:pt x="3065" y="11544"/>
                    <a:pt x="3075" y="11544"/>
                  </a:cubicBezTo>
                  <a:lnTo>
                    <a:pt x="20705" y="10839"/>
                  </a:lnTo>
                  <a:cubicBezTo>
                    <a:pt x="21180" y="10825"/>
                    <a:pt x="21573" y="10499"/>
                    <a:pt x="21695" y="10038"/>
                  </a:cubicBezTo>
                  <a:lnTo>
                    <a:pt x="23499" y="2525"/>
                  </a:lnTo>
                  <a:cubicBezTo>
                    <a:pt x="23648" y="1888"/>
                    <a:pt x="23187" y="1264"/>
                    <a:pt x="22536" y="1223"/>
                  </a:cubicBezTo>
                  <a:lnTo>
                    <a:pt x="1217" y="3"/>
                  </a:lnTo>
                  <a:cubicBezTo>
                    <a:pt x="1195" y="1"/>
                    <a:pt x="1174" y="1"/>
                    <a:pt x="1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2215200" y="4243075"/>
              <a:ext cx="291275" cy="196000"/>
            </a:xfrm>
            <a:custGeom>
              <a:avLst/>
              <a:gdLst/>
              <a:ahLst/>
              <a:cxnLst/>
              <a:rect l="l" t="t" r="r" b="b"/>
              <a:pathLst>
                <a:path w="11651" h="7840" fill="none" extrusionOk="0">
                  <a:moveTo>
                    <a:pt x="1" y="1"/>
                  </a:moveTo>
                  <a:cubicBezTo>
                    <a:pt x="204" y="313"/>
                    <a:pt x="3567" y="814"/>
                    <a:pt x="5819" y="1126"/>
                  </a:cubicBezTo>
                  <a:cubicBezTo>
                    <a:pt x="7080" y="1303"/>
                    <a:pt x="8206" y="2049"/>
                    <a:pt x="8870" y="3147"/>
                  </a:cubicBezTo>
                  <a:lnTo>
                    <a:pt x="11650" y="7839"/>
                  </a:lnTo>
                </a:path>
              </a:pathLst>
            </a:custGeom>
            <a:solidFill>
              <a:schemeClr val="accent5"/>
            </a:solidFill>
            <a:ln w="28575" cap="flat" cmpd="sng">
              <a:solidFill>
                <a:schemeClr val="accent5"/>
              </a:solidFill>
              <a:prstDash val="solid"/>
              <a:miter lim="135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2193500" y="4229650"/>
              <a:ext cx="135650" cy="52400"/>
            </a:xfrm>
            <a:custGeom>
              <a:avLst/>
              <a:gdLst/>
              <a:ahLst/>
              <a:cxnLst/>
              <a:rect l="l" t="t" r="r" b="b"/>
              <a:pathLst>
                <a:path w="5426" h="2096" extrusionOk="0">
                  <a:moveTo>
                    <a:pt x="711" y="1"/>
                  </a:moveTo>
                  <a:cubicBezTo>
                    <a:pt x="400" y="1"/>
                    <a:pt x="131" y="218"/>
                    <a:pt x="82" y="524"/>
                  </a:cubicBezTo>
                  <a:lnTo>
                    <a:pt x="55" y="633"/>
                  </a:lnTo>
                  <a:cubicBezTo>
                    <a:pt x="1" y="985"/>
                    <a:pt x="231" y="1311"/>
                    <a:pt x="570" y="1379"/>
                  </a:cubicBezTo>
                  <a:lnTo>
                    <a:pt x="4612" y="2084"/>
                  </a:lnTo>
                  <a:cubicBezTo>
                    <a:pt x="4653" y="2092"/>
                    <a:pt x="4694" y="2096"/>
                    <a:pt x="4735" y="2096"/>
                  </a:cubicBezTo>
                  <a:cubicBezTo>
                    <a:pt x="5037" y="2096"/>
                    <a:pt x="5296" y="1880"/>
                    <a:pt x="5344" y="1568"/>
                  </a:cubicBezTo>
                  <a:lnTo>
                    <a:pt x="5371" y="1460"/>
                  </a:lnTo>
                  <a:cubicBezTo>
                    <a:pt x="5425" y="1107"/>
                    <a:pt x="5195" y="782"/>
                    <a:pt x="4856" y="728"/>
                  </a:cubicBezTo>
                  <a:lnTo>
                    <a:pt x="814" y="9"/>
                  </a:lnTo>
                  <a:cubicBezTo>
                    <a:pt x="780" y="3"/>
                    <a:pt x="745" y="1"/>
                    <a:pt x="7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2481350" y="4451600"/>
              <a:ext cx="580475" cy="45125"/>
            </a:xfrm>
            <a:custGeom>
              <a:avLst/>
              <a:gdLst/>
              <a:ahLst/>
              <a:cxnLst/>
              <a:rect l="l" t="t" r="r" b="b"/>
              <a:pathLst>
                <a:path w="23219" h="1805" extrusionOk="0">
                  <a:moveTo>
                    <a:pt x="1" y="0"/>
                  </a:moveTo>
                  <a:lnTo>
                    <a:pt x="177" y="855"/>
                  </a:lnTo>
                  <a:lnTo>
                    <a:pt x="23015" y="1804"/>
                  </a:lnTo>
                  <a:lnTo>
                    <a:pt x="23219" y="95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42"/>
        <p:cNvGrpSpPr/>
        <p:nvPr/>
      </p:nvGrpSpPr>
      <p:grpSpPr>
        <a:xfrm>
          <a:off x="0" y="0"/>
          <a:ext cx="0" cy="0"/>
          <a:chOff x="0" y="0"/>
          <a:chExt cx="0" cy="0"/>
        </a:xfrm>
      </p:grpSpPr>
      <p:sp>
        <p:nvSpPr>
          <p:cNvPr id="2643" name="Google Shape;2643;p95"/>
          <p:cNvSpPr txBox="1"/>
          <p:nvPr/>
        </p:nvSpPr>
        <p:spPr>
          <a:xfrm>
            <a:off x="4179100" y="398000"/>
            <a:ext cx="4270800" cy="505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500" b="1">
                <a:solidFill>
                  <a:schemeClr val="accent1"/>
                </a:solidFill>
                <a:latin typeface="Alef"/>
                <a:ea typeface="Alef"/>
                <a:cs typeface="Alef"/>
                <a:sym typeface="Alef"/>
              </a:rPr>
              <a:t>תשובות</a:t>
            </a:r>
            <a:endParaRPr sz="2500" b="1">
              <a:solidFill>
                <a:schemeClr val="accent1"/>
              </a:solidFill>
              <a:latin typeface="Alef"/>
              <a:ea typeface="Alef"/>
              <a:cs typeface="Alef"/>
              <a:sym typeface="Alef"/>
            </a:endParaRPr>
          </a:p>
        </p:txBody>
      </p:sp>
      <p:sp>
        <p:nvSpPr>
          <p:cNvPr id="2644" name="Google Shape;2644;p95"/>
          <p:cNvSpPr txBox="1"/>
          <p:nvPr/>
        </p:nvSpPr>
        <p:spPr>
          <a:xfrm>
            <a:off x="750100" y="1006525"/>
            <a:ext cx="7944900" cy="3230100"/>
          </a:xfrm>
          <a:prstGeom prst="rect">
            <a:avLst/>
          </a:prstGeom>
          <a:noFill/>
          <a:ln>
            <a:noFill/>
          </a:ln>
        </p:spPr>
        <p:txBody>
          <a:bodyPr spcFirstLastPara="1" wrap="square" lIns="91425" tIns="91425" rIns="91425" bIns="91425" anchor="t" anchorCtr="0">
            <a:noAutofit/>
          </a:bodyPr>
          <a:lstStyle/>
          <a:p>
            <a:pPr marL="457200" lvl="0" indent="-342900" algn="r" rtl="1">
              <a:spcBef>
                <a:spcPts val="0"/>
              </a:spcBef>
              <a:spcAft>
                <a:spcPts val="0"/>
              </a:spcAft>
              <a:buClr>
                <a:schemeClr val="accent6"/>
              </a:buClr>
              <a:buSzPts val="1800"/>
              <a:buFont typeface="Alef"/>
              <a:buAutoNum type="arabicPeriod"/>
            </a:pPr>
            <a:r>
              <a:rPr lang="en" sz="1800">
                <a:solidFill>
                  <a:schemeClr val="accent6"/>
                </a:solidFill>
                <a:latin typeface="Alef"/>
                <a:ea typeface="Alef"/>
                <a:cs typeface="Alef"/>
                <a:sym typeface="Alef"/>
              </a:rPr>
              <a:t>מהי השפעת תוספת דישון באשלגן על תפוקת קלחי תירס?</a:t>
            </a:r>
            <a:endParaRPr sz="1800">
              <a:solidFill>
                <a:schemeClr val="accent6"/>
              </a:solidFill>
              <a:latin typeface="Alef"/>
              <a:ea typeface="Alef"/>
              <a:cs typeface="Alef"/>
              <a:sym typeface="Alef"/>
            </a:endParaRPr>
          </a:p>
          <a:p>
            <a:pPr marL="457200" lvl="0" indent="-342900" algn="r" rtl="1">
              <a:spcBef>
                <a:spcPts val="0"/>
              </a:spcBef>
              <a:spcAft>
                <a:spcPts val="0"/>
              </a:spcAft>
              <a:buClr>
                <a:schemeClr val="accent6"/>
              </a:buClr>
              <a:buSzPts val="1800"/>
              <a:buFont typeface="Alef"/>
              <a:buAutoNum type="arabicPeriod"/>
            </a:pPr>
            <a:r>
              <a:rPr lang="en" sz="1800">
                <a:solidFill>
                  <a:schemeClr val="accent6"/>
                </a:solidFill>
                <a:latin typeface="Alef"/>
                <a:ea typeface="Alef"/>
                <a:cs typeface="Alef"/>
                <a:sym typeface="Alef"/>
              </a:rPr>
              <a:t>קלחי תירס עם תוספת דישון של אשלגן גדולים יותר ובעלי יותר גרעינים בהשוואה לתירסים ללא</a:t>
            </a:r>
            <a:r>
              <a:rPr lang="en" sz="2100">
                <a:solidFill>
                  <a:schemeClr val="accent6"/>
                </a:solidFill>
                <a:latin typeface="Alef"/>
                <a:ea typeface="Alef"/>
                <a:cs typeface="Alef"/>
                <a:sym typeface="Alef"/>
              </a:rPr>
              <a:t> </a:t>
            </a:r>
            <a:r>
              <a:rPr lang="en" sz="1800">
                <a:solidFill>
                  <a:schemeClr val="accent6"/>
                </a:solidFill>
                <a:latin typeface="Alef"/>
                <a:ea typeface="Alef"/>
                <a:cs typeface="Alef"/>
                <a:sym typeface="Alef"/>
              </a:rPr>
              <a:t>דישון. </a:t>
            </a:r>
            <a:endParaRPr sz="1800">
              <a:solidFill>
                <a:schemeClr val="accent6"/>
              </a:solidFill>
              <a:latin typeface="Alef"/>
              <a:ea typeface="Alef"/>
              <a:cs typeface="Alef"/>
              <a:sym typeface="Alef"/>
            </a:endParaRPr>
          </a:p>
          <a:p>
            <a:pPr marL="457200" lvl="0" indent="-342900" algn="r" rtl="1">
              <a:spcBef>
                <a:spcPts val="0"/>
              </a:spcBef>
              <a:spcAft>
                <a:spcPts val="0"/>
              </a:spcAft>
              <a:buClr>
                <a:schemeClr val="accent6"/>
              </a:buClr>
              <a:buSzPts val="1800"/>
              <a:buFont typeface="Alef"/>
              <a:buAutoNum type="arabicPeriod"/>
            </a:pPr>
            <a:r>
              <a:rPr lang="en" sz="1800">
                <a:solidFill>
                  <a:schemeClr val="accent6"/>
                </a:solidFill>
                <a:latin typeface="Alef"/>
                <a:ea typeface="Alef"/>
                <a:cs typeface="Alef"/>
                <a:sym typeface="Alef"/>
              </a:rPr>
              <a:t>משתנה בלתי תלוי: תוספת דישון (גידולי תירס עם דישון באשלגן וגידולי תירס ללא דישון באשלגן)</a:t>
            </a:r>
            <a:endParaRPr sz="1800">
              <a:solidFill>
                <a:schemeClr val="accent6"/>
              </a:solidFill>
              <a:latin typeface="Alef"/>
              <a:ea typeface="Alef"/>
              <a:cs typeface="Alef"/>
              <a:sym typeface="Alef"/>
            </a:endParaRPr>
          </a:p>
          <a:p>
            <a:pPr marL="457200" lvl="0" indent="-342900" algn="r" rtl="1">
              <a:spcBef>
                <a:spcPts val="0"/>
              </a:spcBef>
              <a:spcAft>
                <a:spcPts val="0"/>
              </a:spcAft>
              <a:buClr>
                <a:schemeClr val="accent6"/>
              </a:buClr>
              <a:buSzPts val="1800"/>
              <a:buFont typeface="Alef"/>
              <a:buAutoNum type="arabicPeriod"/>
            </a:pPr>
            <a:r>
              <a:rPr lang="en" sz="1800">
                <a:solidFill>
                  <a:schemeClr val="accent6"/>
                </a:solidFill>
                <a:latin typeface="Alef"/>
                <a:ea typeface="Alef"/>
                <a:cs typeface="Alef"/>
                <a:sym typeface="Alef"/>
              </a:rPr>
              <a:t>משתנה תלוי: גודל קלחי התירס (ניתן למדוד את הגודל של קלחי התירס בסרגל ב- ס"מ/ </a:t>
            </a:r>
            <a:r>
              <a:rPr lang="en" sz="1800">
                <a:solidFill>
                  <a:schemeClr val="lt2"/>
                </a:solidFill>
                <a:latin typeface="Alef"/>
                <a:ea typeface="Alef"/>
                <a:cs typeface="Alef"/>
                <a:sym typeface="Alef"/>
              </a:rPr>
              <a:t>מספר גרעיני התירס (ניתן למדוד את מספר הגרעינים ע"י ספירה).</a:t>
            </a:r>
            <a:endParaRPr sz="1800">
              <a:solidFill>
                <a:schemeClr val="accent6"/>
              </a:solidFill>
              <a:latin typeface="Alef"/>
              <a:ea typeface="Alef"/>
              <a:cs typeface="Alef"/>
              <a:sym typeface="Alef"/>
            </a:endParaRPr>
          </a:p>
          <a:p>
            <a:pPr marL="457200" lvl="0" indent="-342900" algn="r" rtl="1">
              <a:spcBef>
                <a:spcPts val="0"/>
              </a:spcBef>
              <a:spcAft>
                <a:spcPts val="0"/>
              </a:spcAft>
              <a:buClr>
                <a:schemeClr val="accent6"/>
              </a:buClr>
              <a:buSzPts val="1800"/>
              <a:buFont typeface="Alef"/>
              <a:buAutoNum type="arabicPeriod"/>
            </a:pPr>
            <a:r>
              <a:rPr lang="en" sz="1800">
                <a:solidFill>
                  <a:schemeClr val="accent6"/>
                </a:solidFill>
                <a:latin typeface="Alef"/>
                <a:ea typeface="Alef"/>
                <a:cs typeface="Alef"/>
                <a:sym typeface="Alef"/>
              </a:rPr>
              <a:t>בקרה חיצונית: ללא דישון באשלגן</a:t>
            </a:r>
            <a:endParaRPr sz="1800">
              <a:solidFill>
                <a:schemeClr val="accent6"/>
              </a:solidFill>
              <a:latin typeface="Alef"/>
              <a:ea typeface="Alef"/>
              <a:cs typeface="Alef"/>
              <a:sym typeface="Alef"/>
            </a:endParaRPr>
          </a:p>
          <a:p>
            <a:pPr marL="457200" lvl="0" indent="-342900" algn="r" rtl="1">
              <a:spcBef>
                <a:spcPts val="0"/>
              </a:spcBef>
              <a:spcAft>
                <a:spcPts val="0"/>
              </a:spcAft>
              <a:buClr>
                <a:schemeClr val="accent6"/>
              </a:buClr>
              <a:buSzPts val="1800"/>
              <a:buFont typeface="Alef"/>
              <a:buAutoNum type="arabicPeriod"/>
            </a:pPr>
            <a:r>
              <a:rPr lang="en" sz="1800">
                <a:solidFill>
                  <a:schemeClr val="accent6"/>
                </a:solidFill>
                <a:latin typeface="Alef"/>
                <a:ea typeface="Alef"/>
                <a:cs typeface="Alef"/>
                <a:sym typeface="Alef"/>
              </a:rPr>
              <a:t>כמות המים, סוג הקרקע, ריכוז המלחים בקרקע, עוצמת אור, טמפרטורה</a:t>
            </a:r>
            <a:endParaRPr sz="1800">
              <a:solidFill>
                <a:schemeClr val="accent6"/>
              </a:solidFill>
              <a:latin typeface="Alef"/>
              <a:ea typeface="Alef"/>
              <a:cs typeface="Alef"/>
              <a:sym typeface="Alef"/>
            </a:endParaRPr>
          </a:p>
          <a:p>
            <a:pPr marL="914400" lvl="0" indent="0" algn="r" rtl="1">
              <a:spcBef>
                <a:spcPts val="0"/>
              </a:spcBef>
              <a:spcAft>
                <a:spcPts val="0"/>
              </a:spcAft>
              <a:buNone/>
            </a:pPr>
            <a:r>
              <a:rPr lang="en" sz="1800">
                <a:solidFill>
                  <a:schemeClr val="accent6"/>
                </a:solidFill>
                <a:latin typeface="Alef"/>
                <a:ea typeface="Alef"/>
                <a:cs typeface="Alef"/>
                <a:sym typeface="Alef"/>
              </a:rPr>
              <a:t>(להסביר מדוע חשוב לשמור על כל אחד מהגורמים קבוע)</a:t>
            </a:r>
            <a:endParaRPr sz="1800">
              <a:solidFill>
                <a:schemeClr val="accent6"/>
              </a:solidFill>
              <a:latin typeface="Alef"/>
              <a:ea typeface="Alef"/>
              <a:cs typeface="Alef"/>
              <a:sym typeface="Alef"/>
            </a:endParaRPr>
          </a:p>
          <a:p>
            <a:pPr marL="457200" lvl="0" indent="-342900" algn="r" rtl="1">
              <a:spcBef>
                <a:spcPts val="0"/>
              </a:spcBef>
              <a:spcAft>
                <a:spcPts val="0"/>
              </a:spcAft>
              <a:buClr>
                <a:schemeClr val="accent6"/>
              </a:buClr>
              <a:buSzPts val="1800"/>
              <a:buFont typeface="Alef"/>
              <a:buAutoNum type="arabicPeriod"/>
            </a:pPr>
            <a:r>
              <a:rPr lang="en" sz="1800">
                <a:solidFill>
                  <a:schemeClr val="accent6"/>
                </a:solidFill>
                <a:latin typeface="Alef"/>
                <a:ea typeface="Alef"/>
                <a:cs typeface="Alef"/>
                <a:sym typeface="Alef"/>
              </a:rPr>
              <a:t>ביצוע חזרות, ריבוי פרטים מגבירים את מהימנות הניסוי. </a:t>
            </a:r>
            <a:endParaRPr sz="1800">
              <a:solidFill>
                <a:schemeClr val="accent6"/>
              </a:solidFill>
              <a:latin typeface="Alef"/>
              <a:ea typeface="Alef"/>
              <a:cs typeface="Alef"/>
              <a:sym typeface="Alef"/>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sp>
        <p:nvSpPr>
          <p:cNvPr id="2649" name="Google Shape;2649;p96"/>
          <p:cNvSpPr txBox="1">
            <a:spLocks noGrp="1"/>
          </p:cNvSpPr>
          <p:nvPr>
            <p:ph type="title"/>
          </p:nvPr>
        </p:nvSpPr>
        <p:spPr>
          <a:xfrm>
            <a:off x="4918475" y="1177975"/>
            <a:ext cx="4039800" cy="13938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sz="2400">
                <a:solidFill>
                  <a:srgbClr val="980000"/>
                </a:solidFill>
                <a:latin typeface="Alef"/>
                <a:ea typeface="Alef"/>
                <a:cs typeface="Alef"/>
                <a:sym typeface="Alef"/>
              </a:rPr>
              <a:t>הציעו ניסוי הבודק השפעת גורם אחר על תפוקת היבול.  מה יהיו הגורמים התלויים ומה  יהיו הגורמים הבלתי תלויים?</a:t>
            </a:r>
            <a:r>
              <a:rPr lang="en" sz="2400" b="0">
                <a:solidFill>
                  <a:srgbClr val="980000"/>
                </a:solidFill>
                <a:highlight>
                  <a:srgbClr val="FFFFFF"/>
                </a:highlight>
                <a:latin typeface="Alef"/>
                <a:ea typeface="Alef"/>
                <a:cs typeface="Alef"/>
                <a:sym typeface="Alef"/>
              </a:rPr>
              <a:t> </a:t>
            </a:r>
            <a:endParaRPr sz="2400" b="0">
              <a:solidFill>
                <a:srgbClr val="980000"/>
              </a:solidFill>
              <a:latin typeface="Alef"/>
              <a:ea typeface="Alef"/>
              <a:cs typeface="Alef"/>
              <a:sym typeface="Alef"/>
            </a:endParaRPr>
          </a:p>
        </p:txBody>
      </p:sp>
      <p:pic>
        <p:nvPicPr>
          <p:cNvPr id="2650" name="Google Shape;2650;p96"/>
          <p:cNvPicPr preferRelativeResize="0"/>
          <p:nvPr/>
        </p:nvPicPr>
        <p:blipFill>
          <a:blip r:embed="rId3">
            <a:alphaModFix/>
          </a:blip>
          <a:stretch>
            <a:fillRect/>
          </a:stretch>
        </p:blipFill>
        <p:spPr>
          <a:xfrm>
            <a:off x="492925" y="942975"/>
            <a:ext cx="4157650" cy="2903250"/>
          </a:xfrm>
          <a:prstGeom prst="rect">
            <a:avLst/>
          </a:prstGeom>
          <a:noFill/>
          <a:ln>
            <a:noFill/>
          </a:ln>
        </p:spPr>
      </p:pic>
      <p:sp>
        <p:nvSpPr>
          <p:cNvPr id="2651" name="Google Shape;2651;p96"/>
          <p:cNvSpPr txBox="1"/>
          <p:nvPr/>
        </p:nvSpPr>
        <p:spPr>
          <a:xfrm>
            <a:off x="4918475" y="225550"/>
            <a:ext cx="2925300" cy="621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500" b="1">
                <a:solidFill>
                  <a:schemeClr val="accent2"/>
                </a:solidFill>
                <a:latin typeface="Alef"/>
                <a:ea typeface="Alef"/>
                <a:cs typeface="Alef"/>
                <a:sym typeface="Alef"/>
              </a:rPr>
              <a:t>מיומנויות חקר</a:t>
            </a:r>
            <a:endParaRPr sz="2500" b="1">
              <a:solidFill>
                <a:schemeClr val="accent2"/>
              </a:solidFill>
              <a:latin typeface="Alef"/>
              <a:ea typeface="Alef"/>
              <a:cs typeface="Alef"/>
              <a:sym typeface="Alef"/>
            </a:endParaRPr>
          </a:p>
          <a:p>
            <a:pPr marL="0" lvl="0" indent="0" algn="l" rtl="0">
              <a:spcBef>
                <a:spcPts val="0"/>
              </a:spcBef>
              <a:spcAft>
                <a:spcPts val="0"/>
              </a:spcAft>
              <a:buNone/>
            </a:pPr>
            <a:endParaRPr>
              <a:latin typeface="Poppins Light"/>
              <a:ea typeface="Poppins Light"/>
              <a:cs typeface="Poppins Light"/>
              <a:sym typeface="Poppins 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2656" name="Google Shape;2656;p9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שאלות</a:t>
            </a:r>
            <a:endParaRPr>
              <a:latin typeface="Alef"/>
              <a:ea typeface="Alef"/>
              <a:cs typeface="Alef"/>
              <a:sym typeface="Alef"/>
            </a:endParaRPr>
          </a:p>
        </p:txBody>
      </p:sp>
      <p:grpSp>
        <p:nvGrpSpPr>
          <p:cNvPr id="2657" name="Google Shape;2657;p97"/>
          <p:cNvGrpSpPr/>
          <p:nvPr/>
        </p:nvGrpSpPr>
        <p:grpSpPr>
          <a:xfrm>
            <a:off x="5460854" y="3797201"/>
            <a:ext cx="1858969" cy="1228404"/>
            <a:chOff x="5051125" y="3896425"/>
            <a:chExt cx="1716975" cy="1134575"/>
          </a:xfrm>
        </p:grpSpPr>
        <p:sp>
          <p:nvSpPr>
            <p:cNvPr id="2658" name="Google Shape;2658;p97"/>
            <p:cNvSpPr/>
            <p:nvPr/>
          </p:nvSpPr>
          <p:spPr>
            <a:xfrm>
              <a:off x="6206375" y="4432575"/>
              <a:ext cx="87425" cy="164550"/>
            </a:xfrm>
            <a:custGeom>
              <a:avLst/>
              <a:gdLst/>
              <a:ahLst/>
              <a:cxnLst/>
              <a:rect l="l" t="t" r="r" b="b"/>
              <a:pathLst>
                <a:path w="3497" h="6582" extrusionOk="0">
                  <a:moveTo>
                    <a:pt x="3497" y="1"/>
                  </a:moveTo>
                  <a:cubicBezTo>
                    <a:pt x="1293" y="1059"/>
                    <a:pt x="1" y="3614"/>
                    <a:pt x="353" y="6170"/>
                  </a:cubicBezTo>
                  <a:lnTo>
                    <a:pt x="559" y="6581"/>
                  </a:lnTo>
                  <a:cubicBezTo>
                    <a:pt x="2087" y="4672"/>
                    <a:pt x="3085" y="2410"/>
                    <a:pt x="3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97"/>
            <p:cNvSpPr/>
            <p:nvPr/>
          </p:nvSpPr>
          <p:spPr>
            <a:xfrm>
              <a:off x="6154225" y="4388525"/>
              <a:ext cx="63200" cy="208600"/>
            </a:xfrm>
            <a:custGeom>
              <a:avLst/>
              <a:gdLst/>
              <a:ahLst/>
              <a:cxnLst/>
              <a:rect l="l" t="t" r="r" b="b"/>
              <a:pathLst>
                <a:path w="2528" h="8344" extrusionOk="0">
                  <a:moveTo>
                    <a:pt x="1411" y="0"/>
                  </a:moveTo>
                  <a:cubicBezTo>
                    <a:pt x="1" y="2439"/>
                    <a:pt x="148" y="5788"/>
                    <a:pt x="1734" y="8343"/>
                  </a:cubicBezTo>
                  <a:lnTo>
                    <a:pt x="2381" y="7932"/>
                  </a:lnTo>
                  <a:cubicBezTo>
                    <a:pt x="2527" y="5259"/>
                    <a:pt x="2175" y="2556"/>
                    <a:pt x="1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97"/>
            <p:cNvSpPr/>
            <p:nvPr/>
          </p:nvSpPr>
          <p:spPr>
            <a:xfrm>
              <a:off x="6137350" y="4480325"/>
              <a:ext cx="86675" cy="108725"/>
            </a:xfrm>
            <a:custGeom>
              <a:avLst/>
              <a:gdLst/>
              <a:ahLst/>
              <a:cxnLst/>
              <a:rect l="l" t="t" r="r" b="b"/>
              <a:pathLst>
                <a:path w="3467" h="4349" extrusionOk="0">
                  <a:moveTo>
                    <a:pt x="59" y="0"/>
                  </a:moveTo>
                  <a:cubicBezTo>
                    <a:pt x="0" y="1675"/>
                    <a:pt x="852" y="3232"/>
                    <a:pt x="2262" y="4084"/>
                  </a:cubicBezTo>
                  <a:lnTo>
                    <a:pt x="3467" y="4348"/>
                  </a:lnTo>
                  <a:cubicBezTo>
                    <a:pt x="2820" y="2586"/>
                    <a:pt x="1616" y="1058"/>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97"/>
            <p:cNvSpPr/>
            <p:nvPr/>
          </p:nvSpPr>
          <p:spPr>
            <a:xfrm>
              <a:off x="6189500" y="4449475"/>
              <a:ext cx="54350" cy="148375"/>
            </a:xfrm>
            <a:custGeom>
              <a:avLst/>
              <a:gdLst/>
              <a:ahLst/>
              <a:cxnLst/>
              <a:rect l="l" t="t" r="r" b="b"/>
              <a:pathLst>
                <a:path w="2174" h="5935" extrusionOk="0">
                  <a:moveTo>
                    <a:pt x="1498" y="1"/>
                  </a:moveTo>
                  <a:lnTo>
                    <a:pt x="1498" y="1"/>
                  </a:lnTo>
                  <a:cubicBezTo>
                    <a:pt x="294" y="1734"/>
                    <a:pt x="0" y="3967"/>
                    <a:pt x="734" y="5935"/>
                  </a:cubicBezTo>
                  <a:lnTo>
                    <a:pt x="1410" y="5494"/>
                  </a:lnTo>
                  <a:cubicBezTo>
                    <a:pt x="2145" y="3732"/>
                    <a:pt x="2174" y="1793"/>
                    <a:pt x="1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97"/>
            <p:cNvSpPr/>
            <p:nvPr/>
          </p:nvSpPr>
          <p:spPr>
            <a:xfrm>
              <a:off x="6157175" y="4577425"/>
              <a:ext cx="95500" cy="328300"/>
            </a:xfrm>
            <a:custGeom>
              <a:avLst/>
              <a:gdLst/>
              <a:ahLst/>
              <a:cxnLst/>
              <a:rect l="l" t="t" r="r" b="b"/>
              <a:pathLst>
                <a:path w="3820" h="13132" extrusionOk="0">
                  <a:moveTo>
                    <a:pt x="1497" y="0"/>
                  </a:moveTo>
                  <a:cubicBezTo>
                    <a:pt x="1045" y="0"/>
                    <a:pt x="573" y="266"/>
                    <a:pt x="353" y="670"/>
                  </a:cubicBezTo>
                  <a:cubicBezTo>
                    <a:pt x="0" y="1316"/>
                    <a:pt x="89" y="2139"/>
                    <a:pt x="206" y="2873"/>
                  </a:cubicBezTo>
                  <a:cubicBezTo>
                    <a:pt x="706" y="6310"/>
                    <a:pt x="1469" y="9718"/>
                    <a:pt x="2204" y="13126"/>
                  </a:cubicBezTo>
                  <a:cubicBezTo>
                    <a:pt x="2227" y="13130"/>
                    <a:pt x="2250" y="13131"/>
                    <a:pt x="2271" y="13131"/>
                  </a:cubicBezTo>
                  <a:cubicBezTo>
                    <a:pt x="2607" y="13131"/>
                    <a:pt x="2766" y="12723"/>
                    <a:pt x="2821" y="12392"/>
                  </a:cubicBezTo>
                  <a:cubicBezTo>
                    <a:pt x="3438" y="8866"/>
                    <a:pt x="3790" y="5312"/>
                    <a:pt x="3790" y="1728"/>
                  </a:cubicBezTo>
                  <a:cubicBezTo>
                    <a:pt x="3820" y="1375"/>
                    <a:pt x="3761" y="1022"/>
                    <a:pt x="3614" y="699"/>
                  </a:cubicBezTo>
                  <a:cubicBezTo>
                    <a:pt x="3483" y="481"/>
                    <a:pt x="3205" y="311"/>
                    <a:pt x="2963" y="311"/>
                  </a:cubicBezTo>
                  <a:cubicBezTo>
                    <a:pt x="2879" y="311"/>
                    <a:pt x="2800" y="331"/>
                    <a:pt x="2733" y="376"/>
                  </a:cubicBezTo>
                  <a:lnTo>
                    <a:pt x="2233" y="317"/>
                  </a:lnTo>
                  <a:cubicBezTo>
                    <a:pt x="2034" y="97"/>
                    <a:pt x="1769" y="0"/>
                    <a:pt x="1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97"/>
            <p:cNvSpPr/>
            <p:nvPr/>
          </p:nvSpPr>
          <p:spPr>
            <a:xfrm>
              <a:off x="5997075" y="4366475"/>
              <a:ext cx="87425" cy="124900"/>
            </a:xfrm>
            <a:custGeom>
              <a:avLst/>
              <a:gdLst/>
              <a:ahLst/>
              <a:cxnLst/>
              <a:rect l="l" t="t" r="r" b="b"/>
              <a:pathLst>
                <a:path w="3497" h="4996" extrusionOk="0">
                  <a:moveTo>
                    <a:pt x="3496" y="1"/>
                  </a:moveTo>
                  <a:lnTo>
                    <a:pt x="3496" y="1"/>
                  </a:lnTo>
                  <a:cubicBezTo>
                    <a:pt x="1381" y="824"/>
                    <a:pt x="0" y="2792"/>
                    <a:pt x="206" y="4701"/>
                  </a:cubicBezTo>
                  <a:lnTo>
                    <a:pt x="353" y="4995"/>
                  </a:lnTo>
                  <a:cubicBezTo>
                    <a:pt x="1851" y="3644"/>
                    <a:pt x="2938" y="1910"/>
                    <a:pt x="3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97"/>
            <p:cNvSpPr/>
            <p:nvPr/>
          </p:nvSpPr>
          <p:spPr>
            <a:xfrm>
              <a:off x="5958875" y="4337850"/>
              <a:ext cx="56575" cy="152775"/>
            </a:xfrm>
            <a:custGeom>
              <a:avLst/>
              <a:gdLst/>
              <a:ahLst/>
              <a:cxnLst/>
              <a:rect l="l" t="t" r="r" b="b"/>
              <a:pathLst>
                <a:path w="2263" h="6111" extrusionOk="0">
                  <a:moveTo>
                    <a:pt x="823" y="0"/>
                  </a:moveTo>
                  <a:lnTo>
                    <a:pt x="823" y="0"/>
                  </a:lnTo>
                  <a:cubicBezTo>
                    <a:pt x="1" y="2057"/>
                    <a:pt x="382" y="4407"/>
                    <a:pt x="1822" y="6111"/>
                  </a:cubicBezTo>
                  <a:lnTo>
                    <a:pt x="2263" y="5699"/>
                  </a:lnTo>
                  <a:cubicBezTo>
                    <a:pt x="2116" y="3731"/>
                    <a:pt x="1616" y="1792"/>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97"/>
            <p:cNvSpPr/>
            <p:nvPr/>
          </p:nvSpPr>
          <p:spPr>
            <a:xfrm>
              <a:off x="5920675" y="4369425"/>
              <a:ext cx="90375" cy="113850"/>
            </a:xfrm>
            <a:custGeom>
              <a:avLst/>
              <a:gdLst/>
              <a:ahLst/>
              <a:cxnLst/>
              <a:rect l="l" t="t" r="r" b="b"/>
              <a:pathLst>
                <a:path w="3615" h="4554" extrusionOk="0">
                  <a:moveTo>
                    <a:pt x="207" y="0"/>
                  </a:moveTo>
                  <a:lnTo>
                    <a:pt x="207" y="0"/>
                  </a:lnTo>
                  <a:cubicBezTo>
                    <a:pt x="1" y="1734"/>
                    <a:pt x="853" y="3408"/>
                    <a:pt x="2351" y="4290"/>
                  </a:cubicBezTo>
                  <a:lnTo>
                    <a:pt x="3614" y="4554"/>
                  </a:lnTo>
                  <a:cubicBezTo>
                    <a:pt x="3056" y="2674"/>
                    <a:pt x="1852" y="1087"/>
                    <a:pt x="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97"/>
            <p:cNvSpPr/>
            <p:nvPr/>
          </p:nvSpPr>
          <p:spPr>
            <a:xfrm>
              <a:off x="5976500" y="4334900"/>
              <a:ext cx="61725" cy="157925"/>
            </a:xfrm>
            <a:custGeom>
              <a:avLst/>
              <a:gdLst/>
              <a:ahLst/>
              <a:cxnLst/>
              <a:rect l="l" t="t" r="r" b="b"/>
              <a:pathLst>
                <a:path w="2469" h="6317" extrusionOk="0">
                  <a:moveTo>
                    <a:pt x="1881" y="1"/>
                  </a:moveTo>
                  <a:lnTo>
                    <a:pt x="1881" y="1"/>
                  </a:lnTo>
                  <a:cubicBezTo>
                    <a:pt x="471" y="1763"/>
                    <a:pt x="1" y="4143"/>
                    <a:pt x="676" y="6317"/>
                  </a:cubicBezTo>
                  <a:lnTo>
                    <a:pt x="1411" y="5817"/>
                  </a:lnTo>
                  <a:cubicBezTo>
                    <a:pt x="2321" y="3996"/>
                    <a:pt x="2468" y="1910"/>
                    <a:pt x="18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97"/>
            <p:cNvSpPr/>
            <p:nvPr/>
          </p:nvSpPr>
          <p:spPr>
            <a:xfrm>
              <a:off x="5937575" y="4471425"/>
              <a:ext cx="103575" cy="349000"/>
            </a:xfrm>
            <a:custGeom>
              <a:avLst/>
              <a:gdLst/>
              <a:ahLst/>
              <a:cxnLst/>
              <a:rect l="l" t="t" r="r" b="b"/>
              <a:pathLst>
                <a:path w="4143" h="13960" extrusionOk="0">
                  <a:moveTo>
                    <a:pt x="1717" y="0"/>
                  </a:moveTo>
                  <a:cubicBezTo>
                    <a:pt x="1226" y="0"/>
                    <a:pt x="690" y="293"/>
                    <a:pt x="412" y="738"/>
                  </a:cubicBezTo>
                  <a:cubicBezTo>
                    <a:pt x="1" y="1414"/>
                    <a:pt x="59" y="2266"/>
                    <a:pt x="118" y="3089"/>
                  </a:cubicBezTo>
                  <a:cubicBezTo>
                    <a:pt x="441" y="6731"/>
                    <a:pt x="1029" y="10345"/>
                    <a:pt x="1646" y="13958"/>
                  </a:cubicBezTo>
                  <a:cubicBezTo>
                    <a:pt x="1657" y="13959"/>
                    <a:pt x="1668" y="13960"/>
                    <a:pt x="1680" y="13960"/>
                  </a:cubicBezTo>
                  <a:cubicBezTo>
                    <a:pt x="2040" y="13960"/>
                    <a:pt x="2237" y="13506"/>
                    <a:pt x="2351" y="13136"/>
                  </a:cubicBezTo>
                  <a:cubicBezTo>
                    <a:pt x="3261" y="9434"/>
                    <a:pt x="3820" y="5615"/>
                    <a:pt x="4084" y="1796"/>
                  </a:cubicBezTo>
                  <a:cubicBezTo>
                    <a:pt x="4143" y="1414"/>
                    <a:pt x="4084" y="1032"/>
                    <a:pt x="3937" y="709"/>
                  </a:cubicBezTo>
                  <a:cubicBezTo>
                    <a:pt x="3828" y="448"/>
                    <a:pt x="3559" y="300"/>
                    <a:pt x="3295" y="300"/>
                  </a:cubicBezTo>
                  <a:cubicBezTo>
                    <a:pt x="3203" y="300"/>
                    <a:pt x="3111" y="318"/>
                    <a:pt x="3026" y="356"/>
                  </a:cubicBezTo>
                  <a:lnTo>
                    <a:pt x="2468" y="327"/>
                  </a:lnTo>
                  <a:cubicBezTo>
                    <a:pt x="2273" y="100"/>
                    <a:pt x="2003" y="0"/>
                    <a:pt x="1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97"/>
            <p:cNvSpPr/>
            <p:nvPr/>
          </p:nvSpPr>
          <p:spPr>
            <a:xfrm>
              <a:off x="5155400" y="4648700"/>
              <a:ext cx="1504150" cy="262775"/>
            </a:xfrm>
            <a:custGeom>
              <a:avLst/>
              <a:gdLst/>
              <a:ahLst/>
              <a:cxnLst/>
              <a:rect l="l" t="t" r="r" b="b"/>
              <a:pathLst>
                <a:path w="60166" h="10511" extrusionOk="0">
                  <a:moveTo>
                    <a:pt x="35821" y="0"/>
                  </a:moveTo>
                  <a:cubicBezTo>
                    <a:pt x="33357" y="0"/>
                    <a:pt x="31028" y="1208"/>
                    <a:pt x="29584" y="3224"/>
                  </a:cubicBezTo>
                  <a:cubicBezTo>
                    <a:pt x="28965" y="2791"/>
                    <a:pt x="28252" y="2582"/>
                    <a:pt x="27544" y="2582"/>
                  </a:cubicBezTo>
                  <a:cubicBezTo>
                    <a:pt x="26572" y="2582"/>
                    <a:pt x="25610" y="2976"/>
                    <a:pt x="24913" y="3724"/>
                  </a:cubicBezTo>
                  <a:cubicBezTo>
                    <a:pt x="24212" y="2415"/>
                    <a:pt x="22842" y="1776"/>
                    <a:pt x="21468" y="1776"/>
                  </a:cubicBezTo>
                  <a:cubicBezTo>
                    <a:pt x="21114" y="1776"/>
                    <a:pt x="20761" y="1818"/>
                    <a:pt x="20418" y="1902"/>
                  </a:cubicBezTo>
                  <a:cubicBezTo>
                    <a:pt x="18773" y="2284"/>
                    <a:pt x="17333" y="3459"/>
                    <a:pt x="16011" y="4693"/>
                  </a:cubicBezTo>
                  <a:cubicBezTo>
                    <a:pt x="15408" y="5239"/>
                    <a:pt x="14664" y="5869"/>
                    <a:pt x="13945" y="5869"/>
                  </a:cubicBezTo>
                  <a:cubicBezTo>
                    <a:pt x="13928" y="5869"/>
                    <a:pt x="13912" y="5869"/>
                    <a:pt x="13896" y="5868"/>
                  </a:cubicBezTo>
                  <a:cubicBezTo>
                    <a:pt x="13132" y="5868"/>
                    <a:pt x="12486" y="5310"/>
                    <a:pt x="11752" y="5163"/>
                  </a:cubicBezTo>
                  <a:cubicBezTo>
                    <a:pt x="11623" y="5139"/>
                    <a:pt x="11496" y="5128"/>
                    <a:pt x="11372" y="5128"/>
                  </a:cubicBezTo>
                  <a:cubicBezTo>
                    <a:pt x="9505" y="5128"/>
                    <a:pt x="8066" y="7648"/>
                    <a:pt x="6111" y="7895"/>
                  </a:cubicBezTo>
                  <a:cubicBezTo>
                    <a:pt x="5965" y="7904"/>
                    <a:pt x="5819" y="7908"/>
                    <a:pt x="5672" y="7908"/>
                  </a:cubicBezTo>
                  <a:cubicBezTo>
                    <a:pt x="5317" y="7908"/>
                    <a:pt x="4957" y="7887"/>
                    <a:pt x="4583" y="7866"/>
                  </a:cubicBezTo>
                  <a:cubicBezTo>
                    <a:pt x="4555" y="7866"/>
                    <a:pt x="4527" y="7865"/>
                    <a:pt x="4499" y="7865"/>
                  </a:cubicBezTo>
                  <a:cubicBezTo>
                    <a:pt x="2680" y="7865"/>
                    <a:pt x="984" y="8800"/>
                    <a:pt x="1" y="10304"/>
                  </a:cubicBezTo>
                  <a:lnTo>
                    <a:pt x="60166" y="10510"/>
                  </a:lnTo>
                  <a:cubicBezTo>
                    <a:pt x="59490" y="9511"/>
                    <a:pt x="58432" y="8865"/>
                    <a:pt x="57228" y="8659"/>
                  </a:cubicBezTo>
                  <a:cubicBezTo>
                    <a:pt x="56611" y="8571"/>
                    <a:pt x="55935" y="8630"/>
                    <a:pt x="55406" y="8189"/>
                  </a:cubicBezTo>
                  <a:cubicBezTo>
                    <a:pt x="54790" y="7690"/>
                    <a:pt x="54584" y="6632"/>
                    <a:pt x="53908" y="6280"/>
                  </a:cubicBezTo>
                  <a:cubicBezTo>
                    <a:pt x="53725" y="6177"/>
                    <a:pt x="53539" y="6135"/>
                    <a:pt x="53350" y="6135"/>
                  </a:cubicBezTo>
                  <a:cubicBezTo>
                    <a:pt x="52568" y="6135"/>
                    <a:pt x="51740" y="6849"/>
                    <a:pt x="50912" y="6897"/>
                  </a:cubicBezTo>
                  <a:cubicBezTo>
                    <a:pt x="50880" y="6898"/>
                    <a:pt x="50848" y="6899"/>
                    <a:pt x="50817" y="6899"/>
                  </a:cubicBezTo>
                  <a:cubicBezTo>
                    <a:pt x="48977" y="6899"/>
                    <a:pt x="47745" y="3854"/>
                    <a:pt x="46076" y="3854"/>
                  </a:cubicBezTo>
                  <a:cubicBezTo>
                    <a:pt x="45929" y="3854"/>
                    <a:pt x="45779" y="3878"/>
                    <a:pt x="45624" y="3929"/>
                  </a:cubicBezTo>
                  <a:cubicBezTo>
                    <a:pt x="45199" y="4071"/>
                    <a:pt x="44802" y="4431"/>
                    <a:pt x="44380" y="4431"/>
                  </a:cubicBezTo>
                  <a:cubicBezTo>
                    <a:pt x="44364" y="4431"/>
                    <a:pt x="44347" y="4430"/>
                    <a:pt x="44331" y="4429"/>
                  </a:cubicBezTo>
                  <a:cubicBezTo>
                    <a:pt x="43891" y="4400"/>
                    <a:pt x="43538" y="4018"/>
                    <a:pt x="43215" y="3665"/>
                  </a:cubicBezTo>
                  <a:cubicBezTo>
                    <a:pt x="41364" y="1638"/>
                    <a:pt x="38955" y="228"/>
                    <a:pt x="36399" y="22"/>
                  </a:cubicBezTo>
                  <a:cubicBezTo>
                    <a:pt x="36206" y="7"/>
                    <a:pt x="36013" y="0"/>
                    <a:pt x="358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97"/>
            <p:cNvSpPr/>
            <p:nvPr/>
          </p:nvSpPr>
          <p:spPr>
            <a:xfrm>
              <a:off x="6174800" y="4175500"/>
              <a:ext cx="312150" cy="192350"/>
            </a:xfrm>
            <a:custGeom>
              <a:avLst/>
              <a:gdLst/>
              <a:ahLst/>
              <a:cxnLst/>
              <a:rect l="l" t="t" r="r" b="b"/>
              <a:pathLst>
                <a:path w="12486" h="7694" extrusionOk="0">
                  <a:moveTo>
                    <a:pt x="4984" y="1"/>
                  </a:moveTo>
                  <a:cubicBezTo>
                    <a:pt x="3608" y="1"/>
                    <a:pt x="2268" y="498"/>
                    <a:pt x="1381" y="1588"/>
                  </a:cubicBezTo>
                  <a:cubicBezTo>
                    <a:pt x="764" y="2411"/>
                    <a:pt x="353" y="3380"/>
                    <a:pt x="206" y="4408"/>
                  </a:cubicBezTo>
                  <a:cubicBezTo>
                    <a:pt x="1" y="5143"/>
                    <a:pt x="1" y="5936"/>
                    <a:pt x="236" y="6670"/>
                  </a:cubicBezTo>
                  <a:cubicBezTo>
                    <a:pt x="449" y="7239"/>
                    <a:pt x="1006" y="7693"/>
                    <a:pt x="1553" y="7693"/>
                  </a:cubicBezTo>
                  <a:cubicBezTo>
                    <a:pt x="1684" y="7693"/>
                    <a:pt x="1815" y="7667"/>
                    <a:pt x="1939" y="7611"/>
                  </a:cubicBezTo>
                  <a:cubicBezTo>
                    <a:pt x="2498" y="7405"/>
                    <a:pt x="2762" y="6759"/>
                    <a:pt x="2968" y="6200"/>
                  </a:cubicBezTo>
                  <a:lnTo>
                    <a:pt x="4378" y="2469"/>
                  </a:lnTo>
                  <a:cubicBezTo>
                    <a:pt x="4520" y="2070"/>
                    <a:pt x="4774" y="1587"/>
                    <a:pt x="5193" y="1587"/>
                  </a:cubicBezTo>
                  <a:cubicBezTo>
                    <a:pt x="5205" y="1587"/>
                    <a:pt x="5217" y="1587"/>
                    <a:pt x="5230" y="1588"/>
                  </a:cubicBezTo>
                  <a:cubicBezTo>
                    <a:pt x="5435" y="1618"/>
                    <a:pt x="5612" y="1676"/>
                    <a:pt x="5758" y="1823"/>
                  </a:cubicBezTo>
                  <a:lnTo>
                    <a:pt x="11252" y="5760"/>
                  </a:lnTo>
                  <a:lnTo>
                    <a:pt x="12486" y="4673"/>
                  </a:lnTo>
                  <a:cubicBezTo>
                    <a:pt x="10958" y="3057"/>
                    <a:pt x="9401" y="1353"/>
                    <a:pt x="7374" y="501"/>
                  </a:cubicBezTo>
                  <a:cubicBezTo>
                    <a:pt x="6622" y="174"/>
                    <a:pt x="5797" y="1"/>
                    <a:pt x="4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97"/>
            <p:cNvSpPr/>
            <p:nvPr/>
          </p:nvSpPr>
          <p:spPr>
            <a:xfrm>
              <a:off x="6174800" y="4175800"/>
              <a:ext cx="143250" cy="192500"/>
            </a:xfrm>
            <a:custGeom>
              <a:avLst/>
              <a:gdLst/>
              <a:ahLst/>
              <a:cxnLst/>
              <a:rect l="l" t="t" r="r" b="b"/>
              <a:pathLst>
                <a:path w="5730" h="7700" extrusionOk="0">
                  <a:moveTo>
                    <a:pt x="4976" y="0"/>
                  </a:moveTo>
                  <a:cubicBezTo>
                    <a:pt x="3602" y="0"/>
                    <a:pt x="2250" y="488"/>
                    <a:pt x="1381" y="1606"/>
                  </a:cubicBezTo>
                  <a:cubicBezTo>
                    <a:pt x="764" y="2428"/>
                    <a:pt x="353" y="3398"/>
                    <a:pt x="206" y="4426"/>
                  </a:cubicBezTo>
                  <a:cubicBezTo>
                    <a:pt x="1" y="5160"/>
                    <a:pt x="1" y="5953"/>
                    <a:pt x="236" y="6688"/>
                  </a:cubicBezTo>
                  <a:cubicBezTo>
                    <a:pt x="451" y="7262"/>
                    <a:pt x="1017" y="7700"/>
                    <a:pt x="1569" y="7700"/>
                  </a:cubicBezTo>
                  <a:cubicBezTo>
                    <a:pt x="1694" y="7700"/>
                    <a:pt x="1819" y="7677"/>
                    <a:pt x="1939" y="7628"/>
                  </a:cubicBezTo>
                  <a:cubicBezTo>
                    <a:pt x="2498" y="7393"/>
                    <a:pt x="2762" y="6776"/>
                    <a:pt x="2968" y="6188"/>
                  </a:cubicBezTo>
                  <a:lnTo>
                    <a:pt x="4378" y="2487"/>
                  </a:lnTo>
                  <a:cubicBezTo>
                    <a:pt x="4466" y="2222"/>
                    <a:pt x="4613" y="1987"/>
                    <a:pt x="4789" y="1782"/>
                  </a:cubicBezTo>
                  <a:cubicBezTo>
                    <a:pt x="5053" y="1165"/>
                    <a:pt x="5347" y="577"/>
                    <a:pt x="5729" y="49"/>
                  </a:cubicBezTo>
                  <a:cubicBezTo>
                    <a:pt x="5479" y="17"/>
                    <a:pt x="5227" y="0"/>
                    <a:pt x="49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97"/>
            <p:cNvSpPr/>
            <p:nvPr/>
          </p:nvSpPr>
          <p:spPr>
            <a:xfrm>
              <a:off x="6687425" y="4789275"/>
              <a:ext cx="80675" cy="132750"/>
            </a:xfrm>
            <a:custGeom>
              <a:avLst/>
              <a:gdLst/>
              <a:ahLst/>
              <a:cxnLst/>
              <a:rect l="l" t="t" r="r" b="b"/>
              <a:pathLst>
                <a:path w="3227" h="5310" extrusionOk="0">
                  <a:moveTo>
                    <a:pt x="562" y="0"/>
                  </a:moveTo>
                  <a:cubicBezTo>
                    <a:pt x="492" y="0"/>
                    <a:pt x="423" y="3"/>
                    <a:pt x="354" y="10"/>
                  </a:cubicBezTo>
                  <a:lnTo>
                    <a:pt x="1" y="5240"/>
                  </a:lnTo>
                  <a:cubicBezTo>
                    <a:pt x="177" y="5287"/>
                    <a:pt x="355" y="5310"/>
                    <a:pt x="533" y="5310"/>
                  </a:cubicBezTo>
                  <a:cubicBezTo>
                    <a:pt x="1783" y="5310"/>
                    <a:pt x="3012" y="4197"/>
                    <a:pt x="3115" y="2860"/>
                  </a:cubicBezTo>
                  <a:cubicBezTo>
                    <a:pt x="3227" y="1377"/>
                    <a:pt x="1952" y="0"/>
                    <a:pt x="5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97"/>
            <p:cNvSpPr/>
            <p:nvPr/>
          </p:nvSpPr>
          <p:spPr>
            <a:xfrm>
              <a:off x="6248250" y="4827725"/>
              <a:ext cx="211525" cy="180700"/>
            </a:xfrm>
            <a:custGeom>
              <a:avLst/>
              <a:gdLst/>
              <a:ahLst/>
              <a:cxnLst/>
              <a:rect l="l" t="t" r="r" b="b"/>
              <a:pathLst>
                <a:path w="8461" h="7228" extrusionOk="0">
                  <a:moveTo>
                    <a:pt x="4642" y="0"/>
                  </a:moveTo>
                  <a:cubicBezTo>
                    <a:pt x="3643" y="1381"/>
                    <a:pt x="3320" y="3114"/>
                    <a:pt x="3731" y="4759"/>
                  </a:cubicBezTo>
                  <a:cubicBezTo>
                    <a:pt x="3486" y="4828"/>
                    <a:pt x="3238" y="4847"/>
                    <a:pt x="2989" y="4847"/>
                  </a:cubicBezTo>
                  <a:cubicBezTo>
                    <a:pt x="2657" y="4847"/>
                    <a:pt x="2323" y="4813"/>
                    <a:pt x="1992" y="4813"/>
                  </a:cubicBezTo>
                  <a:cubicBezTo>
                    <a:pt x="1826" y="4813"/>
                    <a:pt x="1662" y="4821"/>
                    <a:pt x="1499" y="4847"/>
                  </a:cubicBezTo>
                  <a:cubicBezTo>
                    <a:pt x="735" y="4994"/>
                    <a:pt x="0" y="5876"/>
                    <a:pt x="441" y="6522"/>
                  </a:cubicBezTo>
                  <a:cubicBezTo>
                    <a:pt x="647" y="6786"/>
                    <a:pt x="911" y="6933"/>
                    <a:pt x="1234" y="6992"/>
                  </a:cubicBezTo>
                  <a:cubicBezTo>
                    <a:pt x="1795" y="7160"/>
                    <a:pt x="2553" y="7227"/>
                    <a:pt x="3382" y="7227"/>
                  </a:cubicBezTo>
                  <a:cubicBezTo>
                    <a:pt x="5157" y="7227"/>
                    <a:pt x="7259" y="6920"/>
                    <a:pt x="8461" y="6639"/>
                  </a:cubicBezTo>
                  <a:lnTo>
                    <a:pt x="4642" y="0"/>
                  </a:ln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97"/>
            <p:cNvSpPr/>
            <p:nvPr/>
          </p:nvSpPr>
          <p:spPr>
            <a:xfrm>
              <a:off x="6304050" y="4547900"/>
              <a:ext cx="111675" cy="116200"/>
            </a:xfrm>
            <a:custGeom>
              <a:avLst/>
              <a:gdLst/>
              <a:ahLst/>
              <a:cxnLst/>
              <a:rect l="l" t="t" r="r" b="b"/>
              <a:pathLst>
                <a:path w="4467" h="4648" extrusionOk="0">
                  <a:moveTo>
                    <a:pt x="3976" y="0"/>
                  </a:moveTo>
                  <a:cubicBezTo>
                    <a:pt x="2454" y="0"/>
                    <a:pt x="1044" y="855"/>
                    <a:pt x="353" y="2262"/>
                  </a:cubicBezTo>
                  <a:cubicBezTo>
                    <a:pt x="89" y="2732"/>
                    <a:pt x="1" y="3261"/>
                    <a:pt x="89" y="3790"/>
                  </a:cubicBezTo>
                  <a:cubicBezTo>
                    <a:pt x="199" y="4283"/>
                    <a:pt x="614" y="4648"/>
                    <a:pt x="1098" y="4648"/>
                  </a:cubicBezTo>
                  <a:cubicBezTo>
                    <a:pt x="1134" y="4648"/>
                    <a:pt x="1169" y="4646"/>
                    <a:pt x="1205" y="4642"/>
                  </a:cubicBezTo>
                  <a:cubicBezTo>
                    <a:pt x="1974" y="4488"/>
                    <a:pt x="2474" y="3263"/>
                    <a:pt x="3116" y="3263"/>
                  </a:cubicBezTo>
                  <a:cubicBezTo>
                    <a:pt x="3210" y="3263"/>
                    <a:pt x="3307" y="3289"/>
                    <a:pt x="3409" y="3349"/>
                  </a:cubicBezTo>
                  <a:lnTo>
                    <a:pt x="4466" y="30"/>
                  </a:lnTo>
                  <a:cubicBezTo>
                    <a:pt x="4302" y="10"/>
                    <a:pt x="4139" y="0"/>
                    <a:pt x="39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97"/>
            <p:cNvSpPr/>
            <p:nvPr/>
          </p:nvSpPr>
          <p:spPr>
            <a:xfrm>
              <a:off x="6337850" y="4279825"/>
              <a:ext cx="386325" cy="728575"/>
            </a:xfrm>
            <a:custGeom>
              <a:avLst/>
              <a:gdLst/>
              <a:ahLst/>
              <a:cxnLst/>
              <a:rect l="l" t="t" r="r" b="b"/>
              <a:pathLst>
                <a:path w="15453" h="29143" extrusionOk="0">
                  <a:moveTo>
                    <a:pt x="6816" y="0"/>
                  </a:moveTo>
                  <a:cubicBezTo>
                    <a:pt x="6689" y="0"/>
                    <a:pt x="6562" y="10"/>
                    <a:pt x="6434" y="30"/>
                  </a:cubicBezTo>
                  <a:cubicBezTo>
                    <a:pt x="5611" y="177"/>
                    <a:pt x="4554" y="412"/>
                    <a:pt x="3878" y="911"/>
                  </a:cubicBezTo>
                  <a:cubicBezTo>
                    <a:pt x="2497" y="1910"/>
                    <a:pt x="1322" y="3438"/>
                    <a:pt x="1205" y="5200"/>
                  </a:cubicBezTo>
                  <a:cubicBezTo>
                    <a:pt x="1146" y="6228"/>
                    <a:pt x="1587" y="7198"/>
                    <a:pt x="1851" y="8138"/>
                  </a:cubicBezTo>
                  <a:cubicBezTo>
                    <a:pt x="2615" y="11193"/>
                    <a:pt x="1587" y="14395"/>
                    <a:pt x="911" y="17451"/>
                  </a:cubicBezTo>
                  <a:cubicBezTo>
                    <a:pt x="206" y="20506"/>
                    <a:pt x="0" y="24119"/>
                    <a:pt x="1998" y="26440"/>
                  </a:cubicBezTo>
                  <a:cubicBezTo>
                    <a:pt x="3672" y="28379"/>
                    <a:pt x="6316" y="28820"/>
                    <a:pt x="8755" y="29143"/>
                  </a:cubicBezTo>
                  <a:lnTo>
                    <a:pt x="12956" y="28820"/>
                  </a:lnTo>
                  <a:cubicBezTo>
                    <a:pt x="15394" y="26352"/>
                    <a:pt x="15453" y="22151"/>
                    <a:pt x="14513" y="18684"/>
                  </a:cubicBezTo>
                  <a:cubicBezTo>
                    <a:pt x="13573" y="15247"/>
                    <a:pt x="11810" y="12016"/>
                    <a:pt x="11252" y="8490"/>
                  </a:cubicBezTo>
                  <a:cubicBezTo>
                    <a:pt x="10958" y="6640"/>
                    <a:pt x="10987" y="4760"/>
                    <a:pt x="10341" y="3026"/>
                  </a:cubicBezTo>
                  <a:cubicBezTo>
                    <a:pt x="9771" y="1450"/>
                    <a:pt x="8371" y="0"/>
                    <a:pt x="6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97"/>
            <p:cNvSpPr/>
            <p:nvPr/>
          </p:nvSpPr>
          <p:spPr>
            <a:xfrm>
              <a:off x="6389250" y="4831125"/>
              <a:ext cx="267375" cy="196750"/>
            </a:xfrm>
            <a:custGeom>
              <a:avLst/>
              <a:gdLst/>
              <a:ahLst/>
              <a:cxnLst/>
              <a:rect l="l" t="t" r="r" b="b"/>
              <a:pathLst>
                <a:path w="10695" h="7870" extrusionOk="0">
                  <a:moveTo>
                    <a:pt x="8527" y="1"/>
                  </a:moveTo>
                  <a:cubicBezTo>
                    <a:pt x="7917" y="1"/>
                    <a:pt x="7308" y="150"/>
                    <a:pt x="6758" y="452"/>
                  </a:cubicBezTo>
                  <a:cubicBezTo>
                    <a:pt x="5465" y="1157"/>
                    <a:pt x="4672" y="2479"/>
                    <a:pt x="4584" y="3948"/>
                  </a:cubicBezTo>
                  <a:cubicBezTo>
                    <a:pt x="4554" y="4594"/>
                    <a:pt x="4525" y="5505"/>
                    <a:pt x="3908" y="5622"/>
                  </a:cubicBezTo>
                  <a:cubicBezTo>
                    <a:pt x="3702" y="5622"/>
                    <a:pt x="3467" y="5593"/>
                    <a:pt x="3291" y="5505"/>
                  </a:cubicBezTo>
                  <a:cubicBezTo>
                    <a:pt x="2966" y="5419"/>
                    <a:pt x="2641" y="5373"/>
                    <a:pt x="2315" y="5373"/>
                  </a:cubicBezTo>
                  <a:cubicBezTo>
                    <a:pt x="2082" y="5373"/>
                    <a:pt x="1849" y="5397"/>
                    <a:pt x="1616" y="5446"/>
                  </a:cubicBezTo>
                  <a:cubicBezTo>
                    <a:pt x="823" y="5622"/>
                    <a:pt x="1" y="6445"/>
                    <a:pt x="412" y="7179"/>
                  </a:cubicBezTo>
                  <a:cubicBezTo>
                    <a:pt x="618" y="7620"/>
                    <a:pt x="1176" y="7737"/>
                    <a:pt x="1646" y="7796"/>
                  </a:cubicBezTo>
                  <a:cubicBezTo>
                    <a:pt x="2086" y="7847"/>
                    <a:pt x="2524" y="7870"/>
                    <a:pt x="2960" y="7870"/>
                  </a:cubicBezTo>
                  <a:cubicBezTo>
                    <a:pt x="5528" y="7870"/>
                    <a:pt x="8054" y="7086"/>
                    <a:pt x="10665" y="6709"/>
                  </a:cubicBezTo>
                  <a:lnTo>
                    <a:pt x="10694" y="687"/>
                  </a:lnTo>
                  <a:cubicBezTo>
                    <a:pt x="10043" y="231"/>
                    <a:pt x="9284" y="1"/>
                    <a:pt x="8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97"/>
            <p:cNvSpPr/>
            <p:nvPr/>
          </p:nvSpPr>
          <p:spPr>
            <a:xfrm>
              <a:off x="6388525" y="4828325"/>
              <a:ext cx="272050" cy="202675"/>
            </a:xfrm>
            <a:custGeom>
              <a:avLst/>
              <a:gdLst/>
              <a:ahLst/>
              <a:cxnLst/>
              <a:rect l="l" t="t" r="r" b="b"/>
              <a:pathLst>
                <a:path w="10882" h="8107" extrusionOk="0">
                  <a:moveTo>
                    <a:pt x="8544" y="1"/>
                  </a:moveTo>
                  <a:cubicBezTo>
                    <a:pt x="7706" y="1"/>
                    <a:pt x="6871" y="265"/>
                    <a:pt x="6170" y="799"/>
                  </a:cubicBezTo>
                  <a:cubicBezTo>
                    <a:pt x="5553" y="1269"/>
                    <a:pt x="5083" y="1915"/>
                    <a:pt x="4789" y="2649"/>
                  </a:cubicBezTo>
                  <a:cubicBezTo>
                    <a:pt x="4642" y="3031"/>
                    <a:pt x="4554" y="3413"/>
                    <a:pt x="4495" y="3824"/>
                  </a:cubicBezTo>
                  <a:cubicBezTo>
                    <a:pt x="4466" y="4177"/>
                    <a:pt x="4466" y="4559"/>
                    <a:pt x="4407" y="4882"/>
                  </a:cubicBezTo>
                  <a:cubicBezTo>
                    <a:pt x="4319" y="5235"/>
                    <a:pt x="4172" y="5617"/>
                    <a:pt x="3761" y="5617"/>
                  </a:cubicBezTo>
                  <a:cubicBezTo>
                    <a:pt x="3496" y="5558"/>
                    <a:pt x="3261" y="5499"/>
                    <a:pt x="2997" y="5411"/>
                  </a:cubicBezTo>
                  <a:cubicBezTo>
                    <a:pt x="2762" y="5381"/>
                    <a:pt x="2527" y="5352"/>
                    <a:pt x="2292" y="5352"/>
                  </a:cubicBezTo>
                  <a:cubicBezTo>
                    <a:pt x="1528" y="5352"/>
                    <a:pt x="705" y="5646"/>
                    <a:pt x="324" y="6380"/>
                  </a:cubicBezTo>
                  <a:cubicBezTo>
                    <a:pt x="0" y="6997"/>
                    <a:pt x="353" y="7761"/>
                    <a:pt x="1029" y="7908"/>
                  </a:cubicBezTo>
                  <a:cubicBezTo>
                    <a:pt x="1440" y="8025"/>
                    <a:pt x="1881" y="8084"/>
                    <a:pt x="2292" y="8084"/>
                  </a:cubicBezTo>
                  <a:cubicBezTo>
                    <a:pt x="2556" y="8099"/>
                    <a:pt x="2821" y="8106"/>
                    <a:pt x="3081" y="8106"/>
                  </a:cubicBezTo>
                  <a:cubicBezTo>
                    <a:pt x="3342" y="8106"/>
                    <a:pt x="3599" y="8099"/>
                    <a:pt x="3849" y="8084"/>
                  </a:cubicBezTo>
                  <a:cubicBezTo>
                    <a:pt x="6170" y="7937"/>
                    <a:pt x="8432" y="7291"/>
                    <a:pt x="10723" y="6968"/>
                  </a:cubicBezTo>
                  <a:cubicBezTo>
                    <a:pt x="10862" y="6940"/>
                    <a:pt x="10817" y="6701"/>
                    <a:pt x="10662" y="6701"/>
                  </a:cubicBezTo>
                  <a:cubicBezTo>
                    <a:pt x="10653" y="6701"/>
                    <a:pt x="10644" y="6702"/>
                    <a:pt x="10635" y="6703"/>
                  </a:cubicBezTo>
                  <a:cubicBezTo>
                    <a:pt x="8725" y="6997"/>
                    <a:pt x="6845" y="7497"/>
                    <a:pt x="4936" y="7732"/>
                  </a:cubicBezTo>
                  <a:cubicBezTo>
                    <a:pt x="4309" y="7810"/>
                    <a:pt x="3669" y="7849"/>
                    <a:pt x="3034" y="7849"/>
                  </a:cubicBezTo>
                  <a:cubicBezTo>
                    <a:pt x="2716" y="7849"/>
                    <a:pt x="2400" y="7839"/>
                    <a:pt x="2086" y="7820"/>
                  </a:cubicBezTo>
                  <a:cubicBezTo>
                    <a:pt x="1469" y="7761"/>
                    <a:pt x="206" y="7644"/>
                    <a:pt x="470" y="6703"/>
                  </a:cubicBezTo>
                  <a:cubicBezTo>
                    <a:pt x="722" y="5893"/>
                    <a:pt x="1664" y="5614"/>
                    <a:pt x="2413" y="5614"/>
                  </a:cubicBezTo>
                  <a:cubicBezTo>
                    <a:pt x="2452" y="5614"/>
                    <a:pt x="2490" y="5615"/>
                    <a:pt x="2527" y="5617"/>
                  </a:cubicBezTo>
                  <a:cubicBezTo>
                    <a:pt x="2732" y="5646"/>
                    <a:pt x="2967" y="5675"/>
                    <a:pt x="3173" y="5734"/>
                  </a:cubicBezTo>
                  <a:cubicBezTo>
                    <a:pt x="3408" y="5822"/>
                    <a:pt x="3614" y="5852"/>
                    <a:pt x="3849" y="5881"/>
                  </a:cubicBezTo>
                  <a:cubicBezTo>
                    <a:pt x="4084" y="5852"/>
                    <a:pt x="4319" y="5705"/>
                    <a:pt x="4466" y="5499"/>
                  </a:cubicBezTo>
                  <a:cubicBezTo>
                    <a:pt x="4789" y="4970"/>
                    <a:pt x="4671" y="4236"/>
                    <a:pt x="4789" y="3619"/>
                  </a:cubicBezTo>
                  <a:cubicBezTo>
                    <a:pt x="4906" y="2855"/>
                    <a:pt x="5259" y="2121"/>
                    <a:pt x="5758" y="1533"/>
                  </a:cubicBezTo>
                  <a:cubicBezTo>
                    <a:pt x="6485" y="703"/>
                    <a:pt x="7506" y="270"/>
                    <a:pt x="8542" y="270"/>
                  </a:cubicBezTo>
                  <a:cubicBezTo>
                    <a:pt x="9265" y="270"/>
                    <a:pt x="9995" y="481"/>
                    <a:pt x="10635" y="916"/>
                  </a:cubicBezTo>
                  <a:cubicBezTo>
                    <a:pt x="10658" y="930"/>
                    <a:pt x="10679" y="936"/>
                    <a:pt x="10700" y="936"/>
                  </a:cubicBezTo>
                  <a:cubicBezTo>
                    <a:pt x="10812" y="936"/>
                    <a:pt x="10881" y="756"/>
                    <a:pt x="10782" y="681"/>
                  </a:cubicBezTo>
                  <a:cubicBezTo>
                    <a:pt x="10103" y="229"/>
                    <a:pt x="9322" y="1"/>
                    <a:pt x="85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97"/>
            <p:cNvSpPr/>
            <p:nvPr/>
          </p:nvSpPr>
          <p:spPr>
            <a:xfrm>
              <a:off x="6302600" y="4591000"/>
              <a:ext cx="256325" cy="141575"/>
            </a:xfrm>
            <a:custGeom>
              <a:avLst/>
              <a:gdLst/>
              <a:ahLst/>
              <a:cxnLst/>
              <a:rect l="l" t="t" r="r" b="b"/>
              <a:pathLst>
                <a:path w="10253" h="5663" extrusionOk="0">
                  <a:moveTo>
                    <a:pt x="4388" y="1"/>
                  </a:moveTo>
                  <a:cubicBezTo>
                    <a:pt x="3779" y="1"/>
                    <a:pt x="3176" y="121"/>
                    <a:pt x="2615" y="391"/>
                  </a:cubicBezTo>
                  <a:cubicBezTo>
                    <a:pt x="999" y="1185"/>
                    <a:pt x="0" y="3564"/>
                    <a:pt x="999" y="5180"/>
                  </a:cubicBezTo>
                  <a:cubicBezTo>
                    <a:pt x="1087" y="5356"/>
                    <a:pt x="1263" y="5532"/>
                    <a:pt x="1469" y="5621"/>
                  </a:cubicBezTo>
                  <a:cubicBezTo>
                    <a:pt x="1541" y="5649"/>
                    <a:pt x="1613" y="5662"/>
                    <a:pt x="1684" y="5662"/>
                  </a:cubicBezTo>
                  <a:cubicBezTo>
                    <a:pt x="2048" y="5662"/>
                    <a:pt x="2389" y="5318"/>
                    <a:pt x="2585" y="4974"/>
                  </a:cubicBezTo>
                  <a:cubicBezTo>
                    <a:pt x="2820" y="4563"/>
                    <a:pt x="2938" y="4034"/>
                    <a:pt x="3290" y="3711"/>
                  </a:cubicBezTo>
                  <a:cubicBezTo>
                    <a:pt x="3584" y="3383"/>
                    <a:pt x="4008" y="3258"/>
                    <a:pt x="4446" y="3258"/>
                  </a:cubicBezTo>
                  <a:cubicBezTo>
                    <a:pt x="4754" y="3258"/>
                    <a:pt x="5068" y="3320"/>
                    <a:pt x="5347" y="3417"/>
                  </a:cubicBezTo>
                  <a:cubicBezTo>
                    <a:pt x="6052" y="3652"/>
                    <a:pt x="6698" y="4064"/>
                    <a:pt x="7433" y="4152"/>
                  </a:cubicBezTo>
                  <a:cubicBezTo>
                    <a:pt x="7498" y="4156"/>
                    <a:pt x="7563" y="4158"/>
                    <a:pt x="7628" y="4158"/>
                  </a:cubicBezTo>
                  <a:cubicBezTo>
                    <a:pt x="8839" y="4158"/>
                    <a:pt x="9890" y="3384"/>
                    <a:pt x="10253" y="2213"/>
                  </a:cubicBezTo>
                  <a:lnTo>
                    <a:pt x="7756" y="1126"/>
                  </a:lnTo>
                  <a:cubicBezTo>
                    <a:pt x="6769" y="448"/>
                    <a:pt x="5565" y="1"/>
                    <a:pt x="4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97"/>
            <p:cNvSpPr/>
            <p:nvPr/>
          </p:nvSpPr>
          <p:spPr>
            <a:xfrm>
              <a:off x="6312150" y="4587575"/>
              <a:ext cx="250175" cy="147950"/>
            </a:xfrm>
            <a:custGeom>
              <a:avLst/>
              <a:gdLst/>
              <a:ahLst/>
              <a:cxnLst/>
              <a:rect l="l" t="t" r="r" b="b"/>
              <a:pathLst>
                <a:path w="10007" h="5918" extrusionOk="0">
                  <a:moveTo>
                    <a:pt x="4008" y="1"/>
                  </a:moveTo>
                  <a:cubicBezTo>
                    <a:pt x="3560" y="1"/>
                    <a:pt x="3111" y="64"/>
                    <a:pt x="2673" y="205"/>
                  </a:cubicBezTo>
                  <a:cubicBezTo>
                    <a:pt x="1322" y="675"/>
                    <a:pt x="353" y="1850"/>
                    <a:pt x="147" y="3260"/>
                  </a:cubicBezTo>
                  <a:cubicBezTo>
                    <a:pt x="0" y="3907"/>
                    <a:pt x="118" y="4582"/>
                    <a:pt x="411" y="5199"/>
                  </a:cubicBezTo>
                  <a:cubicBezTo>
                    <a:pt x="529" y="5523"/>
                    <a:pt x="793" y="5758"/>
                    <a:pt x="1116" y="5904"/>
                  </a:cubicBezTo>
                  <a:cubicBezTo>
                    <a:pt x="1164" y="5913"/>
                    <a:pt x="1212" y="5917"/>
                    <a:pt x="1261" y="5917"/>
                  </a:cubicBezTo>
                  <a:cubicBezTo>
                    <a:pt x="1541" y="5917"/>
                    <a:pt x="1827" y="5777"/>
                    <a:pt x="2027" y="5552"/>
                  </a:cubicBezTo>
                  <a:cubicBezTo>
                    <a:pt x="2615" y="4964"/>
                    <a:pt x="2585" y="3907"/>
                    <a:pt x="3496" y="3584"/>
                  </a:cubicBezTo>
                  <a:cubicBezTo>
                    <a:pt x="3673" y="3527"/>
                    <a:pt x="3851" y="3502"/>
                    <a:pt x="4027" y="3502"/>
                  </a:cubicBezTo>
                  <a:cubicBezTo>
                    <a:pt x="4671" y="3502"/>
                    <a:pt x="5306" y="3823"/>
                    <a:pt x="5905" y="4054"/>
                  </a:cubicBezTo>
                  <a:cubicBezTo>
                    <a:pt x="6378" y="4273"/>
                    <a:pt x="6861" y="4406"/>
                    <a:pt x="7348" y="4406"/>
                  </a:cubicBezTo>
                  <a:cubicBezTo>
                    <a:pt x="7708" y="4406"/>
                    <a:pt x="8070" y="4333"/>
                    <a:pt x="8431" y="4171"/>
                  </a:cubicBezTo>
                  <a:cubicBezTo>
                    <a:pt x="9166" y="3819"/>
                    <a:pt x="9724" y="3172"/>
                    <a:pt x="9988" y="2379"/>
                  </a:cubicBezTo>
                  <a:cubicBezTo>
                    <a:pt x="10006" y="2272"/>
                    <a:pt x="9926" y="2208"/>
                    <a:pt x="9847" y="2208"/>
                  </a:cubicBezTo>
                  <a:cubicBezTo>
                    <a:pt x="9797" y="2208"/>
                    <a:pt x="9747" y="2234"/>
                    <a:pt x="9724" y="2291"/>
                  </a:cubicBezTo>
                  <a:lnTo>
                    <a:pt x="9724" y="2320"/>
                  </a:lnTo>
                  <a:cubicBezTo>
                    <a:pt x="9518" y="2996"/>
                    <a:pt x="9048" y="3554"/>
                    <a:pt x="8402" y="3907"/>
                  </a:cubicBezTo>
                  <a:cubicBezTo>
                    <a:pt x="8056" y="4080"/>
                    <a:pt x="7676" y="4169"/>
                    <a:pt x="7294" y="4169"/>
                  </a:cubicBezTo>
                  <a:cubicBezTo>
                    <a:pt x="6963" y="4169"/>
                    <a:pt x="6630" y="4102"/>
                    <a:pt x="6316" y="3966"/>
                  </a:cubicBezTo>
                  <a:cubicBezTo>
                    <a:pt x="5582" y="3701"/>
                    <a:pt x="4906" y="3290"/>
                    <a:pt x="4142" y="3260"/>
                  </a:cubicBezTo>
                  <a:cubicBezTo>
                    <a:pt x="4093" y="3256"/>
                    <a:pt x="4044" y="3254"/>
                    <a:pt x="3996" y="3254"/>
                  </a:cubicBezTo>
                  <a:cubicBezTo>
                    <a:pt x="3378" y="3254"/>
                    <a:pt x="2826" y="3595"/>
                    <a:pt x="2527" y="4112"/>
                  </a:cubicBezTo>
                  <a:cubicBezTo>
                    <a:pt x="2350" y="4436"/>
                    <a:pt x="2262" y="4817"/>
                    <a:pt x="2057" y="5141"/>
                  </a:cubicBezTo>
                  <a:cubicBezTo>
                    <a:pt x="1899" y="5388"/>
                    <a:pt x="1621" y="5670"/>
                    <a:pt x="1315" y="5670"/>
                  </a:cubicBezTo>
                  <a:cubicBezTo>
                    <a:pt x="1221" y="5670"/>
                    <a:pt x="1125" y="5643"/>
                    <a:pt x="1028" y="5581"/>
                  </a:cubicBezTo>
                  <a:cubicBezTo>
                    <a:pt x="764" y="5346"/>
                    <a:pt x="558" y="5053"/>
                    <a:pt x="500" y="4700"/>
                  </a:cubicBezTo>
                  <a:cubicBezTo>
                    <a:pt x="382" y="4406"/>
                    <a:pt x="353" y="4083"/>
                    <a:pt x="353" y="3760"/>
                  </a:cubicBezTo>
                  <a:cubicBezTo>
                    <a:pt x="382" y="2467"/>
                    <a:pt x="1146" y="1263"/>
                    <a:pt x="2292" y="646"/>
                  </a:cubicBezTo>
                  <a:cubicBezTo>
                    <a:pt x="2837" y="383"/>
                    <a:pt x="3419" y="268"/>
                    <a:pt x="4003" y="268"/>
                  </a:cubicBezTo>
                  <a:cubicBezTo>
                    <a:pt x="5181" y="268"/>
                    <a:pt x="6373" y="732"/>
                    <a:pt x="7315" y="1380"/>
                  </a:cubicBezTo>
                  <a:cubicBezTo>
                    <a:pt x="7343" y="1403"/>
                    <a:pt x="7372" y="1413"/>
                    <a:pt x="7398" y="1413"/>
                  </a:cubicBezTo>
                  <a:cubicBezTo>
                    <a:pt x="7508" y="1413"/>
                    <a:pt x="7580" y="1246"/>
                    <a:pt x="7462" y="1175"/>
                  </a:cubicBezTo>
                  <a:cubicBezTo>
                    <a:pt x="6470" y="485"/>
                    <a:pt x="5242" y="1"/>
                    <a:pt x="40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97"/>
            <p:cNvSpPr/>
            <p:nvPr/>
          </p:nvSpPr>
          <p:spPr>
            <a:xfrm>
              <a:off x="6534675" y="3896425"/>
              <a:ext cx="194650" cy="416475"/>
            </a:xfrm>
            <a:custGeom>
              <a:avLst/>
              <a:gdLst/>
              <a:ahLst/>
              <a:cxnLst/>
              <a:rect l="l" t="t" r="r" b="b"/>
              <a:pathLst>
                <a:path w="7786" h="16659" extrusionOk="0">
                  <a:moveTo>
                    <a:pt x="4125" y="1"/>
                  </a:moveTo>
                  <a:cubicBezTo>
                    <a:pt x="4112" y="1"/>
                    <a:pt x="4098" y="1"/>
                    <a:pt x="4084" y="1"/>
                  </a:cubicBezTo>
                  <a:cubicBezTo>
                    <a:pt x="3203" y="60"/>
                    <a:pt x="2703" y="1118"/>
                    <a:pt x="2527" y="2028"/>
                  </a:cubicBezTo>
                  <a:cubicBezTo>
                    <a:pt x="2086" y="4525"/>
                    <a:pt x="2703" y="7081"/>
                    <a:pt x="2762" y="9637"/>
                  </a:cubicBezTo>
                  <a:cubicBezTo>
                    <a:pt x="2850" y="12193"/>
                    <a:pt x="2145" y="15072"/>
                    <a:pt x="0" y="16218"/>
                  </a:cubicBezTo>
                  <a:lnTo>
                    <a:pt x="970" y="16658"/>
                  </a:lnTo>
                  <a:cubicBezTo>
                    <a:pt x="5612" y="13779"/>
                    <a:pt x="7785" y="7111"/>
                    <a:pt x="5847" y="1764"/>
                  </a:cubicBezTo>
                  <a:cubicBezTo>
                    <a:pt x="5557" y="925"/>
                    <a:pt x="5012" y="1"/>
                    <a:pt x="4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97"/>
            <p:cNvSpPr/>
            <p:nvPr/>
          </p:nvSpPr>
          <p:spPr>
            <a:xfrm>
              <a:off x="6369425" y="4389800"/>
              <a:ext cx="31600" cy="20825"/>
            </a:xfrm>
            <a:custGeom>
              <a:avLst/>
              <a:gdLst/>
              <a:ahLst/>
              <a:cxnLst/>
              <a:rect l="l" t="t" r="r" b="b"/>
              <a:pathLst>
                <a:path w="1264" h="833" extrusionOk="0">
                  <a:moveTo>
                    <a:pt x="178" y="1"/>
                  </a:moveTo>
                  <a:cubicBezTo>
                    <a:pt x="108" y="1"/>
                    <a:pt x="55" y="3"/>
                    <a:pt x="30" y="8"/>
                  </a:cubicBezTo>
                  <a:cubicBezTo>
                    <a:pt x="1" y="214"/>
                    <a:pt x="30" y="449"/>
                    <a:pt x="118" y="625"/>
                  </a:cubicBezTo>
                  <a:cubicBezTo>
                    <a:pt x="188" y="765"/>
                    <a:pt x="321" y="832"/>
                    <a:pt x="454" y="832"/>
                  </a:cubicBezTo>
                  <a:cubicBezTo>
                    <a:pt x="544" y="832"/>
                    <a:pt x="635" y="802"/>
                    <a:pt x="706" y="742"/>
                  </a:cubicBezTo>
                  <a:cubicBezTo>
                    <a:pt x="706" y="742"/>
                    <a:pt x="1264" y="243"/>
                    <a:pt x="1264" y="155"/>
                  </a:cubicBezTo>
                  <a:cubicBezTo>
                    <a:pt x="1264" y="58"/>
                    <a:pt x="518" y="1"/>
                    <a:pt x="1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97"/>
            <p:cNvSpPr/>
            <p:nvPr/>
          </p:nvSpPr>
          <p:spPr>
            <a:xfrm>
              <a:off x="6439200" y="4354725"/>
              <a:ext cx="27925" cy="24225"/>
            </a:xfrm>
            <a:custGeom>
              <a:avLst/>
              <a:gdLst/>
              <a:ahLst/>
              <a:cxnLst/>
              <a:rect l="l" t="t" r="r" b="b"/>
              <a:pathLst>
                <a:path w="1117" h="969" extrusionOk="0">
                  <a:moveTo>
                    <a:pt x="470" y="1"/>
                  </a:moveTo>
                  <a:cubicBezTo>
                    <a:pt x="206" y="1"/>
                    <a:pt x="0" y="236"/>
                    <a:pt x="0" y="500"/>
                  </a:cubicBezTo>
                  <a:cubicBezTo>
                    <a:pt x="20" y="792"/>
                    <a:pt x="246" y="968"/>
                    <a:pt x="481" y="968"/>
                  </a:cubicBezTo>
                  <a:cubicBezTo>
                    <a:pt x="601" y="968"/>
                    <a:pt x="724" y="923"/>
                    <a:pt x="823" y="823"/>
                  </a:cubicBezTo>
                  <a:cubicBezTo>
                    <a:pt x="1117" y="500"/>
                    <a:pt x="911" y="1"/>
                    <a:pt x="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97"/>
            <p:cNvSpPr/>
            <p:nvPr/>
          </p:nvSpPr>
          <p:spPr>
            <a:xfrm>
              <a:off x="6375300" y="4407975"/>
              <a:ext cx="54200" cy="53200"/>
            </a:xfrm>
            <a:custGeom>
              <a:avLst/>
              <a:gdLst/>
              <a:ahLst/>
              <a:cxnLst/>
              <a:rect l="l" t="t" r="r" b="b"/>
              <a:pathLst>
                <a:path w="2168" h="2128" extrusionOk="0">
                  <a:moveTo>
                    <a:pt x="162" y="1"/>
                  </a:moveTo>
                  <a:cubicBezTo>
                    <a:pt x="140" y="1"/>
                    <a:pt x="118" y="15"/>
                    <a:pt x="118" y="45"/>
                  </a:cubicBezTo>
                  <a:cubicBezTo>
                    <a:pt x="1" y="662"/>
                    <a:pt x="177" y="1308"/>
                    <a:pt x="617" y="1778"/>
                  </a:cubicBezTo>
                  <a:cubicBezTo>
                    <a:pt x="847" y="2007"/>
                    <a:pt x="1149" y="2127"/>
                    <a:pt x="1453" y="2127"/>
                  </a:cubicBezTo>
                  <a:cubicBezTo>
                    <a:pt x="1695" y="2127"/>
                    <a:pt x="1937" y="2052"/>
                    <a:pt x="2145" y="1896"/>
                  </a:cubicBezTo>
                  <a:cubicBezTo>
                    <a:pt x="2167" y="1873"/>
                    <a:pt x="2139" y="1817"/>
                    <a:pt x="2098" y="1817"/>
                  </a:cubicBezTo>
                  <a:cubicBezTo>
                    <a:pt x="2085" y="1817"/>
                    <a:pt x="2071" y="1823"/>
                    <a:pt x="2057" y="1837"/>
                  </a:cubicBezTo>
                  <a:cubicBezTo>
                    <a:pt x="1879" y="1968"/>
                    <a:pt x="1672" y="2031"/>
                    <a:pt x="1465" y="2031"/>
                  </a:cubicBezTo>
                  <a:cubicBezTo>
                    <a:pt x="1160" y="2031"/>
                    <a:pt x="857" y="1894"/>
                    <a:pt x="647" y="1631"/>
                  </a:cubicBezTo>
                  <a:cubicBezTo>
                    <a:pt x="265" y="1191"/>
                    <a:pt x="118" y="603"/>
                    <a:pt x="206" y="45"/>
                  </a:cubicBezTo>
                  <a:cubicBezTo>
                    <a:pt x="206" y="15"/>
                    <a:pt x="184" y="1"/>
                    <a:pt x="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97"/>
            <p:cNvSpPr/>
            <p:nvPr/>
          </p:nvSpPr>
          <p:spPr>
            <a:xfrm>
              <a:off x="6374125" y="4431675"/>
              <a:ext cx="7800" cy="22300"/>
            </a:xfrm>
            <a:custGeom>
              <a:avLst/>
              <a:gdLst/>
              <a:ahLst/>
              <a:cxnLst/>
              <a:rect l="l" t="t" r="r" b="b"/>
              <a:pathLst>
                <a:path w="312" h="892" extrusionOk="0">
                  <a:moveTo>
                    <a:pt x="268" y="0"/>
                  </a:moveTo>
                  <a:cubicBezTo>
                    <a:pt x="246" y="0"/>
                    <a:pt x="224" y="22"/>
                    <a:pt x="224" y="66"/>
                  </a:cubicBezTo>
                  <a:cubicBezTo>
                    <a:pt x="194" y="331"/>
                    <a:pt x="136" y="595"/>
                    <a:pt x="18" y="830"/>
                  </a:cubicBezTo>
                  <a:cubicBezTo>
                    <a:pt x="0" y="866"/>
                    <a:pt x="38" y="892"/>
                    <a:pt x="77" y="892"/>
                  </a:cubicBezTo>
                  <a:cubicBezTo>
                    <a:pt x="100" y="892"/>
                    <a:pt x="124" y="882"/>
                    <a:pt x="136" y="859"/>
                  </a:cubicBezTo>
                  <a:cubicBezTo>
                    <a:pt x="224" y="595"/>
                    <a:pt x="283" y="331"/>
                    <a:pt x="312" y="66"/>
                  </a:cubicBezTo>
                  <a:cubicBezTo>
                    <a:pt x="312" y="22"/>
                    <a:pt x="290"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97"/>
            <p:cNvSpPr/>
            <p:nvPr/>
          </p:nvSpPr>
          <p:spPr>
            <a:xfrm>
              <a:off x="5051125" y="4788325"/>
              <a:ext cx="81525" cy="97200"/>
            </a:xfrm>
            <a:custGeom>
              <a:avLst/>
              <a:gdLst/>
              <a:ahLst/>
              <a:cxnLst/>
              <a:rect l="l" t="t" r="r" b="b"/>
              <a:pathLst>
                <a:path w="3261" h="3888" extrusionOk="0">
                  <a:moveTo>
                    <a:pt x="2215" y="1"/>
                  </a:moveTo>
                  <a:cubicBezTo>
                    <a:pt x="1250" y="1"/>
                    <a:pt x="253" y="717"/>
                    <a:pt x="147" y="1694"/>
                  </a:cubicBezTo>
                  <a:cubicBezTo>
                    <a:pt x="0" y="2841"/>
                    <a:pt x="1112" y="3887"/>
                    <a:pt x="2217" y="3887"/>
                  </a:cubicBezTo>
                  <a:cubicBezTo>
                    <a:pt x="2442" y="3887"/>
                    <a:pt x="2666" y="3844"/>
                    <a:pt x="2879" y="3750"/>
                  </a:cubicBezTo>
                  <a:lnTo>
                    <a:pt x="3261" y="342"/>
                  </a:lnTo>
                  <a:cubicBezTo>
                    <a:pt x="2951" y="106"/>
                    <a:pt x="2586" y="1"/>
                    <a:pt x="2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97"/>
            <p:cNvSpPr/>
            <p:nvPr/>
          </p:nvSpPr>
          <p:spPr>
            <a:xfrm>
              <a:off x="5422725" y="4302275"/>
              <a:ext cx="231375" cy="316875"/>
            </a:xfrm>
            <a:custGeom>
              <a:avLst/>
              <a:gdLst/>
              <a:ahLst/>
              <a:cxnLst/>
              <a:rect l="l" t="t" r="r" b="b"/>
              <a:pathLst>
                <a:path w="9255" h="12675" extrusionOk="0">
                  <a:moveTo>
                    <a:pt x="1210" y="0"/>
                  </a:moveTo>
                  <a:cubicBezTo>
                    <a:pt x="957" y="0"/>
                    <a:pt x="711" y="54"/>
                    <a:pt x="530" y="219"/>
                  </a:cubicBezTo>
                  <a:cubicBezTo>
                    <a:pt x="354" y="395"/>
                    <a:pt x="265" y="630"/>
                    <a:pt x="207" y="865"/>
                  </a:cubicBezTo>
                  <a:cubicBezTo>
                    <a:pt x="1" y="1864"/>
                    <a:pt x="500" y="2892"/>
                    <a:pt x="1176" y="3685"/>
                  </a:cubicBezTo>
                  <a:cubicBezTo>
                    <a:pt x="1852" y="4449"/>
                    <a:pt x="2704" y="5007"/>
                    <a:pt x="3497" y="5683"/>
                  </a:cubicBezTo>
                  <a:cubicBezTo>
                    <a:pt x="5641" y="7475"/>
                    <a:pt x="7140" y="9943"/>
                    <a:pt x="7757" y="12675"/>
                  </a:cubicBezTo>
                  <a:lnTo>
                    <a:pt x="9255" y="11882"/>
                  </a:lnTo>
                  <a:cubicBezTo>
                    <a:pt x="8990" y="9414"/>
                    <a:pt x="8491" y="6917"/>
                    <a:pt x="7316" y="4743"/>
                  </a:cubicBezTo>
                  <a:cubicBezTo>
                    <a:pt x="6141" y="2540"/>
                    <a:pt x="4202" y="689"/>
                    <a:pt x="1793" y="72"/>
                  </a:cubicBezTo>
                  <a:cubicBezTo>
                    <a:pt x="1612" y="33"/>
                    <a:pt x="1409"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97"/>
            <p:cNvSpPr/>
            <p:nvPr/>
          </p:nvSpPr>
          <p:spPr>
            <a:xfrm>
              <a:off x="5657750" y="4389600"/>
              <a:ext cx="164550" cy="215600"/>
            </a:xfrm>
            <a:custGeom>
              <a:avLst/>
              <a:gdLst/>
              <a:ahLst/>
              <a:cxnLst/>
              <a:rect l="l" t="t" r="r" b="b"/>
              <a:pathLst>
                <a:path w="6582" h="8624" extrusionOk="0">
                  <a:moveTo>
                    <a:pt x="4976" y="1"/>
                  </a:moveTo>
                  <a:cubicBezTo>
                    <a:pt x="4904" y="1"/>
                    <a:pt x="4832" y="6"/>
                    <a:pt x="4760" y="16"/>
                  </a:cubicBezTo>
                  <a:cubicBezTo>
                    <a:pt x="4143" y="104"/>
                    <a:pt x="3585" y="398"/>
                    <a:pt x="3144" y="868"/>
                  </a:cubicBezTo>
                  <a:cubicBezTo>
                    <a:pt x="1117" y="2719"/>
                    <a:pt x="324" y="5657"/>
                    <a:pt x="1" y="8389"/>
                  </a:cubicBezTo>
                  <a:lnTo>
                    <a:pt x="735" y="8624"/>
                  </a:lnTo>
                  <a:cubicBezTo>
                    <a:pt x="1293" y="6068"/>
                    <a:pt x="4172" y="4834"/>
                    <a:pt x="5788" y="2778"/>
                  </a:cubicBezTo>
                  <a:cubicBezTo>
                    <a:pt x="6229" y="2219"/>
                    <a:pt x="6581" y="1456"/>
                    <a:pt x="6288" y="809"/>
                  </a:cubicBezTo>
                  <a:cubicBezTo>
                    <a:pt x="6028" y="290"/>
                    <a:pt x="5517"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97"/>
            <p:cNvSpPr/>
            <p:nvPr/>
          </p:nvSpPr>
          <p:spPr>
            <a:xfrm>
              <a:off x="5103250" y="4589300"/>
              <a:ext cx="674250" cy="350725"/>
            </a:xfrm>
            <a:custGeom>
              <a:avLst/>
              <a:gdLst/>
              <a:ahLst/>
              <a:cxnLst/>
              <a:rect l="l" t="t" r="r" b="b"/>
              <a:pathLst>
                <a:path w="26970" h="14029" extrusionOk="0">
                  <a:moveTo>
                    <a:pt x="21349" y="0"/>
                  </a:moveTo>
                  <a:cubicBezTo>
                    <a:pt x="20361" y="0"/>
                    <a:pt x="19371" y="545"/>
                    <a:pt x="18685" y="900"/>
                  </a:cubicBezTo>
                  <a:lnTo>
                    <a:pt x="18274" y="1018"/>
                  </a:lnTo>
                  <a:cubicBezTo>
                    <a:pt x="17591" y="1146"/>
                    <a:pt x="16917" y="1194"/>
                    <a:pt x="16250" y="1194"/>
                  </a:cubicBezTo>
                  <a:cubicBezTo>
                    <a:pt x="14137" y="1194"/>
                    <a:pt x="12086" y="708"/>
                    <a:pt x="10012" y="708"/>
                  </a:cubicBezTo>
                  <a:cubicBezTo>
                    <a:pt x="9129" y="708"/>
                    <a:pt x="8242" y="796"/>
                    <a:pt x="7345" y="1047"/>
                  </a:cubicBezTo>
                  <a:cubicBezTo>
                    <a:pt x="4084" y="2016"/>
                    <a:pt x="1528" y="4572"/>
                    <a:pt x="500" y="7804"/>
                  </a:cubicBezTo>
                  <a:cubicBezTo>
                    <a:pt x="60" y="9331"/>
                    <a:pt x="1" y="11065"/>
                    <a:pt x="911" y="12357"/>
                  </a:cubicBezTo>
                  <a:cubicBezTo>
                    <a:pt x="1832" y="13611"/>
                    <a:pt x="3366" y="14029"/>
                    <a:pt x="4966" y="14029"/>
                  </a:cubicBezTo>
                  <a:cubicBezTo>
                    <a:pt x="5765" y="14029"/>
                    <a:pt x="6581" y="13924"/>
                    <a:pt x="7345" y="13767"/>
                  </a:cubicBezTo>
                  <a:cubicBezTo>
                    <a:pt x="11194" y="12915"/>
                    <a:pt x="14807" y="11300"/>
                    <a:pt x="17980" y="8979"/>
                  </a:cubicBezTo>
                  <a:cubicBezTo>
                    <a:pt x="18479" y="8568"/>
                    <a:pt x="19067" y="8215"/>
                    <a:pt x="19684" y="8009"/>
                  </a:cubicBezTo>
                  <a:cubicBezTo>
                    <a:pt x="19975" y="7922"/>
                    <a:pt x="20274" y="7888"/>
                    <a:pt x="20579" y="7888"/>
                  </a:cubicBezTo>
                  <a:cubicBezTo>
                    <a:pt x="21813" y="7888"/>
                    <a:pt x="23131" y="8460"/>
                    <a:pt x="24318" y="8460"/>
                  </a:cubicBezTo>
                  <a:cubicBezTo>
                    <a:pt x="24819" y="8460"/>
                    <a:pt x="25297" y="8358"/>
                    <a:pt x="25735" y="8068"/>
                  </a:cubicBezTo>
                  <a:cubicBezTo>
                    <a:pt x="26676" y="7481"/>
                    <a:pt x="26969" y="6217"/>
                    <a:pt x="26734" y="5130"/>
                  </a:cubicBezTo>
                  <a:cubicBezTo>
                    <a:pt x="26499" y="4043"/>
                    <a:pt x="25824" y="3133"/>
                    <a:pt x="25089" y="2310"/>
                  </a:cubicBezTo>
                  <a:cubicBezTo>
                    <a:pt x="24237" y="1399"/>
                    <a:pt x="23268" y="518"/>
                    <a:pt x="22063" y="107"/>
                  </a:cubicBezTo>
                  <a:cubicBezTo>
                    <a:pt x="21828" y="32"/>
                    <a:pt x="21589" y="0"/>
                    <a:pt x="2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97"/>
            <p:cNvSpPr/>
            <p:nvPr/>
          </p:nvSpPr>
          <p:spPr>
            <a:xfrm>
              <a:off x="5113550" y="4747100"/>
              <a:ext cx="303325" cy="219725"/>
            </a:xfrm>
            <a:custGeom>
              <a:avLst/>
              <a:gdLst/>
              <a:ahLst/>
              <a:cxnLst/>
              <a:rect l="l" t="t" r="r" b="b"/>
              <a:pathLst>
                <a:path w="12133" h="8789" extrusionOk="0">
                  <a:moveTo>
                    <a:pt x="5731" y="0"/>
                  </a:moveTo>
                  <a:cubicBezTo>
                    <a:pt x="5216" y="0"/>
                    <a:pt x="4692" y="148"/>
                    <a:pt x="4377" y="464"/>
                  </a:cubicBezTo>
                  <a:lnTo>
                    <a:pt x="0" y="5370"/>
                  </a:lnTo>
                  <a:cubicBezTo>
                    <a:pt x="1456" y="8255"/>
                    <a:pt x="4398" y="8789"/>
                    <a:pt x="6302" y="8789"/>
                  </a:cubicBezTo>
                  <a:cubicBezTo>
                    <a:pt x="6472" y="8789"/>
                    <a:pt x="6634" y="8785"/>
                    <a:pt x="6786" y="8777"/>
                  </a:cubicBezTo>
                  <a:cubicBezTo>
                    <a:pt x="8431" y="8660"/>
                    <a:pt x="10077" y="8307"/>
                    <a:pt x="11634" y="7779"/>
                  </a:cubicBezTo>
                  <a:cubicBezTo>
                    <a:pt x="11986" y="7661"/>
                    <a:pt x="12133" y="7250"/>
                    <a:pt x="11957" y="6927"/>
                  </a:cubicBezTo>
                  <a:cubicBezTo>
                    <a:pt x="11692" y="6545"/>
                    <a:pt x="11281" y="6251"/>
                    <a:pt x="10811" y="6192"/>
                  </a:cubicBezTo>
                  <a:cubicBezTo>
                    <a:pt x="10752" y="6190"/>
                    <a:pt x="10693" y="6188"/>
                    <a:pt x="10633" y="6188"/>
                  </a:cubicBezTo>
                  <a:cubicBezTo>
                    <a:pt x="9988" y="6188"/>
                    <a:pt x="9347" y="6334"/>
                    <a:pt x="8755" y="6603"/>
                  </a:cubicBezTo>
                  <a:cubicBezTo>
                    <a:pt x="9959" y="5252"/>
                    <a:pt x="9577" y="3078"/>
                    <a:pt x="8520" y="1580"/>
                  </a:cubicBezTo>
                  <a:cubicBezTo>
                    <a:pt x="8049" y="963"/>
                    <a:pt x="7403" y="493"/>
                    <a:pt x="6698" y="199"/>
                  </a:cubicBezTo>
                  <a:cubicBezTo>
                    <a:pt x="6425" y="69"/>
                    <a:pt x="6080" y="0"/>
                    <a:pt x="5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97"/>
            <p:cNvSpPr/>
            <p:nvPr/>
          </p:nvSpPr>
          <p:spPr>
            <a:xfrm>
              <a:off x="5110300" y="4743650"/>
              <a:ext cx="313200" cy="226475"/>
            </a:xfrm>
            <a:custGeom>
              <a:avLst/>
              <a:gdLst/>
              <a:ahLst/>
              <a:cxnLst/>
              <a:rect l="l" t="t" r="r" b="b"/>
              <a:pathLst>
                <a:path w="12528" h="9059" extrusionOk="0">
                  <a:moveTo>
                    <a:pt x="5891" y="1"/>
                  </a:moveTo>
                  <a:cubicBezTo>
                    <a:pt x="5369" y="1"/>
                    <a:pt x="4854" y="172"/>
                    <a:pt x="4449" y="513"/>
                  </a:cubicBezTo>
                  <a:cubicBezTo>
                    <a:pt x="4358" y="604"/>
                    <a:pt x="4441" y="728"/>
                    <a:pt x="4538" y="728"/>
                  </a:cubicBezTo>
                  <a:cubicBezTo>
                    <a:pt x="4567" y="728"/>
                    <a:pt x="4597" y="717"/>
                    <a:pt x="4625" y="690"/>
                  </a:cubicBezTo>
                  <a:cubicBezTo>
                    <a:pt x="4974" y="406"/>
                    <a:pt x="5405" y="252"/>
                    <a:pt x="5856" y="252"/>
                  </a:cubicBezTo>
                  <a:cubicBezTo>
                    <a:pt x="6012" y="252"/>
                    <a:pt x="6170" y="270"/>
                    <a:pt x="6329" y="308"/>
                  </a:cubicBezTo>
                  <a:cubicBezTo>
                    <a:pt x="6946" y="484"/>
                    <a:pt x="7563" y="778"/>
                    <a:pt x="8033" y="1248"/>
                  </a:cubicBezTo>
                  <a:cubicBezTo>
                    <a:pt x="9002" y="2129"/>
                    <a:pt x="9531" y="3392"/>
                    <a:pt x="9501" y="4714"/>
                  </a:cubicBezTo>
                  <a:cubicBezTo>
                    <a:pt x="9501" y="5419"/>
                    <a:pt x="9237" y="6125"/>
                    <a:pt x="8796" y="6683"/>
                  </a:cubicBezTo>
                  <a:cubicBezTo>
                    <a:pt x="8746" y="6759"/>
                    <a:pt x="8782" y="6900"/>
                    <a:pt x="8869" y="6900"/>
                  </a:cubicBezTo>
                  <a:cubicBezTo>
                    <a:pt x="8883" y="6900"/>
                    <a:pt x="8898" y="6896"/>
                    <a:pt x="8914" y="6888"/>
                  </a:cubicBezTo>
                  <a:cubicBezTo>
                    <a:pt x="8942" y="6877"/>
                    <a:pt x="8971" y="6866"/>
                    <a:pt x="8999" y="6855"/>
                  </a:cubicBezTo>
                  <a:lnTo>
                    <a:pt x="8999" y="6855"/>
                  </a:lnTo>
                  <a:lnTo>
                    <a:pt x="9002" y="6859"/>
                  </a:lnTo>
                  <a:cubicBezTo>
                    <a:pt x="9004" y="6856"/>
                    <a:pt x="9006" y="6854"/>
                    <a:pt x="9008" y="6851"/>
                  </a:cubicBezTo>
                  <a:lnTo>
                    <a:pt x="9008" y="6851"/>
                  </a:lnTo>
                  <a:cubicBezTo>
                    <a:pt x="9514" y="6654"/>
                    <a:pt x="10050" y="6453"/>
                    <a:pt x="10594" y="6453"/>
                  </a:cubicBezTo>
                  <a:cubicBezTo>
                    <a:pt x="10748" y="6453"/>
                    <a:pt x="10903" y="6469"/>
                    <a:pt x="11058" y="6506"/>
                  </a:cubicBezTo>
                  <a:cubicBezTo>
                    <a:pt x="11352" y="6565"/>
                    <a:pt x="11617" y="6712"/>
                    <a:pt x="11822" y="6947"/>
                  </a:cubicBezTo>
                  <a:cubicBezTo>
                    <a:pt x="12057" y="7182"/>
                    <a:pt x="12145" y="7535"/>
                    <a:pt x="11822" y="7740"/>
                  </a:cubicBezTo>
                  <a:cubicBezTo>
                    <a:pt x="11675" y="7799"/>
                    <a:pt x="11499" y="7858"/>
                    <a:pt x="11323" y="7887"/>
                  </a:cubicBezTo>
                  <a:lnTo>
                    <a:pt x="10823" y="8063"/>
                  </a:lnTo>
                  <a:cubicBezTo>
                    <a:pt x="10471" y="8152"/>
                    <a:pt x="10089" y="8269"/>
                    <a:pt x="9736" y="8357"/>
                  </a:cubicBezTo>
                  <a:cubicBezTo>
                    <a:pt x="9031" y="8533"/>
                    <a:pt x="8326" y="8651"/>
                    <a:pt x="7621" y="8739"/>
                  </a:cubicBezTo>
                  <a:cubicBezTo>
                    <a:pt x="7239" y="8779"/>
                    <a:pt x="6851" y="8801"/>
                    <a:pt x="6461" y="8801"/>
                  </a:cubicBezTo>
                  <a:cubicBezTo>
                    <a:pt x="5144" y="8801"/>
                    <a:pt x="3813" y="8551"/>
                    <a:pt x="2657" y="7917"/>
                  </a:cubicBezTo>
                  <a:cubicBezTo>
                    <a:pt x="1628" y="7358"/>
                    <a:pt x="806" y="6477"/>
                    <a:pt x="277" y="5419"/>
                  </a:cubicBezTo>
                  <a:cubicBezTo>
                    <a:pt x="251" y="5376"/>
                    <a:pt x="215" y="5359"/>
                    <a:pt x="179" y="5359"/>
                  </a:cubicBezTo>
                  <a:cubicBezTo>
                    <a:pt x="91" y="5359"/>
                    <a:pt x="0" y="5462"/>
                    <a:pt x="42" y="5566"/>
                  </a:cubicBezTo>
                  <a:cubicBezTo>
                    <a:pt x="571" y="6595"/>
                    <a:pt x="1335" y="7447"/>
                    <a:pt x="2304" y="8034"/>
                  </a:cubicBezTo>
                  <a:cubicBezTo>
                    <a:pt x="3185" y="8533"/>
                    <a:pt x="4125" y="8827"/>
                    <a:pt x="5095" y="8974"/>
                  </a:cubicBezTo>
                  <a:cubicBezTo>
                    <a:pt x="5566" y="9030"/>
                    <a:pt x="6031" y="9059"/>
                    <a:pt x="6493" y="9059"/>
                  </a:cubicBezTo>
                  <a:cubicBezTo>
                    <a:pt x="7009" y="9059"/>
                    <a:pt x="7521" y="9022"/>
                    <a:pt x="8033" y="8945"/>
                  </a:cubicBezTo>
                  <a:cubicBezTo>
                    <a:pt x="8855" y="8827"/>
                    <a:pt x="9648" y="8651"/>
                    <a:pt x="10442" y="8445"/>
                  </a:cubicBezTo>
                  <a:cubicBezTo>
                    <a:pt x="10823" y="8328"/>
                    <a:pt x="11205" y="8210"/>
                    <a:pt x="11617" y="8093"/>
                  </a:cubicBezTo>
                  <a:cubicBezTo>
                    <a:pt x="11881" y="8034"/>
                    <a:pt x="12116" y="7887"/>
                    <a:pt x="12234" y="7652"/>
                  </a:cubicBezTo>
                  <a:cubicBezTo>
                    <a:pt x="12527" y="7035"/>
                    <a:pt x="11822" y="6477"/>
                    <a:pt x="11323" y="6301"/>
                  </a:cubicBezTo>
                  <a:cubicBezTo>
                    <a:pt x="11104" y="6223"/>
                    <a:pt x="10881" y="6190"/>
                    <a:pt x="10658" y="6190"/>
                  </a:cubicBezTo>
                  <a:cubicBezTo>
                    <a:pt x="10184" y="6190"/>
                    <a:pt x="9707" y="6336"/>
                    <a:pt x="9257" y="6501"/>
                  </a:cubicBezTo>
                  <a:lnTo>
                    <a:pt x="9257" y="6501"/>
                  </a:lnTo>
                  <a:cubicBezTo>
                    <a:pt x="9913" y="5434"/>
                    <a:pt x="9890" y="4108"/>
                    <a:pt x="9443" y="2922"/>
                  </a:cubicBezTo>
                  <a:cubicBezTo>
                    <a:pt x="9208" y="2247"/>
                    <a:pt x="8826" y="1630"/>
                    <a:pt x="8326" y="1130"/>
                  </a:cubicBezTo>
                  <a:cubicBezTo>
                    <a:pt x="8033" y="866"/>
                    <a:pt x="7709" y="660"/>
                    <a:pt x="7386" y="484"/>
                  </a:cubicBezTo>
                  <a:cubicBezTo>
                    <a:pt x="7093" y="278"/>
                    <a:pt x="6799" y="161"/>
                    <a:pt x="6476" y="73"/>
                  </a:cubicBezTo>
                  <a:cubicBezTo>
                    <a:pt x="6283" y="25"/>
                    <a:pt x="6087" y="1"/>
                    <a:pt x="5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97"/>
            <p:cNvSpPr/>
            <p:nvPr/>
          </p:nvSpPr>
          <p:spPr>
            <a:xfrm>
              <a:off x="5441100" y="4715350"/>
              <a:ext cx="157200" cy="173025"/>
            </a:xfrm>
            <a:custGeom>
              <a:avLst/>
              <a:gdLst/>
              <a:ahLst/>
              <a:cxnLst/>
              <a:rect l="l" t="t" r="r" b="b"/>
              <a:pathLst>
                <a:path w="6288" h="6921" extrusionOk="0">
                  <a:moveTo>
                    <a:pt x="59" y="0"/>
                  </a:moveTo>
                  <a:lnTo>
                    <a:pt x="59" y="0"/>
                  </a:lnTo>
                  <a:cubicBezTo>
                    <a:pt x="0" y="1734"/>
                    <a:pt x="177" y="3526"/>
                    <a:pt x="1087" y="4965"/>
                  </a:cubicBezTo>
                  <a:cubicBezTo>
                    <a:pt x="1827" y="6097"/>
                    <a:pt x="3129" y="6920"/>
                    <a:pt x="4423" y="6920"/>
                  </a:cubicBezTo>
                  <a:cubicBezTo>
                    <a:pt x="4775" y="6920"/>
                    <a:pt x="5126" y="6860"/>
                    <a:pt x="5465" y="6728"/>
                  </a:cubicBezTo>
                  <a:cubicBezTo>
                    <a:pt x="5876" y="6551"/>
                    <a:pt x="6287" y="6170"/>
                    <a:pt x="6140" y="5758"/>
                  </a:cubicBezTo>
                  <a:cubicBezTo>
                    <a:pt x="6052" y="5582"/>
                    <a:pt x="5935" y="5435"/>
                    <a:pt x="5758" y="5318"/>
                  </a:cubicBezTo>
                  <a:cubicBezTo>
                    <a:pt x="5141" y="4906"/>
                    <a:pt x="4466" y="4613"/>
                    <a:pt x="3761" y="4436"/>
                  </a:cubicBezTo>
                  <a:cubicBezTo>
                    <a:pt x="4143" y="3437"/>
                    <a:pt x="3819" y="2292"/>
                    <a:pt x="2968" y="1616"/>
                  </a:cubicBezTo>
                  <a:lnTo>
                    <a:pt x="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97"/>
            <p:cNvSpPr/>
            <p:nvPr/>
          </p:nvSpPr>
          <p:spPr>
            <a:xfrm>
              <a:off x="5438150" y="4712600"/>
              <a:ext cx="163825" cy="178850"/>
            </a:xfrm>
            <a:custGeom>
              <a:avLst/>
              <a:gdLst/>
              <a:ahLst/>
              <a:cxnLst/>
              <a:rect l="l" t="t" r="r" b="b"/>
              <a:pathLst>
                <a:path w="6553" h="7154" extrusionOk="0">
                  <a:moveTo>
                    <a:pt x="162" y="0"/>
                  </a:moveTo>
                  <a:cubicBezTo>
                    <a:pt x="104" y="0"/>
                    <a:pt x="45" y="37"/>
                    <a:pt x="30" y="110"/>
                  </a:cubicBezTo>
                  <a:cubicBezTo>
                    <a:pt x="1" y="2137"/>
                    <a:pt x="207" y="4488"/>
                    <a:pt x="1764" y="5956"/>
                  </a:cubicBezTo>
                  <a:cubicBezTo>
                    <a:pt x="2410" y="6603"/>
                    <a:pt x="3232" y="7014"/>
                    <a:pt x="4143" y="7131"/>
                  </a:cubicBezTo>
                  <a:cubicBezTo>
                    <a:pt x="4262" y="7146"/>
                    <a:pt x="4395" y="7154"/>
                    <a:pt x="4536" y="7154"/>
                  </a:cubicBezTo>
                  <a:cubicBezTo>
                    <a:pt x="5267" y="7154"/>
                    <a:pt x="6208" y="6935"/>
                    <a:pt x="6405" y="6221"/>
                  </a:cubicBezTo>
                  <a:cubicBezTo>
                    <a:pt x="6552" y="5663"/>
                    <a:pt x="5994" y="5339"/>
                    <a:pt x="5612" y="5104"/>
                  </a:cubicBezTo>
                  <a:cubicBezTo>
                    <a:pt x="5121" y="4804"/>
                    <a:pt x="4580" y="4606"/>
                    <a:pt x="4035" y="4461"/>
                  </a:cubicBezTo>
                  <a:lnTo>
                    <a:pt x="4035" y="4461"/>
                  </a:lnTo>
                  <a:cubicBezTo>
                    <a:pt x="4354" y="3434"/>
                    <a:pt x="4024" y="2318"/>
                    <a:pt x="3203" y="1638"/>
                  </a:cubicBezTo>
                  <a:cubicBezTo>
                    <a:pt x="3175" y="1621"/>
                    <a:pt x="3147" y="1614"/>
                    <a:pt x="3119" y="1614"/>
                  </a:cubicBezTo>
                  <a:cubicBezTo>
                    <a:pt x="3000" y="1614"/>
                    <a:pt x="2902" y="1748"/>
                    <a:pt x="2997" y="1844"/>
                  </a:cubicBezTo>
                  <a:cubicBezTo>
                    <a:pt x="3820" y="2460"/>
                    <a:pt x="4114" y="3547"/>
                    <a:pt x="3732" y="4517"/>
                  </a:cubicBezTo>
                  <a:cubicBezTo>
                    <a:pt x="3732" y="4576"/>
                    <a:pt x="3761" y="4664"/>
                    <a:pt x="3820" y="4693"/>
                  </a:cubicBezTo>
                  <a:cubicBezTo>
                    <a:pt x="4319" y="4781"/>
                    <a:pt x="4760" y="4958"/>
                    <a:pt x="5201" y="5193"/>
                  </a:cubicBezTo>
                  <a:cubicBezTo>
                    <a:pt x="5524" y="5369"/>
                    <a:pt x="6258" y="5692"/>
                    <a:pt x="6141" y="6133"/>
                  </a:cubicBezTo>
                  <a:cubicBezTo>
                    <a:pt x="6023" y="6603"/>
                    <a:pt x="5494" y="6750"/>
                    <a:pt x="5113" y="6838"/>
                  </a:cubicBezTo>
                  <a:cubicBezTo>
                    <a:pt x="4922" y="6882"/>
                    <a:pt x="4723" y="6904"/>
                    <a:pt x="4521" y="6904"/>
                  </a:cubicBezTo>
                  <a:cubicBezTo>
                    <a:pt x="4319" y="6904"/>
                    <a:pt x="4114" y="6882"/>
                    <a:pt x="3908" y="6838"/>
                  </a:cubicBezTo>
                  <a:cubicBezTo>
                    <a:pt x="2145" y="6485"/>
                    <a:pt x="1029" y="4958"/>
                    <a:pt x="588" y="3312"/>
                  </a:cubicBezTo>
                  <a:cubicBezTo>
                    <a:pt x="324" y="2255"/>
                    <a:pt x="236" y="1168"/>
                    <a:pt x="295" y="110"/>
                  </a:cubicBezTo>
                  <a:cubicBezTo>
                    <a:pt x="280" y="37"/>
                    <a:pt x="221" y="0"/>
                    <a:pt x="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97"/>
            <p:cNvSpPr/>
            <p:nvPr/>
          </p:nvSpPr>
          <p:spPr>
            <a:xfrm>
              <a:off x="5690275" y="4688125"/>
              <a:ext cx="27725" cy="23600"/>
            </a:xfrm>
            <a:custGeom>
              <a:avLst/>
              <a:gdLst/>
              <a:ahLst/>
              <a:cxnLst/>
              <a:rect l="l" t="t" r="r" b="b"/>
              <a:pathLst>
                <a:path w="1109" h="944" extrusionOk="0">
                  <a:moveTo>
                    <a:pt x="631" y="1"/>
                  </a:moveTo>
                  <a:cubicBezTo>
                    <a:pt x="241" y="1"/>
                    <a:pt x="0" y="453"/>
                    <a:pt x="257" y="766"/>
                  </a:cubicBezTo>
                  <a:cubicBezTo>
                    <a:pt x="357" y="889"/>
                    <a:pt x="492" y="944"/>
                    <a:pt x="623" y="944"/>
                  </a:cubicBezTo>
                  <a:cubicBezTo>
                    <a:pt x="837" y="944"/>
                    <a:pt x="1043" y="797"/>
                    <a:pt x="1079" y="560"/>
                  </a:cubicBezTo>
                  <a:cubicBezTo>
                    <a:pt x="1109" y="296"/>
                    <a:pt x="932" y="61"/>
                    <a:pt x="668" y="2"/>
                  </a:cubicBezTo>
                  <a:cubicBezTo>
                    <a:pt x="656" y="1"/>
                    <a:pt x="644" y="1"/>
                    <a:pt x="6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3" name="Google Shape;2693;p97"/>
          <p:cNvSpPr txBox="1"/>
          <p:nvPr/>
        </p:nvSpPr>
        <p:spPr>
          <a:xfrm>
            <a:off x="548925" y="1329425"/>
            <a:ext cx="7790400" cy="3007200"/>
          </a:xfrm>
          <a:prstGeom prst="rect">
            <a:avLst/>
          </a:prstGeom>
          <a:noFill/>
          <a:ln>
            <a:noFill/>
          </a:ln>
        </p:spPr>
        <p:txBody>
          <a:bodyPr spcFirstLastPara="1" wrap="square" lIns="91425" tIns="91425" rIns="91425" bIns="91425" anchor="t" anchorCtr="0">
            <a:noAutofit/>
          </a:bodyPr>
          <a:lstStyle/>
          <a:p>
            <a:pPr marL="457200" lvl="0" indent="-355600" algn="just" rtl="1">
              <a:lnSpc>
                <a:spcPct val="150000"/>
              </a:lnSpc>
              <a:spcBef>
                <a:spcPts val="1200"/>
              </a:spcBef>
              <a:spcAft>
                <a:spcPts val="0"/>
              </a:spcAft>
              <a:buSzPts val="2000"/>
              <a:buFont typeface="Alef"/>
              <a:buAutoNum type="arabicPeriod"/>
            </a:pPr>
            <a:r>
              <a:rPr lang="en" sz="2000">
                <a:latin typeface="Alef"/>
                <a:ea typeface="Alef"/>
                <a:cs typeface="Alef"/>
                <a:sym typeface="Alef"/>
              </a:rPr>
              <a:t>מהי תזונה מקיימת (בת קיימא)?</a:t>
            </a:r>
            <a:endParaRPr sz="2000">
              <a:latin typeface="Alef"/>
              <a:ea typeface="Alef"/>
              <a:cs typeface="Alef"/>
              <a:sym typeface="Alef"/>
            </a:endParaRPr>
          </a:p>
          <a:p>
            <a:pPr marL="0" lvl="0" indent="0" algn="just" rtl="1">
              <a:lnSpc>
                <a:spcPct val="150000"/>
              </a:lnSpc>
              <a:spcBef>
                <a:spcPts val="1200"/>
              </a:spcBef>
              <a:spcAft>
                <a:spcPts val="0"/>
              </a:spcAft>
              <a:buNone/>
            </a:pPr>
            <a:r>
              <a:rPr lang="en" sz="2000">
                <a:latin typeface="Alef"/>
                <a:ea typeface="Alef"/>
                <a:cs typeface="Alef"/>
                <a:sym typeface="Alef"/>
              </a:rPr>
              <a:t>2. כיצד נפחית את ההשלכות הסביבתיות של המזון הנובעות מתהליך  גידול המזון, בחירת סוג המזון אותו מגדלים הנבחר ואופן צריכתו ?</a:t>
            </a:r>
            <a:endParaRPr sz="2000">
              <a:latin typeface="Alef"/>
              <a:ea typeface="Alef"/>
              <a:cs typeface="Alef"/>
              <a:sym typeface="Alef"/>
            </a:endParaRPr>
          </a:p>
          <a:p>
            <a:pPr marL="0" lvl="0" indent="0" algn="just" rtl="1">
              <a:lnSpc>
                <a:spcPct val="150000"/>
              </a:lnSpc>
              <a:spcBef>
                <a:spcPts val="1200"/>
              </a:spcBef>
              <a:spcAft>
                <a:spcPts val="0"/>
              </a:spcAft>
              <a:buNone/>
            </a:pPr>
            <a:r>
              <a:rPr lang="en" sz="2000">
                <a:latin typeface="Alef"/>
                <a:ea typeface="Alef"/>
                <a:cs typeface="Alef"/>
                <a:sym typeface="Alef"/>
              </a:rPr>
              <a:t>3. מהו ביטחון תזונתי?</a:t>
            </a:r>
            <a:endParaRPr sz="2000">
              <a:latin typeface="Alef"/>
              <a:ea typeface="Alef"/>
              <a:cs typeface="Alef"/>
              <a:sym typeface="Alef"/>
            </a:endParaRPr>
          </a:p>
          <a:p>
            <a:pPr marL="0" lvl="0" indent="0" algn="just" rtl="1">
              <a:lnSpc>
                <a:spcPct val="150000"/>
              </a:lnSpc>
              <a:spcBef>
                <a:spcPts val="1200"/>
              </a:spcBef>
              <a:spcAft>
                <a:spcPts val="0"/>
              </a:spcAft>
              <a:buNone/>
            </a:pPr>
            <a:r>
              <a:rPr lang="en" sz="2000">
                <a:latin typeface="Alef"/>
                <a:ea typeface="Alef"/>
                <a:cs typeface="Alef"/>
                <a:sym typeface="Alef"/>
              </a:rPr>
              <a:t>4.</a:t>
            </a:r>
            <a:r>
              <a:rPr lang="en" sz="2800">
                <a:latin typeface="Alef"/>
                <a:ea typeface="Alef"/>
                <a:cs typeface="Alef"/>
                <a:sym typeface="Alef"/>
              </a:rPr>
              <a:t> </a:t>
            </a:r>
            <a:r>
              <a:rPr lang="en" sz="2000">
                <a:latin typeface="Alef"/>
                <a:ea typeface="Alef"/>
                <a:cs typeface="Alef"/>
                <a:sym typeface="Alef"/>
              </a:rPr>
              <a:t>אלו גורמים משפיעים על תפוקת הייצור של גידולים חקלאיים?</a:t>
            </a:r>
            <a:endParaRPr sz="2800">
              <a:latin typeface="Alef"/>
              <a:ea typeface="Alef"/>
              <a:cs typeface="Alef"/>
              <a:sym typeface="Alef"/>
            </a:endParaRPr>
          </a:p>
          <a:p>
            <a:pPr marL="0" lvl="0" indent="0" algn="just" rtl="1">
              <a:lnSpc>
                <a:spcPct val="150000"/>
              </a:lnSpc>
              <a:spcBef>
                <a:spcPts val="1200"/>
              </a:spcBef>
              <a:spcAft>
                <a:spcPts val="0"/>
              </a:spcAft>
              <a:buNone/>
            </a:pPr>
            <a:endParaRPr sz="2000">
              <a:latin typeface="Alef"/>
              <a:ea typeface="Alef"/>
              <a:cs typeface="Alef"/>
              <a:sym typeface="Alef"/>
            </a:endParaRPr>
          </a:p>
          <a:p>
            <a:pPr marL="0" lvl="0" indent="0" algn="l" rtl="0">
              <a:spcBef>
                <a:spcPts val="1200"/>
              </a:spcBef>
              <a:spcAft>
                <a:spcPts val="0"/>
              </a:spcAft>
              <a:buNone/>
            </a:pPr>
            <a:endParaRPr sz="2000">
              <a:latin typeface="Alef"/>
              <a:ea typeface="Alef"/>
              <a:cs typeface="Alef"/>
              <a:sym typeface="Alef"/>
            </a:endParaRPr>
          </a:p>
        </p:txBody>
      </p:sp>
      <p:pic>
        <p:nvPicPr>
          <p:cNvPr id="2694" name="Google Shape;2694;p97"/>
          <p:cNvPicPr preferRelativeResize="0"/>
          <p:nvPr/>
        </p:nvPicPr>
        <p:blipFill>
          <a:blip r:embed="rId3">
            <a:alphaModFix/>
          </a:blip>
          <a:stretch>
            <a:fillRect/>
          </a:stretch>
        </p:blipFill>
        <p:spPr>
          <a:xfrm>
            <a:off x="7100474" y="-61475"/>
            <a:ext cx="2043525" cy="16443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98"/>
        <p:cNvGrpSpPr/>
        <p:nvPr/>
      </p:nvGrpSpPr>
      <p:grpSpPr>
        <a:xfrm>
          <a:off x="0" y="0"/>
          <a:ext cx="0" cy="0"/>
          <a:chOff x="0" y="0"/>
          <a:chExt cx="0" cy="0"/>
        </a:xfrm>
      </p:grpSpPr>
      <p:sp>
        <p:nvSpPr>
          <p:cNvPr id="2699" name="Google Shape;2699;p98"/>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שאלות</a:t>
            </a:r>
            <a:endParaRPr>
              <a:latin typeface="Alef"/>
              <a:ea typeface="Alef"/>
              <a:cs typeface="Alef"/>
              <a:sym typeface="Alef"/>
            </a:endParaRPr>
          </a:p>
        </p:txBody>
      </p:sp>
      <p:sp>
        <p:nvSpPr>
          <p:cNvPr id="2700" name="Google Shape;2700;p98"/>
          <p:cNvSpPr txBox="1"/>
          <p:nvPr/>
        </p:nvSpPr>
        <p:spPr>
          <a:xfrm>
            <a:off x="332175" y="1253750"/>
            <a:ext cx="8229600" cy="3311100"/>
          </a:xfrm>
          <a:prstGeom prst="rect">
            <a:avLst/>
          </a:prstGeom>
          <a:noFill/>
          <a:ln>
            <a:noFill/>
          </a:ln>
        </p:spPr>
        <p:txBody>
          <a:bodyPr spcFirstLastPara="1" wrap="square" lIns="91425" tIns="91425" rIns="91425" bIns="91425" anchor="t" anchorCtr="0">
            <a:noAutofit/>
          </a:bodyPr>
          <a:lstStyle/>
          <a:p>
            <a:pPr marL="0" lvl="0" indent="0" algn="just" rtl="1">
              <a:lnSpc>
                <a:spcPct val="150000"/>
              </a:lnSpc>
              <a:spcBef>
                <a:spcPts val="1200"/>
              </a:spcBef>
              <a:spcAft>
                <a:spcPts val="0"/>
              </a:spcAft>
              <a:buNone/>
            </a:pPr>
            <a:r>
              <a:rPr lang="en" sz="2000">
                <a:latin typeface="Alef"/>
                <a:ea typeface="Alef"/>
                <a:cs typeface="Alef"/>
                <a:sym typeface="Alef"/>
              </a:rPr>
              <a:t>8. ממצאי המחקר מעלים שייצור צמחי לבדו יכול לספק את רוב המרכיבים התזונתיים המומלצים עבור האוכלוסייה בישראל, למעט שומן, וכי  צפוי בישראל מחסור בקלוריות, בחלבון ובחלק מהוויטמינים והמינרלים בשנת 2035.  כיצד תציעו למנוע מחסור זה?</a:t>
            </a:r>
            <a:endParaRPr sz="2000">
              <a:latin typeface="Alef"/>
              <a:ea typeface="Alef"/>
              <a:cs typeface="Alef"/>
              <a:sym typeface="Alef"/>
            </a:endParaRPr>
          </a:p>
          <a:p>
            <a:pPr marL="0" lvl="0" indent="0" algn="just" rtl="1">
              <a:lnSpc>
                <a:spcPct val="150000"/>
              </a:lnSpc>
              <a:spcBef>
                <a:spcPts val="1200"/>
              </a:spcBef>
              <a:spcAft>
                <a:spcPts val="0"/>
              </a:spcAft>
              <a:buNone/>
            </a:pPr>
            <a:r>
              <a:rPr lang="en" sz="2000">
                <a:latin typeface="Alef"/>
                <a:ea typeface="Alef"/>
                <a:cs typeface="Alef"/>
                <a:sym typeface="Alef"/>
              </a:rPr>
              <a:t>9. א. מהן מגבלות המחקר המפורטת במאמר?  </a:t>
            </a:r>
            <a:endParaRPr sz="2000">
              <a:latin typeface="Alef"/>
              <a:ea typeface="Alef"/>
              <a:cs typeface="Alef"/>
              <a:sym typeface="Alef"/>
            </a:endParaRPr>
          </a:p>
          <a:p>
            <a:pPr marL="0" lvl="0" indent="0" algn="just" rtl="1">
              <a:lnSpc>
                <a:spcPct val="150000"/>
              </a:lnSpc>
              <a:spcBef>
                <a:spcPts val="1200"/>
              </a:spcBef>
              <a:spcAft>
                <a:spcPts val="0"/>
              </a:spcAft>
              <a:buNone/>
            </a:pPr>
            <a:r>
              <a:rPr lang="en" sz="2000">
                <a:latin typeface="Alef"/>
                <a:ea typeface="Alef"/>
                <a:cs typeface="Alef"/>
                <a:sym typeface="Alef"/>
              </a:rPr>
              <a:t>    ב. מה ניתן לעשות על מנת להתגבר על מגבלות אלו?</a:t>
            </a:r>
            <a:endParaRPr sz="2000">
              <a:latin typeface="Alef"/>
              <a:ea typeface="Alef"/>
              <a:cs typeface="Alef"/>
              <a:sym typeface="Alef"/>
            </a:endParaRPr>
          </a:p>
          <a:p>
            <a:pPr marL="0" lvl="0" indent="0" algn="l" rtl="0">
              <a:spcBef>
                <a:spcPts val="1200"/>
              </a:spcBef>
              <a:spcAft>
                <a:spcPts val="0"/>
              </a:spcAft>
              <a:buNone/>
            </a:pPr>
            <a:endParaRPr sz="1700">
              <a:latin typeface="Alef"/>
              <a:ea typeface="Alef"/>
              <a:cs typeface="Alef"/>
              <a:sym typeface="Alef"/>
            </a:endParaRPr>
          </a:p>
        </p:txBody>
      </p:sp>
      <p:pic>
        <p:nvPicPr>
          <p:cNvPr id="2701" name="Google Shape;2701;p98"/>
          <p:cNvPicPr preferRelativeResize="0"/>
          <p:nvPr/>
        </p:nvPicPr>
        <p:blipFill>
          <a:blip r:embed="rId3">
            <a:alphaModFix/>
          </a:blip>
          <a:stretch>
            <a:fillRect/>
          </a:stretch>
        </p:blipFill>
        <p:spPr>
          <a:xfrm>
            <a:off x="7100474" y="0"/>
            <a:ext cx="2043525" cy="16443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sp>
        <p:nvSpPr>
          <p:cNvPr id="2706" name="Google Shape;2706;p9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שאלות</a:t>
            </a:r>
            <a:endParaRPr>
              <a:latin typeface="Alef"/>
              <a:ea typeface="Alef"/>
              <a:cs typeface="Alef"/>
              <a:sym typeface="Alef"/>
            </a:endParaRPr>
          </a:p>
        </p:txBody>
      </p:sp>
      <p:sp>
        <p:nvSpPr>
          <p:cNvPr id="2707" name="Google Shape;2707;p99"/>
          <p:cNvSpPr txBox="1">
            <a:spLocks noGrp="1"/>
          </p:cNvSpPr>
          <p:nvPr>
            <p:ph type="body" idx="1"/>
          </p:nvPr>
        </p:nvSpPr>
        <p:spPr>
          <a:xfrm>
            <a:off x="767850" y="1347550"/>
            <a:ext cx="7608300" cy="3178800"/>
          </a:xfrm>
          <a:prstGeom prst="rect">
            <a:avLst/>
          </a:prstGeom>
        </p:spPr>
        <p:txBody>
          <a:bodyPr spcFirstLastPara="1" wrap="square" lIns="91425" tIns="91425" rIns="91425" bIns="91425" anchor="t" anchorCtr="0">
            <a:noAutofit/>
          </a:bodyPr>
          <a:lstStyle/>
          <a:p>
            <a:pPr marL="0" lvl="0" indent="0" algn="just" rtl="1">
              <a:lnSpc>
                <a:spcPct val="100000"/>
              </a:lnSpc>
              <a:spcBef>
                <a:spcPts val="1200"/>
              </a:spcBef>
              <a:spcAft>
                <a:spcPts val="0"/>
              </a:spcAft>
              <a:buNone/>
            </a:pPr>
            <a:r>
              <a:rPr lang="en" sz="2000">
                <a:solidFill>
                  <a:srgbClr val="000000"/>
                </a:solidFill>
                <a:latin typeface="Alef"/>
                <a:ea typeface="Alef"/>
                <a:cs typeface="Alef"/>
                <a:sym typeface="Alef"/>
              </a:rPr>
              <a:t>10. לפי דברי החוקרים, החקלאים מחליטים מה לגדל לפי כדאיות כלכלית ואינם מתחשבים בתוצרת בעלת היבול הגבוה ביותר או היעילה ביותר לייצור ערכים תזונתיים ספציפיים.  </a:t>
            </a:r>
            <a:endParaRPr sz="2000">
              <a:solidFill>
                <a:srgbClr val="000000"/>
              </a:solidFill>
              <a:latin typeface="Alef"/>
              <a:ea typeface="Alef"/>
              <a:cs typeface="Alef"/>
              <a:sym typeface="Alef"/>
            </a:endParaRPr>
          </a:p>
          <a:p>
            <a:pPr marL="0" lvl="0" indent="0" algn="just" rtl="1">
              <a:lnSpc>
                <a:spcPct val="100000"/>
              </a:lnSpc>
              <a:spcBef>
                <a:spcPts val="1200"/>
              </a:spcBef>
              <a:spcAft>
                <a:spcPts val="0"/>
              </a:spcAft>
              <a:buNone/>
            </a:pPr>
            <a:r>
              <a:rPr lang="en" sz="2000">
                <a:solidFill>
                  <a:srgbClr val="000000"/>
                </a:solidFill>
                <a:latin typeface="Alef"/>
                <a:ea typeface="Alef"/>
                <a:cs typeface="Alef"/>
                <a:sym typeface="Alef"/>
              </a:rPr>
              <a:t>    א. האם לדעתכם מדינת ישראל (משרד החקלאות) צריכים להתערב ולקבוע לחקלאים מה וכמה לגדל ?  </a:t>
            </a:r>
            <a:endParaRPr sz="2000">
              <a:solidFill>
                <a:srgbClr val="000000"/>
              </a:solidFill>
              <a:latin typeface="Alef"/>
              <a:ea typeface="Alef"/>
              <a:cs typeface="Alef"/>
              <a:sym typeface="Alef"/>
            </a:endParaRPr>
          </a:p>
          <a:p>
            <a:pPr marL="0" lvl="0" indent="0" algn="just" rtl="1">
              <a:lnSpc>
                <a:spcPct val="100000"/>
              </a:lnSpc>
              <a:spcBef>
                <a:spcPts val="1200"/>
              </a:spcBef>
              <a:spcAft>
                <a:spcPts val="0"/>
              </a:spcAft>
              <a:buNone/>
            </a:pPr>
            <a:r>
              <a:rPr lang="en" sz="2000">
                <a:solidFill>
                  <a:srgbClr val="000000"/>
                </a:solidFill>
                <a:latin typeface="Alef"/>
                <a:ea typeface="Alef"/>
                <a:cs typeface="Alef"/>
                <a:sym typeface="Alef"/>
              </a:rPr>
              <a:t>    ב. תנו נימוקים בעד ונגד התערבות שכזו . </a:t>
            </a:r>
            <a:endParaRPr sz="2000">
              <a:solidFill>
                <a:srgbClr val="000000"/>
              </a:solidFill>
              <a:latin typeface="Alef"/>
              <a:ea typeface="Alef"/>
              <a:cs typeface="Alef"/>
              <a:sym typeface="Alef"/>
            </a:endParaRPr>
          </a:p>
          <a:p>
            <a:pPr marL="0" lvl="0" indent="0" algn="just" rtl="1">
              <a:lnSpc>
                <a:spcPct val="100000"/>
              </a:lnSpc>
              <a:spcBef>
                <a:spcPts val="1200"/>
              </a:spcBef>
              <a:spcAft>
                <a:spcPts val="0"/>
              </a:spcAft>
              <a:buNone/>
            </a:pPr>
            <a:r>
              <a:rPr lang="en" sz="2000">
                <a:solidFill>
                  <a:srgbClr val="000000"/>
                </a:solidFill>
                <a:latin typeface="Alef"/>
                <a:ea typeface="Alef"/>
                <a:cs typeface="Alef"/>
                <a:sym typeface="Alef"/>
              </a:rPr>
              <a:t>    ג. כיצד יכולה מדינת ישראל לשלוט בבחירת הגידולים החקלאיים? הציעו דרכים שונות  לממש  זאת. </a:t>
            </a:r>
            <a:endParaRPr sz="2000">
              <a:solidFill>
                <a:srgbClr val="000000"/>
              </a:solidFill>
              <a:latin typeface="Alef"/>
              <a:ea typeface="Alef"/>
              <a:cs typeface="Alef"/>
              <a:sym typeface="Alef"/>
            </a:endParaRPr>
          </a:p>
          <a:p>
            <a:pPr marL="0" lvl="0" indent="0" algn="l" rtl="0">
              <a:lnSpc>
                <a:spcPct val="100000"/>
              </a:lnSpc>
              <a:spcBef>
                <a:spcPts val="1200"/>
              </a:spcBef>
              <a:spcAft>
                <a:spcPts val="1600"/>
              </a:spcAft>
              <a:buNone/>
            </a:pPr>
            <a:endParaRPr sz="2000">
              <a:solidFill>
                <a:srgbClr val="000000"/>
              </a:solidFill>
              <a:latin typeface="Alef"/>
              <a:ea typeface="Alef"/>
              <a:cs typeface="Alef"/>
              <a:sym typeface="Alef"/>
            </a:endParaRPr>
          </a:p>
        </p:txBody>
      </p:sp>
      <p:grpSp>
        <p:nvGrpSpPr>
          <p:cNvPr id="2708" name="Google Shape;2708;p99"/>
          <p:cNvGrpSpPr/>
          <p:nvPr/>
        </p:nvGrpSpPr>
        <p:grpSpPr>
          <a:xfrm>
            <a:off x="433175" y="4329050"/>
            <a:ext cx="679150" cy="777000"/>
            <a:chOff x="2872500" y="1818575"/>
            <a:chExt cx="679150" cy="777000"/>
          </a:xfrm>
        </p:grpSpPr>
        <p:sp>
          <p:nvSpPr>
            <p:cNvPr id="2709" name="Google Shape;2709;p99"/>
            <p:cNvSpPr/>
            <p:nvPr/>
          </p:nvSpPr>
          <p:spPr>
            <a:xfrm>
              <a:off x="3171425" y="2144850"/>
              <a:ext cx="215000" cy="247950"/>
            </a:xfrm>
            <a:custGeom>
              <a:avLst/>
              <a:gdLst/>
              <a:ahLst/>
              <a:cxnLst/>
              <a:rect l="l" t="t" r="r" b="b"/>
              <a:pathLst>
                <a:path w="8600" h="9918" extrusionOk="0">
                  <a:moveTo>
                    <a:pt x="3484" y="1"/>
                  </a:moveTo>
                  <a:cubicBezTo>
                    <a:pt x="3206" y="1"/>
                    <a:pt x="2926" y="44"/>
                    <a:pt x="2647" y="139"/>
                  </a:cubicBezTo>
                  <a:cubicBezTo>
                    <a:pt x="1082" y="642"/>
                    <a:pt x="406" y="2458"/>
                    <a:pt x="213" y="4081"/>
                  </a:cubicBezTo>
                  <a:cubicBezTo>
                    <a:pt x="0" y="6052"/>
                    <a:pt x="213" y="8043"/>
                    <a:pt x="850" y="9917"/>
                  </a:cubicBezTo>
                  <a:lnTo>
                    <a:pt x="8599" y="7656"/>
                  </a:lnTo>
                  <a:cubicBezTo>
                    <a:pt x="8599" y="5801"/>
                    <a:pt x="8078" y="3985"/>
                    <a:pt x="7092" y="2420"/>
                  </a:cubicBezTo>
                  <a:cubicBezTo>
                    <a:pt x="6284" y="1143"/>
                    <a:pt x="4908" y="1"/>
                    <a:pt x="3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99"/>
            <p:cNvSpPr/>
            <p:nvPr/>
          </p:nvSpPr>
          <p:spPr>
            <a:xfrm>
              <a:off x="3283975" y="2180875"/>
              <a:ext cx="232875" cy="203225"/>
            </a:xfrm>
            <a:custGeom>
              <a:avLst/>
              <a:gdLst/>
              <a:ahLst/>
              <a:cxnLst/>
              <a:rect l="l" t="t" r="r" b="b"/>
              <a:pathLst>
                <a:path w="9315" h="8129" extrusionOk="0">
                  <a:moveTo>
                    <a:pt x="6740" y="1"/>
                  </a:moveTo>
                  <a:cubicBezTo>
                    <a:pt x="5891" y="1"/>
                    <a:pt x="4829" y="426"/>
                    <a:pt x="4194" y="805"/>
                  </a:cubicBezTo>
                  <a:cubicBezTo>
                    <a:pt x="2706" y="1655"/>
                    <a:pt x="406" y="3549"/>
                    <a:pt x="1" y="8129"/>
                  </a:cubicBezTo>
                  <a:lnTo>
                    <a:pt x="8175" y="7684"/>
                  </a:lnTo>
                  <a:cubicBezTo>
                    <a:pt x="8523" y="6621"/>
                    <a:pt x="9276" y="5288"/>
                    <a:pt x="9276" y="4167"/>
                  </a:cubicBezTo>
                  <a:cubicBezTo>
                    <a:pt x="9296" y="2640"/>
                    <a:pt x="9315" y="901"/>
                    <a:pt x="7383" y="109"/>
                  </a:cubicBezTo>
                  <a:cubicBezTo>
                    <a:pt x="7194" y="33"/>
                    <a:pt x="6975" y="1"/>
                    <a:pt x="6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99"/>
            <p:cNvSpPr/>
            <p:nvPr/>
          </p:nvSpPr>
          <p:spPr>
            <a:xfrm>
              <a:off x="2917300" y="2144050"/>
              <a:ext cx="223700" cy="267100"/>
            </a:xfrm>
            <a:custGeom>
              <a:avLst/>
              <a:gdLst/>
              <a:ahLst/>
              <a:cxnLst/>
              <a:rect l="l" t="t" r="r" b="b"/>
              <a:pathLst>
                <a:path w="8948" h="10684" extrusionOk="0">
                  <a:moveTo>
                    <a:pt x="2725" y="0"/>
                  </a:moveTo>
                  <a:cubicBezTo>
                    <a:pt x="2102" y="0"/>
                    <a:pt x="1511" y="186"/>
                    <a:pt x="1044" y="616"/>
                  </a:cubicBezTo>
                  <a:cubicBezTo>
                    <a:pt x="136" y="1447"/>
                    <a:pt x="0" y="2896"/>
                    <a:pt x="78" y="4191"/>
                  </a:cubicBezTo>
                  <a:cubicBezTo>
                    <a:pt x="213" y="6606"/>
                    <a:pt x="1025" y="9196"/>
                    <a:pt x="2880" y="10684"/>
                  </a:cubicBezTo>
                  <a:lnTo>
                    <a:pt x="8948" y="8809"/>
                  </a:lnTo>
                  <a:cubicBezTo>
                    <a:pt x="8484" y="5988"/>
                    <a:pt x="7672" y="2973"/>
                    <a:pt x="5527" y="1137"/>
                  </a:cubicBezTo>
                  <a:cubicBezTo>
                    <a:pt x="4749" y="454"/>
                    <a:pt x="3698" y="0"/>
                    <a:pt x="2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99"/>
            <p:cNvSpPr/>
            <p:nvPr/>
          </p:nvSpPr>
          <p:spPr>
            <a:xfrm>
              <a:off x="3040000" y="2155000"/>
              <a:ext cx="221300" cy="228125"/>
            </a:xfrm>
            <a:custGeom>
              <a:avLst/>
              <a:gdLst/>
              <a:ahLst/>
              <a:cxnLst/>
              <a:rect l="l" t="t" r="r" b="b"/>
              <a:pathLst>
                <a:path w="8852" h="9125" extrusionOk="0">
                  <a:moveTo>
                    <a:pt x="4998" y="1"/>
                  </a:moveTo>
                  <a:cubicBezTo>
                    <a:pt x="3415" y="1"/>
                    <a:pt x="2185" y="1432"/>
                    <a:pt x="1450" y="2844"/>
                  </a:cubicBezTo>
                  <a:cubicBezTo>
                    <a:pt x="561" y="4603"/>
                    <a:pt x="59" y="6555"/>
                    <a:pt x="1" y="8526"/>
                  </a:cubicBezTo>
                  <a:lnTo>
                    <a:pt x="8040" y="9125"/>
                  </a:lnTo>
                  <a:cubicBezTo>
                    <a:pt x="8697" y="7386"/>
                    <a:pt x="8851" y="5511"/>
                    <a:pt x="8484" y="3695"/>
                  </a:cubicBezTo>
                  <a:cubicBezTo>
                    <a:pt x="8117" y="1936"/>
                    <a:pt x="6919" y="62"/>
                    <a:pt x="5122" y="4"/>
                  </a:cubicBezTo>
                  <a:cubicBezTo>
                    <a:pt x="5080" y="2"/>
                    <a:pt x="5039" y="1"/>
                    <a:pt x="49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99"/>
            <p:cNvSpPr/>
            <p:nvPr/>
          </p:nvSpPr>
          <p:spPr>
            <a:xfrm>
              <a:off x="2940475" y="2400025"/>
              <a:ext cx="552225" cy="195550"/>
            </a:xfrm>
            <a:custGeom>
              <a:avLst/>
              <a:gdLst/>
              <a:ahLst/>
              <a:cxnLst/>
              <a:rect l="l" t="t" r="r" b="b"/>
              <a:pathLst>
                <a:path w="22089" h="7822" extrusionOk="0">
                  <a:moveTo>
                    <a:pt x="22089" y="0"/>
                  </a:moveTo>
                  <a:lnTo>
                    <a:pt x="1" y="367"/>
                  </a:lnTo>
                  <a:cubicBezTo>
                    <a:pt x="600" y="2938"/>
                    <a:pt x="2494" y="5121"/>
                    <a:pt x="4813" y="6377"/>
                  </a:cubicBezTo>
                  <a:cubicBezTo>
                    <a:pt x="6705" y="7378"/>
                    <a:pt x="8862" y="7822"/>
                    <a:pt x="11009" y="7822"/>
                  </a:cubicBezTo>
                  <a:cubicBezTo>
                    <a:pt x="11516" y="7822"/>
                    <a:pt x="12022" y="7797"/>
                    <a:pt x="12523" y="7749"/>
                  </a:cubicBezTo>
                  <a:cubicBezTo>
                    <a:pt x="14726" y="7537"/>
                    <a:pt x="16948" y="6880"/>
                    <a:pt x="18746" y="5546"/>
                  </a:cubicBezTo>
                  <a:cubicBezTo>
                    <a:pt x="20543" y="4232"/>
                    <a:pt x="21896" y="2223"/>
                    <a:pt x="22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2714" name="Google Shape;2714;p99"/>
            <p:cNvSpPr/>
            <p:nvPr/>
          </p:nvSpPr>
          <p:spPr>
            <a:xfrm>
              <a:off x="2993150" y="2400025"/>
              <a:ext cx="499550" cy="135200"/>
            </a:xfrm>
            <a:custGeom>
              <a:avLst/>
              <a:gdLst/>
              <a:ahLst/>
              <a:cxnLst/>
              <a:rect l="l" t="t" r="r" b="b"/>
              <a:pathLst>
                <a:path w="19982" h="5408" extrusionOk="0">
                  <a:moveTo>
                    <a:pt x="19982" y="0"/>
                  </a:moveTo>
                  <a:lnTo>
                    <a:pt x="1508" y="309"/>
                  </a:lnTo>
                  <a:lnTo>
                    <a:pt x="0" y="1450"/>
                  </a:lnTo>
                  <a:cubicBezTo>
                    <a:pt x="1102" y="2667"/>
                    <a:pt x="2397" y="3691"/>
                    <a:pt x="3865" y="4445"/>
                  </a:cubicBezTo>
                  <a:cubicBezTo>
                    <a:pt x="4141" y="4583"/>
                    <a:pt x="4466" y="4713"/>
                    <a:pt x="4761" y="4713"/>
                  </a:cubicBezTo>
                  <a:cubicBezTo>
                    <a:pt x="4920" y="4713"/>
                    <a:pt x="5070" y="4675"/>
                    <a:pt x="5199" y="4580"/>
                  </a:cubicBezTo>
                  <a:cubicBezTo>
                    <a:pt x="5373" y="4464"/>
                    <a:pt x="5488" y="4271"/>
                    <a:pt x="5682" y="4232"/>
                  </a:cubicBezTo>
                  <a:cubicBezTo>
                    <a:pt x="5707" y="4229"/>
                    <a:pt x="5734" y="4227"/>
                    <a:pt x="5760" y="4227"/>
                  </a:cubicBezTo>
                  <a:cubicBezTo>
                    <a:pt x="5894" y="4227"/>
                    <a:pt x="6036" y="4268"/>
                    <a:pt x="6165" y="4348"/>
                  </a:cubicBezTo>
                  <a:cubicBezTo>
                    <a:pt x="6687" y="4657"/>
                    <a:pt x="7170" y="5063"/>
                    <a:pt x="7749" y="5276"/>
                  </a:cubicBezTo>
                  <a:cubicBezTo>
                    <a:pt x="7978" y="5360"/>
                    <a:pt x="8227" y="5407"/>
                    <a:pt x="8471" y="5407"/>
                  </a:cubicBezTo>
                  <a:cubicBezTo>
                    <a:pt x="8847" y="5407"/>
                    <a:pt x="9212" y="5294"/>
                    <a:pt x="9469" y="5025"/>
                  </a:cubicBezTo>
                  <a:cubicBezTo>
                    <a:pt x="9778" y="4715"/>
                    <a:pt x="9875" y="4213"/>
                    <a:pt x="10242" y="3942"/>
                  </a:cubicBezTo>
                  <a:cubicBezTo>
                    <a:pt x="10413" y="3813"/>
                    <a:pt x="10610" y="3760"/>
                    <a:pt x="10817" y="3760"/>
                  </a:cubicBezTo>
                  <a:cubicBezTo>
                    <a:pt x="11195" y="3760"/>
                    <a:pt x="11606" y="3936"/>
                    <a:pt x="11943" y="4136"/>
                  </a:cubicBezTo>
                  <a:cubicBezTo>
                    <a:pt x="12431" y="4414"/>
                    <a:pt x="12918" y="4787"/>
                    <a:pt x="13449" y="4787"/>
                  </a:cubicBezTo>
                  <a:cubicBezTo>
                    <a:pt x="13507" y="4787"/>
                    <a:pt x="13565" y="4783"/>
                    <a:pt x="13624" y="4773"/>
                  </a:cubicBezTo>
                  <a:cubicBezTo>
                    <a:pt x="14281" y="4696"/>
                    <a:pt x="14706" y="4116"/>
                    <a:pt x="15189" y="3672"/>
                  </a:cubicBezTo>
                  <a:cubicBezTo>
                    <a:pt x="15487" y="3410"/>
                    <a:pt x="15917" y="3207"/>
                    <a:pt x="16302" y="3207"/>
                  </a:cubicBezTo>
                  <a:cubicBezTo>
                    <a:pt x="16542" y="3207"/>
                    <a:pt x="16765" y="3286"/>
                    <a:pt x="16929" y="3479"/>
                  </a:cubicBezTo>
                  <a:cubicBezTo>
                    <a:pt x="17296" y="3942"/>
                    <a:pt x="17006" y="4638"/>
                    <a:pt x="17064" y="5218"/>
                  </a:cubicBezTo>
                  <a:cubicBezTo>
                    <a:pt x="18648" y="3904"/>
                    <a:pt x="19789" y="2029"/>
                    <a:pt x="19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2715" name="Google Shape;2715;p99"/>
            <p:cNvSpPr/>
            <p:nvPr/>
          </p:nvSpPr>
          <p:spPr>
            <a:xfrm>
              <a:off x="2926475" y="1818575"/>
              <a:ext cx="576375" cy="510925"/>
            </a:xfrm>
            <a:custGeom>
              <a:avLst/>
              <a:gdLst/>
              <a:ahLst/>
              <a:cxnLst/>
              <a:rect l="l" t="t" r="r" b="b"/>
              <a:pathLst>
                <a:path w="23055" h="20437" extrusionOk="0">
                  <a:moveTo>
                    <a:pt x="12373" y="1"/>
                  </a:moveTo>
                  <a:cubicBezTo>
                    <a:pt x="12256" y="1"/>
                    <a:pt x="12138" y="4"/>
                    <a:pt x="12020" y="11"/>
                  </a:cubicBezTo>
                  <a:cubicBezTo>
                    <a:pt x="8793" y="166"/>
                    <a:pt x="6262" y="2794"/>
                    <a:pt x="4542" y="5422"/>
                  </a:cubicBezTo>
                  <a:cubicBezTo>
                    <a:pt x="1991" y="9325"/>
                    <a:pt x="677" y="13944"/>
                    <a:pt x="1" y="18466"/>
                  </a:cubicBezTo>
                  <a:lnTo>
                    <a:pt x="1585" y="19335"/>
                  </a:lnTo>
                  <a:cubicBezTo>
                    <a:pt x="2146" y="15625"/>
                    <a:pt x="3672" y="9963"/>
                    <a:pt x="5759" y="6775"/>
                  </a:cubicBezTo>
                  <a:cubicBezTo>
                    <a:pt x="7189" y="4591"/>
                    <a:pt x="9354" y="2175"/>
                    <a:pt x="12001" y="2040"/>
                  </a:cubicBezTo>
                  <a:cubicBezTo>
                    <a:pt x="12141" y="2029"/>
                    <a:pt x="12281" y="2024"/>
                    <a:pt x="12421" y="2024"/>
                  </a:cubicBezTo>
                  <a:cubicBezTo>
                    <a:pt x="13804" y="2024"/>
                    <a:pt x="15157" y="2542"/>
                    <a:pt x="16175" y="3489"/>
                  </a:cubicBezTo>
                  <a:cubicBezTo>
                    <a:pt x="17335" y="4552"/>
                    <a:pt x="18262" y="6117"/>
                    <a:pt x="18881" y="7528"/>
                  </a:cubicBezTo>
                  <a:cubicBezTo>
                    <a:pt x="20426" y="11045"/>
                    <a:pt x="21026" y="16533"/>
                    <a:pt x="20620" y="20360"/>
                  </a:cubicBezTo>
                  <a:lnTo>
                    <a:pt x="22552" y="20437"/>
                  </a:lnTo>
                  <a:cubicBezTo>
                    <a:pt x="23055" y="15760"/>
                    <a:pt x="22320" y="11045"/>
                    <a:pt x="20446" y="6736"/>
                  </a:cubicBezTo>
                  <a:cubicBezTo>
                    <a:pt x="19692" y="5016"/>
                    <a:pt x="18726" y="3354"/>
                    <a:pt x="17315" y="2059"/>
                  </a:cubicBezTo>
                  <a:cubicBezTo>
                    <a:pt x="15989" y="842"/>
                    <a:pt x="14219" y="1"/>
                    <a:pt x="12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99"/>
            <p:cNvSpPr/>
            <p:nvPr/>
          </p:nvSpPr>
          <p:spPr>
            <a:xfrm>
              <a:off x="2872500" y="2258925"/>
              <a:ext cx="679150" cy="250300"/>
            </a:xfrm>
            <a:custGeom>
              <a:avLst/>
              <a:gdLst/>
              <a:ahLst/>
              <a:cxnLst/>
              <a:rect l="l" t="t" r="r" b="b"/>
              <a:pathLst>
                <a:path w="27166" h="10012" extrusionOk="0">
                  <a:moveTo>
                    <a:pt x="1847" y="1"/>
                  </a:moveTo>
                  <a:cubicBezTo>
                    <a:pt x="1140" y="1"/>
                    <a:pt x="0" y="693"/>
                    <a:pt x="208" y="1412"/>
                  </a:cubicBezTo>
                  <a:cubicBezTo>
                    <a:pt x="459" y="2282"/>
                    <a:pt x="1676" y="1837"/>
                    <a:pt x="1599" y="2340"/>
                  </a:cubicBezTo>
                  <a:cubicBezTo>
                    <a:pt x="1522" y="2823"/>
                    <a:pt x="865" y="3132"/>
                    <a:pt x="594" y="3538"/>
                  </a:cubicBezTo>
                  <a:cubicBezTo>
                    <a:pt x="324" y="3924"/>
                    <a:pt x="169" y="4523"/>
                    <a:pt x="498" y="4871"/>
                  </a:cubicBezTo>
                  <a:cubicBezTo>
                    <a:pt x="961" y="5760"/>
                    <a:pt x="1986" y="5238"/>
                    <a:pt x="2353" y="5953"/>
                  </a:cubicBezTo>
                  <a:cubicBezTo>
                    <a:pt x="2720" y="6649"/>
                    <a:pt x="3087" y="7519"/>
                    <a:pt x="3879" y="7673"/>
                  </a:cubicBezTo>
                  <a:cubicBezTo>
                    <a:pt x="3954" y="7687"/>
                    <a:pt x="4029" y="7693"/>
                    <a:pt x="4103" y="7693"/>
                  </a:cubicBezTo>
                  <a:cubicBezTo>
                    <a:pt x="4604" y="7693"/>
                    <a:pt x="5096" y="7417"/>
                    <a:pt x="5612" y="7417"/>
                  </a:cubicBezTo>
                  <a:cubicBezTo>
                    <a:pt x="5653" y="7417"/>
                    <a:pt x="5694" y="7418"/>
                    <a:pt x="5735" y="7422"/>
                  </a:cubicBezTo>
                  <a:cubicBezTo>
                    <a:pt x="6909" y="7494"/>
                    <a:pt x="7661" y="9069"/>
                    <a:pt x="8748" y="9069"/>
                  </a:cubicBezTo>
                  <a:cubicBezTo>
                    <a:pt x="8824" y="9069"/>
                    <a:pt x="8902" y="9062"/>
                    <a:pt x="8981" y="9045"/>
                  </a:cubicBezTo>
                  <a:cubicBezTo>
                    <a:pt x="9445" y="8949"/>
                    <a:pt x="9831" y="8562"/>
                    <a:pt x="10295" y="8543"/>
                  </a:cubicBezTo>
                  <a:cubicBezTo>
                    <a:pt x="10320" y="8541"/>
                    <a:pt x="10344" y="8540"/>
                    <a:pt x="10368" y="8540"/>
                  </a:cubicBezTo>
                  <a:cubicBezTo>
                    <a:pt x="11340" y="8540"/>
                    <a:pt x="11878" y="10012"/>
                    <a:pt x="12866" y="10012"/>
                  </a:cubicBezTo>
                  <a:cubicBezTo>
                    <a:pt x="12872" y="10012"/>
                    <a:pt x="12878" y="10012"/>
                    <a:pt x="12885" y="10012"/>
                  </a:cubicBezTo>
                  <a:cubicBezTo>
                    <a:pt x="14005" y="10012"/>
                    <a:pt x="14334" y="8253"/>
                    <a:pt x="15435" y="8040"/>
                  </a:cubicBezTo>
                  <a:cubicBezTo>
                    <a:pt x="15510" y="8026"/>
                    <a:pt x="15583" y="8019"/>
                    <a:pt x="15655" y="8019"/>
                  </a:cubicBezTo>
                  <a:cubicBezTo>
                    <a:pt x="16618" y="8019"/>
                    <a:pt x="17361" y="9222"/>
                    <a:pt x="18329" y="9222"/>
                  </a:cubicBezTo>
                  <a:cubicBezTo>
                    <a:pt x="18356" y="9222"/>
                    <a:pt x="18384" y="9221"/>
                    <a:pt x="18411" y="9219"/>
                  </a:cubicBezTo>
                  <a:cubicBezTo>
                    <a:pt x="19669" y="9124"/>
                    <a:pt x="20175" y="7112"/>
                    <a:pt x="21412" y="7112"/>
                  </a:cubicBezTo>
                  <a:cubicBezTo>
                    <a:pt x="21430" y="7112"/>
                    <a:pt x="21447" y="7112"/>
                    <a:pt x="21465" y="7113"/>
                  </a:cubicBezTo>
                  <a:cubicBezTo>
                    <a:pt x="22057" y="7129"/>
                    <a:pt x="22607" y="7649"/>
                    <a:pt x="23162" y="7649"/>
                  </a:cubicBezTo>
                  <a:cubicBezTo>
                    <a:pt x="23260" y="7649"/>
                    <a:pt x="23357" y="7633"/>
                    <a:pt x="23455" y="7596"/>
                  </a:cubicBezTo>
                  <a:cubicBezTo>
                    <a:pt x="24267" y="7306"/>
                    <a:pt x="24151" y="5915"/>
                    <a:pt x="24962" y="5644"/>
                  </a:cubicBezTo>
                  <a:cubicBezTo>
                    <a:pt x="25063" y="5610"/>
                    <a:pt x="25166" y="5597"/>
                    <a:pt x="25269" y="5597"/>
                  </a:cubicBezTo>
                  <a:cubicBezTo>
                    <a:pt x="25540" y="5597"/>
                    <a:pt x="25817" y="5683"/>
                    <a:pt x="26088" y="5683"/>
                  </a:cubicBezTo>
                  <a:cubicBezTo>
                    <a:pt x="26347" y="5683"/>
                    <a:pt x="26600" y="5605"/>
                    <a:pt x="26837" y="5296"/>
                  </a:cubicBezTo>
                  <a:cubicBezTo>
                    <a:pt x="27088" y="4949"/>
                    <a:pt x="27165" y="4504"/>
                    <a:pt x="27011" y="4098"/>
                  </a:cubicBezTo>
                  <a:cubicBezTo>
                    <a:pt x="26740" y="3306"/>
                    <a:pt x="25967" y="2881"/>
                    <a:pt x="25252" y="2514"/>
                  </a:cubicBezTo>
                  <a:lnTo>
                    <a:pt x="24634" y="2340"/>
                  </a:lnTo>
                  <a:cubicBezTo>
                    <a:pt x="24173" y="2221"/>
                    <a:pt x="23701" y="2162"/>
                    <a:pt x="23229" y="2162"/>
                  </a:cubicBezTo>
                  <a:cubicBezTo>
                    <a:pt x="22472" y="2162"/>
                    <a:pt x="21715" y="2313"/>
                    <a:pt x="21001" y="2610"/>
                  </a:cubicBezTo>
                  <a:cubicBezTo>
                    <a:pt x="18734" y="3542"/>
                    <a:pt x="16283" y="4003"/>
                    <a:pt x="13831" y="4003"/>
                  </a:cubicBezTo>
                  <a:cubicBezTo>
                    <a:pt x="10076" y="4003"/>
                    <a:pt x="6320" y="2922"/>
                    <a:pt x="3222" y="794"/>
                  </a:cubicBezTo>
                  <a:lnTo>
                    <a:pt x="2218" y="98"/>
                  </a:lnTo>
                  <a:cubicBezTo>
                    <a:pt x="2124" y="31"/>
                    <a:pt x="1995" y="1"/>
                    <a:pt x="18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99"/>
            <p:cNvSpPr/>
            <p:nvPr/>
          </p:nvSpPr>
          <p:spPr>
            <a:xfrm>
              <a:off x="2919600" y="2318800"/>
              <a:ext cx="60300" cy="34525"/>
            </a:xfrm>
            <a:custGeom>
              <a:avLst/>
              <a:gdLst/>
              <a:ahLst/>
              <a:cxnLst/>
              <a:rect l="l" t="t" r="r" b="b"/>
              <a:pathLst>
                <a:path w="2412" h="1381" extrusionOk="0">
                  <a:moveTo>
                    <a:pt x="107" y="1"/>
                  </a:moveTo>
                  <a:cubicBezTo>
                    <a:pt x="39" y="1"/>
                    <a:pt x="1" y="111"/>
                    <a:pt x="63" y="157"/>
                  </a:cubicBezTo>
                  <a:cubicBezTo>
                    <a:pt x="739" y="660"/>
                    <a:pt x="1493" y="1066"/>
                    <a:pt x="2266" y="1375"/>
                  </a:cubicBezTo>
                  <a:cubicBezTo>
                    <a:pt x="2277" y="1379"/>
                    <a:pt x="2288" y="1380"/>
                    <a:pt x="2298" y="1380"/>
                  </a:cubicBezTo>
                  <a:cubicBezTo>
                    <a:pt x="2388" y="1380"/>
                    <a:pt x="2411" y="1236"/>
                    <a:pt x="2324" y="1201"/>
                  </a:cubicBezTo>
                  <a:cubicBezTo>
                    <a:pt x="1551" y="892"/>
                    <a:pt x="817" y="505"/>
                    <a:pt x="160" y="22"/>
                  </a:cubicBezTo>
                  <a:cubicBezTo>
                    <a:pt x="141" y="7"/>
                    <a:pt x="123" y="1"/>
                    <a:pt x="1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99"/>
            <p:cNvSpPr/>
            <p:nvPr/>
          </p:nvSpPr>
          <p:spPr>
            <a:xfrm>
              <a:off x="3047000" y="2371850"/>
              <a:ext cx="89175" cy="25325"/>
            </a:xfrm>
            <a:custGeom>
              <a:avLst/>
              <a:gdLst/>
              <a:ahLst/>
              <a:cxnLst/>
              <a:rect l="l" t="t" r="r" b="b"/>
              <a:pathLst>
                <a:path w="3567" h="1013" extrusionOk="0">
                  <a:moveTo>
                    <a:pt x="114" y="1"/>
                  </a:moveTo>
                  <a:cubicBezTo>
                    <a:pt x="24" y="1"/>
                    <a:pt x="1" y="146"/>
                    <a:pt x="88" y="180"/>
                  </a:cubicBezTo>
                  <a:lnTo>
                    <a:pt x="88" y="161"/>
                  </a:lnTo>
                  <a:cubicBezTo>
                    <a:pt x="1170" y="586"/>
                    <a:pt x="2310" y="876"/>
                    <a:pt x="3450" y="1011"/>
                  </a:cubicBezTo>
                  <a:cubicBezTo>
                    <a:pt x="3457" y="1012"/>
                    <a:pt x="3462" y="1013"/>
                    <a:pt x="3468" y="1013"/>
                  </a:cubicBezTo>
                  <a:cubicBezTo>
                    <a:pt x="3566" y="1013"/>
                    <a:pt x="3560" y="857"/>
                    <a:pt x="3450" y="857"/>
                  </a:cubicBezTo>
                  <a:cubicBezTo>
                    <a:pt x="2330" y="702"/>
                    <a:pt x="1209" y="412"/>
                    <a:pt x="146" y="6"/>
                  </a:cubicBezTo>
                  <a:cubicBezTo>
                    <a:pt x="134" y="3"/>
                    <a:pt x="124" y="1"/>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99"/>
            <p:cNvSpPr/>
            <p:nvPr/>
          </p:nvSpPr>
          <p:spPr>
            <a:xfrm>
              <a:off x="3200650" y="2400350"/>
              <a:ext cx="105425" cy="9900"/>
            </a:xfrm>
            <a:custGeom>
              <a:avLst/>
              <a:gdLst/>
              <a:ahLst/>
              <a:cxnLst/>
              <a:rect l="l" t="t" r="r" b="b"/>
              <a:pathLst>
                <a:path w="4217" h="396" extrusionOk="0">
                  <a:moveTo>
                    <a:pt x="113" y="1"/>
                  </a:moveTo>
                  <a:cubicBezTo>
                    <a:pt x="23" y="1"/>
                    <a:pt x="0" y="144"/>
                    <a:pt x="87" y="161"/>
                  </a:cubicBezTo>
                  <a:cubicBezTo>
                    <a:pt x="731" y="318"/>
                    <a:pt x="1374" y="396"/>
                    <a:pt x="2018" y="396"/>
                  </a:cubicBezTo>
                  <a:cubicBezTo>
                    <a:pt x="2089" y="396"/>
                    <a:pt x="2161" y="395"/>
                    <a:pt x="2232" y="393"/>
                  </a:cubicBezTo>
                  <a:cubicBezTo>
                    <a:pt x="2297" y="395"/>
                    <a:pt x="2361" y="396"/>
                    <a:pt x="2425" y="396"/>
                  </a:cubicBezTo>
                  <a:cubicBezTo>
                    <a:pt x="2998" y="396"/>
                    <a:pt x="3570" y="319"/>
                    <a:pt x="4126" y="180"/>
                  </a:cubicBezTo>
                  <a:cubicBezTo>
                    <a:pt x="4217" y="144"/>
                    <a:pt x="4188" y="5"/>
                    <a:pt x="4087" y="5"/>
                  </a:cubicBezTo>
                  <a:cubicBezTo>
                    <a:pt x="4081" y="5"/>
                    <a:pt x="4075" y="5"/>
                    <a:pt x="4068" y="7"/>
                  </a:cubicBezTo>
                  <a:cubicBezTo>
                    <a:pt x="3529" y="146"/>
                    <a:pt x="2975" y="222"/>
                    <a:pt x="2420" y="222"/>
                  </a:cubicBezTo>
                  <a:cubicBezTo>
                    <a:pt x="2357" y="222"/>
                    <a:pt x="2295" y="221"/>
                    <a:pt x="2232" y="219"/>
                  </a:cubicBezTo>
                  <a:cubicBezTo>
                    <a:pt x="2160" y="221"/>
                    <a:pt x="2088" y="222"/>
                    <a:pt x="2016" y="222"/>
                  </a:cubicBezTo>
                  <a:cubicBezTo>
                    <a:pt x="1377" y="222"/>
                    <a:pt x="753" y="146"/>
                    <a:pt x="145" y="7"/>
                  </a:cubicBezTo>
                  <a:cubicBezTo>
                    <a:pt x="134" y="3"/>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99"/>
            <p:cNvSpPr/>
            <p:nvPr/>
          </p:nvSpPr>
          <p:spPr>
            <a:xfrm>
              <a:off x="3352100" y="2368775"/>
              <a:ext cx="70675" cy="23550"/>
            </a:xfrm>
            <a:custGeom>
              <a:avLst/>
              <a:gdLst/>
              <a:ahLst/>
              <a:cxnLst/>
              <a:rect l="l" t="t" r="r" b="b"/>
              <a:pathLst>
                <a:path w="2827" h="942" extrusionOk="0">
                  <a:moveTo>
                    <a:pt x="2710" y="1"/>
                  </a:moveTo>
                  <a:cubicBezTo>
                    <a:pt x="2696" y="1"/>
                    <a:pt x="2682" y="5"/>
                    <a:pt x="2667" y="13"/>
                  </a:cubicBezTo>
                  <a:cubicBezTo>
                    <a:pt x="1856" y="419"/>
                    <a:pt x="986" y="690"/>
                    <a:pt x="97" y="767"/>
                  </a:cubicBezTo>
                  <a:cubicBezTo>
                    <a:pt x="0" y="786"/>
                    <a:pt x="0" y="941"/>
                    <a:pt x="97" y="941"/>
                  </a:cubicBezTo>
                  <a:cubicBezTo>
                    <a:pt x="1025" y="844"/>
                    <a:pt x="1913" y="593"/>
                    <a:pt x="2744" y="168"/>
                  </a:cubicBezTo>
                  <a:cubicBezTo>
                    <a:pt x="2826" y="119"/>
                    <a:pt x="2783" y="1"/>
                    <a:pt x="2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99"/>
            <p:cNvSpPr/>
            <p:nvPr/>
          </p:nvSpPr>
          <p:spPr>
            <a:xfrm>
              <a:off x="3468050" y="2325475"/>
              <a:ext cx="23600" cy="18775"/>
            </a:xfrm>
            <a:custGeom>
              <a:avLst/>
              <a:gdLst/>
              <a:ahLst/>
              <a:cxnLst/>
              <a:rect l="l" t="t" r="r" b="b"/>
              <a:pathLst>
                <a:path w="944" h="751" extrusionOk="0">
                  <a:moveTo>
                    <a:pt x="814" y="0"/>
                  </a:moveTo>
                  <a:cubicBezTo>
                    <a:pt x="793" y="0"/>
                    <a:pt x="772" y="8"/>
                    <a:pt x="754" y="26"/>
                  </a:cubicBezTo>
                  <a:lnTo>
                    <a:pt x="39" y="605"/>
                  </a:lnTo>
                  <a:cubicBezTo>
                    <a:pt x="0" y="625"/>
                    <a:pt x="0" y="683"/>
                    <a:pt x="39" y="721"/>
                  </a:cubicBezTo>
                  <a:cubicBezTo>
                    <a:pt x="49" y="741"/>
                    <a:pt x="68" y="750"/>
                    <a:pt x="90" y="750"/>
                  </a:cubicBezTo>
                  <a:cubicBezTo>
                    <a:pt x="111" y="750"/>
                    <a:pt x="136" y="741"/>
                    <a:pt x="155" y="721"/>
                  </a:cubicBezTo>
                  <a:lnTo>
                    <a:pt x="870" y="142"/>
                  </a:lnTo>
                  <a:cubicBezTo>
                    <a:pt x="944" y="82"/>
                    <a:pt x="882" y="0"/>
                    <a:pt x="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99"/>
            <p:cNvSpPr/>
            <p:nvPr/>
          </p:nvSpPr>
          <p:spPr>
            <a:xfrm>
              <a:off x="3162225" y="2331425"/>
              <a:ext cx="389425" cy="178275"/>
            </a:xfrm>
            <a:custGeom>
              <a:avLst/>
              <a:gdLst/>
              <a:ahLst/>
              <a:cxnLst/>
              <a:rect l="l" t="t" r="r" b="b"/>
              <a:pathLst>
                <a:path w="15577" h="7131" extrusionOk="0">
                  <a:moveTo>
                    <a:pt x="14359" y="0"/>
                  </a:moveTo>
                  <a:cubicBezTo>
                    <a:pt x="14301" y="271"/>
                    <a:pt x="14166" y="522"/>
                    <a:pt x="13953" y="696"/>
                  </a:cubicBezTo>
                  <a:cubicBezTo>
                    <a:pt x="13084" y="1527"/>
                    <a:pt x="12098" y="2416"/>
                    <a:pt x="10900" y="2474"/>
                  </a:cubicBezTo>
                  <a:cubicBezTo>
                    <a:pt x="10859" y="2475"/>
                    <a:pt x="10819" y="2476"/>
                    <a:pt x="10778" y="2476"/>
                  </a:cubicBezTo>
                  <a:cubicBezTo>
                    <a:pt x="10506" y="2476"/>
                    <a:pt x="10229" y="2446"/>
                    <a:pt x="9958" y="2446"/>
                  </a:cubicBezTo>
                  <a:cubicBezTo>
                    <a:pt x="9766" y="2446"/>
                    <a:pt x="9576" y="2461"/>
                    <a:pt x="9393" y="2512"/>
                  </a:cubicBezTo>
                  <a:cubicBezTo>
                    <a:pt x="8175" y="2841"/>
                    <a:pt x="7673" y="4561"/>
                    <a:pt x="6436" y="4793"/>
                  </a:cubicBezTo>
                  <a:cubicBezTo>
                    <a:pt x="6353" y="4806"/>
                    <a:pt x="6271" y="4812"/>
                    <a:pt x="6188" y="4812"/>
                  </a:cubicBezTo>
                  <a:cubicBezTo>
                    <a:pt x="5383" y="4812"/>
                    <a:pt x="4601" y="4224"/>
                    <a:pt x="3794" y="4224"/>
                  </a:cubicBezTo>
                  <a:cubicBezTo>
                    <a:pt x="3741" y="4224"/>
                    <a:pt x="3687" y="4227"/>
                    <a:pt x="3634" y="4232"/>
                  </a:cubicBezTo>
                  <a:cubicBezTo>
                    <a:pt x="2784" y="4329"/>
                    <a:pt x="2185" y="5082"/>
                    <a:pt x="1547" y="5662"/>
                  </a:cubicBezTo>
                  <a:cubicBezTo>
                    <a:pt x="1122" y="6068"/>
                    <a:pt x="581" y="6300"/>
                    <a:pt x="1" y="6358"/>
                  </a:cubicBezTo>
                  <a:cubicBezTo>
                    <a:pt x="387" y="6744"/>
                    <a:pt x="793" y="7131"/>
                    <a:pt x="1296" y="7131"/>
                  </a:cubicBezTo>
                  <a:cubicBezTo>
                    <a:pt x="2416" y="7131"/>
                    <a:pt x="2745" y="5353"/>
                    <a:pt x="3846" y="5160"/>
                  </a:cubicBezTo>
                  <a:cubicBezTo>
                    <a:pt x="3921" y="5145"/>
                    <a:pt x="3994" y="5139"/>
                    <a:pt x="4066" y="5139"/>
                  </a:cubicBezTo>
                  <a:cubicBezTo>
                    <a:pt x="5029" y="5139"/>
                    <a:pt x="5773" y="6342"/>
                    <a:pt x="6757" y="6342"/>
                  </a:cubicBezTo>
                  <a:cubicBezTo>
                    <a:pt x="6785" y="6342"/>
                    <a:pt x="6813" y="6341"/>
                    <a:pt x="6842" y="6339"/>
                  </a:cubicBezTo>
                  <a:cubicBezTo>
                    <a:pt x="8100" y="6224"/>
                    <a:pt x="8587" y="4212"/>
                    <a:pt x="9823" y="4212"/>
                  </a:cubicBezTo>
                  <a:cubicBezTo>
                    <a:pt x="9841" y="4212"/>
                    <a:pt x="9858" y="4212"/>
                    <a:pt x="9876" y="4213"/>
                  </a:cubicBezTo>
                  <a:cubicBezTo>
                    <a:pt x="10468" y="4246"/>
                    <a:pt x="11018" y="4769"/>
                    <a:pt x="11574" y="4769"/>
                  </a:cubicBezTo>
                  <a:cubicBezTo>
                    <a:pt x="11671" y="4769"/>
                    <a:pt x="11768" y="4753"/>
                    <a:pt x="11866" y="4715"/>
                  </a:cubicBezTo>
                  <a:cubicBezTo>
                    <a:pt x="12678" y="4425"/>
                    <a:pt x="12562" y="3015"/>
                    <a:pt x="13373" y="2744"/>
                  </a:cubicBezTo>
                  <a:cubicBezTo>
                    <a:pt x="13465" y="2715"/>
                    <a:pt x="13559" y="2705"/>
                    <a:pt x="13653" y="2705"/>
                  </a:cubicBezTo>
                  <a:cubicBezTo>
                    <a:pt x="13935" y="2705"/>
                    <a:pt x="14223" y="2801"/>
                    <a:pt x="14505" y="2801"/>
                  </a:cubicBezTo>
                  <a:cubicBezTo>
                    <a:pt x="14762" y="2801"/>
                    <a:pt x="15013" y="2721"/>
                    <a:pt x="15248" y="2416"/>
                  </a:cubicBezTo>
                  <a:cubicBezTo>
                    <a:pt x="15499" y="2068"/>
                    <a:pt x="15576" y="1604"/>
                    <a:pt x="15422" y="1198"/>
                  </a:cubicBezTo>
                  <a:cubicBezTo>
                    <a:pt x="15209" y="696"/>
                    <a:pt x="14842" y="271"/>
                    <a:pt x="14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23" name="Google Shape;2723;p99"/>
          <p:cNvPicPr preferRelativeResize="0"/>
          <p:nvPr/>
        </p:nvPicPr>
        <p:blipFill>
          <a:blip r:embed="rId3">
            <a:alphaModFix/>
          </a:blip>
          <a:stretch>
            <a:fillRect/>
          </a:stretch>
        </p:blipFill>
        <p:spPr>
          <a:xfrm>
            <a:off x="7100474" y="65775"/>
            <a:ext cx="2043525" cy="16443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27"/>
        <p:cNvGrpSpPr/>
        <p:nvPr/>
      </p:nvGrpSpPr>
      <p:grpSpPr>
        <a:xfrm>
          <a:off x="0" y="0"/>
          <a:ext cx="0" cy="0"/>
          <a:chOff x="0" y="0"/>
          <a:chExt cx="0" cy="0"/>
        </a:xfrm>
      </p:grpSpPr>
      <p:grpSp>
        <p:nvGrpSpPr>
          <p:cNvPr id="2728" name="Google Shape;2728;p100"/>
          <p:cNvGrpSpPr/>
          <p:nvPr/>
        </p:nvGrpSpPr>
        <p:grpSpPr>
          <a:xfrm>
            <a:off x="3683970" y="3624024"/>
            <a:ext cx="443821" cy="610935"/>
            <a:chOff x="7385575" y="2023175"/>
            <a:chExt cx="354150" cy="487500"/>
          </a:xfrm>
        </p:grpSpPr>
        <p:sp>
          <p:nvSpPr>
            <p:cNvPr id="2729" name="Google Shape;2729;p100"/>
            <p:cNvSpPr/>
            <p:nvPr/>
          </p:nvSpPr>
          <p:spPr>
            <a:xfrm>
              <a:off x="7385575" y="2026100"/>
              <a:ext cx="110175" cy="97125"/>
            </a:xfrm>
            <a:custGeom>
              <a:avLst/>
              <a:gdLst/>
              <a:ahLst/>
              <a:cxnLst/>
              <a:rect l="l" t="t" r="r" b="b"/>
              <a:pathLst>
                <a:path w="4407" h="3885" extrusionOk="0">
                  <a:moveTo>
                    <a:pt x="1" y="0"/>
                  </a:moveTo>
                  <a:lnTo>
                    <a:pt x="484" y="2049"/>
                  </a:lnTo>
                  <a:cubicBezTo>
                    <a:pt x="600" y="2551"/>
                    <a:pt x="735" y="3073"/>
                    <a:pt x="1122" y="3382"/>
                  </a:cubicBezTo>
                  <a:cubicBezTo>
                    <a:pt x="1373" y="3537"/>
                    <a:pt x="1643" y="3652"/>
                    <a:pt x="1953" y="3691"/>
                  </a:cubicBezTo>
                  <a:cubicBezTo>
                    <a:pt x="2532" y="3807"/>
                    <a:pt x="3151" y="3884"/>
                    <a:pt x="3750" y="3884"/>
                  </a:cubicBezTo>
                  <a:lnTo>
                    <a:pt x="4349" y="3053"/>
                  </a:lnTo>
                  <a:cubicBezTo>
                    <a:pt x="4407" y="2319"/>
                    <a:pt x="4117" y="1585"/>
                    <a:pt x="3576" y="1082"/>
                  </a:cubicBezTo>
                  <a:cubicBezTo>
                    <a:pt x="3131" y="715"/>
                    <a:pt x="2590" y="445"/>
                    <a:pt x="2011" y="309"/>
                  </a:cubicBezTo>
                  <a:cubicBezTo>
                    <a:pt x="1354" y="135"/>
                    <a:pt x="677" y="1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00"/>
            <p:cNvSpPr/>
            <p:nvPr/>
          </p:nvSpPr>
          <p:spPr>
            <a:xfrm>
              <a:off x="7400075" y="2041075"/>
              <a:ext cx="91325" cy="79725"/>
            </a:xfrm>
            <a:custGeom>
              <a:avLst/>
              <a:gdLst/>
              <a:ahLst/>
              <a:cxnLst/>
              <a:rect l="l" t="t" r="r" b="b"/>
              <a:pathLst>
                <a:path w="3653" h="3189" extrusionOk="0">
                  <a:moveTo>
                    <a:pt x="1" y="0"/>
                  </a:moveTo>
                  <a:cubicBezTo>
                    <a:pt x="136" y="541"/>
                    <a:pt x="252" y="1121"/>
                    <a:pt x="387" y="1681"/>
                  </a:cubicBezTo>
                  <a:cubicBezTo>
                    <a:pt x="484" y="2087"/>
                    <a:pt x="600" y="2532"/>
                    <a:pt x="928" y="2783"/>
                  </a:cubicBezTo>
                  <a:cubicBezTo>
                    <a:pt x="1121" y="2918"/>
                    <a:pt x="1353" y="2995"/>
                    <a:pt x="1605" y="3034"/>
                  </a:cubicBezTo>
                  <a:cubicBezTo>
                    <a:pt x="2088" y="3131"/>
                    <a:pt x="2590" y="3189"/>
                    <a:pt x="3112" y="3189"/>
                  </a:cubicBezTo>
                  <a:lnTo>
                    <a:pt x="3595" y="2532"/>
                  </a:lnTo>
                  <a:cubicBezTo>
                    <a:pt x="3653" y="1913"/>
                    <a:pt x="3421" y="1314"/>
                    <a:pt x="2957" y="889"/>
                  </a:cubicBezTo>
                  <a:cubicBezTo>
                    <a:pt x="2590" y="580"/>
                    <a:pt x="2146" y="348"/>
                    <a:pt x="1662" y="251"/>
                  </a:cubicBezTo>
                  <a:cubicBezTo>
                    <a:pt x="1121" y="97"/>
                    <a:pt x="561" y="20"/>
                    <a:pt x="1"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00"/>
            <p:cNvSpPr/>
            <p:nvPr/>
          </p:nvSpPr>
          <p:spPr>
            <a:xfrm>
              <a:off x="7445000" y="2342325"/>
              <a:ext cx="267675" cy="167325"/>
            </a:xfrm>
            <a:custGeom>
              <a:avLst/>
              <a:gdLst/>
              <a:ahLst/>
              <a:cxnLst/>
              <a:rect l="l" t="t" r="r" b="b"/>
              <a:pathLst>
                <a:path w="10707" h="6693" extrusionOk="0">
                  <a:moveTo>
                    <a:pt x="1361" y="0"/>
                  </a:moveTo>
                  <a:cubicBezTo>
                    <a:pt x="1117" y="0"/>
                    <a:pt x="877" y="86"/>
                    <a:pt x="696" y="241"/>
                  </a:cubicBezTo>
                  <a:cubicBezTo>
                    <a:pt x="503" y="453"/>
                    <a:pt x="407" y="724"/>
                    <a:pt x="387" y="1014"/>
                  </a:cubicBezTo>
                  <a:cubicBezTo>
                    <a:pt x="175" y="2521"/>
                    <a:pt x="638" y="4047"/>
                    <a:pt x="1663" y="5168"/>
                  </a:cubicBezTo>
                  <a:cubicBezTo>
                    <a:pt x="1353" y="5342"/>
                    <a:pt x="967" y="5304"/>
                    <a:pt x="638" y="5400"/>
                  </a:cubicBezTo>
                  <a:cubicBezTo>
                    <a:pt x="310" y="5516"/>
                    <a:pt x="1" y="5941"/>
                    <a:pt x="213" y="6212"/>
                  </a:cubicBezTo>
                  <a:cubicBezTo>
                    <a:pt x="315" y="6351"/>
                    <a:pt x="482" y="6391"/>
                    <a:pt x="656" y="6391"/>
                  </a:cubicBezTo>
                  <a:cubicBezTo>
                    <a:pt x="748" y="6391"/>
                    <a:pt x="842" y="6380"/>
                    <a:pt x="928" y="6366"/>
                  </a:cubicBezTo>
                  <a:lnTo>
                    <a:pt x="2571" y="6173"/>
                  </a:lnTo>
                  <a:cubicBezTo>
                    <a:pt x="2571" y="6173"/>
                    <a:pt x="4407" y="6134"/>
                    <a:pt x="4291" y="5709"/>
                  </a:cubicBezTo>
                  <a:cubicBezTo>
                    <a:pt x="4262" y="5610"/>
                    <a:pt x="4263" y="5571"/>
                    <a:pt x="4290" y="5571"/>
                  </a:cubicBezTo>
                  <a:cubicBezTo>
                    <a:pt x="4375" y="5571"/>
                    <a:pt x="4717" y="5945"/>
                    <a:pt x="5257" y="6077"/>
                  </a:cubicBezTo>
                  <a:cubicBezTo>
                    <a:pt x="5342" y="6099"/>
                    <a:pt x="5425" y="6109"/>
                    <a:pt x="5506" y="6109"/>
                  </a:cubicBezTo>
                  <a:cubicBezTo>
                    <a:pt x="6114" y="6109"/>
                    <a:pt x="6552" y="5536"/>
                    <a:pt x="6552" y="5535"/>
                  </a:cubicBezTo>
                  <a:lnTo>
                    <a:pt x="6552" y="5535"/>
                  </a:lnTo>
                  <a:cubicBezTo>
                    <a:pt x="6552" y="5536"/>
                    <a:pt x="6378" y="6482"/>
                    <a:pt x="7595" y="6618"/>
                  </a:cubicBezTo>
                  <a:cubicBezTo>
                    <a:pt x="7910" y="6667"/>
                    <a:pt x="8228" y="6692"/>
                    <a:pt x="8547" y="6692"/>
                  </a:cubicBezTo>
                  <a:cubicBezTo>
                    <a:pt x="8972" y="6692"/>
                    <a:pt x="9398" y="6648"/>
                    <a:pt x="9818" y="6560"/>
                  </a:cubicBezTo>
                  <a:cubicBezTo>
                    <a:pt x="9876" y="6560"/>
                    <a:pt x="9934" y="6540"/>
                    <a:pt x="9972" y="6502"/>
                  </a:cubicBezTo>
                  <a:cubicBezTo>
                    <a:pt x="10088" y="6366"/>
                    <a:pt x="9914" y="6192"/>
                    <a:pt x="9760" y="6115"/>
                  </a:cubicBezTo>
                  <a:cubicBezTo>
                    <a:pt x="9335" y="5938"/>
                    <a:pt x="8861" y="5842"/>
                    <a:pt x="8398" y="5842"/>
                  </a:cubicBezTo>
                  <a:cubicBezTo>
                    <a:pt x="8356" y="5842"/>
                    <a:pt x="8314" y="5843"/>
                    <a:pt x="8272" y="5845"/>
                  </a:cubicBezTo>
                  <a:cubicBezTo>
                    <a:pt x="9045" y="5188"/>
                    <a:pt x="9702" y="4415"/>
                    <a:pt x="10204" y="3526"/>
                  </a:cubicBezTo>
                  <a:cubicBezTo>
                    <a:pt x="10494" y="3004"/>
                    <a:pt x="10706" y="2347"/>
                    <a:pt x="10436" y="1825"/>
                  </a:cubicBezTo>
                  <a:cubicBezTo>
                    <a:pt x="10243" y="1535"/>
                    <a:pt x="9972" y="1303"/>
                    <a:pt x="9624" y="1207"/>
                  </a:cubicBezTo>
                  <a:cubicBezTo>
                    <a:pt x="9371" y="1088"/>
                    <a:pt x="9102" y="1029"/>
                    <a:pt x="8819" y="1029"/>
                  </a:cubicBezTo>
                  <a:cubicBezTo>
                    <a:pt x="8779" y="1029"/>
                    <a:pt x="8738" y="1030"/>
                    <a:pt x="8697" y="1033"/>
                  </a:cubicBezTo>
                  <a:cubicBezTo>
                    <a:pt x="8388" y="1071"/>
                    <a:pt x="8078" y="1245"/>
                    <a:pt x="7904" y="1497"/>
                  </a:cubicBezTo>
                  <a:lnTo>
                    <a:pt x="2977" y="917"/>
                  </a:lnTo>
                  <a:lnTo>
                    <a:pt x="2629" y="646"/>
                  </a:lnTo>
                  <a:cubicBezTo>
                    <a:pt x="2358" y="395"/>
                    <a:pt x="2049" y="202"/>
                    <a:pt x="1721" y="67"/>
                  </a:cubicBezTo>
                  <a:cubicBezTo>
                    <a:pt x="1605" y="22"/>
                    <a:pt x="1482" y="0"/>
                    <a:pt x="1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00"/>
            <p:cNvSpPr/>
            <p:nvPr/>
          </p:nvSpPr>
          <p:spPr>
            <a:xfrm>
              <a:off x="7431000" y="2080375"/>
              <a:ext cx="285050" cy="340450"/>
            </a:xfrm>
            <a:custGeom>
              <a:avLst/>
              <a:gdLst/>
              <a:ahLst/>
              <a:cxnLst/>
              <a:rect l="l" t="t" r="r" b="b"/>
              <a:pathLst>
                <a:path w="11402" h="13618" extrusionOk="0">
                  <a:moveTo>
                    <a:pt x="5369" y="1"/>
                  </a:moveTo>
                  <a:cubicBezTo>
                    <a:pt x="3547" y="1"/>
                    <a:pt x="1750" y="793"/>
                    <a:pt x="1160" y="2351"/>
                  </a:cubicBezTo>
                  <a:cubicBezTo>
                    <a:pt x="812" y="3182"/>
                    <a:pt x="425" y="3994"/>
                    <a:pt x="0" y="4786"/>
                  </a:cubicBezTo>
                  <a:cubicBezTo>
                    <a:pt x="194" y="4631"/>
                    <a:pt x="425" y="4515"/>
                    <a:pt x="677" y="4457"/>
                  </a:cubicBezTo>
                  <a:lnTo>
                    <a:pt x="677" y="4457"/>
                  </a:lnTo>
                  <a:cubicBezTo>
                    <a:pt x="580" y="4747"/>
                    <a:pt x="561" y="5056"/>
                    <a:pt x="561" y="5346"/>
                  </a:cubicBezTo>
                  <a:lnTo>
                    <a:pt x="1083" y="5056"/>
                  </a:lnTo>
                  <a:cubicBezTo>
                    <a:pt x="1102" y="5250"/>
                    <a:pt x="1102" y="5443"/>
                    <a:pt x="1102" y="5656"/>
                  </a:cubicBezTo>
                  <a:cubicBezTo>
                    <a:pt x="1488" y="5617"/>
                    <a:pt x="1875" y="5520"/>
                    <a:pt x="2242" y="5366"/>
                  </a:cubicBezTo>
                  <a:lnTo>
                    <a:pt x="2242" y="5366"/>
                  </a:lnTo>
                  <a:cubicBezTo>
                    <a:pt x="1991" y="5771"/>
                    <a:pt x="1798" y="6197"/>
                    <a:pt x="1701" y="6660"/>
                  </a:cubicBezTo>
                  <a:lnTo>
                    <a:pt x="2532" y="6081"/>
                  </a:lnTo>
                  <a:lnTo>
                    <a:pt x="2532" y="6081"/>
                  </a:lnTo>
                  <a:cubicBezTo>
                    <a:pt x="1759" y="7047"/>
                    <a:pt x="1798" y="9095"/>
                    <a:pt x="1798" y="9095"/>
                  </a:cubicBezTo>
                  <a:cubicBezTo>
                    <a:pt x="1798" y="9095"/>
                    <a:pt x="2184" y="8709"/>
                    <a:pt x="2493" y="8361"/>
                  </a:cubicBezTo>
                  <a:lnTo>
                    <a:pt x="2493" y="8361"/>
                  </a:lnTo>
                  <a:cubicBezTo>
                    <a:pt x="1991" y="9173"/>
                    <a:pt x="2184" y="10235"/>
                    <a:pt x="2590" y="11105"/>
                  </a:cubicBezTo>
                  <a:cubicBezTo>
                    <a:pt x="2996" y="11975"/>
                    <a:pt x="3595" y="12728"/>
                    <a:pt x="3981" y="13617"/>
                  </a:cubicBezTo>
                  <a:lnTo>
                    <a:pt x="7749" y="13327"/>
                  </a:lnTo>
                  <a:cubicBezTo>
                    <a:pt x="8496" y="12445"/>
                    <a:pt x="8960" y="11369"/>
                    <a:pt x="9101" y="10230"/>
                  </a:cubicBezTo>
                  <a:lnTo>
                    <a:pt x="9101" y="10230"/>
                  </a:lnTo>
                  <a:cubicBezTo>
                    <a:pt x="9110" y="10276"/>
                    <a:pt x="9124" y="10324"/>
                    <a:pt x="9141" y="10371"/>
                  </a:cubicBezTo>
                  <a:cubicBezTo>
                    <a:pt x="9489" y="9694"/>
                    <a:pt x="9547" y="8921"/>
                    <a:pt x="9315" y="8206"/>
                  </a:cubicBezTo>
                  <a:lnTo>
                    <a:pt x="9315" y="8206"/>
                  </a:lnTo>
                  <a:cubicBezTo>
                    <a:pt x="9585" y="8477"/>
                    <a:pt x="9798" y="8786"/>
                    <a:pt x="9952" y="9134"/>
                  </a:cubicBezTo>
                  <a:cubicBezTo>
                    <a:pt x="9952" y="9134"/>
                    <a:pt x="10184" y="8805"/>
                    <a:pt x="8986" y="5714"/>
                  </a:cubicBezTo>
                  <a:lnTo>
                    <a:pt x="10010" y="5617"/>
                  </a:lnTo>
                  <a:cubicBezTo>
                    <a:pt x="9894" y="5482"/>
                    <a:pt x="9817" y="5308"/>
                    <a:pt x="9779" y="5153"/>
                  </a:cubicBezTo>
                  <a:lnTo>
                    <a:pt x="9779" y="5153"/>
                  </a:lnTo>
                  <a:cubicBezTo>
                    <a:pt x="9995" y="5262"/>
                    <a:pt x="10241" y="5322"/>
                    <a:pt x="10488" y="5322"/>
                  </a:cubicBezTo>
                  <a:cubicBezTo>
                    <a:pt x="10593" y="5322"/>
                    <a:pt x="10699" y="5311"/>
                    <a:pt x="10803" y="5288"/>
                  </a:cubicBezTo>
                  <a:cubicBezTo>
                    <a:pt x="10551" y="4960"/>
                    <a:pt x="10378" y="4593"/>
                    <a:pt x="10281" y="4206"/>
                  </a:cubicBezTo>
                  <a:lnTo>
                    <a:pt x="10281" y="4206"/>
                  </a:lnTo>
                  <a:cubicBezTo>
                    <a:pt x="10648" y="4361"/>
                    <a:pt x="11015" y="4457"/>
                    <a:pt x="11402" y="4496"/>
                  </a:cubicBezTo>
                  <a:cubicBezTo>
                    <a:pt x="10648" y="3974"/>
                    <a:pt x="10068" y="3240"/>
                    <a:pt x="9721" y="2390"/>
                  </a:cubicBezTo>
                  <a:cubicBezTo>
                    <a:pt x="9026" y="788"/>
                    <a:pt x="7185" y="1"/>
                    <a:pt x="5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00"/>
            <p:cNvSpPr/>
            <p:nvPr/>
          </p:nvSpPr>
          <p:spPr>
            <a:xfrm>
              <a:off x="7546450" y="2206775"/>
              <a:ext cx="46425" cy="53825"/>
            </a:xfrm>
            <a:custGeom>
              <a:avLst/>
              <a:gdLst/>
              <a:ahLst/>
              <a:cxnLst/>
              <a:rect l="l" t="t" r="r" b="b"/>
              <a:pathLst>
                <a:path w="1857" h="2153" extrusionOk="0">
                  <a:moveTo>
                    <a:pt x="581" y="0"/>
                  </a:moveTo>
                  <a:cubicBezTo>
                    <a:pt x="1" y="0"/>
                    <a:pt x="252" y="232"/>
                    <a:pt x="252" y="232"/>
                  </a:cubicBezTo>
                  <a:cubicBezTo>
                    <a:pt x="155" y="677"/>
                    <a:pt x="194" y="1160"/>
                    <a:pt x="407" y="1604"/>
                  </a:cubicBezTo>
                  <a:cubicBezTo>
                    <a:pt x="465" y="1817"/>
                    <a:pt x="600" y="1991"/>
                    <a:pt x="774" y="2107"/>
                  </a:cubicBezTo>
                  <a:cubicBezTo>
                    <a:pt x="856" y="2137"/>
                    <a:pt x="938" y="2152"/>
                    <a:pt x="1017" y="2152"/>
                  </a:cubicBezTo>
                  <a:cubicBezTo>
                    <a:pt x="1144" y="2152"/>
                    <a:pt x="1266" y="2113"/>
                    <a:pt x="1373" y="2030"/>
                  </a:cubicBezTo>
                  <a:cubicBezTo>
                    <a:pt x="1547" y="1894"/>
                    <a:pt x="1663" y="1720"/>
                    <a:pt x="1721" y="1527"/>
                  </a:cubicBezTo>
                  <a:cubicBezTo>
                    <a:pt x="1837" y="1083"/>
                    <a:pt x="1856" y="638"/>
                    <a:pt x="1779" y="194"/>
                  </a:cubicBezTo>
                  <a:cubicBezTo>
                    <a:pt x="1392" y="78"/>
                    <a:pt x="986" y="20"/>
                    <a:pt x="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00"/>
            <p:cNvSpPr/>
            <p:nvPr/>
          </p:nvSpPr>
          <p:spPr>
            <a:xfrm>
              <a:off x="7524225" y="2161100"/>
              <a:ext cx="93900" cy="61125"/>
            </a:xfrm>
            <a:custGeom>
              <a:avLst/>
              <a:gdLst/>
              <a:ahLst/>
              <a:cxnLst/>
              <a:rect l="l" t="t" r="r" b="b"/>
              <a:pathLst>
                <a:path w="3756" h="2445" extrusionOk="0">
                  <a:moveTo>
                    <a:pt x="1951" y="1"/>
                  </a:moveTo>
                  <a:cubicBezTo>
                    <a:pt x="1763" y="1"/>
                    <a:pt x="1574" y="35"/>
                    <a:pt x="1392" y="108"/>
                  </a:cubicBezTo>
                  <a:cubicBezTo>
                    <a:pt x="1025" y="243"/>
                    <a:pt x="697" y="475"/>
                    <a:pt x="426" y="784"/>
                  </a:cubicBezTo>
                  <a:cubicBezTo>
                    <a:pt x="233" y="1016"/>
                    <a:pt x="98" y="1267"/>
                    <a:pt x="59" y="1557"/>
                  </a:cubicBezTo>
                  <a:cubicBezTo>
                    <a:pt x="1" y="1847"/>
                    <a:pt x="117" y="2156"/>
                    <a:pt x="349" y="2330"/>
                  </a:cubicBezTo>
                  <a:cubicBezTo>
                    <a:pt x="510" y="2405"/>
                    <a:pt x="690" y="2445"/>
                    <a:pt x="868" y="2445"/>
                  </a:cubicBezTo>
                  <a:cubicBezTo>
                    <a:pt x="1008" y="2445"/>
                    <a:pt x="1148" y="2420"/>
                    <a:pt x="1276" y="2369"/>
                  </a:cubicBezTo>
                  <a:cubicBezTo>
                    <a:pt x="1547" y="2311"/>
                    <a:pt x="1856" y="2137"/>
                    <a:pt x="1856" y="1866"/>
                  </a:cubicBezTo>
                  <a:lnTo>
                    <a:pt x="1875" y="1808"/>
                  </a:lnTo>
                  <a:cubicBezTo>
                    <a:pt x="1953" y="2117"/>
                    <a:pt x="2223" y="2349"/>
                    <a:pt x="2532" y="2407"/>
                  </a:cubicBezTo>
                  <a:cubicBezTo>
                    <a:pt x="2577" y="2414"/>
                    <a:pt x="2622" y="2417"/>
                    <a:pt x="2665" y="2417"/>
                  </a:cubicBezTo>
                  <a:cubicBezTo>
                    <a:pt x="3280" y="2417"/>
                    <a:pt x="3755" y="1803"/>
                    <a:pt x="3557" y="1190"/>
                  </a:cubicBezTo>
                  <a:cubicBezTo>
                    <a:pt x="3479" y="977"/>
                    <a:pt x="3363" y="803"/>
                    <a:pt x="3209" y="649"/>
                  </a:cubicBezTo>
                  <a:cubicBezTo>
                    <a:pt x="3035" y="436"/>
                    <a:pt x="2803" y="262"/>
                    <a:pt x="2571" y="127"/>
                  </a:cubicBezTo>
                  <a:cubicBezTo>
                    <a:pt x="2376" y="45"/>
                    <a:pt x="2165" y="1"/>
                    <a:pt x="19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00"/>
            <p:cNvSpPr/>
            <p:nvPr/>
          </p:nvSpPr>
          <p:spPr>
            <a:xfrm>
              <a:off x="7548875" y="2182100"/>
              <a:ext cx="44000" cy="23250"/>
            </a:xfrm>
            <a:custGeom>
              <a:avLst/>
              <a:gdLst/>
              <a:ahLst/>
              <a:cxnLst/>
              <a:rect l="l" t="t" r="r" b="b"/>
              <a:pathLst>
                <a:path w="1760" h="930" extrusionOk="0">
                  <a:moveTo>
                    <a:pt x="777" y="0"/>
                  </a:moveTo>
                  <a:cubicBezTo>
                    <a:pt x="666" y="0"/>
                    <a:pt x="556" y="6"/>
                    <a:pt x="445" y="21"/>
                  </a:cubicBezTo>
                  <a:cubicBezTo>
                    <a:pt x="310" y="21"/>
                    <a:pt x="174" y="79"/>
                    <a:pt x="97" y="195"/>
                  </a:cubicBezTo>
                  <a:cubicBezTo>
                    <a:pt x="1" y="369"/>
                    <a:pt x="155" y="562"/>
                    <a:pt x="310" y="659"/>
                  </a:cubicBezTo>
                  <a:cubicBezTo>
                    <a:pt x="503" y="717"/>
                    <a:pt x="658" y="814"/>
                    <a:pt x="812" y="930"/>
                  </a:cubicBezTo>
                  <a:lnTo>
                    <a:pt x="928" y="833"/>
                  </a:lnTo>
                  <a:lnTo>
                    <a:pt x="1411" y="640"/>
                  </a:lnTo>
                  <a:cubicBezTo>
                    <a:pt x="1546" y="601"/>
                    <a:pt x="1682" y="524"/>
                    <a:pt x="1720" y="408"/>
                  </a:cubicBezTo>
                  <a:cubicBezTo>
                    <a:pt x="1759" y="195"/>
                    <a:pt x="1508" y="79"/>
                    <a:pt x="1315" y="41"/>
                  </a:cubicBezTo>
                  <a:cubicBezTo>
                    <a:pt x="1135" y="17"/>
                    <a:pt x="956" y="0"/>
                    <a:pt x="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00"/>
            <p:cNvSpPr/>
            <p:nvPr/>
          </p:nvSpPr>
          <p:spPr>
            <a:xfrm>
              <a:off x="7612650" y="2023175"/>
              <a:ext cx="127075" cy="93775"/>
            </a:xfrm>
            <a:custGeom>
              <a:avLst/>
              <a:gdLst/>
              <a:ahLst/>
              <a:cxnLst/>
              <a:rect l="l" t="t" r="r" b="b"/>
              <a:pathLst>
                <a:path w="5083" h="3751" extrusionOk="0">
                  <a:moveTo>
                    <a:pt x="4884" y="1"/>
                  </a:moveTo>
                  <a:cubicBezTo>
                    <a:pt x="3354" y="1"/>
                    <a:pt x="1865" y="425"/>
                    <a:pt x="561" y="1238"/>
                  </a:cubicBezTo>
                  <a:cubicBezTo>
                    <a:pt x="483" y="1277"/>
                    <a:pt x="406" y="1335"/>
                    <a:pt x="348" y="1412"/>
                  </a:cubicBezTo>
                  <a:cubicBezTo>
                    <a:pt x="0" y="1876"/>
                    <a:pt x="870" y="2475"/>
                    <a:pt x="715" y="3035"/>
                  </a:cubicBezTo>
                  <a:lnTo>
                    <a:pt x="2648" y="3750"/>
                  </a:lnTo>
                  <a:cubicBezTo>
                    <a:pt x="3479" y="3750"/>
                    <a:pt x="4232" y="3170"/>
                    <a:pt x="4600" y="2417"/>
                  </a:cubicBezTo>
                  <a:cubicBezTo>
                    <a:pt x="4947" y="1663"/>
                    <a:pt x="5083" y="832"/>
                    <a:pt x="4986" y="1"/>
                  </a:cubicBezTo>
                  <a:cubicBezTo>
                    <a:pt x="4952" y="1"/>
                    <a:pt x="4918" y="1"/>
                    <a:pt x="4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00"/>
            <p:cNvSpPr/>
            <p:nvPr/>
          </p:nvSpPr>
          <p:spPr>
            <a:xfrm>
              <a:off x="7621350" y="2035250"/>
              <a:ext cx="105325" cy="77825"/>
            </a:xfrm>
            <a:custGeom>
              <a:avLst/>
              <a:gdLst/>
              <a:ahLst/>
              <a:cxnLst/>
              <a:rect l="l" t="t" r="r" b="b"/>
              <a:pathLst>
                <a:path w="4213" h="3113" extrusionOk="0">
                  <a:moveTo>
                    <a:pt x="4038" y="1"/>
                  </a:moveTo>
                  <a:cubicBezTo>
                    <a:pt x="2777" y="1"/>
                    <a:pt x="1538" y="366"/>
                    <a:pt x="464" y="1026"/>
                  </a:cubicBezTo>
                  <a:cubicBezTo>
                    <a:pt x="406" y="1064"/>
                    <a:pt x="329" y="1122"/>
                    <a:pt x="290" y="1180"/>
                  </a:cubicBezTo>
                  <a:cubicBezTo>
                    <a:pt x="0" y="1567"/>
                    <a:pt x="715" y="2050"/>
                    <a:pt x="599" y="2513"/>
                  </a:cubicBezTo>
                  <a:lnTo>
                    <a:pt x="2203" y="3113"/>
                  </a:lnTo>
                  <a:cubicBezTo>
                    <a:pt x="2899" y="3074"/>
                    <a:pt x="3517" y="2649"/>
                    <a:pt x="3807" y="2011"/>
                  </a:cubicBezTo>
                  <a:cubicBezTo>
                    <a:pt x="4097" y="1373"/>
                    <a:pt x="4213" y="678"/>
                    <a:pt x="4136" y="1"/>
                  </a:cubicBezTo>
                  <a:cubicBezTo>
                    <a:pt x="4103" y="1"/>
                    <a:pt x="4071" y="1"/>
                    <a:pt x="4038"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00"/>
            <p:cNvSpPr/>
            <p:nvPr/>
          </p:nvSpPr>
          <p:spPr>
            <a:xfrm>
              <a:off x="7402500" y="2038650"/>
              <a:ext cx="94125" cy="76350"/>
            </a:xfrm>
            <a:custGeom>
              <a:avLst/>
              <a:gdLst/>
              <a:ahLst/>
              <a:cxnLst/>
              <a:rect l="l" t="t" r="r" b="b"/>
              <a:pathLst>
                <a:path w="3765" h="3054" extrusionOk="0">
                  <a:moveTo>
                    <a:pt x="0" y="1"/>
                  </a:moveTo>
                  <a:cubicBezTo>
                    <a:pt x="10" y="6"/>
                    <a:pt x="20" y="11"/>
                    <a:pt x="30" y="17"/>
                  </a:cubicBezTo>
                  <a:lnTo>
                    <a:pt x="30" y="17"/>
                  </a:lnTo>
                  <a:cubicBezTo>
                    <a:pt x="20" y="11"/>
                    <a:pt x="10" y="6"/>
                    <a:pt x="0" y="1"/>
                  </a:cubicBezTo>
                  <a:close/>
                  <a:moveTo>
                    <a:pt x="30" y="17"/>
                  </a:moveTo>
                  <a:lnTo>
                    <a:pt x="30" y="17"/>
                  </a:lnTo>
                  <a:cubicBezTo>
                    <a:pt x="1133" y="606"/>
                    <a:pt x="1803" y="935"/>
                    <a:pt x="2377" y="1740"/>
                  </a:cubicBezTo>
                  <a:cubicBezTo>
                    <a:pt x="2302" y="1743"/>
                    <a:pt x="2227" y="1745"/>
                    <a:pt x="2153" y="1745"/>
                  </a:cubicBezTo>
                  <a:cubicBezTo>
                    <a:pt x="1769" y="1745"/>
                    <a:pt x="1397" y="1702"/>
                    <a:pt x="1024" y="1605"/>
                  </a:cubicBezTo>
                  <a:lnTo>
                    <a:pt x="1024" y="1605"/>
                  </a:lnTo>
                  <a:cubicBezTo>
                    <a:pt x="1276" y="2010"/>
                    <a:pt x="1681" y="2320"/>
                    <a:pt x="2165" y="2455"/>
                  </a:cubicBezTo>
                  <a:lnTo>
                    <a:pt x="1160" y="2397"/>
                  </a:lnTo>
                  <a:lnTo>
                    <a:pt x="1160" y="2397"/>
                  </a:lnTo>
                  <a:cubicBezTo>
                    <a:pt x="1546" y="2706"/>
                    <a:pt x="2029" y="2880"/>
                    <a:pt x="2532" y="2880"/>
                  </a:cubicBezTo>
                  <a:lnTo>
                    <a:pt x="3459" y="3054"/>
                  </a:lnTo>
                  <a:cubicBezTo>
                    <a:pt x="3764" y="977"/>
                    <a:pt x="780" y="403"/>
                    <a:pt x="30" y="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00"/>
            <p:cNvSpPr/>
            <p:nvPr/>
          </p:nvSpPr>
          <p:spPr>
            <a:xfrm>
              <a:off x="7629550" y="2041075"/>
              <a:ext cx="64775" cy="66025"/>
            </a:xfrm>
            <a:custGeom>
              <a:avLst/>
              <a:gdLst/>
              <a:ahLst/>
              <a:cxnLst/>
              <a:rect l="l" t="t" r="r" b="b"/>
              <a:pathLst>
                <a:path w="2591" h="2641" extrusionOk="0">
                  <a:moveTo>
                    <a:pt x="2204" y="2068"/>
                  </a:moveTo>
                  <a:cubicBezTo>
                    <a:pt x="2201" y="2068"/>
                    <a:pt x="2199" y="2069"/>
                    <a:pt x="2197" y="2069"/>
                  </a:cubicBezTo>
                  <a:lnTo>
                    <a:pt x="2197" y="2069"/>
                  </a:lnTo>
                  <a:cubicBezTo>
                    <a:pt x="2199" y="2069"/>
                    <a:pt x="2201" y="2068"/>
                    <a:pt x="2204" y="2068"/>
                  </a:cubicBezTo>
                  <a:close/>
                  <a:moveTo>
                    <a:pt x="2358" y="0"/>
                  </a:moveTo>
                  <a:lnTo>
                    <a:pt x="2358" y="0"/>
                  </a:lnTo>
                  <a:cubicBezTo>
                    <a:pt x="1721" y="348"/>
                    <a:pt x="986" y="541"/>
                    <a:pt x="445" y="1044"/>
                  </a:cubicBezTo>
                  <a:cubicBezTo>
                    <a:pt x="97" y="1411"/>
                    <a:pt x="1" y="1933"/>
                    <a:pt x="175" y="2416"/>
                  </a:cubicBezTo>
                  <a:cubicBezTo>
                    <a:pt x="229" y="2586"/>
                    <a:pt x="418" y="2641"/>
                    <a:pt x="639" y="2641"/>
                  </a:cubicBezTo>
                  <a:cubicBezTo>
                    <a:pt x="1047" y="2641"/>
                    <a:pt x="1566" y="2454"/>
                    <a:pt x="1566" y="2454"/>
                  </a:cubicBezTo>
                  <a:cubicBezTo>
                    <a:pt x="1719" y="2263"/>
                    <a:pt x="1948" y="2128"/>
                    <a:pt x="2197" y="2069"/>
                  </a:cubicBezTo>
                  <a:lnTo>
                    <a:pt x="2197" y="2069"/>
                  </a:lnTo>
                  <a:cubicBezTo>
                    <a:pt x="2007" y="2114"/>
                    <a:pt x="1817" y="2132"/>
                    <a:pt x="1626" y="2132"/>
                  </a:cubicBezTo>
                  <a:cubicBezTo>
                    <a:pt x="1490" y="2132"/>
                    <a:pt x="1354" y="2123"/>
                    <a:pt x="1218" y="2107"/>
                  </a:cubicBezTo>
                  <a:cubicBezTo>
                    <a:pt x="1643" y="1797"/>
                    <a:pt x="2107" y="1508"/>
                    <a:pt x="2590" y="1295"/>
                  </a:cubicBezTo>
                  <a:cubicBezTo>
                    <a:pt x="2504" y="1281"/>
                    <a:pt x="2420" y="1274"/>
                    <a:pt x="2336" y="1274"/>
                  </a:cubicBezTo>
                  <a:cubicBezTo>
                    <a:pt x="1738" y="1274"/>
                    <a:pt x="1185" y="1611"/>
                    <a:pt x="677" y="1933"/>
                  </a:cubicBezTo>
                  <a:cubicBezTo>
                    <a:pt x="754" y="1488"/>
                    <a:pt x="1102" y="1160"/>
                    <a:pt x="1431" y="850"/>
                  </a:cubicBezTo>
                  <a:lnTo>
                    <a:pt x="23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00"/>
            <p:cNvSpPr/>
            <p:nvPr/>
          </p:nvSpPr>
          <p:spPr>
            <a:xfrm>
              <a:off x="7607825" y="2265725"/>
              <a:ext cx="25" cy="500"/>
            </a:xfrm>
            <a:custGeom>
              <a:avLst/>
              <a:gdLst/>
              <a:ahLst/>
              <a:cxnLst/>
              <a:rect l="l" t="t" r="r" b="b"/>
              <a:pathLst>
                <a:path w="1" h="20" extrusionOk="0">
                  <a:moveTo>
                    <a:pt x="0" y="19"/>
                  </a:moveTo>
                  <a:lnTo>
                    <a:pt x="0" y="0"/>
                  </a:lnTo>
                  <a:close/>
                </a:path>
              </a:pathLst>
            </a:custGeom>
            <a:solidFill>
              <a:srgbClr val="C1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00"/>
            <p:cNvSpPr/>
            <p:nvPr/>
          </p:nvSpPr>
          <p:spPr>
            <a:xfrm>
              <a:off x="7492350" y="2128775"/>
              <a:ext cx="39050" cy="40075"/>
            </a:xfrm>
            <a:custGeom>
              <a:avLst/>
              <a:gdLst/>
              <a:ahLst/>
              <a:cxnLst/>
              <a:rect l="l" t="t" r="r" b="b"/>
              <a:pathLst>
                <a:path w="1562" h="1603" extrusionOk="0">
                  <a:moveTo>
                    <a:pt x="769" y="1"/>
                  </a:moveTo>
                  <a:cubicBezTo>
                    <a:pt x="631" y="1"/>
                    <a:pt x="494" y="57"/>
                    <a:pt x="387" y="164"/>
                  </a:cubicBezTo>
                  <a:cubicBezTo>
                    <a:pt x="252" y="338"/>
                    <a:pt x="136" y="531"/>
                    <a:pt x="97" y="763"/>
                  </a:cubicBezTo>
                  <a:cubicBezTo>
                    <a:pt x="1" y="1014"/>
                    <a:pt x="20" y="1285"/>
                    <a:pt x="117" y="1555"/>
                  </a:cubicBezTo>
                  <a:cubicBezTo>
                    <a:pt x="141" y="1587"/>
                    <a:pt x="178" y="1603"/>
                    <a:pt x="217" y="1603"/>
                  </a:cubicBezTo>
                  <a:cubicBezTo>
                    <a:pt x="271" y="1603"/>
                    <a:pt x="326" y="1573"/>
                    <a:pt x="348" y="1517"/>
                  </a:cubicBezTo>
                  <a:cubicBezTo>
                    <a:pt x="387" y="1343"/>
                    <a:pt x="348" y="1149"/>
                    <a:pt x="387" y="956"/>
                  </a:cubicBezTo>
                  <a:cubicBezTo>
                    <a:pt x="406" y="782"/>
                    <a:pt x="464" y="608"/>
                    <a:pt x="561" y="454"/>
                  </a:cubicBezTo>
                  <a:cubicBezTo>
                    <a:pt x="580" y="396"/>
                    <a:pt x="638" y="357"/>
                    <a:pt x="696" y="318"/>
                  </a:cubicBezTo>
                  <a:cubicBezTo>
                    <a:pt x="713" y="313"/>
                    <a:pt x="730" y="310"/>
                    <a:pt x="747" y="310"/>
                  </a:cubicBezTo>
                  <a:cubicBezTo>
                    <a:pt x="788" y="310"/>
                    <a:pt x="829" y="324"/>
                    <a:pt x="870" y="338"/>
                  </a:cubicBezTo>
                  <a:cubicBezTo>
                    <a:pt x="986" y="396"/>
                    <a:pt x="1083" y="531"/>
                    <a:pt x="1102" y="666"/>
                  </a:cubicBezTo>
                  <a:cubicBezTo>
                    <a:pt x="1179" y="898"/>
                    <a:pt x="1160" y="1130"/>
                    <a:pt x="1199" y="1343"/>
                  </a:cubicBezTo>
                  <a:cubicBezTo>
                    <a:pt x="1222" y="1437"/>
                    <a:pt x="1290" y="1477"/>
                    <a:pt x="1359" y="1477"/>
                  </a:cubicBezTo>
                  <a:cubicBezTo>
                    <a:pt x="1460" y="1477"/>
                    <a:pt x="1562" y="1392"/>
                    <a:pt x="1527" y="1265"/>
                  </a:cubicBezTo>
                  <a:cubicBezTo>
                    <a:pt x="1489" y="1014"/>
                    <a:pt x="1489" y="782"/>
                    <a:pt x="1411" y="570"/>
                  </a:cubicBezTo>
                  <a:cubicBezTo>
                    <a:pt x="1353" y="338"/>
                    <a:pt x="1218" y="164"/>
                    <a:pt x="1025" y="67"/>
                  </a:cubicBezTo>
                  <a:cubicBezTo>
                    <a:pt x="943" y="23"/>
                    <a:pt x="856" y="1"/>
                    <a:pt x="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00"/>
            <p:cNvSpPr/>
            <p:nvPr/>
          </p:nvSpPr>
          <p:spPr>
            <a:xfrm>
              <a:off x="7602500" y="2127425"/>
              <a:ext cx="36750" cy="39750"/>
            </a:xfrm>
            <a:custGeom>
              <a:avLst/>
              <a:gdLst/>
              <a:ahLst/>
              <a:cxnLst/>
              <a:rect l="l" t="t" r="r" b="b"/>
              <a:pathLst>
                <a:path w="1470" h="1590" extrusionOk="0">
                  <a:moveTo>
                    <a:pt x="761" y="0"/>
                  </a:moveTo>
                  <a:cubicBezTo>
                    <a:pt x="649" y="0"/>
                    <a:pt x="536" y="39"/>
                    <a:pt x="445" y="121"/>
                  </a:cubicBezTo>
                  <a:cubicBezTo>
                    <a:pt x="290" y="256"/>
                    <a:pt x="174" y="450"/>
                    <a:pt x="116" y="643"/>
                  </a:cubicBezTo>
                  <a:cubicBezTo>
                    <a:pt x="39" y="875"/>
                    <a:pt x="1" y="1126"/>
                    <a:pt x="20" y="1377"/>
                  </a:cubicBezTo>
                  <a:cubicBezTo>
                    <a:pt x="20" y="1435"/>
                    <a:pt x="58" y="1474"/>
                    <a:pt x="116" y="1493"/>
                  </a:cubicBezTo>
                  <a:cubicBezTo>
                    <a:pt x="131" y="1498"/>
                    <a:pt x="147" y="1501"/>
                    <a:pt x="162" y="1501"/>
                  </a:cubicBezTo>
                  <a:cubicBezTo>
                    <a:pt x="209" y="1501"/>
                    <a:pt x="257" y="1479"/>
                    <a:pt x="271" y="1435"/>
                  </a:cubicBezTo>
                  <a:lnTo>
                    <a:pt x="310" y="1435"/>
                  </a:lnTo>
                  <a:cubicBezTo>
                    <a:pt x="329" y="1397"/>
                    <a:pt x="348" y="1358"/>
                    <a:pt x="368" y="1300"/>
                  </a:cubicBezTo>
                  <a:cubicBezTo>
                    <a:pt x="387" y="1242"/>
                    <a:pt x="406" y="1203"/>
                    <a:pt x="406" y="1145"/>
                  </a:cubicBezTo>
                  <a:cubicBezTo>
                    <a:pt x="426" y="1068"/>
                    <a:pt x="445" y="991"/>
                    <a:pt x="464" y="894"/>
                  </a:cubicBezTo>
                  <a:cubicBezTo>
                    <a:pt x="484" y="817"/>
                    <a:pt x="503" y="740"/>
                    <a:pt x="542" y="662"/>
                  </a:cubicBezTo>
                  <a:lnTo>
                    <a:pt x="542" y="643"/>
                  </a:lnTo>
                  <a:cubicBezTo>
                    <a:pt x="542" y="624"/>
                    <a:pt x="561" y="604"/>
                    <a:pt x="561" y="585"/>
                  </a:cubicBezTo>
                  <a:cubicBezTo>
                    <a:pt x="561" y="566"/>
                    <a:pt x="580" y="546"/>
                    <a:pt x="580" y="546"/>
                  </a:cubicBezTo>
                  <a:lnTo>
                    <a:pt x="600" y="527"/>
                  </a:lnTo>
                  <a:cubicBezTo>
                    <a:pt x="600" y="527"/>
                    <a:pt x="612" y="502"/>
                    <a:pt x="607" y="502"/>
                  </a:cubicBezTo>
                  <a:lnTo>
                    <a:pt x="607" y="502"/>
                  </a:lnTo>
                  <a:cubicBezTo>
                    <a:pt x="606" y="502"/>
                    <a:pt x="603" y="504"/>
                    <a:pt x="600" y="508"/>
                  </a:cubicBezTo>
                  <a:cubicBezTo>
                    <a:pt x="638" y="450"/>
                    <a:pt x="696" y="392"/>
                    <a:pt x="754" y="372"/>
                  </a:cubicBezTo>
                  <a:lnTo>
                    <a:pt x="831" y="372"/>
                  </a:lnTo>
                  <a:cubicBezTo>
                    <a:pt x="819" y="372"/>
                    <a:pt x="831" y="381"/>
                    <a:pt x="836" y="381"/>
                  </a:cubicBezTo>
                  <a:cubicBezTo>
                    <a:pt x="838" y="381"/>
                    <a:pt x="838" y="379"/>
                    <a:pt x="832" y="373"/>
                  </a:cubicBezTo>
                  <a:lnTo>
                    <a:pt x="832" y="373"/>
                  </a:lnTo>
                  <a:cubicBezTo>
                    <a:pt x="847" y="388"/>
                    <a:pt x="863" y="416"/>
                    <a:pt x="868" y="416"/>
                  </a:cubicBezTo>
                  <a:cubicBezTo>
                    <a:pt x="869" y="416"/>
                    <a:pt x="870" y="415"/>
                    <a:pt x="870" y="411"/>
                  </a:cubicBezTo>
                  <a:cubicBezTo>
                    <a:pt x="870" y="411"/>
                    <a:pt x="889" y="430"/>
                    <a:pt x="889" y="450"/>
                  </a:cubicBezTo>
                  <a:cubicBezTo>
                    <a:pt x="909" y="488"/>
                    <a:pt x="928" y="527"/>
                    <a:pt x="947" y="566"/>
                  </a:cubicBezTo>
                  <a:cubicBezTo>
                    <a:pt x="986" y="643"/>
                    <a:pt x="1005" y="720"/>
                    <a:pt x="1025" y="798"/>
                  </a:cubicBezTo>
                  <a:cubicBezTo>
                    <a:pt x="1063" y="894"/>
                    <a:pt x="1083" y="991"/>
                    <a:pt x="1083" y="1087"/>
                  </a:cubicBezTo>
                  <a:lnTo>
                    <a:pt x="1083" y="1416"/>
                  </a:lnTo>
                  <a:cubicBezTo>
                    <a:pt x="1083" y="1493"/>
                    <a:pt x="1160" y="1571"/>
                    <a:pt x="1237" y="1590"/>
                  </a:cubicBezTo>
                  <a:cubicBezTo>
                    <a:pt x="1334" y="1590"/>
                    <a:pt x="1411" y="1551"/>
                    <a:pt x="1431" y="1455"/>
                  </a:cubicBezTo>
                  <a:cubicBezTo>
                    <a:pt x="1469" y="1223"/>
                    <a:pt x="1450" y="991"/>
                    <a:pt x="1392" y="759"/>
                  </a:cubicBezTo>
                  <a:cubicBezTo>
                    <a:pt x="1353" y="527"/>
                    <a:pt x="1257" y="314"/>
                    <a:pt x="1102" y="141"/>
                  </a:cubicBezTo>
                  <a:cubicBezTo>
                    <a:pt x="1010" y="49"/>
                    <a:pt x="886" y="0"/>
                    <a:pt x="7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00"/>
            <p:cNvSpPr/>
            <p:nvPr/>
          </p:nvSpPr>
          <p:spPr>
            <a:xfrm>
              <a:off x="7567725" y="2210525"/>
              <a:ext cx="8700" cy="41575"/>
            </a:xfrm>
            <a:custGeom>
              <a:avLst/>
              <a:gdLst/>
              <a:ahLst/>
              <a:cxnLst/>
              <a:rect l="l" t="t" r="r" b="b"/>
              <a:pathLst>
                <a:path w="348" h="1663" extrusionOk="0">
                  <a:moveTo>
                    <a:pt x="155" y="0"/>
                  </a:moveTo>
                  <a:cubicBezTo>
                    <a:pt x="106" y="0"/>
                    <a:pt x="58" y="34"/>
                    <a:pt x="58" y="102"/>
                  </a:cubicBezTo>
                  <a:lnTo>
                    <a:pt x="39" y="102"/>
                  </a:lnTo>
                  <a:cubicBezTo>
                    <a:pt x="39" y="179"/>
                    <a:pt x="19" y="237"/>
                    <a:pt x="0" y="295"/>
                  </a:cubicBezTo>
                  <a:cubicBezTo>
                    <a:pt x="0" y="372"/>
                    <a:pt x="0" y="411"/>
                    <a:pt x="0" y="469"/>
                  </a:cubicBezTo>
                  <a:lnTo>
                    <a:pt x="0" y="836"/>
                  </a:lnTo>
                  <a:lnTo>
                    <a:pt x="0" y="1203"/>
                  </a:lnTo>
                  <a:cubicBezTo>
                    <a:pt x="0" y="1338"/>
                    <a:pt x="0" y="1454"/>
                    <a:pt x="39" y="1590"/>
                  </a:cubicBezTo>
                  <a:cubicBezTo>
                    <a:pt x="68" y="1638"/>
                    <a:pt x="121" y="1662"/>
                    <a:pt x="174" y="1662"/>
                  </a:cubicBezTo>
                  <a:cubicBezTo>
                    <a:pt x="227" y="1662"/>
                    <a:pt x="280" y="1638"/>
                    <a:pt x="309" y="1590"/>
                  </a:cubicBezTo>
                  <a:cubicBezTo>
                    <a:pt x="348" y="1474"/>
                    <a:pt x="348" y="1338"/>
                    <a:pt x="329" y="1223"/>
                  </a:cubicBezTo>
                  <a:lnTo>
                    <a:pt x="329" y="836"/>
                  </a:lnTo>
                  <a:cubicBezTo>
                    <a:pt x="329" y="701"/>
                    <a:pt x="329" y="604"/>
                    <a:pt x="309" y="488"/>
                  </a:cubicBezTo>
                  <a:cubicBezTo>
                    <a:pt x="309" y="430"/>
                    <a:pt x="309" y="353"/>
                    <a:pt x="290" y="295"/>
                  </a:cubicBezTo>
                  <a:cubicBezTo>
                    <a:pt x="271" y="237"/>
                    <a:pt x="271" y="179"/>
                    <a:pt x="251" y="102"/>
                  </a:cubicBezTo>
                  <a:cubicBezTo>
                    <a:pt x="251" y="34"/>
                    <a:pt x="203" y="0"/>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00"/>
            <p:cNvSpPr/>
            <p:nvPr/>
          </p:nvSpPr>
          <p:spPr>
            <a:xfrm>
              <a:off x="7516575" y="2409200"/>
              <a:ext cx="50200" cy="97000"/>
            </a:xfrm>
            <a:custGeom>
              <a:avLst/>
              <a:gdLst/>
              <a:ahLst/>
              <a:cxnLst/>
              <a:rect l="l" t="t" r="r" b="b"/>
              <a:pathLst>
                <a:path w="2008" h="3880" extrusionOk="0">
                  <a:moveTo>
                    <a:pt x="423" y="0"/>
                  </a:moveTo>
                  <a:lnTo>
                    <a:pt x="423" y="0"/>
                  </a:lnTo>
                  <a:cubicBezTo>
                    <a:pt x="635" y="1083"/>
                    <a:pt x="906" y="2203"/>
                    <a:pt x="790" y="3305"/>
                  </a:cubicBezTo>
                  <a:cubicBezTo>
                    <a:pt x="740" y="3302"/>
                    <a:pt x="684" y="3300"/>
                    <a:pt x="628" y="3300"/>
                  </a:cubicBezTo>
                  <a:cubicBezTo>
                    <a:pt x="336" y="3300"/>
                    <a:pt x="1" y="3355"/>
                    <a:pt x="17" y="3614"/>
                  </a:cubicBezTo>
                  <a:cubicBezTo>
                    <a:pt x="36" y="3827"/>
                    <a:pt x="520" y="3880"/>
                    <a:pt x="998" y="3880"/>
                  </a:cubicBezTo>
                  <a:cubicBezTo>
                    <a:pt x="1476" y="3880"/>
                    <a:pt x="1950" y="3827"/>
                    <a:pt x="1950" y="3827"/>
                  </a:cubicBezTo>
                  <a:lnTo>
                    <a:pt x="1930" y="3614"/>
                  </a:lnTo>
                  <a:lnTo>
                    <a:pt x="1969" y="3614"/>
                  </a:lnTo>
                  <a:cubicBezTo>
                    <a:pt x="1930" y="2532"/>
                    <a:pt x="1950" y="1430"/>
                    <a:pt x="2008" y="329"/>
                  </a:cubicBezTo>
                  <a:lnTo>
                    <a:pt x="4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00"/>
            <p:cNvSpPr/>
            <p:nvPr/>
          </p:nvSpPr>
          <p:spPr>
            <a:xfrm>
              <a:off x="7591875" y="2403400"/>
              <a:ext cx="49300" cy="107275"/>
            </a:xfrm>
            <a:custGeom>
              <a:avLst/>
              <a:gdLst/>
              <a:ahLst/>
              <a:cxnLst/>
              <a:rect l="l" t="t" r="r" b="b"/>
              <a:pathLst>
                <a:path w="1972" h="4291" extrusionOk="0">
                  <a:moveTo>
                    <a:pt x="1682" y="1"/>
                  </a:moveTo>
                  <a:lnTo>
                    <a:pt x="116" y="387"/>
                  </a:lnTo>
                  <a:cubicBezTo>
                    <a:pt x="136" y="1121"/>
                    <a:pt x="0" y="1952"/>
                    <a:pt x="116" y="2706"/>
                  </a:cubicBezTo>
                  <a:lnTo>
                    <a:pt x="136" y="4155"/>
                  </a:lnTo>
                  <a:lnTo>
                    <a:pt x="1083" y="4233"/>
                  </a:lnTo>
                  <a:lnTo>
                    <a:pt x="1971" y="4291"/>
                  </a:lnTo>
                  <a:cubicBezTo>
                    <a:pt x="1971" y="4291"/>
                    <a:pt x="1875" y="3769"/>
                    <a:pt x="1121" y="3576"/>
                  </a:cubicBezTo>
                  <a:cubicBezTo>
                    <a:pt x="1237" y="2377"/>
                    <a:pt x="1430" y="1179"/>
                    <a:pt x="1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6" name="Google Shape;2746;p100"/>
          <p:cNvGrpSpPr/>
          <p:nvPr/>
        </p:nvGrpSpPr>
        <p:grpSpPr>
          <a:xfrm>
            <a:off x="4347664" y="3381832"/>
            <a:ext cx="556947" cy="852960"/>
            <a:chOff x="5042525" y="3574825"/>
            <a:chExt cx="396150" cy="606700"/>
          </a:xfrm>
        </p:grpSpPr>
        <p:sp>
          <p:nvSpPr>
            <p:cNvPr id="2747" name="Google Shape;2747;p100"/>
            <p:cNvSpPr/>
            <p:nvPr/>
          </p:nvSpPr>
          <p:spPr>
            <a:xfrm>
              <a:off x="5300475" y="3574825"/>
              <a:ext cx="81675" cy="223825"/>
            </a:xfrm>
            <a:custGeom>
              <a:avLst/>
              <a:gdLst/>
              <a:ahLst/>
              <a:cxnLst/>
              <a:rect l="l" t="t" r="r" b="b"/>
              <a:pathLst>
                <a:path w="3267" h="8953" extrusionOk="0">
                  <a:moveTo>
                    <a:pt x="2426" y="0"/>
                  </a:moveTo>
                  <a:cubicBezTo>
                    <a:pt x="2315" y="0"/>
                    <a:pt x="2210" y="41"/>
                    <a:pt x="2146" y="121"/>
                  </a:cubicBezTo>
                  <a:cubicBezTo>
                    <a:pt x="1025" y="952"/>
                    <a:pt x="271" y="2208"/>
                    <a:pt x="78" y="3600"/>
                  </a:cubicBezTo>
                  <a:cubicBezTo>
                    <a:pt x="20" y="4276"/>
                    <a:pt x="1" y="4972"/>
                    <a:pt x="59" y="5648"/>
                  </a:cubicBezTo>
                  <a:lnTo>
                    <a:pt x="213" y="8547"/>
                  </a:lnTo>
                  <a:lnTo>
                    <a:pt x="1411" y="8952"/>
                  </a:lnTo>
                  <a:cubicBezTo>
                    <a:pt x="1411" y="8952"/>
                    <a:pt x="1605" y="8547"/>
                    <a:pt x="1972" y="7503"/>
                  </a:cubicBezTo>
                  <a:cubicBezTo>
                    <a:pt x="2764" y="5203"/>
                    <a:pt x="3267" y="2730"/>
                    <a:pt x="2706" y="353"/>
                  </a:cubicBezTo>
                  <a:cubicBezTo>
                    <a:pt x="2687" y="218"/>
                    <a:pt x="2629" y="63"/>
                    <a:pt x="2494" y="5"/>
                  </a:cubicBezTo>
                  <a:cubicBezTo>
                    <a:pt x="2471" y="2"/>
                    <a:pt x="2448" y="0"/>
                    <a:pt x="2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00"/>
            <p:cNvSpPr/>
            <p:nvPr/>
          </p:nvSpPr>
          <p:spPr>
            <a:xfrm>
              <a:off x="5273425" y="4066975"/>
              <a:ext cx="118400" cy="68400"/>
            </a:xfrm>
            <a:custGeom>
              <a:avLst/>
              <a:gdLst/>
              <a:ahLst/>
              <a:cxnLst/>
              <a:rect l="l" t="t" r="r" b="b"/>
              <a:pathLst>
                <a:path w="4736" h="2736" extrusionOk="0">
                  <a:moveTo>
                    <a:pt x="1604" y="1"/>
                  </a:moveTo>
                  <a:cubicBezTo>
                    <a:pt x="715" y="1"/>
                    <a:pt x="1" y="2736"/>
                    <a:pt x="1" y="2736"/>
                  </a:cubicBezTo>
                  <a:lnTo>
                    <a:pt x="2725" y="2736"/>
                  </a:lnTo>
                  <a:lnTo>
                    <a:pt x="4252" y="2716"/>
                  </a:lnTo>
                  <a:cubicBezTo>
                    <a:pt x="4272" y="2720"/>
                    <a:pt x="4292" y="2721"/>
                    <a:pt x="4311" y="2721"/>
                  </a:cubicBezTo>
                  <a:cubicBezTo>
                    <a:pt x="4407" y="2721"/>
                    <a:pt x="4500" y="2684"/>
                    <a:pt x="4580" y="2620"/>
                  </a:cubicBezTo>
                  <a:cubicBezTo>
                    <a:pt x="4735" y="2407"/>
                    <a:pt x="4445" y="2156"/>
                    <a:pt x="4194" y="2078"/>
                  </a:cubicBezTo>
                  <a:cubicBezTo>
                    <a:pt x="3761" y="1938"/>
                    <a:pt x="3311" y="1874"/>
                    <a:pt x="2855" y="1874"/>
                  </a:cubicBezTo>
                  <a:cubicBezTo>
                    <a:pt x="2619" y="1874"/>
                    <a:pt x="2382" y="1891"/>
                    <a:pt x="2146" y="1924"/>
                  </a:cubicBezTo>
                  <a:cubicBezTo>
                    <a:pt x="2590" y="1421"/>
                    <a:pt x="2455" y="591"/>
                    <a:pt x="1952" y="146"/>
                  </a:cubicBezTo>
                  <a:cubicBezTo>
                    <a:pt x="1834" y="45"/>
                    <a:pt x="1718" y="1"/>
                    <a:pt x="1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00"/>
            <p:cNvSpPr/>
            <p:nvPr/>
          </p:nvSpPr>
          <p:spPr>
            <a:xfrm>
              <a:off x="5247350" y="3776325"/>
              <a:ext cx="191325" cy="158075"/>
            </a:xfrm>
            <a:custGeom>
              <a:avLst/>
              <a:gdLst/>
              <a:ahLst/>
              <a:cxnLst/>
              <a:rect l="l" t="t" r="r" b="b"/>
              <a:pathLst>
                <a:path w="7653" h="6323" extrusionOk="0">
                  <a:moveTo>
                    <a:pt x="2451" y="0"/>
                  </a:moveTo>
                  <a:cubicBezTo>
                    <a:pt x="1703" y="0"/>
                    <a:pt x="950" y="293"/>
                    <a:pt x="522" y="912"/>
                  </a:cubicBezTo>
                  <a:cubicBezTo>
                    <a:pt x="213" y="1433"/>
                    <a:pt x="58" y="2013"/>
                    <a:pt x="58" y="2612"/>
                  </a:cubicBezTo>
                  <a:cubicBezTo>
                    <a:pt x="0" y="3810"/>
                    <a:pt x="155" y="5028"/>
                    <a:pt x="541" y="6168"/>
                  </a:cubicBezTo>
                  <a:lnTo>
                    <a:pt x="3305" y="6284"/>
                  </a:lnTo>
                  <a:cubicBezTo>
                    <a:pt x="3536" y="6303"/>
                    <a:pt x="3768" y="6323"/>
                    <a:pt x="4000" y="6323"/>
                  </a:cubicBezTo>
                  <a:cubicBezTo>
                    <a:pt x="4889" y="6303"/>
                    <a:pt x="5778" y="6110"/>
                    <a:pt x="6609" y="5762"/>
                  </a:cubicBezTo>
                  <a:cubicBezTo>
                    <a:pt x="6783" y="5704"/>
                    <a:pt x="6976" y="5608"/>
                    <a:pt x="7131" y="5530"/>
                  </a:cubicBezTo>
                  <a:cubicBezTo>
                    <a:pt x="7305" y="5453"/>
                    <a:pt x="7440" y="5337"/>
                    <a:pt x="7537" y="5182"/>
                  </a:cubicBezTo>
                  <a:cubicBezTo>
                    <a:pt x="7556" y="5182"/>
                    <a:pt x="7556" y="5163"/>
                    <a:pt x="7575" y="5144"/>
                  </a:cubicBezTo>
                  <a:cubicBezTo>
                    <a:pt x="7633" y="4951"/>
                    <a:pt x="7652" y="4757"/>
                    <a:pt x="7595" y="4564"/>
                  </a:cubicBezTo>
                  <a:cubicBezTo>
                    <a:pt x="7575" y="4448"/>
                    <a:pt x="7556" y="4332"/>
                    <a:pt x="7517" y="4216"/>
                  </a:cubicBezTo>
                  <a:cubicBezTo>
                    <a:pt x="7169" y="3037"/>
                    <a:pt x="6261" y="2091"/>
                    <a:pt x="5314" y="1337"/>
                  </a:cubicBezTo>
                  <a:cubicBezTo>
                    <a:pt x="4599" y="757"/>
                    <a:pt x="3826" y="216"/>
                    <a:pt x="2937" y="42"/>
                  </a:cubicBezTo>
                  <a:cubicBezTo>
                    <a:pt x="2778" y="14"/>
                    <a:pt x="2614" y="0"/>
                    <a:pt x="2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00"/>
            <p:cNvSpPr/>
            <p:nvPr/>
          </p:nvSpPr>
          <p:spPr>
            <a:xfrm>
              <a:off x="5338650" y="3873075"/>
              <a:ext cx="74425" cy="61325"/>
            </a:xfrm>
            <a:custGeom>
              <a:avLst/>
              <a:gdLst/>
              <a:ahLst/>
              <a:cxnLst/>
              <a:rect l="l" t="t" r="r" b="b"/>
              <a:pathLst>
                <a:path w="2977" h="2453" extrusionOk="0">
                  <a:moveTo>
                    <a:pt x="1368" y="1"/>
                  </a:moveTo>
                  <a:cubicBezTo>
                    <a:pt x="1292" y="1"/>
                    <a:pt x="1216" y="6"/>
                    <a:pt x="1140" y="18"/>
                  </a:cubicBezTo>
                  <a:cubicBezTo>
                    <a:pt x="619" y="114"/>
                    <a:pt x="194" y="501"/>
                    <a:pt x="58" y="1023"/>
                  </a:cubicBezTo>
                  <a:cubicBezTo>
                    <a:pt x="20" y="1196"/>
                    <a:pt x="0" y="1390"/>
                    <a:pt x="20" y="1564"/>
                  </a:cubicBezTo>
                  <a:cubicBezTo>
                    <a:pt x="20" y="1796"/>
                    <a:pt x="58" y="2027"/>
                    <a:pt x="155" y="2221"/>
                  </a:cubicBezTo>
                  <a:cubicBezTo>
                    <a:pt x="194" y="2317"/>
                    <a:pt x="252" y="2395"/>
                    <a:pt x="329" y="2453"/>
                  </a:cubicBezTo>
                  <a:lnTo>
                    <a:pt x="348" y="2453"/>
                  </a:lnTo>
                  <a:cubicBezTo>
                    <a:pt x="1237" y="2453"/>
                    <a:pt x="2126" y="2259"/>
                    <a:pt x="2957" y="1911"/>
                  </a:cubicBezTo>
                  <a:cubicBezTo>
                    <a:pt x="2976" y="1699"/>
                    <a:pt x="2938" y="1506"/>
                    <a:pt x="2899" y="1332"/>
                  </a:cubicBezTo>
                  <a:cubicBezTo>
                    <a:pt x="2860" y="1196"/>
                    <a:pt x="2822" y="1081"/>
                    <a:pt x="2783" y="984"/>
                  </a:cubicBezTo>
                  <a:cubicBezTo>
                    <a:pt x="2744" y="887"/>
                    <a:pt x="2725" y="791"/>
                    <a:pt x="2667" y="713"/>
                  </a:cubicBezTo>
                  <a:cubicBezTo>
                    <a:pt x="2628" y="655"/>
                    <a:pt x="2590" y="597"/>
                    <a:pt x="2532" y="539"/>
                  </a:cubicBezTo>
                  <a:cubicBezTo>
                    <a:pt x="2251" y="193"/>
                    <a:pt x="1815" y="1"/>
                    <a:pt x="1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00"/>
            <p:cNvSpPr/>
            <p:nvPr/>
          </p:nvSpPr>
          <p:spPr>
            <a:xfrm>
              <a:off x="5144925" y="3579000"/>
              <a:ext cx="135775" cy="241875"/>
            </a:xfrm>
            <a:custGeom>
              <a:avLst/>
              <a:gdLst/>
              <a:ahLst/>
              <a:cxnLst/>
              <a:rect l="l" t="t" r="r" b="b"/>
              <a:pathLst>
                <a:path w="5431" h="9675" extrusionOk="0">
                  <a:moveTo>
                    <a:pt x="1302" y="0"/>
                  </a:moveTo>
                  <a:cubicBezTo>
                    <a:pt x="1055" y="0"/>
                    <a:pt x="813" y="129"/>
                    <a:pt x="677" y="341"/>
                  </a:cubicBezTo>
                  <a:cubicBezTo>
                    <a:pt x="503" y="631"/>
                    <a:pt x="406" y="940"/>
                    <a:pt x="387" y="1268"/>
                  </a:cubicBezTo>
                  <a:cubicBezTo>
                    <a:pt x="0" y="4592"/>
                    <a:pt x="1875" y="7974"/>
                    <a:pt x="4657" y="9674"/>
                  </a:cubicBezTo>
                  <a:lnTo>
                    <a:pt x="5430" y="8650"/>
                  </a:lnTo>
                  <a:cubicBezTo>
                    <a:pt x="5256" y="5539"/>
                    <a:pt x="4000" y="2582"/>
                    <a:pt x="1855" y="302"/>
                  </a:cubicBezTo>
                  <a:cubicBezTo>
                    <a:pt x="1759" y="186"/>
                    <a:pt x="1643" y="109"/>
                    <a:pt x="1508" y="31"/>
                  </a:cubicBezTo>
                  <a:cubicBezTo>
                    <a:pt x="1440" y="10"/>
                    <a:pt x="1371" y="0"/>
                    <a:pt x="1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00"/>
            <p:cNvSpPr/>
            <p:nvPr/>
          </p:nvSpPr>
          <p:spPr>
            <a:xfrm>
              <a:off x="5113525" y="3900825"/>
              <a:ext cx="151225" cy="280700"/>
            </a:xfrm>
            <a:custGeom>
              <a:avLst/>
              <a:gdLst/>
              <a:ahLst/>
              <a:cxnLst/>
              <a:rect l="l" t="t" r="r" b="b"/>
              <a:pathLst>
                <a:path w="6049" h="11228" extrusionOk="0">
                  <a:moveTo>
                    <a:pt x="3870" y="0"/>
                  </a:moveTo>
                  <a:cubicBezTo>
                    <a:pt x="3312" y="0"/>
                    <a:pt x="2737" y="232"/>
                    <a:pt x="2300" y="608"/>
                  </a:cubicBezTo>
                  <a:cubicBezTo>
                    <a:pt x="1604" y="1207"/>
                    <a:pt x="1179" y="2077"/>
                    <a:pt x="850" y="2946"/>
                  </a:cubicBezTo>
                  <a:cubicBezTo>
                    <a:pt x="367" y="4222"/>
                    <a:pt x="0" y="5613"/>
                    <a:pt x="97" y="6966"/>
                  </a:cubicBezTo>
                  <a:cubicBezTo>
                    <a:pt x="213" y="8319"/>
                    <a:pt x="850" y="9729"/>
                    <a:pt x="1991" y="10425"/>
                  </a:cubicBezTo>
                  <a:cubicBezTo>
                    <a:pt x="2145" y="10522"/>
                    <a:pt x="2319" y="10580"/>
                    <a:pt x="2493" y="10599"/>
                  </a:cubicBezTo>
                  <a:cubicBezTo>
                    <a:pt x="2493" y="10599"/>
                    <a:pt x="1991" y="10831"/>
                    <a:pt x="2280" y="10985"/>
                  </a:cubicBezTo>
                  <a:cubicBezTo>
                    <a:pt x="2497" y="11101"/>
                    <a:pt x="4311" y="11227"/>
                    <a:pt x="5214" y="11227"/>
                  </a:cubicBezTo>
                  <a:cubicBezTo>
                    <a:pt x="5519" y="11227"/>
                    <a:pt x="5720" y="11213"/>
                    <a:pt x="5720" y="11179"/>
                  </a:cubicBezTo>
                  <a:cubicBezTo>
                    <a:pt x="5720" y="10174"/>
                    <a:pt x="4483" y="11082"/>
                    <a:pt x="3131" y="10212"/>
                  </a:cubicBezTo>
                  <a:cubicBezTo>
                    <a:pt x="4136" y="8531"/>
                    <a:pt x="4541" y="6560"/>
                    <a:pt x="4290" y="4608"/>
                  </a:cubicBezTo>
                  <a:cubicBezTo>
                    <a:pt x="4290" y="4492"/>
                    <a:pt x="4252" y="4376"/>
                    <a:pt x="4174" y="4280"/>
                  </a:cubicBezTo>
                  <a:cubicBezTo>
                    <a:pt x="4094" y="4216"/>
                    <a:pt x="4001" y="4178"/>
                    <a:pt x="3905" y="4178"/>
                  </a:cubicBezTo>
                  <a:cubicBezTo>
                    <a:pt x="3886" y="4178"/>
                    <a:pt x="3866" y="4180"/>
                    <a:pt x="3846" y="4183"/>
                  </a:cubicBezTo>
                  <a:cubicBezTo>
                    <a:pt x="3826" y="4183"/>
                    <a:pt x="3806" y="4183"/>
                    <a:pt x="3786" y="4183"/>
                  </a:cubicBezTo>
                  <a:cubicBezTo>
                    <a:pt x="3206" y="4183"/>
                    <a:pt x="2648" y="4380"/>
                    <a:pt x="2198" y="4727"/>
                  </a:cubicBezTo>
                  <a:lnTo>
                    <a:pt x="2198" y="4727"/>
                  </a:lnTo>
                  <a:lnTo>
                    <a:pt x="6049" y="859"/>
                  </a:lnTo>
                  <a:lnTo>
                    <a:pt x="6049" y="859"/>
                  </a:lnTo>
                  <a:cubicBezTo>
                    <a:pt x="6004" y="869"/>
                    <a:pt x="5961" y="873"/>
                    <a:pt x="5918" y="873"/>
                  </a:cubicBezTo>
                  <a:cubicBezTo>
                    <a:pt x="5514" y="873"/>
                    <a:pt x="5179" y="488"/>
                    <a:pt x="4812" y="260"/>
                  </a:cubicBezTo>
                  <a:cubicBezTo>
                    <a:pt x="4525" y="81"/>
                    <a:pt x="4200" y="0"/>
                    <a:pt x="3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00"/>
            <p:cNvSpPr/>
            <p:nvPr/>
          </p:nvSpPr>
          <p:spPr>
            <a:xfrm>
              <a:off x="5119800" y="3904425"/>
              <a:ext cx="231425" cy="253250"/>
            </a:xfrm>
            <a:custGeom>
              <a:avLst/>
              <a:gdLst/>
              <a:ahLst/>
              <a:cxnLst/>
              <a:rect l="l" t="t" r="r" b="b"/>
              <a:pathLst>
                <a:path w="9257" h="10130" extrusionOk="0">
                  <a:moveTo>
                    <a:pt x="3865" y="0"/>
                  </a:moveTo>
                  <a:cubicBezTo>
                    <a:pt x="2744" y="696"/>
                    <a:pt x="0" y="6609"/>
                    <a:pt x="2339" y="9122"/>
                  </a:cubicBezTo>
                  <a:cubicBezTo>
                    <a:pt x="3030" y="9883"/>
                    <a:pt x="3876" y="10129"/>
                    <a:pt x="4631" y="10129"/>
                  </a:cubicBezTo>
                  <a:cubicBezTo>
                    <a:pt x="5543" y="10129"/>
                    <a:pt x="6321" y="9771"/>
                    <a:pt x="6532" y="9527"/>
                  </a:cubicBezTo>
                  <a:cubicBezTo>
                    <a:pt x="7479" y="8407"/>
                    <a:pt x="8117" y="7015"/>
                    <a:pt x="8600" y="5605"/>
                  </a:cubicBezTo>
                  <a:cubicBezTo>
                    <a:pt x="9102" y="4194"/>
                    <a:pt x="9257" y="2609"/>
                    <a:pt x="8793" y="1199"/>
                  </a:cubicBezTo>
                  <a:cubicBezTo>
                    <a:pt x="8793" y="1141"/>
                    <a:pt x="8909" y="1121"/>
                    <a:pt x="8851" y="1121"/>
                  </a:cubicBezTo>
                  <a:lnTo>
                    <a:pt x="8252" y="967"/>
                  </a:lnTo>
                  <a:cubicBezTo>
                    <a:pt x="8213" y="986"/>
                    <a:pt x="8175" y="1005"/>
                    <a:pt x="8136" y="1005"/>
                  </a:cubicBezTo>
                  <a:cubicBezTo>
                    <a:pt x="7150" y="986"/>
                    <a:pt x="6184" y="870"/>
                    <a:pt x="5237" y="657"/>
                  </a:cubicBezTo>
                  <a:cubicBezTo>
                    <a:pt x="4754" y="561"/>
                    <a:pt x="4194" y="406"/>
                    <a:pt x="3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00"/>
            <p:cNvSpPr/>
            <p:nvPr/>
          </p:nvSpPr>
          <p:spPr>
            <a:xfrm>
              <a:off x="5218200" y="3993775"/>
              <a:ext cx="95350" cy="177950"/>
            </a:xfrm>
            <a:custGeom>
              <a:avLst/>
              <a:gdLst/>
              <a:ahLst/>
              <a:cxnLst/>
              <a:rect l="l" t="t" r="r" b="b"/>
              <a:pathLst>
                <a:path w="3814" h="7118" extrusionOk="0">
                  <a:moveTo>
                    <a:pt x="1330" y="1"/>
                  </a:moveTo>
                  <a:cubicBezTo>
                    <a:pt x="1" y="1"/>
                    <a:pt x="374" y="1818"/>
                    <a:pt x="374" y="1818"/>
                  </a:cubicBezTo>
                  <a:cubicBezTo>
                    <a:pt x="664" y="3383"/>
                    <a:pt x="953" y="4929"/>
                    <a:pt x="1243" y="6494"/>
                  </a:cubicBezTo>
                  <a:cubicBezTo>
                    <a:pt x="1263" y="6649"/>
                    <a:pt x="1321" y="6804"/>
                    <a:pt x="1437" y="6920"/>
                  </a:cubicBezTo>
                  <a:cubicBezTo>
                    <a:pt x="1553" y="7016"/>
                    <a:pt x="1688" y="7074"/>
                    <a:pt x="1823" y="7074"/>
                  </a:cubicBezTo>
                  <a:cubicBezTo>
                    <a:pt x="2074" y="7103"/>
                    <a:pt x="2325" y="7118"/>
                    <a:pt x="2574" y="7118"/>
                  </a:cubicBezTo>
                  <a:cubicBezTo>
                    <a:pt x="2823" y="7118"/>
                    <a:pt x="3069" y="7103"/>
                    <a:pt x="3311" y="7074"/>
                  </a:cubicBezTo>
                  <a:cubicBezTo>
                    <a:pt x="3446" y="6630"/>
                    <a:pt x="2731" y="6398"/>
                    <a:pt x="2306" y="6340"/>
                  </a:cubicBezTo>
                  <a:cubicBezTo>
                    <a:pt x="2306" y="6340"/>
                    <a:pt x="3813" y="601"/>
                    <a:pt x="1862" y="79"/>
                  </a:cubicBezTo>
                  <a:cubicBezTo>
                    <a:pt x="1660" y="25"/>
                    <a:pt x="1484" y="1"/>
                    <a:pt x="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00"/>
            <p:cNvSpPr/>
            <p:nvPr/>
          </p:nvSpPr>
          <p:spPr>
            <a:xfrm>
              <a:off x="5266675" y="3978525"/>
              <a:ext cx="59925" cy="173400"/>
            </a:xfrm>
            <a:custGeom>
              <a:avLst/>
              <a:gdLst/>
              <a:ahLst/>
              <a:cxnLst/>
              <a:rect l="l" t="t" r="r" b="b"/>
              <a:pathLst>
                <a:path w="2397" h="6936" extrusionOk="0">
                  <a:moveTo>
                    <a:pt x="888" y="0"/>
                  </a:moveTo>
                  <a:cubicBezTo>
                    <a:pt x="668" y="0"/>
                    <a:pt x="502" y="32"/>
                    <a:pt x="502" y="32"/>
                  </a:cubicBezTo>
                  <a:cubicBezTo>
                    <a:pt x="502" y="32"/>
                    <a:pt x="0" y="6138"/>
                    <a:pt x="174" y="6602"/>
                  </a:cubicBezTo>
                  <a:cubicBezTo>
                    <a:pt x="278" y="6880"/>
                    <a:pt x="376" y="6936"/>
                    <a:pt x="641" y="6936"/>
                  </a:cubicBezTo>
                  <a:cubicBezTo>
                    <a:pt x="819" y="6936"/>
                    <a:pt x="1071" y="6911"/>
                    <a:pt x="1449" y="6911"/>
                  </a:cubicBezTo>
                  <a:cubicBezTo>
                    <a:pt x="2396" y="6911"/>
                    <a:pt x="1990" y="6119"/>
                    <a:pt x="947" y="6119"/>
                  </a:cubicBezTo>
                  <a:cubicBezTo>
                    <a:pt x="676" y="6119"/>
                    <a:pt x="1874" y="2080"/>
                    <a:pt x="1952" y="921"/>
                  </a:cubicBezTo>
                  <a:cubicBezTo>
                    <a:pt x="2004" y="130"/>
                    <a:pt x="1335" y="0"/>
                    <a:pt x="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00"/>
            <p:cNvSpPr/>
            <p:nvPr/>
          </p:nvSpPr>
          <p:spPr>
            <a:xfrm>
              <a:off x="5042525" y="3991075"/>
              <a:ext cx="94700" cy="91850"/>
            </a:xfrm>
            <a:custGeom>
              <a:avLst/>
              <a:gdLst/>
              <a:ahLst/>
              <a:cxnLst/>
              <a:rect l="l" t="t" r="r" b="b"/>
              <a:pathLst>
                <a:path w="3788" h="3674" extrusionOk="0">
                  <a:moveTo>
                    <a:pt x="3210" y="0"/>
                  </a:moveTo>
                  <a:cubicBezTo>
                    <a:pt x="2845" y="0"/>
                    <a:pt x="2465" y="237"/>
                    <a:pt x="2388" y="610"/>
                  </a:cubicBezTo>
                  <a:lnTo>
                    <a:pt x="2388" y="610"/>
                  </a:lnTo>
                  <a:cubicBezTo>
                    <a:pt x="2396" y="360"/>
                    <a:pt x="2125" y="164"/>
                    <a:pt x="1869" y="164"/>
                  </a:cubicBezTo>
                  <a:cubicBezTo>
                    <a:pt x="1789" y="164"/>
                    <a:pt x="1710" y="183"/>
                    <a:pt x="1642" y="225"/>
                  </a:cubicBezTo>
                  <a:cubicBezTo>
                    <a:pt x="1314" y="419"/>
                    <a:pt x="1236" y="863"/>
                    <a:pt x="1275" y="1250"/>
                  </a:cubicBezTo>
                  <a:cubicBezTo>
                    <a:pt x="1237" y="1247"/>
                    <a:pt x="1201" y="1246"/>
                    <a:pt x="1166" y="1246"/>
                  </a:cubicBezTo>
                  <a:cubicBezTo>
                    <a:pt x="1" y="1246"/>
                    <a:pt x="340" y="2466"/>
                    <a:pt x="753" y="3066"/>
                  </a:cubicBezTo>
                  <a:cubicBezTo>
                    <a:pt x="1028" y="3485"/>
                    <a:pt x="1480" y="3673"/>
                    <a:pt x="1953" y="3673"/>
                  </a:cubicBezTo>
                  <a:cubicBezTo>
                    <a:pt x="2179" y="3673"/>
                    <a:pt x="2409" y="3630"/>
                    <a:pt x="2628" y="3549"/>
                  </a:cubicBezTo>
                  <a:cubicBezTo>
                    <a:pt x="3169" y="3356"/>
                    <a:pt x="3729" y="341"/>
                    <a:pt x="3729" y="341"/>
                  </a:cubicBezTo>
                  <a:lnTo>
                    <a:pt x="3787" y="283"/>
                  </a:lnTo>
                  <a:cubicBezTo>
                    <a:pt x="3647" y="87"/>
                    <a:pt x="3431" y="0"/>
                    <a:pt x="3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00"/>
            <p:cNvSpPr/>
            <p:nvPr/>
          </p:nvSpPr>
          <p:spPr>
            <a:xfrm>
              <a:off x="5144750" y="3992975"/>
              <a:ext cx="99225" cy="163200"/>
            </a:xfrm>
            <a:custGeom>
              <a:avLst/>
              <a:gdLst/>
              <a:ahLst/>
              <a:cxnLst/>
              <a:rect l="l" t="t" r="r" b="b"/>
              <a:pathLst>
                <a:path w="3969" h="6528" extrusionOk="0">
                  <a:moveTo>
                    <a:pt x="1795" y="0"/>
                  </a:moveTo>
                  <a:cubicBezTo>
                    <a:pt x="1150" y="0"/>
                    <a:pt x="523" y="252"/>
                    <a:pt x="46" y="729"/>
                  </a:cubicBezTo>
                  <a:cubicBezTo>
                    <a:pt x="1" y="775"/>
                    <a:pt x="50" y="844"/>
                    <a:pt x="101" y="844"/>
                  </a:cubicBezTo>
                  <a:cubicBezTo>
                    <a:pt x="116" y="844"/>
                    <a:pt x="130" y="838"/>
                    <a:pt x="143" y="826"/>
                  </a:cubicBezTo>
                  <a:cubicBezTo>
                    <a:pt x="592" y="423"/>
                    <a:pt x="1154" y="206"/>
                    <a:pt x="1737" y="206"/>
                  </a:cubicBezTo>
                  <a:cubicBezTo>
                    <a:pt x="1881" y="206"/>
                    <a:pt x="2026" y="219"/>
                    <a:pt x="2172" y="246"/>
                  </a:cubicBezTo>
                  <a:cubicBezTo>
                    <a:pt x="2558" y="285"/>
                    <a:pt x="2906" y="497"/>
                    <a:pt x="3138" y="787"/>
                  </a:cubicBezTo>
                  <a:cubicBezTo>
                    <a:pt x="3331" y="1135"/>
                    <a:pt x="3408" y="1560"/>
                    <a:pt x="3350" y="1947"/>
                  </a:cubicBezTo>
                  <a:cubicBezTo>
                    <a:pt x="3234" y="3551"/>
                    <a:pt x="2056" y="4826"/>
                    <a:pt x="1727" y="6353"/>
                  </a:cubicBezTo>
                  <a:cubicBezTo>
                    <a:pt x="1704" y="6458"/>
                    <a:pt x="1787" y="6528"/>
                    <a:pt x="1864" y="6528"/>
                  </a:cubicBezTo>
                  <a:cubicBezTo>
                    <a:pt x="1915" y="6528"/>
                    <a:pt x="1963" y="6498"/>
                    <a:pt x="1978" y="6430"/>
                  </a:cubicBezTo>
                  <a:cubicBezTo>
                    <a:pt x="2365" y="4691"/>
                    <a:pt x="3969" y="3087"/>
                    <a:pt x="3544" y="1212"/>
                  </a:cubicBezTo>
                  <a:cubicBezTo>
                    <a:pt x="3389" y="497"/>
                    <a:pt x="2771" y="111"/>
                    <a:pt x="2056" y="14"/>
                  </a:cubicBezTo>
                  <a:cubicBezTo>
                    <a:pt x="1969" y="5"/>
                    <a:pt x="1882" y="0"/>
                    <a:pt x="17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00"/>
            <p:cNvSpPr/>
            <p:nvPr/>
          </p:nvSpPr>
          <p:spPr>
            <a:xfrm>
              <a:off x="5307250" y="3851725"/>
              <a:ext cx="33450" cy="31550"/>
            </a:xfrm>
            <a:custGeom>
              <a:avLst/>
              <a:gdLst/>
              <a:ahLst/>
              <a:cxnLst/>
              <a:rect l="l" t="t" r="r" b="b"/>
              <a:pathLst>
                <a:path w="1338" h="1262" extrusionOk="0">
                  <a:moveTo>
                    <a:pt x="629" y="1"/>
                  </a:moveTo>
                  <a:cubicBezTo>
                    <a:pt x="520" y="1"/>
                    <a:pt x="416" y="43"/>
                    <a:pt x="329" y="118"/>
                  </a:cubicBezTo>
                  <a:cubicBezTo>
                    <a:pt x="194" y="234"/>
                    <a:pt x="97" y="389"/>
                    <a:pt x="78" y="582"/>
                  </a:cubicBezTo>
                  <a:cubicBezTo>
                    <a:pt x="58" y="678"/>
                    <a:pt x="39" y="794"/>
                    <a:pt x="20" y="891"/>
                  </a:cubicBezTo>
                  <a:cubicBezTo>
                    <a:pt x="0" y="1007"/>
                    <a:pt x="0" y="1123"/>
                    <a:pt x="20" y="1220"/>
                  </a:cubicBezTo>
                  <a:cubicBezTo>
                    <a:pt x="34" y="1249"/>
                    <a:pt x="58" y="1262"/>
                    <a:pt x="81" y="1262"/>
                  </a:cubicBezTo>
                  <a:cubicBezTo>
                    <a:pt x="118" y="1262"/>
                    <a:pt x="155" y="1229"/>
                    <a:pt x="155" y="1181"/>
                  </a:cubicBezTo>
                  <a:cubicBezTo>
                    <a:pt x="155" y="1084"/>
                    <a:pt x="174" y="988"/>
                    <a:pt x="194" y="891"/>
                  </a:cubicBezTo>
                  <a:cubicBezTo>
                    <a:pt x="213" y="775"/>
                    <a:pt x="232" y="678"/>
                    <a:pt x="251" y="582"/>
                  </a:cubicBezTo>
                  <a:cubicBezTo>
                    <a:pt x="309" y="427"/>
                    <a:pt x="387" y="234"/>
                    <a:pt x="561" y="215"/>
                  </a:cubicBezTo>
                  <a:cubicBezTo>
                    <a:pt x="581" y="211"/>
                    <a:pt x="601" y="209"/>
                    <a:pt x="620" y="209"/>
                  </a:cubicBezTo>
                  <a:cubicBezTo>
                    <a:pt x="778" y="209"/>
                    <a:pt x="876" y="345"/>
                    <a:pt x="928" y="466"/>
                  </a:cubicBezTo>
                  <a:cubicBezTo>
                    <a:pt x="1005" y="659"/>
                    <a:pt x="1044" y="852"/>
                    <a:pt x="1063" y="1065"/>
                  </a:cubicBezTo>
                  <a:cubicBezTo>
                    <a:pt x="1079" y="1128"/>
                    <a:pt x="1130" y="1156"/>
                    <a:pt x="1183" y="1156"/>
                  </a:cubicBezTo>
                  <a:cubicBezTo>
                    <a:pt x="1259" y="1156"/>
                    <a:pt x="1337" y="1098"/>
                    <a:pt x="1314" y="1007"/>
                  </a:cubicBezTo>
                  <a:cubicBezTo>
                    <a:pt x="1218" y="659"/>
                    <a:pt x="1160" y="215"/>
                    <a:pt x="812" y="41"/>
                  </a:cubicBezTo>
                  <a:cubicBezTo>
                    <a:pt x="750" y="13"/>
                    <a:pt x="689" y="1"/>
                    <a:pt x="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00"/>
            <p:cNvSpPr/>
            <p:nvPr/>
          </p:nvSpPr>
          <p:spPr>
            <a:xfrm>
              <a:off x="5176800" y="3613100"/>
              <a:ext cx="91325" cy="178775"/>
            </a:xfrm>
            <a:custGeom>
              <a:avLst/>
              <a:gdLst/>
              <a:ahLst/>
              <a:cxnLst/>
              <a:rect l="l" t="t" r="r" b="b"/>
              <a:pathLst>
                <a:path w="3653" h="7151" extrusionOk="0">
                  <a:moveTo>
                    <a:pt x="349" y="1"/>
                  </a:moveTo>
                  <a:lnTo>
                    <a:pt x="349" y="1"/>
                  </a:lnTo>
                  <a:cubicBezTo>
                    <a:pt x="1" y="1006"/>
                    <a:pt x="175" y="2165"/>
                    <a:pt x="619" y="3131"/>
                  </a:cubicBezTo>
                  <a:cubicBezTo>
                    <a:pt x="1044" y="4098"/>
                    <a:pt x="1721" y="4929"/>
                    <a:pt x="2397" y="5740"/>
                  </a:cubicBezTo>
                  <a:lnTo>
                    <a:pt x="3537" y="7132"/>
                  </a:lnTo>
                  <a:lnTo>
                    <a:pt x="3653" y="7151"/>
                  </a:lnTo>
                  <a:cubicBezTo>
                    <a:pt x="2899" y="4639"/>
                    <a:pt x="1779" y="2223"/>
                    <a:pt x="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00"/>
            <p:cNvSpPr/>
            <p:nvPr/>
          </p:nvSpPr>
          <p:spPr>
            <a:xfrm>
              <a:off x="5332375" y="3591375"/>
              <a:ext cx="34325" cy="186025"/>
            </a:xfrm>
            <a:custGeom>
              <a:avLst/>
              <a:gdLst/>
              <a:ahLst/>
              <a:cxnLst/>
              <a:rect l="l" t="t" r="r" b="b"/>
              <a:pathLst>
                <a:path w="1373" h="7441" extrusionOk="0">
                  <a:moveTo>
                    <a:pt x="1140" y="0"/>
                  </a:moveTo>
                  <a:lnTo>
                    <a:pt x="1140" y="0"/>
                  </a:lnTo>
                  <a:cubicBezTo>
                    <a:pt x="483" y="2416"/>
                    <a:pt x="232" y="4928"/>
                    <a:pt x="0" y="7440"/>
                  </a:cubicBezTo>
                  <a:lnTo>
                    <a:pt x="135" y="7440"/>
                  </a:lnTo>
                  <a:cubicBezTo>
                    <a:pt x="1024" y="5083"/>
                    <a:pt x="1372" y="2532"/>
                    <a:pt x="1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00"/>
            <p:cNvSpPr/>
            <p:nvPr/>
          </p:nvSpPr>
          <p:spPr>
            <a:xfrm>
              <a:off x="5394200" y="3850800"/>
              <a:ext cx="24675" cy="27200"/>
            </a:xfrm>
            <a:custGeom>
              <a:avLst/>
              <a:gdLst/>
              <a:ahLst/>
              <a:cxnLst/>
              <a:rect l="l" t="t" r="r" b="b"/>
              <a:pathLst>
                <a:path w="987" h="1088" extrusionOk="0">
                  <a:moveTo>
                    <a:pt x="426" y="0"/>
                  </a:moveTo>
                  <a:cubicBezTo>
                    <a:pt x="358" y="0"/>
                    <a:pt x="291" y="20"/>
                    <a:pt x="233" y="58"/>
                  </a:cubicBezTo>
                  <a:cubicBezTo>
                    <a:pt x="136" y="155"/>
                    <a:pt x="78" y="290"/>
                    <a:pt x="59" y="445"/>
                  </a:cubicBezTo>
                  <a:cubicBezTo>
                    <a:pt x="39" y="542"/>
                    <a:pt x="20" y="638"/>
                    <a:pt x="20" y="735"/>
                  </a:cubicBezTo>
                  <a:cubicBezTo>
                    <a:pt x="1" y="773"/>
                    <a:pt x="1" y="831"/>
                    <a:pt x="1" y="870"/>
                  </a:cubicBezTo>
                  <a:cubicBezTo>
                    <a:pt x="1" y="928"/>
                    <a:pt x="1" y="986"/>
                    <a:pt x="20" y="1044"/>
                  </a:cubicBezTo>
                  <a:cubicBezTo>
                    <a:pt x="30" y="1073"/>
                    <a:pt x="54" y="1087"/>
                    <a:pt x="78" y="1087"/>
                  </a:cubicBezTo>
                  <a:cubicBezTo>
                    <a:pt x="102" y="1087"/>
                    <a:pt x="126" y="1073"/>
                    <a:pt x="136" y="1044"/>
                  </a:cubicBezTo>
                  <a:cubicBezTo>
                    <a:pt x="155" y="986"/>
                    <a:pt x="155" y="947"/>
                    <a:pt x="155" y="889"/>
                  </a:cubicBezTo>
                  <a:lnTo>
                    <a:pt x="155" y="754"/>
                  </a:lnTo>
                  <a:cubicBezTo>
                    <a:pt x="155" y="657"/>
                    <a:pt x="175" y="561"/>
                    <a:pt x="194" y="464"/>
                  </a:cubicBezTo>
                  <a:cubicBezTo>
                    <a:pt x="213" y="348"/>
                    <a:pt x="252" y="116"/>
                    <a:pt x="406" y="116"/>
                  </a:cubicBezTo>
                  <a:cubicBezTo>
                    <a:pt x="561" y="116"/>
                    <a:pt x="638" y="310"/>
                    <a:pt x="658" y="426"/>
                  </a:cubicBezTo>
                  <a:cubicBezTo>
                    <a:pt x="696" y="522"/>
                    <a:pt x="696" y="600"/>
                    <a:pt x="716" y="696"/>
                  </a:cubicBezTo>
                  <a:cubicBezTo>
                    <a:pt x="735" y="793"/>
                    <a:pt x="774" y="889"/>
                    <a:pt x="774" y="986"/>
                  </a:cubicBezTo>
                  <a:cubicBezTo>
                    <a:pt x="774" y="1044"/>
                    <a:pt x="832" y="1083"/>
                    <a:pt x="890" y="1083"/>
                  </a:cubicBezTo>
                  <a:cubicBezTo>
                    <a:pt x="948" y="1063"/>
                    <a:pt x="986" y="1005"/>
                    <a:pt x="967" y="947"/>
                  </a:cubicBezTo>
                  <a:cubicBezTo>
                    <a:pt x="909" y="793"/>
                    <a:pt x="890" y="600"/>
                    <a:pt x="832" y="445"/>
                  </a:cubicBezTo>
                  <a:cubicBezTo>
                    <a:pt x="812" y="290"/>
                    <a:pt x="735" y="155"/>
                    <a:pt x="619" y="58"/>
                  </a:cubicBezTo>
                  <a:cubicBezTo>
                    <a:pt x="561" y="20"/>
                    <a:pt x="493"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00"/>
            <p:cNvSpPr/>
            <p:nvPr/>
          </p:nvSpPr>
          <p:spPr>
            <a:xfrm>
              <a:off x="5361825" y="3893675"/>
              <a:ext cx="35300" cy="21875"/>
            </a:xfrm>
            <a:custGeom>
              <a:avLst/>
              <a:gdLst/>
              <a:ahLst/>
              <a:cxnLst/>
              <a:rect l="l" t="t" r="r" b="b"/>
              <a:pathLst>
                <a:path w="1412" h="875" extrusionOk="0">
                  <a:moveTo>
                    <a:pt x="695" y="0"/>
                  </a:moveTo>
                  <a:cubicBezTo>
                    <a:pt x="664" y="0"/>
                    <a:pt x="635" y="32"/>
                    <a:pt x="619" y="63"/>
                  </a:cubicBezTo>
                  <a:cubicBezTo>
                    <a:pt x="600" y="218"/>
                    <a:pt x="542" y="372"/>
                    <a:pt x="465" y="527"/>
                  </a:cubicBezTo>
                  <a:cubicBezTo>
                    <a:pt x="426" y="585"/>
                    <a:pt x="387" y="624"/>
                    <a:pt x="329" y="662"/>
                  </a:cubicBezTo>
                  <a:cubicBezTo>
                    <a:pt x="291" y="662"/>
                    <a:pt x="252" y="682"/>
                    <a:pt x="233" y="682"/>
                  </a:cubicBezTo>
                  <a:lnTo>
                    <a:pt x="156" y="682"/>
                  </a:lnTo>
                  <a:cubicBezTo>
                    <a:pt x="147" y="656"/>
                    <a:pt x="126" y="645"/>
                    <a:pt x="105" y="645"/>
                  </a:cubicBezTo>
                  <a:cubicBezTo>
                    <a:pt x="78" y="645"/>
                    <a:pt x="50" y="660"/>
                    <a:pt x="40" y="682"/>
                  </a:cubicBezTo>
                  <a:lnTo>
                    <a:pt x="40" y="701"/>
                  </a:lnTo>
                  <a:cubicBezTo>
                    <a:pt x="1" y="740"/>
                    <a:pt x="20" y="798"/>
                    <a:pt x="59" y="836"/>
                  </a:cubicBezTo>
                  <a:cubicBezTo>
                    <a:pt x="117" y="856"/>
                    <a:pt x="156" y="875"/>
                    <a:pt x="213" y="875"/>
                  </a:cubicBezTo>
                  <a:cubicBezTo>
                    <a:pt x="329" y="856"/>
                    <a:pt x="426" y="817"/>
                    <a:pt x="503" y="740"/>
                  </a:cubicBezTo>
                  <a:cubicBezTo>
                    <a:pt x="588" y="655"/>
                    <a:pt x="655" y="556"/>
                    <a:pt x="703" y="450"/>
                  </a:cubicBezTo>
                  <a:lnTo>
                    <a:pt x="703" y="450"/>
                  </a:lnTo>
                  <a:cubicBezTo>
                    <a:pt x="737" y="519"/>
                    <a:pt x="780" y="584"/>
                    <a:pt x="832" y="643"/>
                  </a:cubicBezTo>
                  <a:cubicBezTo>
                    <a:pt x="909" y="701"/>
                    <a:pt x="986" y="740"/>
                    <a:pt x="1083" y="759"/>
                  </a:cubicBezTo>
                  <a:cubicBezTo>
                    <a:pt x="1122" y="759"/>
                    <a:pt x="1180" y="759"/>
                    <a:pt x="1218" y="740"/>
                  </a:cubicBezTo>
                  <a:cubicBezTo>
                    <a:pt x="1276" y="740"/>
                    <a:pt x="1334" y="720"/>
                    <a:pt x="1392" y="682"/>
                  </a:cubicBezTo>
                  <a:cubicBezTo>
                    <a:pt x="1412" y="643"/>
                    <a:pt x="1412" y="585"/>
                    <a:pt x="1373" y="566"/>
                  </a:cubicBezTo>
                  <a:cubicBezTo>
                    <a:pt x="1349" y="554"/>
                    <a:pt x="1325" y="549"/>
                    <a:pt x="1300" y="549"/>
                  </a:cubicBezTo>
                  <a:cubicBezTo>
                    <a:pt x="1246" y="549"/>
                    <a:pt x="1188" y="572"/>
                    <a:pt x="1122" y="585"/>
                  </a:cubicBezTo>
                  <a:cubicBezTo>
                    <a:pt x="1064" y="585"/>
                    <a:pt x="986" y="566"/>
                    <a:pt x="948" y="508"/>
                  </a:cubicBezTo>
                  <a:cubicBezTo>
                    <a:pt x="851" y="392"/>
                    <a:pt x="793" y="237"/>
                    <a:pt x="793" y="83"/>
                  </a:cubicBezTo>
                  <a:cubicBezTo>
                    <a:pt x="793" y="44"/>
                    <a:pt x="755" y="5"/>
                    <a:pt x="716" y="5"/>
                  </a:cubicBezTo>
                  <a:cubicBezTo>
                    <a:pt x="709" y="2"/>
                    <a:pt x="702" y="0"/>
                    <a:pt x="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00"/>
            <p:cNvSpPr/>
            <p:nvPr/>
          </p:nvSpPr>
          <p:spPr>
            <a:xfrm>
              <a:off x="5364725" y="3883650"/>
              <a:ext cx="26125" cy="11500"/>
            </a:xfrm>
            <a:custGeom>
              <a:avLst/>
              <a:gdLst/>
              <a:ahLst/>
              <a:cxnLst/>
              <a:rect l="l" t="t" r="r" b="b"/>
              <a:pathLst>
                <a:path w="1045" h="460" extrusionOk="0">
                  <a:moveTo>
                    <a:pt x="117" y="1"/>
                  </a:moveTo>
                  <a:cubicBezTo>
                    <a:pt x="40" y="1"/>
                    <a:pt x="1" y="78"/>
                    <a:pt x="59" y="116"/>
                  </a:cubicBezTo>
                  <a:lnTo>
                    <a:pt x="523" y="445"/>
                  </a:lnTo>
                  <a:cubicBezTo>
                    <a:pt x="542" y="455"/>
                    <a:pt x="566" y="459"/>
                    <a:pt x="590" y="459"/>
                  </a:cubicBezTo>
                  <a:cubicBezTo>
                    <a:pt x="614" y="459"/>
                    <a:pt x="639" y="455"/>
                    <a:pt x="658" y="445"/>
                  </a:cubicBezTo>
                  <a:lnTo>
                    <a:pt x="986" y="116"/>
                  </a:lnTo>
                  <a:cubicBezTo>
                    <a:pt x="1044" y="58"/>
                    <a:pt x="1006" y="1"/>
                    <a:pt x="9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00"/>
            <p:cNvSpPr/>
            <p:nvPr/>
          </p:nvSpPr>
          <p:spPr>
            <a:xfrm>
              <a:off x="5270525" y="4068925"/>
              <a:ext cx="18225" cy="83750"/>
            </a:xfrm>
            <a:custGeom>
              <a:avLst/>
              <a:gdLst/>
              <a:ahLst/>
              <a:cxnLst/>
              <a:rect l="l" t="t" r="r" b="b"/>
              <a:pathLst>
                <a:path w="729" h="3350" extrusionOk="0">
                  <a:moveTo>
                    <a:pt x="668" y="1"/>
                  </a:moveTo>
                  <a:cubicBezTo>
                    <a:pt x="651" y="1"/>
                    <a:pt x="632" y="9"/>
                    <a:pt x="619" y="29"/>
                  </a:cubicBezTo>
                  <a:cubicBezTo>
                    <a:pt x="368" y="532"/>
                    <a:pt x="175" y="1073"/>
                    <a:pt x="97" y="1653"/>
                  </a:cubicBezTo>
                  <a:cubicBezTo>
                    <a:pt x="1" y="2194"/>
                    <a:pt x="1" y="2754"/>
                    <a:pt x="97" y="3315"/>
                  </a:cubicBezTo>
                  <a:cubicBezTo>
                    <a:pt x="105" y="3339"/>
                    <a:pt x="124" y="3350"/>
                    <a:pt x="142" y="3350"/>
                  </a:cubicBezTo>
                  <a:cubicBezTo>
                    <a:pt x="168" y="3350"/>
                    <a:pt x="194" y="3329"/>
                    <a:pt x="194" y="3295"/>
                  </a:cubicBezTo>
                  <a:lnTo>
                    <a:pt x="175" y="3295"/>
                  </a:lnTo>
                  <a:cubicBezTo>
                    <a:pt x="155" y="2735"/>
                    <a:pt x="175" y="2174"/>
                    <a:pt x="252" y="1633"/>
                  </a:cubicBezTo>
                  <a:cubicBezTo>
                    <a:pt x="348" y="1092"/>
                    <a:pt x="503" y="570"/>
                    <a:pt x="716" y="68"/>
                  </a:cubicBezTo>
                  <a:cubicBezTo>
                    <a:pt x="728" y="30"/>
                    <a:pt x="700" y="1"/>
                    <a:pt x="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00"/>
            <p:cNvSpPr/>
            <p:nvPr/>
          </p:nvSpPr>
          <p:spPr>
            <a:xfrm>
              <a:off x="5179225" y="3930500"/>
              <a:ext cx="3400" cy="2925"/>
            </a:xfrm>
            <a:custGeom>
              <a:avLst/>
              <a:gdLst/>
              <a:ahLst/>
              <a:cxnLst/>
              <a:rect l="l" t="t" r="r" b="b"/>
              <a:pathLst>
                <a:path w="136" h="117" extrusionOk="0">
                  <a:moveTo>
                    <a:pt x="58" y="1"/>
                  </a:moveTo>
                  <a:cubicBezTo>
                    <a:pt x="0" y="1"/>
                    <a:pt x="0" y="117"/>
                    <a:pt x="58" y="117"/>
                  </a:cubicBezTo>
                  <a:cubicBezTo>
                    <a:pt x="136" y="117"/>
                    <a:pt x="136" y="1"/>
                    <a:pt x="58" y="1"/>
                  </a:cubicBezTo>
                  <a:close/>
                </a:path>
              </a:pathLst>
            </a:custGeom>
            <a:solidFill>
              <a:srgbClr val="917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00"/>
            <p:cNvSpPr/>
            <p:nvPr/>
          </p:nvSpPr>
          <p:spPr>
            <a:xfrm>
              <a:off x="5105775" y="4007325"/>
              <a:ext cx="11150" cy="14225"/>
            </a:xfrm>
            <a:custGeom>
              <a:avLst/>
              <a:gdLst/>
              <a:ahLst/>
              <a:cxnLst/>
              <a:rect l="l" t="t" r="r" b="b"/>
              <a:pathLst>
                <a:path w="446" h="569" extrusionOk="0">
                  <a:moveTo>
                    <a:pt x="349" y="1"/>
                  </a:moveTo>
                  <a:cubicBezTo>
                    <a:pt x="310" y="20"/>
                    <a:pt x="291" y="20"/>
                    <a:pt x="252" y="39"/>
                  </a:cubicBezTo>
                  <a:cubicBezTo>
                    <a:pt x="194" y="59"/>
                    <a:pt x="156" y="116"/>
                    <a:pt x="117" y="155"/>
                  </a:cubicBezTo>
                  <a:cubicBezTo>
                    <a:pt x="59" y="213"/>
                    <a:pt x="40" y="271"/>
                    <a:pt x="20" y="329"/>
                  </a:cubicBezTo>
                  <a:cubicBezTo>
                    <a:pt x="1" y="368"/>
                    <a:pt x="1" y="406"/>
                    <a:pt x="1" y="426"/>
                  </a:cubicBezTo>
                  <a:cubicBezTo>
                    <a:pt x="1" y="445"/>
                    <a:pt x="1" y="464"/>
                    <a:pt x="1" y="484"/>
                  </a:cubicBezTo>
                  <a:cubicBezTo>
                    <a:pt x="1" y="503"/>
                    <a:pt x="1" y="522"/>
                    <a:pt x="20" y="542"/>
                  </a:cubicBezTo>
                  <a:cubicBezTo>
                    <a:pt x="29" y="559"/>
                    <a:pt x="49" y="569"/>
                    <a:pt x="71" y="569"/>
                  </a:cubicBezTo>
                  <a:cubicBezTo>
                    <a:pt x="97" y="569"/>
                    <a:pt x="126" y="554"/>
                    <a:pt x="136" y="522"/>
                  </a:cubicBezTo>
                  <a:cubicBezTo>
                    <a:pt x="136" y="503"/>
                    <a:pt x="136" y="484"/>
                    <a:pt x="136" y="484"/>
                  </a:cubicBezTo>
                  <a:cubicBezTo>
                    <a:pt x="117" y="464"/>
                    <a:pt x="117" y="445"/>
                    <a:pt x="136" y="445"/>
                  </a:cubicBezTo>
                  <a:lnTo>
                    <a:pt x="136" y="426"/>
                  </a:lnTo>
                  <a:cubicBezTo>
                    <a:pt x="117" y="406"/>
                    <a:pt x="117" y="387"/>
                    <a:pt x="136" y="387"/>
                  </a:cubicBezTo>
                  <a:cubicBezTo>
                    <a:pt x="117" y="368"/>
                    <a:pt x="117" y="368"/>
                    <a:pt x="136" y="368"/>
                  </a:cubicBezTo>
                  <a:cubicBezTo>
                    <a:pt x="136" y="368"/>
                    <a:pt x="136" y="348"/>
                    <a:pt x="156" y="329"/>
                  </a:cubicBezTo>
                  <a:cubicBezTo>
                    <a:pt x="156" y="310"/>
                    <a:pt x="175" y="290"/>
                    <a:pt x="194" y="252"/>
                  </a:cubicBezTo>
                  <a:lnTo>
                    <a:pt x="233" y="213"/>
                  </a:lnTo>
                  <a:lnTo>
                    <a:pt x="252" y="194"/>
                  </a:lnTo>
                  <a:lnTo>
                    <a:pt x="329" y="155"/>
                  </a:lnTo>
                  <a:cubicBezTo>
                    <a:pt x="349" y="136"/>
                    <a:pt x="368" y="136"/>
                    <a:pt x="387" y="116"/>
                  </a:cubicBezTo>
                  <a:cubicBezTo>
                    <a:pt x="426" y="97"/>
                    <a:pt x="426" y="59"/>
                    <a:pt x="387" y="39"/>
                  </a:cubicBezTo>
                  <a:lnTo>
                    <a:pt x="4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00"/>
            <p:cNvSpPr/>
            <p:nvPr/>
          </p:nvSpPr>
          <p:spPr>
            <a:xfrm>
              <a:off x="5088875" y="4019225"/>
              <a:ext cx="6300" cy="22675"/>
            </a:xfrm>
            <a:custGeom>
              <a:avLst/>
              <a:gdLst/>
              <a:ahLst/>
              <a:cxnLst/>
              <a:rect l="l" t="t" r="r" b="b"/>
              <a:pathLst>
                <a:path w="252" h="907" extrusionOk="0">
                  <a:moveTo>
                    <a:pt x="86" y="0"/>
                  </a:moveTo>
                  <a:cubicBezTo>
                    <a:pt x="60" y="0"/>
                    <a:pt x="39" y="18"/>
                    <a:pt x="39" y="46"/>
                  </a:cubicBezTo>
                  <a:lnTo>
                    <a:pt x="20" y="46"/>
                  </a:lnTo>
                  <a:cubicBezTo>
                    <a:pt x="1" y="201"/>
                    <a:pt x="1" y="336"/>
                    <a:pt x="20" y="471"/>
                  </a:cubicBezTo>
                  <a:cubicBezTo>
                    <a:pt x="39" y="549"/>
                    <a:pt x="59" y="626"/>
                    <a:pt x="78" y="684"/>
                  </a:cubicBezTo>
                  <a:cubicBezTo>
                    <a:pt x="78" y="723"/>
                    <a:pt x="97" y="761"/>
                    <a:pt x="97" y="781"/>
                  </a:cubicBezTo>
                  <a:cubicBezTo>
                    <a:pt x="117" y="819"/>
                    <a:pt x="136" y="858"/>
                    <a:pt x="155" y="877"/>
                  </a:cubicBezTo>
                  <a:cubicBezTo>
                    <a:pt x="169" y="899"/>
                    <a:pt x="186" y="907"/>
                    <a:pt x="202" y="907"/>
                  </a:cubicBezTo>
                  <a:cubicBezTo>
                    <a:pt x="229" y="907"/>
                    <a:pt x="252" y="882"/>
                    <a:pt x="252" y="858"/>
                  </a:cubicBezTo>
                  <a:cubicBezTo>
                    <a:pt x="252" y="819"/>
                    <a:pt x="252" y="781"/>
                    <a:pt x="233" y="761"/>
                  </a:cubicBezTo>
                  <a:cubicBezTo>
                    <a:pt x="213" y="723"/>
                    <a:pt x="213" y="684"/>
                    <a:pt x="194" y="665"/>
                  </a:cubicBezTo>
                  <a:cubicBezTo>
                    <a:pt x="194" y="587"/>
                    <a:pt x="175" y="529"/>
                    <a:pt x="155" y="471"/>
                  </a:cubicBezTo>
                  <a:cubicBezTo>
                    <a:pt x="155" y="336"/>
                    <a:pt x="155" y="220"/>
                    <a:pt x="155" y="85"/>
                  </a:cubicBezTo>
                  <a:cubicBezTo>
                    <a:pt x="175" y="46"/>
                    <a:pt x="155" y="8"/>
                    <a:pt x="117" y="8"/>
                  </a:cubicBezTo>
                  <a:cubicBezTo>
                    <a:pt x="106" y="2"/>
                    <a:pt x="96" y="0"/>
                    <a:pt x="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00"/>
            <p:cNvSpPr/>
            <p:nvPr/>
          </p:nvSpPr>
          <p:spPr>
            <a:xfrm>
              <a:off x="5237200" y="4172075"/>
              <a:ext cx="15475" cy="8250"/>
            </a:xfrm>
            <a:custGeom>
              <a:avLst/>
              <a:gdLst/>
              <a:ahLst/>
              <a:cxnLst/>
              <a:rect l="l" t="t" r="r" b="b"/>
              <a:pathLst>
                <a:path w="619" h="330" extrusionOk="0">
                  <a:moveTo>
                    <a:pt x="174" y="0"/>
                  </a:moveTo>
                  <a:cubicBezTo>
                    <a:pt x="116" y="0"/>
                    <a:pt x="20" y="0"/>
                    <a:pt x="0" y="77"/>
                  </a:cubicBezTo>
                  <a:cubicBezTo>
                    <a:pt x="0" y="97"/>
                    <a:pt x="0" y="97"/>
                    <a:pt x="0" y="116"/>
                  </a:cubicBezTo>
                  <a:cubicBezTo>
                    <a:pt x="20" y="155"/>
                    <a:pt x="58" y="135"/>
                    <a:pt x="78" y="155"/>
                  </a:cubicBezTo>
                  <a:lnTo>
                    <a:pt x="213" y="155"/>
                  </a:lnTo>
                  <a:cubicBezTo>
                    <a:pt x="232" y="155"/>
                    <a:pt x="251" y="155"/>
                    <a:pt x="271" y="174"/>
                  </a:cubicBezTo>
                  <a:lnTo>
                    <a:pt x="329" y="174"/>
                  </a:lnTo>
                  <a:lnTo>
                    <a:pt x="387" y="213"/>
                  </a:lnTo>
                  <a:lnTo>
                    <a:pt x="406" y="213"/>
                  </a:lnTo>
                  <a:lnTo>
                    <a:pt x="425" y="251"/>
                  </a:lnTo>
                  <a:cubicBezTo>
                    <a:pt x="445" y="271"/>
                    <a:pt x="464" y="290"/>
                    <a:pt x="464" y="309"/>
                  </a:cubicBezTo>
                  <a:cubicBezTo>
                    <a:pt x="478" y="324"/>
                    <a:pt x="495" y="330"/>
                    <a:pt x="511" y="330"/>
                  </a:cubicBezTo>
                  <a:cubicBezTo>
                    <a:pt x="558" y="330"/>
                    <a:pt x="603" y="278"/>
                    <a:pt x="585" y="224"/>
                  </a:cubicBezTo>
                  <a:lnTo>
                    <a:pt x="585" y="224"/>
                  </a:lnTo>
                  <a:cubicBezTo>
                    <a:pt x="596" y="239"/>
                    <a:pt x="608" y="254"/>
                    <a:pt x="619" y="271"/>
                  </a:cubicBezTo>
                  <a:lnTo>
                    <a:pt x="580" y="213"/>
                  </a:lnTo>
                  <a:lnTo>
                    <a:pt x="580" y="213"/>
                  </a:lnTo>
                  <a:cubicBezTo>
                    <a:pt x="582" y="216"/>
                    <a:pt x="583" y="220"/>
                    <a:pt x="585" y="224"/>
                  </a:cubicBezTo>
                  <a:lnTo>
                    <a:pt x="585" y="224"/>
                  </a:lnTo>
                  <a:cubicBezTo>
                    <a:pt x="514" y="134"/>
                    <a:pt x="431" y="72"/>
                    <a:pt x="348" y="39"/>
                  </a:cubicBezTo>
                  <a:cubicBezTo>
                    <a:pt x="290" y="19"/>
                    <a:pt x="232" y="0"/>
                    <a:pt x="174" y="0"/>
                  </a:cubicBezTo>
                  <a:close/>
                </a:path>
              </a:pathLst>
            </a:custGeom>
            <a:solidFill>
              <a:srgbClr val="917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00"/>
            <p:cNvSpPr/>
            <p:nvPr/>
          </p:nvSpPr>
          <p:spPr>
            <a:xfrm>
              <a:off x="5279700" y="4162900"/>
              <a:ext cx="14525" cy="7450"/>
            </a:xfrm>
            <a:custGeom>
              <a:avLst/>
              <a:gdLst/>
              <a:ahLst/>
              <a:cxnLst/>
              <a:rect l="l" t="t" r="r" b="b"/>
              <a:pathLst>
                <a:path w="581" h="298" extrusionOk="0">
                  <a:moveTo>
                    <a:pt x="59" y="0"/>
                  </a:moveTo>
                  <a:cubicBezTo>
                    <a:pt x="39" y="0"/>
                    <a:pt x="20" y="19"/>
                    <a:pt x="1" y="58"/>
                  </a:cubicBezTo>
                  <a:cubicBezTo>
                    <a:pt x="1" y="77"/>
                    <a:pt x="1" y="97"/>
                    <a:pt x="20" y="116"/>
                  </a:cubicBezTo>
                  <a:cubicBezTo>
                    <a:pt x="39" y="135"/>
                    <a:pt x="39" y="135"/>
                    <a:pt x="59" y="135"/>
                  </a:cubicBezTo>
                  <a:lnTo>
                    <a:pt x="233" y="135"/>
                  </a:lnTo>
                  <a:lnTo>
                    <a:pt x="291" y="155"/>
                  </a:lnTo>
                  <a:lnTo>
                    <a:pt x="310" y="174"/>
                  </a:lnTo>
                  <a:lnTo>
                    <a:pt x="349" y="193"/>
                  </a:lnTo>
                  <a:cubicBezTo>
                    <a:pt x="368" y="213"/>
                    <a:pt x="387" y="232"/>
                    <a:pt x="407" y="232"/>
                  </a:cubicBezTo>
                  <a:lnTo>
                    <a:pt x="426" y="271"/>
                  </a:lnTo>
                  <a:cubicBezTo>
                    <a:pt x="440" y="284"/>
                    <a:pt x="453" y="298"/>
                    <a:pt x="474" y="298"/>
                  </a:cubicBezTo>
                  <a:cubicBezTo>
                    <a:pt x="482" y="298"/>
                    <a:pt x="492" y="296"/>
                    <a:pt x="503" y="290"/>
                  </a:cubicBezTo>
                  <a:cubicBezTo>
                    <a:pt x="542" y="271"/>
                    <a:pt x="542" y="251"/>
                    <a:pt x="542" y="213"/>
                  </a:cubicBezTo>
                  <a:lnTo>
                    <a:pt x="580" y="290"/>
                  </a:lnTo>
                  <a:cubicBezTo>
                    <a:pt x="542" y="174"/>
                    <a:pt x="465" y="77"/>
                    <a:pt x="349" y="39"/>
                  </a:cubicBezTo>
                  <a:cubicBezTo>
                    <a:pt x="310" y="19"/>
                    <a:pt x="252" y="0"/>
                    <a:pt x="194" y="0"/>
                  </a:cubicBezTo>
                  <a:close/>
                </a:path>
              </a:pathLst>
            </a:custGeom>
            <a:solidFill>
              <a:srgbClr val="917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00"/>
            <p:cNvSpPr/>
            <p:nvPr/>
          </p:nvSpPr>
          <p:spPr>
            <a:xfrm>
              <a:off x="5286625" y="4033400"/>
              <a:ext cx="47700" cy="46000"/>
            </a:xfrm>
            <a:custGeom>
              <a:avLst/>
              <a:gdLst/>
              <a:ahLst/>
              <a:cxnLst/>
              <a:rect l="l" t="t" r="r" b="b"/>
              <a:pathLst>
                <a:path w="1908" h="1840" extrusionOk="0">
                  <a:moveTo>
                    <a:pt x="1833" y="0"/>
                  </a:moveTo>
                  <a:cubicBezTo>
                    <a:pt x="1815" y="0"/>
                    <a:pt x="1798" y="7"/>
                    <a:pt x="1791" y="20"/>
                  </a:cubicBezTo>
                  <a:cubicBezTo>
                    <a:pt x="1695" y="194"/>
                    <a:pt x="1618" y="388"/>
                    <a:pt x="1502" y="561"/>
                  </a:cubicBezTo>
                  <a:cubicBezTo>
                    <a:pt x="1386" y="716"/>
                    <a:pt x="1250" y="871"/>
                    <a:pt x="1115" y="1025"/>
                  </a:cubicBezTo>
                  <a:cubicBezTo>
                    <a:pt x="806" y="1296"/>
                    <a:pt x="458" y="1528"/>
                    <a:pt x="72" y="1702"/>
                  </a:cubicBezTo>
                  <a:cubicBezTo>
                    <a:pt x="0" y="1737"/>
                    <a:pt x="61" y="1839"/>
                    <a:pt x="131" y="1839"/>
                  </a:cubicBezTo>
                  <a:cubicBezTo>
                    <a:pt x="137" y="1839"/>
                    <a:pt x="143" y="1838"/>
                    <a:pt x="149" y="1837"/>
                  </a:cubicBezTo>
                  <a:lnTo>
                    <a:pt x="149" y="1818"/>
                  </a:lnTo>
                  <a:cubicBezTo>
                    <a:pt x="555" y="1644"/>
                    <a:pt x="922" y="1412"/>
                    <a:pt x="1250" y="1122"/>
                  </a:cubicBezTo>
                  <a:cubicBezTo>
                    <a:pt x="1405" y="967"/>
                    <a:pt x="1540" y="813"/>
                    <a:pt x="1656" y="639"/>
                  </a:cubicBezTo>
                  <a:cubicBezTo>
                    <a:pt x="1772" y="465"/>
                    <a:pt x="1869" y="272"/>
                    <a:pt x="1907" y="59"/>
                  </a:cubicBezTo>
                  <a:cubicBezTo>
                    <a:pt x="1907" y="22"/>
                    <a:pt x="1867" y="0"/>
                    <a:pt x="18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1" name="Google Shape;2771;p100"/>
          <p:cNvGrpSpPr/>
          <p:nvPr/>
        </p:nvGrpSpPr>
        <p:grpSpPr>
          <a:xfrm>
            <a:off x="7062511" y="1561868"/>
            <a:ext cx="568046" cy="763509"/>
            <a:chOff x="5942050" y="3372700"/>
            <a:chExt cx="506325" cy="680550"/>
          </a:xfrm>
        </p:grpSpPr>
        <p:sp>
          <p:nvSpPr>
            <p:cNvPr id="2772" name="Google Shape;2772;p100"/>
            <p:cNvSpPr/>
            <p:nvPr/>
          </p:nvSpPr>
          <p:spPr>
            <a:xfrm>
              <a:off x="6288450" y="3817550"/>
              <a:ext cx="159925" cy="233075"/>
            </a:xfrm>
            <a:custGeom>
              <a:avLst/>
              <a:gdLst/>
              <a:ahLst/>
              <a:cxnLst/>
              <a:rect l="l" t="t" r="r" b="b"/>
              <a:pathLst>
                <a:path w="6397" h="9323" extrusionOk="0">
                  <a:moveTo>
                    <a:pt x="3556" y="0"/>
                  </a:moveTo>
                  <a:cubicBezTo>
                    <a:pt x="3130" y="0"/>
                    <a:pt x="2736" y="136"/>
                    <a:pt x="2474" y="480"/>
                  </a:cubicBezTo>
                  <a:lnTo>
                    <a:pt x="155" y="1041"/>
                  </a:lnTo>
                  <a:lnTo>
                    <a:pt x="0" y="8925"/>
                  </a:lnTo>
                  <a:lnTo>
                    <a:pt x="2435" y="9157"/>
                  </a:lnTo>
                  <a:cubicBezTo>
                    <a:pt x="2809" y="9217"/>
                    <a:pt x="3403" y="9323"/>
                    <a:pt x="3809" y="9323"/>
                  </a:cubicBezTo>
                  <a:cubicBezTo>
                    <a:pt x="4053" y="9323"/>
                    <a:pt x="4230" y="9285"/>
                    <a:pt x="4251" y="9176"/>
                  </a:cubicBezTo>
                  <a:cubicBezTo>
                    <a:pt x="4329" y="8867"/>
                    <a:pt x="2764" y="8596"/>
                    <a:pt x="2010" y="8326"/>
                  </a:cubicBezTo>
                  <a:lnTo>
                    <a:pt x="5198" y="4190"/>
                  </a:lnTo>
                  <a:cubicBezTo>
                    <a:pt x="5797" y="3417"/>
                    <a:pt x="6397" y="2471"/>
                    <a:pt x="6087" y="1562"/>
                  </a:cubicBezTo>
                  <a:cubicBezTo>
                    <a:pt x="5855" y="1060"/>
                    <a:pt x="5469" y="654"/>
                    <a:pt x="4986" y="422"/>
                  </a:cubicBezTo>
                  <a:cubicBezTo>
                    <a:pt x="4565" y="176"/>
                    <a:pt x="4040" y="0"/>
                    <a:pt x="35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00"/>
            <p:cNvSpPr/>
            <p:nvPr/>
          </p:nvSpPr>
          <p:spPr>
            <a:xfrm>
              <a:off x="5942050" y="3594275"/>
              <a:ext cx="356075" cy="446600"/>
            </a:xfrm>
            <a:custGeom>
              <a:avLst/>
              <a:gdLst/>
              <a:ahLst/>
              <a:cxnLst/>
              <a:rect l="l" t="t" r="r" b="b"/>
              <a:pathLst>
                <a:path w="14243" h="17864" extrusionOk="0">
                  <a:moveTo>
                    <a:pt x="9508" y="0"/>
                  </a:moveTo>
                  <a:cubicBezTo>
                    <a:pt x="9508" y="0"/>
                    <a:pt x="7015" y="7073"/>
                    <a:pt x="6300" y="10687"/>
                  </a:cubicBezTo>
                  <a:cubicBezTo>
                    <a:pt x="5982" y="10754"/>
                    <a:pt x="5659" y="10777"/>
                    <a:pt x="5333" y="10777"/>
                  </a:cubicBezTo>
                  <a:cubicBezTo>
                    <a:pt x="4728" y="10777"/>
                    <a:pt x="4113" y="10699"/>
                    <a:pt x="3498" y="10687"/>
                  </a:cubicBezTo>
                  <a:cubicBezTo>
                    <a:pt x="3449" y="10686"/>
                    <a:pt x="3400" y="10685"/>
                    <a:pt x="3351" y="10685"/>
                  </a:cubicBezTo>
                  <a:cubicBezTo>
                    <a:pt x="2464" y="10685"/>
                    <a:pt x="1513" y="10858"/>
                    <a:pt x="909" y="11498"/>
                  </a:cubicBezTo>
                  <a:cubicBezTo>
                    <a:pt x="1" y="12426"/>
                    <a:pt x="174" y="14030"/>
                    <a:pt x="986" y="15035"/>
                  </a:cubicBezTo>
                  <a:cubicBezTo>
                    <a:pt x="1778" y="16059"/>
                    <a:pt x="3034" y="16600"/>
                    <a:pt x="4252" y="17006"/>
                  </a:cubicBezTo>
                  <a:cubicBezTo>
                    <a:pt x="3846" y="17199"/>
                    <a:pt x="3015" y="17257"/>
                    <a:pt x="3034" y="17585"/>
                  </a:cubicBezTo>
                  <a:cubicBezTo>
                    <a:pt x="3046" y="17786"/>
                    <a:pt x="4571" y="17864"/>
                    <a:pt x="6228" y="17864"/>
                  </a:cubicBezTo>
                  <a:cubicBezTo>
                    <a:pt x="7292" y="17864"/>
                    <a:pt x="8410" y="17832"/>
                    <a:pt x="9218" y="17779"/>
                  </a:cubicBezTo>
                  <a:lnTo>
                    <a:pt x="14146" y="17547"/>
                  </a:lnTo>
                  <a:lnTo>
                    <a:pt x="14243" y="8368"/>
                  </a:lnTo>
                  <a:lnTo>
                    <a:pt x="95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00"/>
            <p:cNvSpPr/>
            <p:nvPr/>
          </p:nvSpPr>
          <p:spPr>
            <a:xfrm>
              <a:off x="6154625" y="3373475"/>
              <a:ext cx="223225" cy="679775"/>
            </a:xfrm>
            <a:custGeom>
              <a:avLst/>
              <a:gdLst/>
              <a:ahLst/>
              <a:cxnLst/>
              <a:rect l="l" t="t" r="r" b="b"/>
              <a:pathLst>
                <a:path w="8929" h="27191" extrusionOk="0">
                  <a:moveTo>
                    <a:pt x="5991" y="1"/>
                  </a:moveTo>
                  <a:lnTo>
                    <a:pt x="3575" y="20"/>
                  </a:lnTo>
                  <a:cubicBezTo>
                    <a:pt x="2725" y="20"/>
                    <a:pt x="1720" y="98"/>
                    <a:pt x="1276" y="813"/>
                  </a:cubicBezTo>
                  <a:cubicBezTo>
                    <a:pt x="966" y="1296"/>
                    <a:pt x="1024" y="1953"/>
                    <a:pt x="1102" y="2532"/>
                  </a:cubicBezTo>
                  <a:cubicBezTo>
                    <a:pt x="1276" y="3885"/>
                    <a:pt x="1450" y="5238"/>
                    <a:pt x="1624" y="6610"/>
                  </a:cubicBezTo>
                  <a:cubicBezTo>
                    <a:pt x="1314" y="7422"/>
                    <a:pt x="387" y="10069"/>
                    <a:pt x="78" y="11596"/>
                  </a:cubicBezTo>
                  <a:cubicBezTo>
                    <a:pt x="0" y="12137"/>
                    <a:pt x="0" y="12678"/>
                    <a:pt x="97" y="13199"/>
                  </a:cubicBezTo>
                  <a:lnTo>
                    <a:pt x="58" y="13161"/>
                  </a:lnTo>
                  <a:lnTo>
                    <a:pt x="58" y="13161"/>
                  </a:lnTo>
                  <a:cubicBezTo>
                    <a:pt x="290" y="17644"/>
                    <a:pt x="947" y="22108"/>
                    <a:pt x="2029" y="26475"/>
                  </a:cubicBezTo>
                  <a:cubicBezTo>
                    <a:pt x="1855" y="26533"/>
                    <a:pt x="1720" y="26688"/>
                    <a:pt x="1662" y="26862"/>
                  </a:cubicBezTo>
                  <a:cubicBezTo>
                    <a:pt x="1626" y="27052"/>
                    <a:pt x="1657" y="27089"/>
                    <a:pt x="1847" y="27089"/>
                  </a:cubicBezTo>
                  <a:cubicBezTo>
                    <a:pt x="1966" y="27089"/>
                    <a:pt x="2148" y="27074"/>
                    <a:pt x="2416" y="27074"/>
                  </a:cubicBezTo>
                  <a:lnTo>
                    <a:pt x="3537" y="27074"/>
                  </a:lnTo>
                  <a:cubicBezTo>
                    <a:pt x="3537" y="26862"/>
                    <a:pt x="3421" y="26649"/>
                    <a:pt x="3227" y="26514"/>
                  </a:cubicBezTo>
                  <a:lnTo>
                    <a:pt x="3343" y="21644"/>
                  </a:lnTo>
                  <a:cubicBezTo>
                    <a:pt x="3672" y="21528"/>
                    <a:pt x="4078" y="21123"/>
                    <a:pt x="4174" y="19886"/>
                  </a:cubicBezTo>
                  <a:cubicBezTo>
                    <a:pt x="4174" y="19808"/>
                    <a:pt x="4174" y="19789"/>
                    <a:pt x="4194" y="19789"/>
                  </a:cubicBezTo>
                  <a:lnTo>
                    <a:pt x="4252" y="22089"/>
                  </a:lnTo>
                  <a:cubicBezTo>
                    <a:pt x="4271" y="23654"/>
                    <a:pt x="4387" y="25219"/>
                    <a:pt x="4580" y="26765"/>
                  </a:cubicBezTo>
                  <a:lnTo>
                    <a:pt x="4580" y="27132"/>
                  </a:lnTo>
                  <a:cubicBezTo>
                    <a:pt x="4580" y="27132"/>
                    <a:pt x="6107" y="27190"/>
                    <a:pt x="6319" y="27190"/>
                  </a:cubicBezTo>
                  <a:cubicBezTo>
                    <a:pt x="6513" y="27190"/>
                    <a:pt x="7575" y="27152"/>
                    <a:pt x="7092" y="26669"/>
                  </a:cubicBezTo>
                  <a:cubicBezTo>
                    <a:pt x="6901" y="26495"/>
                    <a:pt x="6662" y="26415"/>
                    <a:pt x="6419" y="26415"/>
                  </a:cubicBezTo>
                  <a:cubicBezTo>
                    <a:pt x="6392" y="26415"/>
                    <a:pt x="6365" y="26415"/>
                    <a:pt x="6339" y="26417"/>
                  </a:cubicBezTo>
                  <a:cubicBezTo>
                    <a:pt x="6281" y="26243"/>
                    <a:pt x="6261" y="26070"/>
                    <a:pt x="6242" y="25876"/>
                  </a:cubicBezTo>
                  <a:cubicBezTo>
                    <a:pt x="6184" y="24214"/>
                    <a:pt x="6435" y="22553"/>
                    <a:pt x="6957" y="20968"/>
                  </a:cubicBezTo>
                  <a:cubicBezTo>
                    <a:pt x="7189" y="20253"/>
                    <a:pt x="7479" y="19519"/>
                    <a:pt x="7440" y="18784"/>
                  </a:cubicBezTo>
                  <a:cubicBezTo>
                    <a:pt x="7807" y="18205"/>
                    <a:pt x="8078" y="17586"/>
                    <a:pt x="8252" y="16929"/>
                  </a:cubicBezTo>
                  <a:cubicBezTo>
                    <a:pt x="8677" y="15480"/>
                    <a:pt x="8677" y="13953"/>
                    <a:pt x="8677" y="12465"/>
                  </a:cubicBezTo>
                  <a:cubicBezTo>
                    <a:pt x="8677" y="12001"/>
                    <a:pt x="8658" y="11557"/>
                    <a:pt x="8619" y="11112"/>
                  </a:cubicBezTo>
                  <a:lnTo>
                    <a:pt x="8619" y="11112"/>
                  </a:lnTo>
                  <a:cubicBezTo>
                    <a:pt x="8716" y="11364"/>
                    <a:pt x="8832" y="11615"/>
                    <a:pt x="8928" y="11866"/>
                  </a:cubicBezTo>
                  <a:cubicBezTo>
                    <a:pt x="8909" y="10166"/>
                    <a:pt x="8677" y="8465"/>
                    <a:pt x="8271" y="6822"/>
                  </a:cubicBezTo>
                  <a:cubicBezTo>
                    <a:pt x="8271" y="6764"/>
                    <a:pt x="8290" y="6706"/>
                    <a:pt x="8290" y="6649"/>
                  </a:cubicBezTo>
                  <a:cubicBezTo>
                    <a:pt x="8387" y="4967"/>
                    <a:pt x="8329" y="3267"/>
                    <a:pt x="8097" y="1605"/>
                  </a:cubicBezTo>
                  <a:cubicBezTo>
                    <a:pt x="8078" y="1199"/>
                    <a:pt x="7943" y="832"/>
                    <a:pt x="7730" y="503"/>
                  </a:cubicBezTo>
                  <a:cubicBezTo>
                    <a:pt x="7324" y="20"/>
                    <a:pt x="6609" y="1"/>
                    <a:pt x="5991"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00"/>
            <p:cNvSpPr/>
            <p:nvPr/>
          </p:nvSpPr>
          <p:spPr>
            <a:xfrm>
              <a:off x="6333850" y="3374775"/>
              <a:ext cx="110650" cy="208900"/>
            </a:xfrm>
            <a:custGeom>
              <a:avLst/>
              <a:gdLst/>
              <a:ahLst/>
              <a:cxnLst/>
              <a:rect l="l" t="t" r="r" b="b"/>
              <a:pathLst>
                <a:path w="4426" h="8356" extrusionOk="0">
                  <a:moveTo>
                    <a:pt x="862" y="0"/>
                  </a:moveTo>
                  <a:cubicBezTo>
                    <a:pt x="574" y="0"/>
                    <a:pt x="269" y="54"/>
                    <a:pt x="1" y="123"/>
                  </a:cubicBezTo>
                  <a:cubicBezTo>
                    <a:pt x="1" y="123"/>
                    <a:pt x="214" y="1222"/>
                    <a:pt x="398" y="1222"/>
                  </a:cubicBezTo>
                  <a:cubicBezTo>
                    <a:pt x="421" y="1222"/>
                    <a:pt x="443" y="1205"/>
                    <a:pt x="464" y="1166"/>
                  </a:cubicBezTo>
                  <a:cubicBezTo>
                    <a:pt x="574" y="980"/>
                    <a:pt x="752" y="875"/>
                    <a:pt x="893" y="875"/>
                  </a:cubicBezTo>
                  <a:cubicBezTo>
                    <a:pt x="1000" y="875"/>
                    <a:pt x="1085" y="936"/>
                    <a:pt x="1102" y="1070"/>
                  </a:cubicBezTo>
                  <a:cubicBezTo>
                    <a:pt x="1547" y="3505"/>
                    <a:pt x="1566" y="6017"/>
                    <a:pt x="2378" y="8355"/>
                  </a:cubicBezTo>
                  <a:cubicBezTo>
                    <a:pt x="3556" y="6616"/>
                    <a:pt x="4426" y="2770"/>
                    <a:pt x="3788" y="2384"/>
                  </a:cubicBezTo>
                  <a:cubicBezTo>
                    <a:pt x="3150" y="1978"/>
                    <a:pt x="2146" y="2036"/>
                    <a:pt x="2010" y="1263"/>
                  </a:cubicBezTo>
                  <a:cubicBezTo>
                    <a:pt x="1991" y="1012"/>
                    <a:pt x="1952" y="741"/>
                    <a:pt x="1875" y="509"/>
                  </a:cubicBezTo>
                  <a:cubicBezTo>
                    <a:pt x="1700" y="125"/>
                    <a:pt x="1300" y="0"/>
                    <a:pt x="8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00"/>
            <p:cNvSpPr/>
            <p:nvPr/>
          </p:nvSpPr>
          <p:spPr>
            <a:xfrm>
              <a:off x="6250750" y="3442950"/>
              <a:ext cx="56550" cy="109200"/>
            </a:xfrm>
            <a:custGeom>
              <a:avLst/>
              <a:gdLst/>
              <a:ahLst/>
              <a:cxnLst/>
              <a:rect l="l" t="t" r="r" b="b"/>
              <a:pathLst>
                <a:path w="2262" h="4368" extrusionOk="0">
                  <a:moveTo>
                    <a:pt x="930" y="0"/>
                  </a:moveTo>
                  <a:cubicBezTo>
                    <a:pt x="812" y="0"/>
                    <a:pt x="693" y="26"/>
                    <a:pt x="581" y="82"/>
                  </a:cubicBezTo>
                  <a:cubicBezTo>
                    <a:pt x="59" y="333"/>
                    <a:pt x="1" y="1067"/>
                    <a:pt x="20" y="1647"/>
                  </a:cubicBezTo>
                  <a:cubicBezTo>
                    <a:pt x="59" y="2382"/>
                    <a:pt x="97" y="3116"/>
                    <a:pt x="117" y="3850"/>
                  </a:cubicBezTo>
                  <a:cubicBezTo>
                    <a:pt x="252" y="4082"/>
                    <a:pt x="484" y="4237"/>
                    <a:pt x="735" y="4295"/>
                  </a:cubicBezTo>
                  <a:cubicBezTo>
                    <a:pt x="880" y="4343"/>
                    <a:pt x="1030" y="4367"/>
                    <a:pt x="1180" y="4367"/>
                  </a:cubicBezTo>
                  <a:cubicBezTo>
                    <a:pt x="1329" y="4367"/>
                    <a:pt x="1479" y="4343"/>
                    <a:pt x="1624" y="4295"/>
                  </a:cubicBezTo>
                  <a:cubicBezTo>
                    <a:pt x="2088" y="4179"/>
                    <a:pt x="2204" y="3831"/>
                    <a:pt x="2262" y="3464"/>
                  </a:cubicBezTo>
                  <a:lnTo>
                    <a:pt x="2184" y="2053"/>
                  </a:lnTo>
                  <a:cubicBezTo>
                    <a:pt x="2165" y="1551"/>
                    <a:pt x="2127" y="1010"/>
                    <a:pt x="1875" y="584"/>
                  </a:cubicBezTo>
                  <a:cubicBezTo>
                    <a:pt x="1670" y="248"/>
                    <a:pt x="1300" y="0"/>
                    <a:pt x="9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00"/>
            <p:cNvSpPr/>
            <p:nvPr/>
          </p:nvSpPr>
          <p:spPr>
            <a:xfrm>
              <a:off x="6120800" y="3372700"/>
              <a:ext cx="88425" cy="224975"/>
            </a:xfrm>
            <a:custGeom>
              <a:avLst/>
              <a:gdLst/>
              <a:ahLst/>
              <a:cxnLst/>
              <a:rect l="l" t="t" r="r" b="b"/>
              <a:pathLst>
                <a:path w="3537" h="8999" extrusionOk="0">
                  <a:moveTo>
                    <a:pt x="2880" y="1"/>
                  </a:moveTo>
                  <a:cubicBezTo>
                    <a:pt x="2309" y="1"/>
                    <a:pt x="1766" y="355"/>
                    <a:pt x="1585" y="940"/>
                  </a:cubicBezTo>
                  <a:cubicBezTo>
                    <a:pt x="1489" y="1346"/>
                    <a:pt x="1585" y="1771"/>
                    <a:pt x="1508" y="2196"/>
                  </a:cubicBezTo>
                  <a:cubicBezTo>
                    <a:pt x="1411" y="2621"/>
                    <a:pt x="1160" y="2989"/>
                    <a:pt x="774" y="3201"/>
                  </a:cubicBezTo>
                  <a:cubicBezTo>
                    <a:pt x="542" y="3336"/>
                    <a:pt x="252" y="3414"/>
                    <a:pt x="117" y="3646"/>
                  </a:cubicBezTo>
                  <a:cubicBezTo>
                    <a:pt x="1" y="3897"/>
                    <a:pt x="1" y="4167"/>
                    <a:pt x="78" y="4419"/>
                  </a:cubicBezTo>
                  <a:cubicBezTo>
                    <a:pt x="464" y="6158"/>
                    <a:pt x="967" y="8110"/>
                    <a:pt x="2532" y="8998"/>
                  </a:cubicBezTo>
                  <a:cubicBezTo>
                    <a:pt x="2339" y="6196"/>
                    <a:pt x="2667" y="3394"/>
                    <a:pt x="3498" y="708"/>
                  </a:cubicBezTo>
                  <a:lnTo>
                    <a:pt x="3537" y="167"/>
                  </a:lnTo>
                  <a:cubicBezTo>
                    <a:pt x="3327" y="54"/>
                    <a:pt x="3101" y="1"/>
                    <a:pt x="2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00"/>
            <p:cNvSpPr/>
            <p:nvPr/>
          </p:nvSpPr>
          <p:spPr>
            <a:xfrm>
              <a:off x="6201475" y="3443775"/>
              <a:ext cx="37225" cy="30825"/>
            </a:xfrm>
            <a:custGeom>
              <a:avLst/>
              <a:gdLst/>
              <a:ahLst/>
              <a:cxnLst/>
              <a:rect l="l" t="t" r="r" b="b"/>
              <a:pathLst>
                <a:path w="1489" h="1233" extrusionOk="0">
                  <a:moveTo>
                    <a:pt x="733" y="1"/>
                  </a:moveTo>
                  <a:cubicBezTo>
                    <a:pt x="634" y="1"/>
                    <a:pt x="532" y="30"/>
                    <a:pt x="445" y="88"/>
                  </a:cubicBezTo>
                  <a:cubicBezTo>
                    <a:pt x="310" y="204"/>
                    <a:pt x="194" y="339"/>
                    <a:pt x="117" y="513"/>
                  </a:cubicBezTo>
                  <a:cubicBezTo>
                    <a:pt x="20" y="687"/>
                    <a:pt x="1" y="899"/>
                    <a:pt x="39" y="1112"/>
                  </a:cubicBezTo>
                  <a:cubicBezTo>
                    <a:pt x="59" y="1189"/>
                    <a:pt x="136" y="1228"/>
                    <a:pt x="194" y="1228"/>
                  </a:cubicBezTo>
                  <a:cubicBezTo>
                    <a:pt x="271" y="1208"/>
                    <a:pt x="329" y="1150"/>
                    <a:pt x="329" y="1073"/>
                  </a:cubicBezTo>
                  <a:lnTo>
                    <a:pt x="368" y="1092"/>
                  </a:lnTo>
                  <a:lnTo>
                    <a:pt x="368" y="1054"/>
                  </a:lnTo>
                  <a:lnTo>
                    <a:pt x="368" y="996"/>
                  </a:lnTo>
                  <a:cubicBezTo>
                    <a:pt x="368" y="977"/>
                    <a:pt x="387" y="919"/>
                    <a:pt x="407" y="880"/>
                  </a:cubicBezTo>
                  <a:cubicBezTo>
                    <a:pt x="407" y="841"/>
                    <a:pt x="426" y="803"/>
                    <a:pt x="426" y="764"/>
                  </a:cubicBezTo>
                  <a:cubicBezTo>
                    <a:pt x="445" y="764"/>
                    <a:pt x="445" y="745"/>
                    <a:pt x="445" y="745"/>
                  </a:cubicBezTo>
                  <a:lnTo>
                    <a:pt x="465" y="687"/>
                  </a:lnTo>
                  <a:cubicBezTo>
                    <a:pt x="503" y="648"/>
                    <a:pt x="522" y="610"/>
                    <a:pt x="541" y="572"/>
                  </a:cubicBezTo>
                  <a:lnTo>
                    <a:pt x="541" y="572"/>
                  </a:lnTo>
                  <a:cubicBezTo>
                    <a:pt x="536" y="583"/>
                    <a:pt x="534" y="587"/>
                    <a:pt x="534" y="587"/>
                  </a:cubicBezTo>
                  <a:cubicBezTo>
                    <a:pt x="534" y="587"/>
                    <a:pt x="548" y="565"/>
                    <a:pt x="561" y="551"/>
                  </a:cubicBezTo>
                  <a:lnTo>
                    <a:pt x="600" y="513"/>
                  </a:lnTo>
                  <a:lnTo>
                    <a:pt x="658" y="455"/>
                  </a:lnTo>
                  <a:cubicBezTo>
                    <a:pt x="659" y="454"/>
                    <a:pt x="660" y="453"/>
                    <a:pt x="660" y="452"/>
                  </a:cubicBezTo>
                  <a:lnTo>
                    <a:pt x="660" y="452"/>
                  </a:lnTo>
                  <a:cubicBezTo>
                    <a:pt x="662" y="454"/>
                    <a:pt x="667" y="455"/>
                    <a:pt x="677" y="455"/>
                  </a:cubicBezTo>
                  <a:cubicBezTo>
                    <a:pt x="716" y="435"/>
                    <a:pt x="735" y="416"/>
                    <a:pt x="696" y="416"/>
                  </a:cubicBezTo>
                  <a:lnTo>
                    <a:pt x="754" y="416"/>
                  </a:lnTo>
                  <a:cubicBezTo>
                    <a:pt x="754" y="416"/>
                    <a:pt x="780" y="425"/>
                    <a:pt x="792" y="425"/>
                  </a:cubicBezTo>
                  <a:cubicBezTo>
                    <a:pt x="797" y="425"/>
                    <a:pt x="799" y="423"/>
                    <a:pt x="793" y="416"/>
                  </a:cubicBezTo>
                  <a:lnTo>
                    <a:pt x="793" y="416"/>
                  </a:lnTo>
                  <a:lnTo>
                    <a:pt x="832" y="435"/>
                  </a:lnTo>
                  <a:cubicBezTo>
                    <a:pt x="824" y="432"/>
                    <a:pt x="820" y="430"/>
                    <a:pt x="819" y="430"/>
                  </a:cubicBezTo>
                  <a:lnTo>
                    <a:pt x="819" y="430"/>
                  </a:lnTo>
                  <a:cubicBezTo>
                    <a:pt x="813" y="430"/>
                    <a:pt x="851" y="458"/>
                    <a:pt x="851" y="474"/>
                  </a:cubicBezTo>
                  <a:lnTo>
                    <a:pt x="890" y="493"/>
                  </a:lnTo>
                  <a:cubicBezTo>
                    <a:pt x="890" y="513"/>
                    <a:pt x="909" y="532"/>
                    <a:pt x="909" y="532"/>
                  </a:cubicBezTo>
                  <a:cubicBezTo>
                    <a:pt x="928" y="590"/>
                    <a:pt x="948" y="629"/>
                    <a:pt x="967" y="667"/>
                  </a:cubicBezTo>
                  <a:lnTo>
                    <a:pt x="1044" y="803"/>
                  </a:lnTo>
                  <a:lnTo>
                    <a:pt x="1064" y="841"/>
                  </a:lnTo>
                  <a:lnTo>
                    <a:pt x="1064" y="880"/>
                  </a:lnTo>
                  <a:cubicBezTo>
                    <a:pt x="1102" y="977"/>
                    <a:pt x="1102" y="1131"/>
                    <a:pt x="1180" y="1189"/>
                  </a:cubicBezTo>
                  <a:cubicBezTo>
                    <a:pt x="1209" y="1218"/>
                    <a:pt x="1247" y="1233"/>
                    <a:pt x="1286" y="1233"/>
                  </a:cubicBezTo>
                  <a:cubicBezTo>
                    <a:pt x="1324" y="1233"/>
                    <a:pt x="1363" y="1218"/>
                    <a:pt x="1392" y="1189"/>
                  </a:cubicBezTo>
                  <a:cubicBezTo>
                    <a:pt x="1469" y="1092"/>
                    <a:pt x="1489" y="957"/>
                    <a:pt x="1450" y="841"/>
                  </a:cubicBezTo>
                  <a:cubicBezTo>
                    <a:pt x="1411" y="745"/>
                    <a:pt x="1392" y="648"/>
                    <a:pt x="1334" y="551"/>
                  </a:cubicBezTo>
                  <a:cubicBezTo>
                    <a:pt x="1276" y="377"/>
                    <a:pt x="1160" y="223"/>
                    <a:pt x="1006" y="88"/>
                  </a:cubicBezTo>
                  <a:cubicBezTo>
                    <a:pt x="928" y="30"/>
                    <a:pt x="832" y="1"/>
                    <a:pt x="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00"/>
            <p:cNvSpPr/>
            <p:nvPr/>
          </p:nvSpPr>
          <p:spPr>
            <a:xfrm>
              <a:off x="6309225" y="3441350"/>
              <a:ext cx="33350" cy="33575"/>
            </a:xfrm>
            <a:custGeom>
              <a:avLst/>
              <a:gdLst/>
              <a:ahLst/>
              <a:cxnLst/>
              <a:rect l="l" t="t" r="r" b="b"/>
              <a:pathLst>
                <a:path w="1334" h="1343" extrusionOk="0">
                  <a:moveTo>
                    <a:pt x="589" y="1"/>
                  </a:moveTo>
                  <a:cubicBezTo>
                    <a:pt x="555" y="1"/>
                    <a:pt x="519" y="4"/>
                    <a:pt x="483" y="11"/>
                  </a:cubicBezTo>
                  <a:cubicBezTo>
                    <a:pt x="271" y="69"/>
                    <a:pt x="155" y="320"/>
                    <a:pt x="77" y="513"/>
                  </a:cubicBezTo>
                  <a:cubicBezTo>
                    <a:pt x="19" y="706"/>
                    <a:pt x="0" y="938"/>
                    <a:pt x="39" y="1151"/>
                  </a:cubicBezTo>
                  <a:cubicBezTo>
                    <a:pt x="48" y="1209"/>
                    <a:pt x="92" y="1238"/>
                    <a:pt x="138" y="1238"/>
                  </a:cubicBezTo>
                  <a:cubicBezTo>
                    <a:pt x="184" y="1238"/>
                    <a:pt x="232" y="1209"/>
                    <a:pt x="251" y="1151"/>
                  </a:cubicBezTo>
                  <a:lnTo>
                    <a:pt x="271" y="1151"/>
                  </a:lnTo>
                  <a:cubicBezTo>
                    <a:pt x="309" y="977"/>
                    <a:pt x="309" y="803"/>
                    <a:pt x="367" y="629"/>
                  </a:cubicBezTo>
                  <a:cubicBezTo>
                    <a:pt x="387" y="532"/>
                    <a:pt x="425" y="455"/>
                    <a:pt x="483" y="397"/>
                  </a:cubicBezTo>
                  <a:cubicBezTo>
                    <a:pt x="503" y="359"/>
                    <a:pt x="522" y="339"/>
                    <a:pt x="541" y="320"/>
                  </a:cubicBezTo>
                  <a:cubicBezTo>
                    <a:pt x="560" y="301"/>
                    <a:pt x="580" y="281"/>
                    <a:pt x="599" y="281"/>
                  </a:cubicBezTo>
                  <a:cubicBezTo>
                    <a:pt x="657" y="281"/>
                    <a:pt x="715" y="320"/>
                    <a:pt x="773" y="359"/>
                  </a:cubicBezTo>
                  <a:cubicBezTo>
                    <a:pt x="831" y="416"/>
                    <a:pt x="870" y="474"/>
                    <a:pt x="908" y="552"/>
                  </a:cubicBezTo>
                  <a:cubicBezTo>
                    <a:pt x="986" y="668"/>
                    <a:pt x="1044" y="822"/>
                    <a:pt x="1063" y="977"/>
                  </a:cubicBezTo>
                  <a:lnTo>
                    <a:pt x="1063" y="1093"/>
                  </a:lnTo>
                  <a:cubicBezTo>
                    <a:pt x="1044" y="1151"/>
                    <a:pt x="1044" y="1209"/>
                    <a:pt x="1063" y="1267"/>
                  </a:cubicBezTo>
                  <a:cubicBezTo>
                    <a:pt x="1080" y="1318"/>
                    <a:pt x="1127" y="1343"/>
                    <a:pt x="1177" y="1343"/>
                  </a:cubicBezTo>
                  <a:cubicBezTo>
                    <a:pt x="1239" y="1343"/>
                    <a:pt x="1303" y="1304"/>
                    <a:pt x="1314" y="1228"/>
                  </a:cubicBezTo>
                  <a:cubicBezTo>
                    <a:pt x="1333" y="1131"/>
                    <a:pt x="1333" y="1035"/>
                    <a:pt x="1314" y="958"/>
                  </a:cubicBezTo>
                  <a:cubicBezTo>
                    <a:pt x="1314" y="861"/>
                    <a:pt x="1295" y="764"/>
                    <a:pt x="1275" y="687"/>
                  </a:cubicBezTo>
                  <a:cubicBezTo>
                    <a:pt x="1218" y="513"/>
                    <a:pt x="1121" y="359"/>
                    <a:pt x="1005" y="223"/>
                  </a:cubicBezTo>
                  <a:cubicBezTo>
                    <a:pt x="909" y="79"/>
                    <a:pt x="759" y="1"/>
                    <a:pt x="5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00"/>
            <p:cNvSpPr/>
            <p:nvPr/>
          </p:nvSpPr>
          <p:spPr>
            <a:xfrm>
              <a:off x="6271525" y="3480725"/>
              <a:ext cx="7750" cy="39700"/>
            </a:xfrm>
            <a:custGeom>
              <a:avLst/>
              <a:gdLst/>
              <a:ahLst/>
              <a:cxnLst/>
              <a:rect l="l" t="t" r="r" b="b"/>
              <a:pathLst>
                <a:path w="310" h="1588" extrusionOk="0">
                  <a:moveTo>
                    <a:pt x="107" y="1"/>
                  </a:moveTo>
                  <a:cubicBezTo>
                    <a:pt x="78" y="1"/>
                    <a:pt x="49" y="20"/>
                    <a:pt x="39" y="59"/>
                  </a:cubicBezTo>
                  <a:lnTo>
                    <a:pt x="59" y="59"/>
                  </a:lnTo>
                  <a:cubicBezTo>
                    <a:pt x="20" y="175"/>
                    <a:pt x="1" y="310"/>
                    <a:pt x="20" y="445"/>
                  </a:cubicBezTo>
                  <a:cubicBezTo>
                    <a:pt x="20" y="561"/>
                    <a:pt x="39" y="677"/>
                    <a:pt x="59" y="813"/>
                  </a:cubicBezTo>
                  <a:cubicBezTo>
                    <a:pt x="59" y="948"/>
                    <a:pt x="78" y="1064"/>
                    <a:pt x="78" y="1199"/>
                  </a:cubicBezTo>
                  <a:lnTo>
                    <a:pt x="97" y="1392"/>
                  </a:lnTo>
                  <a:cubicBezTo>
                    <a:pt x="97" y="1450"/>
                    <a:pt x="117" y="1508"/>
                    <a:pt x="155" y="1566"/>
                  </a:cubicBezTo>
                  <a:cubicBezTo>
                    <a:pt x="170" y="1581"/>
                    <a:pt x="188" y="1587"/>
                    <a:pt x="206" y="1587"/>
                  </a:cubicBezTo>
                  <a:cubicBezTo>
                    <a:pt x="235" y="1587"/>
                    <a:pt x="267" y="1571"/>
                    <a:pt x="291" y="1547"/>
                  </a:cubicBezTo>
                  <a:cubicBezTo>
                    <a:pt x="310" y="1489"/>
                    <a:pt x="310" y="1431"/>
                    <a:pt x="291" y="1373"/>
                  </a:cubicBezTo>
                  <a:lnTo>
                    <a:pt x="252" y="1160"/>
                  </a:lnTo>
                  <a:cubicBezTo>
                    <a:pt x="252" y="1044"/>
                    <a:pt x="252" y="929"/>
                    <a:pt x="233" y="813"/>
                  </a:cubicBezTo>
                  <a:lnTo>
                    <a:pt x="233" y="445"/>
                  </a:lnTo>
                  <a:cubicBezTo>
                    <a:pt x="233" y="310"/>
                    <a:pt x="213" y="175"/>
                    <a:pt x="175" y="59"/>
                  </a:cubicBezTo>
                  <a:cubicBezTo>
                    <a:pt x="165" y="20"/>
                    <a:pt x="136" y="1"/>
                    <a:pt x="107" y="1"/>
                  </a:cubicBezTo>
                  <a:close/>
                </a:path>
              </a:pathLst>
            </a:custGeom>
            <a:solidFill>
              <a:srgbClr val="624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00"/>
            <p:cNvSpPr/>
            <p:nvPr/>
          </p:nvSpPr>
          <p:spPr>
            <a:xfrm>
              <a:off x="6257050" y="3513875"/>
              <a:ext cx="21275" cy="18600"/>
            </a:xfrm>
            <a:custGeom>
              <a:avLst/>
              <a:gdLst/>
              <a:ahLst/>
              <a:cxnLst/>
              <a:rect l="l" t="t" r="r" b="b"/>
              <a:pathLst>
                <a:path w="851" h="744" extrusionOk="0">
                  <a:moveTo>
                    <a:pt x="790" y="0"/>
                  </a:moveTo>
                  <a:cubicBezTo>
                    <a:pt x="784" y="0"/>
                    <a:pt x="779" y="3"/>
                    <a:pt x="773" y="8"/>
                  </a:cubicBezTo>
                  <a:cubicBezTo>
                    <a:pt x="773" y="28"/>
                    <a:pt x="754" y="47"/>
                    <a:pt x="734" y="66"/>
                  </a:cubicBezTo>
                  <a:cubicBezTo>
                    <a:pt x="715" y="86"/>
                    <a:pt x="696" y="105"/>
                    <a:pt x="676" y="124"/>
                  </a:cubicBezTo>
                  <a:cubicBezTo>
                    <a:pt x="638" y="163"/>
                    <a:pt x="618" y="202"/>
                    <a:pt x="580" y="260"/>
                  </a:cubicBezTo>
                  <a:cubicBezTo>
                    <a:pt x="580" y="279"/>
                    <a:pt x="560" y="298"/>
                    <a:pt x="541" y="318"/>
                  </a:cubicBezTo>
                  <a:lnTo>
                    <a:pt x="522" y="356"/>
                  </a:lnTo>
                  <a:cubicBezTo>
                    <a:pt x="522" y="356"/>
                    <a:pt x="502" y="375"/>
                    <a:pt x="522" y="375"/>
                  </a:cubicBezTo>
                  <a:cubicBezTo>
                    <a:pt x="502" y="395"/>
                    <a:pt x="502" y="395"/>
                    <a:pt x="483" y="414"/>
                  </a:cubicBezTo>
                  <a:lnTo>
                    <a:pt x="445" y="453"/>
                  </a:lnTo>
                  <a:lnTo>
                    <a:pt x="406" y="472"/>
                  </a:lnTo>
                  <a:lnTo>
                    <a:pt x="387" y="491"/>
                  </a:lnTo>
                  <a:lnTo>
                    <a:pt x="213" y="491"/>
                  </a:lnTo>
                  <a:lnTo>
                    <a:pt x="155" y="472"/>
                  </a:lnTo>
                  <a:cubicBezTo>
                    <a:pt x="116" y="472"/>
                    <a:pt x="97" y="453"/>
                    <a:pt x="77" y="433"/>
                  </a:cubicBezTo>
                  <a:cubicBezTo>
                    <a:pt x="66" y="428"/>
                    <a:pt x="55" y="425"/>
                    <a:pt x="44" y="425"/>
                  </a:cubicBezTo>
                  <a:cubicBezTo>
                    <a:pt x="19" y="425"/>
                    <a:pt x="0" y="439"/>
                    <a:pt x="0" y="453"/>
                  </a:cubicBezTo>
                  <a:lnTo>
                    <a:pt x="0" y="472"/>
                  </a:lnTo>
                  <a:cubicBezTo>
                    <a:pt x="0" y="530"/>
                    <a:pt x="19" y="569"/>
                    <a:pt x="39" y="607"/>
                  </a:cubicBezTo>
                  <a:cubicBezTo>
                    <a:pt x="77" y="665"/>
                    <a:pt x="135" y="704"/>
                    <a:pt x="193" y="723"/>
                  </a:cubicBezTo>
                  <a:cubicBezTo>
                    <a:pt x="234" y="737"/>
                    <a:pt x="278" y="743"/>
                    <a:pt x="321" y="743"/>
                  </a:cubicBezTo>
                  <a:cubicBezTo>
                    <a:pt x="400" y="743"/>
                    <a:pt x="479" y="722"/>
                    <a:pt x="541" y="685"/>
                  </a:cubicBezTo>
                  <a:cubicBezTo>
                    <a:pt x="657" y="627"/>
                    <a:pt x="734" y="530"/>
                    <a:pt x="792" y="414"/>
                  </a:cubicBezTo>
                  <a:cubicBezTo>
                    <a:pt x="831" y="356"/>
                    <a:pt x="850" y="279"/>
                    <a:pt x="850" y="202"/>
                  </a:cubicBezTo>
                  <a:cubicBezTo>
                    <a:pt x="850" y="182"/>
                    <a:pt x="850" y="144"/>
                    <a:pt x="850" y="105"/>
                  </a:cubicBezTo>
                  <a:cubicBezTo>
                    <a:pt x="831" y="86"/>
                    <a:pt x="831" y="47"/>
                    <a:pt x="831" y="28"/>
                  </a:cubicBezTo>
                  <a:cubicBezTo>
                    <a:pt x="817" y="14"/>
                    <a:pt x="804" y="0"/>
                    <a:pt x="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00"/>
            <p:cNvSpPr/>
            <p:nvPr/>
          </p:nvSpPr>
          <p:spPr>
            <a:xfrm>
              <a:off x="6274925" y="3512625"/>
              <a:ext cx="28025" cy="18500"/>
            </a:xfrm>
            <a:custGeom>
              <a:avLst/>
              <a:gdLst/>
              <a:ahLst/>
              <a:cxnLst/>
              <a:rect l="l" t="t" r="r" b="b"/>
              <a:pathLst>
                <a:path w="1121" h="740" extrusionOk="0">
                  <a:moveTo>
                    <a:pt x="97" y="0"/>
                  </a:moveTo>
                  <a:lnTo>
                    <a:pt x="77" y="20"/>
                  </a:lnTo>
                  <a:cubicBezTo>
                    <a:pt x="39" y="39"/>
                    <a:pt x="39" y="58"/>
                    <a:pt x="19" y="97"/>
                  </a:cubicBezTo>
                  <a:cubicBezTo>
                    <a:pt x="0" y="136"/>
                    <a:pt x="0" y="174"/>
                    <a:pt x="0" y="213"/>
                  </a:cubicBezTo>
                  <a:cubicBezTo>
                    <a:pt x="0" y="290"/>
                    <a:pt x="0" y="387"/>
                    <a:pt x="39" y="464"/>
                  </a:cubicBezTo>
                  <a:cubicBezTo>
                    <a:pt x="116" y="619"/>
                    <a:pt x="271" y="715"/>
                    <a:pt x="445" y="735"/>
                  </a:cubicBezTo>
                  <a:cubicBezTo>
                    <a:pt x="467" y="738"/>
                    <a:pt x="490" y="740"/>
                    <a:pt x="512" y="740"/>
                  </a:cubicBezTo>
                  <a:cubicBezTo>
                    <a:pt x="624" y="740"/>
                    <a:pt x="734" y="699"/>
                    <a:pt x="831" y="619"/>
                  </a:cubicBezTo>
                  <a:cubicBezTo>
                    <a:pt x="947" y="541"/>
                    <a:pt x="1121" y="387"/>
                    <a:pt x="1063" y="232"/>
                  </a:cubicBezTo>
                  <a:cubicBezTo>
                    <a:pt x="1035" y="190"/>
                    <a:pt x="987" y="159"/>
                    <a:pt x="941" y="159"/>
                  </a:cubicBezTo>
                  <a:cubicBezTo>
                    <a:pt x="923" y="159"/>
                    <a:pt x="905" y="163"/>
                    <a:pt x="889" y="174"/>
                  </a:cubicBezTo>
                  <a:cubicBezTo>
                    <a:pt x="850" y="194"/>
                    <a:pt x="831" y="213"/>
                    <a:pt x="812" y="252"/>
                  </a:cubicBezTo>
                  <a:lnTo>
                    <a:pt x="792" y="271"/>
                  </a:lnTo>
                  <a:lnTo>
                    <a:pt x="792" y="290"/>
                  </a:lnTo>
                  <a:cubicBezTo>
                    <a:pt x="773" y="310"/>
                    <a:pt x="754" y="329"/>
                    <a:pt x="734" y="348"/>
                  </a:cubicBezTo>
                  <a:lnTo>
                    <a:pt x="696" y="368"/>
                  </a:lnTo>
                  <a:lnTo>
                    <a:pt x="638" y="406"/>
                  </a:lnTo>
                  <a:lnTo>
                    <a:pt x="387" y="406"/>
                  </a:lnTo>
                  <a:cubicBezTo>
                    <a:pt x="406" y="406"/>
                    <a:pt x="367" y="406"/>
                    <a:pt x="367" y="387"/>
                  </a:cubicBezTo>
                  <a:cubicBezTo>
                    <a:pt x="329" y="368"/>
                    <a:pt x="309" y="329"/>
                    <a:pt x="271" y="290"/>
                  </a:cubicBezTo>
                  <a:cubicBezTo>
                    <a:pt x="251" y="252"/>
                    <a:pt x="232" y="194"/>
                    <a:pt x="213" y="136"/>
                  </a:cubicBezTo>
                  <a:cubicBezTo>
                    <a:pt x="213" y="116"/>
                    <a:pt x="213" y="116"/>
                    <a:pt x="193" y="97"/>
                  </a:cubicBezTo>
                  <a:cubicBezTo>
                    <a:pt x="184" y="87"/>
                    <a:pt x="184" y="87"/>
                    <a:pt x="184" y="87"/>
                  </a:cubicBezTo>
                  <a:cubicBezTo>
                    <a:pt x="184" y="87"/>
                    <a:pt x="184" y="87"/>
                    <a:pt x="174" y="78"/>
                  </a:cubicBezTo>
                  <a:cubicBezTo>
                    <a:pt x="174" y="39"/>
                    <a:pt x="155" y="2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00"/>
            <p:cNvSpPr/>
            <p:nvPr/>
          </p:nvSpPr>
          <p:spPr>
            <a:xfrm>
              <a:off x="6237725" y="3809950"/>
              <a:ext cx="19825" cy="119975"/>
            </a:xfrm>
            <a:custGeom>
              <a:avLst/>
              <a:gdLst/>
              <a:ahLst/>
              <a:cxnLst/>
              <a:rect l="l" t="t" r="r" b="b"/>
              <a:pathLst>
                <a:path w="793" h="4799" extrusionOk="0">
                  <a:moveTo>
                    <a:pt x="674" y="0"/>
                  </a:moveTo>
                  <a:cubicBezTo>
                    <a:pt x="642" y="0"/>
                    <a:pt x="613" y="15"/>
                    <a:pt x="599" y="50"/>
                  </a:cubicBezTo>
                  <a:cubicBezTo>
                    <a:pt x="464" y="417"/>
                    <a:pt x="367" y="803"/>
                    <a:pt x="329" y="1209"/>
                  </a:cubicBezTo>
                  <a:cubicBezTo>
                    <a:pt x="271" y="1576"/>
                    <a:pt x="213" y="1924"/>
                    <a:pt x="174" y="2311"/>
                  </a:cubicBezTo>
                  <a:cubicBezTo>
                    <a:pt x="58" y="3103"/>
                    <a:pt x="0" y="3915"/>
                    <a:pt x="0" y="4726"/>
                  </a:cubicBezTo>
                  <a:cubicBezTo>
                    <a:pt x="0" y="4775"/>
                    <a:pt x="34" y="4799"/>
                    <a:pt x="70" y="4799"/>
                  </a:cubicBezTo>
                  <a:cubicBezTo>
                    <a:pt x="106" y="4799"/>
                    <a:pt x="145" y="4775"/>
                    <a:pt x="155" y="4726"/>
                  </a:cubicBezTo>
                  <a:cubicBezTo>
                    <a:pt x="232" y="3953"/>
                    <a:pt x="309" y="3161"/>
                    <a:pt x="406" y="2407"/>
                  </a:cubicBezTo>
                  <a:cubicBezTo>
                    <a:pt x="464" y="2002"/>
                    <a:pt x="522" y="1596"/>
                    <a:pt x="599" y="1190"/>
                  </a:cubicBezTo>
                  <a:cubicBezTo>
                    <a:pt x="696" y="842"/>
                    <a:pt x="754" y="475"/>
                    <a:pt x="792" y="108"/>
                  </a:cubicBezTo>
                  <a:cubicBezTo>
                    <a:pt x="792" y="46"/>
                    <a:pt x="729" y="0"/>
                    <a:pt x="6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00"/>
            <p:cNvSpPr/>
            <p:nvPr/>
          </p:nvSpPr>
          <p:spPr>
            <a:xfrm>
              <a:off x="6370575" y="3543050"/>
              <a:ext cx="25" cy="525"/>
            </a:xfrm>
            <a:custGeom>
              <a:avLst/>
              <a:gdLst/>
              <a:ahLst/>
              <a:cxnLst/>
              <a:rect l="l" t="t" r="r" b="b"/>
              <a:pathLst>
                <a:path w="1" h="21" extrusionOk="0">
                  <a:moveTo>
                    <a:pt x="0" y="20"/>
                  </a:moveTo>
                  <a:lnTo>
                    <a:pt x="0" y="1"/>
                  </a:lnTo>
                  <a:close/>
                </a:path>
              </a:pathLst>
            </a:custGeom>
            <a:solidFill>
              <a:srgbClr val="BD8D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00"/>
            <p:cNvSpPr/>
            <p:nvPr/>
          </p:nvSpPr>
          <p:spPr>
            <a:xfrm>
              <a:off x="6256550" y="3450750"/>
              <a:ext cx="44000" cy="44975"/>
            </a:xfrm>
            <a:custGeom>
              <a:avLst/>
              <a:gdLst/>
              <a:ahLst/>
              <a:cxnLst/>
              <a:rect l="l" t="t" r="r" b="b"/>
              <a:pathLst>
                <a:path w="1760" h="1799" extrusionOk="0">
                  <a:moveTo>
                    <a:pt x="733" y="1"/>
                  </a:moveTo>
                  <a:cubicBezTo>
                    <a:pt x="404" y="1"/>
                    <a:pt x="134" y="228"/>
                    <a:pt x="78" y="562"/>
                  </a:cubicBezTo>
                  <a:cubicBezTo>
                    <a:pt x="1" y="987"/>
                    <a:pt x="39" y="1528"/>
                    <a:pt x="233" y="1625"/>
                  </a:cubicBezTo>
                  <a:cubicBezTo>
                    <a:pt x="245" y="1630"/>
                    <a:pt x="255" y="1632"/>
                    <a:pt x="264" y="1632"/>
                  </a:cubicBezTo>
                  <a:cubicBezTo>
                    <a:pt x="385" y="1632"/>
                    <a:pt x="219" y="1208"/>
                    <a:pt x="331" y="1208"/>
                  </a:cubicBezTo>
                  <a:cubicBezTo>
                    <a:pt x="341" y="1208"/>
                    <a:pt x="353" y="1212"/>
                    <a:pt x="368" y="1219"/>
                  </a:cubicBezTo>
                  <a:cubicBezTo>
                    <a:pt x="561" y="1335"/>
                    <a:pt x="580" y="1799"/>
                    <a:pt x="774" y="1799"/>
                  </a:cubicBezTo>
                  <a:cubicBezTo>
                    <a:pt x="961" y="1799"/>
                    <a:pt x="930" y="1237"/>
                    <a:pt x="1122" y="1237"/>
                  </a:cubicBezTo>
                  <a:cubicBezTo>
                    <a:pt x="1128" y="1237"/>
                    <a:pt x="1134" y="1237"/>
                    <a:pt x="1141" y="1239"/>
                  </a:cubicBezTo>
                  <a:cubicBezTo>
                    <a:pt x="1353" y="1277"/>
                    <a:pt x="1083" y="1586"/>
                    <a:pt x="1295" y="1586"/>
                  </a:cubicBezTo>
                  <a:cubicBezTo>
                    <a:pt x="1508" y="1586"/>
                    <a:pt x="1759" y="98"/>
                    <a:pt x="774" y="2"/>
                  </a:cubicBezTo>
                  <a:cubicBezTo>
                    <a:pt x="760" y="1"/>
                    <a:pt x="747" y="1"/>
                    <a:pt x="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6" name="Google Shape;2786;p100"/>
          <p:cNvGrpSpPr/>
          <p:nvPr/>
        </p:nvGrpSpPr>
        <p:grpSpPr>
          <a:xfrm>
            <a:off x="5163934" y="1381497"/>
            <a:ext cx="1655978" cy="1272457"/>
            <a:chOff x="4959400" y="1578900"/>
            <a:chExt cx="1573525" cy="1209100"/>
          </a:xfrm>
        </p:grpSpPr>
        <p:sp>
          <p:nvSpPr>
            <p:cNvPr id="2787" name="Google Shape;2787;p100"/>
            <p:cNvSpPr/>
            <p:nvPr/>
          </p:nvSpPr>
          <p:spPr>
            <a:xfrm>
              <a:off x="6030450" y="2278750"/>
              <a:ext cx="149325" cy="509250"/>
            </a:xfrm>
            <a:custGeom>
              <a:avLst/>
              <a:gdLst/>
              <a:ahLst/>
              <a:cxnLst/>
              <a:rect l="l" t="t" r="r" b="b"/>
              <a:pathLst>
                <a:path w="5973" h="20370" extrusionOk="0">
                  <a:moveTo>
                    <a:pt x="5566" y="1"/>
                  </a:moveTo>
                  <a:lnTo>
                    <a:pt x="20" y="2880"/>
                  </a:lnTo>
                  <a:cubicBezTo>
                    <a:pt x="1" y="8620"/>
                    <a:pt x="1547" y="14204"/>
                    <a:pt x="3073" y="19731"/>
                  </a:cubicBezTo>
                  <a:cubicBezTo>
                    <a:pt x="3093" y="19866"/>
                    <a:pt x="3170" y="20021"/>
                    <a:pt x="3267" y="20137"/>
                  </a:cubicBezTo>
                  <a:cubicBezTo>
                    <a:pt x="3402" y="20253"/>
                    <a:pt x="3576" y="20311"/>
                    <a:pt x="3750" y="20311"/>
                  </a:cubicBezTo>
                  <a:cubicBezTo>
                    <a:pt x="4038" y="20350"/>
                    <a:pt x="4326" y="20370"/>
                    <a:pt x="4615" y="20370"/>
                  </a:cubicBezTo>
                  <a:cubicBezTo>
                    <a:pt x="5041" y="20370"/>
                    <a:pt x="5468" y="20326"/>
                    <a:pt x="5895" y="20233"/>
                  </a:cubicBezTo>
                  <a:cubicBezTo>
                    <a:pt x="5566" y="19480"/>
                    <a:pt x="4600" y="19171"/>
                    <a:pt x="4252" y="18436"/>
                  </a:cubicBezTo>
                  <a:cubicBezTo>
                    <a:pt x="3866" y="17605"/>
                    <a:pt x="4426" y="16639"/>
                    <a:pt x="4929" y="15885"/>
                  </a:cubicBezTo>
                  <a:cubicBezTo>
                    <a:pt x="5450" y="15113"/>
                    <a:pt x="5972" y="14127"/>
                    <a:pt x="5489" y="13335"/>
                  </a:cubicBezTo>
                  <a:cubicBezTo>
                    <a:pt x="5161" y="12736"/>
                    <a:pt x="4368" y="12504"/>
                    <a:pt x="4040" y="11885"/>
                  </a:cubicBezTo>
                  <a:cubicBezTo>
                    <a:pt x="3750" y="11344"/>
                    <a:pt x="3904" y="10668"/>
                    <a:pt x="4059" y="10069"/>
                  </a:cubicBezTo>
                  <a:cubicBezTo>
                    <a:pt x="4909" y="6784"/>
                    <a:pt x="5412" y="3402"/>
                    <a:pt x="5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00"/>
            <p:cNvSpPr/>
            <p:nvPr/>
          </p:nvSpPr>
          <p:spPr>
            <a:xfrm>
              <a:off x="5171000" y="2318850"/>
              <a:ext cx="215500" cy="435325"/>
            </a:xfrm>
            <a:custGeom>
              <a:avLst/>
              <a:gdLst/>
              <a:ahLst/>
              <a:cxnLst/>
              <a:rect l="l" t="t" r="r" b="b"/>
              <a:pathLst>
                <a:path w="8620" h="17413" extrusionOk="0">
                  <a:moveTo>
                    <a:pt x="1779" y="1"/>
                  </a:moveTo>
                  <a:lnTo>
                    <a:pt x="1" y="16253"/>
                  </a:lnTo>
                  <a:lnTo>
                    <a:pt x="3247" y="16426"/>
                  </a:lnTo>
                  <a:cubicBezTo>
                    <a:pt x="3846" y="16871"/>
                    <a:pt x="4600" y="17084"/>
                    <a:pt x="5334" y="17277"/>
                  </a:cubicBezTo>
                  <a:cubicBezTo>
                    <a:pt x="5563" y="17366"/>
                    <a:pt x="5816" y="17413"/>
                    <a:pt x="6067" y="17413"/>
                  </a:cubicBezTo>
                  <a:cubicBezTo>
                    <a:pt x="6199" y="17413"/>
                    <a:pt x="6329" y="17400"/>
                    <a:pt x="6455" y="17373"/>
                  </a:cubicBezTo>
                  <a:cubicBezTo>
                    <a:pt x="6842" y="17257"/>
                    <a:pt x="7131" y="16832"/>
                    <a:pt x="6977" y="16484"/>
                  </a:cubicBezTo>
                  <a:cubicBezTo>
                    <a:pt x="6856" y="16195"/>
                    <a:pt x="6591" y="16133"/>
                    <a:pt x="6276" y="16133"/>
                  </a:cubicBezTo>
                  <a:cubicBezTo>
                    <a:pt x="6041" y="16133"/>
                    <a:pt x="5778" y="16167"/>
                    <a:pt x="5526" y="16167"/>
                  </a:cubicBezTo>
                  <a:cubicBezTo>
                    <a:pt x="5303" y="16167"/>
                    <a:pt x="5089" y="16140"/>
                    <a:pt x="4909" y="16040"/>
                  </a:cubicBezTo>
                  <a:cubicBezTo>
                    <a:pt x="4484" y="15789"/>
                    <a:pt x="4407" y="15228"/>
                    <a:pt x="4407" y="14745"/>
                  </a:cubicBezTo>
                  <a:cubicBezTo>
                    <a:pt x="4407" y="11402"/>
                    <a:pt x="5798" y="8214"/>
                    <a:pt x="7170" y="5160"/>
                  </a:cubicBezTo>
                  <a:lnTo>
                    <a:pt x="8619" y="1895"/>
                  </a:lnTo>
                  <a:lnTo>
                    <a:pt x="17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00"/>
            <p:cNvSpPr/>
            <p:nvPr/>
          </p:nvSpPr>
          <p:spPr>
            <a:xfrm>
              <a:off x="5259900" y="2224950"/>
              <a:ext cx="343025" cy="320700"/>
            </a:xfrm>
            <a:custGeom>
              <a:avLst/>
              <a:gdLst/>
              <a:ahLst/>
              <a:cxnLst/>
              <a:rect l="l" t="t" r="r" b="b"/>
              <a:pathLst>
                <a:path w="13721" h="12828" extrusionOk="0">
                  <a:moveTo>
                    <a:pt x="2588" y="1"/>
                  </a:moveTo>
                  <a:cubicBezTo>
                    <a:pt x="2544" y="1"/>
                    <a:pt x="2500" y="3"/>
                    <a:pt x="2455" y="8"/>
                  </a:cubicBezTo>
                  <a:cubicBezTo>
                    <a:pt x="1662" y="104"/>
                    <a:pt x="1179" y="935"/>
                    <a:pt x="831" y="1650"/>
                  </a:cubicBezTo>
                  <a:cubicBezTo>
                    <a:pt x="561" y="2230"/>
                    <a:pt x="271" y="2810"/>
                    <a:pt x="0" y="3409"/>
                  </a:cubicBezTo>
                  <a:lnTo>
                    <a:pt x="406" y="5206"/>
                  </a:lnTo>
                  <a:cubicBezTo>
                    <a:pt x="406" y="6250"/>
                    <a:pt x="812" y="7254"/>
                    <a:pt x="1237" y="8221"/>
                  </a:cubicBezTo>
                  <a:cubicBezTo>
                    <a:pt x="1372" y="8530"/>
                    <a:pt x="1508" y="8820"/>
                    <a:pt x="1662" y="9110"/>
                  </a:cubicBezTo>
                  <a:lnTo>
                    <a:pt x="1624" y="9168"/>
                  </a:lnTo>
                  <a:cubicBezTo>
                    <a:pt x="1566" y="9303"/>
                    <a:pt x="1488" y="9419"/>
                    <a:pt x="1430" y="9535"/>
                  </a:cubicBezTo>
                  <a:cubicBezTo>
                    <a:pt x="1295" y="9786"/>
                    <a:pt x="1160" y="10037"/>
                    <a:pt x="1005" y="10288"/>
                  </a:cubicBezTo>
                  <a:cubicBezTo>
                    <a:pt x="882" y="10645"/>
                    <a:pt x="1167" y="10933"/>
                    <a:pt x="1467" y="10933"/>
                  </a:cubicBezTo>
                  <a:cubicBezTo>
                    <a:pt x="1590" y="10933"/>
                    <a:pt x="1716" y="10884"/>
                    <a:pt x="1817" y="10772"/>
                  </a:cubicBezTo>
                  <a:cubicBezTo>
                    <a:pt x="1952" y="10520"/>
                    <a:pt x="2068" y="10269"/>
                    <a:pt x="2184" y="9999"/>
                  </a:cubicBezTo>
                  <a:cubicBezTo>
                    <a:pt x="2455" y="10385"/>
                    <a:pt x="2783" y="10714"/>
                    <a:pt x="3150" y="10965"/>
                  </a:cubicBezTo>
                  <a:cubicBezTo>
                    <a:pt x="3208" y="11003"/>
                    <a:pt x="3266" y="11023"/>
                    <a:pt x="3305" y="11061"/>
                  </a:cubicBezTo>
                  <a:cubicBezTo>
                    <a:pt x="3266" y="11177"/>
                    <a:pt x="3228" y="11274"/>
                    <a:pt x="3208" y="11390"/>
                  </a:cubicBezTo>
                  <a:cubicBezTo>
                    <a:pt x="3170" y="11544"/>
                    <a:pt x="3150" y="11680"/>
                    <a:pt x="3112" y="11834"/>
                  </a:cubicBezTo>
                  <a:cubicBezTo>
                    <a:pt x="3034" y="12047"/>
                    <a:pt x="3015" y="12259"/>
                    <a:pt x="3054" y="12472"/>
                  </a:cubicBezTo>
                  <a:cubicBezTo>
                    <a:pt x="3112" y="12665"/>
                    <a:pt x="3266" y="12801"/>
                    <a:pt x="3460" y="12820"/>
                  </a:cubicBezTo>
                  <a:cubicBezTo>
                    <a:pt x="3480" y="12825"/>
                    <a:pt x="3501" y="12827"/>
                    <a:pt x="3522" y="12827"/>
                  </a:cubicBezTo>
                  <a:cubicBezTo>
                    <a:pt x="3578" y="12827"/>
                    <a:pt x="3635" y="12810"/>
                    <a:pt x="3691" y="12781"/>
                  </a:cubicBezTo>
                  <a:cubicBezTo>
                    <a:pt x="3788" y="12743"/>
                    <a:pt x="3865" y="12685"/>
                    <a:pt x="3923" y="12588"/>
                  </a:cubicBezTo>
                  <a:cubicBezTo>
                    <a:pt x="4001" y="12433"/>
                    <a:pt x="4039" y="12259"/>
                    <a:pt x="4039" y="12086"/>
                  </a:cubicBezTo>
                  <a:lnTo>
                    <a:pt x="4078" y="11776"/>
                  </a:lnTo>
                  <a:cubicBezTo>
                    <a:pt x="4097" y="11660"/>
                    <a:pt x="4117" y="11544"/>
                    <a:pt x="4136" y="11409"/>
                  </a:cubicBezTo>
                  <a:cubicBezTo>
                    <a:pt x="4561" y="11525"/>
                    <a:pt x="5025" y="11583"/>
                    <a:pt x="5489" y="11583"/>
                  </a:cubicBezTo>
                  <a:cubicBezTo>
                    <a:pt x="5489" y="11622"/>
                    <a:pt x="5489" y="11680"/>
                    <a:pt x="5469" y="11718"/>
                  </a:cubicBezTo>
                  <a:cubicBezTo>
                    <a:pt x="5469" y="11834"/>
                    <a:pt x="5469" y="11970"/>
                    <a:pt x="5450" y="12086"/>
                  </a:cubicBezTo>
                  <a:lnTo>
                    <a:pt x="5450" y="12259"/>
                  </a:lnTo>
                  <a:cubicBezTo>
                    <a:pt x="5450" y="12317"/>
                    <a:pt x="5450" y="12395"/>
                    <a:pt x="5469" y="12453"/>
                  </a:cubicBezTo>
                  <a:cubicBezTo>
                    <a:pt x="5508" y="12588"/>
                    <a:pt x="5605" y="12704"/>
                    <a:pt x="5720" y="12762"/>
                  </a:cubicBezTo>
                  <a:cubicBezTo>
                    <a:pt x="5793" y="12805"/>
                    <a:pt x="5865" y="12827"/>
                    <a:pt x="5946" y="12827"/>
                  </a:cubicBezTo>
                  <a:cubicBezTo>
                    <a:pt x="5973" y="12827"/>
                    <a:pt x="6001" y="12825"/>
                    <a:pt x="6030" y="12820"/>
                  </a:cubicBezTo>
                  <a:cubicBezTo>
                    <a:pt x="6126" y="12820"/>
                    <a:pt x="6223" y="12762"/>
                    <a:pt x="6300" y="12685"/>
                  </a:cubicBezTo>
                  <a:cubicBezTo>
                    <a:pt x="6435" y="12569"/>
                    <a:pt x="6493" y="12395"/>
                    <a:pt x="6455" y="12221"/>
                  </a:cubicBezTo>
                  <a:lnTo>
                    <a:pt x="6435" y="12028"/>
                  </a:lnTo>
                  <a:cubicBezTo>
                    <a:pt x="6416" y="11873"/>
                    <a:pt x="6397" y="11718"/>
                    <a:pt x="6378" y="11564"/>
                  </a:cubicBezTo>
                  <a:lnTo>
                    <a:pt x="6378" y="11525"/>
                  </a:lnTo>
                  <a:cubicBezTo>
                    <a:pt x="6919" y="11467"/>
                    <a:pt x="7479" y="11351"/>
                    <a:pt x="8001" y="11197"/>
                  </a:cubicBezTo>
                  <a:lnTo>
                    <a:pt x="8059" y="11583"/>
                  </a:lnTo>
                  <a:cubicBezTo>
                    <a:pt x="8078" y="11757"/>
                    <a:pt x="8097" y="11912"/>
                    <a:pt x="8136" y="12086"/>
                  </a:cubicBezTo>
                  <a:cubicBezTo>
                    <a:pt x="8175" y="12202"/>
                    <a:pt x="8252" y="12298"/>
                    <a:pt x="8368" y="12375"/>
                  </a:cubicBezTo>
                  <a:cubicBezTo>
                    <a:pt x="8443" y="12413"/>
                    <a:pt x="8526" y="12434"/>
                    <a:pt x="8606" y="12434"/>
                  </a:cubicBezTo>
                  <a:cubicBezTo>
                    <a:pt x="8651" y="12434"/>
                    <a:pt x="8694" y="12428"/>
                    <a:pt x="8735" y="12414"/>
                  </a:cubicBezTo>
                  <a:cubicBezTo>
                    <a:pt x="9006" y="12337"/>
                    <a:pt x="9160" y="12086"/>
                    <a:pt x="9083" y="11815"/>
                  </a:cubicBezTo>
                  <a:cubicBezTo>
                    <a:pt x="9044" y="11718"/>
                    <a:pt x="9006" y="11602"/>
                    <a:pt x="8948" y="11506"/>
                  </a:cubicBezTo>
                  <a:cubicBezTo>
                    <a:pt x="8928" y="11429"/>
                    <a:pt x="8890" y="11351"/>
                    <a:pt x="8851" y="11274"/>
                  </a:cubicBezTo>
                  <a:cubicBezTo>
                    <a:pt x="8812" y="11158"/>
                    <a:pt x="8754" y="11042"/>
                    <a:pt x="8696" y="10945"/>
                  </a:cubicBezTo>
                  <a:cubicBezTo>
                    <a:pt x="9064" y="10791"/>
                    <a:pt x="9411" y="10636"/>
                    <a:pt x="9759" y="10462"/>
                  </a:cubicBezTo>
                  <a:cubicBezTo>
                    <a:pt x="9779" y="10540"/>
                    <a:pt x="9798" y="10598"/>
                    <a:pt x="9817" y="10675"/>
                  </a:cubicBezTo>
                  <a:cubicBezTo>
                    <a:pt x="9837" y="10752"/>
                    <a:pt x="9856" y="10829"/>
                    <a:pt x="9895" y="10887"/>
                  </a:cubicBezTo>
                  <a:lnTo>
                    <a:pt x="9933" y="11003"/>
                  </a:lnTo>
                  <a:cubicBezTo>
                    <a:pt x="9953" y="11081"/>
                    <a:pt x="9991" y="11139"/>
                    <a:pt x="10030" y="11197"/>
                  </a:cubicBezTo>
                  <a:cubicBezTo>
                    <a:pt x="10107" y="11274"/>
                    <a:pt x="10204" y="11351"/>
                    <a:pt x="10300" y="11371"/>
                  </a:cubicBezTo>
                  <a:cubicBezTo>
                    <a:pt x="10348" y="11384"/>
                    <a:pt x="10396" y="11391"/>
                    <a:pt x="10443" y="11391"/>
                  </a:cubicBezTo>
                  <a:cubicBezTo>
                    <a:pt x="10529" y="11391"/>
                    <a:pt x="10612" y="11369"/>
                    <a:pt x="10687" y="11332"/>
                  </a:cubicBezTo>
                  <a:cubicBezTo>
                    <a:pt x="10783" y="11255"/>
                    <a:pt x="10861" y="11158"/>
                    <a:pt x="10899" y="11042"/>
                  </a:cubicBezTo>
                  <a:cubicBezTo>
                    <a:pt x="10996" y="10791"/>
                    <a:pt x="10803" y="10520"/>
                    <a:pt x="10668" y="10308"/>
                  </a:cubicBezTo>
                  <a:lnTo>
                    <a:pt x="10552" y="10114"/>
                  </a:lnTo>
                  <a:lnTo>
                    <a:pt x="10494" y="10018"/>
                  </a:lnTo>
                  <a:cubicBezTo>
                    <a:pt x="11885" y="9090"/>
                    <a:pt x="13006" y="7796"/>
                    <a:pt x="13721" y="6288"/>
                  </a:cubicBezTo>
                  <a:cubicBezTo>
                    <a:pt x="10223" y="5264"/>
                    <a:pt x="7015" y="3448"/>
                    <a:pt x="4329" y="974"/>
                  </a:cubicBezTo>
                  <a:cubicBezTo>
                    <a:pt x="3822" y="521"/>
                    <a:pt x="3247" y="1"/>
                    <a:pt x="2588"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00"/>
            <p:cNvSpPr/>
            <p:nvPr/>
          </p:nvSpPr>
          <p:spPr>
            <a:xfrm>
              <a:off x="5906300" y="1718825"/>
              <a:ext cx="387975" cy="636875"/>
            </a:xfrm>
            <a:custGeom>
              <a:avLst/>
              <a:gdLst/>
              <a:ahLst/>
              <a:cxnLst/>
              <a:rect l="l" t="t" r="r" b="b"/>
              <a:pathLst>
                <a:path w="15519" h="25475" extrusionOk="0">
                  <a:moveTo>
                    <a:pt x="10397" y="1"/>
                  </a:moveTo>
                  <a:cubicBezTo>
                    <a:pt x="10146" y="20"/>
                    <a:pt x="9914" y="59"/>
                    <a:pt x="9663" y="117"/>
                  </a:cubicBezTo>
                  <a:lnTo>
                    <a:pt x="9218" y="194"/>
                  </a:lnTo>
                  <a:cubicBezTo>
                    <a:pt x="9025" y="213"/>
                    <a:pt x="8832" y="252"/>
                    <a:pt x="8639" y="310"/>
                  </a:cubicBezTo>
                  <a:cubicBezTo>
                    <a:pt x="7286" y="561"/>
                    <a:pt x="5952" y="928"/>
                    <a:pt x="4638" y="1373"/>
                  </a:cubicBezTo>
                  <a:lnTo>
                    <a:pt x="4291" y="1489"/>
                  </a:lnTo>
                  <a:cubicBezTo>
                    <a:pt x="3846" y="1643"/>
                    <a:pt x="3421" y="1817"/>
                    <a:pt x="3015" y="2030"/>
                  </a:cubicBezTo>
                  <a:cubicBezTo>
                    <a:pt x="2513" y="2262"/>
                    <a:pt x="2049" y="2590"/>
                    <a:pt x="1682" y="2996"/>
                  </a:cubicBezTo>
                  <a:cubicBezTo>
                    <a:pt x="1121" y="3653"/>
                    <a:pt x="754" y="4465"/>
                    <a:pt x="619" y="5334"/>
                  </a:cubicBezTo>
                  <a:cubicBezTo>
                    <a:pt x="522" y="5779"/>
                    <a:pt x="464" y="6243"/>
                    <a:pt x="426" y="6706"/>
                  </a:cubicBezTo>
                  <a:cubicBezTo>
                    <a:pt x="136" y="9257"/>
                    <a:pt x="1" y="11827"/>
                    <a:pt x="20" y="14417"/>
                  </a:cubicBezTo>
                  <a:cubicBezTo>
                    <a:pt x="20" y="14745"/>
                    <a:pt x="20" y="15093"/>
                    <a:pt x="20" y="15441"/>
                  </a:cubicBezTo>
                  <a:cubicBezTo>
                    <a:pt x="58" y="16523"/>
                    <a:pt x="97" y="17605"/>
                    <a:pt x="174" y="18707"/>
                  </a:cubicBezTo>
                  <a:cubicBezTo>
                    <a:pt x="329" y="20794"/>
                    <a:pt x="696" y="23093"/>
                    <a:pt x="2281" y="24466"/>
                  </a:cubicBezTo>
                  <a:cubicBezTo>
                    <a:pt x="2822" y="24929"/>
                    <a:pt x="3479" y="25239"/>
                    <a:pt x="4155" y="25374"/>
                  </a:cubicBezTo>
                  <a:cubicBezTo>
                    <a:pt x="4213" y="25393"/>
                    <a:pt x="4271" y="25412"/>
                    <a:pt x="4329" y="25412"/>
                  </a:cubicBezTo>
                  <a:cubicBezTo>
                    <a:pt x="4542" y="25451"/>
                    <a:pt x="4774" y="25470"/>
                    <a:pt x="4986" y="25470"/>
                  </a:cubicBezTo>
                  <a:cubicBezTo>
                    <a:pt x="5058" y="25473"/>
                    <a:pt x="5130" y="25474"/>
                    <a:pt x="5202" y="25474"/>
                  </a:cubicBezTo>
                  <a:cubicBezTo>
                    <a:pt x="6749" y="25474"/>
                    <a:pt x="8246" y="24880"/>
                    <a:pt x="9373" y="23828"/>
                  </a:cubicBezTo>
                  <a:cubicBezTo>
                    <a:pt x="9798" y="23422"/>
                    <a:pt x="10184" y="22978"/>
                    <a:pt x="10513" y="22475"/>
                  </a:cubicBezTo>
                  <a:cubicBezTo>
                    <a:pt x="11595" y="20833"/>
                    <a:pt x="12117" y="18803"/>
                    <a:pt x="12329" y="16813"/>
                  </a:cubicBezTo>
                  <a:cubicBezTo>
                    <a:pt x="12349" y="16137"/>
                    <a:pt x="12484" y="15499"/>
                    <a:pt x="12677" y="14881"/>
                  </a:cubicBezTo>
                  <a:cubicBezTo>
                    <a:pt x="12851" y="14494"/>
                    <a:pt x="13044" y="14127"/>
                    <a:pt x="13276" y="13779"/>
                  </a:cubicBezTo>
                  <a:lnTo>
                    <a:pt x="14803" y="11422"/>
                  </a:lnTo>
                  <a:lnTo>
                    <a:pt x="14861" y="11325"/>
                  </a:lnTo>
                  <a:cubicBezTo>
                    <a:pt x="15074" y="10977"/>
                    <a:pt x="15305" y="10629"/>
                    <a:pt x="15518" y="10301"/>
                  </a:cubicBezTo>
                  <a:lnTo>
                    <a:pt x="15054" y="9354"/>
                  </a:lnTo>
                  <a:lnTo>
                    <a:pt x="103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00"/>
            <p:cNvSpPr/>
            <p:nvPr/>
          </p:nvSpPr>
          <p:spPr>
            <a:xfrm>
              <a:off x="5107225" y="1709350"/>
              <a:ext cx="909725" cy="695075"/>
            </a:xfrm>
            <a:custGeom>
              <a:avLst/>
              <a:gdLst/>
              <a:ahLst/>
              <a:cxnLst/>
              <a:rect l="l" t="t" r="r" b="b"/>
              <a:pathLst>
                <a:path w="36389" h="27803" extrusionOk="0">
                  <a:moveTo>
                    <a:pt x="9485" y="1"/>
                  </a:moveTo>
                  <a:cubicBezTo>
                    <a:pt x="7054" y="1"/>
                    <a:pt x="4542" y="757"/>
                    <a:pt x="2938" y="2506"/>
                  </a:cubicBezTo>
                  <a:cubicBezTo>
                    <a:pt x="2784" y="2679"/>
                    <a:pt x="2648" y="2853"/>
                    <a:pt x="2513" y="3047"/>
                  </a:cubicBezTo>
                  <a:cubicBezTo>
                    <a:pt x="1392" y="4573"/>
                    <a:pt x="1064" y="6506"/>
                    <a:pt x="851" y="8380"/>
                  </a:cubicBezTo>
                  <a:cubicBezTo>
                    <a:pt x="832" y="8515"/>
                    <a:pt x="813" y="8651"/>
                    <a:pt x="813" y="8805"/>
                  </a:cubicBezTo>
                  <a:cubicBezTo>
                    <a:pt x="542" y="11298"/>
                    <a:pt x="349" y="13810"/>
                    <a:pt x="233" y="16322"/>
                  </a:cubicBezTo>
                  <a:cubicBezTo>
                    <a:pt x="214" y="16864"/>
                    <a:pt x="194" y="17424"/>
                    <a:pt x="175" y="17965"/>
                  </a:cubicBezTo>
                  <a:cubicBezTo>
                    <a:pt x="156" y="18641"/>
                    <a:pt x="136" y="19298"/>
                    <a:pt x="136" y="19975"/>
                  </a:cubicBezTo>
                  <a:lnTo>
                    <a:pt x="136" y="20980"/>
                  </a:lnTo>
                  <a:lnTo>
                    <a:pt x="136" y="22680"/>
                  </a:lnTo>
                  <a:cubicBezTo>
                    <a:pt x="1" y="23376"/>
                    <a:pt x="465" y="24072"/>
                    <a:pt x="1160" y="24207"/>
                  </a:cubicBezTo>
                  <a:cubicBezTo>
                    <a:pt x="2185" y="24613"/>
                    <a:pt x="3189" y="25038"/>
                    <a:pt x="4233" y="25424"/>
                  </a:cubicBezTo>
                  <a:cubicBezTo>
                    <a:pt x="5103" y="25753"/>
                    <a:pt x="5972" y="26081"/>
                    <a:pt x="6861" y="26371"/>
                  </a:cubicBezTo>
                  <a:cubicBezTo>
                    <a:pt x="7190" y="26468"/>
                    <a:pt x="7518" y="26584"/>
                    <a:pt x="7847" y="26680"/>
                  </a:cubicBezTo>
                  <a:cubicBezTo>
                    <a:pt x="8774" y="26951"/>
                    <a:pt x="9721" y="27202"/>
                    <a:pt x="10687" y="27395"/>
                  </a:cubicBezTo>
                  <a:cubicBezTo>
                    <a:pt x="12046" y="27667"/>
                    <a:pt x="13439" y="27803"/>
                    <a:pt x="14818" y="27803"/>
                  </a:cubicBezTo>
                  <a:cubicBezTo>
                    <a:pt x="14910" y="27803"/>
                    <a:pt x="15002" y="27802"/>
                    <a:pt x="15093" y="27801"/>
                  </a:cubicBezTo>
                  <a:cubicBezTo>
                    <a:pt x="16736" y="27782"/>
                    <a:pt x="18707" y="27666"/>
                    <a:pt x="20775" y="27492"/>
                  </a:cubicBezTo>
                  <a:cubicBezTo>
                    <a:pt x="24156" y="27221"/>
                    <a:pt x="27809" y="26796"/>
                    <a:pt x="30727" y="26448"/>
                  </a:cubicBezTo>
                  <a:cubicBezTo>
                    <a:pt x="33374" y="26120"/>
                    <a:pt x="35423" y="25830"/>
                    <a:pt x="36138" y="25733"/>
                  </a:cubicBezTo>
                  <a:lnTo>
                    <a:pt x="36312" y="25714"/>
                  </a:lnTo>
                  <a:lnTo>
                    <a:pt x="36389" y="25714"/>
                  </a:lnTo>
                  <a:lnTo>
                    <a:pt x="36389" y="5153"/>
                  </a:lnTo>
                  <a:lnTo>
                    <a:pt x="36389" y="2138"/>
                  </a:lnTo>
                  <a:cubicBezTo>
                    <a:pt x="35925" y="2235"/>
                    <a:pt x="35442" y="2312"/>
                    <a:pt x="34959" y="2390"/>
                  </a:cubicBezTo>
                  <a:cubicBezTo>
                    <a:pt x="32721" y="2747"/>
                    <a:pt x="30464" y="2926"/>
                    <a:pt x="28211" y="2926"/>
                  </a:cubicBezTo>
                  <a:cubicBezTo>
                    <a:pt x="24859" y="2926"/>
                    <a:pt x="21513" y="2530"/>
                    <a:pt x="18243" y="1733"/>
                  </a:cubicBezTo>
                  <a:lnTo>
                    <a:pt x="18031" y="1675"/>
                  </a:lnTo>
                  <a:cubicBezTo>
                    <a:pt x="15557" y="1076"/>
                    <a:pt x="13122" y="264"/>
                    <a:pt x="10591" y="51"/>
                  </a:cubicBezTo>
                  <a:cubicBezTo>
                    <a:pt x="10397" y="32"/>
                    <a:pt x="10204" y="13"/>
                    <a:pt x="10011" y="13"/>
                  </a:cubicBezTo>
                  <a:cubicBezTo>
                    <a:pt x="9836" y="5"/>
                    <a:pt x="9661" y="1"/>
                    <a:pt x="9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00"/>
            <p:cNvSpPr/>
            <p:nvPr/>
          </p:nvSpPr>
          <p:spPr>
            <a:xfrm>
              <a:off x="5853650" y="2057500"/>
              <a:ext cx="181175" cy="730000"/>
            </a:xfrm>
            <a:custGeom>
              <a:avLst/>
              <a:gdLst/>
              <a:ahLst/>
              <a:cxnLst/>
              <a:rect l="l" t="t" r="r" b="b"/>
              <a:pathLst>
                <a:path w="7247" h="29200" extrusionOk="0">
                  <a:moveTo>
                    <a:pt x="1256" y="0"/>
                  </a:moveTo>
                  <a:lnTo>
                    <a:pt x="1256" y="0"/>
                  </a:lnTo>
                  <a:cubicBezTo>
                    <a:pt x="0" y="9836"/>
                    <a:pt x="1005" y="19827"/>
                    <a:pt x="4213" y="29199"/>
                  </a:cubicBezTo>
                  <a:lnTo>
                    <a:pt x="6918" y="28542"/>
                  </a:lnTo>
                  <a:cubicBezTo>
                    <a:pt x="5894" y="27673"/>
                    <a:pt x="4773" y="26571"/>
                    <a:pt x="4986" y="25238"/>
                  </a:cubicBezTo>
                  <a:cubicBezTo>
                    <a:pt x="5237" y="23692"/>
                    <a:pt x="7247" y="22397"/>
                    <a:pt x="6532" y="21006"/>
                  </a:cubicBezTo>
                  <a:cubicBezTo>
                    <a:pt x="6377" y="20735"/>
                    <a:pt x="6145" y="20523"/>
                    <a:pt x="5991" y="20252"/>
                  </a:cubicBezTo>
                  <a:cubicBezTo>
                    <a:pt x="5720" y="19769"/>
                    <a:pt x="5759" y="19170"/>
                    <a:pt x="5817" y="18610"/>
                  </a:cubicBezTo>
                  <a:lnTo>
                    <a:pt x="7015" y="5662"/>
                  </a:lnTo>
                  <a:lnTo>
                    <a:pt x="1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00"/>
            <p:cNvSpPr/>
            <p:nvPr/>
          </p:nvSpPr>
          <p:spPr>
            <a:xfrm>
              <a:off x="5423675" y="1867200"/>
              <a:ext cx="412600" cy="412750"/>
            </a:xfrm>
            <a:custGeom>
              <a:avLst/>
              <a:gdLst/>
              <a:ahLst/>
              <a:cxnLst/>
              <a:rect l="l" t="t" r="r" b="b"/>
              <a:pathLst>
                <a:path w="16504" h="16510" extrusionOk="0">
                  <a:moveTo>
                    <a:pt x="8538" y="1"/>
                  </a:moveTo>
                  <a:cubicBezTo>
                    <a:pt x="8288" y="1"/>
                    <a:pt x="8038" y="25"/>
                    <a:pt x="7788" y="76"/>
                  </a:cubicBezTo>
                  <a:cubicBezTo>
                    <a:pt x="7054" y="230"/>
                    <a:pt x="6377" y="617"/>
                    <a:pt x="5701" y="926"/>
                  </a:cubicBezTo>
                  <a:cubicBezTo>
                    <a:pt x="4561" y="1448"/>
                    <a:pt x="3324" y="1796"/>
                    <a:pt x="2300" y="2530"/>
                  </a:cubicBezTo>
                  <a:cubicBezTo>
                    <a:pt x="1276" y="3245"/>
                    <a:pt x="464" y="4462"/>
                    <a:pt x="696" y="5699"/>
                  </a:cubicBezTo>
                  <a:cubicBezTo>
                    <a:pt x="928" y="6917"/>
                    <a:pt x="2087" y="7728"/>
                    <a:pt x="3208" y="8289"/>
                  </a:cubicBezTo>
                  <a:cubicBezTo>
                    <a:pt x="3402" y="8347"/>
                    <a:pt x="3575" y="8482"/>
                    <a:pt x="3711" y="8656"/>
                  </a:cubicBezTo>
                  <a:cubicBezTo>
                    <a:pt x="3827" y="8946"/>
                    <a:pt x="3788" y="9274"/>
                    <a:pt x="3595" y="9525"/>
                  </a:cubicBezTo>
                  <a:cubicBezTo>
                    <a:pt x="2783" y="10743"/>
                    <a:pt x="831" y="10975"/>
                    <a:pt x="368" y="12347"/>
                  </a:cubicBezTo>
                  <a:cubicBezTo>
                    <a:pt x="0" y="13448"/>
                    <a:pt x="889" y="14588"/>
                    <a:pt x="1856" y="15207"/>
                  </a:cubicBezTo>
                  <a:cubicBezTo>
                    <a:pt x="2766" y="15790"/>
                    <a:pt x="8192" y="16510"/>
                    <a:pt x="10786" y="16510"/>
                  </a:cubicBezTo>
                  <a:cubicBezTo>
                    <a:pt x="10945" y="16510"/>
                    <a:pt x="11092" y="16507"/>
                    <a:pt x="11228" y="16501"/>
                  </a:cubicBezTo>
                  <a:cubicBezTo>
                    <a:pt x="11808" y="16501"/>
                    <a:pt x="12407" y="16405"/>
                    <a:pt x="12948" y="16212"/>
                  </a:cubicBezTo>
                  <a:cubicBezTo>
                    <a:pt x="14262" y="15651"/>
                    <a:pt x="14822" y="13854"/>
                    <a:pt x="14069" y="12637"/>
                  </a:cubicBezTo>
                  <a:cubicBezTo>
                    <a:pt x="13547" y="11825"/>
                    <a:pt x="12503" y="11149"/>
                    <a:pt x="12677" y="10182"/>
                  </a:cubicBezTo>
                  <a:cubicBezTo>
                    <a:pt x="12967" y="8675"/>
                    <a:pt x="15788" y="9062"/>
                    <a:pt x="16214" y="7593"/>
                  </a:cubicBezTo>
                  <a:cubicBezTo>
                    <a:pt x="16503" y="6607"/>
                    <a:pt x="15421" y="5776"/>
                    <a:pt x="14494" y="5332"/>
                  </a:cubicBezTo>
                  <a:cubicBezTo>
                    <a:pt x="13566" y="4868"/>
                    <a:pt x="12465" y="4095"/>
                    <a:pt x="12697" y="3090"/>
                  </a:cubicBezTo>
                  <a:cubicBezTo>
                    <a:pt x="12755" y="2820"/>
                    <a:pt x="12909" y="2569"/>
                    <a:pt x="12909" y="2298"/>
                  </a:cubicBezTo>
                  <a:cubicBezTo>
                    <a:pt x="12890" y="1854"/>
                    <a:pt x="12503" y="1544"/>
                    <a:pt x="12136" y="1312"/>
                  </a:cubicBezTo>
                  <a:cubicBezTo>
                    <a:pt x="11056" y="603"/>
                    <a:pt x="9800" y="1"/>
                    <a:pt x="8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00"/>
            <p:cNvSpPr/>
            <p:nvPr/>
          </p:nvSpPr>
          <p:spPr>
            <a:xfrm>
              <a:off x="5832375" y="1695650"/>
              <a:ext cx="370575" cy="570575"/>
            </a:xfrm>
            <a:custGeom>
              <a:avLst/>
              <a:gdLst/>
              <a:ahLst/>
              <a:cxnLst/>
              <a:rect l="l" t="t" r="r" b="b"/>
              <a:pathLst>
                <a:path w="14823" h="22823" extrusionOk="0">
                  <a:moveTo>
                    <a:pt x="11769" y="0"/>
                  </a:moveTo>
                  <a:cubicBezTo>
                    <a:pt x="11711" y="213"/>
                    <a:pt x="11673" y="425"/>
                    <a:pt x="11654" y="638"/>
                  </a:cubicBezTo>
                  <a:cubicBezTo>
                    <a:pt x="11615" y="831"/>
                    <a:pt x="11596" y="1024"/>
                    <a:pt x="11596" y="1218"/>
                  </a:cubicBezTo>
                  <a:cubicBezTo>
                    <a:pt x="10243" y="1488"/>
                    <a:pt x="8909" y="1836"/>
                    <a:pt x="7595" y="2300"/>
                  </a:cubicBezTo>
                  <a:cubicBezTo>
                    <a:pt x="7248" y="3227"/>
                    <a:pt x="7557" y="4638"/>
                    <a:pt x="7383" y="5701"/>
                  </a:cubicBezTo>
                  <a:cubicBezTo>
                    <a:pt x="7306" y="6261"/>
                    <a:pt x="7093" y="6706"/>
                    <a:pt x="6591" y="6976"/>
                  </a:cubicBezTo>
                  <a:cubicBezTo>
                    <a:pt x="6375" y="7090"/>
                    <a:pt x="6156" y="7138"/>
                    <a:pt x="5934" y="7138"/>
                  </a:cubicBezTo>
                  <a:cubicBezTo>
                    <a:pt x="5177" y="7138"/>
                    <a:pt x="4382" y="6590"/>
                    <a:pt x="3576" y="6261"/>
                  </a:cubicBezTo>
                  <a:cubicBezTo>
                    <a:pt x="3383" y="6165"/>
                    <a:pt x="3189" y="6107"/>
                    <a:pt x="2977" y="6068"/>
                  </a:cubicBezTo>
                  <a:cubicBezTo>
                    <a:pt x="2818" y="6035"/>
                    <a:pt x="2659" y="6018"/>
                    <a:pt x="2501" y="6018"/>
                  </a:cubicBezTo>
                  <a:cubicBezTo>
                    <a:pt x="1662" y="6018"/>
                    <a:pt x="871" y="6479"/>
                    <a:pt x="465" y="7228"/>
                  </a:cubicBezTo>
                  <a:cubicBezTo>
                    <a:pt x="1" y="8136"/>
                    <a:pt x="233" y="9237"/>
                    <a:pt x="1025" y="9894"/>
                  </a:cubicBezTo>
                  <a:cubicBezTo>
                    <a:pt x="1547" y="10281"/>
                    <a:pt x="2320" y="10513"/>
                    <a:pt x="2474" y="11131"/>
                  </a:cubicBezTo>
                  <a:cubicBezTo>
                    <a:pt x="2571" y="11537"/>
                    <a:pt x="2358" y="11943"/>
                    <a:pt x="2243" y="12349"/>
                  </a:cubicBezTo>
                  <a:cubicBezTo>
                    <a:pt x="2030" y="13122"/>
                    <a:pt x="2049" y="13952"/>
                    <a:pt x="2339" y="14725"/>
                  </a:cubicBezTo>
                  <a:cubicBezTo>
                    <a:pt x="2513" y="15286"/>
                    <a:pt x="2745" y="15827"/>
                    <a:pt x="2977" y="16368"/>
                  </a:cubicBezTo>
                  <a:cubicBezTo>
                    <a:pt x="3305" y="17064"/>
                    <a:pt x="3576" y="17798"/>
                    <a:pt x="3750" y="18552"/>
                  </a:cubicBezTo>
                  <a:cubicBezTo>
                    <a:pt x="3904" y="19479"/>
                    <a:pt x="3827" y="20465"/>
                    <a:pt x="4233" y="21334"/>
                  </a:cubicBezTo>
                  <a:cubicBezTo>
                    <a:pt x="4688" y="22245"/>
                    <a:pt x="5635" y="22822"/>
                    <a:pt x="6642" y="22822"/>
                  </a:cubicBezTo>
                  <a:cubicBezTo>
                    <a:pt x="6747" y="22822"/>
                    <a:pt x="6852" y="22816"/>
                    <a:pt x="6958" y="22803"/>
                  </a:cubicBezTo>
                  <a:cubicBezTo>
                    <a:pt x="7112" y="22784"/>
                    <a:pt x="7267" y="22745"/>
                    <a:pt x="7402" y="22706"/>
                  </a:cubicBezTo>
                  <a:cubicBezTo>
                    <a:pt x="7479" y="22687"/>
                    <a:pt x="7557" y="22648"/>
                    <a:pt x="7653" y="22610"/>
                  </a:cubicBezTo>
                  <a:cubicBezTo>
                    <a:pt x="8446" y="22243"/>
                    <a:pt x="9025" y="21528"/>
                    <a:pt x="9199" y="20658"/>
                  </a:cubicBezTo>
                  <a:cubicBezTo>
                    <a:pt x="9296" y="20040"/>
                    <a:pt x="9180" y="19402"/>
                    <a:pt x="9238" y="18784"/>
                  </a:cubicBezTo>
                  <a:cubicBezTo>
                    <a:pt x="9277" y="18146"/>
                    <a:pt x="9547" y="17489"/>
                    <a:pt x="10127" y="17238"/>
                  </a:cubicBezTo>
                  <a:cubicBezTo>
                    <a:pt x="10302" y="17166"/>
                    <a:pt x="10488" y="17145"/>
                    <a:pt x="10680" y="17145"/>
                  </a:cubicBezTo>
                  <a:cubicBezTo>
                    <a:pt x="10972" y="17145"/>
                    <a:pt x="11276" y="17195"/>
                    <a:pt x="11572" y="17195"/>
                  </a:cubicBezTo>
                  <a:cubicBezTo>
                    <a:pt x="11766" y="17195"/>
                    <a:pt x="11956" y="17174"/>
                    <a:pt x="12137" y="17102"/>
                  </a:cubicBezTo>
                  <a:cubicBezTo>
                    <a:pt x="13199" y="16677"/>
                    <a:pt x="12968" y="14996"/>
                    <a:pt x="13818" y="14204"/>
                  </a:cubicBezTo>
                  <a:cubicBezTo>
                    <a:pt x="14050" y="13972"/>
                    <a:pt x="14359" y="13837"/>
                    <a:pt x="14533" y="13566"/>
                  </a:cubicBezTo>
                  <a:cubicBezTo>
                    <a:pt x="14823" y="13083"/>
                    <a:pt x="14552" y="12484"/>
                    <a:pt x="14301" y="11943"/>
                  </a:cubicBezTo>
                  <a:lnTo>
                    <a:pt x="14262" y="11885"/>
                  </a:lnTo>
                  <a:cubicBezTo>
                    <a:pt x="14127" y="11595"/>
                    <a:pt x="14011" y="11305"/>
                    <a:pt x="13914" y="11015"/>
                  </a:cubicBezTo>
                  <a:cubicBezTo>
                    <a:pt x="13257" y="9063"/>
                    <a:pt x="13335" y="6918"/>
                    <a:pt x="13257" y="4793"/>
                  </a:cubicBezTo>
                  <a:cubicBezTo>
                    <a:pt x="13238" y="4213"/>
                    <a:pt x="13219" y="3633"/>
                    <a:pt x="13141" y="3054"/>
                  </a:cubicBezTo>
                  <a:cubicBezTo>
                    <a:pt x="13103" y="2686"/>
                    <a:pt x="13045" y="2319"/>
                    <a:pt x="12968" y="1952"/>
                  </a:cubicBezTo>
                  <a:cubicBezTo>
                    <a:pt x="12890" y="1624"/>
                    <a:pt x="12774" y="1314"/>
                    <a:pt x="12620" y="1024"/>
                  </a:cubicBezTo>
                  <a:cubicBezTo>
                    <a:pt x="12426" y="619"/>
                    <a:pt x="12137" y="271"/>
                    <a:pt x="117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00"/>
            <p:cNvSpPr/>
            <p:nvPr/>
          </p:nvSpPr>
          <p:spPr>
            <a:xfrm>
              <a:off x="5113525" y="1710625"/>
              <a:ext cx="444475" cy="473700"/>
            </a:xfrm>
            <a:custGeom>
              <a:avLst/>
              <a:gdLst/>
              <a:ahLst/>
              <a:cxnLst/>
              <a:rect l="l" t="t" r="r" b="b"/>
              <a:pathLst>
                <a:path w="17779" h="18948" extrusionOk="0">
                  <a:moveTo>
                    <a:pt x="10358" y="0"/>
                  </a:moveTo>
                  <a:lnTo>
                    <a:pt x="6938" y="2029"/>
                  </a:lnTo>
                  <a:cubicBezTo>
                    <a:pt x="6551" y="2261"/>
                    <a:pt x="6145" y="2512"/>
                    <a:pt x="5971" y="2938"/>
                  </a:cubicBezTo>
                  <a:cubicBezTo>
                    <a:pt x="5875" y="3170"/>
                    <a:pt x="5875" y="3459"/>
                    <a:pt x="5797" y="3691"/>
                  </a:cubicBezTo>
                  <a:cubicBezTo>
                    <a:pt x="5643" y="4252"/>
                    <a:pt x="5179" y="4619"/>
                    <a:pt x="4754" y="4967"/>
                  </a:cubicBezTo>
                  <a:lnTo>
                    <a:pt x="619" y="8329"/>
                  </a:lnTo>
                  <a:cubicBezTo>
                    <a:pt x="599" y="8484"/>
                    <a:pt x="580" y="8619"/>
                    <a:pt x="561" y="8754"/>
                  </a:cubicBezTo>
                  <a:cubicBezTo>
                    <a:pt x="309" y="11247"/>
                    <a:pt x="116" y="13759"/>
                    <a:pt x="0" y="16271"/>
                  </a:cubicBezTo>
                  <a:cubicBezTo>
                    <a:pt x="213" y="16484"/>
                    <a:pt x="464" y="16639"/>
                    <a:pt x="734" y="16755"/>
                  </a:cubicBezTo>
                  <a:cubicBezTo>
                    <a:pt x="1488" y="17083"/>
                    <a:pt x="2396" y="16986"/>
                    <a:pt x="3189" y="17238"/>
                  </a:cubicBezTo>
                  <a:cubicBezTo>
                    <a:pt x="4442" y="17662"/>
                    <a:pt x="5432" y="18947"/>
                    <a:pt x="6712" y="18947"/>
                  </a:cubicBezTo>
                  <a:cubicBezTo>
                    <a:pt x="6773" y="18947"/>
                    <a:pt x="6836" y="18944"/>
                    <a:pt x="6899" y="18938"/>
                  </a:cubicBezTo>
                  <a:cubicBezTo>
                    <a:pt x="7923" y="18784"/>
                    <a:pt x="8619" y="17798"/>
                    <a:pt x="8445" y="16774"/>
                  </a:cubicBezTo>
                  <a:cubicBezTo>
                    <a:pt x="8232" y="15827"/>
                    <a:pt x="7324" y="15247"/>
                    <a:pt x="6551" y="14648"/>
                  </a:cubicBezTo>
                  <a:cubicBezTo>
                    <a:pt x="5797" y="14049"/>
                    <a:pt x="5063" y="13122"/>
                    <a:pt x="5392" y="12213"/>
                  </a:cubicBezTo>
                  <a:cubicBezTo>
                    <a:pt x="5855" y="10861"/>
                    <a:pt x="7962" y="11073"/>
                    <a:pt x="8947" y="10049"/>
                  </a:cubicBezTo>
                  <a:cubicBezTo>
                    <a:pt x="9624" y="9334"/>
                    <a:pt x="9624" y="8252"/>
                    <a:pt x="10049" y="7363"/>
                  </a:cubicBezTo>
                  <a:cubicBezTo>
                    <a:pt x="10822" y="5682"/>
                    <a:pt x="12928" y="5141"/>
                    <a:pt x="14687" y="4522"/>
                  </a:cubicBezTo>
                  <a:cubicBezTo>
                    <a:pt x="16097" y="4039"/>
                    <a:pt x="17682" y="3034"/>
                    <a:pt x="17779" y="1643"/>
                  </a:cubicBezTo>
                  <a:cubicBezTo>
                    <a:pt x="15324" y="1025"/>
                    <a:pt x="12870" y="213"/>
                    <a:pt x="10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00"/>
            <p:cNvSpPr/>
            <p:nvPr/>
          </p:nvSpPr>
          <p:spPr>
            <a:xfrm>
              <a:off x="5074875" y="2157975"/>
              <a:ext cx="211625" cy="610675"/>
            </a:xfrm>
            <a:custGeom>
              <a:avLst/>
              <a:gdLst/>
              <a:ahLst/>
              <a:cxnLst/>
              <a:rect l="l" t="t" r="r" b="b"/>
              <a:pathLst>
                <a:path w="8465" h="24427" extrusionOk="0">
                  <a:moveTo>
                    <a:pt x="1430" y="1"/>
                  </a:moveTo>
                  <a:cubicBezTo>
                    <a:pt x="1450" y="3151"/>
                    <a:pt x="1469" y="6358"/>
                    <a:pt x="657" y="9412"/>
                  </a:cubicBezTo>
                  <a:cubicBezTo>
                    <a:pt x="387" y="10475"/>
                    <a:pt x="0" y="11537"/>
                    <a:pt x="116" y="12620"/>
                  </a:cubicBezTo>
                  <a:cubicBezTo>
                    <a:pt x="213" y="13393"/>
                    <a:pt x="541" y="14108"/>
                    <a:pt x="850" y="14842"/>
                  </a:cubicBezTo>
                  <a:cubicBezTo>
                    <a:pt x="1913" y="17412"/>
                    <a:pt x="2551" y="20137"/>
                    <a:pt x="2744" y="22919"/>
                  </a:cubicBezTo>
                  <a:cubicBezTo>
                    <a:pt x="2783" y="23306"/>
                    <a:pt x="2822" y="23770"/>
                    <a:pt x="3150" y="24002"/>
                  </a:cubicBezTo>
                  <a:cubicBezTo>
                    <a:pt x="3343" y="24118"/>
                    <a:pt x="3556" y="24176"/>
                    <a:pt x="3768" y="24176"/>
                  </a:cubicBezTo>
                  <a:lnTo>
                    <a:pt x="5527" y="24388"/>
                  </a:lnTo>
                  <a:cubicBezTo>
                    <a:pt x="5685" y="24409"/>
                    <a:pt x="5854" y="24427"/>
                    <a:pt x="6019" y="24427"/>
                  </a:cubicBezTo>
                  <a:cubicBezTo>
                    <a:pt x="6316" y="24427"/>
                    <a:pt x="6603" y="24368"/>
                    <a:pt x="6802" y="24156"/>
                  </a:cubicBezTo>
                  <a:cubicBezTo>
                    <a:pt x="7228" y="23750"/>
                    <a:pt x="7015" y="22977"/>
                    <a:pt x="6532" y="22649"/>
                  </a:cubicBezTo>
                  <a:cubicBezTo>
                    <a:pt x="6049" y="22301"/>
                    <a:pt x="5411" y="22282"/>
                    <a:pt x="4831" y="22262"/>
                  </a:cubicBezTo>
                  <a:cubicBezTo>
                    <a:pt x="4812" y="20774"/>
                    <a:pt x="5469" y="19383"/>
                    <a:pt x="6029" y="18011"/>
                  </a:cubicBezTo>
                  <a:cubicBezTo>
                    <a:pt x="7749" y="13721"/>
                    <a:pt x="8464" y="9122"/>
                    <a:pt x="8155" y="4523"/>
                  </a:cubicBezTo>
                  <a:lnTo>
                    <a:pt x="14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00"/>
            <p:cNvSpPr/>
            <p:nvPr/>
          </p:nvSpPr>
          <p:spPr>
            <a:xfrm>
              <a:off x="5186950" y="1778750"/>
              <a:ext cx="1000" cy="975"/>
            </a:xfrm>
            <a:custGeom>
              <a:avLst/>
              <a:gdLst/>
              <a:ahLst/>
              <a:cxnLst/>
              <a:rect l="l" t="t" r="r" b="b"/>
              <a:pathLst>
                <a:path w="40" h="39" extrusionOk="0">
                  <a:moveTo>
                    <a:pt x="20" y="0"/>
                  </a:moveTo>
                  <a:cubicBezTo>
                    <a:pt x="0" y="0"/>
                    <a:pt x="0" y="39"/>
                    <a:pt x="20" y="39"/>
                  </a:cubicBezTo>
                  <a:cubicBezTo>
                    <a:pt x="39" y="39"/>
                    <a:pt x="39" y="0"/>
                    <a:pt x="20" y="0"/>
                  </a:cubicBezTo>
                  <a:close/>
                </a:path>
              </a:pathLst>
            </a:custGeom>
            <a:solidFill>
              <a:srgbClr val="0B0E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00"/>
            <p:cNvSpPr/>
            <p:nvPr/>
          </p:nvSpPr>
          <p:spPr>
            <a:xfrm>
              <a:off x="4995650" y="1729450"/>
              <a:ext cx="199075" cy="659250"/>
            </a:xfrm>
            <a:custGeom>
              <a:avLst/>
              <a:gdLst/>
              <a:ahLst/>
              <a:cxnLst/>
              <a:rect l="l" t="t" r="r" b="b"/>
              <a:pathLst>
                <a:path w="7963" h="26370" extrusionOk="0">
                  <a:moveTo>
                    <a:pt x="4318" y="0"/>
                  </a:moveTo>
                  <a:cubicBezTo>
                    <a:pt x="3894" y="0"/>
                    <a:pt x="3463" y="98"/>
                    <a:pt x="3034" y="329"/>
                  </a:cubicBezTo>
                  <a:cubicBezTo>
                    <a:pt x="2222" y="774"/>
                    <a:pt x="1932" y="1624"/>
                    <a:pt x="1759" y="2474"/>
                  </a:cubicBezTo>
                  <a:cubicBezTo>
                    <a:pt x="1507" y="3537"/>
                    <a:pt x="1314" y="4600"/>
                    <a:pt x="1121" y="5682"/>
                  </a:cubicBezTo>
                  <a:cubicBezTo>
                    <a:pt x="406" y="9953"/>
                    <a:pt x="155" y="14282"/>
                    <a:pt x="58" y="18610"/>
                  </a:cubicBezTo>
                  <a:cubicBezTo>
                    <a:pt x="0" y="21084"/>
                    <a:pt x="19" y="23538"/>
                    <a:pt x="19" y="25992"/>
                  </a:cubicBezTo>
                  <a:cubicBezTo>
                    <a:pt x="39" y="26244"/>
                    <a:pt x="237" y="26369"/>
                    <a:pt x="435" y="26369"/>
                  </a:cubicBezTo>
                  <a:cubicBezTo>
                    <a:pt x="633" y="26369"/>
                    <a:pt x="831" y="26244"/>
                    <a:pt x="850" y="25992"/>
                  </a:cubicBezTo>
                  <a:cubicBezTo>
                    <a:pt x="831" y="21896"/>
                    <a:pt x="831" y="17799"/>
                    <a:pt x="1044" y="13702"/>
                  </a:cubicBezTo>
                  <a:cubicBezTo>
                    <a:pt x="1140" y="11673"/>
                    <a:pt x="1295" y="9625"/>
                    <a:pt x="1565" y="7615"/>
                  </a:cubicBezTo>
                  <a:cubicBezTo>
                    <a:pt x="1681" y="6610"/>
                    <a:pt x="1836" y="5605"/>
                    <a:pt x="2029" y="4600"/>
                  </a:cubicBezTo>
                  <a:cubicBezTo>
                    <a:pt x="2106" y="4098"/>
                    <a:pt x="2203" y="3595"/>
                    <a:pt x="2319" y="3112"/>
                  </a:cubicBezTo>
                  <a:cubicBezTo>
                    <a:pt x="2377" y="2629"/>
                    <a:pt x="2493" y="2165"/>
                    <a:pt x="2667" y="1721"/>
                  </a:cubicBezTo>
                  <a:cubicBezTo>
                    <a:pt x="2972" y="957"/>
                    <a:pt x="3696" y="640"/>
                    <a:pt x="4457" y="640"/>
                  </a:cubicBezTo>
                  <a:cubicBezTo>
                    <a:pt x="4562" y="640"/>
                    <a:pt x="4668" y="646"/>
                    <a:pt x="4773" y="658"/>
                  </a:cubicBezTo>
                  <a:cubicBezTo>
                    <a:pt x="5817" y="793"/>
                    <a:pt x="6667" y="1489"/>
                    <a:pt x="7479" y="2088"/>
                  </a:cubicBezTo>
                  <a:cubicBezTo>
                    <a:pt x="7519" y="2119"/>
                    <a:pt x="7562" y="2132"/>
                    <a:pt x="7603" y="2132"/>
                  </a:cubicBezTo>
                  <a:cubicBezTo>
                    <a:pt x="7797" y="2132"/>
                    <a:pt x="7963" y="1841"/>
                    <a:pt x="7788" y="1682"/>
                  </a:cubicBezTo>
                  <a:cubicBezTo>
                    <a:pt x="6816" y="885"/>
                    <a:pt x="5594" y="0"/>
                    <a:pt x="4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00"/>
            <p:cNvSpPr/>
            <p:nvPr/>
          </p:nvSpPr>
          <p:spPr>
            <a:xfrm>
              <a:off x="6025950" y="1986000"/>
              <a:ext cx="483300" cy="29725"/>
            </a:xfrm>
            <a:custGeom>
              <a:avLst/>
              <a:gdLst/>
              <a:ahLst/>
              <a:cxnLst/>
              <a:rect l="l" t="t" r="r" b="b"/>
              <a:pathLst>
                <a:path w="19332" h="1189" extrusionOk="0">
                  <a:moveTo>
                    <a:pt x="123" y="0"/>
                  </a:moveTo>
                  <a:lnTo>
                    <a:pt x="123" y="0"/>
                  </a:lnTo>
                  <a:cubicBezTo>
                    <a:pt x="123" y="0"/>
                    <a:pt x="0" y="1188"/>
                    <a:pt x="3530" y="1188"/>
                  </a:cubicBezTo>
                  <a:cubicBezTo>
                    <a:pt x="4200" y="1188"/>
                    <a:pt x="5001" y="1145"/>
                    <a:pt x="5959" y="1044"/>
                  </a:cubicBezTo>
                  <a:cubicBezTo>
                    <a:pt x="8505" y="765"/>
                    <a:pt x="11302" y="684"/>
                    <a:pt x="13677" y="684"/>
                  </a:cubicBezTo>
                  <a:cubicBezTo>
                    <a:pt x="16891" y="684"/>
                    <a:pt x="19331" y="831"/>
                    <a:pt x="19331" y="831"/>
                  </a:cubicBezTo>
                  <a:cubicBezTo>
                    <a:pt x="19331" y="831"/>
                    <a:pt x="16487" y="101"/>
                    <a:pt x="12029" y="101"/>
                  </a:cubicBezTo>
                  <a:cubicBezTo>
                    <a:pt x="11012" y="101"/>
                    <a:pt x="9912" y="139"/>
                    <a:pt x="8742" y="232"/>
                  </a:cubicBezTo>
                  <a:cubicBezTo>
                    <a:pt x="7122" y="366"/>
                    <a:pt x="5765" y="416"/>
                    <a:pt x="4643" y="416"/>
                  </a:cubicBezTo>
                  <a:cubicBezTo>
                    <a:pt x="1403" y="416"/>
                    <a:pt x="123"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00"/>
            <p:cNvSpPr/>
            <p:nvPr/>
          </p:nvSpPr>
          <p:spPr>
            <a:xfrm>
              <a:off x="6099550" y="1963775"/>
              <a:ext cx="345450" cy="96750"/>
            </a:xfrm>
            <a:custGeom>
              <a:avLst/>
              <a:gdLst/>
              <a:ahLst/>
              <a:cxnLst/>
              <a:rect l="l" t="t" r="r" b="b"/>
              <a:pathLst>
                <a:path w="13818" h="3870" extrusionOk="0">
                  <a:moveTo>
                    <a:pt x="13817" y="0"/>
                  </a:moveTo>
                  <a:cubicBezTo>
                    <a:pt x="13816" y="1"/>
                    <a:pt x="0" y="3865"/>
                    <a:pt x="116" y="3865"/>
                  </a:cubicBezTo>
                  <a:cubicBezTo>
                    <a:pt x="187" y="3868"/>
                    <a:pt x="260" y="3870"/>
                    <a:pt x="335" y="3870"/>
                  </a:cubicBezTo>
                  <a:cubicBezTo>
                    <a:pt x="4237" y="3870"/>
                    <a:pt x="13816" y="1"/>
                    <a:pt x="1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00"/>
            <p:cNvSpPr/>
            <p:nvPr/>
          </p:nvSpPr>
          <p:spPr>
            <a:xfrm>
              <a:off x="6023225" y="1996075"/>
              <a:ext cx="465725" cy="53725"/>
            </a:xfrm>
            <a:custGeom>
              <a:avLst/>
              <a:gdLst/>
              <a:ahLst/>
              <a:cxnLst/>
              <a:rect l="l" t="t" r="r" b="b"/>
              <a:pathLst>
                <a:path w="18629" h="2149" extrusionOk="0">
                  <a:moveTo>
                    <a:pt x="2720" y="305"/>
                  </a:moveTo>
                  <a:cubicBezTo>
                    <a:pt x="1794" y="395"/>
                    <a:pt x="881" y="536"/>
                    <a:pt x="0" y="737"/>
                  </a:cubicBezTo>
                  <a:cubicBezTo>
                    <a:pt x="0" y="737"/>
                    <a:pt x="1065" y="508"/>
                    <a:pt x="2720" y="305"/>
                  </a:cubicBezTo>
                  <a:close/>
                  <a:moveTo>
                    <a:pt x="7531" y="0"/>
                  </a:moveTo>
                  <a:cubicBezTo>
                    <a:pt x="5714" y="0"/>
                    <a:pt x="4032" y="145"/>
                    <a:pt x="2720" y="305"/>
                  </a:cubicBezTo>
                  <a:lnTo>
                    <a:pt x="2720" y="305"/>
                  </a:lnTo>
                  <a:cubicBezTo>
                    <a:pt x="3652" y="215"/>
                    <a:pt x="4597" y="175"/>
                    <a:pt x="5539" y="175"/>
                  </a:cubicBezTo>
                  <a:cubicBezTo>
                    <a:pt x="12181" y="175"/>
                    <a:pt x="18629" y="2148"/>
                    <a:pt x="18629" y="2148"/>
                  </a:cubicBezTo>
                  <a:cubicBezTo>
                    <a:pt x="18629" y="2148"/>
                    <a:pt x="18262" y="1510"/>
                    <a:pt x="12406" y="409"/>
                  </a:cubicBezTo>
                  <a:cubicBezTo>
                    <a:pt x="10783" y="109"/>
                    <a:pt x="9106" y="0"/>
                    <a:pt x="7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00"/>
            <p:cNvSpPr/>
            <p:nvPr/>
          </p:nvSpPr>
          <p:spPr>
            <a:xfrm>
              <a:off x="6344475" y="1624025"/>
              <a:ext cx="188450" cy="61025"/>
            </a:xfrm>
            <a:custGeom>
              <a:avLst/>
              <a:gdLst/>
              <a:ahLst/>
              <a:cxnLst/>
              <a:rect l="l" t="t" r="r" b="b"/>
              <a:pathLst>
                <a:path w="7538" h="2441" extrusionOk="0">
                  <a:moveTo>
                    <a:pt x="5891" y="0"/>
                  </a:moveTo>
                  <a:cubicBezTo>
                    <a:pt x="5098" y="0"/>
                    <a:pt x="4295" y="159"/>
                    <a:pt x="3537" y="430"/>
                  </a:cubicBezTo>
                  <a:cubicBezTo>
                    <a:pt x="2469" y="819"/>
                    <a:pt x="1483" y="1410"/>
                    <a:pt x="544" y="2057"/>
                  </a:cubicBezTo>
                  <a:lnTo>
                    <a:pt x="544" y="2057"/>
                  </a:lnTo>
                  <a:cubicBezTo>
                    <a:pt x="388" y="2034"/>
                    <a:pt x="233" y="2007"/>
                    <a:pt x="78" y="1976"/>
                  </a:cubicBezTo>
                  <a:lnTo>
                    <a:pt x="1" y="2440"/>
                  </a:lnTo>
                  <a:cubicBezTo>
                    <a:pt x="180" y="2311"/>
                    <a:pt x="361" y="2183"/>
                    <a:pt x="544" y="2057"/>
                  </a:cubicBezTo>
                  <a:lnTo>
                    <a:pt x="544" y="2057"/>
                  </a:lnTo>
                  <a:cubicBezTo>
                    <a:pt x="996" y="2124"/>
                    <a:pt x="1451" y="2157"/>
                    <a:pt x="1904" y="2157"/>
                  </a:cubicBezTo>
                  <a:cubicBezTo>
                    <a:pt x="3919" y="2157"/>
                    <a:pt x="5905" y="1503"/>
                    <a:pt x="7537" y="256"/>
                  </a:cubicBezTo>
                  <a:cubicBezTo>
                    <a:pt x="7008" y="80"/>
                    <a:pt x="6452" y="0"/>
                    <a:pt x="5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00"/>
            <p:cNvSpPr/>
            <p:nvPr/>
          </p:nvSpPr>
          <p:spPr>
            <a:xfrm>
              <a:off x="6009675" y="1578900"/>
              <a:ext cx="141575" cy="120625"/>
            </a:xfrm>
            <a:custGeom>
              <a:avLst/>
              <a:gdLst/>
              <a:ahLst/>
              <a:cxnLst/>
              <a:rect l="l" t="t" r="r" b="b"/>
              <a:pathLst>
                <a:path w="5663" h="4825" extrusionOk="0">
                  <a:moveTo>
                    <a:pt x="786" y="1"/>
                  </a:moveTo>
                  <a:cubicBezTo>
                    <a:pt x="524" y="1"/>
                    <a:pt x="261" y="24"/>
                    <a:pt x="1" y="71"/>
                  </a:cubicBezTo>
                  <a:cubicBezTo>
                    <a:pt x="639" y="2003"/>
                    <a:pt x="2088" y="3549"/>
                    <a:pt x="3962" y="4361"/>
                  </a:cubicBezTo>
                  <a:cubicBezTo>
                    <a:pt x="4117" y="4419"/>
                    <a:pt x="4272" y="4477"/>
                    <a:pt x="4407" y="4535"/>
                  </a:cubicBezTo>
                  <a:lnTo>
                    <a:pt x="4677" y="4612"/>
                  </a:lnTo>
                  <a:cubicBezTo>
                    <a:pt x="4987" y="4709"/>
                    <a:pt x="5277" y="4786"/>
                    <a:pt x="5586" y="4825"/>
                  </a:cubicBezTo>
                  <a:lnTo>
                    <a:pt x="5663" y="3685"/>
                  </a:lnTo>
                  <a:cubicBezTo>
                    <a:pt x="5624" y="3511"/>
                    <a:pt x="5547" y="3318"/>
                    <a:pt x="5489" y="3144"/>
                  </a:cubicBezTo>
                  <a:cubicBezTo>
                    <a:pt x="4721" y="1301"/>
                    <a:pt x="2764" y="1"/>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00"/>
            <p:cNvSpPr/>
            <p:nvPr/>
          </p:nvSpPr>
          <p:spPr>
            <a:xfrm>
              <a:off x="6116450" y="1631425"/>
              <a:ext cx="267675" cy="373475"/>
            </a:xfrm>
            <a:custGeom>
              <a:avLst/>
              <a:gdLst/>
              <a:ahLst/>
              <a:cxnLst/>
              <a:rect l="l" t="t" r="r" b="b"/>
              <a:pathLst>
                <a:path w="10707" h="14939" extrusionOk="0">
                  <a:moveTo>
                    <a:pt x="5097" y="1"/>
                  </a:moveTo>
                  <a:cubicBezTo>
                    <a:pt x="4407" y="1"/>
                    <a:pt x="3715" y="71"/>
                    <a:pt x="3035" y="212"/>
                  </a:cubicBezTo>
                  <a:cubicBezTo>
                    <a:pt x="2358" y="328"/>
                    <a:pt x="1740" y="617"/>
                    <a:pt x="1218" y="1062"/>
                  </a:cubicBezTo>
                  <a:lnTo>
                    <a:pt x="1121" y="1159"/>
                  </a:lnTo>
                  <a:cubicBezTo>
                    <a:pt x="774" y="1545"/>
                    <a:pt x="522" y="2028"/>
                    <a:pt x="406" y="2531"/>
                  </a:cubicBezTo>
                  <a:lnTo>
                    <a:pt x="387" y="2608"/>
                  </a:lnTo>
                  <a:cubicBezTo>
                    <a:pt x="348" y="2801"/>
                    <a:pt x="310" y="3014"/>
                    <a:pt x="291" y="3226"/>
                  </a:cubicBezTo>
                  <a:cubicBezTo>
                    <a:pt x="252" y="3420"/>
                    <a:pt x="233" y="3613"/>
                    <a:pt x="233" y="3806"/>
                  </a:cubicBezTo>
                  <a:cubicBezTo>
                    <a:pt x="1" y="6589"/>
                    <a:pt x="310" y="9410"/>
                    <a:pt x="1102" y="12077"/>
                  </a:cubicBezTo>
                  <a:cubicBezTo>
                    <a:pt x="1315" y="12753"/>
                    <a:pt x="1566" y="13468"/>
                    <a:pt x="2068" y="13971"/>
                  </a:cubicBezTo>
                  <a:cubicBezTo>
                    <a:pt x="2204" y="14087"/>
                    <a:pt x="2320" y="14183"/>
                    <a:pt x="2455" y="14280"/>
                  </a:cubicBezTo>
                  <a:cubicBezTo>
                    <a:pt x="2609" y="14376"/>
                    <a:pt x="2764" y="14454"/>
                    <a:pt x="2938" y="14512"/>
                  </a:cubicBezTo>
                  <a:cubicBezTo>
                    <a:pt x="3054" y="14570"/>
                    <a:pt x="3189" y="14628"/>
                    <a:pt x="3324" y="14666"/>
                  </a:cubicBezTo>
                  <a:cubicBezTo>
                    <a:pt x="3440" y="14705"/>
                    <a:pt x="3556" y="14724"/>
                    <a:pt x="3672" y="14763"/>
                  </a:cubicBezTo>
                  <a:cubicBezTo>
                    <a:pt x="3981" y="14821"/>
                    <a:pt x="4291" y="14879"/>
                    <a:pt x="4600" y="14898"/>
                  </a:cubicBezTo>
                  <a:lnTo>
                    <a:pt x="4716" y="14898"/>
                  </a:lnTo>
                  <a:cubicBezTo>
                    <a:pt x="5062" y="14922"/>
                    <a:pt x="5408" y="14939"/>
                    <a:pt x="5755" y="14939"/>
                  </a:cubicBezTo>
                  <a:cubicBezTo>
                    <a:pt x="5969" y="14939"/>
                    <a:pt x="6183" y="14932"/>
                    <a:pt x="6397" y="14918"/>
                  </a:cubicBezTo>
                  <a:cubicBezTo>
                    <a:pt x="6590" y="14918"/>
                    <a:pt x="6803" y="14898"/>
                    <a:pt x="6996" y="14879"/>
                  </a:cubicBezTo>
                  <a:lnTo>
                    <a:pt x="6687" y="14860"/>
                  </a:lnTo>
                  <a:cubicBezTo>
                    <a:pt x="6880" y="14860"/>
                    <a:pt x="7073" y="14840"/>
                    <a:pt x="7247" y="14840"/>
                  </a:cubicBezTo>
                  <a:cubicBezTo>
                    <a:pt x="8271" y="14802"/>
                    <a:pt x="9315" y="14589"/>
                    <a:pt x="9817" y="13758"/>
                  </a:cubicBezTo>
                  <a:cubicBezTo>
                    <a:pt x="9817" y="13739"/>
                    <a:pt x="9837" y="13719"/>
                    <a:pt x="9856" y="13681"/>
                  </a:cubicBezTo>
                  <a:cubicBezTo>
                    <a:pt x="10030" y="13275"/>
                    <a:pt x="10146" y="12831"/>
                    <a:pt x="10165" y="12386"/>
                  </a:cubicBezTo>
                  <a:cubicBezTo>
                    <a:pt x="10436" y="9719"/>
                    <a:pt x="10629" y="7053"/>
                    <a:pt x="10706" y="4386"/>
                  </a:cubicBezTo>
                  <a:cubicBezTo>
                    <a:pt x="10706" y="3980"/>
                    <a:pt x="10706" y="3574"/>
                    <a:pt x="10668" y="3168"/>
                  </a:cubicBezTo>
                  <a:cubicBezTo>
                    <a:pt x="10629" y="2743"/>
                    <a:pt x="10513" y="2318"/>
                    <a:pt x="10281" y="1932"/>
                  </a:cubicBezTo>
                  <a:cubicBezTo>
                    <a:pt x="10281" y="1912"/>
                    <a:pt x="10262" y="1893"/>
                    <a:pt x="10243" y="1874"/>
                  </a:cubicBezTo>
                  <a:cubicBezTo>
                    <a:pt x="10165" y="1758"/>
                    <a:pt x="10088" y="1642"/>
                    <a:pt x="10011" y="1564"/>
                  </a:cubicBezTo>
                  <a:cubicBezTo>
                    <a:pt x="9450" y="946"/>
                    <a:pt x="8619" y="598"/>
                    <a:pt x="7808" y="366"/>
                  </a:cubicBezTo>
                  <a:cubicBezTo>
                    <a:pt x="6926" y="124"/>
                    <a:pt x="6013" y="1"/>
                    <a:pt x="50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00"/>
            <p:cNvSpPr/>
            <p:nvPr/>
          </p:nvSpPr>
          <p:spPr>
            <a:xfrm>
              <a:off x="6116450" y="1711575"/>
              <a:ext cx="100525" cy="276375"/>
            </a:xfrm>
            <a:custGeom>
              <a:avLst/>
              <a:gdLst/>
              <a:ahLst/>
              <a:cxnLst/>
              <a:rect l="l" t="t" r="r" b="b"/>
              <a:pathLst>
                <a:path w="4021" h="11055" extrusionOk="0">
                  <a:moveTo>
                    <a:pt x="291" y="1"/>
                  </a:moveTo>
                  <a:cubicBezTo>
                    <a:pt x="252" y="194"/>
                    <a:pt x="233" y="387"/>
                    <a:pt x="233" y="581"/>
                  </a:cubicBezTo>
                  <a:cubicBezTo>
                    <a:pt x="1" y="3363"/>
                    <a:pt x="310" y="6165"/>
                    <a:pt x="1102" y="8852"/>
                  </a:cubicBezTo>
                  <a:cubicBezTo>
                    <a:pt x="1315" y="9528"/>
                    <a:pt x="1566" y="10224"/>
                    <a:pt x="2068" y="10745"/>
                  </a:cubicBezTo>
                  <a:cubicBezTo>
                    <a:pt x="2184" y="10861"/>
                    <a:pt x="2320" y="10958"/>
                    <a:pt x="2455" y="11055"/>
                  </a:cubicBezTo>
                  <a:cubicBezTo>
                    <a:pt x="2493" y="10842"/>
                    <a:pt x="2532" y="10610"/>
                    <a:pt x="2551" y="10378"/>
                  </a:cubicBezTo>
                  <a:cubicBezTo>
                    <a:pt x="2687" y="9489"/>
                    <a:pt x="2822" y="8523"/>
                    <a:pt x="3208" y="8001"/>
                  </a:cubicBezTo>
                  <a:cubicBezTo>
                    <a:pt x="3479" y="7673"/>
                    <a:pt x="3692" y="7306"/>
                    <a:pt x="3846" y="6900"/>
                  </a:cubicBezTo>
                  <a:cubicBezTo>
                    <a:pt x="4020" y="6339"/>
                    <a:pt x="3885" y="5702"/>
                    <a:pt x="3711" y="5161"/>
                  </a:cubicBezTo>
                  <a:cubicBezTo>
                    <a:pt x="3266" y="3750"/>
                    <a:pt x="2551" y="2455"/>
                    <a:pt x="1605" y="1315"/>
                  </a:cubicBezTo>
                  <a:cubicBezTo>
                    <a:pt x="1353" y="1025"/>
                    <a:pt x="1083" y="755"/>
                    <a:pt x="812" y="484"/>
                  </a:cubicBezTo>
                  <a:cubicBezTo>
                    <a:pt x="638" y="310"/>
                    <a:pt x="464" y="156"/>
                    <a:pt x="2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00"/>
            <p:cNvSpPr/>
            <p:nvPr/>
          </p:nvSpPr>
          <p:spPr>
            <a:xfrm>
              <a:off x="6309225" y="1710625"/>
              <a:ext cx="74900" cy="262825"/>
            </a:xfrm>
            <a:custGeom>
              <a:avLst/>
              <a:gdLst/>
              <a:ahLst/>
              <a:cxnLst/>
              <a:rect l="l" t="t" r="r" b="b"/>
              <a:pathLst>
                <a:path w="2996" h="10513" extrusionOk="0">
                  <a:moveTo>
                    <a:pt x="2957" y="0"/>
                  </a:moveTo>
                  <a:cubicBezTo>
                    <a:pt x="2358" y="310"/>
                    <a:pt x="1836" y="793"/>
                    <a:pt x="1488" y="1392"/>
                  </a:cubicBezTo>
                  <a:cubicBezTo>
                    <a:pt x="870" y="2397"/>
                    <a:pt x="657" y="3595"/>
                    <a:pt x="464" y="4773"/>
                  </a:cubicBezTo>
                  <a:cubicBezTo>
                    <a:pt x="213" y="6261"/>
                    <a:pt x="0" y="7962"/>
                    <a:pt x="908" y="9179"/>
                  </a:cubicBezTo>
                  <a:cubicBezTo>
                    <a:pt x="1256" y="9663"/>
                    <a:pt x="1778" y="10049"/>
                    <a:pt x="2145" y="10513"/>
                  </a:cubicBezTo>
                  <a:cubicBezTo>
                    <a:pt x="2319" y="10107"/>
                    <a:pt x="2435" y="9663"/>
                    <a:pt x="2454" y="9218"/>
                  </a:cubicBezTo>
                  <a:cubicBezTo>
                    <a:pt x="2725" y="6551"/>
                    <a:pt x="2918" y="3885"/>
                    <a:pt x="2995" y="1218"/>
                  </a:cubicBezTo>
                  <a:cubicBezTo>
                    <a:pt x="2995" y="812"/>
                    <a:pt x="2995" y="406"/>
                    <a:pt x="29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00"/>
            <p:cNvSpPr/>
            <p:nvPr/>
          </p:nvSpPr>
          <p:spPr>
            <a:xfrm>
              <a:off x="6187475" y="1943000"/>
              <a:ext cx="139150" cy="61900"/>
            </a:xfrm>
            <a:custGeom>
              <a:avLst/>
              <a:gdLst/>
              <a:ahLst/>
              <a:cxnLst/>
              <a:rect l="l" t="t" r="r" b="b"/>
              <a:pathLst>
                <a:path w="5566" h="2476" extrusionOk="0">
                  <a:moveTo>
                    <a:pt x="1118" y="0"/>
                  </a:moveTo>
                  <a:cubicBezTo>
                    <a:pt x="706" y="0"/>
                    <a:pt x="325" y="257"/>
                    <a:pt x="174" y="657"/>
                  </a:cubicBezTo>
                  <a:cubicBezTo>
                    <a:pt x="0" y="1102"/>
                    <a:pt x="58" y="1604"/>
                    <a:pt x="329" y="2010"/>
                  </a:cubicBezTo>
                  <a:cubicBezTo>
                    <a:pt x="367" y="2087"/>
                    <a:pt x="425" y="2145"/>
                    <a:pt x="464" y="2203"/>
                  </a:cubicBezTo>
                  <a:cubicBezTo>
                    <a:pt x="580" y="2242"/>
                    <a:pt x="715" y="2261"/>
                    <a:pt x="831" y="2300"/>
                  </a:cubicBezTo>
                  <a:cubicBezTo>
                    <a:pt x="1140" y="2358"/>
                    <a:pt x="1450" y="2416"/>
                    <a:pt x="1759" y="2435"/>
                  </a:cubicBezTo>
                  <a:lnTo>
                    <a:pt x="1855" y="2435"/>
                  </a:lnTo>
                  <a:cubicBezTo>
                    <a:pt x="2202" y="2459"/>
                    <a:pt x="2548" y="2476"/>
                    <a:pt x="2899" y="2476"/>
                  </a:cubicBezTo>
                  <a:cubicBezTo>
                    <a:pt x="3116" y="2476"/>
                    <a:pt x="3335" y="2469"/>
                    <a:pt x="3556" y="2455"/>
                  </a:cubicBezTo>
                  <a:cubicBezTo>
                    <a:pt x="3749" y="2455"/>
                    <a:pt x="3943" y="2435"/>
                    <a:pt x="4136" y="2416"/>
                  </a:cubicBezTo>
                  <a:lnTo>
                    <a:pt x="3846" y="2397"/>
                  </a:lnTo>
                  <a:cubicBezTo>
                    <a:pt x="4020" y="2397"/>
                    <a:pt x="4213" y="2377"/>
                    <a:pt x="4406" y="2377"/>
                  </a:cubicBezTo>
                  <a:cubicBezTo>
                    <a:pt x="4793" y="2184"/>
                    <a:pt x="5102" y="1894"/>
                    <a:pt x="5315" y="1527"/>
                  </a:cubicBezTo>
                  <a:cubicBezTo>
                    <a:pt x="5566" y="1044"/>
                    <a:pt x="5392" y="310"/>
                    <a:pt x="4851" y="194"/>
                  </a:cubicBezTo>
                  <a:cubicBezTo>
                    <a:pt x="4790" y="177"/>
                    <a:pt x="4730" y="170"/>
                    <a:pt x="4671" y="170"/>
                  </a:cubicBezTo>
                  <a:cubicBezTo>
                    <a:pt x="4061" y="170"/>
                    <a:pt x="3535" y="971"/>
                    <a:pt x="2883" y="971"/>
                  </a:cubicBezTo>
                  <a:cubicBezTo>
                    <a:pt x="2856" y="971"/>
                    <a:pt x="2829" y="969"/>
                    <a:pt x="2802" y="967"/>
                  </a:cubicBezTo>
                  <a:cubicBezTo>
                    <a:pt x="2203" y="909"/>
                    <a:pt x="1894" y="194"/>
                    <a:pt x="1314" y="20"/>
                  </a:cubicBezTo>
                  <a:cubicBezTo>
                    <a:pt x="1249" y="7"/>
                    <a:pt x="1183" y="0"/>
                    <a:pt x="1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00"/>
            <p:cNvSpPr/>
            <p:nvPr/>
          </p:nvSpPr>
          <p:spPr>
            <a:xfrm>
              <a:off x="6138200" y="1817775"/>
              <a:ext cx="47850" cy="52675"/>
            </a:xfrm>
            <a:custGeom>
              <a:avLst/>
              <a:gdLst/>
              <a:ahLst/>
              <a:cxnLst/>
              <a:rect l="l" t="t" r="r" b="b"/>
              <a:pathLst>
                <a:path w="1914" h="2107" extrusionOk="0">
                  <a:moveTo>
                    <a:pt x="811" y="1"/>
                  </a:moveTo>
                  <a:cubicBezTo>
                    <a:pt x="677" y="1"/>
                    <a:pt x="546" y="58"/>
                    <a:pt x="445" y="159"/>
                  </a:cubicBezTo>
                  <a:cubicBezTo>
                    <a:pt x="232" y="352"/>
                    <a:pt x="97" y="623"/>
                    <a:pt x="58" y="913"/>
                  </a:cubicBezTo>
                  <a:cubicBezTo>
                    <a:pt x="0" y="1241"/>
                    <a:pt x="0" y="1570"/>
                    <a:pt x="58" y="1898"/>
                  </a:cubicBezTo>
                  <a:cubicBezTo>
                    <a:pt x="66" y="1963"/>
                    <a:pt x="112" y="1990"/>
                    <a:pt x="163" y="1990"/>
                  </a:cubicBezTo>
                  <a:cubicBezTo>
                    <a:pt x="235" y="1990"/>
                    <a:pt x="318" y="1938"/>
                    <a:pt x="329" y="1859"/>
                  </a:cubicBezTo>
                  <a:lnTo>
                    <a:pt x="348" y="1859"/>
                  </a:lnTo>
                  <a:cubicBezTo>
                    <a:pt x="348" y="1415"/>
                    <a:pt x="290" y="893"/>
                    <a:pt x="580" y="507"/>
                  </a:cubicBezTo>
                  <a:cubicBezTo>
                    <a:pt x="638" y="429"/>
                    <a:pt x="715" y="371"/>
                    <a:pt x="793" y="352"/>
                  </a:cubicBezTo>
                  <a:cubicBezTo>
                    <a:pt x="908" y="352"/>
                    <a:pt x="1005" y="410"/>
                    <a:pt x="1063" y="487"/>
                  </a:cubicBezTo>
                  <a:cubicBezTo>
                    <a:pt x="1218" y="661"/>
                    <a:pt x="1314" y="855"/>
                    <a:pt x="1353" y="1086"/>
                  </a:cubicBezTo>
                  <a:cubicBezTo>
                    <a:pt x="1392" y="1241"/>
                    <a:pt x="1411" y="1396"/>
                    <a:pt x="1450" y="1550"/>
                  </a:cubicBezTo>
                  <a:cubicBezTo>
                    <a:pt x="1430" y="1724"/>
                    <a:pt x="1488" y="1898"/>
                    <a:pt x="1585" y="2053"/>
                  </a:cubicBezTo>
                  <a:cubicBezTo>
                    <a:pt x="1621" y="2089"/>
                    <a:pt x="1669" y="2106"/>
                    <a:pt x="1716" y="2106"/>
                  </a:cubicBezTo>
                  <a:cubicBezTo>
                    <a:pt x="1793" y="2106"/>
                    <a:pt x="1870" y="2060"/>
                    <a:pt x="1894" y="1975"/>
                  </a:cubicBezTo>
                  <a:cubicBezTo>
                    <a:pt x="1913" y="1879"/>
                    <a:pt x="1913" y="1782"/>
                    <a:pt x="1875" y="1686"/>
                  </a:cubicBezTo>
                  <a:cubicBezTo>
                    <a:pt x="1855" y="1608"/>
                    <a:pt x="1855" y="1531"/>
                    <a:pt x="1836" y="1454"/>
                  </a:cubicBezTo>
                  <a:cubicBezTo>
                    <a:pt x="1797" y="1280"/>
                    <a:pt x="1759" y="1125"/>
                    <a:pt x="1720" y="971"/>
                  </a:cubicBezTo>
                  <a:cubicBezTo>
                    <a:pt x="1643" y="681"/>
                    <a:pt x="1488" y="410"/>
                    <a:pt x="1276" y="198"/>
                  </a:cubicBezTo>
                  <a:cubicBezTo>
                    <a:pt x="1160" y="101"/>
                    <a:pt x="1024" y="24"/>
                    <a:pt x="870" y="4"/>
                  </a:cubicBezTo>
                  <a:cubicBezTo>
                    <a:pt x="850" y="2"/>
                    <a:pt x="831" y="1"/>
                    <a:pt x="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00"/>
            <p:cNvSpPr/>
            <p:nvPr/>
          </p:nvSpPr>
          <p:spPr>
            <a:xfrm>
              <a:off x="6327100" y="1822525"/>
              <a:ext cx="38675" cy="46225"/>
            </a:xfrm>
            <a:custGeom>
              <a:avLst/>
              <a:gdLst/>
              <a:ahLst/>
              <a:cxnLst/>
              <a:rect l="l" t="t" r="r" b="b"/>
              <a:pathLst>
                <a:path w="1547" h="1849" extrusionOk="0">
                  <a:moveTo>
                    <a:pt x="757" y="0"/>
                  </a:moveTo>
                  <a:cubicBezTo>
                    <a:pt x="670" y="0"/>
                    <a:pt x="582" y="22"/>
                    <a:pt x="503" y="66"/>
                  </a:cubicBezTo>
                  <a:cubicBezTo>
                    <a:pt x="329" y="220"/>
                    <a:pt x="193" y="433"/>
                    <a:pt x="135" y="665"/>
                  </a:cubicBezTo>
                  <a:cubicBezTo>
                    <a:pt x="97" y="800"/>
                    <a:pt x="58" y="935"/>
                    <a:pt x="39" y="1090"/>
                  </a:cubicBezTo>
                  <a:cubicBezTo>
                    <a:pt x="0" y="1244"/>
                    <a:pt x="0" y="1399"/>
                    <a:pt x="39" y="1554"/>
                  </a:cubicBezTo>
                  <a:cubicBezTo>
                    <a:pt x="39" y="1609"/>
                    <a:pt x="83" y="1633"/>
                    <a:pt x="131" y="1633"/>
                  </a:cubicBezTo>
                  <a:cubicBezTo>
                    <a:pt x="184" y="1633"/>
                    <a:pt x="241" y="1604"/>
                    <a:pt x="251" y="1554"/>
                  </a:cubicBezTo>
                  <a:lnTo>
                    <a:pt x="271" y="1554"/>
                  </a:lnTo>
                  <a:cubicBezTo>
                    <a:pt x="348" y="1283"/>
                    <a:pt x="387" y="1012"/>
                    <a:pt x="483" y="761"/>
                  </a:cubicBezTo>
                  <a:cubicBezTo>
                    <a:pt x="522" y="645"/>
                    <a:pt x="580" y="549"/>
                    <a:pt x="638" y="452"/>
                  </a:cubicBezTo>
                  <a:cubicBezTo>
                    <a:pt x="657" y="433"/>
                    <a:pt x="676" y="394"/>
                    <a:pt x="715" y="375"/>
                  </a:cubicBezTo>
                  <a:cubicBezTo>
                    <a:pt x="734" y="375"/>
                    <a:pt x="754" y="355"/>
                    <a:pt x="754" y="355"/>
                  </a:cubicBezTo>
                  <a:lnTo>
                    <a:pt x="773" y="355"/>
                  </a:lnTo>
                  <a:lnTo>
                    <a:pt x="812" y="375"/>
                  </a:lnTo>
                  <a:lnTo>
                    <a:pt x="831" y="413"/>
                  </a:lnTo>
                  <a:cubicBezTo>
                    <a:pt x="870" y="433"/>
                    <a:pt x="889" y="471"/>
                    <a:pt x="908" y="491"/>
                  </a:cubicBezTo>
                  <a:cubicBezTo>
                    <a:pt x="947" y="607"/>
                    <a:pt x="986" y="703"/>
                    <a:pt x="1005" y="819"/>
                  </a:cubicBezTo>
                  <a:cubicBezTo>
                    <a:pt x="1082" y="1090"/>
                    <a:pt x="1102" y="1360"/>
                    <a:pt x="1102" y="1631"/>
                  </a:cubicBezTo>
                  <a:cubicBezTo>
                    <a:pt x="1102" y="1776"/>
                    <a:pt x="1213" y="1848"/>
                    <a:pt x="1324" y="1848"/>
                  </a:cubicBezTo>
                  <a:cubicBezTo>
                    <a:pt x="1435" y="1848"/>
                    <a:pt x="1546" y="1776"/>
                    <a:pt x="1546" y="1631"/>
                  </a:cubicBezTo>
                  <a:cubicBezTo>
                    <a:pt x="1527" y="1360"/>
                    <a:pt x="1488" y="1090"/>
                    <a:pt x="1430" y="819"/>
                  </a:cubicBezTo>
                  <a:cubicBezTo>
                    <a:pt x="1372" y="587"/>
                    <a:pt x="1275" y="375"/>
                    <a:pt x="1140" y="181"/>
                  </a:cubicBezTo>
                  <a:cubicBezTo>
                    <a:pt x="1044" y="61"/>
                    <a:pt x="902" y="0"/>
                    <a:pt x="7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00"/>
            <p:cNvSpPr/>
            <p:nvPr/>
          </p:nvSpPr>
          <p:spPr>
            <a:xfrm>
              <a:off x="6215500" y="1970525"/>
              <a:ext cx="25" cy="525"/>
            </a:xfrm>
            <a:custGeom>
              <a:avLst/>
              <a:gdLst/>
              <a:ahLst/>
              <a:cxnLst/>
              <a:rect l="l" t="t" r="r" b="b"/>
              <a:pathLst>
                <a:path w="1" h="21" extrusionOk="0">
                  <a:moveTo>
                    <a:pt x="0" y="20"/>
                  </a:moveTo>
                  <a:lnTo>
                    <a:pt x="0" y="1"/>
                  </a:lnTo>
                  <a:close/>
                </a:path>
              </a:pathLst>
            </a:custGeom>
            <a:solidFill>
              <a:srgbClr val="A8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00"/>
            <p:cNvSpPr/>
            <p:nvPr/>
          </p:nvSpPr>
          <p:spPr>
            <a:xfrm>
              <a:off x="6211625" y="1966000"/>
              <a:ext cx="23225" cy="28800"/>
            </a:xfrm>
            <a:custGeom>
              <a:avLst/>
              <a:gdLst/>
              <a:ahLst/>
              <a:cxnLst/>
              <a:rect l="l" t="t" r="r" b="b"/>
              <a:pathLst>
                <a:path w="929" h="1152" extrusionOk="0">
                  <a:moveTo>
                    <a:pt x="56" y="308"/>
                  </a:moveTo>
                  <a:lnTo>
                    <a:pt x="56" y="308"/>
                  </a:lnTo>
                  <a:cubicBezTo>
                    <a:pt x="56" y="309"/>
                    <a:pt x="56" y="310"/>
                    <a:pt x="56" y="311"/>
                  </a:cubicBezTo>
                  <a:lnTo>
                    <a:pt x="56" y="311"/>
                  </a:lnTo>
                  <a:lnTo>
                    <a:pt x="56" y="308"/>
                  </a:lnTo>
                  <a:close/>
                  <a:moveTo>
                    <a:pt x="57" y="310"/>
                  </a:moveTo>
                  <a:lnTo>
                    <a:pt x="58" y="313"/>
                  </a:lnTo>
                  <a:lnTo>
                    <a:pt x="58" y="313"/>
                  </a:lnTo>
                  <a:cubicBezTo>
                    <a:pt x="57" y="312"/>
                    <a:pt x="57" y="311"/>
                    <a:pt x="56" y="311"/>
                  </a:cubicBezTo>
                  <a:lnTo>
                    <a:pt x="56" y="311"/>
                  </a:lnTo>
                  <a:lnTo>
                    <a:pt x="59" y="317"/>
                  </a:lnTo>
                  <a:lnTo>
                    <a:pt x="58" y="313"/>
                  </a:lnTo>
                  <a:lnTo>
                    <a:pt x="58" y="313"/>
                  </a:lnTo>
                  <a:cubicBezTo>
                    <a:pt x="61" y="318"/>
                    <a:pt x="67" y="326"/>
                    <a:pt x="78" y="336"/>
                  </a:cubicBezTo>
                  <a:cubicBezTo>
                    <a:pt x="69" y="328"/>
                    <a:pt x="62" y="319"/>
                    <a:pt x="57" y="310"/>
                  </a:cubicBezTo>
                  <a:close/>
                  <a:moveTo>
                    <a:pt x="177" y="0"/>
                  </a:moveTo>
                  <a:cubicBezTo>
                    <a:pt x="134" y="0"/>
                    <a:pt x="90" y="15"/>
                    <a:pt x="59" y="47"/>
                  </a:cubicBezTo>
                  <a:cubicBezTo>
                    <a:pt x="1" y="105"/>
                    <a:pt x="1" y="182"/>
                    <a:pt x="39" y="259"/>
                  </a:cubicBezTo>
                  <a:lnTo>
                    <a:pt x="42" y="266"/>
                  </a:lnTo>
                  <a:lnTo>
                    <a:pt x="42" y="266"/>
                  </a:lnTo>
                  <a:cubicBezTo>
                    <a:pt x="44" y="280"/>
                    <a:pt x="48" y="293"/>
                    <a:pt x="55" y="307"/>
                  </a:cubicBezTo>
                  <a:lnTo>
                    <a:pt x="55" y="307"/>
                  </a:lnTo>
                  <a:lnTo>
                    <a:pt x="56" y="308"/>
                  </a:lnTo>
                  <a:cubicBezTo>
                    <a:pt x="56" y="308"/>
                    <a:pt x="56" y="308"/>
                    <a:pt x="56" y="308"/>
                  </a:cubicBezTo>
                  <a:lnTo>
                    <a:pt x="56" y="308"/>
                  </a:lnTo>
                  <a:cubicBezTo>
                    <a:pt x="56" y="309"/>
                    <a:pt x="57" y="309"/>
                    <a:pt x="57" y="310"/>
                  </a:cubicBezTo>
                  <a:lnTo>
                    <a:pt x="57" y="310"/>
                  </a:lnTo>
                  <a:lnTo>
                    <a:pt x="57" y="308"/>
                  </a:lnTo>
                  <a:lnTo>
                    <a:pt x="57" y="308"/>
                  </a:lnTo>
                  <a:cubicBezTo>
                    <a:pt x="60" y="309"/>
                    <a:pt x="69" y="318"/>
                    <a:pt x="78" y="336"/>
                  </a:cubicBezTo>
                  <a:cubicBezTo>
                    <a:pt x="78" y="375"/>
                    <a:pt x="97" y="414"/>
                    <a:pt x="136" y="452"/>
                  </a:cubicBezTo>
                  <a:cubicBezTo>
                    <a:pt x="155" y="491"/>
                    <a:pt x="194" y="549"/>
                    <a:pt x="213" y="588"/>
                  </a:cubicBezTo>
                  <a:cubicBezTo>
                    <a:pt x="271" y="684"/>
                    <a:pt x="329" y="800"/>
                    <a:pt x="368" y="897"/>
                  </a:cubicBezTo>
                  <a:lnTo>
                    <a:pt x="349" y="841"/>
                  </a:lnTo>
                  <a:lnTo>
                    <a:pt x="349" y="841"/>
                  </a:lnTo>
                  <a:cubicBezTo>
                    <a:pt x="368" y="898"/>
                    <a:pt x="387" y="956"/>
                    <a:pt x="426" y="1032"/>
                  </a:cubicBezTo>
                  <a:cubicBezTo>
                    <a:pt x="468" y="1102"/>
                    <a:pt x="560" y="1152"/>
                    <a:pt x="652" y="1152"/>
                  </a:cubicBezTo>
                  <a:cubicBezTo>
                    <a:pt x="687" y="1152"/>
                    <a:pt x="722" y="1145"/>
                    <a:pt x="754" y="1129"/>
                  </a:cubicBezTo>
                  <a:cubicBezTo>
                    <a:pt x="812" y="1109"/>
                    <a:pt x="851" y="1071"/>
                    <a:pt x="889" y="1032"/>
                  </a:cubicBezTo>
                  <a:lnTo>
                    <a:pt x="909" y="955"/>
                  </a:lnTo>
                  <a:cubicBezTo>
                    <a:pt x="928" y="916"/>
                    <a:pt x="928" y="858"/>
                    <a:pt x="909" y="820"/>
                  </a:cubicBezTo>
                  <a:cubicBezTo>
                    <a:pt x="889" y="762"/>
                    <a:pt x="870" y="704"/>
                    <a:pt x="851" y="665"/>
                  </a:cubicBezTo>
                  <a:cubicBezTo>
                    <a:pt x="831" y="626"/>
                    <a:pt x="812" y="607"/>
                    <a:pt x="793" y="568"/>
                  </a:cubicBezTo>
                  <a:cubicBezTo>
                    <a:pt x="754" y="510"/>
                    <a:pt x="716" y="433"/>
                    <a:pt x="677" y="375"/>
                  </a:cubicBezTo>
                  <a:cubicBezTo>
                    <a:pt x="619" y="298"/>
                    <a:pt x="561" y="240"/>
                    <a:pt x="503" y="163"/>
                  </a:cubicBezTo>
                  <a:lnTo>
                    <a:pt x="464" y="124"/>
                  </a:lnTo>
                  <a:cubicBezTo>
                    <a:pt x="426" y="105"/>
                    <a:pt x="387" y="66"/>
                    <a:pt x="329" y="66"/>
                  </a:cubicBezTo>
                  <a:lnTo>
                    <a:pt x="290" y="47"/>
                  </a:lnTo>
                  <a:lnTo>
                    <a:pt x="290" y="47"/>
                  </a:lnTo>
                  <a:cubicBezTo>
                    <a:pt x="291" y="47"/>
                    <a:pt x="308" y="55"/>
                    <a:pt x="313" y="55"/>
                  </a:cubicBezTo>
                  <a:cubicBezTo>
                    <a:pt x="316" y="55"/>
                    <a:pt x="316" y="53"/>
                    <a:pt x="310" y="47"/>
                  </a:cubicBezTo>
                  <a:lnTo>
                    <a:pt x="271" y="27"/>
                  </a:lnTo>
                  <a:cubicBezTo>
                    <a:pt x="245" y="10"/>
                    <a:pt x="211" y="0"/>
                    <a:pt x="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00"/>
            <p:cNvSpPr/>
            <p:nvPr/>
          </p:nvSpPr>
          <p:spPr>
            <a:xfrm>
              <a:off x="6278300" y="1965350"/>
              <a:ext cx="23700" cy="25700"/>
            </a:xfrm>
            <a:custGeom>
              <a:avLst/>
              <a:gdLst/>
              <a:ahLst/>
              <a:cxnLst/>
              <a:rect l="l" t="t" r="r" b="b"/>
              <a:pathLst>
                <a:path w="948" h="1028" extrusionOk="0">
                  <a:moveTo>
                    <a:pt x="686" y="0"/>
                  </a:moveTo>
                  <a:cubicBezTo>
                    <a:pt x="662" y="0"/>
                    <a:pt x="638" y="5"/>
                    <a:pt x="619" y="15"/>
                  </a:cubicBezTo>
                  <a:cubicBezTo>
                    <a:pt x="561" y="15"/>
                    <a:pt x="522" y="53"/>
                    <a:pt x="483" y="92"/>
                  </a:cubicBezTo>
                  <a:lnTo>
                    <a:pt x="445" y="131"/>
                  </a:lnTo>
                  <a:lnTo>
                    <a:pt x="387" y="189"/>
                  </a:lnTo>
                  <a:cubicBezTo>
                    <a:pt x="329" y="266"/>
                    <a:pt x="290" y="324"/>
                    <a:pt x="232" y="401"/>
                  </a:cubicBezTo>
                  <a:cubicBezTo>
                    <a:pt x="194" y="459"/>
                    <a:pt x="174" y="498"/>
                    <a:pt x="136" y="556"/>
                  </a:cubicBezTo>
                  <a:cubicBezTo>
                    <a:pt x="116" y="575"/>
                    <a:pt x="97" y="614"/>
                    <a:pt x="78" y="633"/>
                  </a:cubicBezTo>
                  <a:cubicBezTo>
                    <a:pt x="58" y="672"/>
                    <a:pt x="39" y="710"/>
                    <a:pt x="20" y="768"/>
                  </a:cubicBezTo>
                  <a:cubicBezTo>
                    <a:pt x="0" y="807"/>
                    <a:pt x="0" y="865"/>
                    <a:pt x="0" y="904"/>
                  </a:cubicBezTo>
                  <a:cubicBezTo>
                    <a:pt x="20" y="942"/>
                    <a:pt x="39" y="961"/>
                    <a:pt x="78" y="1000"/>
                  </a:cubicBezTo>
                  <a:cubicBezTo>
                    <a:pt x="104" y="1018"/>
                    <a:pt x="138" y="1027"/>
                    <a:pt x="172" y="1027"/>
                  </a:cubicBezTo>
                  <a:cubicBezTo>
                    <a:pt x="215" y="1027"/>
                    <a:pt x="258" y="1013"/>
                    <a:pt x="290" y="981"/>
                  </a:cubicBezTo>
                  <a:lnTo>
                    <a:pt x="310" y="981"/>
                  </a:lnTo>
                  <a:lnTo>
                    <a:pt x="406" y="904"/>
                  </a:lnTo>
                  <a:lnTo>
                    <a:pt x="367" y="942"/>
                  </a:lnTo>
                  <a:cubicBezTo>
                    <a:pt x="406" y="904"/>
                    <a:pt x="445" y="884"/>
                    <a:pt x="464" y="846"/>
                  </a:cubicBezTo>
                  <a:lnTo>
                    <a:pt x="522" y="788"/>
                  </a:lnTo>
                  <a:lnTo>
                    <a:pt x="657" y="672"/>
                  </a:lnTo>
                  <a:lnTo>
                    <a:pt x="773" y="536"/>
                  </a:lnTo>
                  <a:lnTo>
                    <a:pt x="851" y="478"/>
                  </a:lnTo>
                  <a:lnTo>
                    <a:pt x="870" y="459"/>
                  </a:lnTo>
                  <a:cubicBezTo>
                    <a:pt x="909" y="420"/>
                    <a:pt x="928" y="382"/>
                    <a:pt x="947" y="324"/>
                  </a:cubicBezTo>
                  <a:cubicBezTo>
                    <a:pt x="947" y="304"/>
                    <a:pt x="947" y="285"/>
                    <a:pt x="947" y="246"/>
                  </a:cubicBezTo>
                  <a:cubicBezTo>
                    <a:pt x="947" y="169"/>
                    <a:pt x="909" y="92"/>
                    <a:pt x="851" y="53"/>
                  </a:cubicBezTo>
                  <a:cubicBezTo>
                    <a:pt x="812" y="34"/>
                    <a:pt x="793" y="15"/>
                    <a:pt x="754" y="15"/>
                  </a:cubicBezTo>
                  <a:cubicBezTo>
                    <a:pt x="735" y="5"/>
                    <a:pt x="710" y="0"/>
                    <a:pt x="6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00"/>
            <p:cNvSpPr/>
            <p:nvPr/>
          </p:nvSpPr>
          <p:spPr>
            <a:xfrm>
              <a:off x="4959400" y="2349375"/>
              <a:ext cx="85550" cy="190775"/>
            </a:xfrm>
            <a:custGeom>
              <a:avLst/>
              <a:gdLst/>
              <a:ahLst/>
              <a:cxnLst/>
              <a:rect l="l" t="t" r="r" b="b"/>
              <a:pathLst>
                <a:path w="3422" h="7631" extrusionOk="0">
                  <a:moveTo>
                    <a:pt x="1610" y="1"/>
                  </a:moveTo>
                  <a:cubicBezTo>
                    <a:pt x="1100" y="1"/>
                    <a:pt x="592" y="365"/>
                    <a:pt x="329" y="828"/>
                  </a:cubicBezTo>
                  <a:cubicBezTo>
                    <a:pt x="1" y="1408"/>
                    <a:pt x="1" y="2104"/>
                    <a:pt x="39" y="2761"/>
                  </a:cubicBezTo>
                  <a:cubicBezTo>
                    <a:pt x="78" y="3514"/>
                    <a:pt x="233" y="4345"/>
                    <a:pt x="812" y="4848"/>
                  </a:cubicBezTo>
                  <a:cubicBezTo>
                    <a:pt x="600" y="4345"/>
                    <a:pt x="677" y="3765"/>
                    <a:pt x="1025" y="3340"/>
                  </a:cubicBezTo>
                  <a:cubicBezTo>
                    <a:pt x="1102" y="4055"/>
                    <a:pt x="1411" y="4751"/>
                    <a:pt x="1624" y="5466"/>
                  </a:cubicBezTo>
                  <a:cubicBezTo>
                    <a:pt x="1856" y="6162"/>
                    <a:pt x="1972" y="6954"/>
                    <a:pt x="1701" y="7630"/>
                  </a:cubicBezTo>
                  <a:cubicBezTo>
                    <a:pt x="2165" y="7282"/>
                    <a:pt x="2494" y="6761"/>
                    <a:pt x="2629" y="6181"/>
                  </a:cubicBezTo>
                  <a:cubicBezTo>
                    <a:pt x="2723" y="5709"/>
                    <a:pt x="2779" y="5236"/>
                    <a:pt x="2786" y="4754"/>
                  </a:cubicBezTo>
                  <a:lnTo>
                    <a:pt x="2786" y="4754"/>
                  </a:lnTo>
                  <a:cubicBezTo>
                    <a:pt x="2816" y="4854"/>
                    <a:pt x="2873" y="4947"/>
                    <a:pt x="2957" y="5022"/>
                  </a:cubicBezTo>
                  <a:cubicBezTo>
                    <a:pt x="3382" y="3669"/>
                    <a:pt x="3421" y="2239"/>
                    <a:pt x="3073" y="867"/>
                  </a:cubicBezTo>
                  <a:cubicBezTo>
                    <a:pt x="3015" y="635"/>
                    <a:pt x="2919" y="422"/>
                    <a:pt x="2764" y="248"/>
                  </a:cubicBezTo>
                  <a:cubicBezTo>
                    <a:pt x="2664" y="136"/>
                    <a:pt x="2524" y="72"/>
                    <a:pt x="2380" y="72"/>
                  </a:cubicBezTo>
                  <a:cubicBezTo>
                    <a:pt x="2301" y="72"/>
                    <a:pt x="2221" y="91"/>
                    <a:pt x="2146" y="132"/>
                  </a:cubicBezTo>
                  <a:lnTo>
                    <a:pt x="1991" y="74"/>
                  </a:lnTo>
                  <a:cubicBezTo>
                    <a:pt x="1867" y="24"/>
                    <a:pt x="1738" y="1"/>
                    <a:pt x="16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4" name="Google Shape;2814;p100"/>
          <p:cNvGrpSpPr/>
          <p:nvPr/>
        </p:nvGrpSpPr>
        <p:grpSpPr>
          <a:xfrm>
            <a:off x="3710094" y="1635440"/>
            <a:ext cx="993249" cy="921361"/>
            <a:chOff x="6575900" y="1663200"/>
            <a:chExt cx="719850" cy="667750"/>
          </a:xfrm>
        </p:grpSpPr>
        <p:sp>
          <p:nvSpPr>
            <p:cNvPr id="2815" name="Google Shape;2815;p100"/>
            <p:cNvSpPr/>
            <p:nvPr/>
          </p:nvSpPr>
          <p:spPr>
            <a:xfrm>
              <a:off x="6776875" y="2180200"/>
              <a:ext cx="69100" cy="146225"/>
            </a:xfrm>
            <a:custGeom>
              <a:avLst/>
              <a:gdLst/>
              <a:ahLst/>
              <a:cxnLst/>
              <a:rect l="l" t="t" r="r" b="b"/>
              <a:pathLst>
                <a:path w="2764" h="5849" extrusionOk="0">
                  <a:moveTo>
                    <a:pt x="0" y="1"/>
                  </a:moveTo>
                  <a:cubicBezTo>
                    <a:pt x="39" y="1759"/>
                    <a:pt x="58" y="3518"/>
                    <a:pt x="77" y="5276"/>
                  </a:cubicBezTo>
                  <a:cubicBezTo>
                    <a:pt x="8" y="5570"/>
                    <a:pt x="248" y="5849"/>
                    <a:pt x="535" y="5849"/>
                  </a:cubicBezTo>
                  <a:cubicBezTo>
                    <a:pt x="569" y="5849"/>
                    <a:pt x="603" y="5845"/>
                    <a:pt x="638" y="5837"/>
                  </a:cubicBezTo>
                  <a:lnTo>
                    <a:pt x="2763" y="5837"/>
                  </a:lnTo>
                  <a:cubicBezTo>
                    <a:pt x="2242" y="5643"/>
                    <a:pt x="1643" y="5373"/>
                    <a:pt x="1565" y="4832"/>
                  </a:cubicBezTo>
                  <a:cubicBezTo>
                    <a:pt x="1565" y="4658"/>
                    <a:pt x="1565" y="4503"/>
                    <a:pt x="1604" y="4349"/>
                  </a:cubicBezTo>
                  <a:cubicBezTo>
                    <a:pt x="1875" y="2919"/>
                    <a:pt x="2164" y="1508"/>
                    <a:pt x="2435" y="97"/>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00"/>
            <p:cNvSpPr/>
            <p:nvPr/>
          </p:nvSpPr>
          <p:spPr>
            <a:xfrm>
              <a:off x="7069150" y="2121750"/>
              <a:ext cx="77325" cy="208725"/>
            </a:xfrm>
            <a:custGeom>
              <a:avLst/>
              <a:gdLst/>
              <a:ahLst/>
              <a:cxnLst/>
              <a:rect l="l" t="t" r="r" b="b"/>
              <a:pathLst>
                <a:path w="3093" h="8349" extrusionOk="0">
                  <a:moveTo>
                    <a:pt x="3092" y="0"/>
                  </a:moveTo>
                  <a:lnTo>
                    <a:pt x="0" y="116"/>
                  </a:lnTo>
                  <a:cubicBezTo>
                    <a:pt x="0" y="116"/>
                    <a:pt x="0" y="8271"/>
                    <a:pt x="155" y="8271"/>
                  </a:cubicBezTo>
                  <a:cubicBezTo>
                    <a:pt x="310" y="8271"/>
                    <a:pt x="1141" y="8349"/>
                    <a:pt x="1141" y="8349"/>
                  </a:cubicBezTo>
                  <a:cubicBezTo>
                    <a:pt x="1624" y="8329"/>
                    <a:pt x="2107" y="8252"/>
                    <a:pt x="2590" y="8136"/>
                  </a:cubicBezTo>
                  <a:cubicBezTo>
                    <a:pt x="2300" y="7769"/>
                    <a:pt x="1856" y="7537"/>
                    <a:pt x="1392" y="7518"/>
                  </a:cubicBezTo>
                  <a:cubicBezTo>
                    <a:pt x="1817" y="4986"/>
                    <a:pt x="2397" y="2474"/>
                    <a:pt x="309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17" name="Google Shape;2817;p100"/>
            <p:cNvSpPr/>
            <p:nvPr/>
          </p:nvSpPr>
          <p:spPr>
            <a:xfrm>
              <a:off x="6677825" y="2161350"/>
              <a:ext cx="69600" cy="162450"/>
            </a:xfrm>
            <a:custGeom>
              <a:avLst/>
              <a:gdLst/>
              <a:ahLst/>
              <a:cxnLst/>
              <a:rect l="l" t="t" r="r" b="b"/>
              <a:pathLst>
                <a:path w="2784" h="6498" extrusionOk="0">
                  <a:moveTo>
                    <a:pt x="1" y="1"/>
                  </a:moveTo>
                  <a:lnTo>
                    <a:pt x="1" y="1"/>
                  </a:lnTo>
                  <a:cubicBezTo>
                    <a:pt x="290" y="2030"/>
                    <a:pt x="561" y="4059"/>
                    <a:pt x="851" y="6088"/>
                  </a:cubicBezTo>
                  <a:cubicBezTo>
                    <a:pt x="851" y="6185"/>
                    <a:pt x="890" y="6281"/>
                    <a:pt x="947" y="6359"/>
                  </a:cubicBezTo>
                  <a:cubicBezTo>
                    <a:pt x="1048" y="6443"/>
                    <a:pt x="1179" y="6498"/>
                    <a:pt x="1313" y="6498"/>
                  </a:cubicBezTo>
                  <a:cubicBezTo>
                    <a:pt x="1333" y="6498"/>
                    <a:pt x="1353" y="6496"/>
                    <a:pt x="1373" y="6494"/>
                  </a:cubicBezTo>
                  <a:cubicBezTo>
                    <a:pt x="1856" y="6494"/>
                    <a:pt x="2320" y="6475"/>
                    <a:pt x="2783" y="6436"/>
                  </a:cubicBezTo>
                  <a:cubicBezTo>
                    <a:pt x="2416" y="6262"/>
                    <a:pt x="2146" y="5914"/>
                    <a:pt x="2088" y="5508"/>
                  </a:cubicBezTo>
                  <a:cubicBezTo>
                    <a:pt x="2030" y="5122"/>
                    <a:pt x="2030" y="4697"/>
                    <a:pt x="2107" y="4310"/>
                  </a:cubicBezTo>
                  <a:cubicBezTo>
                    <a:pt x="2262" y="3035"/>
                    <a:pt x="2416" y="1760"/>
                    <a:pt x="2590" y="484"/>
                  </a:cubicBezTo>
                  <a:lnTo>
                    <a:pt x="1"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18" name="Google Shape;2818;p100"/>
            <p:cNvSpPr/>
            <p:nvPr/>
          </p:nvSpPr>
          <p:spPr>
            <a:xfrm>
              <a:off x="7020350" y="2175375"/>
              <a:ext cx="73950" cy="155575"/>
            </a:xfrm>
            <a:custGeom>
              <a:avLst/>
              <a:gdLst/>
              <a:ahLst/>
              <a:cxnLst/>
              <a:rect l="l" t="t" r="r" b="b"/>
              <a:pathLst>
                <a:path w="2958" h="6223" extrusionOk="0">
                  <a:moveTo>
                    <a:pt x="1" y="0"/>
                  </a:moveTo>
                  <a:lnTo>
                    <a:pt x="1" y="0"/>
                  </a:lnTo>
                  <a:cubicBezTo>
                    <a:pt x="155" y="1933"/>
                    <a:pt x="329" y="3865"/>
                    <a:pt x="503" y="5798"/>
                  </a:cubicBezTo>
                  <a:cubicBezTo>
                    <a:pt x="503" y="5972"/>
                    <a:pt x="542" y="6165"/>
                    <a:pt x="696" y="6204"/>
                  </a:cubicBezTo>
                  <a:cubicBezTo>
                    <a:pt x="754" y="6223"/>
                    <a:pt x="793" y="6223"/>
                    <a:pt x="851" y="6223"/>
                  </a:cubicBezTo>
                  <a:lnTo>
                    <a:pt x="2957" y="6223"/>
                  </a:lnTo>
                  <a:lnTo>
                    <a:pt x="2107" y="5662"/>
                  </a:lnTo>
                  <a:cubicBezTo>
                    <a:pt x="2030" y="5624"/>
                    <a:pt x="1952" y="5546"/>
                    <a:pt x="1894" y="5489"/>
                  </a:cubicBezTo>
                  <a:cubicBezTo>
                    <a:pt x="1720" y="5257"/>
                    <a:pt x="1817" y="4947"/>
                    <a:pt x="1894" y="4677"/>
                  </a:cubicBezTo>
                  <a:cubicBezTo>
                    <a:pt x="2320" y="3170"/>
                    <a:pt x="2107" y="1488"/>
                    <a:pt x="2783" y="58"/>
                  </a:cubicBezTo>
                  <a:lnTo>
                    <a:pt x="1"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00"/>
            <p:cNvSpPr/>
            <p:nvPr/>
          </p:nvSpPr>
          <p:spPr>
            <a:xfrm>
              <a:off x="6959975" y="1663200"/>
              <a:ext cx="335775" cy="292275"/>
            </a:xfrm>
            <a:custGeom>
              <a:avLst/>
              <a:gdLst/>
              <a:ahLst/>
              <a:cxnLst/>
              <a:rect l="l" t="t" r="r" b="b"/>
              <a:pathLst>
                <a:path w="13431" h="11691" extrusionOk="0">
                  <a:moveTo>
                    <a:pt x="6174" y="1"/>
                  </a:moveTo>
                  <a:cubicBezTo>
                    <a:pt x="4491" y="1"/>
                    <a:pt x="2854" y="1507"/>
                    <a:pt x="3362" y="3540"/>
                  </a:cubicBezTo>
                  <a:cubicBezTo>
                    <a:pt x="3108" y="3321"/>
                    <a:pt x="2790" y="3223"/>
                    <a:pt x="2462" y="3223"/>
                  </a:cubicBezTo>
                  <a:cubicBezTo>
                    <a:pt x="1893" y="3223"/>
                    <a:pt x="1297" y="3518"/>
                    <a:pt x="966" y="3984"/>
                  </a:cubicBezTo>
                  <a:cubicBezTo>
                    <a:pt x="445" y="4738"/>
                    <a:pt x="483" y="5782"/>
                    <a:pt x="812" y="6632"/>
                  </a:cubicBezTo>
                  <a:cubicBezTo>
                    <a:pt x="928" y="6825"/>
                    <a:pt x="986" y="7076"/>
                    <a:pt x="928" y="7308"/>
                  </a:cubicBezTo>
                  <a:cubicBezTo>
                    <a:pt x="850" y="7463"/>
                    <a:pt x="754" y="7579"/>
                    <a:pt x="638" y="7695"/>
                  </a:cubicBezTo>
                  <a:cubicBezTo>
                    <a:pt x="0" y="8390"/>
                    <a:pt x="387" y="9608"/>
                    <a:pt x="1198" y="10110"/>
                  </a:cubicBezTo>
                  <a:cubicBezTo>
                    <a:pt x="1614" y="10358"/>
                    <a:pt x="2086" y="10458"/>
                    <a:pt x="2570" y="10458"/>
                  </a:cubicBezTo>
                  <a:cubicBezTo>
                    <a:pt x="3029" y="10458"/>
                    <a:pt x="3500" y="10367"/>
                    <a:pt x="3942" y="10226"/>
                  </a:cubicBezTo>
                  <a:lnTo>
                    <a:pt x="3942" y="10226"/>
                  </a:lnTo>
                  <a:cubicBezTo>
                    <a:pt x="3826" y="10902"/>
                    <a:pt x="4541" y="11444"/>
                    <a:pt x="5218" y="11598"/>
                  </a:cubicBezTo>
                  <a:cubicBezTo>
                    <a:pt x="5498" y="11660"/>
                    <a:pt x="5781" y="11691"/>
                    <a:pt x="6062" y="11691"/>
                  </a:cubicBezTo>
                  <a:cubicBezTo>
                    <a:pt x="7003" y="11691"/>
                    <a:pt x="7919" y="11349"/>
                    <a:pt x="8619" y="10709"/>
                  </a:cubicBezTo>
                  <a:lnTo>
                    <a:pt x="10841" y="8893"/>
                  </a:lnTo>
                  <a:cubicBezTo>
                    <a:pt x="10916" y="8904"/>
                    <a:pt x="10991" y="8910"/>
                    <a:pt x="11065" y="8910"/>
                  </a:cubicBezTo>
                  <a:cubicBezTo>
                    <a:pt x="12125" y="8910"/>
                    <a:pt x="13105" y="7795"/>
                    <a:pt x="12870" y="6748"/>
                  </a:cubicBezTo>
                  <a:cubicBezTo>
                    <a:pt x="12773" y="6497"/>
                    <a:pt x="12754" y="6226"/>
                    <a:pt x="12773" y="5975"/>
                  </a:cubicBezTo>
                  <a:cubicBezTo>
                    <a:pt x="12851" y="5782"/>
                    <a:pt x="12947" y="5627"/>
                    <a:pt x="13044" y="5472"/>
                  </a:cubicBezTo>
                  <a:cubicBezTo>
                    <a:pt x="13431" y="4699"/>
                    <a:pt x="12735" y="3849"/>
                    <a:pt x="12078" y="3289"/>
                  </a:cubicBezTo>
                  <a:cubicBezTo>
                    <a:pt x="12542" y="2284"/>
                    <a:pt x="12155" y="1124"/>
                    <a:pt x="11208" y="564"/>
                  </a:cubicBezTo>
                  <a:cubicBezTo>
                    <a:pt x="10877" y="375"/>
                    <a:pt x="10514" y="285"/>
                    <a:pt x="10153" y="285"/>
                  </a:cubicBezTo>
                  <a:cubicBezTo>
                    <a:pt x="9482" y="285"/>
                    <a:pt x="8821" y="597"/>
                    <a:pt x="8406" y="1163"/>
                  </a:cubicBezTo>
                  <a:cubicBezTo>
                    <a:pt x="7809" y="352"/>
                    <a:pt x="6986" y="1"/>
                    <a:pt x="6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00"/>
            <p:cNvSpPr/>
            <p:nvPr/>
          </p:nvSpPr>
          <p:spPr>
            <a:xfrm>
              <a:off x="7053675" y="1806275"/>
              <a:ext cx="25" cy="25"/>
            </a:xfrm>
            <a:custGeom>
              <a:avLst/>
              <a:gdLst/>
              <a:ahLst/>
              <a:cxnLst/>
              <a:rect l="l" t="t" r="r" b="b"/>
              <a:pathLst>
                <a:path w="1" h="1" extrusionOk="0">
                  <a:moveTo>
                    <a:pt x="1" y="1"/>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21" name="Google Shape;2821;p100"/>
            <p:cNvSpPr/>
            <p:nvPr/>
          </p:nvSpPr>
          <p:spPr>
            <a:xfrm>
              <a:off x="6575900" y="1814975"/>
              <a:ext cx="626125" cy="426425"/>
            </a:xfrm>
            <a:custGeom>
              <a:avLst/>
              <a:gdLst/>
              <a:ahLst/>
              <a:cxnLst/>
              <a:rect l="l" t="t" r="r" b="b"/>
              <a:pathLst>
                <a:path w="25045" h="17057" extrusionOk="0">
                  <a:moveTo>
                    <a:pt x="8136" y="0"/>
                  </a:moveTo>
                  <a:cubicBezTo>
                    <a:pt x="7788" y="0"/>
                    <a:pt x="7459" y="78"/>
                    <a:pt x="7150" y="252"/>
                  </a:cubicBezTo>
                  <a:cubicBezTo>
                    <a:pt x="6957" y="426"/>
                    <a:pt x="6744" y="580"/>
                    <a:pt x="6532" y="735"/>
                  </a:cubicBezTo>
                  <a:cubicBezTo>
                    <a:pt x="6290" y="815"/>
                    <a:pt x="6022" y="855"/>
                    <a:pt x="5760" y="855"/>
                  </a:cubicBezTo>
                  <a:cubicBezTo>
                    <a:pt x="5708" y="855"/>
                    <a:pt x="5656" y="854"/>
                    <a:pt x="5604" y="851"/>
                  </a:cubicBezTo>
                  <a:cubicBezTo>
                    <a:pt x="4097" y="947"/>
                    <a:pt x="2879" y="2145"/>
                    <a:pt x="2802" y="3653"/>
                  </a:cubicBezTo>
                  <a:cubicBezTo>
                    <a:pt x="2636" y="3559"/>
                    <a:pt x="2453" y="3517"/>
                    <a:pt x="2266" y="3517"/>
                  </a:cubicBezTo>
                  <a:cubicBezTo>
                    <a:pt x="1801" y="3517"/>
                    <a:pt x="1314" y="3777"/>
                    <a:pt x="1024" y="4136"/>
                  </a:cubicBezTo>
                  <a:cubicBezTo>
                    <a:pt x="619" y="4658"/>
                    <a:pt x="464" y="5353"/>
                    <a:pt x="348" y="6010"/>
                  </a:cubicBezTo>
                  <a:cubicBezTo>
                    <a:pt x="155" y="6976"/>
                    <a:pt x="0" y="8097"/>
                    <a:pt x="599" y="8890"/>
                  </a:cubicBezTo>
                  <a:cubicBezTo>
                    <a:pt x="812" y="9141"/>
                    <a:pt x="1082" y="9373"/>
                    <a:pt x="1179" y="9682"/>
                  </a:cubicBezTo>
                  <a:cubicBezTo>
                    <a:pt x="1237" y="9952"/>
                    <a:pt x="1218" y="10223"/>
                    <a:pt x="1160" y="10494"/>
                  </a:cubicBezTo>
                  <a:cubicBezTo>
                    <a:pt x="947" y="12117"/>
                    <a:pt x="2280" y="13759"/>
                    <a:pt x="3904" y="13895"/>
                  </a:cubicBezTo>
                  <a:cubicBezTo>
                    <a:pt x="3960" y="13891"/>
                    <a:pt x="4016" y="13890"/>
                    <a:pt x="4073" y="13890"/>
                  </a:cubicBezTo>
                  <a:cubicBezTo>
                    <a:pt x="4344" y="13890"/>
                    <a:pt x="4614" y="13927"/>
                    <a:pt x="4870" y="13991"/>
                  </a:cubicBezTo>
                  <a:cubicBezTo>
                    <a:pt x="5198" y="14146"/>
                    <a:pt x="5469" y="14339"/>
                    <a:pt x="5720" y="14610"/>
                  </a:cubicBezTo>
                  <a:cubicBezTo>
                    <a:pt x="6570" y="15402"/>
                    <a:pt x="7614" y="16098"/>
                    <a:pt x="8773" y="16291"/>
                  </a:cubicBezTo>
                  <a:cubicBezTo>
                    <a:pt x="8959" y="16321"/>
                    <a:pt x="9148" y="16336"/>
                    <a:pt x="9337" y="16336"/>
                  </a:cubicBezTo>
                  <a:cubicBezTo>
                    <a:pt x="10349" y="16336"/>
                    <a:pt x="11367" y="15904"/>
                    <a:pt x="11904" y="15073"/>
                  </a:cubicBezTo>
                  <a:cubicBezTo>
                    <a:pt x="12531" y="16416"/>
                    <a:pt x="13773" y="17056"/>
                    <a:pt x="15011" y="17056"/>
                  </a:cubicBezTo>
                  <a:cubicBezTo>
                    <a:pt x="16481" y="17056"/>
                    <a:pt x="17948" y="16154"/>
                    <a:pt x="18378" y="14455"/>
                  </a:cubicBezTo>
                  <a:cubicBezTo>
                    <a:pt x="18735" y="15060"/>
                    <a:pt x="19377" y="15401"/>
                    <a:pt x="20037" y="15401"/>
                  </a:cubicBezTo>
                  <a:cubicBezTo>
                    <a:pt x="20305" y="15401"/>
                    <a:pt x="20576" y="15345"/>
                    <a:pt x="20832" y="15228"/>
                  </a:cubicBezTo>
                  <a:cubicBezTo>
                    <a:pt x="21740" y="14822"/>
                    <a:pt x="22185" y="13798"/>
                    <a:pt x="21875" y="12870"/>
                  </a:cubicBezTo>
                  <a:lnTo>
                    <a:pt x="21875" y="12870"/>
                  </a:lnTo>
                  <a:cubicBezTo>
                    <a:pt x="22107" y="13012"/>
                    <a:pt x="22367" y="13075"/>
                    <a:pt x="22632" y="13075"/>
                  </a:cubicBezTo>
                  <a:cubicBezTo>
                    <a:pt x="23273" y="13075"/>
                    <a:pt x="23947" y="12702"/>
                    <a:pt x="24330" y="12155"/>
                  </a:cubicBezTo>
                  <a:cubicBezTo>
                    <a:pt x="24890" y="11382"/>
                    <a:pt x="24987" y="10397"/>
                    <a:pt x="25006" y="9450"/>
                  </a:cubicBezTo>
                  <a:cubicBezTo>
                    <a:pt x="25045" y="7885"/>
                    <a:pt x="24948" y="6300"/>
                    <a:pt x="24677" y="4754"/>
                  </a:cubicBezTo>
                  <a:lnTo>
                    <a:pt x="16078" y="1334"/>
                  </a:lnTo>
                  <a:cubicBezTo>
                    <a:pt x="15421" y="793"/>
                    <a:pt x="14706" y="232"/>
                    <a:pt x="13856" y="136"/>
                  </a:cubicBezTo>
                  <a:cubicBezTo>
                    <a:pt x="13794" y="129"/>
                    <a:pt x="13731" y="125"/>
                    <a:pt x="13668" y="125"/>
                  </a:cubicBezTo>
                  <a:cubicBezTo>
                    <a:pt x="12867" y="125"/>
                    <a:pt x="12020" y="680"/>
                    <a:pt x="12020" y="1450"/>
                  </a:cubicBezTo>
                  <a:cubicBezTo>
                    <a:pt x="10938" y="503"/>
                    <a:pt x="9566" y="0"/>
                    <a:pt x="8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00"/>
            <p:cNvSpPr/>
            <p:nvPr/>
          </p:nvSpPr>
          <p:spPr>
            <a:xfrm>
              <a:off x="7098125" y="1805800"/>
              <a:ext cx="151725" cy="161600"/>
            </a:xfrm>
            <a:custGeom>
              <a:avLst/>
              <a:gdLst/>
              <a:ahLst/>
              <a:cxnLst/>
              <a:rect l="l" t="t" r="r" b="b"/>
              <a:pathLst>
                <a:path w="6069" h="6464" extrusionOk="0">
                  <a:moveTo>
                    <a:pt x="3441" y="0"/>
                  </a:moveTo>
                  <a:cubicBezTo>
                    <a:pt x="3117" y="461"/>
                    <a:pt x="2512" y="681"/>
                    <a:pt x="1901" y="681"/>
                  </a:cubicBezTo>
                  <a:cubicBezTo>
                    <a:pt x="1563" y="681"/>
                    <a:pt x="1224" y="614"/>
                    <a:pt x="928" y="483"/>
                  </a:cubicBezTo>
                  <a:lnTo>
                    <a:pt x="870" y="503"/>
                  </a:lnTo>
                  <a:cubicBezTo>
                    <a:pt x="928" y="986"/>
                    <a:pt x="754" y="1469"/>
                    <a:pt x="426" y="1817"/>
                  </a:cubicBezTo>
                  <a:cubicBezTo>
                    <a:pt x="291" y="1952"/>
                    <a:pt x="155" y="2087"/>
                    <a:pt x="1" y="2184"/>
                  </a:cubicBezTo>
                  <a:cubicBezTo>
                    <a:pt x="39" y="2242"/>
                    <a:pt x="78" y="2300"/>
                    <a:pt x="117" y="2358"/>
                  </a:cubicBezTo>
                  <a:cubicBezTo>
                    <a:pt x="697" y="3343"/>
                    <a:pt x="4059" y="6397"/>
                    <a:pt x="5006" y="6455"/>
                  </a:cubicBezTo>
                  <a:cubicBezTo>
                    <a:pt x="5092" y="6459"/>
                    <a:pt x="5180" y="6464"/>
                    <a:pt x="5266" y="6464"/>
                  </a:cubicBezTo>
                  <a:cubicBezTo>
                    <a:pt x="5543" y="6464"/>
                    <a:pt x="5800" y="6416"/>
                    <a:pt x="5933" y="6165"/>
                  </a:cubicBezTo>
                  <a:cubicBezTo>
                    <a:pt x="6049" y="5817"/>
                    <a:pt x="6069" y="5430"/>
                    <a:pt x="5972" y="5063"/>
                  </a:cubicBezTo>
                  <a:cubicBezTo>
                    <a:pt x="5740" y="3575"/>
                    <a:pt x="5450" y="2068"/>
                    <a:pt x="4735" y="735"/>
                  </a:cubicBezTo>
                  <a:cubicBezTo>
                    <a:pt x="4697" y="638"/>
                    <a:pt x="4658" y="561"/>
                    <a:pt x="4600" y="483"/>
                  </a:cubicBezTo>
                  <a:lnTo>
                    <a:pt x="4581" y="483"/>
                  </a:lnTo>
                  <a:cubicBezTo>
                    <a:pt x="4156" y="483"/>
                    <a:pt x="3730" y="309"/>
                    <a:pt x="3441"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23" name="Google Shape;2823;p100"/>
            <p:cNvSpPr/>
            <p:nvPr/>
          </p:nvSpPr>
          <p:spPr>
            <a:xfrm>
              <a:off x="6999575" y="1785600"/>
              <a:ext cx="74425" cy="26275"/>
            </a:xfrm>
            <a:custGeom>
              <a:avLst/>
              <a:gdLst/>
              <a:ahLst/>
              <a:cxnLst/>
              <a:rect l="l" t="t" r="r" b="b"/>
              <a:pathLst>
                <a:path w="2977" h="1051" extrusionOk="0">
                  <a:moveTo>
                    <a:pt x="1230" y="0"/>
                  </a:moveTo>
                  <a:cubicBezTo>
                    <a:pt x="825" y="0"/>
                    <a:pt x="415" y="76"/>
                    <a:pt x="1" y="209"/>
                  </a:cubicBezTo>
                  <a:cubicBezTo>
                    <a:pt x="754" y="717"/>
                    <a:pt x="1556" y="1051"/>
                    <a:pt x="2433" y="1051"/>
                  </a:cubicBezTo>
                  <a:cubicBezTo>
                    <a:pt x="2523" y="1051"/>
                    <a:pt x="2614" y="1047"/>
                    <a:pt x="2706" y="1040"/>
                  </a:cubicBezTo>
                  <a:lnTo>
                    <a:pt x="2977" y="557"/>
                  </a:lnTo>
                  <a:cubicBezTo>
                    <a:pt x="2412" y="166"/>
                    <a:pt x="1828" y="0"/>
                    <a:pt x="123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24" name="Google Shape;2824;p100"/>
            <p:cNvSpPr/>
            <p:nvPr/>
          </p:nvSpPr>
          <p:spPr>
            <a:xfrm>
              <a:off x="7206825" y="1735250"/>
              <a:ext cx="40625" cy="54150"/>
            </a:xfrm>
            <a:custGeom>
              <a:avLst/>
              <a:gdLst/>
              <a:ahLst/>
              <a:cxnLst/>
              <a:rect l="l" t="t" r="r" b="b"/>
              <a:pathLst>
                <a:path w="1625" h="2166" extrusionOk="0">
                  <a:moveTo>
                    <a:pt x="1624" y="1"/>
                  </a:moveTo>
                  <a:cubicBezTo>
                    <a:pt x="754" y="445"/>
                    <a:pt x="39" y="986"/>
                    <a:pt x="1" y="1856"/>
                  </a:cubicBezTo>
                  <a:lnTo>
                    <a:pt x="600" y="2165"/>
                  </a:lnTo>
                  <a:cubicBezTo>
                    <a:pt x="1160" y="1740"/>
                    <a:pt x="1450" y="928"/>
                    <a:pt x="1624"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00"/>
            <p:cNvSpPr/>
            <p:nvPr/>
          </p:nvSpPr>
          <p:spPr>
            <a:xfrm>
              <a:off x="7125675" y="1848550"/>
              <a:ext cx="38675" cy="28900"/>
            </a:xfrm>
            <a:custGeom>
              <a:avLst/>
              <a:gdLst/>
              <a:ahLst/>
              <a:cxnLst/>
              <a:rect l="l" t="t" r="r" b="b"/>
              <a:pathLst>
                <a:path w="1547" h="1156" extrusionOk="0">
                  <a:moveTo>
                    <a:pt x="835" y="1"/>
                  </a:moveTo>
                  <a:cubicBezTo>
                    <a:pt x="557" y="1"/>
                    <a:pt x="294" y="149"/>
                    <a:pt x="155" y="397"/>
                  </a:cubicBezTo>
                  <a:cubicBezTo>
                    <a:pt x="97" y="493"/>
                    <a:pt x="58" y="590"/>
                    <a:pt x="39" y="686"/>
                  </a:cubicBezTo>
                  <a:cubicBezTo>
                    <a:pt x="20" y="725"/>
                    <a:pt x="20" y="783"/>
                    <a:pt x="20" y="841"/>
                  </a:cubicBezTo>
                  <a:cubicBezTo>
                    <a:pt x="0" y="899"/>
                    <a:pt x="0" y="957"/>
                    <a:pt x="20" y="1015"/>
                  </a:cubicBezTo>
                  <a:cubicBezTo>
                    <a:pt x="29" y="1092"/>
                    <a:pt x="97" y="1131"/>
                    <a:pt x="167" y="1131"/>
                  </a:cubicBezTo>
                  <a:cubicBezTo>
                    <a:pt x="237" y="1131"/>
                    <a:pt x="310" y="1092"/>
                    <a:pt x="329" y="1015"/>
                  </a:cubicBezTo>
                  <a:lnTo>
                    <a:pt x="348" y="1015"/>
                  </a:lnTo>
                  <a:cubicBezTo>
                    <a:pt x="348" y="957"/>
                    <a:pt x="367" y="899"/>
                    <a:pt x="367" y="841"/>
                  </a:cubicBezTo>
                  <a:lnTo>
                    <a:pt x="367" y="822"/>
                  </a:lnTo>
                  <a:lnTo>
                    <a:pt x="387" y="744"/>
                  </a:lnTo>
                  <a:cubicBezTo>
                    <a:pt x="406" y="667"/>
                    <a:pt x="425" y="609"/>
                    <a:pt x="483" y="532"/>
                  </a:cubicBezTo>
                  <a:cubicBezTo>
                    <a:pt x="503" y="474"/>
                    <a:pt x="561" y="435"/>
                    <a:pt x="619" y="397"/>
                  </a:cubicBezTo>
                  <a:cubicBezTo>
                    <a:pt x="638" y="377"/>
                    <a:pt x="657" y="377"/>
                    <a:pt x="677" y="358"/>
                  </a:cubicBezTo>
                  <a:cubicBezTo>
                    <a:pt x="679" y="357"/>
                    <a:pt x="681" y="356"/>
                    <a:pt x="682" y="355"/>
                  </a:cubicBezTo>
                  <a:lnTo>
                    <a:pt x="682" y="355"/>
                  </a:lnTo>
                  <a:cubicBezTo>
                    <a:pt x="683" y="357"/>
                    <a:pt x="686" y="358"/>
                    <a:pt x="696" y="358"/>
                  </a:cubicBezTo>
                  <a:lnTo>
                    <a:pt x="754" y="339"/>
                  </a:lnTo>
                  <a:lnTo>
                    <a:pt x="967" y="339"/>
                  </a:lnTo>
                  <a:cubicBezTo>
                    <a:pt x="986" y="358"/>
                    <a:pt x="1025" y="377"/>
                    <a:pt x="1044" y="397"/>
                  </a:cubicBezTo>
                  <a:cubicBezTo>
                    <a:pt x="1063" y="435"/>
                    <a:pt x="1082" y="455"/>
                    <a:pt x="1102" y="493"/>
                  </a:cubicBezTo>
                  <a:cubicBezTo>
                    <a:pt x="1140" y="571"/>
                    <a:pt x="1160" y="648"/>
                    <a:pt x="1179" y="725"/>
                  </a:cubicBezTo>
                  <a:cubicBezTo>
                    <a:pt x="1179" y="860"/>
                    <a:pt x="1218" y="976"/>
                    <a:pt x="1276" y="1073"/>
                  </a:cubicBezTo>
                  <a:cubicBezTo>
                    <a:pt x="1292" y="1121"/>
                    <a:pt x="1347" y="1155"/>
                    <a:pt x="1398" y="1155"/>
                  </a:cubicBezTo>
                  <a:cubicBezTo>
                    <a:pt x="1409" y="1155"/>
                    <a:pt x="1420" y="1154"/>
                    <a:pt x="1430" y="1150"/>
                  </a:cubicBezTo>
                  <a:cubicBezTo>
                    <a:pt x="1508" y="1131"/>
                    <a:pt x="1546" y="1073"/>
                    <a:pt x="1546" y="996"/>
                  </a:cubicBezTo>
                  <a:cubicBezTo>
                    <a:pt x="1546" y="938"/>
                    <a:pt x="1546" y="880"/>
                    <a:pt x="1527" y="841"/>
                  </a:cubicBezTo>
                  <a:lnTo>
                    <a:pt x="1488" y="667"/>
                  </a:lnTo>
                  <a:cubicBezTo>
                    <a:pt x="1469" y="590"/>
                    <a:pt x="1450" y="513"/>
                    <a:pt x="1430" y="435"/>
                  </a:cubicBezTo>
                  <a:cubicBezTo>
                    <a:pt x="1353" y="242"/>
                    <a:pt x="1218" y="107"/>
                    <a:pt x="1044" y="29"/>
                  </a:cubicBezTo>
                  <a:cubicBezTo>
                    <a:pt x="974" y="10"/>
                    <a:pt x="904"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26" name="Google Shape;2826;p100"/>
            <p:cNvSpPr/>
            <p:nvPr/>
          </p:nvSpPr>
          <p:spPr>
            <a:xfrm>
              <a:off x="7203450" y="1843375"/>
              <a:ext cx="24675" cy="26700"/>
            </a:xfrm>
            <a:custGeom>
              <a:avLst/>
              <a:gdLst/>
              <a:ahLst/>
              <a:cxnLst/>
              <a:rect l="l" t="t" r="r" b="b"/>
              <a:pathLst>
                <a:path w="987" h="1068" extrusionOk="0">
                  <a:moveTo>
                    <a:pt x="462" y="1"/>
                  </a:moveTo>
                  <a:cubicBezTo>
                    <a:pt x="401" y="1"/>
                    <a:pt x="341" y="21"/>
                    <a:pt x="290" y="62"/>
                  </a:cubicBezTo>
                  <a:cubicBezTo>
                    <a:pt x="174" y="140"/>
                    <a:pt x="97" y="275"/>
                    <a:pt x="59" y="430"/>
                  </a:cubicBezTo>
                  <a:cubicBezTo>
                    <a:pt x="39" y="507"/>
                    <a:pt x="20" y="604"/>
                    <a:pt x="1" y="681"/>
                  </a:cubicBezTo>
                  <a:cubicBezTo>
                    <a:pt x="1" y="778"/>
                    <a:pt x="1" y="855"/>
                    <a:pt x="1" y="951"/>
                  </a:cubicBezTo>
                  <a:cubicBezTo>
                    <a:pt x="1" y="1029"/>
                    <a:pt x="63" y="1067"/>
                    <a:pt x="126" y="1067"/>
                  </a:cubicBezTo>
                  <a:cubicBezTo>
                    <a:pt x="189" y="1067"/>
                    <a:pt x="252" y="1029"/>
                    <a:pt x="252" y="951"/>
                  </a:cubicBezTo>
                  <a:lnTo>
                    <a:pt x="271" y="951"/>
                  </a:lnTo>
                  <a:cubicBezTo>
                    <a:pt x="290" y="893"/>
                    <a:pt x="271" y="816"/>
                    <a:pt x="290" y="758"/>
                  </a:cubicBezTo>
                  <a:cubicBezTo>
                    <a:pt x="290" y="739"/>
                    <a:pt x="290" y="720"/>
                    <a:pt x="290" y="700"/>
                  </a:cubicBezTo>
                  <a:cubicBezTo>
                    <a:pt x="290" y="662"/>
                    <a:pt x="310" y="623"/>
                    <a:pt x="310" y="584"/>
                  </a:cubicBezTo>
                  <a:cubicBezTo>
                    <a:pt x="329" y="488"/>
                    <a:pt x="368" y="391"/>
                    <a:pt x="426" y="294"/>
                  </a:cubicBezTo>
                  <a:lnTo>
                    <a:pt x="445" y="256"/>
                  </a:lnTo>
                  <a:lnTo>
                    <a:pt x="445" y="236"/>
                  </a:lnTo>
                  <a:cubicBezTo>
                    <a:pt x="445" y="236"/>
                    <a:pt x="464" y="236"/>
                    <a:pt x="484" y="217"/>
                  </a:cubicBezTo>
                  <a:lnTo>
                    <a:pt x="503" y="217"/>
                  </a:lnTo>
                  <a:cubicBezTo>
                    <a:pt x="522" y="236"/>
                    <a:pt x="542" y="256"/>
                    <a:pt x="542" y="256"/>
                  </a:cubicBezTo>
                  <a:cubicBezTo>
                    <a:pt x="580" y="294"/>
                    <a:pt x="600" y="352"/>
                    <a:pt x="619" y="391"/>
                  </a:cubicBezTo>
                  <a:cubicBezTo>
                    <a:pt x="638" y="449"/>
                    <a:pt x="658" y="488"/>
                    <a:pt x="677" y="546"/>
                  </a:cubicBezTo>
                  <a:cubicBezTo>
                    <a:pt x="696" y="604"/>
                    <a:pt x="716" y="681"/>
                    <a:pt x="735" y="739"/>
                  </a:cubicBezTo>
                  <a:lnTo>
                    <a:pt x="735" y="797"/>
                  </a:lnTo>
                  <a:lnTo>
                    <a:pt x="735" y="816"/>
                  </a:lnTo>
                  <a:lnTo>
                    <a:pt x="735" y="913"/>
                  </a:lnTo>
                  <a:cubicBezTo>
                    <a:pt x="735" y="990"/>
                    <a:pt x="793" y="1048"/>
                    <a:pt x="851" y="1048"/>
                  </a:cubicBezTo>
                  <a:cubicBezTo>
                    <a:pt x="928" y="1048"/>
                    <a:pt x="986" y="990"/>
                    <a:pt x="986" y="913"/>
                  </a:cubicBezTo>
                  <a:cubicBezTo>
                    <a:pt x="967" y="623"/>
                    <a:pt x="870" y="333"/>
                    <a:pt x="677" y="101"/>
                  </a:cubicBezTo>
                  <a:cubicBezTo>
                    <a:pt x="622" y="35"/>
                    <a:pt x="542" y="1"/>
                    <a:pt x="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00"/>
            <p:cNvSpPr/>
            <p:nvPr/>
          </p:nvSpPr>
          <p:spPr>
            <a:xfrm>
              <a:off x="7220875" y="1923175"/>
              <a:ext cx="24625" cy="30475"/>
            </a:xfrm>
            <a:custGeom>
              <a:avLst/>
              <a:gdLst/>
              <a:ahLst/>
              <a:cxnLst/>
              <a:rect l="l" t="t" r="r" b="b"/>
              <a:pathLst>
                <a:path w="985" h="1219" extrusionOk="0">
                  <a:moveTo>
                    <a:pt x="574" y="0"/>
                  </a:moveTo>
                  <a:cubicBezTo>
                    <a:pt x="524" y="0"/>
                    <a:pt x="474" y="22"/>
                    <a:pt x="424" y="59"/>
                  </a:cubicBezTo>
                  <a:cubicBezTo>
                    <a:pt x="404" y="79"/>
                    <a:pt x="387" y="99"/>
                    <a:pt x="370" y="120"/>
                  </a:cubicBezTo>
                  <a:lnTo>
                    <a:pt x="370" y="120"/>
                  </a:lnTo>
                  <a:cubicBezTo>
                    <a:pt x="133" y="317"/>
                    <a:pt x="1" y="624"/>
                    <a:pt x="19" y="948"/>
                  </a:cubicBezTo>
                  <a:cubicBezTo>
                    <a:pt x="19" y="1064"/>
                    <a:pt x="77" y="1218"/>
                    <a:pt x="192" y="1218"/>
                  </a:cubicBezTo>
                  <a:cubicBezTo>
                    <a:pt x="270" y="1199"/>
                    <a:pt x="328" y="1161"/>
                    <a:pt x="366" y="1103"/>
                  </a:cubicBezTo>
                  <a:cubicBezTo>
                    <a:pt x="444" y="1006"/>
                    <a:pt x="521" y="871"/>
                    <a:pt x="560" y="755"/>
                  </a:cubicBezTo>
                  <a:cubicBezTo>
                    <a:pt x="676" y="793"/>
                    <a:pt x="637" y="967"/>
                    <a:pt x="734" y="1025"/>
                  </a:cubicBezTo>
                  <a:cubicBezTo>
                    <a:pt x="755" y="1036"/>
                    <a:pt x="778" y="1041"/>
                    <a:pt x="801" y="1041"/>
                  </a:cubicBezTo>
                  <a:cubicBezTo>
                    <a:pt x="859" y="1041"/>
                    <a:pt x="913" y="1009"/>
                    <a:pt x="927" y="967"/>
                  </a:cubicBezTo>
                  <a:cubicBezTo>
                    <a:pt x="965" y="890"/>
                    <a:pt x="985" y="813"/>
                    <a:pt x="965" y="735"/>
                  </a:cubicBezTo>
                  <a:cubicBezTo>
                    <a:pt x="946" y="523"/>
                    <a:pt x="869" y="310"/>
                    <a:pt x="772" y="136"/>
                  </a:cubicBezTo>
                  <a:cubicBezTo>
                    <a:pt x="753" y="78"/>
                    <a:pt x="714" y="40"/>
                    <a:pt x="656" y="20"/>
                  </a:cubicBezTo>
                  <a:cubicBezTo>
                    <a:pt x="629" y="7"/>
                    <a:pt x="601" y="0"/>
                    <a:pt x="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00"/>
            <p:cNvSpPr/>
            <p:nvPr/>
          </p:nvSpPr>
          <p:spPr>
            <a:xfrm>
              <a:off x="7009300" y="1793225"/>
              <a:ext cx="58900" cy="14050"/>
            </a:xfrm>
            <a:custGeom>
              <a:avLst/>
              <a:gdLst/>
              <a:ahLst/>
              <a:cxnLst/>
              <a:rect l="l" t="t" r="r" b="b"/>
              <a:pathLst>
                <a:path w="2356" h="562" extrusionOk="0">
                  <a:moveTo>
                    <a:pt x="658" y="0"/>
                  </a:moveTo>
                  <a:cubicBezTo>
                    <a:pt x="0" y="0"/>
                    <a:pt x="2356" y="561"/>
                    <a:pt x="2356" y="561"/>
                  </a:cubicBezTo>
                  <a:cubicBezTo>
                    <a:pt x="2356" y="561"/>
                    <a:pt x="1486" y="20"/>
                    <a:pt x="694" y="1"/>
                  </a:cubicBezTo>
                  <a:cubicBezTo>
                    <a:pt x="681" y="0"/>
                    <a:pt x="669" y="0"/>
                    <a:pt x="658" y="0"/>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29" name="Google Shape;2829;p100"/>
            <p:cNvSpPr/>
            <p:nvPr/>
          </p:nvSpPr>
          <p:spPr>
            <a:xfrm>
              <a:off x="7213125" y="1747775"/>
              <a:ext cx="31425" cy="33875"/>
            </a:xfrm>
            <a:custGeom>
              <a:avLst/>
              <a:gdLst/>
              <a:ahLst/>
              <a:cxnLst/>
              <a:rect l="l" t="t" r="r" b="b"/>
              <a:pathLst>
                <a:path w="1257" h="1355" extrusionOk="0">
                  <a:moveTo>
                    <a:pt x="969" y="1"/>
                  </a:moveTo>
                  <a:cubicBezTo>
                    <a:pt x="687" y="1"/>
                    <a:pt x="0" y="1355"/>
                    <a:pt x="0" y="1355"/>
                  </a:cubicBezTo>
                  <a:cubicBezTo>
                    <a:pt x="0" y="1355"/>
                    <a:pt x="1256" y="60"/>
                    <a:pt x="986" y="2"/>
                  </a:cubicBezTo>
                  <a:cubicBezTo>
                    <a:pt x="980" y="1"/>
                    <a:pt x="975" y="1"/>
                    <a:pt x="969" y="1"/>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00"/>
            <p:cNvSpPr/>
            <p:nvPr/>
          </p:nvSpPr>
          <p:spPr>
            <a:xfrm>
              <a:off x="7029525" y="1882600"/>
              <a:ext cx="25" cy="525"/>
            </a:xfrm>
            <a:custGeom>
              <a:avLst/>
              <a:gdLst/>
              <a:ahLst/>
              <a:cxnLst/>
              <a:rect l="l" t="t" r="r" b="b"/>
              <a:pathLst>
                <a:path w="1" h="21" extrusionOk="0">
                  <a:moveTo>
                    <a:pt x="1" y="20"/>
                  </a:move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31" name="Google Shape;2831;p100"/>
            <p:cNvSpPr/>
            <p:nvPr/>
          </p:nvSpPr>
          <p:spPr>
            <a:xfrm>
              <a:off x="7021800" y="1876800"/>
              <a:ext cx="46400" cy="42075"/>
            </a:xfrm>
            <a:custGeom>
              <a:avLst/>
              <a:gdLst/>
              <a:ahLst/>
              <a:cxnLst/>
              <a:rect l="l" t="t" r="r" b="b"/>
              <a:pathLst>
                <a:path w="1856" h="1683" extrusionOk="0">
                  <a:moveTo>
                    <a:pt x="225" y="0"/>
                  </a:moveTo>
                  <a:cubicBezTo>
                    <a:pt x="207" y="0"/>
                    <a:pt x="188" y="7"/>
                    <a:pt x="174" y="20"/>
                  </a:cubicBezTo>
                  <a:cubicBezTo>
                    <a:pt x="39" y="233"/>
                    <a:pt x="1" y="484"/>
                    <a:pt x="39" y="735"/>
                  </a:cubicBezTo>
                  <a:cubicBezTo>
                    <a:pt x="117" y="967"/>
                    <a:pt x="252" y="1160"/>
                    <a:pt x="445" y="1296"/>
                  </a:cubicBezTo>
                  <a:cubicBezTo>
                    <a:pt x="619" y="1431"/>
                    <a:pt x="832" y="1547"/>
                    <a:pt x="1063" y="1624"/>
                  </a:cubicBezTo>
                  <a:cubicBezTo>
                    <a:pt x="1160" y="1643"/>
                    <a:pt x="1276" y="1663"/>
                    <a:pt x="1392" y="1682"/>
                  </a:cubicBezTo>
                  <a:lnTo>
                    <a:pt x="1566" y="1682"/>
                  </a:lnTo>
                  <a:cubicBezTo>
                    <a:pt x="1605" y="1663"/>
                    <a:pt x="1624" y="1663"/>
                    <a:pt x="1643" y="1643"/>
                  </a:cubicBezTo>
                  <a:cubicBezTo>
                    <a:pt x="1662" y="1643"/>
                    <a:pt x="1701" y="1643"/>
                    <a:pt x="1740" y="1624"/>
                  </a:cubicBezTo>
                  <a:cubicBezTo>
                    <a:pt x="1856" y="1605"/>
                    <a:pt x="1817" y="1431"/>
                    <a:pt x="1701" y="1431"/>
                  </a:cubicBezTo>
                  <a:lnTo>
                    <a:pt x="1643" y="1431"/>
                  </a:lnTo>
                  <a:cubicBezTo>
                    <a:pt x="1624" y="1412"/>
                    <a:pt x="1605" y="1412"/>
                    <a:pt x="1566" y="1412"/>
                  </a:cubicBezTo>
                  <a:cubicBezTo>
                    <a:pt x="1527" y="1412"/>
                    <a:pt x="1469" y="1412"/>
                    <a:pt x="1431" y="1392"/>
                  </a:cubicBezTo>
                  <a:cubicBezTo>
                    <a:pt x="1334" y="1373"/>
                    <a:pt x="1257" y="1354"/>
                    <a:pt x="1160" y="1334"/>
                  </a:cubicBezTo>
                  <a:cubicBezTo>
                    <a:pt x="986" y="1276"/>
                    <a:pt x="812" y="1199"/>
                    <a:pt x="658" y="1083"/>
                  </a:cubicBezTo>
                  <a:cubicBezTo>
                    <a:pt x="503" y="986"/>
                    <a:pt x="387" y="851"/>
                    <a:pt x="290" y="697"/>
                  </a:cubicBezTo>
                  <a:cubicBezTo>
                    <a:pt x="252" y="484"/>
                    <a:pt x="252" y="252"/>
                    <a:pt x="290" y="59"/>
                  </a:cubicBezTo>
                  <a:cubicBezTo>
                    <a:pt x="290" y="21"/>
                    <a:pt x="258" y="0"/>
                    <a:pt x="2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32" name="Google Shape;2832;p100"/>
            <p:cNvSpPr/>
            <p:nvPr/>
          </p:nvSpPr>
          <p:spPr>
            <a:xfrm>
              <a:off x="7084125" y="1919300"/>
              <a:ext cx="51050" cy="28475"/>
            </a:xfrm>
            <a:custGeom>
              <a:avLst/>
              <a:gdLst/>
              <a:ahLst/>
              <a:cxnLst/>
              <a:rect l="l" t="t" r="r" b="b"/>
              <a:pathLst>
                <a:path w="2042" h="1139" extrusionOk="0">
                  <a:moveTo>
                    <a:pt x="85" y="1"/>
                  </a:moveTo>
                  <a:cubicBezTo>
                    <a:pt x="52" y="1"/>
                    <a:pt x="20" y="22"/>
                    <a:pt x="20" y="59"/>
                  </a:cubicBezTo>
                  <a:cubicBezTo>
                    <a:pt x="0" y="272"/>
                    <a:pt x="58" y="465"/>
                    <a:pt x="213" y="620"/>
                  </a:cubicBezTo>
                  <a:cubicBezTo>
                    <a:pt x="329" y="794"/>
                    <a:pt x="503" y="948"/>
                    <a:pt x="696" y="1026"/>
                  </a:cubicBezTo>
                  <a:cubicBezTo>
                    <a:pt x="862" y="1097"/>
                    <a:pt x="1059" y="1139"/>
                    <a:pt x="1255" y="1139"/>
                  </a:cubicBezTo>
                  <a:cubicBezTo>
                    <a:pt x="1539" y="1139"/>
                    <a:pt x="1819" y="1050"/>
                    <a:pt x="1991" y="832"/>
                  </a:cubicBezTo>
                  <a:cubicBezTo>
                    <a:pt x="2042" y="764"/>
                    <a:pt x="2003" y="652"/>
                    <a:pt x="1927" y="652"/>
                  </a:cubicBezTo>
                  <a:cubicBezTo>
                    <a:pt x="1917" y="652"/>
                    <a:pt x="1906" y="654"/>
                    <a:pt x="1894" y="658"/>
                  </a:cubicBezTo>
                  <a:cubicBezTo>
                    <a:pt x="1720" y="716"/>
                    <a:pt x="1546" y="774"/>
                    <a:pt x="1353" y="813"/>
                  </a:cubicBezTo>
                  <a:cubicBezTo>
                    <a:pt x="1312" y="818"/>
                    <a:pt x="1270" y="820"/>
                    <a:pt x="1227" y="820"/>
                  </a:cubicBezTo>
                  <a:cubicBezTo>
                    <a:pt x="1090" y="820"/>
                    <a:pt x="949" y="795"/>
                    <a:pt x="831" y="736"/>
                  </a:cubicBezTo>
                  <a:cubicBezTo>
                    <a:pt x="677" y="678"/>
                    <a:pt x="542" y="581"/>
                    <a:pt x="426" y="465"/>
                  </a:cubicBezTo>
                  <a:cubicBezTo>
                    <a:pt x="368" y="388"/>
                    <a:pt x="310" y="311"/>
                    <a:pt x="271" y="253"/>
                  </a:cubicBezTo>
                  <a:cubicBezTo>
                    <a:pt x="232" y="175"/>
                    <a:pt x="194" y="98"/>
                    <a:pt x="136" y="21"/>
                  </a:cubicBezTo>
                  <a:cubicBezTo>
                    <a:pt x="122" y="7"/>
                    <a:pt x="103" y="1"/>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33" name="Google Shape;2833;p100"/>
            <p:cNvSpPr/>
            <p:nvPr/>
          </p:nvSpPr>
          <p:spPr>
            <a:xfrm>
              <a:off x="7116975" y="1757050"/>
              <a:ext cx="45225" cy="24200"/>
            </a:xfrm>
            <a:custGeom>
              <a:avLst/>
              <a:gdLst/>
              <a:ahLst/>
              <a:cxnLst/>
              <a:rect l="l" t="t" r="r" b="b"/>
              <a:pathLst>
                <a:path w="1809" h="968" extrusionOk="0">
                  <a:moveTo>
                    <a:pt x="552" y="0"/>
                  </a:moveTo>
                  <a:cubicBezTo>
                    <a:pt x="392" y="0"/>
                    <a:pt x="236" y="25"/>
                    <a:pt x="97" y="76"/>
                  </a:cubicBezTo>
                  <a:cubicBezTo>
                    <a:pt x="0" y="95"/>
                    <a:pt x="20" y="250"/>
                    <a:pt x="116" y="250"/>
                  </a:cubicBezTo>
                  <a:cubicBezTo>
                    <a:pt x="256" y="250"/>
                    <a:pt x="407" y="225"/>
                    <a:pt x="551" y="225"/>
                  </a:cubicBezTo>
                  <a:cubicBezTo>
                    <a:pt x="587" y="225"/>
                    <a:pt x="623" y="226"/>
                    <a:pt x="658" y="230"/>
                  </a:cubicBezTo>
                  <a:cubicBezTo>
                    <a:pt x="688" y="227"/>
                    <a:pt x="719" y="225"/>
                    <a:pt x="750" y="225"/>
                  </a:cubicBezTo>
                  <a:cubicBezTo>
                    <a:pt x="893" y="225"/>
                    <a:pt x="1036" y="260"/>
                    <a:pt x="1179" y="308"/>
                  </a:cubicBezTo>
                  <a:cubicBezTo>
                    <a:pt x="1450" y="404"/>
                    <a:pt x="1662" y="636"/>
                    <a:pt x="1740" y="945"/>
                  </a:cubicBezTo>
                  <a:cubicBezTo>
                    <a:pt x="1740" y="962"/>
                    <a:pt x="1753" y="968"/>
                    <a:pt x="1768" y="968"/>
                  </a:cubicBezTo>
                  <a:cubicBezTo>
                    <a:pt x="1788" y="968"/>
                    <a:pt x="1809" y="957"/>
                    <a:pt x="1798" y="945"/>
                  </a:cubicBezTo>
                  <a:lnTo>
                    <a:pt x="1798" y="926"/>
                  </a:lnTo>
                  <a:cubicBezTo>
                    <a:pt x="1752" y="321"/>
                    <a:pt x="1127" y="0"/>
                    <a:pt x="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34" name="Google Shape;2834;p100"/>
            <p:cNvSpPr/>
            <p:nvPr/>
          </p:nvSpPr>
          <p:spPr>
            <a:xfrm>
              <a:off x="7149825" y="1741050"/>
              <a:ext cx="22975" cy="14550"/>
            </a:xfrm>
            <a:custGeom>
              <a:avLst/>
              <a:gdLst/>
              <a:ahLst/>
              <a:cxnLst/>
              <a:rect l="l" t="t" r="r" b="b"/>
              <a:pathLst>
                <a:path w="919" h="582" extrusionOk="0">
                  <a:moveTo>
                    <a:pt x="155" y="1"/>
                  </a:moveTo>
                  <a:cubicBezTo>
                    <a:pt x="136" y="1"/>
                    <a:pt x="97" y="20"/>
                    <a:pt x="78" y="39"/>
                  </a:cubicBezTo>
                  <a:cubicBezTo>
                    <a:pt x="1" y="78"/>
                    <a:pt x="1" y="155"/>
                    <a:pt x="59" y="213"/>
                  </a:cubicBezTo>
                  <a:cubicBezTo>
                    <a:pt x="59" y="233"/>
                    <a:pt x="78" y="252"/>
                    <a:pt x="97" y="252"/>
                  </a:cubicBezTo>
                  <a:cubicBezTo>
                    <a:pt x="116" y="271"/>
                    <a:pt x="136" y="271"/>
                    <a:pt x="174" y="291"/>
                  </a:cubicBezTo>
                  <a:lnTo>
                    <a:pt x="271" y="310"/>
                  </a:lnTo>
                  <a:lnTo>
                    <a:pt x="368" y="349"/>
                  </a:lnTo>
                  <a:lnTo>
                    <a:pt x="387" y="349"/>
                  </a:lnTo>
                  <a:lnTo>
                    <a:pt x="445" y="368"/>
                  </a:lnTo>
                  <a:cubicBezTo>
                    <a:pt x="503" y="407"/>
                    <a:pt x="561" y="426"/>
                    <a:pt x="619" y="465"/>
                  </a:cubicBezTo>
                  <a:lnTo>
                    <a:pt x="696" y="523"/>
                  </a:lnTo>
                  <a:lnTo>
                    <a:pt x="735" y="542"/>
                  </a:lnTo>
                  <a:cubicBezTo>
                    <a:pt x="754" y="542"/>
                    <a:pt x="754" y="561"/>
                    <a:pt x="774" y="561"/>
                  </a:cubicBezTo>
                  <a:cubicBezTo>
                    <a:pt x="788" y="575"/>
                    <a:pt x="804" y="581"/>
                    <a:pt x="820" y="581"/>
                  </a:cubicBezTo>
                  <a:cubicBezTo>
                    <a:pt x="871" y="581"/>
                    <a:pt x="919" y="523"/>
                    <a:pt x="889" y="465"/>
                  </a:cubicBezTo>
                  <a:lnTo>
                    <a:pt x="889" y="465"/>
                  </a:lnTo>
                  <a:lnTo>
                    <a:pt x="889" y="484"/>
                  </a:lnTo>
                  <a:cubicBezTo>
                    <a:pt x="851" y="407"/>
                    <a:pt x="812" y="349"/>
                    <a:pt x="754" y="291"/>
                  </a:cubicBezTo>
                  <a:cubicBezTo>
                    <a:pt x="696" y="233"/>
                    <a:pt x="638" y="175"/>
                    <a:pt x="580" y="136"/>
                  </a:cubicBezTo>
                  <a:cubicBezTo>
                    <a:pt x="503" y="97"/>
                    <a:pt x="426" y="59"/>
                    <a:pt x="348" y="39"/>
                  </a:cubicBezTo>
                  <a:cubicBezTo>
                    <a:pt x="329" y="20"/>
                    <a:pt x="290" y="20"/>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00"/>
            <p:cNvSpPr/>
            <p:nvPr/>
          </p:nvSpPr>
          <p:spPr>
            <a:xfrm>
              <a:off x="7187500" y="1710625"/>
              <a:ext cx="25" cy="500"/>
            </a:xfrm>
            <a:custGeom>
              <a:avLst/>
              <a:gdLst/>
              <a:ahLst/>
              <a:cxnLst/>
              <a:rect l="l" t="t" r="r" b="b"/>
              <a:pathLst>
                <a:path w="1" h="20" extrusionOk="0">
                  <a:moveTo>
                    <a:pt x="1" y="20"/>
                  </a:moveTo>
                  <a:lnTo>
                    <a:pt x="1" y="0"/>
                  </a:lnTo>
                  <a:close/>
                </a:path>
              </a:pathLst>
            </a:custGeom>
            <a:solidFill>
              <a:srgbClr val="9D84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00"/>
            <p:cNvSpPr/>
            <p:nvPr/>
          </p:nvSpPr>
          <p:spPr>
            <a:xfrm>
              <a:off x="7184050" y="1694800"/>
              <a:ext cx="42025" cy="17575"/>
            </a:xfrm>
            <a:custGeom>
              <a:avLst/>
              <a:gdLst/>
              <a:ahLst/>
              <a:cxnLst/>
              <a:rect l="l" t="t" r="r" b="b"/>
              <a:pathLst>
                <a:path w="1681" h="703" extrusionOk="0">
                  <a:moveTo>
                    <a:pt x="1175" y="1"/>
                  </a:moveTo>
                  <a:cubicBezTo>
                    <a:pt x="1118" y="1"/>
                    <a:pt x="1062" y="11"/>
                    <a:pt x="1008" y="34"/>
                  </a:cubicBezTo>
                  <a:cubicBezTo>
                    <a:pt x="873" y="92"/>
                    <a:pt x="719" y="170"/>
                    <a:pt x="583" y="247"/>
                  </a:cubicBezTo>
                  <a:lnTo>
                    <a:pt x="100" y="498"/>
                  </a:lnTo>
                  <a:cubicBezTo>
                    <a:pt x="0" y="565"/>
                    <a:pt x="58" y="703"/>
                    <a:pt x="163" y="703"/>
                  </a:cubicBezTo>
                  <a:cubicBezTo>
                    <a:pt x="179" y="703"/>
                    <a:pt x="197" y="699"/>
                    <a:pt x="216" y="691"/>
                  </a:cubicBezTo>
                  <a:cubicBezTo>
                    <a:pt x="487" y="556"/>
                    <a:pt x="738" y="401"/>
                    <a:pt x="1008" y="285"/>
                  </a:cubicBezTo>
                  <a:cubicBezTo>
                    <a:pt x="1053" y="252"/>
                    <a:pt x="1111" y="231"/>
                    <a:pt x="1171" y="231"/>
                  </a:cubicBezTo>
                  <a:cubicBezTo>
                    <a:pt x="1214" y="231"/>
                    <a:pt x="1258" y="242"/>
                    <a:pt x="1298" y="266"/>
                  </a:cubicBezTo>
                  <a:cubicBezTo>
                    <a:pt x="1356" y="285"/>
                    <a:pt x="1395" y="324"/>
                    <a:pt x="1434" y="363"/>
                  </a:cubicBezTo>
                  <a:cubicBezTo>
                    <a:pt x="1453" y="401"/>
                    <a:pt x="1511" y="440"/>
                    <a:pt x="1550" y="479"/>
                  </a:cubicBezTo>
                  <a:cubicBezTo>
                    <a:pt x="1562" y="487"/>
                    <a:pt x="1576" y="491"/>
                    <a:pt x="1589" y="491"/>
                  </a:cubicBezTo>
                  <a:cubicBezTo>
                    <a:pt x="1637" y="491"/>
                    <a:pt x="1681" y="442"/>
                    <a:pt x="1665" y="382"/>
                  </a:cubicBezTo>
                  <a:cubicBezTo>
                    <a:pt x="1646" y="324"/>
                    <a:pt x="1627" y="266"/>
                    <a:pt x="1588" y="228"/>
                  </a:cubicBezTo>
                  <a:cubicBezTo>
                    <a:pt x="1530" y="170"/>
                    <a:pt x="1492" y="112"/>
                    <a:pt x="1434" y="73"/>
                  </a:cubicBezTo>
                  <a:cubicBezTo>
                    <a:pt x="1352" y="26"/>
                    <a:pt x="1263" y="1"/>
                    <a:pt x="1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00"/>
            <p:cNvSpPr/>
            <p:nvPr/>
          </p:nvSpPr>
          <p:spPr>
            <a:xfrm>
              <a:off x="7237425" y="1807925"/>
              <a:ext cx="16300" cy="25550"/>
            </a:xfrm>
            <a:custGeom>
              <a:avLst/>
              <a:gdLst/>
              <a:ahLst/>
              <a:cxnLst/>
              <a:rect l="l" t="t" r="r" b="b"/>
              <a:pathLst>
                <a:path w="652" h="1022" extrusionOk="0">
                  <a:moveTo>
                    <a:pt x="174" y="1"/>
                  </a:moveTo>
                  <a:cubicBezTo>
                    <a:pt x="86" y="1"/>
                    <a:pt x="0" y="115"/>
                    <a:pt x="91" y="205"/>
                  </a:cubicBezTo>
                  <a:lnTo>
                    <a:pt x="110" y="205"/>
                  </a:lnTo>
                  <a:cubicBezTo>
                    <a:pt x="149" y="263"/>
                    <a:pt x="188" y="302"/>
                    <a:pt x="226" y="379"/>
                  </a:cubicBezTo>
                  <a:cubicBezTo>
                    <a:pt x="245" y="398"/>
                    <a:pt x="265" y="437"/>
                    <a:pt x="284" y="476"/>
                  </a:cubicBezTo>
                  <a:lnTo>
                    <a:pt x="303" y="514"/>
                  </a:lnTo>
                  <a:cubicBezTo>
                    <a:pt x="303" y="534"/>
                    <a:pt x="303" y="534"/>
                    <a:pt x="303" y="553"/>
                  </a:cubicBezTo>
                  <a:cubicBezTo>
                    <a:pt x="323" y="611"/>
                    <a:pt x="361" y="688"/>
                    <a:pt x="361" y="765"/>
                  </a:cubicBezTo>
                  <a:cubicBezTo>
                    <a:pt x="381" y="843"/>
                    <a:pt x="400" y="901"/>
                    <a:pt x="439" y="978"/>
                  </a:cubicBezTo>
                  <a:cubicBezTo>
                    <a:pt x="458" y="1007"/>
                    <a:pt x="487" y="1022"/>
                    <a:pt x="516" y="1022"/>
                  </a:cubicBezTo>
                  <a:cubicBezTo>
                    <a:pt x="545" y="1022"/>
                    <a:pt x="574" y="1007"/>
                    <a:pt x="593" y="978"/>
                  </a:cubicBezTo>
                  <a:cubicBezTo>
                    <a:pt x="632" y="901"/>
                    <a:pt x="651" y="804"/>
                    <a:pt x="632" y="727"/>
                  </a:cubicBezTo>
                  <a:cubicBezTo>
                    <a:pt x="632" y="630"/>
                    <a:pt x="593" y="534"/>
                    <a:pt x="555" y="437"/>
                  </a:cubicBezTo>
                  <a:cubicBezTo>
                    <a:pt x="497" y="282"/>
                    <a:pt x="381" y="147"/>
                    <a:pt x="245" y="31"/>
                  </a:cubicBezTo>
                  <a:cubicBezTo>
                    <a:pt x="224" y="10"/>
                    <a:pt x="199"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00"/>
            <p:cNvSpPr/>
            <p:nvPr/>
          </p:nvSpPr>
          <p:spPr>
            <a:xfrm>
              <a:off x="7237750" y="1835375"/>
              <a:ext cx="10650" cy="12000"/>
            </a:xfrm>
            <a:custGeom>
              <a:avLst/>
              <a:gdLst/>
              <a:ahLst/>
              <a:cxnLst/>
              <a:rect l="l" t="t" r="r" b="b"/>
              <a:pathLst>
                <a:path w="426" h="480" extrusionOk="0">
                  <a:moveTo>
                    <a:pt x="167" y="1"/>
                  </a:moveTo>
                  <a:cubicBezTo>
                    <a:pt x="155" y="1"/>
                    <a:pt x="146" y="6"/>
                    <a:pt x="136" y="15"/>
                  </a:cubicBezTo>
                  <a:cubicBezTo>
                    <a:pt x="117" y="15"/>
                    <a:pt x="97" y="15"/>
                    <a:pt x="78" y="35"/>
                  </a:cubicBezTo>
                  <a:lnTo>
                    <a:pt x="39" y="54"/>
                  </a:lnTo>
                  <a:cubicBezTo>
                    <a:pt x="20" y="73"/>
                    <a:pt x="1" y="93"/>
                    <a:pt x="1" y="131"/>
                  </a:cubicBezTo>
                  <a:lnTo>
                    <a:pt x="1" y="170"/>
                  </a:lnTo>
                  <a:cubicBezTo>
                    <a:pt x="1" y="209"/>
                    <a:pt x="1" y="228"/>
                    <a:pt x="20" y="247"/>
                  </a:cubicBezTo>
                  <a:lnTo>
                    <a:pt x="78" y="344"/>
                  </a:lnTo>
                  <a:cubicBezTo>
                    <a:pt x="97" y="363"/>
                    <a:pt x="117" y="382"/>
                    <a:pt x="136" y="402"/>
                  </a:cubicBezTo>
                  <a:lnTo>
                    <a:pt x="155" y="421"/>
                  </a:lnTo>
                  <a:cubicBezTo>
                    <a:pt x="175" y="440"/>
                    <a:pt x="194" y="460"/>
                    <a:pt x="232" y="479"/>
                  </a:cubicBezTo>
                  <a:lnTo>
                    <a:pt x="310" y="479"/>
                  </a:lnTo>
                  <a:cubicBezTo>
                    <a:pt x="329" y="479"/>
                    <a:pt x="348" y="460"/>
                    <a:pt x="368" y="440"/>
                  </a:cubicBezTo>
                  <a:cubicBezTo>
                    <a:pt x="387" y="440"/>
                    <a:pt x="406" y="421"/>
                    <a:pt x="406" y="402"/>
                  </a:cubicBezTo>
                  <a:cubicBezTo>
                    <a:pt x="426" y="382"/>
                    <a:pt x="426" y="344"/>
                    <a:pt x="426" y="325"/>
                  </a:cubicBezTo>
                  <a:cubicBezTo>
                    <a:pt x="426" y="286"/>
                    <a:pt x="406" y="247"/>
                    <a:pt x="387" y="209"/>
                  </a:cubicBezTo>
                  <a:cubicBezTo>
                    <a:pt x="387" y="189"/>
                    <a:pt x="368" y="170"/>
                    <a:pt x="368" y="170"/>
                  </a:cubicBezTo>
                  <a:lnTo>
                    <a:pt x="310" y="93"/>
                  </a:lnTo>
                  <a:cubicBezTo>
                    <a:pt x="290" y="73"/>
                    <a:pt x="271" y="54"/>
                    <a:pt x="252" y="35"/>
                  </a:cubicBezTo>
                  <a:cubicBezTo>
                    <a:pt x="252" y="15"/>
                    <a:pt x="232" y="15"/>
                    <a:pt x="213" y="15"/>
                  </a:cubicBezTo>
                  <a:cubicBezTo>
                    <a:pt x="194" y="6"/>
                    <a:pt x="179"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00"/>
            <p:cNvSpPr/>
            <p:nvPr/>
          </p:nvSpPr>
          <p:spPr>
            <a:xfrm>
              <a:off x="6697450" y="1864900"/>
              <a:ext cx="35000" cy="27525"/>
            </a:xfrm>
            <a:custGeom>
              <a:avLst/>
              <a:gdLst/>
              <a:ahLst/>
              <a:cxnLst/>
              <a:rect l="l" t="t" r="r" b="b"/>
              <a:pathLst>
                <a:path w="1400" h="1101" extrusionOk="0">
                  <a:moveTo>
                    <a:pt x="1204" y="0"/>
                  </a:moveTo>
                  <a:cubicBezTo>
                    <a:pt x="1173" y="0"/>
                    <a:pt x="1141" y="5"/>
                    <a:pt x="1109" y="13"/>
                  </a:cubicBezTo>
                  <a:cubicBezTo>
                    <a:pt x="1032" y="13"/>
                    <a:pt x="955" y="32"/>
                    <a:pt x="897" y="52"/>
                  </a:cubicBezTo>
                  <a:cubicBezTo>
                    <a:pt x="742" y="110"/>
                    <a:pt x="626" y="168"/>
                    <a:pt x="510" y="264"/>
                  </a:cubicBezTo>
                  <a:cubicBezTo>
                    <a:pt x="259" y="419"/>
                    <a:pt x="85" y="670"/>
                    <a:pt x="27" y="960"/>
                  </a:cubicBezTo>
                  <a:cubicBezTo>
                    <a:pt x="1" y="1039"/>
                    <a:pt x="74" y="1100"/>
                    <a:pt x="141" y="1100"/>
                  </a:cubicBezTo>
                  <a:cubicBezTo>
                    <a:pt x="172" y="1100"/>
                    <a:pt x="202" y="1087"/>
                    <a:pt x="220" y="1057"/>
                  </a:cubicBezTo>
                  <a:cubicBezTo>
                    <a:pt x="317" y="825"/>
                    <a:pt x="472" y="651"/>
                    <a:pt x="665" y="496"/>
                  </a:cubicBezTo>
                  <a:cubicBezTo>
                    <a:pt x="762" y="438"/>
                    <a:pt x="858" y="380"/>
                    <a:pt x="974" y="342"/>
                  </a:cubicBezTo>
                  <a:lnTo>
                    <a:pt x="1148" y="284"/>
                  </a:lnTo>
                  <a:cubicBezTo>
                    <a:pt x="1225" y="264"/>
                    <a:pt x="1283" y="226"/>
                    <a:pt x="1341" y="187"/>
                  </a:cubicBezTo>
                  <a:cubicBezTo>
                    <a:pt x="1399" y="148"/>
                    <a:pt x="1380" y="71"/>
                    <a:pt x="1322" y="32"/>
                  </a:cubicBezTo>
                  <a:cubicBezTo>
                    <a:pt x="1288" y="10"/>
                    <a:pt x="1247" y="0"/>
                    <a:pt x="1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40" name="Google Shape;2840;p100"/>
            <p:cNvSpPr/>
            <p:nvPr/>
          </p:nvSpPr>
          <p:spPr>
            <a:xfrm>
              <a:off x="6719050" y="1886825"/>
              <a:ext cx="27400" cy="11875"/>
            </a:xfrm>
            <a:custGeom>
              <a:avLst/>
              <a:gdLst/>
              <a:ahLst/>
              <a:cxnLst/>
              <a:rect l="l" t="t" r="r" b="b"/>
              <a:pathLst>
                <a:path w="1096" h="475" extrusionOk="0">
                  <a:moveTo>
                    <a:pt x="456" y="1"/>
                  </a:moveTo>
                  <a:cubicBezTo>
                    <a:pt x="329" y="1"/>
                    <a:pt x="206" y="38"/>
                    <a:pt x="110" y="102"/>
                  </a:cubicBezTo>
                  <a:cubicBezTo>
                    <a:pt x="1" y="157"/>
                    <a:pt x="63" y="297"/>
                    <a:pt x="168" y="297"/>
                  </a:cubicBezTo>
                  <a:cubicBezTo>
                    <a:pt x="174" y="297"/>
                    <a:pt x="181" y="297"/>
                    <a:pt x="187" y="296"/>
                  </a:cubicBezTo>
                  <a:lnTo>
                    <a:pt x="207" y="334"/>
                  </a:lnTo>
                  <a:lnTo>
                    <a:pt x="284" y="315"/>
                  </a:lnTo>
                  <a:lnTo>
                    <a:pt x="497" y="315"/>
                  </a:lnTo>
                  <a:lnTo>
                    <a:pt x="593" y="334"/>
                  </a:lnTo>
                  <a:lnTo>
                    <a:pt x="651" y="334"/>
                  </a:lnTo>
                  <a:cubicBezTo>
                    <a:pt x="709" y="373"/>
                    <a:pt x="748" y="392"/>
                    <a:pt x="806" y="431"/>
                  </a:cubicBezTo>
                  <a:cubicBezTo>
                    <a:pt x="806" y="431"/>
                    <a:pt x="823" y="439"/>
                    <a:pt x="829" y="439"/>
                  </a:cubicBezTo>
                  <a:cubicBezTo>
                    <a:pt x="832" y="439"/>
                    <a:pt x="832" y="437"/>
                    <a:pt x="825" y="431"/>
                  </a:cubicBezTo>
                  <a:lnTo>
                    <a:pt x="825" y="431"/>
                  </a:lnTo>
                  <a:cubicBezTo>
                    <a:pt x="844" y="450"/>
                    <a:pt x="883" y="470"/>
                    <a:pt x="922" y="470"/>
                  </a:cubicBezTo>
                  <a:cubicBezTo>
                    <a:pt x="932" y="473"/>
                    <a:pt x="942" y="474"/>
                    <a:pt x="951" y="474"/>
                  </a:cubicBezTo>
                  <a:cubicBezTo>
                    <a:pt x="998" y="474"/>
                    <a:pt x="1041" y="437"/>
                    <a:pt x="1057" y="373"/>
                  </a:cubicBezTo>
                  <a:cubicBezTo>
                    <a:pt x="1096" y="276"/>
                    <a:pt x="999" y="199"/>
                    <a:pt x="922" y="141"/>
                  </a:cubicBezTo>
                  <a:cubicBezTo>
                    <a:pt x="806" y="64"/>
                    <a:pt x="671" y="25"/>
                    <a:pt x="535" y="6"/>
                  </a:cubicBezTo>
                  <a:cubicBezTo>
                    <a:pt x="509" y="2"/>
                    <a:pt x="482" y="1"/>
                    <a:pt x="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41" name="Google Shape;2841;p100"/>
            <p:cNvSpPr/>
            <p:nvPr/>
          </p:nvSpPr>
          <p:spPr>
            <a:xfrm>
              <a:off x="6786050" y="1847950"/>
              <a:ext cx="37700" cy="33125"/>
            </a:xfrm>
            <a:custGeom>
              <a:avLst/>
              <a:gdLst/>
              <a:ahLst/>
              <a:cxnLst/>
              <a:rect l="l" t="t" r="r" b="b"/>
              <a:pathLst>
                <a:path w="1508" h="1325" extrusionOk="0">
                  <a:moveTo>
                    <a:pt x="293" y="0"/>
                  </a:moveTo>
                  <a:cubicBezTo>
                    <a:pt x="234" y="0"/>
                    <a:pt x="175" y="5"/>
                    <a:pt x="116" y="15"/>
                  </a:cubicBezTo>
                  <a:cubicBezTo>
                    <a:pt x="39" y="34"/>
                    <a:pt x="0" y="111"/>
                    <a:pt x="20" y="189"/>
                  </a:cubicBezTo>
                  <a:cubicBezTo>
                    <a:pt x="35" y="236"/>
                    <a:pt x="91" y="271"/>
                    <a:pt x="142" y="271"/>
                  </a:cubicBezTo>
                  <a:cubicBezTo>
                    <a:pt x="153" y="271"/>
                    <a:pt x="164" y="269"/>
                    <a:pt x="174" y="266"/>
                  </a:cubicBezTo>
                  <a:cubicBezTo>
                    <a:pt x="209" y="261"/>
                    <a:pt x="243" y="259"/>
                    <a:pt x="277" y="259"/>
                  </a:cubicBezTo>
                  <a:cubicBezTo>
                    <a:pt x="508" y="259"/>
                    <a:pt x="718" y="371"/>
                    <a:pt x="870" y="556"/>
                  </a:cubicBezTo>
                  <a:cubicBezTo>
                    <a:pt x="966" y="652"/>
                    <a:pt x="1044" y="788"/>
                    <a:pt x="1102" y="904"/>
                  </a:cubicBezTo>
                  <a:cubicBezTo>
                    <a:pt x="1140" y="981"/>
                    <a:pt x="1179" y="1039"/>
                    <a:pt x="1218" y="1116"/>
                  </a:cubicBezTo>
                  <a:cubicBezTo>
                    <a:pt x="1256" y="1174"/>
                    <a:pt x="1295" y="1252"/>
                    <a:pt x="1353" y="1310"/>
                  </a:cubicBezTo>
                  <a:cubicBezTo>
                    <a:pt x="1369" y="1320"/>
                    <a:pt x="1387" y="1325"/>
                    <a:pt x="1405" y="1325"/>
                  </a:cubicBezTo>
                  <a:cubicBezTo>
                    <a:pt x="1456" y="1325"/>
                    <a:pt x="1508" y="1289"/>
                    <a:pt x="1508" y="1232"/>
                  </a:cubicBezTo>
                  <a:cubicBezTo>
                    <a:pt x="1508" y="1155"/>
                    <a:pt x="1488" y="1078"/>
                    <a:pt x="1450" y="1000"/>
                  </a:cubicBezTo>
                  <a:cubicBezTo>
                    <a:pt x="1430" y="904"/>
                    <a:pt x="1392" y="826"/>
                    <a:pt x="1353" y="749"/>
                  </a:cubicBezTo>
                  <a:cubicBezTo>
                    <a:pt x="1256" y="595"/>
                    <a:pt x="1160" y="459"/>
                    <a:pt x="1044" y="324"/>
                  </a:cubicBezTo>
                  <a:cubicBezTo>
                    <a:pt x="851" y="115"/>
                    <a:pt x="579" y="0"/>
                    <a:pt x="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42" name="Google Shape;2842;p100"/>
            <p:cNvSpPr/>
            <p:nvPr/>
          </p:nvSpPr>
          <p:spPr>
            <a:xfrm>
              <a:off x="6827100" y="1853650"/>
              <a:ext cx="18875" cy="22225"/>
            </a:xfrm>
            <a:custGeom>
              <a:avLst/>
              <a:gdLst/>
              <a:ahLst/>
              <a:cxnLst/>
              <a:rect l="l" t="t" r="r" b="b"/>
              <a:pathLst>
                <a:path w="755" h="889" extrusionOk="0">
                  <a:moveTo>
                    <a:pt x="152" y="1"/>
                  </a:moveTo>
                  <a:cubicBezTo>
                    <a:pt x="52" y="1"/>
                    <a:pt x="0" y="147"/>
                    <a:pt x="97" y="212"/>
                  </a:cubicBezTo>
                  <a:lnTo>
                    <a:pt x="136" y="251"/>
                  </a:lnTo>
                  <a:cubicBezTo>
                    <a:pt x="155" y="270"/>
                    <a:pt x="194" y="289"/>
                    <a:pt x="213" y="309"/>
                  </a:cubicBezTo>
                  <a:cubicBezTo>
                    <a:pt x="213" y="309"/>
                    <a:pt x="231" y="317"/>
                    <a:pt x="236" y="317"/>
                  </a:cubicBezTo>
                  <a:cubicBezTo>
                    <a:pt x="239" y="317"/>
                    <a:pt x="239" y="315"/>
                    <a:pt x="233" y="309"/>
                  </a:cubicBezTo>
                  <a:lnTo>
                    <a:pt x="233" y="309"/>
                  </a:lnTo>
                  <a:lnTo>
                    <a:pt x="252" y="328"/>
                  </a:lnTo>
                  <a:lnTo>
                    <a:pt x="291" y="347"/>
                  </a:lnTo>
                  <a:cubicBezTo>
                    <a:pt x="310" y="386"/>
                    <a:pt x="349" y="405"/>
                    <a:pt x="368" y="424"/>
                  </a:cubicBezTo>
                  <a:lnTo>
                    <a:pt x="407" y="482"/>
                  </a:lnTo>
                  <a:lnTo>
                    <a:pt x="426" y="502"/>
                  </a:lnTo>
                  <a:cubicBezTo>
                    <a:pt x="465" y="560"/>
                    <a:pt x="503" y="618"/>
                    <a:pt x="523" y="676"/>
                  </a:cubicBezTo>
                  <a:cubicBezTo>
                    <a:pt x="523" y="695"/>
                    <a:pt x="542" y="714"/>
                    <a:pt x="542" y="714"/>
                  </a:cubicBezTo>
                  <a:cubicBezTo>
                    <a:pt x="542" y="734"/>
                    <a:pt x="542" y="734"/>
                    <a:pt x="542" y="753"/>
                  </a:cubicBezTo>
                  <a:cubicBezTo>
                    <a:pt x="561" y="772"/>
                    <a:pt x="581" y="792"/>
                    <a:pt x="600" y="830"/>
                  </a:cubicBezTo>
                  <a:cubicBezTo>
                    <a:pt x="600" y="830"/>
                    <a:pt x="600" y="830"/>
                    <a:pt x="600" y="850"/>
                  </a:cubicBezTo>
                  <a:cubicBezTo>
                    <a:pt x="619" y="869"/>
                    <a:pt x="658" y="888"/>
                    <a:pt x="677" y="888"/>
                  </a:cubicBezTo>
                  <a:cubicBezTo>
                    <a:pt x="716" y="888"/>
                    <a:pt x="735" y="869"/>
                    <a:pt x="754" y="830"/>
                  </a:cubicBezTo>
                  <a:cubicBezTo>
                    <a:pt x="754" y="811"/>
                    <a:pt x="754" y="811"/>
                    <a:pt x="754" y="792"/>
                  </a:cubicBezTo>
                  <a:lnTo>
                    <a:pt x="754" y="772"/>
                  </a:lnTo>
                  <a:cubicBezTo>
                    <a:pt x="754" y="753"/>
                    <a:pt x="754" y="714"/>
                    <a:pt x="754" y="695"/>
                  </a:cubicBezTo>
                  <a:cubicBezTo>
                    <a:pt x="735" y="637"/>
                    <a:pt x="716" y="598"/>
                    <a:pt x="697" y="560"/>
                  </a:cubicBezTo>
                  <a:cubicBezTo>
                    <a:pt x="677" y="482"/>
                    <a:pt x="639" y="424"/>
                    <a:pt x="581" y="347"/>
                  </a:cubicBezTo>
                  <a:cubicBezTo>
                    <a:pt x="484" y="212"/>
                    <a:pt x="368" y="96"/>
                    <a:pt x="213" y="19"/>
                  </a:cubicBezTo>
                  <a:cubicBezTo>
                    <a:pt x="192" y="6"/>
                    <a:pt x="171"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43" name="Google Shape;2843;p100"/>
            <p:cNvSpPr/>
            <p:nvPr/>
          </p:nvSpPr>
          <p:spPr>
            <a:xfrm>
              <a:off x="6716975" y="1995950"/>
              <a:ext cx="30925" cy="56300"/>
            </a:xfrm>
            <a:custGeom>
              <a:avLst/>
              <a:gdLst/>
              <a:ahLst/>
              <a:cxnLst/>
              <a:rect l="l" t="t" r="r" b="b"/>
              <a:pathLst>
                <a:path w="1237" h="2252" extrusionOk="0">
                  <a:moveTo>
                    <a:pt x="904" y="0"/>
                  </a:moveTo>
                  <a:cubicBezTo>
                    <a:pt x="846" y="0"/>
                    <a:pt x="792" y="39"/>
                    <a:pt x="792" y="105"/>
                  </a:cubicBezTo>
                  <a:cubicBezTo>
                    <a:pt x="792" y="221"/>
                    <a:pt x="811" y="317"/>
                    <a:pt x="850" y="414"/>
                  </a:cubicBezTo>
                  <a:cubicBezTo>
                    <a:pt x="869" y="510"/>
                    <a:pt x="889" y="626"/>
                    <a:pt x="889" y="723"/>
                  </a:cubicBezTo>
                  <a:cubicBezTo>
                    <a:pt x="908" y="936"/>
                    <a:pt x="889" y="1148"/>
                    <a:pt x="831" y="1341"/>
                  </a:cubicBezTo>
                  <a:cubicBezTo>
                    <a:pt x="696" y="1670"/>
                    <a:pt x="425" y="1940"/>
                    <a:pt x="96" y="2076"/>
                  </a:cubicBezTo>
                  <a:cubicBezTo>
                    <a:pt x="5" y="2094"/>
                    <a:pt x="0" y="2251"/>
                    <a:pt x="99" y="2251"/>
                  </a:cubicBezTo>
                  <a:cubicBezTo>
                    <a:pt x="104" y="2251"/>
                    <a:pt x="110" y="2251"/>
                    <a:pt x="116" y="2250"/>
                  </a:cubicBezTo>
                  <a:lnTo>
                    <a:pt x="135" y="2250"/>
                  </a:lnTo>
                  <a:cubicBezTo>
                    <a:pt x="560" y="2192"/>
                    <a:pt x="927" y="1902"/>
                    <a:pt x="1101" y="1496"/>
                  </a:cubicBezTo>
                  <a:cubicBezTo>
                    <a:pt x="1198" y="1264"/>
                    <a:pt x="1237" y="1013"/>
                    <a:pt x="1217" y="762"/>
                  </a:cubicBezTo>
                  <a:cubicBezTo>
                    <a:pt x="1217" y="626"/>
                    <a:pt x="1179" y="491"/>
                    <a:pt x="1140" y="375"/>
                  </a:cubicBezTo>
                  <a:cubicBezTo>
                    <a:pt x="1121" y="240"/>
                    <a:pt x="1063" y="124"/>
                    <a:pt x="985" y="27"/>
                  </a:cubicBezTo>
                  <a:cubicBezTo>
                    <a:pt x="961" y="9"/>
                    <a:pt x="932" y="0"/>
                    <a:pt x="9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44" name="Google Shape;2844;p100"/>
            <p:cNvSpPr/>
            <p:nvPr/>
          </p:nvSpPr>
          <p:spPr>
            <a:xfrm>
              <a:off x="6836775" y="2014975"/>
              <a:ext cx="47375" cy="68850"/>
            </a:xfrm>
            <a:custGeom>
              <a:avLst/>
              <a:gdLst/>
              <a:ahLst/>
              <a:cxnLst/>
              <a:rect l="l" t="t" r="r" b="b"/>
              <a:pathLst>
                <a:path w="1895" h="2754" extrusionOk="0">
                  <a:moveTo>
                    <a:pt x="136" y="1"/>
                  </a:moveTo>
                  <a:cubicBezTo>
                    <a:pt x="39" y="1"/>
                    <a:pt x="0" y="136"/>
                    <a:pt x="78" y="175"/>
                  </a:cubicBezTo>
                  <a:cubicBezTo>
                    <a:pt x="174" y="233"/>
                    <a:pt x="290" y="271"/>
                    <a:pt x="387" y="329"/>
                  </a:cubicBezTo>
                  <a:cubicBezTo>
                    <a:pt x="483" y="407"/>
                    <a:pt x="561" y="464"/>
                    <a:pt x="657" y="542"/>
                  </a:cubicBezTo>
                  <a:cubicBezTo>
                    <a:pt x="851" y="716"/>
                    <a:pt x="1005" y="928"/>
                    <a:pt x="1102" y="1141"/>
                  </a:cubicBezTo>
                  <a:cubicBezTo>
                    <a:pt x="1237" y="1392"/>
                    <a:pt x="1334" y="1643"/>
                    <a:pt x="1392" y="1894"/>
                  </a:cubicBezTo>
                  <a:cubicBezTo>
                    <a:pt x="1488" y="2146"/>
                    <a:pt x="1430" y="2436"/>
                    <a:pt x="1237" y="2648"/>
                  </a:cubicBezTo>
                  <a:cubicBezTo>
                    <a:pt x="1188" y="2681"/>
                    <a:pt x="1235" y="2754"/>
                    <a:pt x="1297" y="2754"/>
                  </a:cubicBezTo>
                  <a:cubicBezTo>
                    <a:pt x="1309" y="2754"/>
                    <a:pt x="1321" y="2751"/>
                    <a:pt x="1334" y="2745"/>
                  </a:cubicBezTo>
                  <a:cubicBezTo>
                    <a:pt x="1894" y="2378"/>
                    <a:pt x="1604" y="1585"/>
                    <a:pt x="1392" y="1102"/>
                  </a:cubicBezTo>
                  <a:cubicBezTo>
                    <a:pt x="1256" y="832"/>
                    <a:pt x="1082" y="580"/>
                    <a:pt x="870" y="387"/>
                  </a:cubicBezTo>
                  <a:cubicBezTo>
                    <a:pt x="677" y="175"/>
                    <a:pt x="406" y="39"/>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45" name="Google Shape;2845;p100"/>
            <p:cNvSpPr/>
            <p:nvPr/>
          </p:nvSpPr>
          <p:spPr>
            <a:xfrm>
              <a:off x="6895700" y="1985500"/>
              <a:ext cx="45800" cy="29800"/>
            </a:xfrm>
            <a:custGeom>
              <a:avLst/>
              <a:gdLst/>
              <a:ahLst/>
              <a:cxnLst/>
              <a:rect l="l" t="t" r="r" b="b"/>
              <a:pathLst>
                <a:path w="1832" h="1192" extrusionOk="0">
                  <a:moveTo>
                    <a:pt x="156" y="1"/>
                  </a:moveTo>
                  <a:cubicBezTo>
                    <a:pt x="1" y="20"/>
                    <a:pt x="1" y="233"/>
                    <a:pt x="156" y="252"/>
                  </a:cubicBezTo>
                  <a:cubicBezTo>
                    <a:pt x="445" y="271"/>
                    <a:pt x="735" y="387"/>
                    <a:pt x="986" y="542"/>
                  </a:cubicBezTo>
                  <a:cubicBezTo>
                    <a:pt x="1122" y="619"/>
                    <a:pt x="1218" y="716"/>
                    <a:pt x="1334" y="813"/>
                  </a:cubicBezTo>
                  <a:cubicBezTo>
                    <a:pt x="1392" y="871"/>
                    <a:pt x="1431" y="928"/>
                    <a:pt x="1489" y="986"/>
                  </a:cubicBezTo>
                  <a:cubicBezTo>
                    <a:pt x="1547" y="1044"/>
                    <a:pt x="1586" y="1122"/>
                    <a:pt x="1643" y="1160"/>
                  </a:cubicBezTo>
                  <a:cubicBezTo>
                    <a:pt x="1666" y="1182"/>
                    <a:pt x="1691" y="1192"/>
                    <a:pt x="1715" y="1192"/>
                  </a:cubicBezTo>
                  <a:cubicBezTo>
                    <a:pt x="1776" y="1192"/>
                    <a:pt x="1831" y="1133"/>
                    <a:pt x="1817" y="1064"/>
                  </a:cubicBezTo>
                  <a:cubicBezTo>
                    <a:pt x="1759" y="890"/>
                    <a:pt x="1663" y="735"/>
                    <a:pt x="1547" y="619"/>
                  </a:cubicBezTo>
                  <a:cubicBezTo>
                    <a:pt x="1431" y="484"/>
                    <a:pt x="1296" y="368"/>
                    <a:pt x="1141" y="271"/>
                  </a:cubicBezTo>
                  <a:cubicBezTo>
                    <a:pt x="851" y="98"/>
                    <a:pt x="503"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46" name="Google Shape;2846;p100"/>
            <p:cNvSpPr/>
            <p:nvPr/>
          </p:nvSpPr>
          <p:spPr>
            <a:xfrm>
              <a:off x="6926150" y="1981000"/>
              <a:ext cx="25500" cy="13125"/>
            </a:xfrm>
            <a:custGeom>
              <a:avLst/>
              <a:gdLst/>
              <a:ahLst/>
              <a:cxnLst/>
              <a:rect l="l" t="t" r="r" b="b"/>
              <a:pathLst>
                <a:path w="1020" h="525" extrusionOk="0">
                  <a:moveTo>
                    <a:pt x="301" y="1"/>
                  </a:moveTo>
                  <a:cubicBezTo>
                    <a:pt x="225" y="1"/>
                    <a:pt x="150" y="10"/>
                    <a:pt x="78" y="26"/>
                  </a:cubicBezTo>
                  <a:cubicBezTo>
                    <a:pt x="0" y="65"/>
                    <a:pt x="39" y="200"/>
                    <a:pt x="136" y="200"/>
                  </a:cubicBezTo>
                  <a:cubicBezTo>
                    <a:pt x="184" y="187"/>
                    <a:pt x="231" y="180"/>
                    <a:pt x="279" y="180"/>
                  </a:cubicBezTo>
                  <a:cubicBezTo>
                    <a:pt x="367" y="180"/>
                    <a:pt x="454" y="201"/>
                    <a:pt x="541" y="239"/>
                  </a:cubicBezTo>
                  <a:cubicBezTo>
                    <a:pt x="677" y="316"/>
                    <a:pt x="793" y="393"/>
                    <a:pt x="909" y="509"/>
                  </a:cubicBezTo>
                  <a:cubicBezTo>
                    <a:pt x="919" y="520"/>
                    <a:pt x="933" y="525"/>
                    <a:pt x="947" y="525"/>
                  </a:cubicBezTo>
                  <a:cubicBezTo>
                    <a:pt x="983" y="525"/>
                    <a:pt x="1019" y="493"/>
                    <a:pt x="1005" y="451"/>
                  </a:cubicBezTo>
                  <a:cubicBezTo>
                    <a:pt x="947" y="258"/>
                    <a:pt x="812" y="123"/>
                    <a:pt x="619" y="65"/>
                  </a:cubicBezTo>
                  <a:cubicBezTo>
                    <a:pt x="517" y="20"/>
                    <a:pt x="408" y="1"/>
                    <a:pt x="3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47" name="Google Shape;2847;p100"/>
            <p:cNvSpPr/>
            <p:nvPr/>
          </p:nvSpPr>
          <p:spPr>
            <a:xfrm>
              <a:off x="6917625" y="1918950"/>
              <a:ext cx="55150" cy="21075"/>
            </a:xfrm>
            <a:custGeom>
              <a:avLst/>
              <a:gdLst/>
              <a:ahLst/>
              <a:cxnLst/>
              <a:rect l="l" t="t" r="r" b="b"/>
              <a:pathLst>
                <a:path w="2206" h="843" extrusionOk="0">
                  <a:moveTo>
                    <a:pt x="689" y="0"/>
                  </a:moveTo>
                  <a:cubicBezTo>
                    <a:pt x="471" y="0"/>
                    <a:pt x="255" y="49"/>
                    <a:pt x="51" y="151"/>
                  </a:cubicBezTo>
                  <a:cubicBezTo>
                    <a:pt x="1" y="185"/>
                    <a:pt x="24" y="293"/>
                    <a:pt x="83" y="293"/>
                  </a:cubicBezTo>
                  <a:cubicBezTo>
                    <a:pt x="91" y="293"/>
                    <a:pt x="100" y="291"/>
                    <a:pt x="109" y="286"/>
                  </a:cubicBezTo>
                  <a:cubicBezTo>
                    <a:pt x="255" y="235"/>
                    <a:pt x="408" y="210"/>
                    <a:pt x="560" y="210"/>
                  </a:cubicBezTo>
                  <a:cubicBezTo>
                    <a:pt x="752" y="210"/>
                    <a:pt x="942" y="249"/>
                    <a:pt x="1114" y="325"/>
                  </a:cubicBezTo>
                  <a:cubicBezTo>
                    <a:pt x="1288" y="383"/>
                    <a:pt x="1443" y="479"/>
                    <a:pt x="1578" y="576"/>
                  </a:cubicBezTo>
                  <a:cubicBezTo>
                    <a:pt x="1733" y="672"/>
                    <a:pt x="1868" y="750"/>
                    <a:pt x="2042" y="827"/>
                  </a:cubicBezTo>
                  <a:cubicBezTo>
                    <a:pt x="2060" y="838"/>
                    <a:pt x="2077" y="843"/>
                    <a:pt x="2093" y="843"/>
                  </a:cubicBezTo>
                  <a:cubicBezTo>
                    <a:pt x="2163" y="843"/>
                    <a:pt x="2205" y="751"/>
                    <a:pt x="2158" y="672"/>
                  </a:cubicBezTo>
                  <a:cubicBezTo>
                    <a:pt x="2003" y="537"/>
                    <a:pt x="1849" y="421"/>
                    <a:pt x="1675" y="325"/>
                  </a:cubicBezTo>
                  <a:cubicBezTo>
                    <a:pt x="1520" y="228"/>
                    <a:pt x="1327" y="151"/>
                    <a:pt x="1153" y="73"/>
                  </a:cubicBezTo>
                  <a:cubicBezTo>
                    <a:pt x="1000" y="25"/>
                    <a:pt x="844" y="0"/>
                    <a:pt x="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48" name="Google Shape;2848;p100"/>
            <p:cNvSpPr/>
            <p:nvPr/>
          </p:nvSpPr>
          <p:spPr>
            <a:xfrm>
              <a:off x="7039175" y="2041925"/>
              <a:ext cx="38200" cy="19325"/>
            </a:xfrm>
            <a:custGeom>
              <a:avLst/>
              <a:gdLst/>
              <a:ahLst/>
              <a:cxnLst/>
              <a:rect l="l" t="t" r="r" b="b"/>
              <a:pathLst>
                <a:path w="1528" h="773" extrusionOk="0">
                  <a:moveTo>
                    <a:pt x="1045" y="0"/>
                  </a:moveTo>
                  <a:cubicBezTo>
                    <a:pt x="972" y="0"/>
                    <a:pt x="900" y="15"/>
                    <a:pt x="832" y="44"/>
                  </a:cubicBezTo>
                  <a:cubicBezTo>
                    <a:pt x="523" y="121"/>
                    <a:pt x="233" y="333"/>
                    <a:pt x="59" y="604"/>
                  </a:cubicBezTo>
                  <a:cubicBezTo>
                    <a:pt x="1" y="677"/>
                    <a:pt x="86" y="772"/>
                    <a:pt x="165" y="772"/>
                  </a:cubicBezTo>
                  <a:cubicBezTo>
                    <a:pt x="190" y="772"/>
                    <a:pt x="214" y="763"/>
                    <a:pt x="233" y="739"/>
                  </a:cubicBezTo>
                  <a:lnTo>
                    <a:pt x="233" y="759"/>
                  </a:lnTo>
                  <a:cubicBezTo>
                    <a:pt x="388" y="546"/>
                    <a:pt x="600" y="372"/>
                    <a:pt x="871" y="295"/>
                  </a:cubicBezTo>
                  <a:cubicBezTo>
                    <a:pt x="916" y="272"/>
                    <a:pt x="975" y="263"/>
                    <a:pt x="1035" y="263"/>
                  </a:cubicBezTo>
                  <a:cubicBezTo>
                    <a:pt x="1077" y="263"/>
                    <a:pt x="1121" y="267"/>
                    <a:pt x="1161" y="275"/>
                  </a:cubicBezTo>
                  <a:cubicBezTo>
                    <a:pt x="1199" y="275"/>
                    <a:pt x="1238" y="295"/>
                    <a:pt x="1296" y="314"/>
                  </a:cubicBezTo>
                  <a:cubicBezTo>
                    <a:pt x="1335" y="333"/>
                    <a:pt x="1354" y="372"/>
                    <a:pt x="1412" y="411"/>
                  </a:cubicBezTo>
                  <a:cubicBezTo>
                    <a:pt x="1419" y="414"/>
                    <a:pt x="1427" y="416"/>
                    <a:pt x="1435" y="416"/>
                  </a:cubicBezTo>
                  <a:cubicBezTo>
                    <a:pt x="1476" y="416"/>
                    <a:pt x="1528" y="381"/>
                    <a:pt x="1528" y="333"/>
                  </a:cubicBezTo>
                  <a:cubicBezTo>
                    <a:pt x="1528" y="179"/>
                    <a:pt x="1373" y="63"/>
                    <a:pt x="1257" y="44"/>
                  </a:cubicBezTo>
                  <a:cubicBezTo>
                    <a:pt x="1190" y="15"/>
                    <a:pt x="1117" y="0"/>
                    <a:pt x="1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49" name="Google Shape;2849;p100"/>
            <p:cNvSpPr/>
            <p:nvPr/>
          </p:nvSpPr>
          <p:spPr>
            <a:xfrm>
              <a:off x="7067400" y="2058950"/>
              <a:ext cx="20125" cy="9250"/>
            </a:xfrm>
            <a:custGeom>
              <a:avLst/>
              <a:gdLst/>
              <a:ahLst/>
              <a:cxnLst/>
              <a:rect l="l" t="t" r="r" b="b"/>
              <a:pathLst>
                <a:path w="805" h="370" extrusionOk="0">
                  <a:moveTo>
                    <a:pt x="457" y="0"/>
                  </a:moveTo>
                  <a:cubicBezTo>
                    <a:pt x="341" y="0"/>
                    <a:pt x="244" y="39"/>
                    <a:pt x="148" y="97"/>
                  </a:cubicBezTo>
                  <a:cubicBezTo>
                    <a:pt x="1" y="178"/>
                    <a:pt x="88" y="370"/>
                    <a:pt x="212" y="370"/>
                  </a:cubicBezTo>
                  <a:cubicBezTo>
                    <a:pt x="235" y="370"/>
                    <a:pt x="259" y="363"/>
                    <a:pt x="283" y="348"/>
                  </a:cubicBezTo>
                  <a:lnTo>
                    <a:pt x="283" y="329"/>
                  </a:lnTo>
                  <a:cubicBezTo>
                    <a:pt x="298" y="329"/>
                    <a:pt x="313" y="317"/>
                    <a:pt x="338" y="302"/>
                  </a:cubicBezTo>
                  <a:lnTo>
                    <a:pt x="338" y="302"/>
                  </a:lnTo>
                  <a:cubicBezTo>
                    <a:pt x="371" y="290"/>
                    <a:pt x="404" y="287"/>
                    <a:pt x="438" y="271"/>
                  </a:cubicBezTo>
                  <a:lnTo>
                    <a:pt x="476" y="271"/>
                  </a:lnTo>
                  <a:cubicBezTo>
                    <a:pt x="534" y="290"/>
                    <a:pt x="573" y="290"/>
                    <a:pt x="611" y="290"/>
                  </a:cubicBezTo>
                  <a:lnTo>
                    <a:pt x="650" y="290"/>
                  </a:lnTo>
                  <a:cubicBezTo>
                    <a:pt x="660" y="300"/>
                    <a:pt x="674" y="305"/>
                    <a:pt x="689" y="305"/>
                  </a:cubicBezTo>
                  <a:cubicBezTo>
                    <a:pt x="703" y="305"/>
                    <a:pt x="718" y="300"/>
                    <a:pt x="727" y="290"/>
                  </a:cubicBezTo>
                  <a:cubicBezTo>
                    <a:pt x="766" y="290"/>
                    <a:pt x="805" y="232"/>
                    <a:pt x="785" y="174"/>
                  </a:cubicBezTo>
                  <a:cubicBezTo>
                    <a:pt x="785" y="135"/>
                    <a:pt x="766" y="116"/>
                    <a:pt x="727" y="97"/>
                  </a:cubicBezTo>
                  <a:cubicBezTo>
                    <a:pt x="708" y="58"/>
                    <a:pt x="689" y="39"/>
                    <a:pt x="669" y="39"/>
                  </a:cubicBezTo>
                  <a:cubicBezTo>
                    <a:pt x="631" y="20"/>
                    <a:pt x="573"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50" name="Google Shape;2850;p100"/>
            <p:cNvSpPr/>
            <p:nvPr/>
          </p:nvSpPr>
          <p:spPr>
            <a:xfrm>
              <a:off x="7108275" y="1996625"/>
              <a:ext cx="48625" cy="27525"/>
            </a:xfrm>
            <a:custGeom>
              <a:avLst/>
              <a:gdLst/>
              <a:ahLst/>
              <a:cxnLst/>
              <a:rect l="l" t="t" r="r" b="b"/>
              <a:pathLst>
                <a:path w="1945" h="1101" extrusionOk="0">
                  <a:moveTo>
                    <a:pt x="155" y="0"/>
                  </a:moveTo>
                  <a:cubicBezTo>
                    <a:pt x="39" y="0"/>
                    <a:pt x="1" y="174"/>
                    <a:pt x="117" y="194"/>
                  </a:cubicBezTo>
                  <a:cubicBezTo>
                    <a:pt x="426" y="252"/>
                    <a:pt x="735" y="368"/>
                    <a:pt x="1006" y="522"/>
                  </a:cubicBezTo>
                  <a:cubicBezTo>
                    <a:pt x="1160" y="599"/>
                    <a:pt x="1276" y="696"/>
                    <a:pt x="1411" y="793"/>
                  </a:cubicBezTo>
                  <a:cubicBezTo>
                    <a:pt x="1527" y="889"/>
                    <a:pt x="1663" y="986"/>
                    <a:pt x="1798" y="1083"/>
                  </a:cubicBezTo>
                  <a:cubicBezTo>
                    <a:pt x="1814" y="1095"/>
                    <a:pt x="1831" y="1100"/>
                    <a:pt x="1846" y="1100"/>
                  </a:cubicBezTo>
                  <a:cubicBezTo>
                    <a:pt x="1903" y="1100"/>
                    <a:pt x="1944" y="1027"/>
                    <a:pt x="1914" y="967"/>
                  </a:cubicBezTo>
                  <a:cubicBezTo>
                    <a:pt x="1836" y="812"/>
                    <a:pt x="1721" y="677"/>
                    <a:pt x="1566" y="580"/>
                  </a:cubicBezTo>
                  <a:cubicBezTo>
                    <a:pt x="1431" y="464"/>
                    <a:pt x="1295" y="368"/>
                    <a:pt x="1141" y="290"/>
                  </a:cubicBezTo>
                  <a:cubicBezTo>
                    <a:pt x="986" y="213"/>
                    <a:pt x="832" y="155"/>
                    <a:pt x="677" y="97"/>
                  </a:cubicBezTo>
                  <a:cubicBezTo>
                    <a:pt x="503" y="58"/>
                    <a:pt x="329" y="20"/>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51" name="Google Shape;2851;p100"/>
            <p:cNvSpPr/>
            <p:nvPr/>
          </p:nvSpPr>
          <p:spPr>
            <a:xfrm>
              <a:off x="6959550" y="2194450"/>
              <a:ext cx="36100" cy="25025"/>
            </a:xfrm>
            <a:custGeom>
              <a:avLst/>
              <a:gdLst/>
              <a:ahLst/>
              <a:cxnLst/>
              <a:rect l="l" t="t" r="r" b="b"/>
              <a:pathLst>
                <a:path w="1444" h="1001" extrusionOk="0">
                  <a:moveTo>
                    <a:pt x="1327" y="0"/>
                  </a:moveTo>
                  <a:cubicBezTo>
                    <a:pt x="1315" y="0"/>
                    <a:pt x="1303" y="3"/>
                    <a:pt x="1292" y="10"/>
                  </a:cubicBezTo>
                  <a:cubicBezTo>
                    <a:pt x="1196" y="88"/>
                    <a:pt x="1099" y="184"/>
                    <a:pt x="1022" y="281"/>
                  </a:cubicBezTo>
                  <a:cubicBezTo>
                    <a:pt x="945" y="358"/>
                    <a:pt x="848" y="455"/>
                    <a:pt x="751" y="513"/>
                  </a:cubicBezTo>
                  <a:cubicBezTo>
                    <a:pt x="655" y="590"/>
                    <a:pt x="539" y="648"/>
                    <a:pt x="442" y="706"/>
                  </a:cubicBezTo>
                  <a:cubicBezTo>
                    <a:pt x="384" y="745"/>
                    <a:pt x="326" y="764"/>
                    <a:pt x="268" y="783"/>
                  </a:cubicBezTo>
                  <a:cubicBezTo>
                    <a:pt x="237" y="783"/>
                    <a:pt x="182" y="833"/>
                    <a:pt x="141" y="833"/>
                  </a:cubicBezTo>
                  <a:cubicBezTo>
                    <a:pt x="131" y="833"/>
                    <a:pt x="121" y="830"/>
                    <a:pt x="114" y="822"/>
                  </a:cubicBezTo>
                  <a:cubicBezTo>
                    <a:pt x="108" y="819"/>
                    <a:pt x="102" y="818"/>
                    <a:pt x="96" y="818"/>
                  </a:cubicBezTo>
                  <a:cubicBezTo>
                    <a:pt x="56" y="818"/>
                    <a:pt x="0" y="866"/>
                    <a:pt x="17" y="899"/>
                  </a:cubicBezTo>
                  <a:cubicBezTo>
                    <a:pt x="36" y="977"/>
                    <a:pt x="109" y="1001"/>
                    <a:pt x="189" y="1001"/>
                  </a:cubicBezTo>
                  <a:cubicBezTo>
                    <a:pt x="268" y="1001"/>
                    <a:pt x="355" y="977"/>
                    <a:pt x="404" y="957"/>
                  </a:cubicBezTo>
                  <a:cubicBezTo>
                    <a:pt x="539" y="919"/>
                    <a:pt x="693" y="861"/>
                    <a:pt x="829" y="783"/>
                  </a:cubicBezTo>
                  <a:cubicBezTo>
                    <a:pt x="945" y="706"/>
                    <a:pt x="1080" y="609"/>
                    <a:pt x="1177" y="513"/>
                  </a:cubicBezTo>
                  <a:cubicBezTo>
                    <a:pt x="1292" y="397"/>
                    <a:pt x="1389" y="262"/>
                    <a:pt x="1428" y="126"/>
                  </a:cubicBezTo>
                  <a:cubicBezTo>
                    <a:pt x="1444" y="63"/>
                    <a:pt x="1382" y="0"/>
                    <a:pt x="1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00"/>
            <p:cNvSpPr/>
            <p:nvPr/>
          </p:nvSpPr>
          <p:spPr>
            <a:xfrm>
              <a:off x="6977500" y="2210650"/>
              <a:ext cx="18250" cy="14575"/>
            </a:xfrm>
            <a:custGeom>
              <a:avLst/>
              <a:gdLst/>
              <a:ahLst/>
              <a:cxnLst/>
              <a:rect l="l" t="t" r="r" b="b"/>
              <a:pathLst>
                <a:path w="730" h="583" extrusionOk="0">
                  <a:moveTo>
                    <a:pt x="632" y="0"/>
                  </a:moveTo>
                  <a:cubicBezTo>
                    <a:pt x="594" y="0"/>
                    <a:pt x="555" y="19"/>
                    <a:pt x="516" y="39"/>
                  </a:cubicBezTo>
                  <a:lnTo>
                    <a:pt x="439" y="97"/>
                  </a:lnTo>
                  <a:lnTo>
                    <a:pt x="304" y="213"/>
                  </a:lnTo>
                  <a:cubicBezTo>
                    <a:pt x="207" y="290"/>
                    <a:pt x="130" y="367"/>
                    <a:pt x="53" y="464"/>
                  </a:cubicBezTo>
                  <a:cubicBezTo>
                    <a:pt x="1" y="516"/>
                    <a:pt x="57" y="583"/>
                    <a:pt x="125" y="583"/>
                  </a:cubicBezTo>
                  <a:cubicBezTo>
                    <a:pt x="133" y="583"/>
                    <a:pt x="141" y="582"/>
                    <a:pt x="149" y="580"/>
                  </a:cubicBezTo>
                  <a:lnTo>
                    <a:pt x="130" y="580"/>
                  </a:lnTo>
                  <a:cubicBezTo>
                    <a:pt x="246" y="522"/>
                    <a:pt x="343" y="464"/>
                    <a:pt x="439" y="406"/>
                  </a:cubicBezTo>
                  <a:lnTo>
                    <a:pt x="574" y="309"/>
                  </a:lnTo>
                  <a:lnTo>
                    <a:pt x="632" y="251"/>
                  </a:lnTo>
                  <a:cubicBezTo>
                    <a:pt x="652" y="251"/>
                    <a:pt x="671" y="232"/>
                    <a:pt x="690" y="213"/>
                  </a:cubicBezTo>
                  <a:cubicBezTo>
                    <a:pt x="710" y="193"/>
                    <a:pt x="710" y="174"/>
                    <a:pt x="710" y="155"/>
                  </a:cubicBezTo>
                  <a:cubicBezTo>
                    <a:pt x="729" y="135"/>
                    <a:pt x="729" y="97"/>
                    <a:pt x="710" y="58"/>
                  </a:cubicBezTo>
                  <a:cubicBezTo>
                    <a:pt x="690" y="19"/>
                    <a:pt x="671" y="0"/>
                    <a:pt x="6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00"/>
            <p:cNvSpPr/>
            <p:nvPr/>
          </p:nvSpPr>
          <p:spPr>
            <a:xfrm>
              <a:off x="6647400" y="2111525"/>
              <a:ext cx="40475" cy="32950"/>
            </a:xfrm>
            <a:custGeom>
              <a:avLst/>
              <a:gdLst/>
              <a:ahLst/>
              <a:cxnLst/>
              <a:rect l="l" t="t" r="r" b="b"/>
              <a:pathLst>
                <a:path w="1619" h="1318" extrusionOk="0">
                  <a:moveTo>
                    <a:pt x="215" y="0"/>
                  </a:moveTo>
                  <a:cubicBezTo>
                    <a:pt x="156" y="0"/>
                    <a:pt x="95" y="31"/>
                    <a:pt x="77" y="100"/>
                  </a:cubicBezTo>
                  <a:lnTo>
                    <a:pt x="97" y="81"/>
                  </a:lnTo>
                  <a:lnTo>
                    <a:pt x="97" y="81"/>
                  </a:lnTo>
                  <a:cubicBezTo>
                    <a:pt x="0" y="467"/>
                    <a:pt x="155" y="873"/>
                    <a:pt x="464" y="1124"/>
                  </a:cubicBezTo>
                  <a:cubicBezTo>
                    <a:pt x="638" y="1240"/>
                    <a:pt x="831" y="1318"/>
                    <a:pt x="1024" y="1318"/>
                  </a:cubicBezTo>
                  <a:lnTo>
                    <a:pt x="1160" y="1318"/>
                  </a:lnTo>
                  <a:cubicBezTo>
                    <a:pt x="1218" y="1298"/>
                    <a:pt x="1276" y="1279"/>
                    <a:pt x="1314" y="1260"/>
                  </a:cubicBezTo>
                  <a:cubicBezTo>
                    <a:pt x="1411" y="1221"/>
                    <a:pt x="1488" y="1182"/>
                    <a:pt x="1565" y="1124"/>
                  </a:cubicBezTo>
                  <a:cubicBezTo>
                    <a:pt x="1618" y="1054"/>
                    <a:pt x="1575" y="967"/>
                    <a:pt x="1493" y="967"/>
                  </a:cubicBezTo>
                  <a:cubicBezTo>
                    <a:pt x="1485" y="967"/>
                    <a:pt x="1477" y="968"/>
                    <a:pt x="1469" y="970"/>
                  </a:cubicBezTo>
                  <a:cubicBezTo>
                    <a:pt x="1411" y="989"/>
                    <a:pt x="1334" y="1008"/>
                    <a:pt x="1256" y="1008"/>
                  </a:cubicBezTo>
                  <a:cubicBezTo>
                    <a:pt x="1218" y="1008"/>
                    <a:pt x="1179" y="989"/>
                    <a:pt x="1140" y="989"/>
                  </a:cubicBezTo>
                  <a:lnTo>
                    <a:pt x="1024" y="989"/>
                  </a:lnTo>
                  <a:cubicBezTo>
                    <a:pt x="889" y="989"/>
                    <a:pt x="754" y="931"/>
                    <a:pt x="638" y="854"/>
                  </a:cubicBezTo>
                  <a:cubicBezTo>
                    <a:pt x="425" y="680"/>
                    <a:pt x="309" y="409"/>
                    <a:pt x="348" y="120"/>
                  </a:cubicBezTo>
                  <a:cubicBezTo>
                    <a:pt x="359" y="45"/>
                    <a:pt x="288"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54" name="Google Shape;2854;p100"/>
            <p:cNvSpPr/>
            <p:nvPr/>
          </p:nvSpPr>
          <p:spPr>
            <a:xfrm>
              <a:off x="6602625" y="1935750"/>
              <a:ext cx="27400" cy="21700"/>
            </a:xfrm>
            <a:custGeom>
              <a:avLst/>
              <a:gdLst/>
              <a:ahLst/>
              <a:cxnLst/>
              <a:rect l="l" t="t" r="r" b="b"/>
              <a:pathLst>
                <a:path w="1096" h="868" extrusionOk="0">
                  <a:moveTo>
                    <a:pt x="999" y="0"/>
                  </a:moveTo>
                  <a:cubicBezTo>
                    <a:pt x="554" y="0"/>
                    <a:pt x="168" y="368"/>
                    <a:pt x="13" y="773"/>
                  </a:cubicBezTo>
                  <a:cubicBezTo>
                    <a:pt x="0" y="825"/>
                    <a:pt x="48" y="868"/>
                    <a:pt x="92" y="868"/>
                  </a:cubicBezTo>
                  <a:cubicBezTo>
                    <a:pt x="114" y="868"/>
                    <a:pt x="136" y="857"/>
                    <a:pt x="149" y="831"/>
                  </a:cubicBezTo>
                  <a:cubicBezTo>
                    <a:pt x="226" y="638"/>
                    <a:pt x="342" y="503"/>
                    <a:pt x="496" y="387"/>
                  </a:cubicBezTo>
                  <a:cubicBezTo>
                    <a:pt x="670" y="271"/>
                    <a:pt x="844" y="194"/>
                    <a:pt x="1018" y="136"/>
                  </a:cubicBezTo>
                  <a:cubicBezTo>
                    <a:pt x="1095" y="116"/>
                    <a:pt x="1076" y="0"/>
                    <a:pt x="9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55" name="Google Shape;2855;p100"/>
            <p:cNvSpPr/>
            <p:nvPr/>
          </p:nvSpPr>
          <p:spPr>
            <a:xfrm>
              <a:off x="6618400" y="1953150"/>
              <a:ext cx="22725" cy="20275"/>
            </a:xfrm>
            <a:custGeom>
              <a:avLst/>
              <a:gdLst/>
              <a:ahLst/>
              <a:cxnLst/>
              <a:rect l="l" t="t" r="r" b="b"/>
              <a:pathLst>
                <a:path w="909" h="811" extrusionOk="0">
                  <a:moveTo>
                    <a:pt x="696" y="0"/>
                  </a:moveTo>
                  <a:cubicBezTo>
                    <a:pt x="638" y="0"/>
                    <a:pt x="600" y="0"/>
                    <a:pt x="542" y="19"/>
                  </a:cubicBezTo>
                  <a:cubicBezTo>
                    <a:pt x="445" y="58"/>
                    <a:pt x="349" y="116"/>
                    <a:pt x="271" y="174"/>
                  </a:cubicBezTo>
                  <a:cubicBezTo>
                    <a:pt x="117" y="309"/>
                    <a:pt x="20" y="503"/>
                    <a:pt x="1" y="696"/>
                  </a:cubicBezTo>
                  <a:cubicBezTo>
                    <a:pt x="1" y="771"/>
                    <a:pt x="61" y="811"/>
                    <a:pt x="121" y="811"/>
                  </a:cubicBezTo>
                  <a:cubicBezTo>
                    <a:pt x="168" y="811"/>
                    <a:pt x="215" y="786"/>
                    <a:pt x="233" y="734"/>
                  </a:cubicBezTo>
                  <a:lnTo>
                    <a:pt x="233" y="677"/>
                  </a:lnTo>
                  <a:cubicBezTo>
                    <a:pt x="233" y="638"/>
                    <a:pt x="252" y="599"/>
                    <a:pt x="271" y="561"/>
                  </a:cubicBezTo>
                  <a:lnTo>
                    <a:pt x="271" y="522"/>
                  </a:lnTo>
                  <a:lnTo>
                    <a:pt x="291" y="483"/>
                  </a:lnTo>
                  <a:lnTo>
                    <a:pt x="310" y="445"/>
                  </a:lnTo>
                  <a:cubicBezTo>
                    <a:pt x="329" y="425"/>
                    <a:pt x="368" y="387"/>
                    <a:pt x="387" y="367"/>
                  </a:cubicBezTo>
                  <a:lnTo>
                    <a:pt x="407" y="348"/>
                  </a:lnTo>
                  <a:lnTo>
                    <a:pt x="426" y="348"/>
                  </a:lnTo>
                  <a:cubicBezTo>
                    <a:pt x="464" y="329"/>
                    <a:pt x="503" y="309"/>
                    <a:pt x="522" y="290"/>
                  </a:cubicBezTo>
                  <a:lnTo>
                    <a:pt x="561" y="290"/>
                  </a:lnTo>
                  <a:cubicBezTo>
                    <a:pt x="580" y="271"/>
                    <a:pt x="600" y="271"/>
                    <a:pt x="619" y="271"/>
                  </a:cubicBezTo>
                  <a:lnTo>
                    <a:pt x="716" y="232"/>
                  </a:lnTo>
                  <a:lnTo>
                    <a:pt x="832" y="232"/>
                  </a:lnTo>
                  <a:lnTo>
                    <a:pt x="851" y="213"/>
                  </a:lnTo>
                  <a:cubicBezTo>
                    <a:pt x="909" y="174"/>
                    <a:pt x="909" y="97"/>
                    <a:pt x="870" y="58"/>
                  </a:cubicBezTo>
                  <a:cubicBezTo>
                    <a:pt x="851" y="19"/>
                    <a:pt x="812"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56" name="Google Shape;2856;p100"/>
            <p:cNvSpPr/>
            <p:nvPr/>
          </p:nvSpPr>
          <p:spPr>
            <a:xfrm>
              <a:off x="6996675" y="1823750"/>
              <a:ext cx="17825" cy="32375"/>
            </a:xfrm>
            <a:custGeom>
              <a:avLst/>
              <a:gdLst/>
              <a:ahLst/>
              <a:cxnLst/>
              <a:rect l="l" t="t" r="r" b="b"/>
              <a:pathLst>
                <a:path w="713" h="1295" extrusionOk="0">
                  <a:moveTo>
                    <a:pt x="166" y="1"/>
                  </a:moveTo>
                  <a:cubicBezTo>
                    <a:pt x="140" y="1"/>
                    <a:pt x="114" y="12"/>
                    <a:pt x="97" y="36"/>
                  </a:cubicBezTo>
                  <a:cubicBezTo>
                    <a:pt x="59" y="94"/>
                    <a:pt x="39" y="152"/>
                    <a:pt x="39" y="210"/>
                  </a:cubicBezTo>
                  <a:cubicBezTo>
                    <a:pt x="20" y="268"/>
                    <a:pt x="1" y="326"/>
                    <a:pt x="20" y="384"/>
                  </a:cubicBezTo>
                  <a:cubicBezTo>
                    <a:pt x="20" y="500"/>
                    <a:pt x="39" y="635"/>
                    <a:pt x="78" y="732"/>
                  </a:cubicBezTo>
                  <a:cubicBezTo>
                    <a:pt x="136" y="847"/>
                    <a:pt x="194" y="963"/>
                    <a:pt x="252" y="1060"/>
                  </a:cubicBezTo>
                  <a:cubicBezTo>
                    <a:pt x="329" y="1157"/>
                    <a:pt x="426" y="1253"/>
                    <a:pt x="542" y="1292"/>
                  </a:cubicBezTo>
                  <a:cubicBezTo>
                    <a:pt x="550" y="1294"/>
                    <a:pt x="559" y="1294"/>
                    <a:pt x="567" y="1294"/>
                  </a:cubicBezTo>
                  <a:cubicBezTo>
                    <a:pt x="651" y="1294"/>
                    <a:pt x="712" y="1208"/>
                    <a:pt x="677" y="1137"/>
                  </a:cubicBezTo>
                  <a:lnTo>
                    <a:pt x="658" y="1137"/>
                  </a:lnTo>
                  <a:cubicBezTo>
                    <a:pt x="600" y="1041"/>
                    <a:pt x="542" y="963"/>
                    <a:pt x="484" y="886"/>
                  </a:cubicBezTo>
                  <a:cubicBezTo>
                    <a:pt x="426" y="809"/>
                    <a:pt x="387" y="732"/>
                    <a:pt x="349" y="654"/>
                  </a:cubicBezTo>
                  <a:cubicBezTo>
                    <a:pt x="329" y="596"/>
                    <a:pt x="329" y="558"/>
                    <a:pt x="310" y="500"/>
                  </a:cubicBezTo>
                  <a:cubicBezTo>
                    <a:pt x="310" y="461"/>
                    <a:pt x="291" y="422"/>
                    <a:pt x="291" y="384"/>
                  </a:cubicBezTo>
                  <a:cubicBezTo>
                    <a:pt x="291" y="345"/>
                    <a:pt x="291" y="306"/>
                    <a:pt x="291" y="287"/>
                  </a:cubicBezTo>
                  <a:cubicBezTo>
                    <a:pt x="291" y="268"/>
                    <a:pt x="271" y="248"/>
                    <a:pt x="271" y="229"/>
                  </a:cubicBezTo>
                  <a:cubicBezTo>
                    <a:pt x="271" y="171"/>
                    <a:pt x="252" y="113"/>
                    <a:pt x="252" y="55"/>
                  </a:cubicBezTo>
                  <a:cubicBezTo>
                    <a:pt x="241" y="22"/>
                    <a:pt x="203"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57" name="Google Shape;2857;p100"/>
            <p:cNvSpPr/>
            <p:nvPr/>
          </p:nvSpPr>
          <p:spPr>
            <a:xfrm>
              <a:off x="7008750" y="1829225"/>
              <a:ext cx="10300" cy="20775"/>
            </a:xfrm>
            <a:custGeom>
              <a:avLst/>
              <a:gdLst/>
              <a:ahLst/>
              <a:cxnLst/>
              <a:rect l="l" t="t" r="r" b="b"/>
              <a:pathLst>
                <a:path w="412" h="831" extrusionOk="0">
                  <a:moveTo>
                    <a:pt x="143" y="1"/>
                  </a:moveTo>
                  <a:cubicBezTo>
                    <a:pt x="121" y="1"/>
                    <a:pt x="98" y="9"/>
                    <a:pt x="78" y="29"/>
                  </a:cubicBezTo>
                  <a:cubicBezTo>
                    <a:pt x="39" y="49"/>
                    <a:pt x="20" y="87"/>
                    <a:pt x="20" y="126"/>
                  </a:cubicBezTo>
                  <a:cubicBezTo>
                    <a:pt x="1" y="165"/>
                    <a:pt x="1" y="203"/>
                    <a:pt x="1" y="242"/>
                  </a:cubicBezTo>
                  <a:cubicBezTo>
                    <a:pt x="1" y="319"/>
                    <a:pt x="20" y="377"/>
                    <a:pt x="39" y="455"/>
                  </a:cubicBezTo>
                  <a:cubicBezTo>
                    <a:pt x="59" y="590"/>
                    <a:pt x="136" y="706"/>
                    <a:pt x="233" y="802"/>
                  </a:cubicBezTo>
                  <a:cubicBezTo>
                    <a:pt x="252" y="822"/>
                    <a:pt x="275" y="831"/>
                    <a:pt x="296" y="831"/>
                  </a:cubicBezTo>
                  <a:cubicBezTo>
                    <a:pt x="358" y="831"/>
                    <a:pt x="411" y="758"/>
                    <a:pt x="368" y="686"/>
                  </a:cubicBezTo>
                  <a:lnTo>
                    <a:pt x="329" y="667"/>
                  </a:lnTo>
                  <a:cubicBezTo>
                    <a:pt x="310" y="628"/>
                    <a:pt x="310" y="609"/>
                    <a:pt x="291" y="590"/>
                  </a:cubicBezTo>
                  <a:lnTo>
                    <a:pt x="291" y="571"/>
                  </a:lnTo>
                  <a:lnTo>
                    <a:pt x="271" y="532"/>
                  </a:lnTo>
                  <a:cubicBezTo>
                    <a:pt x="252" y="474"/>
                    <a:pt x="233" y="416"/>
                    <a:pt x="233" y="358"/>
                  </a:cubicBezTo>
                  <a:lnTo>
                    <a:pt x="233" y="319"/>
                  </a:lnTo>
                  <a:lnTo>
                    <a:pt x="233" y="242"/>
                  </a:lnTo>
                  <a:cubicBezTo>
                    <a:pt x="233" y="203"/>
                    <a:pt x="233" y="184"/>
                    <a:pt x="233" y="165"/>
                  </a:cubicBezTo>
                  <a:cubicBezTo>
                    <a:pt x="233" y="126"/>
                    <a:pt x="233" y="107"/>
                    <a:pt x="233" y="87"/>
                  </a:cubicBezTo>
                  <a:lnTo>
                    <a:pt x="233" y="68"/>
                  </a:lnTo>
                  <a:cubicBezTo>
                    <a:pt x="220" y="30"/>
                    <a:pt x="183"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58" name="Google Shape;2858;p100"/>
            <p:cNvSpPr/>
            <p:nvPr/>
          </p:nvSpPr>
          <p:spPr>
            <a:xfrm>
              <a:off x="7059475" y="1794325"/>
              <a:ext cx="19750" cy="28400"/>
            </a:xfrm>
            <a:custGeom>
              <a:avLst/>
              <a:gdLst/>
              <a:ahLst/>
              <a:cxnLst/>
              <a:rect l="l" t="t" r="r" b="b"/>
              <a:pathLst>
                <a:path w="790" h="1136" extrusionOk="0">
                  <a:moveTo>
                    <a:pt x="395" y="699"/>
                  </a:moveTo>
                  <a:lnTo>
                    <a:pt x="395" y="699"/>
                  </a:lnTo>
                  <a:cubicBezTo>
                    <a:pt x="394" y="699"/>
                    <a:pt x="391" y="702"/>
                    <a:pt x="387" y="710"/>
                  </a:cubicBezTo>
                  <a:cubicBezTo>
                    <a:pt x="387" y="719"/>
                    <a:pt x="388" y="722"/>
                    <a:pt x="389" y="722"/>
                  </a:cubicBezTo>
                  <a:cubicBezTo>
                    <a:pt x="393" y="722"/>
                    <a:pt x="398" y="699"/>
                    <a:pt x="395" y="699"/>
                  </a:cubicBezTo>
                  <a:close/>
                  <a:moveTo>
                    <a:pt x="639" y="0"/>
                  </a:moveTo>
                  <a:cubicBezTo>
                    <a:pt x="624" y="0"/>
                    <a:pt x="610" y="5"/>
                    <a:pt x="600" y="15"/>
                  </a:cubicBezTo>
                  <a:cubicBezTo>
                    <a:pt x="561" y="15"/>
                    <a:pt x="542" y="15"/>
                    <a:pt x="503" y="34"/>
                  </a:cubicBezTo>
                  <a:cubicBezTo>
                    <a:pt x="465" y="53"/>
                    <a:pt x="407" y="92"/>
                    <a:pt x="368" y="131"/>
                  </a:cubicBezTo>
                  <a:cubicBezTo>
                    <a:pt x="291" y="208"/>
                    <a:pt x="213" y="285"/>
                    <a:pt x="155" y="382"/>
                  </a:cubicBezTo>
                  <a:cubicBezTo>
                    <a:pt x="59" y="575"/>
                    <a:pt x="1" y="788"/>
                    <a:pt x="20" y="1000"/>
                  </a:cubicBezTo>
                  <a:cubicBezTo>
                    <a:pt x="20" y="1078"/>
                    <a:pt x="78" y="1136"/>
                    <a:pt x="155" y="1136"/>
                  </a:cubicBezTo>
                  <a:cubicBezTo>
                    <a:pt x="233" y="1136"/>
                    <a:pt x="291" y="1078"/>
                    <a:pt x="291" y="1000"/>
                  </a:cubicBezTo>
                  <a:lnTo>
                    <a:pt x="349" y="1000"/>
                  </a:lnTo>
                  <a:lnTo>
                    <a:pt x="349" y="942"/>
                  </a:lnTo>
                  <a:lnTo>
                    <a:pt x="349" y="904"/>
                  </a:lnTo>
                  <a:cubicBezTo>
                    <a:pt x="349" y="865"/>
                    <a:pt x="368" y="826"/>
                    <a:pt x="368" y="768"/>
                  </a:cubicBezTo>
                  <a:cubicBezTo>
                    <a:pt x="387" y="749"/>
                    <a:pt x="387" y="730"/>
                    <a:pt x="387" y="710"/>
                  </a:cubicBezTo>
                  <a:lnTo>
                    <a:pt x="387" y="672"/>
                  </a:lnTo>
                  <a:cubicBezTo>
                    <a:pt x="407" y="633"/>
                    <a:pt x="426" y="594"/>
                    <a:pt x="465" y="556"/>
                  </a:cubicBezTo>
                  <a:lnTo>
                    <a:pt x="542" y="440"/>
                  </a:lnTo>
                  <a:lnTo>
                    <a:pt x="561" y="421"/>
                  </a:lnTo>
                  <a:lnTo>
                    <a:pt x="600" y="363"/>
                  </a:lnTo>
                  <a:cubicBezTo>
                    <a:pt x="600" y="363"/>
                    <a:pt x="619" y="343"/>
                    <a:pt x="619" y="324"/>
                  </a:cubicBezTo>
                  <a:cubicBezTo>
                    <a:pt x="633" y="310"/>
                    <a:pt x="647" y="297"/>
                    <a:pt x="640" y="297"/>
                  </a:cubicBezTo>
                  <a:lnTo>
                    <a:pt x="640" y="297"/>
                  </a:lnTo>
                  <a:cubicBezTo>
                    <a:pt x="637" y="297"/>
                    <a:pt x="631" y="299"/>
                    <a:pt x="619" y="305"/>
                  </a:cubicBezTo>
                  <a:lnTo>
                    <a:pt x="677" y="266"/>
                  </a:lnTo>
                  <a:cubicBezTo>
                    <a:pt x="697" y="227"/>
                    <a:pt x="697" y="227"/>
                    <a:pt x="716" y="208"/>
                  </a:cubicBezTo>
                  <a:cubicBezTo>
                    <a:pt x="735" y="189"/>
                    <a:pt x="755" y="169"/>
                    <a:pt x="755" y="150"/>
                  </a:cubicBezTo>
                  <a:cubicBezTo>
                    <a:pt x="789" y="81"/>
                    <a:pt x="762" y="12"/>
                    <a:pt x="700" y="12"/>
                  </a:cubicBezTo>
                  <a:cubicBezTo>
                    <a:pt x="693" y="12"/>
                    <a:pt x="685" y="13"/>
                    <a:pt x="677" y="15"/>
                  </a:cubicBezTo>
                  <a:cubicBezTo>
                    <a:pt x="668" y="5"/>
                    <a:pt x="653"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59" name="Google Shape;2859;p100"/>
            <p:cNvSpPr/>
            <p:nvPr/>
          </p:nvSpPr>
          <p:spPr>
            <a:xfrm>
              <a:off x="7198625" y="1777300"/>
              <a:ext cx="27550" cy="16325"/>
            </a:xfrm>
            <a:custGeom>
              <a:avLst/>
              <a:gdLst/>
              <a:ahLst/>
              <a:cxnLst/>
              <a:rect l="l" t="t" r="r" b="b"/>
              <a:pathLst>
                <a:path w="1102" h="653" extrusionOk="0">
                  <a:moveTo>
                    <a:pt x="116" y="0"/>
                  </a:moveTo>
                  <a:cubicBezTo>
                    <a:pt x="20" y="19"/>
                    <a:pt x="0" y="135"/>
                    <a:pt x="78" y="193"/>
                  </a:cubicBezTo>
                  <a:lnTo>
                    <a:pt x="97" y="251"/>
                  </a:lnTo>
                  <a:lnTo>
                    <a:pt x="116" y="251"/>
                  </a:lnTo>
                  <a:cubicBezTo>
                    <a:pt x="136" y="251"/>
                    <a:pt x="155" y="271"/>
                    <a:pt x="174" y="271"/>
                  </a:cubicBezTo>
                  <a:lnTo>
                    <a:pt x="232" y="290"/>
                  </a:lnTo>
                  <a:cubicBezTo>
                    <a:pt x="271" y="290"/>
                    <a:pt x="309" y="309"/>
                    <a:pt x="348" y="329"/>
                  </a:cubicBezTo>
                  <a:lnTo>
                    <a:pt x="387" y="348"/>
                  </a:lnTo>
                  <a:lnTo>
                    <a:pt x="425" y="348"/>
                  </a:lnTo>
                  <a:lnTo>
                    <a:pt x="522" y="406"/>
                  </a:lnTo>
                  <a:cubicBezTo>
                    <a:pt x="561" y="425"/>
                    <a:pt x="599" y="445"/>
                    <a:pt x="638" y="464"/>
                  </a:cubicBezTo>
                  <a:lnTo>
                    <a:pt x="657" y="483"/>
                  </a:lnTo>
                  <a:lnTo>
                    <a:pt x="696" y="522"/>
                  </a:lnTo>
                  <a:lnTo>
                    <a:pt x="735" y="541"/>
                  </a:lnTo>
                  <a:lnTo>
                    <a:pt x="793" y="580"/>
                  </a:lnTo>
                  <a:cubicBezTo>
                    <a:pt x="812" y="599"/>
                    <a:pt x="831" y="618"/>
                    <a:pt x="851" y="638"/>
                  </a:cubicBezTo>
                  <a:cubicBezTo>
                    <a:pt x="870" y="647"/>
                    <a:pt x="889" y="652"/>
                    <a:pt x="909" y="652"/>
                  </a:cubicBezTo>
                  <a:cubicBezTo>
                    <a:pt x="928" y="652"/>
                    <a:pt x="947" y="647"/>
                    <a:pt x="967" y="638"/>
                  </a:cubicBezTo>
                  <a:cubicBezTo>
                    <a:pt x="1025" y="638"/>
                    <a:pt x="1044" y="599"/>
                    <a:pt x="1063" y="560"/>
                  </a:cubicBezTo>
                  <a:cubicBezTo>
                    <a:pt x="1102" y="445"/>
                    <a:pt x="986" y="329"/>
                    <a:pt x="909" y="271"/>
                  </a:cubicBezTo>
                  <a:cubicBezTo>
                    <a:pt x="831" y="213"/>
                    <a:pt x="754" y="155"/>
                    <a:pt x="657" y="116"/>
                  </a:cubicBezTo>
                  <a:cubicBezTo>
                    <a:pt x="580" y="77"/>
                    <a:pt x="503" y="39"/>
                    <a:pt x="406" y="19"/>
                  </a:cubicBezTo>
                  <a:cubicBezTo>
                    <a:pt x="348" y="0"/>
                    <a:pt x="309" y="0"/>
                    <a:pt x="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0" name="Google Shape;2860;p100"/>
          <p:cNvGrpSpPr/>
          <p:nvPr/>
        </p:nvGrpSpPr>
        <p:grpSpPr>
          <a:xfrm>
            <a:off x="4856265" y="2633264"/>
            <a:ext cx="1572686" cy="1602310"/>
            <a:chOff x="6552700" y="2824300"/>
            <a:chExt cx="1302000" cy="1326525"/>
          </a:xfrm>
        </p:grpSpPr>
        <p:sp>
          <p:nvSpPr>
            <p:cNvPr id="2861" name="Google Shape;2861;p100"/>
            <p:cNvSpPr/>
            <p:nvPr/>
          </p:nvSpPr>
          <p:spPr>
            <a:xfrm>
              <a:off x="6944975" y="4107825"/>
              <a:ext cx="64300" cy="43000"/>
            </a:xfrm>
            <a:custGeom>
              <a:avLst/>
              <a:gdLst/>
              <a:ahLst/>
              <a:cxnLst/>
              <a:rect l="l" t="t" r="r" b="b"/>
              <a:pathLst>
                <a:path w="2572" h="1720" extrusionOk="0">
                  <a:moveTo>
                    <a:pt x="1045" y="0"/>
                  </a:moveTo>
                  <a:cubicBezTo>
                    <a:pt x="561" y="464"/>
                    <a:pt x="194" y="1063"/>
                    <a:pt x="1" y="1701"/>
                  </a:cubicBezTo>
                  <a:cubicBezTo>
                    <a:pt x="252" y="1713"/>
                    <a:pt x="506" y="1720"/>
                    <a:pt x="760" y="1720"/>
                  </a:cubicBezTo>
                  <a:cubicBezTo>
                    <a:pt x="1268" y="1720"/>
                    <a:pt x="1779" y="1694"/>
                    <a:pt x="2281" y="1643"/>
                  </a:cubicBezTo>
                  <a:cubicBezTo>
                    <a:pt x="2298" y="1646"/>
                    <a:pt x="2316" y="1648"/>
                    <a:pt x="2332" y="1648"/>
                  </a:cubicBezTo>
                  <a:cubicBezTo>
                    <a:pt x="2411" y="1648"/>
                    <a:pt x="2485" y="1613"/>
                    <a:pt x="2532" y="1565"/>
                  </a:cubicBezTo>
                  <a:cubicBezTo>
                    <a:pt x="2571" y="1488"/>
                    <a:pt x="2571" y="1430"/>
                    <a:pt x="2571" y="1353"/>
                  </a:cubicBezTo>
                  <a:lnTo>
                    <a:pt x="2455" y="97"/>
                  </a:lnTo>
                  <a:lnTo>
                    <a:pt x="1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00"/>
            <p:cNvSpPr/>
            <p:nvPr/>
          </p:nvSpPr>
          <p:spPr>
            <a:xfrm>
              <a:off x="7012625" y="4107825"/>
              <a:ext cx="64750" cy="43000"/>
            </a:xfrm>
            <a:custGeom>
              <a:avLst/>
              <a:gdLst/>
              <a:ahLst/>
              <a:cxnLst/>
              <a:rect l="l" t="t" r="r" b="b"/>
              <a:pathLst>
                <a:path w="2590" h="1720" extrusionOk="0">
                  <a:moveTo>
                    <a:pt x="1063" y="0"/>
                  </a:moveTo>
                  <a:cubicBezTo>
                    <a:pt x="580" y="464"/>
                    <a:pt x="213" y="1063"/>
                    <a:pt x="0" y="1701"/>
                  </a:cubicBezTo>
                  <a:cubicBezTo>
                    <a:pt x="258" y="1713"/>
                    <a:pt x="516" y="1720"/>
                    <a:pt x="773" y="1720"/>
                  </a:cubicBezTo>
                  <a:cubicBezTo>
                    <a:pt x="1287" y="1720"/>
                    <a:pt x="1798" y="1694"/>
                    <a:pt x="2300" y="1643"/>
                  </a:cubicBezTo>
                  <a:cubicBezTo>
                    <a:pt x="2317" y="1646"/>
                    <a:pt x="2334" y="1648"/>
                    <a:pt x="2350" y="1648"/>
                  </a:cubicBezTo>
                  <a:cubicBezTo>
                    <a:pt x="2424" y="1648"/>
                    <a:pt x="2488" y="1613"/>
                    <a:pt x="2551" y="1565"/>
                  </a:cubicBezTo>
                  <a:cubicBezTo>
                    <a:pt x="2571" y="1488"/>
                    <a:pt x="2590" y="1430"/>
                    <a:pt x="2571" y="1353"/>
                  </a:cubicBezTo>
                  <a:cubicBezTo>
                    <a:pt x="2551" y="928"/>
                    <a:pt x="2513" y="522"/>
                    <a:pt x="2474" y="97"/>
                  </a:cubicBezTo>
                  <a:lnTo>
                    <a:pt x="10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00"/>
            <p:cNvSpPr/>
            <p:nvPr/>
          </p:nvSpPr>
          <p:spPr>
            <a:xfrm>
              <a:off x="7459975" y="4107825"/>
              <a:ext cx="64775" cy="43000"/>
            </a:xfrm>
            <a:custGeom>
              <a:avLst/>
              <a:gdLst/>
              <a:ahLst/>
              <a:cxnLst/>
              <a:rect l="l" t="t" r="r" b="b"/>
              <a:pathLst>
                <a:path w="2591" h="1720" extrusionOk="0">
                  <a:moveTo>
                    <a:pt x="1064" y="0"/>
                  </a:moveTo>
                  <a:cubicBezTo>
                    <a:pt x="581" y="464"/>
                    <a:pt x="213" y="1063"/>
                    <a:pt x="1" y="1701"/>
                  </a:cubicBezTo>
                  <a:cubicBezTo>
                    <a:pt x="258" y="1713"/>
                    <a:pt x="516" y="1720"/>
                    <a:pt x="773" y="1720"/>
                  </a:cubicBezTo>
                  <a:cubicBezTo>
                    <a:pt x="1287" y="1720"/>
                    <a:pt x="1798" y="1694"/>
                    <a:pt x="2300" y="1643"/>
                  </a:cubicBezTo>
                  <a:cubicBezTo>
                    <a:pt x="2318" y="1646"/>
                    <a:pt x="2334" y="1648"/>
                    <a:pt x="2350" y="1648"/>
                  </a:cubicBezTo>
                  <a:cubicBezTo>
                    <a:pt x="2424" y="1648"/>
                    <a:pt x="2488" y="1613"/>
                    <a:pt x="2552" y="1565"/>
                  </a:cubicBezTo>
                  <a:cubicBezTo>
                    <a:pt x="2571" y="1488"/>
                    <a:pt x="2590" y="1430"/>
                    <a:pt x="2571" y="1353"/>
                  </a:cubicBezTo>
                  <a:cubicBezTo>
                    <a:pt x="2552" y="928"/>
                    <a:pt x="2513" y="522"/>
                    <a:pt x="2474" y="97"/>
                  </a:cubicBezTo>
                  <a:lnTo>
                    <a:pt x="10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00"/>
            <p:cNvSpPr/>
            <p:nvPr/>
          </p:nvSpPr>
          <p:spPr>
            <a:xfrm>
              <a:off x="7346925" y="4107825"/>
              <a:ext cx="65150" cy="43000"/>
            </a:xfrm>
            <a:custGeom>
              <a:avLst/>
              <a:gdLst/>
              <a:ahLst/>
              <a:cxnLst/>
              <a:rect l="l" t="t" r="r" b="b"/>
              <a:pathLst>
                <a:path w="2606" h="1720" extrusionOk="0">
                  <a:moveTo>
                    <a:pt x="1064" y="0"/>
                  </a:moveTo>
                  <a:cubicBezTo>
                    <a:pt x="561" y="464"/>
                    <a:pt x="213" y="1063"/>
                    <a:pt x="1" y="1701"/>
                  </a:cubicBezTo>
                  <a:cubicBezTo>
                    <a:pt x="259" y="1713"/>
                    <a:pt x="514" y="1720"/>
                    <a:pt x="769" y="1720"/>
                  </a:cubicBezTo>
                  <a:cubicBezTo>
                    <a:pt x="1278" y="1720"/>
                    <a:pt x="1785" y="1694"/>
                    <a:pt x="2301" y="1643"/>
                  </a:cubicBezTo>
                  <a:cubicBezTo>
                    <a:pt x="2317" y="1646"/>
                    <a:pt x="2334" y="1648"/>
                    <a:pt x="2349" y="1648"/>
                  </a:cubicBezTo>
                  <a:cubicBezTo>
                    <a:pt x="2499" y="1648"/>
                    <a:pt x="2606" y="1493"/>
                    <a:pt x="2571" y="1353"/>
                  </a:cubicBezTo>
                  <a:cubicBezTo>
                    <a:pt x="2532" y="928"/>
                    <a:pt x="2494" y="522"/>
                    <a:pt x="2455" y="97"/>
                  </a:cubicBezTo>
                  <a:lnTo>
                    <a:pt x="10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00"/>
            <p:cNvSpPr/>
            <p:nvPr/>
          </p:nvSpPr>
          <p:spPr>
            <a:xfrm>
              <a:off x="7596700" y="3320775"/>
              <a:ext cx="258000" cy="407825"/>
            </a:xfrm>
            <a:custGeom>
              <a:avLst/>
              <a:gdLst/>
              <a:ahLst/>
              <a:cxnLst/>
              <a:rect l="l" t="t" r="r" b="b"/>
              <a:pathLst>
                <a:path w="10320" h="16313" extrusionOk="0">
                  <a:moveTo>
                    <a:pt x="4829" y="0"/>
                  </a:moveTo>
                  <a:cubicBezTo>
                    <a:pt x="4685" y="0"/>
                    <a:pt x="4540" y="17"/>
                    <a:pt x="4407" y="41"/>
                  </a:cubicBezTo>
                  <a:cubicBezTo>
                    <a:pt x="2532" y="486"/>
                    <a:pt x="928" y="1684"/>
                    <a:pt x="1" y="3384"/>
                  </a:cubicBezTo>
                  <a:lnTo>
                    <a:pt x="522" y="4486"/>
                  </a:lnTo>
                  <a:cubicBezTo>
                    <a:pt x="742" y="4387"/>
                    <a:pt x="970" y="4341"/>
                    <a:pt x="1199" y="4341"/>
                  </a:cubicBezTo>
                  <a:cubicBezTo>
                    <a:pt x="2040" y="4341"/>
                    <a:pt x="2883" y="4952"/>
                    <a:pt x="3247" y="5742"/>
                  </a:cubicBezTo>
                  <a:cubicBezTo>
                    <a:pt x="3711" y="6747"/>
                    <a:pt x="3576" y="7926"/>
                    <a:pt x="3266" y="8988"/>
                  </a:cubicBezTo>
                  <a:cubicBezTo>
                    <a:pt x="3595" y="8795"/>
                    <a:pt x="3866" y="8505"/>
                    <a:pt x="4059" y="8157"/>
                  </a:cubicBezTo>
                  <a:lnTo>
                    <a:pt x="4059" y="8157"/>
                  </a:lnTo>
                  <a:cubicBezTo>
                    <a:pt x="3827" y="8757"/>
                    <a:pt x="3730" y="9394"/>
                    <a:pt x="3788" y="10013"/>
                  </a:cubicBezTo>
                  <a:cubicBezTo>
                    <a:pt x="3831" y="10019"/>
                    <a:pt x="3874" y="10022"/>
                    <a:pt x="3916" y="10022"/>
                  </a:cubicBezTo>
                  <a:cubicBezTo>
                    <a:pt x="4270" y="10022"/>
                    <a:pt x="4575" y="9796"/>
                    <a:pt x="4679" y="9475"/>
                  </a:cubicBezTo>
                  <a:lnTo>
                    <a:pt x="4679" y="9475"/>
                  </a:lnTo>
                  <a:cubicBezTo>
                    <a:pt x="4447" y="11204"/>
                    <a:pt x="4288" y="12965"/>
                    <a:pt x="4233" y="14708"/>
                  </a:cubicBezTo>
                  <a:cubicBezTo>
                    <a:pt x="4716" y="14592"/>
                    <a:pt x="5102" y="14264"/>
                    <a:pt x="5334" y="13820"/>
                  </a:cubicBezTo>
                  <a:lnTo>
                    <a:pt x="5334" y="13820"/>
                  </a:lnTo>
                  <a:cubicBezTo>
                    <a:pt x="5315" y="14670"/>
                    <a:pt x="5469" y="15520"/>
                    <a:pt x="5759" y="16312"/>
                  </a:cubicBezTo>
                  <a:cubicBezTo>
                    <a:pt x="7672" y="15675"/>
                    <a:pt x="8677" y="13105"/>
                    <a:pt x="7711" y="11327"/>
                  </a:cubicBezTo>
                  <a:lnTo>
                    <a:pt x="7711" y="11327"/>
                  </a:lnTo>
                  <a:cubicBezTo>
                    <a:pt x="7996" y="11716"/>
                    <a:pt x="8455" y="12141"/>
                    <a:pt x="8890" y="12141"/>
                  </a:cubicBezTo>
                  <a:cubicBezTo>
                    <a:pt x="9016" y="12141"/>
                    <a:pt x="9140" y="12105"/>
                    <a:pt x="9257" y="12022"/>
                  </a:cubicBezTo>
                  <a:cubicBezTo>
                    <a:pt x="9431" y="11868"/>
                    <a:pt x="9566" y="11655"/>
                    <a:pt x="9605" y="11423"/>
                  </a:cubicBezTo>
                  <a:cubicBezTo>
                    <a:pt x="10320" y="9085"/>
                    <a:pt x="9025" y="6302"/>
                    <a:pt x="6764" y="5355"/>
                  </a:cubicBezTo>
                  <a:lnTo>
                    <a:pt x="6764" y="5355"/>
                  </a:lnTo>
                  <a:cubicBezTo>
                    <a:pt x="6838" y="5382"/>
                    <a:pt x="6912" y="5394"/>
                    <a:pt x="6985" y="5394"/>
                  </a:cubicBezTo>
                  <a:cubicBezTo>
                    <a:pt x="7555" y="5394"/>
                    <a:pt x="8037" y="4644"/>
                    <a:pt x="7866" y="4061"/>
                  </a:cubicBezTo>
                  <a:cubicBezTo>
                    <a:pt x="7692" y="3384"/>
                    <a:pt x="7015" y="2959"/>
                    <a:pt x="6378" y="2689"/>
                  </a:cubicBezTo>
                  <a:cubicBezTo>
                    <a:pt x="5568" y="2385"/>
                    <a:pt x="4714" y="2214"/>
                    <a:pt x="3854" y="2214"/>
                  </a:cubicBezTo>
                  <a:cubicBezTo>
                    <a:pt x="3729" y="2214"/>
                    <a:pt x="3604" y="2218"/>
                    <a:pt x="3479" y="2225"/>
                  </a:cubicBezTo>
                  <a:cubicBezTo>
                    <a:pt x="4310" y="1761"/>
                    <a:pt x="5044" y="1123"/>
                    <a:pt x="5605" y="331"/>
                  </a:cubicBezTo>
                  <a:cubicBezTo>
                    <a:pt x="5446" y="79"/>
                    <a:pt x="5142" y="0"/>
                    <a:pt x="4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00"/>
            <p:cNvSpPr/>
            <p:nvPr/>
          </p:nvSpPr>
          <p:spPr>
            <a:xfrm>
              <a:off x="6750775" y="2888300"/>
              <a:ext cx="389425" cy="537400"/>
            </a:xfrm>
            <a:custGeom>
              <a:avLst/>
              <a:gdLst/>
              <a:ahLst/>
              <a:cxnLst/>
              <a:rect l="l" t="t" r="r" b="b"/>
              <a:pathLst>
                <a:path w="15577" h="21496" extrusionOk="0">
                  <a:moveTo>
                    <a:pt x="2833" y="1"/>
                  </a:moveTo>
                  <a:cubicBezTo>
                    <a:pt x="1847" y="1"/>
                    <a:pt x="865" y="263"/>
                    <a:pt x="1" y="779"/>
                  </a:cubicBezTo>
                  <a:lnTo>
                    <a:pt x="9373" y="21495"/>
                  </a:lnTo>
                  <a:cubicBezTo>
                    <a:pt x="9407" y="21495"/>
                    <a:pt x="9441" y="21496"/>
                    <a:pt x="9474" y="21496"/>
                  </a:cubicBezTo>
                  <a:cubicBezTo>
                    <a:pt x="10928" y="21496"/>
                    <a:pt x="12359" y="21091"/>
                    <a:pt x="13605" y="20336"/>
                  </a:cubicBezTo>
                  <a:cubicBezTo>
                    <a:pt x="14629" y="19717"/>
                    <a:pt x="15576" y="18674"/>
                    <a:pt x="15479" y="17495"/>
                  </a:cubicBezTo>
                  <a:cubicBezTo>
                    <a:pt x="15421" y="16606"/>
                    <a:pt x="14784" y="15852"/>
                    <a:pt x="14011" y="15408"/>
                  </a:cubicBezTo>
                  <a:cubicBezTo>
                    <a:pt x="13257" y="14963"/>
                    <a:pt x="12368" y="14789"/>
                    <a:pt x="11499" y="14615"/>
                  </a:cubicBezTo>
                  <a:cubicBezTo>
                    <a:pt x="11808" y="14326"/>
                    <a:pt x="12156" y="13978"/>
                    <a:pt x="12156" y="13553"/>
                  </a:cubicBezTo>
                  <a:cubicBezTo>
                    <a:pt x="12156" y="13050"/>
                    <a:pt x="11711" y="12683"/>
                    <a:pt x="11286" y="12451"/>
                  </a:cubicBezTo>
                  <a:cubicBezTo>
                    <a:pt x="10668" y="12123"/>
                    <a:pt x="9991" y="11929"/>
                    <a:pt x="9315" y="11871"/>
                  </a:cubicBezTo>
                  <a:cubicBezTo>
                    <a:pt x="9392" y="11466"/>
                    <a:pt x="10030" y="11427"/>
                    <a:pt x="10223" y="11118"/>
                  </a:cubicBezTo>
                  <a:cubicBezTo>
                    <a:pt x="10397" y="10809"/>
                    <a:pt x="10127" y="10403"/>
                    <a:pt x="9875" y="10171"/>
                  </a:cubicBezTo>
                  <a:cubicBezTo>
                    <a:pt x="9180" y="9495"/>
                    <a:pt x="8387" y="8953"/>
                    <a:pt x="7498" y="8567"/>
                  </a:cubicBezTo>
                  <a:lnTo>
                    <a:pt x="7498" y="8567"/>
                  </a:lnTo>
                  <a:cubicBezTo>
                    <a:pt x="7538" y="8569"/>
                    <a:pt x="7578" y="8571"/>
                    <a:pt x="7617" y="8571"/>
                  </a:cubicBezTo>
                  <a:cubicBezTo>
                    <a:pt x="7883" y="8571"/>
                    <a:pt x="8135" y="8516"/>
                    <a:pt x="8387" y="8432"/>
                  </a:cubicBezTo>
                  <a:cubicBezTo>
                    <a:pt x="8658" y="8335"/>
                    <a:pt x="8870" y="8084"/>
                    <a:pt x="8890" y="7775"/>
                  </a:cubicBezTo>
                  <a:cubicBezTo>
                    <a:pt x="8890" y="7581"/>
                    <a:pt x="8813" y="7407"/>
                    <a:pt x="8716" y="7253"/>
                  </a:cubicBezTo>
                  <a:cubicBezTo>
                    <a:pt x="8078" y="6248"/>
                    <a:pt x="6996" y="5649"/>
                    <a:pt x="5817" y="5649"/>
                  </a:cubicBezTo>
                  <a:cubicBezTo>
                    <a:pt x="6397" y="5610"/>
                    <a:pt x="7131" y="5417"/>
                    <a:pt x="7170" y="4837"/>
                  </a:cubicBezTo>
                  <a:cubicBezTo>
                    <a:pt x="7189" y="4683"/>
                    <a:pt x="7151" y="4509"/>
                    <a:pt x="7073" y="4374"/>
                  </a:cubicBezTo>
                  <a:cubicBezTo>
                    <a:pt x="6513" y="3040"/>
                    <a:pt x="5006" y="2364"/>
                    <a:pt x="3576" y="2209"/>
                  </a:cubicBezTo>
                  <a:lnTo>
                    <a:pt x="5160" y="1668"/>
                  </a:lnTo>
                  <a:cubicBezTo>
                    <a:pt x="5295" y="1649"/>
                    <a:pt x="5431" y="1571"/>
                    <a:pt x="5527" y="1475"/>
                  </a:cubicBezTo>
                  <a:cubicBezTo>
                    <a:pt x="5663" y="1282"/>
                    <a:pt x="5663" y="1011"/>
                    <a:pt x="5508" y="818"/>
                  </a:cubicBezTo>
                  <a:cubicBezTo>
                    <a:pt x="5353" y="644"/>
                    <a:pt x="5160" y="489"/>
                    <a:pt x="4928" y="412"/>
                  </a:cubicBezTo>
                  <a:cubicBezTo>
                    <a:pt x="4256" y="137"/>
                    <a:pt x="3544" y="1"/>
                    <a:pt x="2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00"/>
            <p:cNvSpPr/>
            <p:nvPr/>
          </p:nvSpPr>
          <p:spPr>
            <a:xfrm>
              <a:off x="6784600" y="3485075"/>
              <a:ext cx="259450" cy="636775"/>
            </a:xfrm>
            <a:custGeom>
              <a:avLst/>
              <a:gdLst/>
              <a:ahLst/>
              <a:cxnLst/>
              <a:rect l="l" t="t" r="r" b="b"/>
              <a:pathLst>
                <a:path w="10378" h="25471" extrusionOk="0">
                  <a:moveTo>
                    <a:pt x="0" y="1"/>
                  </a:moveTo>
                  <a:lnTo>
                    <a:pt x="0" y="1"/>
                  </a:lnTo>
                  <a:cubicBezTo>
                    <a:pt x="58" y="3518"/>
                    <a:pt x="4619" y="13779"/>
                    <a:pt x="5488" y="15692"/>
                  </a:cubicBezTo>
                  <a:cubicBezTo>
                    <a:pt x="6822" y="18668"/>
                    <a:pt x="7788" y="22011"/>
                    <a:pt x="7344" y="25239"/>
                  </a:cubicBezTo>
                  <a:cubicBezTo>
                    <a:pt x="8136" y="25316"/>
                    <a:pt x="9005" y="25470"/>
                    <a:pt x="9005" y="25470"/>
                  </a:cubicBezTo>
                  <a:cubicBezTo>
                    <a:pt x="9005" y="25470"/>
                    <a:pt x="10377" y="9025"/>
                    <a:pt x="10010" y="2262"/>
                  </a:cubicBezTo>
                  <a:cubicBezTo>
                    <a:pt x="9991" y="2030"/>
                    <a:pt x="9914" y="1721"/>
                    <a:pt x="9682" y="1701"/>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00"/>
            <p:cNvSpPr/>
            <p:nvPr/>
          </p:nvSpPr>
          <p:spPr>
            <a:xfrm>
              <a:off x="6665275" y="2829500"/>
              <a:ext cx="71525" cy="150275"/>
            </a:xfrm>
            <a:custGeom>
              <a:avLst/>
              <a:gdLst/>
              <a:ahLst/>
              <a:cxnLst/>
              <a:rect l="l" t="t" r="r" b="b"/>
              <a:pathLst>
                <a:path w="2861" h="6011" extrusionOk="0">
                  <a:moveTo>
                    <a:pt x="580" y="1"/>
                  </a:moveTo>
                  <a:cubicBezTo>
                    <a:pt x="0" y="2068"/>
                    <a:pt x="367" y="4271"/>
                    <a:pt x="1604" y="6011"/>
                  </a:cubicBezTo>
                  <a:lnTo>
                    <a:pt x="2860" y="5180"/>
                  </a:lnTo>
                  <a:cubicBezTo>
                    <a:pt x="2435" y="4948"/>
                    <a:pt x="2338" y="4387"/>
                    <a:pt x="2280" y="3904"/>
                  </a:cubicBezTo>
                  <a:cubicBezTo>
                    <a:pt x="2049" y="2474"/>
                    <a:pt x="1469" y="1141"/>
                    <a:pt x="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00"/>
            <p:cNvSpPr/>
            <p:nvPr/>
          </p:nvSpPr>
          <p:spPr>
            <a:xfrm>
              <a:off x="7245475" y="3393300"/>
              <a:ext cx="317425" cy="724200"/>
            </a:xfrm>
            <a:custGeom>
              <a:avLst/>
              <a:gdLst/>
              <a:ahLst/>
              <a:cxnLst/>
              <a:rect l="l" t="t" r="r" b="b"/>
              <a:pathLst>
                <a:path w="12697" h="28968" extrusionOk="0">
                  <a:moveTo>
                    <a:pt x="9934" y="0"/>
                  </a:moveTo>
                  <a:lnTo>
                    <a:pt x="1" y="4599"/>
                  </a:lnTo>
                  <a:cubicBezTo>
                    <a:pt x="155" y="7691"/>
                    <a:pt x="310" y="10803"/>
                    <a:pt x="465" y="13914"/>
                  </a:cubicBezTo>
                  <a:cubicBezTo>
                    <a:pt x="503" y="15035"/>
                    <a:pt x="600" y="16233"/>
                    <a:pt x="1315" y="17122"/>
                  </a:cubicBezTo>
                  <a:cubicBezTo>
                    <a:pt x="1798" y="17701"/>
                    <a:pt x="2474" y="18088"/>
                    <a:pt x="3112" y="18474"/>
                  </a:cubicBezTo>
                  <a:cubicBezTo>
                    <a:pt x="4271" y="19170"/>
                    <a:pt x="5354" y="19982"/>
                    <a:pt x="6339" y="20890"/>
                  </a:cubicBezTo>
                  <a:cubicBezTo>
                    <a:pt x="6648" y="21122"/>
                    <a:pt x="6880" y="21450"/>
                    <a:pt x="7016" y="21817"/>
                  </a:cubicBezTo>
                  <a:cubicBezTo>
                    <a:pt x="7054" y="22088"/>
                    <a:pt x="7035" y="22378"/>
                    <a:pt x="6938" y="22629"/>
                  </a:cubicBezTo>
                  <a:cubicBezTo>
                    <a:pt x="6416" y="24774"/>
                    <a:pt x="5528" y="26823"/>
                    <a:pt x="4329" y="28678"/>
                  </a:cubicBezTo>
                  <a:cubicBezTo>
                    <a:pt x="5296" y="28852"/>
                    <a:pt x="6281" y="28948"/>
                    <a:pt x="7286" y="28968"/>
                  </a:cubicBezTo>
                  <a:cubicBezTo>
                    <a:pt x="7460" y="26088"/>
                    <a:pt x="8929" y="23441"/>
                    <a:pt x="10745" y="21141"/>
                  </a:cubicBezTo>
                  <a:cubicBezTo>
                    <a:pt x="11074" y="20851"/>
                    <a:pt x="11093" y="20330"/>
                    <a:pt x="10764" y="20040"/>
                  </a:cubicBezTo>
                  <a:cubicBezTo>
                    <a:pt x="10088" y="19073"/>
                    <a:pt x="9392" y="18107"/>
                    <a:pt x="8716" y="17141"/>
                  </a:cubicBezTo>
                  <a:cubicBezTo>
                    <a:pt x="8600" y="16986"/>
                    <a:pt x="8504" y="16812"/>
                    <a:pt x="8484" y="16619"/>
                  </a:cubicBezTo>
                  <a:cubicBezTo>
                    <a:pt x="8484" y="16387"/>
                    <a:pt x="8581" y="16175"/>
                    <a:pt x="8716" y="16020"/>
                  </a:cubicBezTo>
                  <a:cubicBezTo>
                    <a:pt x="11093" y="12426"/>
                    <a:pt x="12697" y="8116"/>
                    <a:pt x="11866" y="3942"/>
                  </a:cubicBezTo>
                  <a:cubicBezTo>
                    <a:pt x="11576" y="2493"/>
                    <a:pt x="10977" y="1063"/>
                    <a:pt x="9934"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00"/>
            <p:cNvSpPr/>
            <p:nvPr/>
          </p:nvSpPr>
          <p:spPr>
            <a:xfrm>
              <a:off x="6706825" y="2907300"/>
              <a:ext cx="8700" cy="5800"/>
            </a:xfrm>
            <a:custGeom>
              <a:avLst/>
              <a:gdLst/>
              <a:ahLst/>
              <a:cxnLst/>
              <a:rect l="l" t="t" r="r" b="b"/>
              <a:pathLst>
                <a:path w="348" h="232" extrusionOk="0">
                  <a:moveTo>
                    <a:pt x="348" y="0"/>
                  </a:moveTo>
                  <a:lnTo>
                    <a:pt x="348" y="0"/>
                  </a:lnTo>
                  <a:cubicBezTo>
                    <a:pt x="232" y="77"/>
                    <a:pt x="97" y="155"/>
                    <a:pt x="0" y="232"/>
                  </a:cubicBezTo>
                  <a:lnTo>
                    <a:pt x="348" y="0"/>
                  </a:lnTo>
                  <a:close/>
                </a:path>
              </a:pathLst>
            </a:custGeom>
            <a:solidFill>
              <a:srgbClr val="504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00"/>
            <p:cNvSpPr/>
            <p:nvPr/>
          </p:nvSpPr>
          <p:spPr>
            <a:xfrm>
              <a:off x="6553175" y="2904000"/>
              <a:ext cx="1121825" cy="1213500"/>
            </a:xfrm>
            <a:custGeom>
              <a:avLst/>
              <a:gdLst/>
              <a:ahLst/>
              <a:cxnLst/>
              <a:rect l="l" t="t" r="r" b="b"/>
              <a:pathLst>
                <a:path w="44873" h="48540" extrusionOk="0">
                  <a:moveTo>
                    <a:pt x="7679" y="0"/>
                  </a:moveTo>
                  <a:cubicBezTo>
                    <a:pt x="7011" y="0"/>
                    <a:pt x="6444" y="191"/>
                    <a:pt x="6146" y="364"/>
                  </a:cubicBezTo>
                  <a:cubicBezTo>
                    <a:pt x="5586" y="789"/>
                    <a:pt x="5025" y="1214"/>
                    <a:pt x="4503" y="1697"/>
                  </a:cubicBezTo>
                  <a:cubicBezTo>
                    <a:pt x="4001" y="2122"/>
                    <a:pt x="3441" y="2625"/>
                    <a:pt x="2919" y="3146"/>
                  </a:cubicBezTo>
                  <a:cubicBezTo>
                    <a:pt x="2571" y="3475"/>
                    <a:pt x="2243" y="3804"/>
                    <a:pt x="1933" y="4132"/>
                  </a:cubicBezTo>
                  <a:cubicBezTo>
                    <a:pt x="832" y="5291"/>
                    <a:pt x="1" y="6354"/>
                    <a:pt x="117" y="6760"/>
                  </a:cubicBezTo>
                  <a:cubicBezTo>
                    <a:pt x="290" y="7390"/>
                    <a:pt x="746" y="8201"/>
                    <a:pt x="1850" y="8201"/>
                  </a:cubicBezTo>
                  <a:cubicBezTo>
                    <a:pt x="2473" y="8201"/>
                    <a:pt x="3304" y="7941"/>
                    <a:pt x="4407" y="7243"/>
                  </a:cubicBezTo>
                  <a:cubicBezTo>
                    <a:pt x="4484" y="7185"/>
                    <a:pt x="4581" y="7127"/>
                    <a:pt x="4677" y="7069"/>
                  </a:cubicBezTo>
                  <a:cubicBezTo>
                    <a:pt x="5953" y="6296"/>
                    <a:pt x="7248" y="6818"/>
                    <a:pt x="8310" y="5485"/>
                  </a:cubicBezTo>
                  <a:cubicBezTo>
                    <a:pt x="8929" y="9253"/>
                    <a:pt x="8890" y="13137"/>
                    <a:pt x="8832" y="16963"/>
                  </a:cubicBezTo>
                  <a:cubicBezTo>
                    <a:pt x="8832" y="18625"/>
                    <a:pt x="8639" y="19398"/>
                    <a:pt x="9122" y="23514"/>
                  </a:cubicBezTo>
                  <a:cubicBezTo>
                    <a:pt x="11299" y="31082"/>
                    <a:pt x="15861" y="33894"/>
                    <a:pt x="21101" y="33894"/>
                  </a:cubicBezTo>
                  <a:cubicBezTo>
                    <a:pt x="24558" y="33894"/>
                    <a:pt x="28310" y="32670"/>
                    <a:pt x="31867" y="30780"/>
                  </a:cubicBezTo>
                  <a:lnTo>
                    <a:pt x="31867" y="30780"/>
                  </a:lnTo>
                  <a:cubicBezTo>
                    <a:pt x="31925" y="31766"/>
                    <a:pt x="31809" y="35322"/>
                    <a:pt x="33413" y="36694"/>
                  </a:cubicBezTo>
                  <a:cubicBezTo>
                    <a:pt x="33896" y="37273"/>
                    <a:pt x="34592" y="37660"/>
                    <a:pt x="35229" y="38046"/>
                  </a:cubicBezTo>
                  <a:cubicBezTo>
                    <a:pt x="36389" y="38742"/>
                    <a:pt x="37471" y="39554"/>
                    <a:pt x="38476" y="40462"/>
                  </a:cubicBezTo>
                  <a:cubicBezTo>
                    <a:pt x="38785" y="40694"/>
                    <a:pt x="39017" y="41022"/>
                    <a:pt x="39133" y="41389"/>
                  </a:cubicBezTo>
                  <a:cubicBezTo>
                    <a:pt x="39191" y="41660"/>
                    <a:pt x="39152" y="41950"/>
                    <a:pt x="39075" y="42201"/>
                  </a:cubicBezTo>
                  <a:cubicBezTo>
                    <a:pt x="38553" y="44346"/>
                    <a:pt x="37664" y="46395"/>
                    <a:pt x="36447" y="48250"/>
                  </a:cubicBezTo>
                  <a:cubicBezTo>
                    <a:pt x="37432" y="48424"/>
                    <a:pt x="38418" y="48520"/>
                    <a:pt x="39423" y="48540"/>
                  </a:cubicBezTo>
                  <a:cubicBezTo>
                    <a:pt x="39597" y="45660"/>
                    <a:pt x="41085" y="43013"/>
                    <a:pt x="42882" y="40713"/>
                  </a:cubicBezTo>
                  <a:cubicBezTo>
                    <a:pt x="43036" y="40559"/>
                    <a:pt x="43133" y="40365"/>
                    <a:pt x="43152" y="40172"/>
                  </a:cubicBezTo>
                  <a:cubicBezTo>
                    <a:pt x="43133" y="39959"/>
                    <a:pt x="43056" y="39766"/>
                    <a:pt x="42920" y="39612"/>
                  </a:cubicBezTo>
                  <a:lnTo>
                    <a:pt x="40872" y="36713"/>
                  </a:lnTo>
                  <a:cubicBezTo>
                    <a:pt x="40737" y="36558"/>
                    <a:pt x="40659" y="36384"/>
                    <a:pt x="40621" y="36191"/>
                  </a:cubicBezTo>
                  <a:cubicBezTo>
                    <a:pt x="40640" y="35959"/>
                    <a:pt x="40717" y="35747"/>
                    <a:pt x="40872" y="35573"/>
                  </a:cubicBezTo>
                  <a:cubicBezTo>
                    <a:pt x="43268" y="31998"/>
                    <a:pt x="44872" y="27669"/>
                    <a:pt x="44041" y="23495"/>
                  </a:cubicBezTo>
                  <a:cubicBezTo>
                    <a:pt x="43751" y="22065"/>
                    <a:pt x="43152" y="20635"/>
                    <a:pt x="42109" y="19572"/>
                  </a:cubicBezTo>
                  <a:cubicBezTo>
                    <a:pt x="40106" y="17516"/>
                    <a:pt x="36908" y="17093"/>
                    <a:pt x="33930" y="17093"/>
                  </a:cubicBezTo>
                  <a:cubicBezTo>
                    <a:pt x="33717" y="17093"/>
                    <a:pt x="33506" y="17095"/>
                    <a:pt x="33297" y="17099"/>
                  </a:cubicBezTo>
                  <a:cubicBezTo>
                    <a:pt x="31635" y="17137"/>
                    <a:pt x="29973" y="17234"/>
                    <a:pt x="28330" y="17389"/>
                  </a:cubicBezTo>
                  <a:cubicBezTo>
                    <a:pt x="26639" y="17550"/>
                    <a:pt x="24936" y="17802"/>
                    <a:pt x="23239" y="17802"/>
                  </a:cubicBezTo>
                  <a:cubicBezTo>
                    <a:pt x="22706" y="17802"/>
                    <a:pt x="22175" y="17777"/>
                    <a:pt x="21644" y="17717"/>
                  </a:cubicBezTo>
                  <a:cubicBezTo>
                    <a:pt x="21447" y="17747"/>
                    <a:pt x="21253" y="17761"/>
                    <a:pt x="21061" y="17761"/>
                  </a:cubicBezTo>
                  <a:cubicBezTo>
                    <a:pt x="15730" y="17761"/>
                    <a:pt x="12516" y="6668"/>
                    <a:pt x="11248" y="3031"/>
                  </a:cubicBezTo>
                  <a:cubicBezTo>
                    <a:pt x="10392" y="612"/>
                    <a:pt x="8875" y="0"/>
                    <a:pt x="7679"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00"/>
            <p:cNvSpPr/>
            <p:nvPr/>
          </p:nvSpPr>
          <p:spPr>
            <a:xfrm>
              <a:off x="6622275" y="2938200"/>
              <a:ext cx="76825" cy="69600"/>
            </a:xfrm>
            <a:custGeom>
              <a:avLst/>
              <a:gdLst/>
              <a:ahLst/>
              <a:cxnLst/>
              <a:rect l="l" t="t" r="r" b="b"/>
              <a:pathLst>
                <a:path w="3073" h="2784" extrusionOk="0">
                  <a:moveTo>
                    <a:pt x="3073" y="1"/>
                  </a:moveTo>
                  <a:lnTo>
                    <a:pt x="1720" y="329"/>
                  </a:lnTo>
                  <a:cubicBezTo>
                    <a:pt x="1218" y="754"/>
                    <a:pt x="677" y="1257"/>
                    <a:pt x="155" y="1778"/>
                  </a:cubicBezTo>
                  <a:cubicBezTo>
                    <a:pt x="78" y="2204"/>
                    <a:pt x="0" y="2783"/>
                    <a:pt x="0" y="2783"/>
                  </a:cubicBezTo>
                  <a:lnTo>
                    <a:pt x="2319" y="1817"/>
                  </a:lnTo>
                  <a:lnTo>
                    <a:pt x="30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00"/>
            <p:cNvSpPr/>
            <p:nvPr/>
          </p:nvSpPr>
          <p:spPr>
            <a:xfrm>
              <a:off x="6642075" y="2824300"/>
              <a:ext cx="122250" cy="124600"/>
            </a:xfrm>
            <a:custGeom>
              <a:avLst/>
              <a:gdLst/>
              <a:ahLst/>
              <a:cxnLst/>
              <a:rect l="l" t="t" r="r" b="b"/>
              <a:pathLst>
                <a:path w="4890" h="4984" extrusionOk="0">
                  <a:moveTo>
                    <a:pt x="3231" y="1"/>
                  </a:moveTo>
                  <a:cubicBezTo>
                    <a:pt x="3100" y="1"/>
                    <a:pt x="2981" y="62"/>
                    <a:pt x="2899" y="170"/>
                  </a:cubicBezTo>
                  <a:cubicBezTo>
                    <a:pt x="2841" y="286"/>
                    <a:pt x="2822" y="402"/>
                    <a:pt x="2841" y="518"/>
                  </a:cubicBezTo>
                  <a:cubicBezTo>
                    <a:pt x="2880" y="1040"/>
                    <a:pt x="2977" y="1561"/>
                    <a:pt x="3170" y="2044"/>
                  </a:cubicBezTo>
                  <a:cubicBezTo>
                    <a:pt x="2262" y="2044"/>
                    <a:pt x="1373" y="2102"/>
                    <a:pt x="484" y="2238"/>
                  </a:cubicBezTo>
                  <a:cubicBezTo>
                    <a:pt x="271" y="2276"/>
                    <a:pt x="1" y="2412"/>
                    <a:pt x="78" y="2605"/>
                  </a:cubicBezTo>
                  <a:cubicBezTo>
                    <a:pt x="136" y="2721"/>
                    <a:pt x="290" y="2759"/>
                    <a:pt x="406" y="2759"/>
                  </a:cubicBezTo>
                  <a:lnTo>
                    <a:pt x="1527" y="2856"/>
                  </a:lnTo>
                  <a:cubicBezTo>
                    <a:pt x="696" y="3049"/>
                    <a:pt x="97" y="3784"/>
                    <a:pt x="59" y="4634"/>
                  </a:cubicBezTo>
                  <a:cubicBezTo>
                    <a:pt x="39" y="4750"/>
                    <a:pt x="97" y="4866"/>
                    <a:pt x="175" y="4943"/>
                  </a:cubicBezTo>
                  <a:cubicBezTo>
                    <a:pt x="222" y="4967"/>
                    <a:pt x="277" y="4984"/>
                    <a:pt x="335" y="4984"/>
                  </a:cubicBezTo>
                  <a:cubicBezTo>
                    <a:pt x="371" y="4984"/>
                    <a:pt x="408" y="4977"/>
                    <a:pt x="445" y="4962"/>
                  </a:cubicBezTo>
                  <a:cubicBezTo>
                    <a:pt x="1701" y="4808"/>
                    <a:pt x="2919" y="4344"/>
                    <a:pt x="3962" y="3629"/>
                  </a:cubicBezTo>
                  <a:lnTo>
                    <a:pt x="4890" y="3011"/>
                  </a:lnTo>
                  <a:cubicBezTo>
                    <a:pt x="4793" y="2064"/>
                    <a:pt x="4426" y="1156"/>
                    <a:pt x="3827" y="402"/>
                  </a:cubicBezTo>
                  <a:cubicBezTo>
                    <a:pt x="3711" y="247"/>
                    <a:pt x="3556" y="112"/>
                    <a:pt x="3402" y="35"/>
                  </a:cubicBezTo>
                  <a:cubicBezTo>
                    <a:pt x="3344" y="12"/>
                    <a:pt x="3286" y="1"/>
                    <a:pt x="3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00"/>
            <p:cNvSpPr/>
            <p:nvPr/>
          </p:nvSpPr>
          <p:spPr>
            <a:xfrm>
              <a:off x="6738700" y="2838200"/>
              <a:ext cx="60900" cy="111625"/>
            </a:xfrm>
            <a:custGeom>
              <a:avLst/>
              <a:gdLst/>
              <a:ahLst/>
              <a:cxnLst/>
              <a:rect l="l" t="t" r="r" b="b"/>
              <a:pathLst>
                <a:path w="2436" h="4465" extrusionOk="0">
                  <a:moveTo>
                    <a:pt x="2416" y="0"/>
                  </a:moveTo>
                  <a:lnTo>
                    <a:pt x="2416" y="0"/>
                  </a:lnTo>
                  <a:cubicBezTo>
                    <a:pt x="1025" y="1083"/>
                    <a:pt x="136" y="2687"/>
                    <a:pt x="0" y="4464"/>
                  </a:cubicBezTo>
                  <a:lnTo>
                    <a:pt x="793" y="4136"/>
                  </a:lnTo>
                  <a:cubicBezTo>
                    <a:pt x="1856" y="3015"/>
                    <a:pt x="2435" y="1527"/>
                    <a:pt x="2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00"/>
            <p:cNvSpPr/>
            <p:nvPr/>
          </p:nvSpPr>
          <p:spPr>
            <a:xfrm>
              <a:off x="6852725" y="3485075"/>
              <a:ext cx="259450" cy="636775"/>
            </a:xfrm>
            <a:custGeom>
              <a:avLst/>
              <a:gdLst/>
              <a:ahLst/>
              <a:cxnLst/>
              <a:rect l="l" t="t" r="r" b="b"/>
              <a:pathLst>
                <a:path w="10378" h="25471" extrusionOk="0">
                  <a:moveTo>
                    <a:pt x="0" y="1"/>
                  </a:moveTo>
                  <a:cubicBezTo>
                    <a:pt x="58" y="3518"/>
                    <a:pt x="908" y="6996"/>
                    <a:pt x="2493" y="10166"/>
                  </a:cubicBezTo>
                  <a:cubicBezTo>
                    <a:pt x="3420" y="12040"/>
                    <a:pt x="4638" y="13760"/>
                    <a:pt x="5469" y="15692"/>
                  </a:cubicBezTo>
                  <a:cubicBezTo>
                    <a:pt x="8116" y="21779"/>
                    <a:pt x="7343" y="25219"/>
                    <a:pt x="7343" y="25219"/>
                  </a:cubicBezTo>
                  <a:lnTo>
                    <a:pt x="9005" y="25470"/>
                  </a:lnTo>
                  <a:cubicBezTo>
                    <a:pt x="9005" y="25470"/>
                    <a:pt x="10377" y="9025"/>
                    <a:pt x="9991" y="2262"/>
                  </a:cubicBezTo>
                  <a:cubicBezTo>
                    <a:pt x="9991" y="2011"/>
                    <a:pt x="9913" y="1721"/>
                    <a:pt x="9662" y="1701"/>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00"/>
            <p:cNvSpPr/>
            <p:nvPr/>
          </p:nvSpPr>
          <p:spPr>
            <a:xfrm>
              <a:off x="6552700" y="3007300"/>
              <a:ext cx="116950" cy="101725"/>
            </a:xfrm>
            <a:custGeom>
              <a:avLst/>
              <a:gdLst/>
              <a:ahLst/>
              <a:cxnLst/>
              <a:rect l="l" t="t" r="r" b="b"/>
              <a:pathLst>
                <a:path w="4678" h="4069" extrusionOk="0">
                  <a:moveTo>
                    <a:pt x="1933" y="0"/>
                  </a:moveTo>
                  <a:cubicBezTo>
                    <a:pt x="832" y="1159"/>
                    <a:pt x="1" y="2222"/>
                    <a:pt x="117" y="2628"/>
                  </a:cubicBezTo>
                  <a:cubicBezTo>
                    <a:pt x="289" y="3258"/>
                    <a:pt x="746" y="4069"/>
                    <a:pt x="1849" y="4069"/>
                  </a:cubicBezTo>
                  <a:cubicBezTo>
                    <a:pt x="2473" y="4069"/>
                    <a:pt x="3304" y="3809"/>
                    <a:pt x="4407" y="3111"/>
                  </a:cubicBezTo>
                  <a:cubicBezTo>
                    <a:pt x="4484" y="3053"/>
                    <a:pt x="4580" y="2995"/>
                    <a:pt x="4677" y="2937"/>
                  </a:cubicBezTo>
                  <a:cubicBezTo>
                    <a:pt x="4542" y="2106"/>
                    <a:pt x="4155" y="1372"/>
                    <a:pt x="3556" y="812"/>
                  </a:cubicBezTo>
                  <a:cubicBezTo>
                    <a:pt x="3092" y="387"/>
                    <a:pt x="2532" y="116"/>
                    <a:pt x="19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00"/>
            <p:cNvSpPr/>
            <p:nvPr/>
          </p:nvSpPr>
          <p:spPr>
            <a:xfrm>
              <a:off x="6855125" y="3496850"/>
              <a:ext cx="52175" cy="241425"/>
            </a:xfrm>
            <a:custGeom>
              <a:avLst/>
              <a:gdLst/>
              <a:ahLst/>
              <a:cxnLst/>
              <a:rect l="l" t="t" r="r" b="b"/>
              <a:pathLst>
                <a:path w="2087" h="9657" extrusionOk="0">
                  <a:moveTo>
                    <a:pt x="219" y="1"/>
                  </a:moveTo>
                  <a:cubicBezTo>
                    <a:pt x="179" y="1"/>
                    <a:pt x="144" y="22"/>
                    <a:pt x="136" y="71"/>
                  </a:cubicBezTo>
                  <a:cubicBezTo>
                    <a:pt x="59" y="457"/>
                    <a:pt x="20" y="863"/>
                    <a:pt x="20" y="1250"/>
                  </a:cubicBezTo>
                  <a:cubicBezTo>
                    <a:pt x="1" y="1675"/>
                    <a:pt x="20" y="2100"/>
                    <a:pt x="59" y="2506"/>
                  </a:cubicBezTo>
                  <a:cubicBezTo>
                    <a:pt x="97" y="3317"/>
                    <a:pt x="194" y="4110"/>
                    <a:pt x="329" y="4902"/>
                  </a:cubicBezTo>
                  <a:cubicBezTo>
                    <a:pt x="464" y="5714"/>
                    <a:pt x="658" y="6506"/>
                    <a:pt x="909" y="7298"/>
                  </a:cubicBezTo>
                  <a:cubicBezTo>
                    <a:pt x="1025" y="7685"/>
                    <a:pt x="1141" y="8071"/>
                    <a:pt x="1295" y="8438"/>
                  </a:cubicBezTo>
                  <a:cubicBezTo>
                    <a:pt x="1411" y="8844"/>
                    <a:pt x="1585" y="9211"/>
                    <a:pt x="1798" y="9579"/>
                  </a:cubicBezTo>
                  <a:cubicBezTo>
                    <a:pt x="1825" y="9634"/>
                    <a:pt x="1873" y="9657"/>
                    <a:pt x="1919" y="9657"/>
                  </a:cubicBezTo>
                  <a:cubicBezTo>
                    <a:pt x="2004" y="9657"/>
                    <a:pt x="2086" y="9581"/>
                    <a:pt x="2049" y="9482"/>
                  </a:cubicBezTo>
                  <a:cubicBezTo>
                    <a:pt x="1933" y="9095"/>
                    <a:pt x="1798" y="8728"/>
                    <a:pt x="1624" y="8361"/>
                  </a:cubicBezTo>
                  <a:cubicBezTo>
                    <a:pt x="1489" y="7975"/>
                    <a:pt x="1353" y="7607"/>
                    <a:pt x="1237" y="7221"/>
                  </a:cubicBezTo>
                  <a:cubicBezTo>
                    <a:pt x="1025" y="6467"/>
                    <a:pt x="832" y="5694"/>
                    <a:pt x="696" y="4921"/>
                  </a:cubicBezTo>
                  <a:cubicBezTo>
                    <a:pt x="542" y="4129"/>
                    <a:pt x="445" y="3317"/>
                    <a:pt x="406" y="2525"/>
                  </a:cubicBezTo>
                  <a:cubicBezTo>
                    <a:pt x="387" y="2119"/>
                    <a:pt x="387" y="1714"/>
                    <a:pt x="368" y="1308"/>
                  </a:cubicBezTo>
                  <a:cubicBezTo>
                    <a:pt x="368" y="902"/>
                    <a:pt x="387" y="496"/>
                    <a:pt x="348" y="110"/>
                  </a:cubicBezTo>
                  <a:cubicBezTo>
                    <a:pt x="337" y="42"/>
                    <a:pt x="274"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00"/>
            <p:cNvSpPr/>
            <p:nvPr/>
          </p:nvSpPr>
          <p:spPr>
            <a:xfrm>
              <a:off x="6702950" y="3015975"/>
              <a:ext cx="25" cy="25"/>
            </a:xfrm>
            <a:custGeom>
              <a:avLst/>
              <a:gdLst/>
              <a:ahLst/>
              <a:cxnLst/>
              <a:rect l="l" t="t" r="r" b="b"/>
              <a:pathLst>
                <a:path w="1" h="1" extrusionOk="0">
                  <a:moveTo>
                    <a:pt x="0" y="1"/>
                  </a:moveTo>
                  <a:close/>
                </a:path>
              </a:pathLst>
            </a:custGeom>
            <a:solidFill>
              <a:srgbClr val="504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00"/>
            <p:cNvSpPr/>
            <p:nvPr/>
          </p:nvSpPr>
          <p:spPr>
            <a:xfrm>
              <a:off x="6698600" y="2972500"/>
              <a:ext cx="49775" cy="48200"/>
            </a:xfrm>
            <a:custGeom>
              <a:avLst/>
              <a:gdLst/>
              <a:ahLst/>
              <a:cxnLst/>
              <a:rect l="l" t="t" r="r" b="b"/>
              <a:pathLst>
                <a:path w="1991" h="1928" extrusionOk="0">
                  <a:moveTo>
                    <a:pt x="988" y="0"/>
                  </a:moveTo>
                  <a:cubicBezTo>
                    <a:pt x="863" y="0"/>
                    <a:pt x="737" y="34"/>
                    <a:pt x="619" y="97"/>
                  </a:cubicBezTo>
                  <a:cubicBezTo>
                    <a:pt x="387" y="233"/>
                    <a:pt x="213" y="464"/>
                    <a:pt x="136" y="735"/>
                  </a:cubicBezTo>
                  <a:cubicBezTo>
                    <a:pt x="39" y="1064"/>
                    <a:pt x="1" y="1392"/>
                    <a:pt x="20" y="1740"/>
                  </a:cubicBezTo>
                  <a:cubicBezTo>
                    <a:pt x="20" y="1817"/>
                    <a:pt x="78" y="1875"/>
                    <a:pt x="155" y="1894"/>
                  </a:cubicBezTo>
                  <a:cubicBezTo>
                    <a:pt x="165" y="1897"/>
                    <a:pt x="175" y="1898"/>
                    <a:pt x="186" y="1898"/>
                  </a:cubicBezTo>
                  <a:cubicBezTo>
                    <a:pt x="252" y="1898"/>
                    <a:pt x="312" y="1846"/>
                    <a:pt x="329" y="1779"/>
                  </a:cubicBezTo>
                  <a:lnTo>
                    <a:pt x="348" y="1779"/>
                  </a:lnTo>
                  <a:cubicBezTo>
                    <a:pt x="387" y="1527"/>
                    <a:pt x="426" y="1276"/>
                    <a:pt x="484" y="1025"/>
                  </a:cubicBezTo>
                  <a:cubicBezTo>
                    <a:pt x="503" y="928"/>
                    <a:pt x="542" y="832"/>
                    <a:pt x="580" y="735"/>
                  </a:cubicBezTo>
                  <a:cubicBezTo>
                    <a:pt x="600" y="677"/>
                    <a:pt x="638" y="638"/>
                    <a:pt x="658" y="600"/>
                  </a:cubicBezTo>
                  <a:lnTo>
                    <a:pt x="696" y="561"/>
                  </a:lnTo>
                  <a:lnTo>
                    <a:pt x="716" y="542"/>
                  </a:lnTo>
                  <a:cubicBezTo>
                    <a:pt x="716" y="542"/>
                    <a:pt x="728" y="530"/>
                    <a:pt x="735" y="522"/>
                  </a:cubicBezTo>
                  <a:lnTo>
                    <a:pt x="735" y="522"/>
                  </a:lnTo>
                  <a:cubicBezTo>
                    <a:pt x="774" y="503"/>
                    <a:pt x="812" y="464"/>
                    <a:pt x="851" y="464"/>
                  </a:cubicBezTo>
                  <a:cubicBezTo>
                    <a:pt x="812" y="464"/>
                    <a:pt x="889" y="464"/>
                    <a:pt x="889" y="445"/>
                  </a:cubicBezTo>
                  <a:cubicBezTo>
                    <a:pt x="896" y="439"/>
                    <a:pt x="907" y="437"/>
                    <a:pt x="917" y="437"/>
                  </a:cubicBezTo>
                  <a:cubicBezTo>
                    <a:pt x="937" y="437"/>
                    <a:pt x="954" y="445"/>
                    <a:pt x="928" y="445"/>
                  </a:cubicBezTo>
                  <a:lnTo>
                    <a:pt x="1025" y="445"/>
                  </a:lnTo>
                  <a:lnTo>
                    <a:pt x="1063" y="464"/>
                  </a:lnTo>
                  <a:lnTo>
                    <a:pt x="1083" y="484"/>
                  </a:lnTo>
                  <a:cubicBezTo>
                    <a:pt x="1102" y="503"/>
                    <a:pt x="1121" y="503"/>
                    <a:pt x="1141" y="522"/>
                  </a:cubicBezTo>
                  <a:cubicBezTo>
                    <a:pt x="1146" y="528"/>
                    <a:pt x="1153" y="535"/>
                    <a:pt x="1160" y="542"/>
                  </a:cubicBezTo>
                  <a:cubicBezTo>
                    <a:pt x="1160" y="561"/>
                    <a:pt x="1179" y="580"/>
                    <a:pt x="1179" y="600"/>
                  </a:cubicBezTo>
                  <a:cubicBezTo>
                    <a:pt x="1179" y="619"/>
                    <a:pt x="1199" y="619"/>
                    <a:pt x="1199" y="638"/>
                  </a:cubicBezTo>
                  <a:cubicBezTo>
                    <a:pt x="1237" y="735"/>
                    <a:pt x="1257" y="832"/>
                    <a:pt x="1276" y="928"/>
                  </a:cubicBezTo>
                  <a:lnTo>
                    <a:pt x="1334" y="1160"/>
                  </a:lnTo>
                  <a:lnTo>
                    <a:pt x="1334" y="1257"/>
                  </a:lnTo>
                  <a:cubicBezTo>
                    <a:pt x="1334" y="1257"/>
                    <a:pt x="1345" y="1289"/>
                    <a:pt x="1342" y="1289"/>
                  </a:cubicBezTo>
                  <a:cubicBezTo>
                    <a:pt x="1341" y="1289"/>
                    <a:pt x="1339" y="1286"/>
                    <a:pt x="1334" y="1276"/>
                  </a:cubicBezTo>
                  <a:cubicBezTo>
                    <a:pt x="1334" y="1287"/>
                    <a:pt x="1334" y="1315"/>
                    <a:pt x="1334" y="1315"/>
                  </a:cubicBezTo>
                  <a:cubicBezTo>
                    <a:pt x="1353" y="1392"/>
                    <a:pt x="1353" y="1450"/>
                    <a:pt x="1353" y="1527"/>
                  </a:cubicBezTo>
                  <a:cubicBezTo>
                    <a:pt x="1353" y="1585"/>
                    <a:pt x="1373" y="1643"/>
                    <a:pt x="1373" y="1701"/>
                  </a:cubicBezTo>
                  <a:cubicBezTo>
                    <a:pt x="1411" y="1779"/>
                    <a:pt x="1469" y="1836"/>
                    <a:pt x="1527" y="1894"/>
                  </a:cubicBezTo>
                  <a:cubicBezTo>
                    <a:pt x="1571" y="1916"/>
                    <a:pt x="1617" y="1927"/>
                    <a:pt x="1663" y="1927"/>
                  </a:cubicBezTo>
                  <a:cubicBezTo>
                    <a:pt x="1739" y="1927"/>
                    <a:pt x="1815" y="1897"/>
                    <a:pt x="1875" y="1836"/>
                  </a:cubicBezTo>
                  <a:cubicBezTo>
                    <a:pt x="1972" y="1740"/>
                    <a:pt x="1991" y="1605"/>
                    <a:pt x="1952" y="1469"/>
                  </a:cubicBezTo>
                  <a:cubicBezTo>
                    <a:pt x="1933" y="1392"/>
                    <a:pt x="1933" y="1315"/>
                    <a:pt x="1914" y="1237"/>
                  </a:cubicBezTo>
                  <a:cubicBezTo>
                    <a:pt x="1875" y="1102"/>
                    <a:pt x="1836" y="948"/>
                    <a:pt x="1798" y="812"/>
                  </a:cubicBezTo>
                  <a:cubicBezTo>
                    <a:pt x="1720" y="542"/>
                    <a:pt x="1585" y="310"/>
                    <a:pt x="1392" y="136"/>
                  </a:cubicBezTo>
                  <a:cubicBezTo>
                    <a:pt x="1269" y="44"/>
                    <a:pt x="1129" y="0"/>
                    <a:pt x="9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00"/>
            <p:cNvSpPr/>
            <p:nvPr/>
          </p:nvSpPr>
          <p:spPr>
            <a:xfrm>
              <a:off x="6760925" y="2987275"/>
              <a:ext cx="23700" cy="55475"/>
            </a:xfrm>
            <a:custGeom>
              <a:avLst/>
              <a:gdLst/>
              <a:ahLst/>
              <a:cxnLst/>
              <a:rect l="l" t="t" r="r" b="b"/>
              <a:pathLst>
                <a:path w="948" h="2219" extrusionOk="0">
                  <a:moveTo>
                    <a:pt x="614" y="1"/>
                  </a:moveTo>
                  <a:cubicBezTo>
                    <a:pt x="584" y="1"/>
                    <a:pt x="553" y="9"/>
                    <a:pt x="522" y="28"/>
                  </a:cubicBezTo>
                  <a:cubicBezTo>
                    <a:pt x="445" y="86"/>
                    <a:pt x="464" y="163"/>
                    <a:pt x="464" y="260"/>
                  </a:cubicBezTo>
                  <a:cubicBezTo>
                    <a:pt x="503" y="415"/>
                    <a:pt x="522" y="588"/>
                    <a:pt x="522" y="743"/>
                  </a:cubicBezTo>
                  <a:cubicBezTo>
                    <a:pt x="522" y="898"/>
                    <a:pt x="503" y="1052"/>
                    <a:pt x="464" y="1207"/>
                  </a:cubicBezTo>
                  <a:cubicBezTo>
                    <a:pt x="426" y="1361"/>
                    <a:pt x="348" y="1516"/>
                    <a:pt x="271" y="1671"/>
                  </a:cubicBezTo>
                  <a:cubicBezTo>
                    <a:pt x="194" y="1806"/>
                    <a:pt x="0" y="1980"/>
                    <a:pt x="20" y="2134"/>
                  </a:cubicBezTo>
                  <a:cubicBezTo>
                    <a:pt x="20" y="2173"/>
                    <a:pt x="58" y="2212"/>
                    <a:pt x="97" y="2212"/>
                  </a:cubicBezTo>
                  <a:lnTo>
                    <a:pt x="78" y="2212"/>
                  </a:lnTo>
                  <a:cubicBezTo>
                    <a:pt x="96" y="2216"/>
                    <a:pt x="114" y="2218"/>
                    <a:pt x="133" y="2218"/>
                  </a:cubicBezTo>
                  <a:cubicBezTo>
                    <a:pt x="268" y="2218"/>
                    <a:pt x="398" y="2101"/>
                    <a:pt x="484" y="1999"/>
                  </a:cubicBezTo>
                  <a:cubicBezTo>
                    <a:pt x="599" y="1864"/>
                    <a:pt x="696" y="1729"/>
                    <a:pt x="754" y="1574"/>
                  </a:cubicBezTo>
                  <a:cubicBezTo>
                    <a:pt x="889" y="1265"/>
                    <a:pt x="947" y="917"/>
                    <a:pt x="909" y="588"/>
                  </a:cubicBezTo>
                  <a:cubicBezTo>
                    <a:pt x="909" y="415"/>
                    <a:pt x="851" y="241"/>
                    <a:pt x="773" y="105"/>
                  </a:cubicBezTo>
                  <a:cubicBezTo>
                    <a:pt x="734" y="40"/>
                    <a:pt x="677" y="1"/>
                    <a:pt x="6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00"/>
            <p:cNvSpPr/>
            <p:nvPr/>
          </p:nvSpPr>
          <p:spPr>
            <a:xfrm>
              <a:off x="6581700" y="3064900"/>
              <a:ext cx="25625" cy="21150"/>
            </a:xfrm>
            <a:custGeom>
              <a:avLst/>
              <a:gdLst/>
              <a:ahLst/>
              <a:cxnLst/>
              <a:rect l="l" t="t" r="r" b="b"/>
              <a:pathLst>
                <a:path w="1025" h="846" extrusionOk="0">
                  <a:moveTo>
                    <a:pt x="313" y="0"/>
                  </a:moveTo>
                  <a:cubicBezTo>
                    <a:pt x="224" y="0"/>
                    <a:pt x="135" y="40"/>
                    <a:pt x="77" y="112"/>
                  </a:cubicBezTo>
                  <a:cubicBezTo>
                    <a:pt x="0" y="208"/>
                    <a:pt x="0" y="343"/>
                    <a:pt x="58" y="459"/>
                  </a:cubicBezTo>
                  <a:cubicBezTo>
                    <a:pt x="97" y="517"/>
                    <a:pt x="155" y="575"/>
                    <a:pt x="232" y="614"/>
                  </a:cubicBezTo>
                  <a:cubicBezTo>
                    <a:pt x="271" y="633"/>
                    <a:pt x="309" y="672"/>
                    <a:pt x="367" y="691"/>
                  </a:cubicBezTo>
                  <a:lnTo>
                    <a:pt x="445" y="730"/>
                  </a:lnTo>
                  <a:cubicBezTo>
                    <a:pt x="483" y="769"/>
                    <a:pt x="522" y="788"/>
                    <a:pt x="560" y="807"/>
                  </a:cubicBezTo>
                  <a:cubicBezTo>
                    <a:pt x="599" y="807"/>
                    <a:pt x="618" y="827"/>
                    <a:pt x="657" y="846"/>
                  </a:cubicBezTo>
                  <a:lnTo>
                    <a:pt x="773" y="846"/>
                  </a:lnTo>
                  <a:cubicBezTo>
                    <a:pt x="812" y="846"/>
                    <a:pt x="870" y="827"/>
                    <a:pt x="889" y="807"/>
                  </a:cubicBezTo>
                  <a:cubicBezTo>
                    <a:pt x="928" y="788"/>
                    <a:pt x="947" y="769"/>
                    <a:pt x="966" y="749"/>
                  </a:cubicBezTo>
                  <a:cubicBezTo>
                    <a:pt x="1005" y="691"/>
                    <a:pt x="1024" y="595"/>
                    <a:pt x="1005" y="537"/>
                  </a:cubicBezTo>
                  <a:lnTo>
                    <a:pt x="1005" y="537"/>
                  </a:lnTo>
                  <a:lnTo>
                    <a:pt x="1024" y="556"/>
                  </a:lnTo>
                  <a:cubicBezTo>
                    <a:pt x="1024" y="517"/>
                    <a:pt x="1005" y="498"/>
                    <a:pt x="986" y="459"/>
                  </a:cubicBezTo>
                  <a:cubicBezTo>
                    <a:pt x="966" y="440"/>
                    <a:pt x="947" y="401"/>
                    <a:pt x="928" y="382"/>
                  </a:cubicBezTo>
                  <a:cubicBezTo>
                    <a:pt x="908" y="363"/>
                    <a:pt x="889" y="343"/>
                    <a:pt x="870" y="324"/>
                  </a:cubicBezTo>
                  <a:cubicBezTo>
                    <a:pt x="812" y="266"/>
                    <a:pt x="754" y="228"/>
                    <a:pt x="696" y="189"/>
                  </a:cubicBezTo>
                  <a:lnTo>
                    <a:pt x="541" y="92"/>
                  </a:lnTo>
                  <a:cubicBezTo>
                    <a:pt x="502" y="54"/>
                    <a:pt x="464" y="34"/>
                    <a:pt x="406" y="15"/>
                  </a:cubicBezTo>
                  <a:cubicBezTo>
                    <a:pt x="376" y="5"/>
                    <a:pt x="345"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00"/>
            <p:cNvSpPr/>
            <p:nvPr/>
          </p:nvSpPr>
          <p:spPr>
            <a:xfrm>
              <a:off x="6766225" y="2858975"/>
              <a:ext cx="23225" cy="52675"/>
            </a:xfrm>
            <a:custGeom>
              <a:avLst/>
              <a:gdLst/>
              <a:ahLst/>
              <a:cxnLst/>
              <a:rect l="l" t="t" r="r" b="b"/>
              <a:pathLst>
                <a:path w="929" h="2107" extrusionOk="0">
                  <a:moveTo>
                    <a:pt x="929" y="0"/>
                  </a:moveTo>
                  <a:cubicBezTo>
                    <a:pt x="339" y="533"/>
                    <a:pt x="12" y="1289"/>
                    <a:pt x="1" y="2068"/>
                  </a:cubicBezTo>
                  <a:lnTo>
                    <a:pt x="1" y="2068"/>
                  </a:lnTo>
                  <a:cubicBezTo>
                    <a:pt x="214" y="1778"/>
                    <a:pt x="426" y="1469"/>
                    <a:pt x="581" y="1160"/>
                  </a:cubicBezTo>
                  <a:cubicBezTo>
                    <a:pt x="793" y="793"/>
                    <a:pt x="909" y="406"/>
                    <a:pt x="929" y="0"/>
                  </a:cubicBezTo>
                  <a:close/>
                  <a:moveTo>
                    <a:pt x="1" y="2068"/>
                  </a:moveTo>
                  <a:lnTo>
                    <a:pt x="1" y="2068"/>
                  </a:lnTo>
                  <a:cubicBezTo>
                    <a:pt x="1" y="2068"/>
                    <a:pt x="1" y="2068"/>
                    <a:pt x="1" y="2068"/>
                  </a:cubicBezTo>
                  <a:lnTo>
                    <a:pt x="1" y="2107"/>
                  </a:lnTo>
                  <a:cubicBezTo>
                    <a:pt x="1" y="2094"/>
                    <a:pt x="1" y="2081"/>
                    <a:pt x="1" y="20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00"/>
            <p:cNvSpPr/>
            <p:nvPr/>
          </p:nvSpPr>
          <p:spPr>
            <a:xfrm>
              <a:off x="7338725" y="3549075"/>
              <a:ext cx="30950" cy="140175"/>
            </a:xfrm>
            <a:custGeom>
              <a:avLst/>
              <a:gdLst/>
              <a:ahLst/>
              <a:cxnLst/>
              <a:rect l="l" t="t" r="r" b="b"/>
              <a:pathLst>
                <a:path w="1238" h="5607" extrusionOk="0">
                  <a:moveTo>
                    <a:pt x="1090" y="0"/>
                  </a:moveTo>
                  <a:cubicBezTo>
                    <a:pt x="1045" y="0"/>
                    <a:pt x="998" y="22"/>
                    <a:pt x="967" y="69"/>
                  </a:cubicBezTo>
                  <a:cubicBezTo>
                    <a:pt x="735" y="436"/>
                    <a:pt x="696" y="958"/>
                    <a:pt x="599" y="1383"/>
                  </a:cubicBezTo>
                  <a:cubicBezTo>
                    <a:pt x="484" y="1866"/>
                    <a:pt x="387" y="2349"/>
                    <a:pt x="310" y="2852"/>
                  </a:cubicBezTo>
                  <a:cubicBezTo>
                    <a:pt x="155" y="3741"/>
                    <a:pt x="0" y="4688"/>
                    <a:pt x="310" y="5557"/>
                  </a:cubicBezTo>
                  <a:cubicBezTo>
                    <a:pt x="318" y="5591"/>
                    <a:pt x="345" y="5606"/>
                    <a:pt x="373" y="5606"/>
                  </a:cubicBezTo>
                  <a:cubicBezTo>
                    <a:pt x="408" y="5606"/>
                    <a:pt x="445" y="5581"/>
                    <a:pt x="445" y="5538"/>
                  </a:cubicBezTo>
                  <a:lnTo>
                    <a:pt x="406" y="5538"/>
                  </a:lnTo>
                  <a:cubicBezTo>
                    <a:pt x="368" y="4610"/>
                    <a:pt x="445" y="3683"/>
                    <a:pt x="657" y="2794"/>
                  </a:cubicBezTo>
                  <a:cubicBezTo>
                    <a:pt x="754" y="2349"/>
                    <a:pt x="831" y="1924"/>
                    <a:pt x="947" y="1480"/>
                  </a:cubicBezTo>
                  <a:cubicBezTo>
                    <a:pt x="1044" y="1055"/>
                    <a:pt x="1237" y="571"/>
                    <a:pt x="1218" y="127"/>
                  </a:cubicBezTo>
                  <a:cubicBezTo>
                    <a:pt x="1218" y="47"/>
                    <a:pt x="1156" y="0"/>
                    <a:pt x="10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4" name="Google Shape;2884;p100"/>
          <p:cNvGrpSpPr/>
          <p:nvPr/>
        </p:nvGrpSpPr>
        <p:grpSpPr>
          <a:xfrm>
            <a:off x="2661800" y="3432858"/>
            <a:ext cx="684185" cy="802142"/>
            <a:chOff x="7087500" y="2582500"/>
            <a:chExt cx="545950" cy="640075"/>
          </a:xfrm>
        </p:grpSpPr>
        <p:sp>
          <p:nvSpPr>
            <p:cNvPr id="2885" name="Google Shape;2885;p100"/>
            <p:cNvSpPr/>
            <p:nvPr/>
          </p:nvSpPr>
          <p:spPr>
            <a:xfrm>
              <a:off x="7366800" y="3068450"/>
              <a:ext cx="48750" cy="95450"/>
            </a:xfrm>
            <a:custGeom>
              <a:avLst/>
              <a:gdLst/>
              <a:ahLst/>
              <a:cxnLst/>
              <a:rect l="l" t="t" r="r" b="b"/>
              <a:pathLst>
                <a:path w="1950" h="3818" extrusionOk="0">
                  <a:moveTo>
                    <a:pt x="1737" y="0"/>
                  </a:moveTo>
                  <a:cubicBezTo>
                    <a:pt x="1681" y="0"/>
                    <a:pt x="1623" y="26"/>
                    <a:pt x="1583" y="86"/>
                  </a:cubicBezTo>
                  <a:cubicBezTo>
                    <a:pt x="1022" y="1187"/>
                    <a:pt x="559" y="2346"/>
                    <a:pt x="76" y="3467"/>
                  </a:cubicBezTo>
                  <a:cubicBezTo>
                    <a:pt x="1" y="3666"/>
                    <a:pt x="166" y="3817"/>
                    <a:pt x="325" y="3817"/>
                  </a:cubicBezTo>
                  <a:cubicBezTo>
                    <a:pt x="412" y="3817"/>
                    <a:pt x="498" y="3771"/>
                    <a:pt x="539" y="3661"/>
                  </a:cubicBezTo>
                  <a:cubicBezTo>
                    <a:pt x="1022" y="2520"/>
                    <a:pt x="1506" y="1400"/>
                    <a:pt x="1911" y="221"/>
                  </a:cubicBezTo>
                  <a:cubicBezTo>
                    <a:pt x="1949" y="94"/>
                    <a:pt x="1846" y="0"/>
                    <a:pt x="1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00"/>
            <p:cNvSpPr/>
            <p:nvPr/>
          </p:nvSpPr>
          <p:spPr>
            <a:xfrm>
              <a:off x="7330275" y="3160800"/>
              <a:ext cx="45675" cy="33200"/>
            </a:xfrm>
            <a:custGeom>
              <a:avLst/>
              <a:gdLst/>
              <a:ahLst/>
              <a:cxnLst/>
              <a:rect l="l" t="t" r="r" b="b"/>
              <a:pathLst>
                <a:path w="1827" h="1328" extrusionOk="0">
                  <a:moveTo>
                    <a:pt x="1575" y="276"/>
                  </a:moveTo>
                  <a:cubicBezTo>
                    <a:pt x="1575" y="285"/>
                    <a:pt x="1576" y="293"/>
                    <a:pt x="1577" y="300"/>
                  </a:cubicBezTo>
                  <a:lnTo>
                    <a:pt x="1577" y="300"/>
                  </a:lnTo>
                  <a:cubicBezTo>
                    <a:pt x="1570" y="301"/>
                    <a:pt x="1564" y="303"/>
                    <a:pt x="1560" y="307"/>
                  </a:cubicBezTo>
                  <a:lnTo>
                    <a:pt x="1560" y="307"/>
                  </a:lnTo>
                  <a:lnTo>
                    <a:pt x="1575" y="276"/>
                  </a:lnTo>
                  <a:close/>
                  <a:moveTo>
                    <a:pt x="1614" y="353"/>
                  </a:moveTo>
                  <a:cubicBezTo>
                    <a:pt x="1614" y="359"/>
                    <a:pt x="1616" y="362"/>
                    <a:pt x="1618" y="362"/>
                  </a:cubicBezTo>
                  <a:cubicBezTo>
                    <a:pt x="1622" y="362"/>
                    <a:pt x="1627" y="353"/>
                    <a:pt x="1614" y="353"/>
                  </a:cubicBezTo>
                  <a:close/>
                  <a:moveTo>
                    <a:pt x="1598" y="0"/>
                  </a:moveTo>
                  <a:cubicBezTo>
                    <a:pt x="1474" y="0"/>
                    <a:pt x="1363" y="43"/>
                    <a:pt x="1266" y="140"/>
                  </a:cubicBezTo>
                  <a:cubicBezTo>
                    <a:pt x="1150" y="218"/>
                    <a:pt x="1034" y="314"/>
                    <a:pt x="899" y="392"/>
                  </a:cubicBezTo>
                  <a:lnTo>
                    <a:pt x="532" y="662"/>
                  </a:lnTo>
                  <a:cubicBezTo>
                    <a:pt x="396" y="759"/>
                    <a:pt x="261" y="855"/>
                    <a:pt x="145" y="952"/>
                  </a:cubicBezTo>
                  <a:cubicBezTo>
                    <a:pt x="0" y="1113"/>
                    <a:pt x="124" y="1328"/>
                    <a:pt x="303" y="1328"/>
                  </a:cubicBezTo>
                  <a:cubicBezTo>
                    <a:pt x="339" y="1328"/>
                    <a:pt x="377" y="1319"/>
                    <a:pt x="416" y="1300"/>
                  </a:cubicBezTo>
                  <a:cubicBezTo>
                    <a:pt x="532" y="1223"/>
                    <a:pt x="648" y="1126"/>
                    <a:pt x="764" y="1029"/>
                  </a:cubicBezTo>
                  <a:lnTo>
                    <a:pt x="1073" y="778"/>
                  </a:lnTo>
                  <a:lnTo>
                    <a:pt x="1401" y="508"/>
                  </a:lnTo>
                  <a:cubicBezTo>
                    <a:pt x="1440" y="469"/>
                    <a:pt x="1498" y="411"/>
                    <a:pt x="1556" y="372"/>
                  </a:cubicBezTo>
                  <a:lnTo>
                    <a:pt x="1594" y="353"/>
                  </a:lnTo>
                  <a:cubicBezTo>
                    <a:pt x="1602" y="353"/>
                    <a:pt x="1609" y="350"/>
                    <a:pt x="1614" y="348"/>
                  </a:cubicBezTo>
                  <a:lnTo>
                    <a:pt x="1614" y="348"/>
                  </a:lnTo>
                  <a:lnTo>
                    <a:pt x="1614" y="353"/>
                  </a:lnTo>
                  <a:cubicBezTo>
                    <a:pt x="1620" y="347"/>
                    <a:pt x="1622" y="344"/>
                    <a:pt x="1622" y="344"/>
                  </a:cubicBezTo>
                  <a:lnTo>
                    <a:pt x="1622" y="344"/>
                  </a:lnTo>
                  <a:cubicBezTo>
                    <a:pt x="1621" y="344"/>
                    <a:pt x="1618" y="346"/>
                    <a:pt x="1614" y="348"/>
                  </a:cubicBezTo>
                  <a:lnTo>
                    <a:pt x="1614" y="348"/>
                  </a:lnTo>
                  <a:lnTo>
                    <a:pt x="1614" y="336"/>
                  </a:lnTo>
                  <a:lnTo>
                    <a:pt x="1614" y="336"/>
                  </a:lnTo>
                  <a:cubicBezTo>
                    <a:pt x="1616" y="336"/>
                    <a:pt x="1618" y="336"/>
                    <a:pt x="1621" y="336"/>
                  </a:cubicBezTo>
                  <a:cubicBezTo>
                    <a:pt x="1635" y="336"/>
                    <a:pt x="1652" y="334"/>
                    <a:pt x="1672" y="334"/>
                  </a:cubicBezTo>
                  <a:cubicBezTo>
                    <a:pt x="1826" y="295"/>
                    <a:pt x="1826" y="44"/>
                    <a:pt x="1672" y="5"/>
                  </a:cubicBezTo>
                  <a:cubicBezTo>
                    <a:pt x="1647" y="2"/>
                    <a:pt x="1622"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00"/>
            <p:cNvSpPr/>
            <p:nvPr/>
          </p:nvSpPr>
          <p:spPr>
            <a:xfrm>
              <a:off x="7341150" y="3159450"/>
              <a:ext cx="38550" cy="63125"/>
            </a:xfrm>
            <a:custGeom>
              <a:avLst/>
              <a:gdLst/>
              <a:ahLst/>
              <a:cxnLst/>
              <a:rect l="l" t="t" r="r" b="b"/>
              <a:pathLst>
                <a:path w="1542" h="2525" extrusionOk="0">
                  <a:moveTo>
                    <a:pt x="1448" y="0"/>
                  </a:moveTo>
                  <a:cubicBezTo>
                    <a:pt x="1434" y="0"/>
                    <a:pt x="1420" y="6"/>
                    <a:pt x="1411" y="21"/>
                  </a:cubicBezTo>
                  <a:cubicBezTo>
                    <a:pt x="1372" y="59"/>
                    <a:pt x="1314" y="98"/>
                    <a:pt x="1275" y="136"/>
                  </a:cubicBezTo>
                  <a:cubicBezTo>
                    <a:pt x="1237" y="175"/>
                    <a:pt x="1217" y="214"/>
                    <a:pt x="1179" y="272"/>
                  </a:cubicBezTo>
                  <a:cubicBezTo>
                    <a:pt x="1121" y="368"/>
                    <a:pt x="1063" y="446"/>
                    <a:pt x="1005" y="523"/>
                  </a:cubicBezTo>
                  <a:cubicBezTo>
                    <a:pt x="870" y="716"/>
                    <a:pt x="754" y="929"/>
                    <a:pt x="638" y="1122"/>
                  </a:cubicBezTo>
                  <a:lnTo>
                    <a:pt x="309" y="1702"/>
                  </a:lnTo>
                  <a:cubicBezTo>
                    <a:pt x="155" y="1895"/>
                    <a:pt x="58" y="2108"/>
                    <a:pt x="0" y="2339"/>
                  </a:cubicBezTo>
                  <a:cubicBezTo>
                    <a:pt x="0" y="2417"/>
                    <a:pt x="39" y="2475"/>
                    <a:pt x="116" y="2513"/>
                  </a:cubicBezTo>
                  <a:cubicBezTo>
                    <a:pt x="144" y="2520"/>
                    <a:pt x="173" y="2525"/>
                    <a:pt x="200" y="2525"/>
                  </a:cubicBezTo>
                  <a:cubicBezTo>
                    <a:pt x="247" y="2525"/>
                    <a:pt x="292" y="2511"/>
                    <a:pt x="329" y="2475"/>
                  </a:cubicBezTo>
                  <a:cubicBezTo>
                    <a:pt x="425" y="2378"/>
                    <a:pt x="483" y="2281"/>
                    <a:pt x="522" y="2166"/>
                  </a:cubicBezTo>
                  <a:lnTo>
                    <a:pt x="676" y="1895"/>
                  </a:lnTo>
                  <a:lnTo>
                    <a:pt x="986" y="1296"/>
                  </a:lnTo>
                  <a:cubicBezTo>
                    <a:pt x="1102" y="1103"/>
                    <a:pt x="1198" y="909"/>
                    <a:pt x="1295" y="697"/>
                  </a:cubicBezTo>
                  <a:cubicBezTo>
                    <a:pt x="1333" y="600"/>
                    <a:pt x="1372" y="504"/>
                    <a:pt x="1430" y="407"/>
                  </a:cubicBezTo>
                  <a:cubicBezTo>
                    <a:pt x="1449" y="368"/>
                    <a:pt x="1469" y="310"/>
                    <a:pt x="1488" y="252"/>
                  </a:cubicBezTo>
                  <a:cubicBezTo>
                    <a:pt x="1507" y="194"/>
                    <a:pt x="1507" y="156"/>
                    <a:pt x="1527" y="98"/>
                  </a:cubicBezTo>
                  <a:cubicBezTo>
                    <a:pt x="1541" y="54"/>
                    <a:pt x="1490" y="0"/>
                    <a:pt x="1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00"/>
            <p:cNvSpPr/>
            <p:nvPr/>
          </p:nvSpPr>
          <p:spPr>
            <a:xfrm>
              <a:off x="7371125" y="3164650"/>
              <a:ext cx="23175" cy="39950"/>
            </a:xfrm>
            <a:custGeom>
              <a:avLst/>
              <a:gdLst/>
              <a:ahLst/>
              <a:cxnLst/>
              <a:rect l="l" t="t" r="r" b="b"/>
              <a:pathLst>
                <a:path w="927" h="1598" extrusionOk="0">
                  <a:moveTo>
                    <a:pt x="171" y="1"/>
                  </a:moveTo>
                  <a:cubicBezTo>
                    <a:pt x="79" y="1"/>
                    <a:pt x="0" y="100"/>
                    <a:pt x="57" y="199"/>
                  </a:cubicBezTo>
                  <a:cubicBezTo>
                    <a:pt x="115" y="296"/>
                    <a:pt x="173" y="392"/>
                    <a:pt x="212" y="508"/>
                  </a:cubicBezTo>
                  <a:cubicBezTo>
                    <a:pt x="270" y="586"/>
                    <a:pt x="308" y="682"/>
                    <a:pt x="347" y="779"/>
                  </a:cubicBezTo>
                  <a:cubicBezTo>
                    <a:pt x="386" y="895"/>
                    <a:pt x="405" y="991"/>
                    <a:pt x="444" y="1107"/>
                  </a:cubicBezTo>
                  <a:cubicBezTo>
                    <a:pt x="444" y="1165"/>
                    <a:pt x="463" y="1204"/>
                    <a:pt x="482" y="1262"/>
                  </a:cubicBezTo>
                  <a:cubicBezTo>
                    <a:pt x="482" y="1281"/>
                    <a:pt x="482" y="1301"/>
                    <a:pt x="482" y="1301"/>
                  </a:cubicBezTo>
                  <a:cubicBezTo>
                    <a:pt x="463" y="1339"/>
                    <a:pt x="482" y="1397"/>
                    <a:pt x="482" y="1436"/>
                  </a:cubicBezTo>
                  <a:cubicBezTo>
                    <a:pt x="516" y="1547"/>
                    <a:pt x="608" y="1598"/>
                    <a:pt x="699" y="1598"/>
                  </a:cubicBezTo>
                  <a:cubicBezTo>
                    <a:pt x="813" y="1598"/>
                    <a:pt x="927" y="1518"/>
                    <a:pt x="927" y="1378"/>
                  </a:cubicBezTo>
                  <a:cubicBezTo>
                    <a:pt x="927" y="1301"/>
                    <a:pt x="907" y="1223"/>
                    <a:pt x="888" y="1165"/>
                  </a:cubicBezTo>
                  <a:cubicBezTo>
                    <a:pt x="888" y="1107"/>
                    <a:pt x="869" y="1049"/>
                    <a:pt x="849" y="991"/>
                  </a:cubicBezTo>
                  <a:cubicBezTo>
                    <a:pt x="811" y="856"/>
                    <a:pt x="753" y="740"/>
                    <a:pt x="695" y="624"/>
                  </a:cubicBezTo>
                  <a:cubicBezTo>
                    <a:pt x="656" y="528"/>
                    <a:pt x="598" y="412"/>
                    <a:pt x="521" y="334"/>
                  </a:cubicBezTo>
                  <a:cubicBezTo>
                    <a:pt x="444" y="218"/>
                    <a:pt x="366" y="122"/>
                    <a:pt x="270" y="44"/>
                  </a:cubicBezTo>
                  <a:cubicBezTo>
                    <a:pt x="239" y="14"/>
                    <a:pt x="204"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00"/>
            <p:cNvSpPr/>
            <p:nvPr/>
          </p:nvSpPr>
          <p:spPr>
            <a:xfrm>
              <a:off x="7324250" y="3072725"/>
              <a:ext cx="62200" cy="100925"/>
            </a:xfrm>
            <a:custGeom>
              <a:avLst/>
              <a:gdLst/>
              <a:ahLst/>
              <a:cxnLst/>
              <a:rect l="l" t="t" r="r" b="b"/>
              <a:pathLst>
                <a:path w="2488" h="4037" extrusionOk="0">
                  <a:moveTo>
                    <a:pt x="2306" y="1"/>
                  </a:moveTo>
                  <a:cubicBezTo>
                    <a:pt x="2266" y="1"/>
                    <a:pt x="2227" y="21"/>
                    <a:pt x="2203" y="69"/>
                  </a:cubicBezTo>
                  <a:cubicBezTo>
                    <a:pt x="1778" y="630"/>
                    <a:pt x="1391" y="1229"/>
                    <a:pt x="1043" y="1847"/>
                  </a:cubicBezTo>
                  <a:cubicBezTo>
                    <a:pt x="676" y="2446"/>
                    <a:pt x="348" y="3064"/>
                    <a:pt x="77" y="3721"/>
                  </a:cubicBezTo>
                  <a:cubicBezTo>
                    <a:pt x="0" y="3900"/>
                    <a:pt x="160" y="4036"/>
                    <a:pt x="315" y="4036"/>
                  </a:cubicBezTo>
                  <a:cubicBezTo>
                    <a:pt x="396" y="4036"/>
                    <a:pt x="475" y="4000"/>
                    <a:pt x="521" y="3915"/>
                  </a:cubicBezTo>
                  <a:cubicBezTo>
                    <a:pt x="869" y="3316"/>
                    <a:pt x="1140" y="2659"/>
                    <a:pt x="1468" y="2060"/>
                  </a:cubicBezTo>
                  <a:cubicBezTo>
                    <a:pt x="1778" y="1441"/>
                    <a:pt x="2106" y="823"/>
                    <a:pt x="2435" y="204"/>
                  </a:cubicBezTo>
                  <a:cubicBezTo>
                    <a:pt x="2488" y="98"/>
                    <a:pt x="2395"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00"/>
            <p:cNvSpPr/>
            <p:nvPr/>
          </p:nvSpPr>
          <p:spPr>
            <a:xfrm>
              <a:off x="7265300" y="3161875"/>
              <a:ext cx="69100" cy="13250"/>
            </a:xfrm>
            <a:custGeom>
              <a:avLst/>
              <a:gdLst/>
              <a:ahLst/>
              <a:cxnLst/>
              <a:rect l="l" t="t" r="r" b="b"/>
              <a:pathLst>
                <a:path w="2764" h="530" extrusionOk="0">
                  <a:moveTo>
                    <a:pt x="566" y="0"/>
                  </a:moveTo>
                  <a:cubicBezTo>
                    <a:pt x="418" y="0"/>
                    <a:pt x="273" y="21"/>
                    <a:pt x="135" y="59"/>
                  </a:cubicBezTo>
                  <a:cubicBezTo>
                    <a:pt x="0" y="155"/>
                    <a:pt x="0" y="349"/>
                    <a:pt x="135" y="445"/>
                  </a:cubicBezTo>
                  <a:cubicBezTo>
                    <a:pt x="298" y="504"/>
                    <a:pt x="471" y="530"/>
                    <a:pt x="648" y="530"/>
                  </a:cubicBezTo>
                  <a:cubicBezTo>
                    <a:pt x="702" y="530"/>
                    <a:pt x="757" y="527"/>
                    <a:pt x="812" y="523"/>
                  </a:cubicBezTo>
                  <a:cubicBezTo>
                    <a:pt x="1024" y="523"/>
                    <a:pt x="1237" y="523"/>
                    <a:pt x="1449" y="503"/>
                  </a:cubicBezTo>
                  <a:cubicBezTo>
                    <a:pt x="1662" y="484"/>
                    <a:pt x="1875" y="484"/>
                    <a:pt x="2087" y="465"/>
                  </a:cubicBezTo>
                  <a:cubicBezTo>
                    <a:pt x="2203" y="445"/>
                    <a:pt x="2300" y="426"/>
                    <a:pt x="2416" y="407"/>
                  </a:cubicBezTo>
                  <a:cubicBezTo>
                    <a:pt x="2454" y="387"/>
                    <a:pt x="2512" y="387"/>
                    <a:pt x="2551" y="387"/>
                  </a:cubicBezTo>
                  <a:cubicBezTo>
                    <a:pt x="2592" y="360"/>
                    <a:pt x="2623" y="332"/>
                    <a:pt x="2652" y="298"/>
                  </a:cubicBezTo>
                  <a:lnTo>
                    <a:pt x="2652" y="298"/>
                  </a:lnTo>
                  <a:lnTo>
                    <a:pt x="2667" y="291"/>
                  </a:lnTo>
                  <a:cubicBezTo>
                    <a:pt x="2744" y="252"/>
                    <a:pt x="2763" y="136"/>
                    <a:pt x="2667" y="117"/>
                  </a:cubicBezTo>
                  <a:cubicBezTo>
                    <a:pt x="2648" y="97"/>
                    <a:pt x="2609" y="97"/>
                    <a:pt x="2590" y="78"/>
                  </a:cubicBezTo>
                  <a:cubicBezTo>
                    <a:pt x="2570" y="59"/>
                    <a:pt x="2532" y="39"/>
                    <a:pt x="2512" y="39"/>
                  </a:cubicBezTo>
                  <a:lnTo>
                    <a:pt x="1430" y="39"/>
                  </a:lnTo>
                  <a:cubicBezTo>
                    <a:pt x="1218" y="39"/>
                    <a:pt x="1024" y="39"/>
                    <a:pt x="812" y="20"/>
                  </a:cubicBezTo>
                  <a:cubicBezTo>
                    <a:pt x="730" y="6"/>
                    <a:pt x="647" y="0"/>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00"/>
            <p:cNvSpPr/>
            <p:nvPr/>
          </p:nvSpPr>
          <p:spPr>
            <a:xfrm>
              <a:off x="7265775" y="3165175"/>
              <a:ext cx="68350" cy="33625"/>
            </a:xfrm>
            <a:custGeom>
              <a:avLst/>
              <a:gdLst/>
              <a:ahLst/>
              <a:cxnLst/>
              <a:rect l="l" t="t" r="r" b="b"/>
              <a:pathLst>
                <a:path w="2734" h="1345" extrusionOk="0">
                  <a:moveTo>
                    <a:pt x="2494" y="0"/>
                  </a:moveTo>
                  <a:cubicBezTo>
                    <a:pt x="2481" y="0"/>
                    <a:pt x="2468" y="1"/>
                    <a:pt x="2455" y="4"/>
                  </a:cubicBezTo>
                  <a:cubicBezTo>
                    <a:pt x="2068" y="139"/>
                    <a:pt x="1682" y="275"/>
                    <a:pt x="1295" y="429"/>
                  </a:cubicBezTo>
                  <a:cubicBezTo>
                    <a:pt x="909" y="584"/>
                    <a:pt x="503" y="719"/>
                    <a:pt x="136" y="912"/>
                  </a:cubicBezTo>
                  <a:cubicBezTo>
                    <a:pt x="58" y="951"/>
                    <a:pt x="20" y="1028"/>
                    <a:pt x="20" y="1106"/>
                  </a:cubicBezTo>
                  <a:cubicBezTo>
                    <a:pt x="0" y="1164"/>
                    <a:pt x="39" y="1241"/>
                    <a:pt x="78" y="1280"/>
                  </a:cubicBezTo>
                  <a:cubicBezTo>
                    <a:pt x="121" y="1323"/>
                    <a:pt x="186" y="1345"/>
                    <a:pt x="249" y="1345"/>
                  </a:cubicBezTo>
                  <a:cubicBezTo>
                    <a:pt x="270" y="1345"/>
                    <a:pt x="290" y="1342"/>
                    <a:pt x="310" y="1337"/>
                  </a:cubicBezTo>
                  <a:cubicBezTo>
                    <a:pt x="715" y="1183"/>
                    <a:pt x="1083" y="1009"/>
                    <a:pt x="1469" y="854"/>
                  </a:cubicBezTo>
                  <a:cubicBezTo>
                    <a:pt x="1856" y="700"/>
                    <a:pt x="2223" y="507"/>
                    <a:pt x="2590" y="313"/>
                  </a:cubicBezTo>
                  <a:cubicBezTo>
                    <a:pt x="2734" y="223"/>
                    <a:pt x="2660" y="0"/>
                    <a:pt x="2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00"/>
            <p:cNvSpPr/>
            <p:nvPr/>
          </p:nvSpPr>
          <p:spPr>
            <a:xfrm>
              <a:off x="7289925" y="3171675"/>
              <a:ext cx="47850" cy="49075"/>
            </a:xfrm>
            <a:custGeom>
              <a:avLst/>
              <a:gdLst/>
              <a:ahLst/>
              <a:cxnLst/>
              <a:rect l="l" t="t" r="r" b="b"/>
              <a:pathLst>
                <a:path w="1914" h="1963" extrusionOk="0">
                  <a:moveTo>
                    <a:pt x="1721" y="0"/>
                  </a:moveTo>
                  <a:cubicBezTo>
                    <a:pt x="1688" y="0"/>
                    <a:pt x="1654" y="11"/>
                    <a:pt x="1624" y="34"/>
                  </a:cubicBezTo>
                  <a:lnTo>
                    <a:pt x="1643" y="34"/>
                  </a:lnTo>
                  <a:cubicBezTo>
                    <a:pt x="1295" y="208"/>
                    <a:pt x="967" y="440"/>
                    <a:pt x="696" y="730"/>
                  </a:cubicBezTo>
                  <a:cubicBezTo>
                    <a:pt x="561" y="865"/>
                    <a:pt x="426" y="1020"/>
                    <a:pt x="310" y="1174"/>
                  </a:cubicBezTo>
                  <a:cubicBezTo>
                    <a:pt x="252" y="1251"/>
                    <a:pt x="194" y="1329"/>
                    <a:pt x="155" y="1406"/>
                  </a:cubicBezTo>
                  <a:cubicBezTo>
                    <a:pt x="78" y="1503"/>
                    <a:pt x="20" y="1619"/>
                    <a:pt x="1" y="1735"/>
                  </a:cubicBezTo>
                  <a:cubicBezTo>
                    <a:pt x="1" y="1865"/>
                    <a:pt x="109" y="1963"/>
                    <a:pt x="229" y="1963"/>
                  </a:cubicBezTo>
                  <a:cubicBezTo>
                    <a:pt x="269" y="1963"/>
                    <a:pt x="310" y="1952"/>
                    <a:pt x="348" y="1928"/>
                  </a:cubicBezTo>
                  <a:cubicBezTo>
                    <a:pt x="445" y="1870"/>
                    <a:pt x="503" y="1773"/>
                    <a:pt x="561" y="1677"/>
                  </a:cubicBezTo>
                  <a:cubicBezTo>
                    <a:pt x="619" y="1599"/>
                    <a:pt x="658" y="1522"/>
                    <a:pt x="716" y="1445"/>
                  </a:cubicBezTo>
                  <a:cubicBezTo>
                    <a:pt x="774" y="1367"/>
                    <a:pt x="793" y="1329"/>
                    <a:pt x="870" y="1271"/>
                  </a:cubicBezTo>
                  <a:cubicBezTo>
                    <a:pt x="928" y="1193"/>
                    <a:pt x="986" y="1116"/>
                    <a:pt x="1044" y="1058"/>
                  </a:cubicBezTo>
                  <a:cubicBezTo>
                    <a:pt x="1295" y="788"/>
                    <a:pt x="1566" y="536"/>
                    <a:pt x="1856" y="305"/>
                  </a:cubicBezTo>
                  <a:cubicBezTo>
                    <a:pt x="1914" y="247"/>
                    <a:pt x="1914" y="131"/>
                    <a:pt x="1856" y="73"/>
                  </a:cubicBezTo>
                  <a:cubicBezTo>
                    <a:pt x="1821" y="26"/>
                    <a:pt x="1771" y="0"/>
                    <a:pt x="1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00"/>
            <p:cNvSpPr/>
            <p:nvPr/>
          </p:nvSpPr>
          <p:spPr>
            <a:xfrm>
              <a:off x="7335825" y="3018400"/>
              <a:ext cx="59450" cy="60000"/>
            </a:xfrm>
            <a:custGeom>
              <a:avLst/>
              <a:gdLst/>
              <a:ahLst/>
              <a:cxnLst/>
              <a:rect l="l" t="t" r="r" b="b"/>
              <a:pathLst>
                <a:path w="2378" h="2400" extrusionOk="0">
                  <a:moveTo>
                    <a:pt x="2165" y="0"/>
                  </a:moveTo>
                  <a:lnTo>
                    <a:pt x="0" y="213"/>
                  </a:lnTo>
                  <a:cubicBezTo>
                    <a:pt x="290" y="464"/>
                    <a:pt x="484" y="812"/>
                    <a:pt x="600" y="1179"/>
                  </a:cubicBezTo>
                  <a:cubicBezTo>
                    <a:pt x="696" y="1546"/>
                    <a:pt x="889" y="1894"/>
                    <a:pt x="1160" y="2165"/>
                  </a:cubicBezTo>
                  <a:cubicBezTo>
                    <a:pt x="1320" y="2314"/>
                    <a:pt x="1545" y="2399"/>
                    <a:pt x="1757" y="2399"/>
                  </a:cubicBezTo>
                  <a:cubicBezTo>
                    <a:pt x="1929" y="2399"/>
                    <a:pt x="2091" y="2344"/>
                    <a:pt x="2203" y="2223"/>
                  </a:cubicBezTo>
                  <a:cubicBezTo>
                    <a:pt x="2203" y="2223"/>
                    <a:pt x="2281" y="2126"/>
                    <a:pt x="2358" y="1469"/>
                  </a:cubicBezTo>
                  <a:cubicBezTo>
                    <a:pt x="2377" y="967"/>
                    <a:pt x="2300" y="464"/>
                    <a:pt x="2165"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00"/>
            <p:cNvSpPr/>
            <p:nvPr/>
          </p:nvSpPr>
          <p:spPr>
            <a:xfrm>
              <a:off x="7087500" y="2582500"/>
              <a:ext cx="93275" cy="97625"/>
            </a:xfrm>
            <a:custGeom>
              <a:avLst/>
              <a:gdLst/>
              <a:ahLst/>
              <a:cxnLst/>
              <a:rect l="l" t="t" r="r" b="b"/>
              <a:pathLst>
                <a:path w="3731" h="3905" extrusionOk="0">
                  <a:moveTo>
                    <a:pt x="1978" y="1"/>
                  </a:moveTo>
                  <a:cubicBezTo>
                    <a:pt x="1708" y="1"/>
                    <a:pt x="1409" y="90"/>
                    <a:pt x="1160" y="199"/>
                  </a:cubicBezTo>
                  <a:cubicBezTo>
                    <a:pt x="832" y="315"/>
                    <a:pt x="542" y="508"/>
                    <a:pt x="291" y="760"/>
                  </a:cubicBezTo>
                  <a:cubicBezTo>
                    <a:pt x="59" y="1011"/>
                    <a:pt x="1" y="1417"/>
                    <a:pt x="175" y="1726"/>
                  </a:cubicBezTo>
                  <a:cubicBezTo>
                    <a:pt x="329" y="1900"/>
                    <a:pt x="522" y="2035"/>
                    <a:pt x="716" y="2151"/>
                  </a:cubicBezTo>
                  <a:cubicBezTo>
                    <a:pt x="928" y="2267"/>
                    <a:pt x="1044" y="2518"/>
                    <a:pt x="1006" y="2750"/>
                  </a:cubicBezTo>
                  <a:cubicBezTo>
                    <a:pt x="928" y="2924"/>
                    <a:pt x="716" y="3020"/>
                    <a:pt x="619" y="3194"/>
                  </a:cubicBezTo>
                  <a:cubicBezTo>
                    <a:pt x="484" y="3465"/>
                    <a:pt x="716" y="3793"/>
                    <a:pt x="1006" y="3890"/>
                  </a:cubicBezTo>
                  <a:cubicBezTo>
                    <a:pt x="1078" y="3900"/>
                    <a:pt x="1152" y="3905"/>
                    <a:pt x="1226" y="3905"/>
                  </a:cubicBezTo>
                  <a:cubicBezTo>
                    <a:pt x="1448" y="3905"/>
                    <a:pt x="1672" y="3861"/>
                    <a:pt x="1875" y="3774"/>
                  </a:cubicBezTo>
                  <a:lnTo>
                    <a:pt x="1875" y="3793"/>
                  </a:lnTo>
                  <a:lnTo>
                    <a:pt x="3730" y="2866"/>
                  </a:lnTo>
                  <a:cubicBezTo>
                    <a:pt x="3730" y="2595"/>
                    <a:pt x="3614" y="2325"/>
                    <a:pt x="3382" y="2151"/>
                  </a:cubicBezTo>
                  <a:cubicBezTo>
                    <a:pt x="2977" y="1880"/>
                    <a:pt x="2803" y="1320"/>
                    <a:pt x="2725" y="837"/>
                  </a:cubicBezTo>
                  <a:cubicBezTo>
                    <a:pt x="2706" y="644"/>
                    <a:pt x="2667" y="470"/>
                    <a:pt x="2590" y="296"/>
                  </a:cubicBezTo>
                  <a:cubicBezTo>
                    <a:pt x="2459" y="80"/>
                    <a:pt x="2232" y="1"/>
                    <a:pt x="1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00"/>
            <p:cNvSpPr/>
            <p:nvPr/>
          </p:nvSpPr>
          <p:spPr>
            <a:xfrm>
              <a:off x="7112625" y="2693750"/>
              <a:ext cx="71050" cy="111875"/>
            </a:xfrm>
            <a:custGeom>
              <a:avLst/>
              <a:gdLst/>
              <a:ahLst/>
              <a:cxnLst/>
              <a:rect l="l" t="t" r="r" b="b"/>
              <a:pathLst>
                <a:path w="2842" h="4475" extrusionOk="0">
                  <a:moveTo>
                    <a:pt x="2319" y="0"/>
                  </a:moveTo>
                  <a:lnTo>
                    <a:pt x="909" y="20"/>
                  </a:lnTo>
                  <a:cubicBezTo>
                    <a:pt x="1334" y="638"/>
                    <a:pt x="793" y="1469"/>
                    <a:pt x="232" y="1972"/>
                  </a:cubicBezTo>
                  <a:cubicBezTo>
                    <a:pt x="117" y="2049"/>
                    <a:pt x="59" y="2145"/>
                    <a:pt x="20" y="2261"/>
                  </a:cubicBezTo>
                  <a:cubicBezTo>
                    <a:pt x="1" y="2513"/>
                    <a:pt x="290" y="2629"/>
                    <a:pt x="522" y="2667"/>
                  </a:cubicBezTo>
                  <a:cubicBezTo>
                    <a:pt x="754" y="2687"/>
                    <a:pt x="1044" y="2687"/>
                    <a:pt x="1141" y="2899"/>
                  </a:cubicBezTo>
                  <a:cubicBezTo>
                    <a:pt x="1353" y="3266"/>
                    <a:pt x="735" y="3614"/>
                    <a:pt x="735" y="4020"/>
                  </a:cubicBezTo>
                  <a:cubicBezTo>
                    <a:pt x="735" y="4297"/>
                    <a:pt x="1003" y="4475"/>
                    <a:pt x="1276" y="4475"/>
                  </a:cubicBezTo>
                  <a:cubicBezTo>
                    <a:pt x="1384" y="4475"/>
                    <a:pt x="1492" y="4447"/>
                    <a:pt x="1585" y="4387"/>
                  </a:cubicBezTo>
                  <a:cubicBezTo>
                    <a:pt x="1894" y="4194"/>
                    <a:pt x="2010" y="3788"/>
                    <a:pt x="2030" y="3421"/>
                  </a:cubicBezTo>
                  <a:cubicBezTo>
                    <a:pt x="2030" y="3034"/>
                    <a:pt x="2049" y="2667"/>
                    <a:pt x="2107" y="2300"/>
                  </a:cubicBezTo>
                  <a:cubicBezTo>
                    <a:pt x="2242" y="1875"/>
                    <a:pt x="2532" y="1527"/>
                    <a:pt x="2687" y="1121"/>
                  </a:cubicBezTo>
                  <a:cubicBezTo>
                    <a:pt x="2841" y="715"/>
                    <a:pt x="2745" y="136"/>
                    <a:pt x="2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00"/>
            <p:cNvSpPr/>
            <p:nvPr/>
          </p:nvSpPr>
          <p:spPr>
            <a:xfrm>
              <a:off x="7204425" y="2830425"/>
              <a:ext cx="266200" cy="203825"/>
            </a:xfrm>
            <a:custGeom>
              <a:avLst/>
              <a:gdLst/>
              <a:ahLst/>
              <a:cxnLst/>
              <a:rect l="l" t="t" r="r" b="b"/>
              <a:pathLst>
                <a:path w="10648" h="8153" extrusionOk="0">
                  <a:moveTo>
                    <a:pt x="4876" y="1"/>
                  </a:moveTo>
                  <a:cubicBezTo>
                    <a:pt x="4578" y="1"/>
                    <a:pt x="4278" y="38"/>
                    <a:pt x="3981" y="118"/>
                  </a:cubicBezTo>
                  <a:lnTo>
                    <a:pt x="0" y="1645"/>
                  </a:lnTo>
                  <a:cubicBezTo>
                    <a:pt x="116" y="2901"/>
                    <a:pt x="232" y="4157"/>
                    <a:pt x="657" y="5317"/>
                  </a:cubicBezTo>
                  <a:cubicBezTo>
                    <a:pt x="1102" y="6495"/>
                    <a:pt x="1894" y="7597"/>
                    <a:pt x="3015" y="8119"/>
                  </a:cubicBezTo>
                  <a:cubicBezTo>
                    <a:pt x="2899" y="7635"/>
                    <a:pt x="2744" y="7191"/>
                    <a:pt x="2512" y="6766"/>
                  </a:cubicBezTo>
                  <a:lnTo>
                    <a:pt x="2512" y="6766"/>
                  </a:lnTo>
                  <a:cubicBezTo>
                    <a:pt x="3768" y="7462"/>
                    <a:pt x="5160" y="8022"/>
                    <a:pt x="6590" y="8138"/>
                  </a:cubicBezTo>
                  <a:cubicBezTo>
                    <a:pt x="6739" y="8148"/>
                    <a:pt x="6888" y="8153"/>
                    <a:pt x="7038" y="8153"/>
                  </a:cubicBezTo>
                  <a:cubicBezTo>
                    <a:pt x="8348" y="8153"/>
                    <a:pt x="9677" y="7768"/>
                    <a:pt x="10648" y="6901"/>
                  </a:cubicBezTo>
                  <a:cubicBezTo>
                    <a:pt x="10203" y="5181"/>
                    <a:pt x="9720" y="3423"/>
                    <a:pt x="8619" y="2031"/>
                  </a:cubicBezTo>
                  <a:cubicBezTo>
                    <a:pt x="7723" y="864"/>
                    <a:pt x="6312" y="1"/>
                    <a:pt x="4876"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00"/>
            <p:cNvSpPr/>
            <p:nvPr/>
          </p:nvSpPr>
          <p:spPr>
            <a:xfrm>
              <a:off x="7425200" y="2724450"/>
              <a:ext cx="208250" cy="283350"/>
            </a:xfrm>
            <a:custGeom>
              <a:avLst/>
              <a:gdLst/>
              <a:ahLst/>
              <a:cxnLst/>
              <a:rect l="l" t="t" r="r" b="b"/>
              <a:pathLst>
                <a:path w="8330" h="11334" extrusionOk="0">
                  <a:moveTo>
                    <a:pt x="3487" y="0"/>
                  </a:moveTo>
                  <a:cubicBezTo>
                    <a:pt x="2976" y="0"/>
                    <a:pt x="2226" y="902"/>
                    <a:pt x="1875" y="1517"/>
                  </a:cubicBezTo>
                  <a:cubicBezTo>
                    <a:pt x="1508" y="2212"/>
                    <a:pt x="1237" y="2947"/>
                    <a:pt x="1083" y="3720"/>
                  </a:cubicBezTo>
                  <a:cubicBezTo>
                    <a:pt x="715" y="5111"/>
                    <a:pt x="348" y="6502"/>
                    <a:pt x="0" y="7894"/>
                  </a:cubicBezTo>
                  <a:lnTo>
                    <a:pt x="1662" y="11333"/>
                  </a:lnTo>
                  <a:cubicBezTo>
                    <a:pt x="3653" y="11275"/>
                    <a:pt x="5778" y="11217"/>
                    <a:pt x="7518" y="10213"/>
                  </a:cubicBezTo>
                  <a:cubicBezTo>
                    <a:pt x="7846" y="10019"/>
                    <a:pt x="8329" y="9401"/>
                    <a:pt x="7885" y="9362"/>
                  </a:cubicBezTo>
                  <a:cubicBezTo>
                    <a:pt x="7857" y="9360"/>
                    <a:pt x="7824" y="9359"/>
                    <a:pt x="7787" y="9359"/>
                  </a:cubicBezTo>
                  <a:cubicBezTo>
                    <a:pt x="7212" y="9359"/>
                    <a:pt x="5494" y="9621"/>
                    <a:pt x="4406" y="9729"/>
                  </a:cubicBezTo>
                  <a:lnTo>
                    <a:pt x="6571" y="8338"/>
                  </a:lnTo>
                  <a:cubicBezTo>
                    <a:pt x="6996" y="8068"/>
                    <a:pt x="7382" y="7353"/>
                    <a:pt x="7112" y="7179"/>
                  </a:cubicBezTo>
                  <a:cubicBezTo>
                    <a:pt x="7096" y="7167"/>
                    <a:pt x="7072" y="7161"/>
                    <a:pt x="7040" y="7161"/>
                  </a:cubicBezTo>
                  <a:cubicBezTo>
                    <a:pt x="6558" y="7161"/>
                    <a:pt x="4322" y="8454"/>
                    <a:pt x="3054" y="9034"/>
                  </a:cubicBezTo>
                  <a:cubicBezTo>
                    <a:pt x="4542" y="7449"/>
                    <a:pt x="7015" y="3855"/>
                    <a:pt x="6571" y="3584"/>
                  </a:cubicBezTo>
                  <a:cubicBezTo>
                    <a:pt x="6548" y="3570"/>
                    <a:pt x="6521" y="3563"/>
                    <a:pt x="6488" y="3563"/>
                  </a:cubicBezTo>
                  <a:cubicBezTo>
                    <a:pt x="5852" y="3563"/>
                    <a:pt x="3390" y="6187"/>
                    <a:pt x="2783" y="7971"/>
                  </a:cubicBezTo>
                  <a:cubicBezTo>
                    <a:pt x="3170" y="6522"/>
                    <a:pt x="3691" y="5130"/>
                    <a:pt x="4368" y="3816"/>
                  </a:cubicBezTo>
                  <a:cubicBezTo>
                    <a:pt x="4774" y="3005"/>
                    <a:pt x="5720" y="1594"/>
                    <a:pt x="5141" y="1227"/>
                  </a:cubicBezTo>
                  <a:cubicBezTo>
                    <a:pt x="5118" y="1213"/>
                    <a:pt x="5091" y="1206"/>
                    <a:pt x="5063" y="1206"/>
                  </a:cubicBezTo>
                  <a:cubicBezTo>
                    <a:pt x="4378" y="1206"/>
                    <a:pt x="2230" y="5087"/>
                    <a:pt x="1933" y="7295"/>
                  </a:cubicBezTo>
                  <a:cubicBezTo>
                    <a:pt x="2068" y="4821"/>
                    <a:pt x="4136" y="241"/>
                    <a:pt x="3633" y="29"/>
                  </a:cubicBezTo>
                  <a:cubicBezTo>
                    <a:pt x="3588" y="9"/>
                    <a:pt x="3539" y="0"/>
                    <a:pt x="3487"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00"/>
            <p:cNvSpPr/>
            <p:nvPr/>
          </p:nvSpPr>
          <p:spPr>
            <a:xfrm>
              <a:off x="7353700" y="3010175"/>
              <a:ext cx="70550" cy="69650"/>
            </a:xfrm>
            <a:custGeom>
              <a:avLst/>
              <a:gdLst/>
              <a:ahLst/>
              <a:cxnLst/>
              <a:rect l="l" t="t" r="r" b="b"/>
              <a:pathLst>
                <a:path w="2822" h="2786" extrusionOk="0">
                  <a:moveTo>
                    <a:pt x="0" y="1"/>
                  </a:moveTo>
                  <a:lnTo>
                    <a:pt x="0" y="1"/>
                  </a:lnTo>
                  <a:cubicBezTo>
                    <a:pt x="870" y="445"/>
                    <a:pt x="1450" y="1334"/>
                    <a:pt x="1488" y="2320"/>
                  </a:cubicBezTo>
                  <a:cubicBezTo>
                    <a:pt x="1469" y="2436"/>
                    <a:pt x="1488" y="2552"/>
                    <a:pt x="1546" y="2648"/>
                  </a:cubicBezTo>
                  <a:cubicBezTo>
                    <a:pt x="1611" y="2751"/>
                    <a:pt x="1701" y="2785"/>
                    <a:pt x="1806" y="2785"/>
                  </a:cubicBezTo>
                  <a:cubicBezTo>
                    <a:pt x="2033" y="2785"/>
                    <a:pt x="2330" y="2625"/>
                    <a:pt x="2600" y="2625"/>
                  </a:cubicBezTo>
                  <a:cubicBezTo>
                    <a:pt x="2656" y="2625"/>
                    <a:pt x="2711" y="2632"/>
                    <a:pt x="2764" y="2648"/>
                  </a:cubicBezTo>
                  <a:cubicBezTo>
                    <a:pt x="2822" y="2011"/>
                    <a:pt x="2802" y="1392"/>
                    <a:pt x="2667" y="774"/>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00"/>
            <p:cNvSpPr/>
            <p:nvPr/>
          </p:nvSpPr>
          <p:spPr>
            <a:xfrm>
              <a:off x="7270125" y="2844925"/>
              <a:ext cx="211150" cy="155625"/>
            </a:xfrm>
            <a:custGeom>
              <a:avLst/>
              <a:gdLst/>
              <a:ahLst/>
              <a:cxnLst/>
              <a:rect l="l" t="t" r="r" b="b"/>
              <a:pathLst>
                <a:path w="8446" h="6225" extrusionOk="0">
                  <a:moveTo>
                    <a:pt x="2663" y="0"/>
                  </a:moveTo>
                  <a:cubicBezTo>
                    <a:pt x="2073" y="0"/>
                    <a:pt x="1451" y="165"/>
                    <a:pt x="1140" y="659"/>
                  </a:cubicBezTo>
                  <a:lnTo>
                    <a:pt x="464" y="1413"/>
                  </a:lnTo>
                  <a:cubicBezTo>
                    <a:pt x="155" y="2089"/>
                    <a:pt x="0" y="2823"/>
                    <a:pt x="20" y="3558"/>
                  </a:cubicBezTo>
                  <a:cubicBezTo>
                    <a:pt x="20" y="3848"/>
                    <a:pt x="78" y="4137"/>
                    <a:pt x="213" y="4408"/>
                  </a:cubicBezTo>
                  <a:cubicBezTo>
                    <a:pt x="387" y="4640"/>
                    <a:pt x="599" y="4833"/>
                    <a:pt x="851" y="4968"/>
                  </a:cubicBezTo>
                  <a:cubicBezTo>
                    <a:pt x="1971" y="5703"/>
                    <a:pt x="3266" y="6128"/>
                    <a:pt x="4600" y="6224"/>
                  </a:cubicBezTo>
                  <a:lnTo>
                    <a:pt x="3247" y="5509"/>
                  </a:lnTo>
                  <a:lnTo>
                    <a:pt x="3247" y="5509"/>
                  </a:lnTo>
                  <a:cubicBezTo>
                    <a:pt x="4016" y="5643"/>
                    <a:pt x="4836" y="5763"/>
                    <a:pt x="5629" y="5763"/>
                  </a:cubicBezTo>
                  <a:cubicBezTo>
                    <a:pt x="6670" y="5763"/>
                    <a:pt x="7667" y="5557"/>
                    <a:pt x="8445" y="4910"/>
                  </a:cubicBezTo>
                  <a:cubicBezTo>
                    <a:pt x="7691" y="4447"/>
                    <a:pt x="7073" y="3828"/>
                    <a:pt x="6609" y="3094"/>
                  </a:cubicBezTo>
                  <a:cubicBezTo>
                    <a:pt x="6281" y="2591"/>
                    <a:pt x="6049" y="2050"/>
                    <a:pt x="5701" y="1567"/>
                  </a:cubicBezTo>
                  <a:cubicBezTo>
                    <a:pt x="5005" y="640"/>
                    <a:pt x="3923" y="60"/>
                    <a:pt x="2764" y="2"/>
                  </a:cubicBezTo>
                  <a:cubicBezTo>
                    <a:pt x="2730" y="1"/>
                    <a:pt x="2697" y="0"/>
                    <a:pt x="26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00"/>
            <p:cNvSpPr/>
            <p:nvPr/>
          </p:nvSpPr>
          <p:spPr>
            <a:xfrm>
              <a:off x="7104900" y="2672000"/>
              <a:ext cx="41575" cy="52200"/>
            </a:xfrm>
            <a:custGeom>
              <a:avLst/>
              <a:gdLst/>
              <a:ahLst/>
              <a:cxnLst/>
              <a:rect l="l" t="t" r="r" b="b"/>
              <a:pathLst>
                <a:path w="1663" h="2088" extrusionOk="0">
                  <a:moveTo>
                    <a:pt x="1218" y="1"/>
                  </a:moveTo>
                  <a:cubicBezTo>
                    <a:pt x="696" y="619"/>
                    <a:pt x="271" y="1315"/>
                    <a:pt x="0" y="2088"/>
                  </a:cubicBezTo>
                  <a:cubicBezTo>
                    <a:pt x="445" y="1817"/>
                    <a:pt x="889" y="1547"/>
                    <a:pt x="1353" y="1296"/>
                  </a:cubicBezTo>
                  <a:cubicBezTo>
                    <a:pt x="1604" y="1160"/>
                    <a:pt x="1662" y="813"/>
                    <a:pt x="1585" y="407"/>
                  </a:cubicBezTo>
                  <a:cubicBezTo>
                    <a:pt x="1508" y="1"/>
                    <a:pt x="1218" y="1"/>
                    <a:pt x="1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00"/>
            <p:cNvSpPr/>
            <p:nvPr/>
          </p:nvSpPr>
          <p:spPr>
            <a:xfrm>
              <a:off x="7129625" y="2638875"/>
              <a:ext cx="198000" cy="315300"/>
            </a:xfrm>
            <a:custGeom>
              <a:avLst/>
              <a:gdLst/>
              <a:ahLst/>
              <a:cxnLst/>
              <a:rect l="l" t="t" r="r" b="b"/>
              <a:pathLst>
                <a:path w="7920" h="12612" extrusionOk="0">
                  <a:moveTo>
                    <a:pt x="1748" y="0"/>
                  </a:moveTo>
                  <a:cubicBezTo>
                    <a:pt x="1042" y="0"/>
                    <a:pt x="382" y="456"/>
                    <a:pt x="152" y="1191"/>
                  </a:cubicBezTo>
                  <a:cubicBezTo>
                    <a:pt x="1" y="1775"/>
                    <a:pt x="365" y="2525"/>
                    <a:pt x="975" y="2525"/>
                  </a:cubicBezTo>
                  <a:cubicBezTo>
                    <a:pt x="990" y="2525"/>
                    <a:pt x="1006" y="2525"/>
                    <a:pt x="1021" y="2524"/>
                  </a:cubicBezTo>
                  <a:cubicBezTo>
                    <a:pt x="1160" y="2524"/>
                    <a:pt x="1313" y="2482"/>
                    <a:pt x="1447" y="2482"/>
                  </a:cubicBezTo>
                  <a:cubicBezTo>
                    <a:pt x="1536" y="2482"/>
                    <a:pt x="1616" y="2501"/>
                    <a:pt x="1678" y="2563"/>
                  </a:cubicBezTo>
                  <a:cubicBezTo>
                    <a:pt x="1775" y="2679"/>
                    <a:pt x="1813" y="2795"/>
                    <a:pt x="1813" y="2930"/>
                  </a:cubicBezTo>
                  <a:cubicBezTo>
                    <a:pt x="1968" y="4824"/>
                    <a:pt x="2297" y="6679"/>
                    <a:pt x="2799" y="8495"/>
                  </a:cubicBezTo>
                  <a:cubicBezTo>
                    <a:pt x="2896" y="9152"/>
                    <a:pt x="2915" y="9829"/>
                    <a:pt x="2857" y="10505"/>
                  </a:cubicBezTo>
                  <a:cubicBezTo>
                    <a:pt x="2818" y="10891"/>
                    <a:pt x="2857" y="11278"/>
                    <a:pt x="2954" y="11664"/>
                  </a:cubicBezTo>
                  <a:lnTo>
                    <a:pt x="3108" y="10911"/>
                  </a:lnTo>
                  <a:cubicBezTo>
                    <a:pt x="3243" y="11278"/>
                    <a:pt x="3417" y="11626"/>
                    <a:pt x="3591" y="11974"/>
                  </a:cubicBezTo>
                  <a:cubicBezTo>
                    <a:pt x="3707" y="12186"/>
                    <a:pt x="3823" y="12399"/>
                    <a:pt x="3958" y="12611"/>
                  </a:cubicBezTo>
                  <a:lnTo>
                    <a:pt x="3804" y="10718"/>
                  </a:lnTo>
                  <a:lnTo>
                    <a:pt x="4809" y="12109"/>
                  </a:lnTo>
                  <a:lnTo>
                    <a:pt x="4480" y="10273"/>
                  </a:lnTo>
                  <a:lnTo>
                    <a:pt x="5195" y="10679"/>
                  </a:lnTo>
                  <a:lnTo>
                    <a:pt x="5041" y="9655"/>
                  </a:lnTo>
                  <a:lnTo>
                    <a:pt x="6103" y="9925"/>
                  </a:lnTo>
                  <a:lnTo>
                    <a:pt x="5910" y="9268"/>
                  </a:lnTo>
                  <a:lnTo>
                    <a:pt x="6992" y="9210"/>
                  </a:lnTo>
                  <a:lnTo>
                    <a:pt x="6451" y="8669"/>
                  </a:lnTo>
                  <a:lnTo>
                    <a:pt x="7920" y="8631"/>
                  </a:lnTo>
                  <a:cubicBezTo>
                    <a:pt x="7920" y="8631"/>
                    <a:pt x="6664" y="8360"/>
                    <a:pt x="6103" y="7490"/>
                  </a:cubicBezTo>
                  <a:cubicBezTo>
                    <a:pt x="5968" y="7278"/>
                    <a:pt x="5852" y="7007"/>
                    <a:pt x="5775" y="6795"/>
                  </a:cubicBezTo>
                  <a:lnTo>
                    <a:pt x="3669" y="1867"/>
                  </a:lnTo>
                  <a:cubicBezTo>
                    <a:pt x="3398" y="1210"/>
                    <a:pt x="3089" y="514"/>
                    <a:pt x="2470" y="166"/>
                  </a:cubicBezTo>
                  <a:cubicBezTo>
                    <a:pt x="2234" y="53"/>
                    <a:pt x="1988" y="0"/>
                    <a:pt x="1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00"/>
            <p:cNvSpPr/>
            <p:nvPr/>
          </p:nvSpPr>
          <p:spPr>
            <a:xfrm>
              <a:off x="7153700" y="2656400"/>
              <a:ext cx="26100" cy="28325"/>
            </a:xfrm>
            <a:custGeom>
              <a:avLst/>
              <a:gdLst/>
              <a:ahLst/>
              <a:cxnLst/>
              <a:rect l="l" t="t" r="r" b="b"/>
              <a:pathLst>
                <a:path w="1044" h="1133" extrusionOk="0">
                  <a:moveTo>
                    <a:pt x="416" y="1"/>
                  </a:moveTo>
                  <a:cubicBezTo>
                    <a:pt x="334" y="1"/>
                    <a:pt x="248" y="31"/>
                    <a:pt x="174" y="84"/>
                  </a:cubicBezTo>
                  <a:cubicBezTo>
                    <a:pt x="58" y="200"/>
                    <a:pt x="0" y="354"/>
                    <a:pt x="19" y="528"/>
                  </a:cubicBezTo>
                  <a:cubicBezTo>
                    <a:pt x="19" y="625"/>
                    <a:pt x="19" y="722"/>
                    <a:pt x="39" y="818"/>
                  </a:cubicBezTo>
                  <a:cubicBezTo>
                    <a:pt x="58" y="915"/>
                    <a:pt x="77" y="1011"/>
                    <a:pt x="116" y="1089"/>
                  </a:cubicBezTo>
                  <a:cubicBezTo>
                    <a:pt x="126" y="1118"/>
                    <a:pt x="150" y="1132"/>
                    <a:pt x="172" y="1132"/>
                  </a:cubicBezTo>
                  <a:cubicBezTo>
                    <a:pt x="193" y="1132"/>
                    <a:pt x="213" y="1118"/>
                    <a:pt x="213" y="1089"/>
                  </a:cubicBezTo>
                  <a:lnTo>
                    <a:pt x="251" y="1069"/>
                  </a:lnTo>
                  <a:lnTo>
                    <a:pt x="251" y="799"/>
                  </a:lnTo>
                  <a:lnTo>
                    <a:pt x="251" y="528"/>
                  </a:lnTo>
                  <a:cubicBezTo>
                    <a:pt x="251" y="451"/>
                    <a:pt x="271" y="393"/>
                    <a:pt x="290" y="335"/>
                  </a:cubicBezTo>
                  <a:cubicBezTo>
                    <a:pt x="309" y="296"/>
                    <a:pt x="309" y="277"/>
                    <a:pt x="348" y="258"/>
                  </a:cubicBezTo>
                  <a:lnTo>
                    <a:pt x="367" y="238"/>
                  </a:lnTo>
                  <a:lnTo>
                    <a:pt x="387" y="238"/>
                  </a:lnTo>
                  <a:cubicBezTo>
                    <a:pt x="445" y="238"/>
                    <a:pt x="464" y="258"/>
                    <a:pt x="503" y="316"/>
                  </a:cubicBezTo>
                  <a:cubicBezTo>
                    <a:pt x="541" y="354"/>
                    <a:pt x="580" y="393"/>
                    <a:pt x="599" y="451"/>
                  </a:cubicBezTo>
                  <a:cubicBezTo>
                    <a:pt x="638" y="528"/>
                    <a:pt x="676" y="586"/>
                    <a:pt x="715" y="664"/>
                  </a:cubicBezTo>
                  <a:cubicBezTo>
                    <a:pt x="715" y="702"/>
                    <a:pt x="734" y="741"/>
                    <a:pt x="734" y="779"/>
                  </a:cubicBezTo>
                  <a:cubicBezTo>
                    <a:pt x="734" y="818"/>
                    <a:pt x="734" y="857"/>
                    <a:pt x="734" y="895"/>
                  </a:cubicBezTo>
                  <a:cubicBezTo>
                    <a:pt x="734" y="973"/>
                    <a:pt x="812" y="1031"/>
                    <a:pt x="889" y="1031"/>
                  </a:cubicBezTo>
                  <a:cubicBezTo>
                    <a:pt x="966" y="1031"/>
                    <a:pt x="1044" y="973"/>
                    <a:pt x="1044" y="895"/>
                  </a:cubicBezTo>
                  <a:cubicBezTo>
                    <a:pt x="1024" y="722"/>
                    <a:pt x="966" y="548"/>
                    <a:pt x="889" y="412"/>
                  </a:cubicBezTo>
                  <a:cubicBezTo>
                    <a:pt x="812" y="277"/>
                    <a:pt x="715" y="161"/>
                    <a:pt x="599" y="64"/>
                  </a:cubicBezTo>
                  <a:cubicBezTo>
                    <a:pt x="547" y="21"/>
                    <a:pt x="483" y="1"/>
                    <a:pt x="416" y="1"/>
                  </a:cubicBezTo>
                  <a:close/>
                </a:path>
              </a:pathLst>
            </a:custGeom>
            <a:solidFill>
              <a:srgbClr val="624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00"/>
            <p:cNvSpPr/>
            <p:nvPr/>
          </p:nvSpPr>
          <p:spPr>
            <a:xfrm>
              <a:off x="7335125" y="2929350"/>
              <a:ext cx="129125" cy="50500"/>
            </a:xfrm>
            <a:custGeom>
              <a:avLst/>
              <a:gdLst/>
              <a:ahLst/>
              <a:cxnLst/>
              <a:rect l="l" t="t" r="r" b="b"/>
              <a:pathLst>
                <a:path w="5165" h="2020" extrusionOk="0">
                  <a:moveTo>
                    <a:pt x="109" y="1"/>
                  </a:moveTo>
                  <a:cubicBezTo>
                    <a:pt x="22" y="1"/>
                    <a:pt x="0" y="127"/>
                    <a:pt x="86" y="161"/>
                  </a:cubicBezTo>
                  <a:lnTo>
                    <a:pt x="106" y="142"/>
                  </a:lnTo>
                  <a:cubicBezTo>
                    <a:pt x="956" y="393"/>
                    <a:pt x="1787" y="702"/>
                    <a:pt x="2618" y="992"/>
                  </a:cubicBezTo>
                  <a:cubicBezTo>
                    <a:pt x="3449" y="1302"/>
                    <a:pt x="4222" y="1765"/>
                    <a:pt x="5072" y="2017"/>
                  </a:cubicBezTo>
                  <a:cubicBezTo>
                    <a:pt x="5078" y="2019"/>
                    <a:pt x="5084" y="2020"/>
                    <a:pt x="5090" y="2020"/>
                  </a:cubicBezTo>
                  <a:cubicBezTo>
                    <a:pt x="5138" y="2020"/>
                    <a:pt x="5165" y="1954"/>
                    <a:pt x="5130" y="1920"/>
                  </a:cubicBezTo>
                  <a:cubicBezTo>
                    <a:pt x="4473" y="1360"/>
                    <a:pt x="3603" y="1012"/>
                    <a:pt x="2792" y="702"/>
                  </a:cubicBezTo>
                  <a:cubicBezTo>
                    <a:pt x="1942" y="374"/>
                    <a:pt x="1053" y="142"/>
                    <a:pt x="144" y="7"/>
                  </a:cubicBezTo>
                  <a:cubicBezTo>
                    <a:pt x="132" y="3"/>
                    <a:pt x="120" y="1"/>
                    <a:pt x="10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00"/>
            <p:cNvSpPr/>
            <p:nvPr/>
          </p:nvSpPr>
          <p:spPr>
            <a:xfrm>
              <a:off x="7394175" y="2924925"/>
              <a:ext cx="113025" cy="59275"/>
            </a:xfrm>
            <a:custGeom>
              <a:avLst/>
              <a:gdLst/>
              <a:ahLst/>
              <a:cxnLst/>
              <a:rect l="l" t="t" r="r" b="b"/>
              <a:pathLst>
                <a:path w="4521" h="2371" extrusionOk="0">
                  <a:moveTo>
                    <a:pt x="137" y="1"/>
                  </a:moveTo>
                  <a:cubicBezTo>
                    <a:pt x="33" y="1"/>
                    <a:pt x="0" y="188"/>
                    <a:pt x="121" y="222"/>
                  </a:cubicBezTo>
                  <a:lnTo>
                    <a:pt x="121" y="242"/>
                  </a:lnTo>
                  <a:cubicBezTo>
                    <a:pt x="894" y="532"/>
                    <a:pt x="1628" y="860"/>
                    <a:pt x="2362" y="1227"/>
                  </a:cubicBezTo>
                  <a:cubicBezTo>
                    <a:pt x="2710" y="1401"/>
                    <a:pt x="3039" y="1594"/>
                    <a:pt x="3386" y="1788"/>
                  </a:cubicBezTo>
                  <a:cubicBezTo>
                    <a:pt x="3696" y="2020"/>
                    <a:pt x="4044" y="2213"/>
                    <a:pt x="4411" y="2367"/>
                  </a:cubicBezTo>
                  <a:cubicBezTo>
                    <a:pt x="4417" y="2370"/>
                    <a:pt x="4423" y="2370"/>
                    <a:pt x="4429" y="2370"/>
                  </a:cubicBezTo>
                  <a:cubicBezTo>
                    <a:pt x="4480" y="2370"/>
                    <a:pt x="4520" y="2303"/>
                    <a:pt x="4469" y="2252"/>
                  </a:cubicBezTo>
                  <a:cubicBezTo>
                    <a:pt x="4198" y="1962"/>
                    <a:pt x="3870" y="1730"/>
                    <a:pt x="3502" y="1575"/>
                  </a:cubicBezTo>
                  <a:cubicBezTo>
                    <a:pt x="3155" y="1363"/>
                    <a:pt x="2787" y="1150"/>
                    <a:pt x="2420" y="976"/>
                  </a:cubicBezTo>
                  <a:cubicBezTo>
                    <a:pt x="1705" y="609"/>
                    <a:pt x="952" y="280"/>
                    <a:pt x="179" y="10"/>
                  </a:cubicBezTo>
                  <a:cubicBezTo>
                    <a:pt x="164" y="3"/>
                    <a:pt x="150" y="1"/>
                    <a:pt x="137"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00"/>
            <p:cNvSpPr/>
            <p:nvPr/>
          </p:nvSpPr>
          <p:spPr>
            <a:xfrm>
              <a:off x="7260950" y="2804875"/>
              <a:ext cx="25" cy="25"/>
            </a:xfrm>
            <a:custGeom>
              <a:avLst/>
              <a:gdLst/>
              <a:ahLst/>
              <a:cxnLst/>
              <a:rect l="l" t="t" r="r" b="b"/>
              <a:pathLst>
                <a:path w="1" h="1" extrusionOk="0">
                  <a:moveTo>
                    <a:pt x="0" y="0"/>
                  </a:moveTo>
                  <a:lnTo>
                    <a:pt x="0" y="0"/>
                  </a:lnTo>
                  <a:close/>
                </a:path>
              </a:pathLst>
            </a:custGeom>
            <a:solidFill>
              <a:srgbClr val="B397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00"/>
            <p:cNvSpPr/>
            <p:nvPr/>
          </p:nvSpPr>
          <p:spPr>
            <a:xfrm>
              <a:off x="7333400" y="2872500"/>
              <a:ext cx="123600" cy="72200"/>
            </a:xfrm>
            <a:custGeom>
              <a:avLst/>
              <a:gdLst/>
              <a:ahLst/>
              <a:cxnLst/>
              <a:rect l="l" t="t" r="r" b="b"/>
              <a:pathLst>
                <a:path w="4944" h="2888" extrusionOk="0">
                  <a:moveTo>
                    <a:pt x="78" y="1"/>
                  </a:moveTo>
                  <a:cubicBezTo>
                    <a:pt x="20" y="1"/>
                    <a:pt x="1" y="58"/>
                    <a:pt x="59" y="78"/>
                  </a:cubicBezTo>
                  <a:cubicBezTo>
                    <a:pt x="967" y="310"/>
                    <a:pt x="1837" y="677"/>
                    <a:pt x="2668" y="1141"/>
                  </a:cubicBezTo>
                  <a:cubicBezTo>
                    <a:pt x="3441" y="1643"/>
                    <a:pt x="4194" y="2223"/>
                    <a:pt x="4890" y="2880"/>
                  </a:cubicBezTo>
                  <a:cubicBezTo>
                    <a:pt x="4895" y="2885"/>
                    <a:pt x="4901" y="2887"/>
                    <a:pt x="4907" y="2887"/>
                  </a:cubicBezTo>
                  <a:cubicBezTo>
                    <a:pt x="4925" y="2887"/>
                    <a:pt x="4943" y="2865"/>
                    <a:pt x="4929" y="2822"/>
                  </a:cubicBezTo>
                  <a:cubicBezTo>
                    <a:pt x="4349" y="2088"/>
                    <a:pt x="3614" y="1469"/>
                    <a:pt x="2784" y="1025"/>
                  </a:cubicBezTo>
                  <a:cubicBezTo>
                    <a:pt x="1933" y="522"/>
                    <a:pt x="1025" y="174"/>
                    <a:pt x="78"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00"/>
            <p:cNvSpPr/>
            <p:nvPr/>
          </p:nvSpPr>
          <p:spPr>
            <a:xfrm>
              <a:off x="7341150" y="2959450"/>
              <a:ext cx="1950" cy="1975"/>
            </a:xfrm>
            <a:custGeom>
              <a:avLst/>
              <a:gdLst/>
              <a:ahLst/>
              <a:cxnLst/>
              <a:rect l="l" t="t" r="r" b="b"/>
              <a:pathLst>
                <a:path w="78" h="79" extrusionOk="0">
                  <a:moveTo>
                    <a:pt x="0" y="1"/>
                  </a:moveTo>
                  <a:cubicBezTo>
                    <a:pt x="0" y="1"/>
                    <a:pt x="0" y="20"/>
                    <a:pt x="0" y="20"/>
                  </a:cubicBezTo>
                  <a:cubicBezTo>
                    <a:pt x="0" y="30"/>
                    <a:pt x="0" y="35"/>
                    <a:pt x="0" y="40"/>
                  </a:cubicBezTo>
                  <a:lnTo>
                    <a:pt x="19" y="59"/>
                  </a:lnTo>
                  <a:cubicBezTo>
                    <a:pt x="39" y="59"/>
                    <a:pt x="39" y="78"/>
                    <a:pt x="39" y="78"/>
                  </a:cubicBezTo>
                  <a:lnTo>
                    <a:pt x="58" y="78"/>
                  </a:lnTo>
                  <a:cubicBezTo>
                    <a:pt x="77" y="59"/>
                    <a:pt x="77" y="40"/>
                    <a:pt x="58" y="20"/>
                  </a:cubicBezTo>
                  <a:lnTo>
                    <a:pt x="39" y="1"/>
                  </a:lnTo>
                  <a:close/>
                </a:path>
              </a:pathLst>
            </a:custGeom>
            <a:solidFill>
              <a:srgbClr val="B397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8" name="Google Shape;2908;p100"/>
          <p:cNvGrpSpPr/>
          <p:nvPr/>
        </p:nvGrpSpPr>
        <p:grpSpPr>
          <a:xfrm>
            <a:off x="779598" y="1441885"/>
            <a:ext cx="2008347" cy="2792867"/>
            <a:chOff x="855825" y="1856575"/>
            <a:chExt cx="1710250" cy="2378325"/>
          </a:xfrm>
        </p:grpSpPr>
        <p:sp>
          <p:nvSpPr>
            <p:cNvPr id="2909" name="Google Shape;2909;p100"/>
            <p:cNvSpPr/>
            <p:nvPr/>
          </p:nvSpPr>
          <p:spPr>
            <a:xfrm>
              <a:off x="2256375" y="3243050"/>
              <a:ext cx="223700" cy="273450"/>
            </a:xfrm>
            <a:custGeom>
              <a:avLst/>
              <a:gdLst/>
              <a:ahLst/>
              <a:cxnLst/>
              <a:rect l="l" t="t" r="r" b="b"/>
              <a:pathLst>
                <a:path w="8948" h="10938" extrusionOk="0">
                  <a:moveTo>
                    <a:pt x="7865" y="0"/>
                  </a:moveTo>
                  <a:lnTo>
                    <a:pt x="329" y="6107"/>
                  </a:lnTo>
                  <a:lnTo>
                    <a:pt x="0" y="10938"/>
                  </a:lnTo>
                  <a:lnTo>
                    <a:pt x="8948" y="947"/>
                  </a:lnTo>
                  <a:lnTo>
                    <a:pt x="78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00"/>
            <p:cNvSpPr/>
            <p:nvPr/>
          </p:nvSpPr>
          <p:spPr>
            <a:xfrm>
              <a:off x="2444300" y="3155175"/>
              <a:ext cx="117900" cy="119650"/>
            </a:xfrm>
            <a:custGeom>
              <a:avLst/>
              <a:gdLst/>
              <a:ahLst/>
              <a:cxnLst/>
              <a:rect l="l" t="t" r="r" b="b"/>
              <a:pathLst>
                <a:path w="4716" h="4786" extrusionOk="0">
                  <a:moveTo>
                    <a:pt x="1941" y="1"/>
                  </a:moveTo>
                  <a:cubicBezTo>
                    <a:pt x="1818" y="1"/>
                    <a:pt x="1700" y="66"/>
                    <a:pt x="1643" y="192"/>
                  </a:cubicBezTo>
                  <a:lnTo>
                    <a:pt x="59" y="3593"/>
                  </a:lnTo>
                  <a:cubicBezTo>
                    <a:pt x="1" y="3728"/>
                    <a:pt x="39" y="3882"/>
                    <a:pt x="136" y="3979"/>
                  </a:cubicBezTo>
                  <a:lnTo>
                    <a:pt x="986" y="4713"/>
                  </a:lnTo>
                  <a:cubicBezTo>
                    <a:pt x="1045" y="4760"/>
                    <a:pt x="1124" y="4786"/>
                    <a:pt x="1204" y="4786"/>
                  </a:cubicBezTo>
                  <a:cubicBezTo>
                    <a:pt x="1256" y="4786"/>
                    <a:pt x="1308" y="4775"/>
                    <a:pt x="1353" y="4752"/>
                  </a:cubicBezTo>
                  <a:cubicBezTo>
                    <a:pt x="1933" y="4424"/>
                    <a:pt x="3576" y="3496"/>
                    <a:pt x="4445" y="3090"/>
                  </a:cubicBezTo>
                  <a:cubicBezTo>
                    <a:pt x="4658" y="2994"/>
                    <a:pt x="4716" y="2723"/>
                    <a:pt x="4542" y="2549"/>
                  </a:cubicBezTo>
                  <a:lnTo>
                    <a:pt x="2184" y="95"/>
                  </a:lnTo>
                  <a:cubicBezTo>
                    <a:pt x="2113" y="32"/>
                    <a:pt x="2026" y="1"/>
                    <a:pt x="19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00"/>
            <p:cNvSpPr/>
            <p:nvPr/>
          </p:nvSpPr>
          <p:spPr>
            <a:xfrm>
              <a:off x="2482475" y="3154075"/>
              <a:ext cx="83600" cy="74600"/>
            </a:xfrm>
            <a:custGeom>
              <a:avLst/>
              <a:gdLst/>
              <a:ahLst/>
              <a:cxnLst/>
              <a:rect l="l" t="t" r="r" b="b"/>
              <a:pathLst>
                <a:path w="3344" h="2984" extrusionOk="0">
                  <a:moveTo>
                    <a:pt x="412" y="0"/>
                  </a:moveTo>
                  <a:cubicBezTo>
                    <a:pt x="335" y="0"/>
                    <a:pt x="274" y="20"/>
                    <a:pt x="232" y="62"/>
                  </a:cubicBezTo>
                  <a:cubicBezTo>
                    <a:pt x="0" y="294"/>
                    <a:pt x="464" y="1124"/>
                    <a:pt x="1256" y="1917"/>
                  </a:cubicBezTo>
                  <a:cubicBezTo>
                    <a:pt x="1907" y="2567"/>
                    <a:pt x="2583" y="2983"/>
                    <a:pt x="2933" y="2983"/>
                  </a:cubicBezTo>
                  <a:cubicBezTo>
                    <a:pt x="3009" y="2983"/>
                    <a:pt x="3070" y="2963"/>
                    <a:pt x="3111" y="2922"/>
                  </a:cubicBezTo>
                  <a:cubicBezTo>
                    <a:pt x="3343" y="2690"/>
                    <a:pt x="2899" y="1859"/>
                    <a:pt x="2087" y="1066"/>
                  </a:cubicBezTo>
                  <a:cubicBezTo>
                    <a:pt x="1453" y="416"/>
                    <a:pt x="766" y="0"/>
                    <a:pt x="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00"/>
            <p:cNvSpPr/>
            <p:nvPr/>
          </p:nvSpPr>
          <p:spPr>
            <a:xfrm>
              <a:off x="2497250" y="3170325"/>
              <a:ext cx="12775" cy="12725"/>
            </a:xfrm>
            <a:custGeom>
              <a:avLst/>
              <a:gdLst/>
              <a:ahLst/>
              <a:cxnLst/>
              <a:rect l="l" t="t" r="r" b="b"/>
              <a:pathLst>
                <a:path w="511" h="509" extrusionOk="0">
                  <a:moveTo>
                    <a:pt x="80" y="0"/>
                  </a:moveTo>
                  <a:cubicBezTo>
                    <a:pt x="42" y="0"/>
                    <a:pt x="0" y="57"/>
                    <a:pt x="47" y="88"/>
                  </a:cubicBezTo>
                  <a:lnTo>
                    <a:pt x="414" y="494"/>
                  </a:lnTo>
                  <a:cubicBezTo>
                    <a:pt x="424" y="503"/>
                    <a:pt x="438" y="508"/>
                    <a:pt x="453" y="508"/>
                  </a:cubicBezTo>
                  <a:cubicBezTo>
                    <a:pt x="467" y="508"/>
                    <a:pt x="482" y="503"/>
                    <a:pt x="491" y="494"/>
                  </a:cubicBezTo>
                  <a:cubicBezTo>
                    <a:pt x="511" y="474"/>
                    <a:pt x="511" y="436"/>
                    <a:pt x="491" y="416"/>
                  </a:cubicBezTo>
                  <a:cubicBezTo>
                    <a:pt x="356" y="281"/>
                    <a:pt x="240" y="146"/>
                    <a:pt x="105" y="11"/>
                  </a:cubicBezTo>
                  <a:cubicBezTo>
                    <a:pt x="98" y="3"/>
                    <a:pt x="89" y="0"/>
                    <a:pt x="80" y="0"/>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00"/>
            <p:cNvSpPr/>
            <p:nvPr/>
          </p:nvSpPr>
          <p:spPr>
            <a:xfrm>
              <a:off x="2515525" y="3174125"/>
              <a:ext cx="11200" cy="11275"/>
            </a:xfrm>
            <a:custGeom>
              <a:avLst/>
              <a:gdLst/>
              <a:ahLst/>
              <a:cxnLst/>
              <a:rect l="l" t="t" r="r" b="b"/>
              <a:pathLst>
                <a:path w="448" h="451" extrusionOk="0">
                  <a:moveTo>
                    <a:pt x="70" y="1"/>
                  </a:moveTo>
                  <a:cubicBezTo>
                    <a:pt x="29" y="1"/>
                    <a:pt x="1" y="46"/>
                    <a:pt x="31" y="91"/>
                  </a:cubicBezTo>
                  <a:lnTo>
                    <a:pt x="340" y="438"/>
                  </a:lnTo>
                  <a:cubicBezTo>
                    <a:pt x="353" y="447"/>
                    <a:pt x="366" y="451"/>
                    <a:pt x="378" y="451"/>
                  </a:cubicBezTo>
                  <a:cubicBezTo>
                    <a:pt x="419" y="451"/>
                    <a:pt x="447" y="406"/>
                    <a:pt x="417" y="361"/>
                  </a:cubicBezTo>
                  <a:lnTo>
                    <a:pt x="108" y="13"/>
                  </a:lnTo>
                  <a:cubicBezTo>
                    <a:pt x="95" y="5"/>
                    <a:pt x="82" y="1"/>
                    <a:pt x="70" y="1"/>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00"/>
            <p:cNvSpPr/>
            <p:nvPr/>
          </p:nvSpPr>
          <p:spPr>
            <a:xfrm>
              <a:off x="2523050" y="3197750"/>
              <a:ext cx="8975" cy="8925"/>
            </a:xfrm>
            <a:custGeom>
              <a:avLst/>
              <a:gdLst/>
              <a:ahLst/>
              <a:cxnLst/>
              <a:rect l="l" t="t" r="r" b="b"/>
              <a:pathLst>
                <a:path w="359" h="357" extrusionOk="0">
                  <a:moveTo>
                    <a:pt x="58" y="1"/>
                  </a:moveTo>
                  <a:cubicBezTo>
                    <a:pt x="44" y="1"/>
                    <a:pt x="29" y="6"/>
                    <a:pt x="20" y="15"/>
                  </a:cubicBezTo>
                  <a:cubicBezTo>
                    <a:pt x="0" y="34"/>
                    <a:pt x="0" y="73"/>
                    <a:pt x="20" y="92"/>
                  </a:cubicBezTo>
                  <a:lnTo>
                    <a:pt x="252" y="344"/>
                  </a:lnTo>
                  <a:cubicBezTo>
                    <a:pt x="260" y="352"/>
                    <a:pt x="271" y="356"/>
                    <a:pt x="282" y="356"/>
                  </a:cubicBezTo>
                  <a:cubicBezTo>
                    <a:pt x="319" y="356"/>
                    <a:pt x="359" y="311"/>
                    <a:pt x="329" y="266"/>
                  </a:cubicBezTo>
                  <a:lnTo>
                    <a:pt x="97" y="15"/>
                  </a:lnTo>
                  <a:cubicBezTo>
                    <a:pt x="87" y="6"/>
                    <a:pt x="73" y="1"/>
                    <a:pt x="58" y="1"/>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00"/>
            <p:cNvSpPr/>
            <p:nvPr/>
          </p:nvSpPr>
          <p:spPr>
            <a:xfrm>
              <a:off x="2537550" y="3199200"/>
              <a:ext cx="12575" cy="12825"/>
            </a:xfrm>
            <a:custGeom>
              <a:avLst/>
              <a:gdLst/>
              <a:ahLst/>
              <a:cxnLst/>
              <a:rect l="l" t="t" r="r" b="b"/>
              <a:pathLst>
                <a:path w="503" h="513" extrusionOk="0">
                  <a:moveTo>
                    <a:pt x="70" y="1"/>
                  </a:moveTo>
                  <a:cubicBezTo>
                    <a:pt x="58" y="1"/>
                    <a:pt x="49" y="5"/>
                    <a:pt x="39" y="15"/>
                  </a:cubicBezTo>
                  <a:cubicBezTo>
                    <a:pt x="0" y="34"/>
                    <a:pt x="0" y="73"/>
                    <a:pt x="39" y="92"/>
                  </a:cubicBezTo>
                  <a:lnTo>
                    <a:pt x="406" y="498"/>
                  </a:lnTo>
                  <a:cubicBezTo>
                    <a:pt x="416" y="508"/>
                    <a:pt x="430" y="513"/>
                    <a:pt x="445" y="513"/>
                  </a:cubicBezTo>
                  <a:cubicBezTo>
                    <a:pt x="459" y="513"/>
                    <a:pt x="474" y="508"/>
                    <a:pt x="483" y="498"/>
                  </a:cubicBezTo>
                  <a:cubicBezTo>
                    <a:pt x="503" y="479"/>
                    <a:pt x="503" y="440"/>
                    <a:pt x="483" y="421"/>
                  </a:cubicBezTo>
                  <a:lnTo>
                    <a:pt x="116" y="15"/>
                  </a:lnTo>
                  <a:cubicBezTo>
                    <a:pt x="97" y="5"/>
                    <a:pt x="82" y="1"/>
                    <a:pt x="70" y="1"/>
                  </a:cubicBezTo>
                  <a:close/>
                </a:path>
              </a:pathLst>
            </a:custGeom>
            <a:solidFill>
              <a:srgbClr val="C9B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00"/>
            <p:cNvSpPr/>
            <p:nvPr/>
          </p:nvSpPr>
          <p:spPr>
            <a:xfrm>
              <a:off x="1983900" y="3296675"/>
              <a:ext cx="293275" cy="318450"/>
            </a:xfrm>
            <a:custGeom>
              <a:avLst/>
              <a:gdLst/>
              <a:ahLst/>
              <a:cxnLst/>
              <a:rect l="l" t="t" r="r" b="b"/>
              <a:pathLst>
                <a:path w="11731" h="12738" extrusionOk="0">
                  <a:moveTo>
                    <a:pt x="11730" y="0"/>
                  </a:moveTo>
                  <a:lnTo>
                    <a:pt x="0" y="136"/>
                  </a:lnTo>
                  <a:lnTo>
                    <a:pt x="638" y="11692"/>
                  </a:lnTo>
                  <a:cubicBezTo>
                    <a:pt x="638" y="12286"/>
                    <a:pt x="2815" y="12737"/>
                    <a:pt x="5558" y="12737"/>
                  </a:cubicBezTo>
                  <a:cubicBezTo>
                    <a:pt x="5669" y="12737"/>
                    <a:pt x="5781" y="12737"/>
                    <a:pt x="5894" y="12735"/>
                  </a:cubicBezTo>
                  <a:cubicBezTo>
                    <a:pt x="8793" y="12677"/>
                    <a:pt x="11170" y="12155"/>
                    <a:pt x="11170" y="11537"/>
                  </a:cubicBezTo>
                  <a:cubicBezTo>
                    <a:pt x="11170" y="11518"/>
                    <a:pt x="11170" y="11479"/>
                    <a:pt x="11151" y="11460"/>
                  </a:cubicBezTo>
                  <a:cubicBezTo>
                    <a:pt x="11209" y="10088"/>
                    <a:pt x="11614" y="445"/>
                    <a:pt x="11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00"/>
            <p:cNvSpPr/>
            <p:nvPr/>
          </p:nvSpPr>
          <p:spPr>
            <a:xfrm>
              <a:off x="1982925" y="3264200"/>
              <a:ext cx="295200" cy="68825"/>
            </a:xfrm>
            <a:custGeom>
              <a:avLst/>
              <a:gdLst/>
              <a:ahLst/>
              <a:cxnLst/>
              <a:rect l="l" t="t" r="r" b="b"/>
              <a:pathLst>
                <a:path w="11808" h="2753" extrusionOk="0">
                  <a:moveTo>
                    <a:pt x="6341" y="1"/>
                  </a:moveTo>
                  <a:cubicBezTo>
                    <a:pt x="6194" y="1"/>
                    <a:pt x="6045" y="2"/>
                    <a:pt x="5895" y="5"/>
                  </a:cubicBezTo>
                  <a:cubicBezTo>
                    <a:pt x="2629" y="43"/>
                    <a:pt x="1" y="700"/>
                    <a:pt x="20" y="1454"/>
                  </a:cubicBezTo>
                  <a:cubicBezTo>
                    <a:pt x="20" y="2191"/>
                    <a:pt x="2429" y="2753"/>
                    <a:pt x="5485" y="2753"/>
                  </a:cubicBezTo>
                  <a:cubicBezTo>
                    <a:pt x="5633" y="2753"/>
                    <a:pt x="5783" y="2751"/>
                    <a:pt x="5933" y="2749"/>
                  </a:cubicBezTo>
                  <a:cubicBezTo>
                    <a:pt x="9180" y="2710"/>
                    <a:pt x="11808" y="2053"/>
                    <a:pt x="11808" y="1280"/>
                  </a:cubicBezTo>
                  <a:cubicBezTo>
                    <a:pt x="11790" y="561"/>
                    <a:pt x="9380" y="1"/>
                    <a:pt x="6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00"/>
            <p:cNvSpPr/>
            <p:nvPr/>
          </p:nvSpPr>
          <p:spPr>
            <a:xfrm>
              <a:off x="2021100" y="3276525"/>
              <a:ext cx="161875" cy="37400"/>
            </a:xfrm>
            <a:custGeom>
              <a:avLst/>
              <a:gdLst/>
              <a:ahLst/>
              <a:cxnLst/>
              <a:rect l="l" t="t" r="r" b="b"/>
              <a:pathLst>
                <a:path w="6475" h="1496" extrusionOk="0">
                  <a:moveTo>
                    <a:pt x="3814" y="1"/>
                  </a:moveTo>
                  <a:cubicBezTo>
                    <a:pt x="3618" y="1"/>
                    <a:pt x="3415" y="5"/>
                    <a:pt x="3208" y="14"/>
                  </a:cubicBezTo>
                  <a:cubicBezTo>
                    <a:pt x="1430" y="72"/>
                    <a:pt x="0" y="459"/>
                    <a:pt x="0" y="864"/>
                  </a:cubicBezTo>
                  <a:cubicBezTo>
                    <a:pt x="0" y="1241"/>
                    <a:pt x="1151" y="1496"/>
                    <a:pt x="2649" y="1496"/>
                  </a:cubicBezTo>
                  <a:cubicBezTo>
                    <a:pt x="2843" y="1496"/>
                    <a:pt x="3043" y="1492"/>
                    <a:pt x="3247" y="1483"/>
                  </a:cubicBezTo>
                  <a:cubicBezTo>
                    <a:pt x="5044" y="1425"/>
                    <a:pt x="6474" y="1019"/>
                    <a:pt x="6474" y="613"/>
                  </a:cubicBezTo>
                  <a:cubicBezTo>
                    <a:pt x="6457" y="254"/>
                    <a:pt x="5320" y="1"/>
                    <a:pt x="38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00"/>
            <p:cNvSpPr/>
            <p:nvPr/>
          </p:nvSpPr>
          <p:spPr>
            <a:xfrm>
              <a:off x="1984875" y="3144375"/>
              <a:ext cx="232875" cy="156075"/>
            </a:xfrm>
            <a:custGeom>
              <a:avLst/>
              <a:gdLst/>
              <a:ahLst/>
              <a:cxnLst/>
              <a:rect l="l" t="t" r="r" b="b"/>
              <a:pathLst>
                <a:path w="9315" h="6243" extrusionOk="0">
                  <a:moveTo>
                    <a:pt x="6425" y="0"/>
                  </a:moveTo>
                  <a:cubicBezTo>
                    <a:pt x="6073" y="0"/>
                    <a:pt x="5720" y="15"/>
                    <a:pt x="5372" y="44"/>
                  </a:cubicBezTo>
                  <a:lnTo>
                    <a:pt x="2957" y="121"/>
                  </a:lnTo>
                  <a:cubicBezTo>
                    <a:pt x="2261" y="140"/>
                    <a:pt x="1546" y="160"/>
                    <a:pt x="966" y="624"/>
                  </a:cubicBezTo>
                  <a:cubicBezTo>
                    <a:pt x="522" y="991"/>
                    <a:pt x="213" y="1512"/>
                    <a:pt x="116" y="2092"/>
                  </a:cubicBezTo>
                  <a:cubicBezTo>
                    <a:pt x="39" y="2672"/>
                    <a:pt x="0" y="3252"/>
                    <a:pt x="39" y="3812"/>
                  </a:cubicBezTo>
                  <a:cubicBezTo>
                    <a:pt x="39" y="4508"/>
                    <a:pt x="58" y="5203"/>
                    <a:pt x="97" y="5880"/>
                  </a:cubicBezTo>
                  <a:cubicBezTo>
                    <a:pt x="97" y="6121"/>
                    <a:pt x="285" y="6242"/>
                    <a:pt x="471" y="6242"/>
                  </a:cubicBezTo>
                  <a:cubicBezTo>
                    <a:pt x="657" y="6242"/>
                    <a:pt x="841" y="6121"/>
                    <a:pt x="831" y="5880"/>
                  </a:cubicBezTo>
                  <a:cubicBezTo>
                    <a:pt x="792" y="4894"/>
                    <a:pt x="792" y="3928"/>
                    <a:pt x="773" y="2942"/>
                  </a:cubicBezTo>
                  <a:cubicBezTo>
                    <a:pt x="754" y="2421"/>
                    <a:pt x="889" y="1918"/>
                    <a:pt x="1160" y="1474"/>
                  </a:cubicBezTo>
                  <a:cubicBezTo>
                    <a:pt x="1527" y="971"/>
                    <a:pt x="2087" y="894"/>
                    <a:pt x="2667" y="875"/>
                  </a:cubicBezTo>
                  <a:cubicBezTo>
                    <a:pt x="3953" y="822"/>
                    <a:pt x="5238" y="737"/>
                    <a:pt x="6509" y="737"/>
                  </a:cubicBezTo>
                  <a:cubicBezTo>
                    <a:pt x="6633" y="737"/>
                    <a:pt x="6756" y="738"/>
                    <a:pt x="6880" y="739"/>
                  </a:cubicBezTo>
                  <a:cubicBezTo>
                    <a:pt x="7324" y="739"/>
                    <a:pt x="7865" y="797"/>
                    <a:pt x="8194" y="1145"/>
                  </a:cubicBezTo>
                  <a:cubicBezTo>
                    <a:pt x="8406" y="1377"/>
                    <a:pt x="8445" y="1764"/>
                    <a:pt x="8483" y="2112"/>
                  </a:cubicBezTo>
                  <a:cubicBezTo>
                    <a:pt x="8580" y="3348"/>
                    <a:pt x="8561" y="4604"/>
                    <a:pt x="8464" y="5841"/>
                  </a:cubicBezTo>
                  <a:cubicBezTo>
                    <a:pt x="8455" y="6083"/>
                    <a:pt x="8638" y="6203"/>
                    <a:pt x="8827" y="6203"/>
                  </a:cubicBezTo>
                  <a:cubicBezTo>
                    <a:pt x="9015" y="6203"/>
                    <a:pt x="9208" y="6083"/>
                    <a:pt x="9218" y="5841"/>
                  </a:cubicBezTo>
                  <a:cubicBezTo>
                    <a:pt x="9314" y="4604"/>
                    <a:pt x="9314" y="3348"/>
                    <a:pt x="9218" y="2112"/>
                  </a:cubicBezTo>
                  <a:cubicBezTo>
                    <a:pt x="9218" y="1667"/>
                    <a:pt x="9102" y="1242"/>
                    <a:pt x="8889" y="855"/>
                  </a:cubicBezTo>
                  <a:cubicBezTo>
                    <a:pt x="8561" y="392"/>
                    <a:pt x="8039" y="102"/>
                    <a:pt x="7479" y="44"/>
                  </a:cubicBezTo>
                  <a:cubicBezTo>
                    <a:pt x="7131" y="15"/>
                    <a:pt x="6778" y="0"/>
                    <a:pt x="64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00"/>
            <p:cNvSpPr/>
            <p:nvPr/>
          </p:nvSpPr>
          <p:spPr>
            <a:xfrm>
              <a:off x="1782925" y="2325550"/>
              <a:ext cx="330950" cy="787075"/>
            </a:xfrm>
            <a:custGeom>
              <a:avLst/>
              <a:gdLst/>
              <a:ahLst/>
              <a:cxnLst/>
              <a:rect l="l" t="t" r="r" b="b"/>
              <a:pathLst>
                <a:path w="13238" h="31483" extrusionOk="0">
                  <a:moveTo>
                    <a:pt x="1520" y="0"/>
                  </a:moveTo>
                  <a:cubicBezTo>
                    <a:pt x="1338" y="0"/>
                    <a:pt x="1157" y="37"/>
                    <a:pt x="986" y="119"/>
                  </a:cubicBezTo>
                  <a:cubicBezTo>
                    <a:pt x="213" y="467"/>
                    <a:pt x="0" y="1511"/>
                    <a:pt x="20" y="2380"/>
                  </a:cubicBezTo>
                  <a:cubicBezTo>
                    <a:pt x="39" y="6767"/>
                    <a:pt x="2590" y="10632"/>
                    <a:pt x="4600" y="14477"/>
                  </a:cubicBezTo>
                  <a:cubicBezTo>
                    <a:pt x="7402" y="19849"/>
                    <a:pt x="9315" y="25685"/>
                    <a:pt x="11189" y="31483"/>
                  </a:cubicBezTo>
                  <a:lnTo>
                    <a:pt x="13238" y="30884"/>
                  </a:lnTo>
                  <a:cubicBezTo>
                    <a:pt x="12001" y="25917"/>
                    <a:pt x="10783" y="20951"/>
                    <a:pt x="9566" y="16004"/>
                  </a:cubicBezTo>
                  <a:cubicBezTo>
                    <a:pt x="8735" y="12680"/>
                    <a:pt x="7904" y="9337"/>
                    <a:pt x="6397" y="6284"/>
                  </a:cubicBezTo>
                  <a:cubicBezTo>
                    <a:pt x="5585" y="4718"/>
                    <a:pt x="4677" y="3192"/>
                    <a:pt x="3691" y="1723"/>
                  </a:cubicBezTo>
                  <a:cubicBezTo>
                    <a:pt x="3402" y="1221"/>
                    <a:pt x="3034" y="776"/>
                    <a:pt x="2590" y="390"/>
                  </a:cubicBezTo>
                  <a:cubicBezTo>
                    <a:pt x="2278" y="156"/>
                    <a:pt x="1896" y="0"/>
                    <a:pt x="152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00"/>
            <p:cNvSpPr/>
            <p:nvPr/>
          </p:nvSpPr>
          <p:spPr>
            <a:xfrm>
              <a:off x="2050075" y="3077350"/>
              <a:ext cx="103425" cy="133125"/>
            </a:xfrm>
            <a:custGeom>
              <a:avLst/>
              <a:gdLst/>
              <a:ahLst/>
              <a:cxnLst/>
              <a:rect l="l" t="t" r="r" b="b"/>
              <a:pathLst>
                <a:path w="4137" h="5325" extrusionOk="0">
                  <a:moveTo>
                    <a:pt x="1837" y="0"/>
                  </a:moveTo>
                  <a:lnTo>
                    <a:pt x="600" y="812"/>
                  </a:lnTo>
                  <a:cubicBezTo>
                    <a:pt x="445" y="1140"/>
                    <a:pt x="291" y="1488"/>
                    <a:pt x="136" y="1817"/>
                  </a:cubicBezTo>
                  <a:cubicBezTo>
                    <a:pt x="59" y="1990"/>
                    <a:pt x="1" y="2184"/>
                    <a:pt x="1" y="2377"/>
                  </a:cubicBezTo>
                  <a:cubicBezTo>
                    <a:pt x="20" y="2532"/>
                    <a:pt x="59" y="2686"/>
                    <a:pt x="136" y="2821"/>
                  </a:cubicBezTo>
                  <a:cubicBezTo>
                    <a:pt x="329" y="3324"/>
                    <a:pt x="426" y="3846"/>
                    <a:pt x="426" y="4387"/>
                  </a:cubicBezTo>
                  <a:cubicBezTo>
                    <a:pt x="387" y="4696"/>
                    <a:pt x="600" y="4966"/>
                    <a:pt x="890" y="5044"/>
                  </a:cubicBezTo>
                  <a:cubicBezTo>
                    <a:pt x="1238" y="5140"/>
                    <a:pt x="1585" y="5198"/>
                    <a:pt x="1953" y="5276"/>
                  </a:cubicBezTo>
                  <a:cubicBezTo>
                    <a:pt x="2080" y="5310"/>
                    <a:pt x="2211" y="5325"/>
                    <a:pt x="2342" y="5325"/>
                  </a:cubicBezTo>
                  <a:cubicBezTo>
                    <a:pt x="2510" y="5325"/>
                    <a:pt x="2679" y="5300"/>
                    <a:pt x="2842" y="5256"/>
                  </a:cubicBezTo>
                  <a:cubicBezTo>
                    <a:pt x="3170" y="5082"/>
                    <a:pt x="3402" y="4793"/>
                    <a:pt x="3518" y="4425"/>
                  </a:cubicBezTo>
                  <a:cubicBezTo>
                    <a:pt x="4136" y="2821"/>
                    <a:pt x="3228" y="908"/>
                    <a:pt x="1837"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00"/>
            <p:cNvSpPr/>
            <p:nvPr/>
          </p:nvSpPr>
          <p:spPr>
            <a:xfrm>
              <a:off x="932175" y="3159200"/>
              <a:ext cx="377325" cy="343775"/>
            </a:xfrm>
            <a:custGeom>
              <a:avLst/>
              <a:gdLst/>
              <a:ahLst/>
              <a:cxnLst/>
              <a:rect l="l" t="t" r="r" b="b"/>
              <a:pathLst>
                <a:path w="15093" h="13751" extrusionOk="0">
                  <a:moveTo>
                    <a:pt x="7885" y="243"/>
                  </a:moveTo>
                  <a:cubicBezTo>
                    <a:pt x="9778" y="320"/>
                    <a:pt x="11556" y="1113"/>
                    <a:pt x="12890" y="2446"/>
                  </a:cubicBezTo>
                  <a:cubicBezTo>
                    <a:pt x="14165" y="3702"/>
                    <a:pt x="14841" y="5441"/>
                    <a:pt x="14764" y="7239"/>
                  </a:cubicBezTo>
                  <a:cubicBezTo>
                    <a:pt x="14596" y="10772"/>
                    <a:pt x="11426" y="13509"/>
                    <a:pt x="7598" y="13509"/>
                  </a:cubicBezTo>
                  <a:cubicBezTo>
                    <a:pt x="7469" y="13509"/>
                    <a:pt x="7339" y="13506"/>
                    <a:pt x="7208" y="13500"/>
                  </a:cubicBezTo>
                  <a:cubicBezTo>
                    <a:pt x="5334" y="13422"/>
                    <a:pt x="3537" y="12630"/>
                    <a:pt x="2203" y="11297"/>
                  </a:cubicBezTo>
                  <a:cubicBezTo>
                    <a:pt x="928" y="10041"/>
                    <a:pt x="232" y="8301"/>
                    <a:pt x="309" y="6524"/>
                  </a:cubicBezTo>
                  <a:cubicBezTo>
                    <a:pt x="483" y="2987"/>
                    <a:pt x="3672" y="243"/>
                    <a:pt x="7479" y="243"/>
                  </a:cubicBezTo>
                  <a:close/>
                  <a:moveTo>
                    <a:pt x="7464" y="0"/>
                  </a:moveTo>
                  <a:cubicBezTo>
                    <a:pt x="3550" y="0"/>
                    <a:pt x="264" y="2847"/>
                    <a:pt x="77" y="6504"/>
                  </a:cubicBezTo>
                  <a:cubicBezTo>
                    <a:pt x="0" y="8359"/>
                    <a:pt x="696" y="10176"/>
                    <a:pt x="2010" y="11471"/>
                  </a:cubicBezTo>
                  <a:cubicBezTo>
                    <a:pt x="3401" y="12862"/>
                    <a:pt x="5237" y="13674"/>
                    <a:pt x="7189" y="13751"/>
                  </a:cubicBezTo>
                  <a:lnTo>
                    <a:pt x="7595" y="13751"/>
                  </a:lnTo>
                  <a:cubicBezTo>
                    <a:pt x="11537" y="13751"/>
                    <a:pt x="14822" y="10910"/>
                    <a:pt x="15015" y="7258"/>
                  </a:cubicBezTo>
                  <a:cubicBezTo>
                    <a:pt x="15093" y="5403"/>
                    <a:pt x="14378" y="3586"/>
                    <a:pt x="13063" y="2291"/>
                  </a:cubicBezTo>
                  <a:cubicBezTo>
                    <a:pt x="11691" y="900"/>
                    <a:pt x="9836" y="108"/>
                    <a:pt x="7885" y="11"/>
                  </a:cubicBezTo>
                  <a:cubicBezTo>
                    <a:pt x="7744" y="4"/>
                    <a:pt x="7604" y="0"/>
                    <a:pt x="7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00"/>
            <p:cNvSpPr/>
            <p:nvPr/>
          </p:nvSpPr>
          <p:spPr>
            <a:xfrm>
              <a:off x="972275" y="3138750"/>
              <a:ext cx="288350" cy="78225"/>
            </a:xfrm>
            <a:custGeom>
              <a:avLst/>
              <a:gdLst/>
              <a:ahLst/>
              <a:cxnLst/>
              <a:rect l="l" t="t" r="r" b="b"/>
              <a:pathLst>
                <a:path w="11534" h="3129" extrusionOk="0">
                  <a:moveTo>
                    <a:pt x="5771" y="1"/>
                  </a:moveTo>
                  <a:cubicBezTo>
                    <a:pt x="3850" y="1"/>
                    <a:pt x="1990" y="672"/>
                    <a:pt x="503" y="1911"/>
                  </a:cubicBezTo>
                  <a:cubicBezTo>
                    <a:pt x="0" y="2317"/>
                    <a:pt x="309" y="3129"/>
                    <a:pt x="947" y="3129"/>
                  </a:cubicBezTo>
                  <a:cubicBezTo>
                    <a:pt x="1102" y="3129"/>
                    <a:pt x="1256" y="3052"/>
                    <a:pt x="1391" y="2955"/>
                  </a:cubicBezTo>
                  <a:cubicBezTo>
                    <a:pt x="2630" y="1928"/>
                    <a:pt x="4194" y="1356"/>
                    <a:pt x="5799" y="1356"/>
                  </a:cubicBezTo>
                  <a:cubicBezTo>
                    <a:pt x="5946" y="1356"/>
                    <a:pt x="6094" y="1361"/>
                    <a:pt x="6242" y="1370"/>
                  </a:cubicBezTo>
                  <a:cubicBezTo>
                    <a:pt x="7653" y="1428"/>
                    <a:pt x="9025" y="1931"/>
                    <a:pt x="10165" y="2800"/>
                  </a:cubicBezTo>
                  <a:cubicBezTo>
                    <a:pt x="10295" y="2888"/>
                    <a:pt x="10427" y="2926"/>
                    <a:pt x="10552" y="2926"/>
                  </a:cubicBezTo>
                  <a:cubicBezTo>
                    <a:pt x="11114" y="2926"/>
                    <a:pt x="11533" y="2157"/>
                    <a:pt x="10996" y="1699"/>
                  </a:cubicBezTo>
                  <a:cubicBezTo>
                    <a:pt x="9624" y="675"/>
                    <a:pt x="8000" y="76"/>
                    <a:pt x="6300" y="18"/>
                  </a:cubicBezTo>
                  <a:cubicBezTo>
                    <a:pt x="6123" y="6"/>
                    <a:pt x="5947" y="1"/>
                    <a:pt x="5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00"/>
            <p:cNvSpPr/>
            <p:nvPr/>
          </p:nvSpPr>
          <p:spPr>
            <a:xfrm>
              <a:off x="943275" y="3401025"/>
              <a:ext cx="38675" cy="32975"/>
            </a:xfrm>
            <a:custGeom>
              <a:avLst/>
              <a:gdLst/>
              <a:ahLst/>
              <a:cxnLst/>
              <a:rect l="l" t="t" r="r" b="b"/>
              <a:pathLst>
                <a:path w="1547" h="1319" extrusionOk="0">
                  <a:moveTo>
                    <a:pt x="890" y="0"/>
                  </a:moveTo>
                  <a:cubicBezTo>
                    <a:pt x="291" y="0"/>
                    <a:pt x="1" y="715"/>
                    <a:pt x="406" y="1121"/>
                  </a:cubicBezTo>
                  <a:cubicBezTo>
                    <a:pt x="543" y="1258"/>
                    <a:pt x="711" y="1319"/>
                    <a:pt x="874" y="1319"/>
                  </a:cubicBezTo>
                  <a:cubicBezTo>
                    <a:pt x="1218" y="1319"/>
                    <a:pt x="1547" y="1050"/>
                    <a:pt x="1547" y="657"/>
                  </a:cubicBezTo>
                  <a:cubicBezTo>
                    <a:pt x="1547" y="290"/>
                    <a:pt x="1237" y="0"/>
                    <a:pt x="890" y="0"/>
                  </a:cubicBezTo>
                  <a:close/>
                </a:path>
              </a:pathLst>
            </a:custGeom>
            <a:solidFill>
              <a:srgbClr val="DED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00"/>
            <p:cNvSpPr/>
            <p:nvPr/>
          </p:nvSpPr>
          <p:spPr>
            <a:xfrm>
              <a:off x="1257300" y="3393775"/>
              <a:ext cx="38675" cy="33000"/>
            </a:xfrm>
            <a:custGeom>
              <a:avLst/>
              <a:gdLst/>
              <a:ahLst/>
              <a:cxnLst/>
              <a:rect l="l" t="t" r="r" b="b"/>
              <a:pathLst>
                <a:path w="1547" h="1320" extrusionOk="0">
                  <a:moveTo>
                    <a:pt x="889" y="1"/>
                  </a:moveTo>
                  <a:cubicBezTo>
                    <a:pt x="290" y="1"/>
                    <a:pt x="1" y="716"/>
                    <a:pt x="426" y="1121"/>
                  </a:cubicBezTo>
                  <a:cubicBezTo>
                    <a:pt x="556" y="1258"/>
                    <a:pt x="719" y="1319"/>
                    <a:pt x="880" y="1319"/>
                  </a:cubicBezTo>
                  <a:cubicBezTo>
                    <a:pt x="1218" y="1319"/>
                    <a:pt x="1546" y="1050"/>
                    <a:pt x="1546" y="658"/>
                  </a:cubicBezTo>
                  <a:cubicBezTo>
                    <a:pt x="1546" y="290"/>
                    <a:pt x="1257" y="1"/>
                    <a:pt x="889" y="1"/>
                  </a:cubicBezTo>
                  <a:close/>
                </a:path>
              </a:pathLst>
            </a:custGeom>
            <a:solidFill>
              <a:srgbClr val="DED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00"/>
            <p:cNvSpPr/>
            <p:nvPr/>
          </p:nvSpPr>
          <p:spPr>
            <a:xfrm>
              <a:off x="958250" y="3338225"/>
              <a:ext cx="327100" cy="443025"/>
            </a:xfrm>
            <a:custGeom>
              <a:avLst/>
              <a:gdLst/>
              <a:ahLst/>
              <a:cxnLst/>
              <a:rect l="l" t="t" r="r" b="b"/>
              <a:pathLst>
                <a:path w="13084" h="17721" extrusionOk="0">
                  <a:moveTo>
                    <a:pt x="13083" y="0"/>
                  </a:moveTo>
                  <a:lnTo>
                    <a:pt x="1" y="39"/>
                  </a:lnTo>
                  <a:lnTo>
                    <a:pt x="1508" y="17721"/>
                  </a:lnTo>
                  <a:lnTo>
                    <a:pt x="12020" y="17701"/>
                  </a:lnTo>
                  <a:lnTo>
                    <a:pt x="1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00"/>
            <p:cNvSpPr/>
            <p:nvPr/>
          </p:nvSpPr>
          <p:spPr>
            <a:xfrm>
              <a:off x="997875" y="3759475"/>
              <a:ext cx="260900" cy="36300"/>
            </a:xfrm>
            <a:custGeom>
              <a:avLst/>
              <a:gdLst/>
              <a:ahLst/>
              <a:cxnLst/>
              <a:rect l="l" t="t" r="r" b="b"/>
              <a:pathLst>
                <a:path w="10436" h="1452" extrusionOk="0">
                  <a:moveTo>
                    <a:pt x="5459" y="0"/>
                  </a:moveTo>
                  <a:cubicBezTo>
                    <a:pt x="5379" y="0"/>
                    <a:pt x="5299" y="1"/>
                    <a:pt x="5218" y="1"/>
                  </a:cubicBezTo>
                  <a:cubicBezTo>
                    <a:pt x="2339" y="20"/>
                    <a:pt x="0" y="349"/>
                    <a:pt x="0" y="735"/>
                  </a:cubicBezTo>
                  <a:cubicBezTo>
                    <a:pt x="0" y="1130"/>
                    <a:pt x="2209" y="1451"/>
                    <a:pt x="4977" y="1451"/>
                  </a:cubicBezTo>
                  <a:cubicBezTo>
                    <a:pt x="5057" y="1451"/>
                    <a:pt x="5137" y="1451"/>
                    <a:pt x="5218" y="1450"/>
                  </a:cubicBezTo>
                  <a:cubicBezTo>
                    <a:pt x="8097" y="1431"/>
                    <a:pt x="10435" y="1122"/>
                    <a:pt x="10435" y="716"/>
                  </a:cubicBezTo>
                  <a:cubicBezTo>
                    <a:pt x="10417" y="322"/>
                    <a:pt x="8226" y="0"/>
                    <a:pt x="5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00"/>
            <p:cNvSpPr/>
            <p:nvPr/>
          </p:nvSpPr>
          <p:spPr>
            <a:xfrm>
              <a:off x="958250" y="3310675"/>
              <a:ext cx="327100" cy="63325"/>
            </a:xfrm>
            <a:custGeom>
              <a:avLst/>
              <a:gdLst/>
              <a:ahLst/>
              <a:cxnLst/>
              <a:rect l="l" t="t" r="r" b="b"/>
              <a:pathLst>
                <a:path w="13084" h="2533" extrusionOk="0">
                  <a:moveTo>
                    <a:pt x="6532" y="1"/>
                  </a:moveTo>
                  <a:cubicBezTo>
                    <a:pt x="2938" y="20"/>
                    <a:pt x="1" y="580"/>
                    <a:pt x="1" y="1276"/>
                  </a:cubicBezTo>
                  <a:cubicBezTo>
                    <a:pt x="1" y="1972"/>
                    <a:pt x="2938" y="2532"/>
                    <a:pt x="6552" y="2532"/>
                  </a:cubicBezTo>
                  <a:cubicBezTo>
                    <a:pt x="10165" y="2513"/>
                    <a:pt x="13083" y="1933"/>
                    <a:pt x="13083" y="1238"/>
                  </a:cubicBezTo>
                  <a:cubicBezTo>
                    <a:pt x="13083" y="542"/>
                    <a:pt x="10146" y="1"/>
                    <a:pt x="6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00"/>
            <p:cNvSpPr/>
            <p:nvPr/>
          </p:nvSpPr>
          <p:spPr>
            <a:xfrm>
              <a:off x="952950" y="3309675"/>
              <a:ext cx="337700" cy="64850"/>
            </a:xfrm>
            <a:custGeom>
              <a:avLst/>
              <a:gdLst/>
              <a:ahLst/>
              <a:cxnLst/>
              <a:rect l="l" t="t" r="r" b="b"/>
              <a:pathLst>
                <a:path w="13508" h="2594" extrusionOk="0">
                  <a:moveTo>
                    <a:pt x="6860" y="350"/>
                  </a:moveTo>
                  <a:cubicBezTo>
                    <a:pt x="8368" y="350"/>
                    <a:pt x="9875" y="447"/>
                    <a:pt x="11363" y="678"/>
                  </a:cubicBezTo>
                  <a:cubicBezTo>
                    <a:pt x="12832" y="930"/>
                    <a:pt x="13160" y="1220"/>
                    <a:pt x="13160" y="1297"/>
                  </a:cubicBezTo>
                  <a:cubicBezTo>
                    <a:pt x="13160" y="1374"/>
                    <a:pt x="12832" y="1683"/>
                    <a:pt x="11382" y="1935"/>
                  </a:cubicBezTo>
                  <a:cubicBezTo>
                    <a:pt x="9965" y="2150"/>
                    <a:pt x="8532" y="2265"/>
                    <a:pt x="7081" y="2265"/>
                  </a:cubicBezTo>
                  <a:cubicBezTo>
                    <a:pt x="6969" y="2265"/>
                    <a:pt x="6857" y="2264"/>
                    <a:pt x="6744" y="2263"/>
                  </a:cubicBezTo>
                  <a:cubicBezTo>
                    <a:pt x="6633" y="2264"/>
                    <a:pt x="6522" y="2265"/>
                    <a:pt x="6411" y="2265"/>
                  </a:cubicBezTo>
                  <a:cubicBezTo>
                    <a:pt x="4977" y="2265"/>
                    <a:pt x="3543" y="2150"/>
                    <a:pt x="2126" y="1935"/>
                  </a:cubicBezTo>
                  <a:cubicBezTo>
                    <a:pt x="677" y="1703"/>
                    <a:pt x="348" y="1413"/>
                    <a:pt x="348" y="1316"/>
                  </a:cubicBezTo>
                  <a:cubicBezTo>
                    <a:pt x="329" y="988"/>
                    <a:pt x="2532" y="350"/>
                    <a:pt x="6744" y="350"/>
                  </a:cubicBezTo>
                  <a:close/>
                  <a:moveTo>
                    <a:pt x="7082" y="0"/>
                  </a:moveTo>
                  <a:cubicBezTo>
                    <a:pt x="6969" y="0"/>
                    <a:pt x="6857" y="1"/>
                    <a:pt x="6744" y="2"/>
                  </a:cubicBezTo>
                  <a:cubicBezTo>
                    <a:pt x="4406" y="2"/>
                    <a:pt x="0" y="292"/>
                    <a:pt x="0" y="1316"/>
                  </a:cubicBezTo>
                  <a:cubicBezTo>
                    <a:pt x="0" y="1471"/>
                    <a:pt x="0" y="1935"/>
                    <a:pt x="2068" y="2282"/>
                  </a:cubicBezTo>
                  <a:cubicBezTo>
                    <a:pt x="3466" y="2480"/>
                    <a:pt x="4898" y="2594"/>
                    <a:pt x="6317" y="2594"/>
                  </a:cubicBezTo>
                  <a:cubicBezTo>
                    <a:pt x="6427" y="2594"/>
                    <a:pt x="6538" y="2593"/>
                    <a:pt x="6648" y="2592"/>
                  </a:cubicBezTo>
                  <a:lnTo>
                    <a:pt x="6744" y="2592"/>
                  </a:lnTo>
                  <a:cubicBezTo>
                    <a:pt x="8329" y="2592"/>
                    <a:pt x="9894" y="2476"/>
                    <a:pt x="11440" y="2244"/>
                  </a:cubicBezTo>
                  <a:cubicBezTo>
                    <a:pt x="13508" y="1877"/>
                    <a:pt x="13508" y="1432"/>
                    <a:pt x="13508" y="1278"/>
                  </a:cubicBezTo>
                  <a:cubicBezTo>
                    <a:pt x="13508" y="1123"/>
                    <a:pt x="13508" y="659"/>
                    <a:pt x="11421" y="331"/>
                  </a:cubicBezTo>
                  <a:cubicBezTo>
                    <a:pt x="9986" y="115"/>
                    <a:pt x="8534" y="0"/>
                    <a:pt x="7082" y="0"/>
                  </a:cubicBezTo>
                  <a:close/>
                </a:path>
              </a:pathLst>
            </a:custGeom>
            <a:solidFill>
              <a:srgbClr val="DED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00"/>
            <p:cNvSpPr/>
            <p:nvPr/>
          </p:nvSpPr>
          <p:spPr>
            <a:xfrm>
              <a:off x="855825" y="3223725"/>
              <a:ext cx="219375" cy="172575"/>
            </a:xfrm>
            <a:custGeom>
              <a:avLst/>
              <a:gdLst/>
              <a:ahLst/>
              <a:cxnLst/>
              <a:rect l="l" t="t" r="r" b="b"/>
              <a:pathLst>
                <a:path w="8775" h="6903" extrusionOk="0">
                  <a:moveTo>
                    <a:pt x="4388" y="0"/>
                  </a:moveTo>
                  <a:cubicBezTo>
                    <a:pt x="3247" y="39"/>
                    <a:pt x="2301" y="889"/>
                    <a:pt x="1566" y="1759"/>
                  </a:cubicBezTo>
                  <a:cubicBezTo>
                    <a:pt x="1006" y="2358"/>
                    <a:pt x="581" y="3073"/>
                    <a:pt x="291" y="3827"/>
                  </a:cubicBezTo>
                  <a:cubicBezTo>
                    <a:pt x="1" y="4600"/>
                    <a:pt x="40" y="5450"/>
                    <a:pt x="387" y="6203"/>
                  </a:cubicBezTo>
                  <a:cubicBezTo>
                    <a:pt x="589" y="6570"/>
                    <a:pt x="947" y="6902"/>
                    <a:pt x="1347" y="6902"/>
                  </a:cubicBezTo>
                  <a:cubicBezTo>
                    <a:pt x="1368" y="6902"/>
                    <a:pt x="1390" y="6901"/>
                    <a:pt x="1412" y="6899"/>
                  </a:cubicBezTo>
                  <a:cubicBezTo>
                    <a:pt x="1779" y="6880"/>
                    <a:pt x="2049" y="6590"/>
                    <a:pt x="2281" y="6300"/>
                  </a:cubicBezTo>
                  <a:cubicBezTo>
                    <a:pt x="2726" y="5759"/>
                    <a:pt x="3074" y="5141"/>
                    <a:pt x="3537" y="4619"/>
                  </a:cubicBezTo>
                  <a:cubicBezTo>
                    <a:pt x="3982" y="4058"/>
                    <a:pt x="4600" y="3672"/>
                    <a:pt x="5296" y="3498"/>
                  </a:cubicBezTo>
                  <a:cubicBezTo>
                    <a:pt x="5393" y="3481"/>
                    <a:pt x="5494" y="3473"/>
                    <a:pt x="5595" y="3473"/>
                  </a:cubicBezTo>
                  <a:cubicBezTo>
                    <a:pt x="6196" y="3473"/>
                    <a:pt x="6826" y="3764"/>
                    <a:pt x="7074" y="4310"/>
                  </a:cubicBezTo>
                  <a:lnTo>
                    <a:pt x="8001" y="5257"/>
                  </a:lnTo>
                  <a:cubicBezTo>
                    <a:pt x="8774" y="3054"/>
                    <a:pt x="7479" y="657"/>
                    <a:pt x="5219" y="97"/>
                  </a:cubicBezTo>
                  <a:cubicBezTo>
                    <a:pt x="4948" y="20"/>
                    <a:pt x="4677" y="0"/>
                    <a:pt x="4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00"/>
            <p:cNvSpPr/>
            <p:nvPr/>
          </p:nvSpPr>
          <p:spPr>
            <a:xfrm>
              <a:off x="1173250" y="3257350"/>
              <a:ext cx="82150" cy="101175"/>
            </a:xfrm>
            <a:custGeom>
              <a:avLst/>
              <a:gdLst/>
              <a:ahLst/>
              <a:cxnLst/>
              <a:rect l="l" t="t" r="r" b="b"/>
              <a:pathLst>
                <a:path w="3286" h="4047" extrusionOk="0">
                  <a:moveTo>
                    <a:pt x="1924" y="0"/>
                  </a:moveTo>
                  <a:cubicBezTo>
                    <a:pt x="1598" y="0"/>
                    <a:pt x="1272" y="112"/>
                    <a:pt x="1005" y="337"/>
                  </a:cubicBezTo>
                  <a:cubicBezTo>
                    <a:pt x="541" y="723"/>
                    <a:pt x="251" y="1264"/>
                    <a:pt x="155" y="1883"/>
                  </a:cubicBezTo>
                  <a:cubicBezTo>
                    <a:pt x="0" y="2598"/>
                    <a:pt x="58" y="3351"/>
                    <a:pt x="309" y="4047"/>
                  </a:cubicBezTo>
                  <a:lnTo>
                    <a:pt x="2841" y="1767"/>
                  </a:lnTo>
                  <a:cubicBezTo>
                    <a:pt x="3285" y="1380"/>
                    <a:pt x="3169" y="549"/>
                    <a:pt x="2686" y="221"/>
                  </a:cubicBezTo>
                  <a:cubicBezTo>
                    <a:pt x="2453" y="74"/>
                    <a:pt x="2188" y="0"/>
                    <a:pt x="1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00"/>
            <p:cNvSpPr/>
            <p:nvPr/>
          </p:nvSpPr>
          <p:spPr>
            <a:xfrm>
              <a:off x="1072275" y="3270725"/>
              <a:ext cx="136250" cy="87800"/>
            </a:xfrm>
            <a:custGeom>
              <a:avLst/>
              <a:gdLst/>
              <a:ahLst/>
              <a:cxnLst/>
              <a:rect l="l" t="t" r="r" b="b"/>
              <a:pathLst>
                <a:path w="5450" h="3512" extrusionOk="0">
                  <a:moveTo>
                    <a:pt x="2531" y="1"/>
                  </a:moveTo>
                  <a:cubicBezTo>
                    <a:pt x="1816" y="1"/>
                    <a:pt x="1112" y="423"/>
                    <a:pt x="677" y="1019"/>
                  </a:cubicBezTo>
                  <a:cubicBezTo>
                    <a:pt x="174" y="1734"/>
                    <a:pt x="0" y="2642"/>
                    <a:pt x="0" y="3512"/>
                  </a:cubicBezTo>
                  <a:lnTo>
                    <a:pt x="5450" y="3415"/>
                  </a:lnTo>
                  <a:cubicBezTo>
                    <a:pt x="5257" y="2816"/>
                    <a:pt x="5005" y="2236"/>
                    <a:pt x="4696" y="1695"/>
                  </a:cubicBezTo>
                  <a:cubicBezTo>
                    <a:pt x="4290" y="980"/>
                    <a:pt x="3749" y="265"/>
                    <a:pt x="2957" y="53"/>
                  </a:cubicBezTo>
                  <a:cubicBezTo>
                    <a:pt x="2816" y="18"/>
                    <a:pt x="2673" y="1"/>
                    <a:pt x="2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00"/>
            <p:cNvSpPr/>
            <p:nvPr/>
          </p:nvSpPr>
          <p:spPr>
            <a:xfrm>
              <a:off x="1048125" y="3216475"/>
              <a:ext cx="70075" cy="143500"/>
            </a:xfrm>
            <a:custGeom>
              <a:avLst/>
              <a:gdLst/>
              <a:ahLst/>
              <a:cxnLst/>
              <a:rect l="l" t="t" r="r" b="b"/>
              <a:pathLst>
                <a:path w="2803" h="5740" extrusionOk="0">
                  <a:moveTo>
                    <a:pt x="1875" y="0"/>
                  </a:moveTo>
                  <a:cubicBezTo>
                    <a:pt x="387" y="1373"/>
                    <a:pt x="0" y="3576"/>
                    <a:pt x="908" y="5392"/>
                  </a:cubicBezTo>
                  <a:lnTo>
                    <a:pt x="947" y="5740"/>
                  </a:lnTo>
                  <a:cubicBezTo>
                    <a:pt x="1952" y="5276"/>
                    <a:pt x="2590" y="4213"/>
                    <a:pt x="2725" y="3131"/>
                  </a:cubicBezTo>
                  <a:cubicBezTo>
                    <a:pt x="2802" y="2010"/>
                    <a:pt x="2512" y="909"/>
                    <a:pt x="1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00"/>
            <p:cNvSpPr/>
            <p:nvPr/>
          </p:nvSpPr>
          <p:spPr>
            <a:xfrm>
              <a:off x="969850" y="3335325"/>
              <a:ext cx="322250" cy="38675"/>
            </a:xfrm>
            <a:custGeom>
              <a:avLst/>
              <a:gdLst/>
              <a:ahLst/>
              <a:cxnLst/>
              <a:rect l="l" t="t" r="r" b="b"/>
              <a:pathLst>
                <a:path w="12890" h="1547" extrusionOk="0">
                  <a:moveTo>
                    <a:pt x="12233" y="0"/>
                  </a:moveTo>
                  <a:lnTo>
                    <a:pt x="12233" y="0"/>
                  </a:lnTo>
                  <a:cubicBezTo>
                    <a:pt x="12233" y="0"/>
                    <a:pt x="12117" y="174"/>
                    <a:pt x="11421" y="348"/>
                  </a:cubicBezTo>
                  <a:cubicBezTo>
                    <a:pt x="10223" y="677"/>
                    <a:pt x="8194" y="870"/>
                    <a:pt x="5972" y="870"/>
                  </a:cubicBezTo>
                  <a:cubicBezTo>
                    <a:pt x="3556" y="870"/>
                    <a:pt x="1295" y="638"/>
                    <a:pt x="213" y="290"/>
                  </a:cubicBezTo>
                  <a:lnTo>
                    <a:pt x="1" y="947"/>
                  </a:lnTo>
                  <a:cubicBezTo>
                    <a:pt x="1141" y="1314"/>
                    <a:pt x="3382" y="1546"/>
                    <a:pt x="5875" y="1546"/>
                  </a:cubicBezTo>
                  <a:lnTo>
                    <a:pt x="5972" y="1546"/>
                  </a:lnTo>
                  <a:cubicBezTo>
                    <a:pt x="8252" y="1546"/>
                    <a:pt x="10339" y="1353"/>
                    <a:pt x="11595" y="1005"/>
                  </a:cubicBezTo>
                  <a:cubicBezTo>
                    <a:pt x="12194" y="851"/>
                    <a:pt x="12890" y="599"/>
                    <a:pt x="12890" y="78"/>
                  </a:cubicBezTo>
                  <a:lnTo>
                    <a:pt x="12214" y="78"/>
                  </a:lnTo>
                  <a:cubicBezTo>
                    <a:pt x="12214" y="58"/>
                    <a:pt x="12214" y="39"/>
                    <a:pt x="122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00"/>
            <p:cNvSpPr/>
            <p:nvPr/>
          </p:nvSpPr>
          <p:spPr>
            <a:xfrm>
              <a:off x="1191600" y="3294550"/>
              <a:ext cx="172975" cy="211025"/>
            </a:xfrm>
            <a:custGeom>
              <a:avLst/>
              <a:gdLst/>
              <a:ahLst/>
              <a:cxnLst/>
              <a:rect l="l" t="t" r="r" b="b"/>
              <a:pathLst>
                <a:path w="6919" h="8441" extrusionOk="0">
                  <a:moveTo>
                    <a:pt x="3207" y="0"/>
                  </a:moveTo>
                  <a:cubicBezTo>
                    <a:pt x="2526" y="0"/>
                    <a:pt x="1844" y="292"/>
                    <a:pt x="1295" y="704"/>
                  </a:cubicBezTo>
                  <a:cubicBezTo>
                    <a:pt x="657" y="1168"/>
                    <a:pt x="194" y="1515"/>
                    <a:pt x="0" y="2269"/>
                  </a:cubicBezTo>
                  <a:lnTo>
                    <a:pt x="696" y="2192"/>
                  </a:lnTo>
                  <a:cubicBezTo>
                    <a:pt x="908" y="1995"/>
                    <a:pt x="1075" y="1926"/>
                    <a:pt x="1243" y="1926"/>
                  </a:cubicBezTo>
                  <a:cubicBezTo>
                    <a:pt x="1505" y="1926"/>
                    <a:pt x="1768" y="2093"/>
                    <a:pt x="2203" y="2211"/>
                  </a:cubicBezTo>
                  <a:cubicBezTo>
                    <a:pt x="2938" y="2404"/>
                    <a:pt x="3517" y="2965"/>
                    <a:pt x="3749" y="3680"/>
                  </a:cubicBezTo>
                  <a:cubicBezTo>
                    <a:pt x="3865" y="4086"/>
                    <a:pt x="3923" y="4511"/>
                    <a:pt x="3904" y="4936"/>
                  </a:cubicBezTo>
                  <a:lnTo>
                    <a:pt x="3943" y="6540"/>
                  </a:lnTo>
                  <a:cubicBezTo>
                    <a:pt x="3923" y="6926"/>
                    <a:pt x="3981" y="7332"/>
                    <a:pt x="4097" y="7699"/>
                  </a:cubicBezTo>
                  <a:cubicBezTo>
                    <a:pt x="4232" y="8086"/>
                    <a:pt x="4561" y="8356"/>
                    <a:pt x="4947" y="8433"/>
                  </a:cubicBezTo>
                  <a:cubicBezTo>
                    <a:pt x="4986" y="8439"/>
                    <a:pt x="5024" y="8441"/>
                    <a:pt x="5062" y="8441"/>
                  </a:cubicBezTo>
                  <a:cubicBezTo>
                    <a:pt x="5461" y="8441"/>
                    <a:pt x="5821" y="8173"/>
                    <a:pt x="6068" y="7873"/>
                  </a:cubicBezTo>
                  <a:cubicBezTo>
                    <a:pt x="6841" y="6888"/>
                    <a:pt x="6919" y="5516"/>
                    <a:pt x="6706" y="4279"/>
                  </a:cubicBezTo>
                  <a:cubicBezTo>
                    <a:pt x="6474" y="2771"/>
                    <a:pt x="5836" y="1245"/>
                    <a:pt x="4561" y="433"/>
                  </a:cubicBezTo>
                  <a:cubicBezTo>
                    <a:pt x="4310" y="259"/>
                    <a:pt x="4039" y="143"/>
                    <a:pt x="3749" y="66"/>
                  </a:cubicBezTo>
                  <a:cubicBezTo>
                    <a:pt x="3570" y="21"/>
                    <a:pt x="3388" y="0"/>
                    <a:pt x="3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00"/>
            <p:cNvSpPr/>
            <p:nvPr/>
          </p:nvSpPr>
          <p:spPr>
            <a:xfrm>
              <a:off x="909450" y="3274425"/>
              <a:ext cx="149800" cy="297100"/>
            </a:xfrm>
            <a:custGeom>
              <a:avLst/>
              <a:gdLst/>
              <a:ahLst/>
              <a:cxnLst/>
              <a:rect l="l" t="t" r="r" b="b"/>
              <a:pathLst>
                <a:path w="5992" h="11884" extrusionOk="0">
                  <a:moveTo>
                    <a:pt x="3155" y="1"/>
                  </a:moveTo>
                  <a:cubicBezTo>
                    <a:pt x="2958" y="1"/>
                    <a:pt x="2762" y="32"/>
                    <a:pt x="2571" y="98"/>
                  </a:cubicBezTo>
                  <a:cubicBezTo>
                    <a:pt x="2030" y="311"/>
                    <a:pt x="1586" y="716"/>
                    <a:pt x="1276" y="1200"/>
                  </a:cubicBezTo>
                  <a:cubicBezTo>
                    <a:pt x="465" y="2456"/>
                    <a:pt x="20" y="3924"/>
                    <a:pt x="20" y="5412"/>
                  </a:cubicBezTo>
                  <a:cubicBezTo>
                    <a:pt x="1" y="6900"/>
                    <a:pt x="214" y="8369"/>
                    <a:pt x="639" y="9799"/>
                  </a:cubicBezTo>
                  <a:cubicBezTo>
                    <a:pt x="774" y="10379"/>
                    <a:pt x="967" y="10958"/>
                    <a:pt x="1354" y="11384"/>
                  </a:cubicBezTo>
                  <a:cubicBezTo>
                    <a:pt x="1632" y="11688"/>
                    <a:pt x="2036" y="11883"/>
                    <a:pt x="2431" y="11883"/>
                  </a:cubicBezTo>
                  <a:cubicBezTo>
                    <a:pt x="2613" y="11883"/>
                    <a:pt x="2793" y="11842"/>
                    <a:pt x="2958" y="11751"/>
                  </a:cubicBezTo>
                  <a:lnTo>
                    <a:pt x="3074" y="11712"/>
                  </a:lnTo>
                  <a:cubicBezTo>
                    <a:pt x="3383" y="11673"/>
                    <a:pt x="3537" y="11345"/>
                    <a:pt x="3634" y="11036"/>
                  </a:cubicBezTo>
                  <a:cubicBezTo>
                    <a:pt x="4291" y="8466"/>
                    <a:pt x="1817" y="5857"/>
                    <a:pt x="2474" y="3287"/>
                  </a:cubicBezTo>
                  <a:cubicBezTo>
                    <a:pt x="2513" y="3093"/>
                    <a:pt x="2610" y="2919"/>
                    <a:pt x="2745" y="2765"/>
                  </a:cubicBezTo>
                  <a:cubicBezTo>
                    <a:pt x="2940" y="2606"/>
                    <a:pt x="3183" y="2511"/>
                    <a:pt x="3445" y="2511"/>
                  </a:cubicBezTo>
                  <a:cubicBezTo>
                    <a:pt x="3469" y="2511"/>
                    <a:pt x="3493" y="2512"/>
                    <a:pt x="3518" y="2514"/>
                  </a:cubicBezTo>
                  <a:cubicBezTo>
                    <a:pt x="4291" y="2514"/>
                    <a:pt x="4697" y="2552"/>
                    <a:pt x="5257" y="3074"/>
                  </a:cubicBezTo>
                  <a:cubicBezTo>
                    <a:pt x="5429" y="3090"/>
                    <a:pt x="5639" y="3118"/>
                    <a:pt x="5713" y="3118"/>
                  </a:cubicBezTo>
                  <a:cubicBezTo>
                    <a:pt x="5730" y="3118"/>
                    <a:pt x="5740" y="3116"/>
                    <a:pt x="5740" y="3113"/>
                  </a:cubicBezTo>
                  <a:cubicBezTo>
                    <a:pt x="5992" y="2668"/>
                    <a:pt x="5315" y="1373"/>
                    <a:pt x="4909" y="871"/>
                  </a:cubicBezTo>
                  <a:cubicBezTo>
                    <a:pt x="4477" y="350"/>
                    <a:pt x="3816" y="1"/>
                    <a:pt x="3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00"/>
            <p:cNvSpPr/>
            <p:nvPr/>
          </p:nvSpPr>
          <p:spPr>
            <a:xfrm>
              <a:off x="1109475" y="2320425"/>
              <a:ext cx="326600" cy="793650"/>
            </a:xfrm>
            <a:custGeom>
              <a:avLst/>
              <a:gdLst/>
              <a:ahLst/>
              <a:cxnLst/>
              <a:rect l="l" t="t" r="r" b="b"/>
              <a:pathLst>
                <a:path w="13064" h="31746" extrusionOk="0">
                  <a:moveTo>
                    <a:pt x="11403" y="0"/>
                  </a:moveTo>
                  <a:cubicBezTo>
                    <a:pt x="10998" y="0"/>
                    <a:pt x="10582" y="163"/>
                    <a:pt x="10242" y="421"/>
                  </a:cubicBezTo>
                  <a:cubicBezTo>
                    <a:pt x="9798" y="807"/>
                    <a:pt x="9431" y="1271"/>
                    <a:pt x="9141" y="1793"/>
                  </a:cubicBezTo>
                  <a:cubicBezTo>
                    <a:pt x="8155" y="3281"/>
                    <a:pt x="7247" y="4827"/>
                    <a:pt x="6455" y="6431"/>
                  </a:cubicBezTo>
                  <a:cubicBezTo>
                    <a:pt x="4967" y="9523"/>
                    <a:pt x="4194" y="12885"/>
                    <a:pt x="3421" y="16228"/>
                  </a:cubicBezTo>
                  <a:cubicBezTo>
                    <a:pt x="2281" y="21214"/>
                    <a:pt x="1140" y="26219"/>
                    <a:pt x="0" y="31205"/>
                  </a:cubicBezTo>
                  <a:lnTo>
                    <a:pt x="2126" y="31746"/>
                  </a:lnTo>
                  <a:cubicBezTo>
                    <a:pt x="3942" y="25910"/>
                    <a:pt x="5759" y="20016"/>
                    <a:pt x="8542" y="14566"/>
                  </a:cubicBezTo>
                  <a:cubicBezTo>
                    <a:pt x="10513" y="10663"/>
                    <a:pt x="13064" y="6721"/>
                    <a:pt x="12986" y="2353"/>
                  </a:cubicBezTo>
                  <a:cubicBezTo>
                    <a:pt x="12967" y="1464"/>
                    <a:pt x="12716" y="440"/>
                    <a:pt x="11904" y="92"/>
                  </a:cubicBezTo>
                  <a:cubicBezTo>
                    <a:pt x="11743" y="29"/>
                    <a:pt x="11574" y="0"/>
                    <a:pt x="11403"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00"/>
            <p:cNvSpPr/>
            <p:nvPr/>
          </p:nvSpPr>
          <p:spPr>
            <a:xfrm>
              <a:off x="1069375" y="3079275"/>
              <a:ext cx="107275" cy="133725"/>
            </a:xfrm>
            <a:custGeom>
              <a:avLst/>
              <a:gdLst/>
              <a:ahLst/>
              <a:cxnLst/>
              <a:rect l="l" t="t" r="r" b="b"/>
              <a:pathLst>
                <a:path w="4291" h="5349" extrusionOk="0">
                  <a:moveTo>
                    <a:pt x="2339" y="0"/>
                  </a:moveTo>
                  <a:cubicBezTo>
                    <a:pt x="889" y="967"/>
                    <a:pt x="0" y="2899"/>
                    <a:pt x="696" y="4484"/>
                  </a:cubicBezTo>
                  <a:cubicBezTo>
                    <a:pt x="812" y="4831"/>
                    <a:pt x="1082" y="5121"/>
                    <a:pt x="1411" y="5276"/>
                  </a:cubicBezTo>
                  <a:cubicBezTo>
                    <a:pt x="1566" y="5324"/>
                    <a:pt x="1725" y="5348"/>
                    <a:pt x="1884" y="5348"/>
                  </a:cubicBezTo>
                  <a:cubicBezTo>
                    <a:pt x="2044" y="5348"/>
                    <a:pt x="2203" y="5324"/>
                    <a:pt x="2358" y="5276"/>
                  </a:cubicBezTo>
                  <a:cubicBezTo>
                    <a:pt x="2725" y="5218"/>
                    <a:pt x="3092" y="5141"/>
                    <a:pt x="3440" y="5044"/>
                  </a:cubicBezTo>
                  <a:cubicBezTo>
                    <a:pt x="3749" y="4967"/>
                    <a:pt x="3943" y="4677"/>
                    <a:pt x="3923" y="4368"/>
                  </a:cubicBezTo>
                  <a:cubicBezTo>
                    <a:pt x="3885" y="3827"/>
                    <a:pt x="3962" y="3305"/>
                    <a:pt x="4155" y="2802"/>
                  </a:cubicBezTo>
                  <a:cubicBezTo>
                    <a:pt x="4232" y="2648"/>
                    <a:pt x="4271" y="2493"/>
                    <a:pt x="4290" y="2339"/>
                  </a:cubicBezTo>
                  <a:cubicBezTo>
                    <a:pt x="4271" y="2145"/>
                    <a:pt x="4213" y="1971"/>
                    <a:pt x="4116" y="1798"/>
                  </a:cubicBezTo>
                  <a:cubicBezTo>
                    <a:pt x="3943" y="1469"/>
                    <a:pt x="3788" y="1141"/>
                    <a:pt x="3633" y="812"/>
                  </a:cubicBezTo>
                  <a:lnTo>
                    <a:pt x="2339"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00"/>
            <p:cNvSpPr/>
            <p:nvPr/>
          </p:nvSpPr>
          <p:spPr>
            <a:xfrm>
              <a:off x="1248125" y="2252625"/>
              <a:ext cx="705850" cy="742325"/>
            </a:xfrm>
            <a:custGeom>
              <a:avLst/>
              <a:gdLst/>
              <a:ahLst/>
              <a:cxnLst/>
              <a:rect l="l" t="t" r="r" b="b"/>
              <a:pathLst>
                <a:path w="28234" h="29693" extrusionOk="0">
                  <a:moveTo>
                    <a:pt x="11724" y="0"/>
                  </a:moveTo>
                  <a:cubicBezTo>
                    <a:pt x="11714" y="0"/>
                    <a:pt x="11703" y="1"/>
                    <a:pt x="11692" y="2"/>
                  </a:cubicBezTo>
                  <a:lnTo>
                    <a:pt x="11498" y="41"/>
                  </a:lnTo>
                  <a:lnTo>
                    <a:pt x="11382" y="2"/>
                  </a:lnTo>
                  <a:lnTo>
                    <a:pt x="9392" y="408"/>
                  </a:lnTo>
                  <a:cubicBezTo>
                    <a:pt x="7846" y="795"/>
                    <a:pt x="6377" y="1432"/>
                    <a:pt x="5044" y="2321"/>
                  </a:cubicBezTo>
                  <a:cubicBezTo>
                    <a:pt x="4928" y="2399"/>
                    <a:pt x="4812" y="2476"/>
                    <a:pt x="4696" y="2553"/>
                  </a:cubicBezTo>
                  <a:cubicBezTo>
                    <a:pt x="2880" y="3848"/>
                    <a:pt x="1759" y="5568"/>
                    <a:pt x="735" y="7674"/>
                  </a:cubicBezTo>
                  <a:cubicBezTo>
                    <a:pt x="541" y="8061"/>
                    <a:pt x="116" y="9085"/>
                    <a:pt x="78" y="9491"/>
                  </a:cubicBezTo>
                  <a:cubicBezTo>
                    <a:pt x="0" y="10437"/>
                    <a:pt x="754" y="11191"/>
                    <a:pt x="1488" y="11829"/>
                  </a:cubicBezTo>
                  <a:cubicBezTo>
                    <a:pt x="2358" y="12563"/>
                    <a:pt x="3324" y="13162"/>
                    <a:pt x="4368" y="13587"/>
                  </a:cubicBezTo>
                  <a:lnTo>
                    <a:pt x="4406" y="13549"/>
                  </a:lnTo>
                  <a:cubicBezTo>
                    <a:pt x="4580" y="13336"/>
                    <a:pt x="4735" y="13278"/>
                    <a:pt x="4889" y="13066"/>
                  </a:cubicBezTo>
                  <a:cubicBezTo>
                    <a:pt x="4909" y="13297"/>
                    <a:pt x="4928" y="13568"/>
                    <a:pt x="4967" y="13819"/>
                  </a:cubicBezTo>
                  <a:cubicBezTo>
                    <a:pt x="5237" y="17684"/>
                    <a:pt x="5643" y="24757"/>
                    <a:pt x="6184" y="28602"/>
                  </a:cubicBezTo>
                  <a:cubicBezTo>
                    <a:pt x="6242" y="29008"/>
                    <a:pt x="6339" y="29472"/>
                    <a:pt x="6725" y="29646"/>
                  </a:cubicBezTo>
                  <a:cubicBezTo>
                    <a:pt x="6842" y="29678"/>
                    <a:pt x="6965" y="29692"/>
                    <a:pt x="7091" y="29692"/>
                  </a:cubicBezTo>
                  <a:cubicBezTo>
                    <a:pt x="7193" y="29692"/>
                    <a:pt x="7297" y="29683"/>
                    <a:pt x="7402" y="29665"/>
                  </a:cubicBezTo>
                  <a:cubicBezTo>
                    <a:pt x="8375" y="29651"/>
                    <a:pt x="9315" y="29646"/>
                    <a:pt x="10231" y="29646"/>
                  </a:cubicBezTo>
                  <a:cubicBezTo>
                    <a:pt x="12178" y="29646"/>
                    <a:pt x="14013" y="29668"/>
                    <a:pt x="15813" y="29668"/>
                  </a:cubicBezTo>
                  <a:cubicBezTo>
                    <a:pt x="17658" y="29668"/>
                    <a:pt x="19466" y="29645"/>
                    <a:pt x="21315" y="29549"/>
                  </a:cubicBezTo>
                  <a:cubicBezTo>
                    <a:pt x="21489" y="29530"/>
                    <a:pt x="21663" y="29472"/>
                    <a:pt x="21779" y="29356"/>
                  </a:cubicBezTo>
                  <a:cubicBezTo>
                    <a:pt x="21972" y="29163"/>
                    <a:pt x="22088" y="28931"/>
                    <a:pt x="22146" y="28680"/>
                  </a:cubicBezTo>
                  <a:cubicBezTo>
                    <a:pt x="22822" y="24853"/>
                    <a:pt x="23383" y="17819"/>
                    <a:pt x="23267" y="13935"/>
                  </a:cubicBezTo>
                  <a:cubicBezTo>
                    <a:pt x="23306" y="13645"/>
                    <a:pt x="23325" y="13355"/>
                    <a:pt x="23364" y="13046"/>
                  </a:cubicBezTo>
                  <a:cubicBezTo>
                    <a:pt x="23499" y="13278"/>
                    <a:pt x="23673" y="13336"/>
                    <a:pt x="23847" y="13529"/>
                  </a:cubicBezTo>
                  <a:lnTo>
                    <a:pt x="23885" y="13568"/>
                  </a:lnTo>
                  <a:cubicBezTo>
                    <a:pt x="24929" y="13143"/>
                    <a:pt x="25895" y="12563"/>
                    <a:pt x="26745" y="11810"/>
                  </a:cubicBezTo>
                  <a:cubicBezTo>
                    <a:pt x="27480" y="11210"/>
                    <a:pt x="28233" y="10437"/>
                    <a:pt x="28156" y="9491"/>
                  </a:cubicBezTo>
                  <a:cubicBezTo>
                    <a:pt x="28117" y="9085"/>
                    <a:pt x="27654" y="8080"/>
                    <a:pt x="27518" y="7693"/>
                  </a:cubicBezTo>
                  <a:cubicBezTo>
                    <a:pt x="26629" y="5278"/>
                    <a:pt x="24658" y="3616"/>
                    <a:pt x="23731" y="2804"/>
                  </a:cubicBezTo>
                  <a:cubicBezTo>
                    <a:pt x="23460" y="2611"/>
                    <a:pt x="23190" y="2418"/>
                    <a:pt x="22919" y="2244"/>
                  </a:cubicBezTo>
                  <a:cubicBezTo>
                    <a:pt x="22475" y="1935"/>
                    <a:pt x="22011" y="1664"/>
                    <a:pt x="21528" y="1452"/>
                  </a:cubicBezTo>
                  <a:cubicBezTo>
                    <a:pt x="20020" y="814"/>
                    <a:pt x="18436" y="350"/>
                    <a:pt x="16832" y="60"/>
                  </a:cubicBezTo>
                  <a:lnTo>
                    <a:pt x="16851" y="2"/>
                  </a:lnTo>
                  <a:lnTo>
                    <a:pt x="16851" y="2"/>
                  </a:lnTo>
                  <a:lnTo>
                    <a:pt x="16735" y="41"/>
                  </a:lnTo>
                  <a:lnTo>
                    <a:pt x="16523" y="2"/>
                  </a:lnTo>
                  <a:cubicBezTo>
                    <a:pt x="16513" y="1"/>
                    <a:pt x="16503" y="0"/>
                    <a:pt x="16494" y="0"/>
                  </a:cubicBezTo>
                  <a:cubicBezTo>
                    <a:pt x="16376" y="0"/>
                    <a:pt x="16300" y="110"/>
                    <a:pt x="16175" y="254"/>
                  </a:cubicBezTo>
                  <a:cubicBezTo>
                    <a:pt x="15402" y="563"/>
                    <a:pt x="15112" y="853"/>
                    <a:pt x="14687" y="969"/>
                  </a:cubicBezTo>
                  <a:cubicBezTo>
                    <a:pt x="14494" y="1007"/>
                    <a:pt x="14300" y="1026"/>
                    <a:pt x="14107" y="1026"/>
                  </a:cubicBezTo>
                  <a:cubicBezTo>
                    <a:pt x="13914" y="1026"/>
                    <a:pt x="13721" y="1007"/>
                    <a:pt x="13527" y="969"/>
                  </a:cubicBezTo>
                  <a:cubicBezTo>
                    <a:pt x="13102" y="853"/>
                    <a:pt x="12812" y="582"/>
                    <a:pt x="12059" y="254"/>
                  </a:cubicBezTo>
                  <a:cubicBezTo>
                    <a:pt x="11933" y="110"/>
                    <a:pt x="11858" y="0"/>
                    <a:pt x="11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00"/>
            <p:cNvSpPr/>
            <p:nvPr/>
          </p:nvSpPr>
          <p:spPr>
            <a:xfrm>
              <a:off x="1233150" y="2504250"/>
              <a:ext cx="143975" cy="109025"/>
            </a:xfrm>
            <a:custGeom>
              <a:avLst/>
              <a:gdLst/>
              <a:ahLst/>
              <a:cxnLst/>
              <a:rect l="l" t="t" r="r" b="b"/>
              <a:pathLst>
                <a:path w="5759" h="4361" extrusionOk="0">
                  <a:moveTo>
                    <a:pt x="616" y="0"/>
                  </a:moveTo>
                  <a:cubicBezTo>
                    <a:pt x="474" y="0"/>
                    <a:pt x="329" y="54"/>
                    <a:pt x="213" y="160"/>
                  </a:cubicBezTo>
                  <a:cubicBezTo>
                    <a:pt x="0" y="372"/>
                    <a:pt x="0" y="720"/>
                    <a:pt x="213" y="933"/>
                  </a:cubicBezTo>
                  <a:cubicBezTo>
                    <a:pt x="1044" y="1571"/>
                    <a:pt x="1836" y="2228"/>
                    <a:pt x="2667" y="2865"/>
                  </a:cubicBezTo>
                  <a:cubicBezTo>
                    <a:pt x="3363" y="3387"/>
                    <a:pt x="4155" y="3774"/>
                    <a:pt x="4851" y="4295"/>
                  </a:cubicBezTo>
                  <a:cubicBezTo>
                    <a:pt x="4938" y="4339"/>
                    <a:pt x="5032" y="4361"/>
                    <a:pt x="5123" y="4361"/>
                  </a:cubicBezTo>
                  <a:cubicBezTo>
                    <a:pt x="5315" y="4361"/>
                    <a:pt x="5500" y="4266"/>
                    <a:pt x="5604" y="4083"/>
                  </a:cubicBezTo>
                  <a:cubicBezTo>
                    <a:pt x="5759" y="3832"/>
                    <a:pt x="5662" y="3484"/>
                    <a:pt x="5411" y="3329"/>
                  </a:cubicBezTo>
                  <a:cubicBezTo>
                    <a:pt x="4735" y="2846"/>
                    <a:pt x="3981" y="2440"/>
                    <a:pt x="3305" y="1957"/>
                  </a:cubicBezTo>
                  <a:cubicBezTo>
                    <a:pt x="2512" y="1377"/>
                    <a:pt x="1759" y="740"/>
                    <a:pt x="1005" y="160"/>
                  </a:cubicBezTo>
                  <a:cubicBezTo>
                    <a:pt x="899" y="54"/>
                    <a:pt x="759" y="0"/>
                    <a:pt x="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00"/>
            <p:cNvSpPr/>
            <p:nvPr/>
          </p:nvSpPr>
          <p:spPr>
            <a:xfrm>
              <a:off x="1826900" y="2481225"/>
              <a:ext cx="153550" cy="130350"/>
            </a:xfrm>
            <a:custGeom>
              <a:avLst/>
              <a:gdLst/>
              <a:ahLst/>
              <a:cxnLst/>
              <a:rect l="l" t="t" r="r" b="b"/>
              <a:pathLst>
                <a:path w="6142" h="5214" extrusionOk="0">
                  <a:moveTo>
                    <a:pt x="5374" y="0"/>
                  </a:moveTo>
                  <a:cubicBezTo>
                    <a:pt x="5202" y="0"/>
                    <a:pt x="5028" y="79"/>
                    <a:pt x="4908" y="269"/>
                  </a:cubicBezTo>
                  <a:cubicBezTo>
                    <a:pt x="4348" y="1120"/>
                    <a:pt x="3672" y="1893"/>
                    <a:pt x="2899" y="2550"/>
                  </a:cubicBezTo>
                  <a:cubicBezTo>
                    <a:pt x="2126" y="3226"/>
                    <a:pt x="1275" y="3767"/>
                    <a:pt x="348" y="4192"/>
                  </a:cubicBezTo>
                  <a:cubicBezTo>
                    <a:pt x="77" y="4347"/>
                    <a:pt x="0" y="4675"/>
                    <a:pt x="155" y="4946"/>
                  </a:cubicBezTo>
                  <a:cubicBezTo>
                    <a:pt x="258" y="5115"/>
                    <a:pt x="441" y="5213"/>
                    <a:pt x="631" y="5213"/>
                  </a:cubicBezTo>
                  <a:cubicBezTo>
                    <a:pt x="724" y="5213"/>
                    <a:pt x="819" y="5190"/>
                    <a:pt x="908" y="5139"/>
                  </a:cubicBezTo>
                  <a:cubicBezTo>
                    <a:pt x="1913" y="4675"/>
                    <a:pt x="2860" y="4076"/>
                    <a:pt x="3672" y="3323"/>
                  </a:cubicBezTo>
                  <a:cubicBezTo>
                    <a:pt x="4522" y="2608"/>
                    <a:pt x="5276" y="1757"/>
                    <a:pt x="5875" y="810"/>
                  </a:cubicBezTo>
                  <a:cubicBezTo>
                    <a:pt x="6142" y="396"/>
                    <a:pt x="5762" y="0"/>
                    <a:pt x="5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00"/>
            <p:cNvSpPr/>
            <p:nvPr/>
          </p:nvSpPr>
          <p:spPr>
            <a:xfrm>
              <a:off x="1385325" y="2256100"/>
              <a:ext cx="442550" cy="1846425"/>
            </a:xfrm>
            <a:custGeom>
              <a:avLst/>
              <a:gdLst/>
              <a:ahLst/>
              <a:cxnLst/>
              <a:rect l="l" t="t" r="r" b="b"/>
              <a:pathLst>
                <a:path w="17702" h="73857" extrusionOk="0">
                  <a:moveTo>
                    <a:pt x="13213" y="1"/>
                  </a:moveTo>
                  <a:cubicBezTo>
                    <a:pt x="13015" y="1"/>
                    <a:pt x="12817" y="13"/>
                    <a:pt x="12619" y="37"/>
                  </a:cubicBezTo>
                  <a:cubicBezTo>
                    <a:pt x="12581" y="3090"/>
                    <a:pt x="12407" y="6163"/>
                    <a:pt x="12078" y="9216"/>
                  </a:cubicBezTo>
                  <a:cubicBezTo>
                    <a:pt x="11982" y="10009"/>
                    <a:pt x="11305" y="10627"/>
                    <a:pt x="10494" y="10627"/>
                  </a:cubicBezTo>
                  <a:lnTo>
                    <a:pt x="6339" y="10627"/>
                  </a:lnTo>
                  <a:cubicBezTo>
                    <a:pt x="5972" y="10627"/>
                    <a:pt x="5566" y="10627"/>
                    <a:pt x="5295" y="10395"/>
                  </a:cubicBezTo>
                  <a:cubicBezTo>
                    <a:pt x="5025" y="10144"/>
                    <a:pt x="4928" y="9699"/>
                    <a:pt x="4890" y="9313"/>
                  </a:cubicBezTo>
                  <a:cubicBezTo>
                    <a:pt x="4542" y="6260"/>
                    <a:pt x="4194" y="3206"/>
                    <a:pt x="3865" y="172"/>
                  </a:cubicBezTo>
                  <a:lnTo>
                    <a:pt x="1933" y="617"/>
                  </a:lnTo>
                  <a:cubicBezTo>
                    <a:pt x="2455" y="7864"/>
                    <a:pt x="1856" y="16849"/>
                    <a:pt x="715" y="24019"/>
                  </a:cubicBezTo>
                  <a:cubicBezTo>
                    <a:pt x="368" y="26183"/>
                    <a:pt x="0" y="30782"/>
                    <a:pt x="271" y="36309"/>
                  </a:cubicBezTo>
                  <a:cubicBezTo>
                    <a:pt x="348" y="37546"/>
                    <a:pt x="445" y="38841"/>
                    <a:pt x="580" y="40155"/>
                  </a:cubicBezTo>
                  <a:cubicBezTo>
                    <a:pt x="793" y="54783"/>
                    <a:pt x="3421" y="71422"/>
                    <a:pt x="3807" y="73605"/>
                  </a:cubicBezTo>
                  <a:cubicBezTo>
                    <a:pt x="3846" y="73760"/>
                    <a:pt x="3981" y="73856"/>
                    <a:pt x="4155" y="73856"/>
                  </a:cubicBezTo>
                  <a:lnTo>
                    <a:pt x="6126" y="73798"/>
                  </a:lnTo>
                  <a:cubicBezTo>
                    <a:pt x="6281" y="73798"/>
                    <a:pt x="6416" y="73702"/>
                    <a:pt x="6436" y="73528"/>
                  </a:cubicBezTo>
                  <a:cubicBezTo>
                    <a:pt x="6609" y="71151"/>
                    <a:pt x="7943" y="52464"/>
                    <a:pt x="8368" y="41353"/>
                  </a:cubicBezTo>
                  <a:lnTo>
                    <a:pt x="8967" y="41411"/>
                  </a:lnTo>
                  <a:cubicBezTo>
                    <a:pt x="10184" y="52059"/>
                    <a:pt x="11924" y="70339"/>
                    <a:pt x="12194" y="73354"/>
                  </a:cubicBezTo>
                  <a:cubicBezTo>
                    <a:pt x="12249" y="73594"/>
                    <a:pt x="12463" y="73780"/>
                    <a:pt x="12717" y="73780"/>
                  </a:cubicBezTo>
                  <a:cubicBezTo>
                    <a:pt x="12730" y="73780"/>
                    <a:pt x="12742" y="73780"/>
                    <a:pt x="12755" y="73779"/>
                  </a:cubicBezTo>
                  <a:lnTo>
                    <a:pt x="14320" y="73779"/>
                  </a:lnTo>
                  <a:cubicBezTo>
                    <a:pt x="14333" y="73780"/>
                    <a:pt x="14345" y="73781"/>
                    <a:pt x="14358" y="73781"/>
                  </a:cubicBezTo>
                  <a:cubicBezTo>
                    <a:pt x="14596" y="73781"/>
                    <a:pt x="14824" y="73611"/>
                    <a:pt x="14861" y="73354"/>
                  </a:cubicBezTo>
                  <a:cubicBezTo>
                    <a:pt x="15209" y="70571"/>
                    <a:pt x="17450" y="55402"/>
                    <a:pt x="17277" y="41449"/>
                  </a:cubicBezTo>
                  <a:cubicBezTo>
                    <a:pt x="17702" y="35787"/>
                    <a:pt x="17412" y="30802"/>
                    <a:pt x="16735" y="25545"/>
                  </a:cubicBezTo>
                  <a:cubicBezTo>
                    <a:pt x="16291" y="22241"/>
                    <a:pt x="15441" y="19014"/>
                    <a:pt x="14996" y="15709"/>
                  </a:cubicBezTo>
                  <a:cubicBezTo>
                    <a:pt x="14281" y="10627"/>
                    <a:pt x="14532" y="5448"/>
                    <a:pt x="14958" y="327"/>
                  </a:cubicBezTo>
                  <a:cubicBezTo>
                    <a:pt x="14392" y="110"/>
                    <a:pt x="13805" y="1"/>
                    <a:pt x="13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00"/>
            <p:cNvSpPr/>
            <p:nvPr/>
          </p:nvSpPr>
          <p:spPr>
            <a:xfrm>
              <a:off x="1313350" y="3872500"/>
              <a:ext cx="264750" cy="341625"/>
            </a:xfrm>
            <a:custGeom>
              <a:avLst/>
              <a:gdLst/>
              <a:ahLst/>
              <a:cxnLst/>
              <a:rect l="l" t="t" r="r" b="b"/>
              <a:pathLst>
                <a:path w="10590" h="13665" extrusionOk="0">
                  <a:moveTo>
                    <a:pt x="6177" y="0"/>
                  </a:moveTo>
                  <a:cubicBezTo>
                    <a:pt x="5721" y="0"/>
                    <a:pt x="5266" y="13"/>
                    <a:pt x="4812" y="41"/>
                  </a:cubicBezTo>
                  <a:cubicBezTo>
                    <a:pt x="4754" y="2804"/>
                    <a:pt x="5024" y="5548"/>
                    <a:pt x="5643" y="8254"/>
                  </a:cubicBezTo>
                  <a:cubicBezTo>
                    <a:pt x="5778" y="8872"/>
                    <a:pt x="5759" y="9761"/>
                    <a:pt x="5140" y="9838"/>
                  </a:cubicBezTo>
                  <a:cubicBezTo>
                    <a:pt x="4947" y="9838"/>
                    <a:pt x="4754" y="9800"/>
                    <a:pt x="4599" y="9742"/>
                  </a:cubicBezTo>
                  <a:cubicBezTo>
                    <a:pt x="4261" y="9636"/>
                    <a:pt x="3924" y="9587"/>
                    <a:pt x="3596" y="9587"/>
                  </a:cubicBezTo>
                  <a:cubicBezTo>
                    <a:pt x="1638" y="9587"/>
                    <a:pt x="0" y="11344"/>
                    <a:pt x="348" y="13413"/>
                  </a:cubicBezTo>
                  <a:lnTo>
                    <a:pt x="503" y="13664"/>
                  </a:lnTo>
                  <a:cubicBezTo>
                    <a:pt x="2819" y="13498"/>
                    <a:pt x="5136" y="13411"/>
                    <a:pt x="7459" y="13411"/>
                  </a:cubicBezTo>
                  <a:cubicBezTo>
                    <a:pt x="8373" y="13411"/>
                    <a:pt x="9287" y="13425"/>
                    <a:pt x="10203" y="13452"/>
                  </a:cubicBezTo>
                  <a:lnTo>
                    <a:pt x="10590" y="408"/>
                  </a:lnTo>
                  <a:cubicBezTo>
                    <a:pt x="9141" y="142"/>
                    <a:pt x="7659" y="0"/>
                    <a:pt x="6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00"/>
            <p:cNvSpPr/>
            <p:nvPr/>
          </p:nvSpPr>
          <p:spPr>
            <a:xfrm>
              <a:off x="1307550" y="4208775"/>
              <a:ext cx="270550" cy="26125"/>
            </a:xfrm>
            <a:custGeom>
              <a:avLst/>
              <a:gdLst/>
              <a:ahLst/>
              <a:cxnLst/>
              <a:rect l="l" t="t" r="r" b="b"/>
              <a:pathLst>
                <a:path w="10822" h="1045" extrusionOk="0">
                  <a:moveTo>
                    <a:pt x="522" y="1"/>
                  </a:moveTo>
                  <a:cubicBezTo>
                    <a:pt x="232" y="1"/>
                    <a:pt x="0" y="233"/>
                    <a:pt x="0" y="523"/>
                  </a:cubicBezTo>
                  <a:cubicBezTo>
                    <a:pt x="0" y="812"/>
                    <a:pt x="232" y="1044"/>
                    <a:pt x="522" y="1044"/>
                  </a:cubicBezTo>
                  <a:lnTo>
                    <a:pt x="10300" y="1044"/>
                  </a:lnTo>
                  <a:cubicBezTo>
                    <a:pt x="10590" y="1044"/>
                    <a:pt x="10822" y="812"/>
                    <a:pt x="10822" y="523"/>
                  </a:cubicBezTo>
                  <a:cubicBezTo>
                    <a:pt x="10822" y="233"/>
                    <a:pt x="10590" y="1"/>
                    <a:pt x="10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00"/>
            <p:cNvSpPr/>
            <p:nvPr/>
          </p:nvSpPr>
          <p:spPr>
            <a:xfrm>
              <a:off x="1657325" y="3872500"/>
              <a:ext cx="258000" cy="341625"/>
            </a:xfrm>
            <a:custGeom>
              <a:avLst/>
              <a:gdLst/>
              <a:ahLst/>
              <a:cxnLst/>
              <a:rect l="l" t="t" r="r" b="b"/>
              <a:pathLst>
                <a:path w="10320" h="13665" extrusionOk="0">
                  <a:moveTo>
                    <a:pt x="4372" y="0"/>
                  </a:moveTo>
                  <a:cubicBezTo>
                    <a:pt x="2909" y="0"/>
                    <a:pt x="1449" y="142"/>
                    <a:pt x="0" y="408"/>
                  </a:cubicBezTo>
                  <a:lnTo>
                    <a:pt x="406" y="13452"/>
                  </a:lnTo>
                  <a:cubicBezTo>
                    <a:pt x="1306" y="13425"/>
                    <a:pt x="2207" y="13411"/>
                    <a:pt x="3110" y="13411"/>
                  </a:cubicBezTo>
                  <a:cubicBezTo>
                    <a:pt x="5405" y="13411"/>
                    <a:pt x="7708" y="13498"/>
                    <a:pt x="10010" y="13664"/>
                  </a:cubicBezTo>
                  <a:lnTo>
                    <a:pt x="10165" y="13413"/>
                  </a:lnTo>
                  <a:cubicBezTo>
                    <a:pt x="10319" y="12292"/>
                    <a:pt x="9914" y="11152"/>
                    <a:pt x="9083" y="10399"/>
                  </a:cubicBezTo>
                  <a:cubicBezTo>
                    <a:pt x="8466" y="9877"/>
                    <a:pt x="7693" y="9600"/>
                    <a:pt x="6909" y="9600"/>
                  </a:cubicBezTo>
                  <a:cubicBezTo>
                    <a:pt x="6589" y="9600"/>
                    <a:pt x="6266" y="9646"/>
                    <a:pt x="5952" y="9742"/>
                  </a:cubicBezTo>
                  <a:cubicBezTo>
                    <a:pt x="5778" y="9800"/>
                    <a:pt x="5604" y="9838"/>
                    <a:pt x="5430" y="9838"/>
                  </a:cubicBezTo>
                  <a:cubicBezTo>
                    <a:pt x="4793" y="9761"/>
                    <a:pt x="4773" y="8872"/>
                    <a:pt x="4909" y="8254"/>
                  </a:cubicBezTo>
                  <a:cubicBezTo>
                    <a:pt x="5527" y="5548"/>
                    <a:pt x="5797" y="2785"/>
                    <a:pt x="5720" y="41"/>
                  </a:cubicBezTo>
                  <a:cubicBezTo>
                    <a:pt x="5271" y="13"/>
                    <a:pt x="4821" y="0"/>
                    <a:pt x="4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00"/>
            <p:cNvSpPr/>
            <p:nvPr/>
          </p:nvSpPr>
          <p:spPr>
            <a:xfrm>
              <a:off x="1657325" y="4208775"/>
              <a:ext cx="268150" cy="26125"/>
            </a:xfrm>
            <a:custGeom>
              <a:avLst/>
              <a:gdLst/>
              <a:ahLst/>
              <a:cxnLst/>
              <a:rect l="l" t="t" r="r" b="b"/>
              <a:pathLst>
                <a:path w="10726" h="1045" extrusionOk="0">
                  <a:moveTo>
                    <a:pt x="522" y="1"/>
                  </a:moveTo>
                  <a:cubicBezTo>
                    <a:pt x="232" y="1"/>
                    <a:pt x="0" y="233"/>
                    <a:pt x="0" y="523"/>
                  </a:cubicBezTo>
                  <a:cubicBezTo>
                    <a:pt x="0" y="812"/>
                    <a:pt x="232" y="1044"/>
                    <a:pt x="522" y="1044"/>
                  </a:cubicBezTo>
                  <a:lnTo>
                    <a:pt x="10203" y="1044"/>
                  </a:lnTo>
                  <a:cubicBezTo>
                    <a:pt x="10493" y="1044"/>
                    <a:pt x="10725" y="812"/>
                    <a:pt x="10725" y="523"/>
                  </a:cubicBezTo>
                  <a:cubicBezTo>
                    <a:pt x="10725" y="233"/>
                    <a:pt x="10493" y="1"/>
                    <a:pt x="10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00"/>
            <p:cNvSpPr/>
            <p:nvPr/>
          </p:nvSpPr>
          <p:spPr>
            <a:xfrm>
              <a:off x="1461175" y="1940575"/>
              <a:ext cx="282150" cy="233850"/>
            </a:xfrm>
            <a:custGeom>
              <a:avLst/>
              <a:gdLst/>
              <a:ahLst/>
              <a:cxnLst/>
              <a:rect l="l" t="t" r="r" b="b"/>
              <a:pathLst>
                <a:path w="11286" h="9354" extrusionOk="0">
                  <a:moveTo>
                    <a:pt x="5121" y="1"/>
                  </a:moveTo>
                  <a:cubicBezTo>
                    <a:pt x="3537" y="1"/>
                    <a:pt x="1914" y="310"/>
                    <a:pt x="599" y="1160"/>
                  </a:cubicBezTo>
                  <a:cubicBezTo>
                    <a:pt x="406" y="1276"/>
                    <a:pt x="232" y="1450"/>
                    <a:pt x="116" y="1643"/>
                  </a:cubicBezTo>
                  <a:cubicBezTo>
                    <a:pt x="39" y="1856"/>
                    <a:pt x="0" y="2088"/>
                    <a:pt x="39" y="2320"/>
                  </a:cubicBezTo>
                  <a:cubicBezTo>
                    <a:pt x="97" y="3846"/>
                    <a:pt x="213" y="5431"/>
                    <a:pt x="909" y="6822"/>
                  </a:cubicBezTo>
                  <a:cubicBezTo>
                    <a:pt x="1604" y="8214"/>
                    <a:pt x="2996" y="9354"/>
                    <a:pt x="4600" y="9354"/>
                  </a:cubicBezTo>
                  <a:lnTo>
                    <a:pt x="8097" y="9334"/>
                  </a:lnTo>
                  <a:cubicBezTo>
                    <a:pt x="9276" y="8774"/>
                    <a:pt x="10107" y="7692"/>
                    <a:pt x="10571" y="6513"/>
                  </a:cubicBezTo>
                  <a:cubicBezTo>
                    <a:pt x="11035" y="5334"/>
                    <a:pt x="11170" y="4059"/>
                    <a:pt x="11247" y="2783"/>
                  </a:cubicBezTo>
                  <a:cubicBezTo>
                    <a:pt x="11286" y="2146"/>
                    <a:pt x="11267" y="1411"/>
                    <a:pt x="10745" y="1006"/>
                  </a:cubicBezTo>
                  <a:cubicBezTo>
                    <a:pt x="10474" y="832"/>
                    <a:pt x="10146" y="696"/>
                    <a:pt x="9817" y="658"/>
                  </a:cubicBezTo>
                  <a:cubicBezTo>
                    <a:pt x="8271" y="349"/>
                    <a:pt x="6706" y="20"/>
                    <a:pt x="5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00"/>
            <p:cNvSpPr/>
            <p:nvPr/>
          </p:nvSpPr>
          <p:spPr>
            <a:xfrm>
              <a:off x="1640900" y="2237850"/>
              <a:ext cx="28425" cy="29600"/>
            </a:xfrm>
            <a:custGeom>
              <a:avLst/>
              <a:gdLst/>
              <a:ahLst/>
              <a:cxnLst/>
              <a:rect l="l" t="t" r="r" b="b"/>
              <a:pathLst>
                <a:path w="1137" h="1184" extrusionOk="0">
                  <a:moveTo>
                    <a:pt x="231" y="1"/>
                  </a:moveTo>
                  <a:cubicBezTo>
                    <a:pt x="209" y="1"/>
                    <a:pt x="190" y="6"/>
                    <a:pt x="174" y="14"/>
                  </a:cubicBezTo>
                  <a:cubicBezTo>
                    <a:pt x="116" y="33"/>
                    <a:pt x="77" y="52"/>
                    <a:pt x="39" y="110"/>
                  </a:cubicBezTo>
                  <a:cubicBezTo>
                    <a:pt x="19" y="149"/>
                    <a:pt x="0" y="207"/>
                    <a:pt x="19" y="265"/>
                  </a:cubicBezTo>
                  <a:cubicBezTo>
                    <a:pt x="39" y="323"/>
                    <a:pt x="77" y="361"/>
                    <a:pt x="116" y="400"/>
                  </a:cubicBezTo>
                  <a:cubicBezTo>
                    <a:pt x="193" y="419"/>
                    <a:pt x="271" y="458"/>
                    <a:pt x="329" y="516"/>
                  </a:cubicBezTo>
                  <a:lnTo>
                    <a:pt x="338" y="521"/>
                  </a:lnTo>
                  <a:lnTo>
                    <a:pt x="338" y="521"/>
                  </a:lnTo>
                  <a:cubicBezTo>
                    <a:pt x="343" y="526"/>
                    <a:pt x="358" y="535"/>
                    <a:pt x="367" y="535"/>
                  </a:cubicBezTo>
                  <a:lnTo>
                    <a:pt x="406" y="574"/>
                  </a:lnTo>
                  <a:cubicBezTo>
                    <a:pt x="425" y="593"/>
                    <a:pt x="464" y="632"/>
                    <a:pt x="483" y="651"/>
                  </a:cubicBezTo>
                  <a:lnTo>
                    <a:pt x="522" y="709"/>
                  </a:lnTo>
                  <a:lnTo>
                    <a:pt x="541" y="729"/>
                  </a:lnTo>
                  <a:lnTo>
                    <a:pt x="618" y="845"/>
                  </a:lnTo>
                  <a:cubicBezTo>
                    <a:pt x="618" y="845"/>
                    <a:pt x="638" y="864"/>
                    <a:pt x="638" y="883"/>
                  </a:cubicBezTo>
                  <a:lnTo>
                    <a:pt x="657" y="922"/>
                  </a:lnTo>
                  <a:cubicBezTo>
                    <a:pt x="657" y="960"/>
                    <a:pt x="676" y="999"/>
                    <a:pt x="696" y="1038"/>
                  </a:cubicBezTo>
                  <a:cubicBezTo>
                    <a:pt x="727" y="1139"/>
                    <a:pt x="808" y="1183"/>
                    <a:pt x="890" y="1183"/>
                  </a:cubicBezTo>
                  <a:cubicBezTo>
                    <a:pt x="1012" y="1183"/>
                    <a:pt x="1136" y="1084"/>
                    <a:pt x="1102" y="922"/>
                  </a:cubicBezTo>
                  <a:cubicBezTo>
                    <a:pt x="986" y="535"/>
                    <a:pt x="715" y="207"/>
                    <a:pt x="348" y="52"/>
                  </a:cubicBezTo>
                  <a:lnTo>
                    <a:pt x="329" y="33"/>
                  </a:lnTo>
                  <a:cubicBezTo>
                    <a:pt x="295" y="10"/>
                    <a:pt x="261" y="1"/>
                    <a:pt x="231" y="1"/>
                  </a:cubicBezTo>
                  <a:close/>
                </a:path>
              </a:pathLst>
            </a:custGeom>
            <a:solidFill>
              <a:srgbClr val="F1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00"/>
            <p:cNvSpPr/>
            <p:nvPr/>
          </p:nvSpPr>
          <p:spPr>
            <a:xfrm>
              <a:off x="1534125" y="2241075"/>
              <a:ext cx="24650" cy="22450"/>
            </a:xfrm>
            <a:custGeom>
              <a:avLst/>
              <a:gdLst/>
              <a:ahLst/>
              <a:cxnLst/>
              <a:rect l="l" t="t" r="r" b="b"/>
              <a:pathLst>
                <a:path w="986" h="898" extrusionOk="0">
                  <a:moveTo>
                    <a:pt x="773" y="1"/>
                  </a:moveTo>
                  <a:cubicBezTo>
                    <a:pt x="580" y="1"/>
                    <a:pt x="387" y="78"/>
                    <a:pt x="252" y="194"/>
                  </a:cubicBezTo>
                  <a:cubicBezTo>
                    <a:pt x="116" y="310"/>
                    <a:pt x="39" y="464"/>
                    <a:pt x="0" y="638"/>
                  </a:cubicBezTo>
                  <a:cubicBezTo>
                    <a:pt x="0" y="677"/>
                    <a:pt x="0" y="716"/>
                    <a:pt x="0" y="754"/>
                  </a:cubicBezTo>
                  <a:lnTo>
                    <a:pt x="20" y="793"/>
                  </a:lnTo>
                  <a:cubicBezTo>
                    <a:pt x="58" y="851"/>
                    <a:pt x="97" y="870"/>
                    <a:pt x="155" y="889"/>
                  </a:cubicBezTo>
                  <a:cubicBezTo>
                    <a:pt x="166" y="895"/>
                    <a:pt x="179" y="897"/>
                    <a:pt x="193" y="897"/>
                  </a:cubicBezTo>
                  <a:cubicBezTo>
                    <a:pt x="228" y="897"/>
                    <a:pt x="269" y="884"/>
                    <a:pt x="310" y="870"/>
                  </a:cubicBezTo>
                  <a:cubicBezTo>
                    <a:pt x="348" y="851"/>
                    <a:pt x="387" y="793"/>
                    <a:pt x="406" y="754"/>
                  </a:cubicBezTo>
                  <a:cubicBezTo>
                    <a:pt x="406" y="696"/>
                    <a:pt x="426" y="658"/>
                    <a:pt x="445" y="619"/>
                  </a:cubicBezTo>
                  <a:lnTo>
                    <a:pt x="445" y="619"/>
                  </a:lnTo>
                  <a:lnTo>
                    <a:pt x="426" y="677"/>
                  </a:lnTo>
                  <a:cubicBezTo>
                    <a:pt x="445" y="619"/>
                    <a:pt x="464" y="580"/>
                    <a:pt x="503" y="542"/>
                  </a:cubicBezTo>
                  <a:lnTo>
                    <a:pt x="503" y="542"/>
                  </a:lnTo>
                  <a:lnTo>
                    <a:pt x="464" y="580"/>
                  </a:lnTo>
                  <a:cubicBezTo>
                    <a:pt x="484" y="542"/>
                    <a:pt x="522" y="503"/>
                    <a:pt x="561" y="484"/>
                  </a:cubicBezTo>
                  <a:lnTo>
                    <a:pt x="561" y="484"/>
                  </a:lnTo>
                  <a:lnTo>
                    <a:pt x="522" y="503"/>
                  </a:lnTo>
                  <a:cubicBezTo>
                    <a:pt x="561" y="484"/>
                    <a:pt x="619" y="445"/>
                    <a:pt x="657" y="426"/>
                  </a:cubicBezTo>
                  <a:lnTo>
                    <a:pt x="657" y="426"/>
                  </a:lnTo>
                  <a:lnTo>
                    <a:pt x="599" y="464"/>
                  </a:lnTo>
                  <a:cubicBezTo>
                    <a:pt x="657" y="426"/>
                    <a:pt x="696" y="426"/>
                    <a:pt x="754" y="426"/>
                  </a:cubicBezTo>
                  <a:lnTo>
                    <a:pt x="773" y="426"/>
                  </a:lnTo>
                  <a:cubicBezTo>
                    <a:pt x="889" y="406"/>
                    <a:pt x="967" y="329"/>
                    <a:pt x="986" y="213"/>
                  </a:cubicBezTo>
                  <a:cubicBezTo>
                    <a:pt x="986" y="97"/>
                    <a:pt x="889" y="1"/>
                    <a:pt x="773" y="1"/>
                  </a:cubicBezTo>
                  <a:close/>
                </a:path>
              </a:pathLst>
            </a:custGeom>
            <a:solidFill>
              <a:srgbClr val="F1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00"/>
            <p:cNvSpPr/>
            <p:nvPr/>
          </p:nvSpPr>
          <p:spPr>
            <a:xfrm>
              <a:off x="1544275" y="2121050"/>
              <a:ext cx="114025" cy="167975"/>
            </a:xfrm>
            <a:custGeom>
              <a:avLst/>
              <a:gdLst/>
              <a:ahLst/>
              <a:cxnLst/>
              <a:rect l="l" t="t" r="r" b="b"/>
              <a:pathLst>
                <a:path w="4561" h="6719" extrusionOk="0">
                  <a:moveTo>
                    <a:pt x="4070" y="0"/>
                  </a:moveTo>
                  <a:cubicBezTo>
                    <a:pt x="3617" y="0"/>
                    <a:pt x="3155" y="203"/>
                    <a:pt x="2706" y="299"/>
                  </a:cubicBezTo>
                  <a:cubicBezTo>
                    <a:pt x="2461" y="341"/>
                    <a:pt x="2214" y="350"/>
                    <a:pt x="1967" y="350"/>
                  </a:cubicBezTo>
                  <a:cubicBezTo>
                    <a:pt x="1777" y="350"/>
                    <a:pt x="1586" y="345"/>
                    <a:pt x="1396" y="345"/>
                  </a:cubicBezTo>
                  <a:cubicBezTo>
                    <a:pt x="1149" y="345"/>
                    <a:pt x="902" y="354"/>
                    <a:pt x="657" y="396"/>
                  </a:cubicBezTo>
                  <a:cubicBezTo>
                    <a:pt x="561" y="396"/>
                    <a:pt x="483" y="434"/>
                    <a:pt x="425" y="492"/>
                  </a:cubicBezTo>
                  <a:cubicBezTo>
                    <a:pt x="406" y="550"/>
                    <a:pt x="406" y="589"/>
                    <a:pt x="387" y="647"/>
                  </a:cubicBezTo>
                  <a:cubicBezTo>
                    <a:pt x="290" y="1690"/>
                    <a:pt x="97" y="4454"/>
                    <a:pt x="0" y="5497"/>
                  </a:cubicBezTo>
                  <a:cubicBezTo>
                    <a:pt x="425" y="6212"/>
                    <a:pt x="1198" y="6676"/>
                    <a:pt x="2049" y="6715"/>
                  </a:cubicBezTo>
                  <a:cubicBezTo>
                    <a:pt x="2091" y="6717"/>
                    <a:pt x="2133" y="6718"/>
                    <a:pt x="2176" y="6718"/>
                  </a:cubicBezTo>
                  <a:cubicBezTo>
                    <a:pt x="3399" y="6718"/>
                    <a:pt x="4464" y="5671"/>
                    <a:pt x="4464" y="5671"/>
                  </a:cubicBezTo>
                  <a:cubicBezTo>
                    <a:pt x="4483" y="4686"/>
                    <a:pt x="4541" y="2270"/>
                    <a:pt x="4561" y="1284"/>
                  </a:cubicBezTo>
                  <a:lnTo>
                    <a:pt x="4561" y="318"/>
                  </a:lnTo>
                  <a:cubicBezTo>
                    <a:pt x="4561" y="241"/>
                    <a:pt x="4541" y="183"/>
                    <a:pt x="4503" y="106"/>
                  </a:cubicBezTo>
                  <a:cubicBezTo>
                    <a:pt x="4464" y="67"/>
                    <a:pt x="4406" y="48"/>
                    <a:pt x="4348" y="28"/>
                  </a:cubicBezTo>
                  <a:cubicBezTo>
                    <a:pt x="4256" y="9"/>
                    <a:pt x="4163" y="0"/>
                    <a:pt x="407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00"/>
            <p:cNvSpPr/>
            <p:nvPr/>
          </p:nvSpPr>
          <p:spPr>
            <a:xfrm>
              <a:off x="1550075" y="2139400"/>
              <a:ext cx="108225" cy="70425"/>
            </a:xfrm>
            <a:custGeom>
              <a:avLst/>
              <a:gdLst/>
              <a:ahLst/>
              <a:cxnLst/>
              <a:rect l="l" t="t" r="r" b="b"/>
              <a:pathLst>
                <a:path w="4329" h="2817" extrusionOk="0">
                  <a:moveTo>
                    <a:pt x="3840" y="0"/>
                  </a:moveTo>
                  <a:cubicBezTo>
                    <a:pt x="3390" y="0"/>
                    <a:pt x="2939" y="203"/>
                    <a:pt x="2474" y="299"/>
                  </a:cubicBezTo>
                  <a:cubicBezTo>
                    <a:pt x="2211" y="344"/>
                    <a:pt x="1946" y="354"/>
                    <a:pt x="1680" y="354"/>
                  </a:cubicBezTo>
                  <a:cubicBezTo>
                    <a:pt x="1464" y="354"/>
                    <a:pt x="1248" y="348"/>
                    <a:pt x="1032" y="348"/>
                  </a:cubicBezTo>
                  <a:cubicBezTo>
                    <a:pt x="829" y="348"/>
                    <a:pt x="626" y="354"/>
                    <a:pt x="425" y="377"/>
                  </a:cubicBezTo>
                  <a:cubicBezTo>
                    <a:pt x="329" y="377"/>
                    <a:pt x="251" y="435"/>
                    <a:pt x="193" y="492"/>
                  </a:cubicBezTo>
                  <a:cubicBezTo>
                    <a:pt x="174" y="531"/>
                    <a:pt x="174" y="589"/>
                    <a:pt x="155" y="647"/>
                  </a:cubicBezTo>
                  <a:lnTo>
                    <a:pt x="0" y="2174"/>
                  </a:lnTo>
                  <a:cubicBezTo>
                    <a:pt x="561" y="2560"/>
                    <a:pt x="1218" y="2773"/>
                    <a:pt x="1894" y="2811"/>
                  </a:cubicBezTo>
                  <a:cubicBezTo>
                    <a:pt x="1952" y="2815"/>
                    <a:pt x="2011" y="2817"/>
                    <a:pt x="2069" y="2817"/>
                  </a:cubicBezTo>
                  <a:cubicBezTo>
                    <a:pt x="2935" y="2817"/>
                    <a:pt x="3766" y="2417"/>
                    <a:pt x="4309" y="1729"/>
                  </a:cubicBezTo>
                  <a:lnTo>
                    <a:pt x="4309" y="1265"/>
                  </a:lnTo>
                  <a:lnTo>
                    <a:pt x="4309" y="299"/>
                  </a:lnTo>
                  <a:cubicBezTo>
                    <a:pt x="4329" y="241"/>
                    <a:pt x="4309" y="164"/>
                    <a:pt x="4271" y="106"/>
                  </a:cubicBezTo>
                  <a:cubicBezTo>
                    <a:pt x="4232" y="67"/>
                    <a:pt x="4174" y="48"/>
                    <a:pt x="4116" y="29"/>
                  </a:cubicBezTo>
                  <a:cubicBezTo>
                    <a:pt x="4024" y="9"/>
                    <a:pt x="3932" y="0"/>
                    <a:pt x="3840" y="0"/>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00"/>
            <p:cNvSpPr/>
            <p:nvPr/>
          </p:nvSpPr>
          <p:spPr>
            <a:xfrm>
              <a:off x="1534675" y="2258100"/>
              <a:ext cx="134075" cy="33675"/>
            </a:xfrm>
            <a:custGeom>
              <a:avLst/>
              <a:gdLst/>
              <a:ahLst/>
              <a:cxnLst/>
              <a:rect l="l" t="t" r="r" b="b"/>
              <a:pathLst>
                <a:path w="5363" h="1347" extrusionOk="0">
                  <a:moveTo>
                    <a:pt x="319" y="0"/>
                  </a:moveTo>
                  <a:cubicBezTo>
                    <a:pt x="146" y="0"/>
                    <a:pt x="1" y="211"/>
                    <a:pt x="152" y="363"/>
                  </a:cubicBezTo>
                  <a:cubicBezTo>
                    <a:pt x="875" y="1018"/>
                    <a:pt x="1786" y="1346"/>
                    <a:pt x="2697" y="1346"/>
                  </a:cubicBezTo>
                  <a:cubicBezTo>
                    <a:pt x="3588" y="1346"/>
                    <a:pt x="4480" y="1032"/>
                    <a:pt x="5196" y="402"/>
                  </a:cubicBezTo>
                  <a:cubicBezTo>
                    <a:pt x="5362" y="265"/>
                    <a:pt x="5209" y="58"/>
                    <a:pt x="5042" y="58"/>
                  </a:cubicBezTo>
                  <a:cubicBezTo>
                    <a:pt x="4995" y="58"/>
                    <a:pt x="4948" y="74"/>
                    <a:pt x="4906" y="112"/>
                  </a:cubicBezTo>
                  <a:cubicBezTo>
                    <a:pt x="4279" y="663"/>
                    <a:pt x="3494" y="938"/>
                    <a:pt x="2710" y="938"/>
                  </a:cubicBezTo>
                  <a:cubicBezTo>
                    <a:pt x="1899" y="938"/>
                    <a:pt x="1090" y="643"/>
                    <a:pt x="462" y="54"/>
                  </a:cubicBezTo>
                  <a:cubicBezTo>
                    <a:pt x="416" y="16"/>
                    <a:pt x="366" y="0"/>
                    <a:pt x="319" y="0"/>
                  </a:cubicBezTo>
                  <a:close/>
                </a:path>
              </a:pathLst>
            </a:custGeom>
            <a:solidFill>
              <a:srgbClr val="F1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00"/>
            <p:cNvSpPr/>
            <p:nvPr/>
          </p:nvSpPr>
          <p:spPr>
            <a:xfrm>
              <a:off x="1498375" y="1923200"/>
              <a:ext cx="207275" cy="273450"/>
            </a:xfrm>
            <a:custGeom>
              <a:avLst/>
              <a:gdLst/>
              <a:ahLst/>
              <a:cxnLst/>
              <a:rect l="l" t="t" r="r" b="b"/>
              <a:pathLst>
                <a:path w="8291" h="10938" extrusionOk="0">
                  <a:moveTo>
                    <a:pt x="4155" y="0"/>
                  </a:moveTo>
                  <a:cubicBezTo>
                    <a:pt x="1856" y="0"/>
                    <a:pt x="0" y="2435"/>
                    <a:pt x="0" y="5469"/>
                  </a:cubicBezTo>
                  <a:cubicBezTo>
                    <a:pt x="0" y="8483"/>
                    <a:pt x="1856" y="10938"/>
                    <a:pt x="4155" y="10938"/>
                  </a:cubicBezTo>
                  <a:cubicBezTo>
                    <a:pt x="6435" y="10938"/>
                    <a:pt x="8291" y="8483"/>
                    <a:pt x="8291" y="5469"/>
                  </a:cubicBezTo>
                  <a:cubicBezTo>
                    <a:pt x="8291" y="2435"/>
                    <a:pt x="6435" y="0"/>
                    <a:pt x="4155"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00"/>
            <p:cNvSpPr/>
            <p:nvPr/>
          </p:nvSpPr>
          <p:spPr>
            <a:xfrm>
              <a:off x="1699825" y="2037200"/>
              <a:ext cx="25625" cy="52200"/>
            </a:xfrm>
            <a:custGeom>
              <a:avLst/>
              <a:gdLst/>
              <a:ahLst/>
              <a:cxnLst/>
              <a:rect l="l" t="t" r="r" b="b"/>
              <a:pathLst>
                <a:path w="1025" h="2088" extrusionOk="0">
                  <a:moveTo>
                    <a:pt x="59" y="1"/>
                  </a:moveTo>
                  <a:lnTo>
                    <a:pt x="1" y="2088"/>
                  </a:lnTo>
                  <a:cubicBezTo>
                    <a:pt x="522" y="1952"/>
                    <a:pt x="909" y="1527"/>
                    <a:pt x="986" y="1005"/>
                  </a:cubicBezTo>
                  <a:cubicBezTo>
                    <a:pt x="1025" y="464"/>
                    <a:pt x="600" y="1"/>
                    <a:pt x="59"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00"/>
            <p:cNvSpPr/>
            <p:nvPr/>
          </p:nvSpPr>
          <p:spPr>
            <a:xfrm>
              <a:off x="1481950" y="2037200"/>
              <a:ext cx="25625" cy="52200"/>
            </a:xfrm>
            <a:custGeom>
              <a:avLst/>
              <a:gdLst/>
              <a:ahLst/>
              <a:cxnLst/>
              <a:rect l="l" t="t" r="r" b="b"/>
              <a:pathLst>
                <a:path w="1025" h="2088" extrusionOk="0">
                  <a:moveTo>
                    <a:pt x="967" y="1"/>
                  </a:moveTo>
                  <a:cubicBezTo>
                    <a:pt x="426" y="1"/>
                    <a:pt x="0" y="464"/>
                    <a:pt x="20" y="1005"/>
                  </a:cubicBezTo>
                  <a:cubicBezTo>
                    <a:pt x="116" y="1527"/>
                    <a:pt x="503" y="1952"/>
                    <a:pt x="1025" y="2088"/>
                  </a:cubicBezTo>
                  <a:lnTo>
                    <a:pt x="967"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00"/>
            <p:cNvSpPr/>
            <p:nvPr/>
          </p:nvSpPr>
          <p:spPr>
            <a:xfrm>
              <a:off x="1576625" y="2035500"/>
              <a:ext cx="30550" cy="65875"/>
            </a:xfrm>
            <a:custGeom>
              <a:avLst/>
              <a:gdLst/>
              <a:ahLst/>
              <a:cxnLst/>
              <a:rect l="l" t="t" r="r" b="b"/>
              <a:pathLst>
                <a:path w="1222" h="2635" extrusionOk="0">
                  <a:moveTo>
                    <a:pt x="668" y="1"/>
                  </a:moveTo>
                  <a:cubicBezTo>
                    <a:pt x="624" y="1"/>
                    <a:pt x="581" y="30"/>
                    <a:pt x="581" y="88"/>
                  </a:cubicBezTo>
                  <a:lnTo>
                    <a:pt x="523" y="1344"/>
                  </a:lnTo>
                  <a:cubicBezTo>
                    <a:pt x="523" y="1421"/>
                    <a:pt x="523" y="1576"/>
                    <a:pt x="484" y="1615"/>
                  </a:cubicBezTo>
                  <a:cubicBezTo>
                    <a:pt x="426" y="1653"/>
                    <a:pt x="329" y="1653"/>
                    <a:pt x="271" y="1692"/>
                  </a:cubicBezTo>
                  <a:cubicBezTo>
                    <a:pt x="175" y="1750"/>
                    <a:pt x="98" y="1846"/>
                    <a:pt x="78" y="1943"/>
                  </a:cubicBezTo>
                  <a:cubicBezTo>
                    <a:pt x="1" y="2175"/>
                    <a:pt x="98" y="2426"/>
                    <a:pt x="310" y="2561"/>
                  </a:cubicBezTo>
                  <a:cubicBezTo>
                    <a:pt x="423" y="2610"/>
                    <a:pt x="545" y="2635"/>
                    <a:pt x="667" y="2635"/>
                  </a:cubicBezTo>
                  <a:cubicBezTo>
                    <a:pt x="837" y="2635"/>
                    <a:pt x="1006" y="2586"/>
                    <a:pt x="1141" y="2484"/>
                  </a:cubicBezTo>
                  <a:cubicBezTo>
                    <a:pt x="1221" y="2436"/>
                    <a:pt x="1182" y="2335"/>
                    <a:pt x="1111" y="2335"/>
                  </a:cubicBezTo>
                  <a:cubicBezTo>
                    <a:pt x="1096" y="2335"/>
                    <a:pt x="1080" y="2339"/>
                    <a:pt x="1064" y="2349"/>
                  </a:cubicBezTo>
                  <a:cubicBezTo>
                    <a:pt x="955" y="2418"/>
                    <a:pt x="805" y="2467"/>
                    <a:pt x="659" y="2467"/>
                  </a:cubicBezTo>
                  <a:cubicBezTo>
                    <a:pt x="520" y="2467"/>
                    <a:pt x="385" y="2423"/>
                    <a:pt x="291" y="2310"/>
                  </a:cubicBezTo>
                  <a:cubicBezTo>
                    <a:pt x="156" y="2156"/>
                    <a:pt x="214" y="1904"/>
                    <a:pt x="407" y="1808"/>
                  </a:cubicBezTo>
                  <a:cubicBezTo>
                    <a:pt x="523" y="1769"/>
                    <a:pt x="619" y="1750"/>
                    <a:pt x="658" y="1615"/>
                  </a:cubicBezTo>
                  <a:cubicBezTo>
                    <a:pt x="677" y="1460"/>
                    <a:pt x="697" y="1286"/>
                    <a:pt x="697" y="1131"/>
                  </a:cubicBezTo>
                  <a:cubicBezTo>
                    <a:pt x="697" y="784"/>
                    <a:pt x="716" y="436"/>
                    <a:pt x="735" y="88"/>
                  </a:cubicBezTo>
                  <a:lnTo>
                    <a:pt x="755" y="88"/>
                  </a:lnTo>
                  <a:cubicBezTo>
                    <a:pt x="755" y="30"/>
                    <a:pt x="711" y="1"/>
                    <a:pt x="668" y="1"/>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00"/>
            <p:cNvSpPr/>
            <p:nvPr/>
          </p:nvSpPr>
          <p:spPr>
            <a:xfrm>
              <a:off x="1518675" y="1994150"/>
              <a:ext cx="54125" cy="12150"/>
            </a:xfrm>
            <a:custGeom>
              <a:avLst/>
              <a:gdLst/>
              <a:ahLst/>
              <a:cxnLst/>
              <a:rect l="l" t="t" r="r" b="b"/>
              <a:pathLst>
                <a:path w="2165" h="486" extrusionOk="0">
                  <a:moveTo>
                    <a:pt x="1039" y="0"/>
                  </a:moveTo>
                  <a:cubicBezTo>
                    <a:pt x="810" y="0"/>
                    <a:pt x="582" y="34"/>
                    <a:pt x="367" y="99"/>
                  </a:cubicBezTo>
                  <a:cubicBezTo>
                    <a:pt x="232" y="138"/>
                    <a:pt x="116" y="215"/>
                    <a:pt x="19" y="312"/>
                  </a:cubicBezTo>
                  <a:cubicBezTo>
                    <a:pt x="0" y="331"/>
                    <a:pt x="0" y="351"/>
                    <a:pt x="0" y="389"/>
                  </a:cubicBezTo>
                  <a:cubicBezTo>
                    <a:pt x="0" y="447"/>
                    <a:pt x="97" y="486"/>
                    <a:pt x="174" y="486"/>
                  </a:cubicBezTo>
                  <a:cubicBezTo>
                    <a:pt x="251" y="486"/>
                    <a:pt x="329" y="447"/>
                    <a:pt x="406" y="428"/>
                  </a:cubicBezTo>
                  <a:cubicBezTo>
                    <a:pt x="667" y="341"/>
                    <a:pt x="932" y="297"/>
                    <a:pt x="1196" y="297"/>
                  </a:cubicBezTo>
                  <a:cubicBezTo>
                    <a:pt x="1459" y="297"/>
                    <a:pt x="1720" y="341"/>
                    <a:pt x="1971" y="428"/>
                  </a:cubicBezTo>
                  <a:cubicBezTo>
                    <a:pt x="2010" y="447"/>
                    <a:pt x="2048" y="447"/>
                    <a:pt x="2106" y="447"/>
                  </a:cubicBezTo>
                  <a:cubicBezTo>
                    <a:pt x="2145" y="447"/>
                    <a:pt x="2164" y="389"/>
                    <a:pt x="2145" y="370"/>
                  </a:cubicBezTo>
                  <a:lnTo>
                    <a:pt x="2145" y="370"/>
                  </a:lnTo>
                  <a:lnTo>
                    <a:pt x="2145" y="389"/>
                  </a:lnTo>
                  <a:cubicBezTo>
                    <a:pt x="2048" y="254"/>
                    <a:pt x="1913" y="157"/>
                    <a:pt x="1759" y="119"/>
                  </a:cubicBezTo>
                  <a:cubicBezTo>
                    <a:pt x="1529" y="39"/>
                    <a:pt x="1284" y="0"/>
                    <a:pt x="10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0"/>
            <p:cNvSpPr/>
            <p:nvPr/>
          </p:nvSpPr>
          <p:spPr>
            <a:xfrm>
              <a:off x="1625925" y="1994150"/>
              <a:ext cx="54600" cy="12150"/>
            </a:xfrm>
            <a:custGeom>
              <a:avLst/>
              <a:gdLst/>
              <a:ahLst/>
              <a:cxnLst/>
              <a:rect l="l" t="t" r="r" b="b"/>
              <a:pathLst>
                <a:path w="2184" h="486" extrusionOk="0">
                  <a:moveTo>
                    <a:pt x="1125" y="0"/>
                  </a:moveTo>
                  <a:cubicBezTo>
                    <a:pt x="881" y="0"/>
                    <a:pt x="636" y="39"/>
                    <a:pt x="406" y="119"/>
                  </a:cubicBezTo>
                  <a:cubicBezTo>
                    <a:pt x="251" y="157"/>
                    <a:pt x="116" y="254"/>
                    <a:pt x="19" y="389"/>
                  </a:cubicBezTo>
                  <a:lnTo>
                    <a:pt x="19" y="370"/>
                  </a:lnTo>
                  <a:lnTo>
                    <a:pt x="19" y="370"/>
                  </a:lnTo>
                  <a:cubicBezTo>
                    <a:pt x="0" y="389"/>
                    <a:pt x="19" y="447"/>
                    <a:pt x="77" y="447"/>
                  </a:cubicBezTo>
                  <a:cubicBezTo>
                    <a:pt x="116" y="447"/>
                    <a:pt x="155" y="447"/>
                    <a:pt x="193" y="428"/>
                  </a:cubicBezTo>
                  <a:cubicBezTo>
                    <a:pt x="445" y="341"/>
                    <a:pt x="710" y="297"/>
                    <a:pt x="976" y="297"/>
                  </a:cubicBezTo>
                  <a:cubicBezTo>
                    <a:pt x="1242" y="297"/>
                    <a:pt x="1507" y="341"/>
                    <a:pt x="1759" y="428"/>
                  </a:cubicBezTo>
                  <a:cubicBezTo>
                    <a:pt x="1836" y="447"/>
                    <a:pt x="1913" y="486"/>
                    <a:pt x="1990" y="486"/>
                  </a:cubicBezTo>
                  <a:cubicBezTo>
                    <a:pt x="2087" y="486"/>
                    <a:pt x="2164" y="447"/>
                    <a:pt x="2184" y="389"/>
                  </a:cubicBezTo>
                  <a:cubicBezTo>
                    <a:pt x="2184" y="351"/>
                    <a:pt x="2164" y="331"/>
                    <a:pt x="2145" y="312"/>
                  </a:cubicBezTo>
                  <a:cubicBezTo>
                    <a:pt x="2048" y="215"/>
                    <a:pt x="1932" y="138"/>
                    <a:pt x="1797" y="99"/>
                  </a:cubicBezTo>
                  <a:cubicBezTo>
                    <a:pt x="1582" y="34"/>
                    <a:pt x="1354" y="0"/>
                    <a:pt x="1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00"/>
            <p:cNvSpPr/>
            <p:nvPr/>
          </p:nvSpPr>
          <p:spPr>
            <a:xfrm>
              <a:off x="1632675" y="2074375"/>
              <a:ext cx="54650" cy="45925"/>
            </a:xfrm>
            <a:custGeom>
              <a:avLst/>
              <a:gdLst/>
              <a:ahLst/>
              <a:cxnLst/>
              <a:rect l="l" t="t" r="r" b="b"/>
              <a:pathLst>
                <a:path w="2186" h="1837" extrusionOk="0">
                  <a:moveTo>
                    <a:pt x="1272" y="1"/>
                  </a:moveTo>
                  <a:cubicBezTo>
                    <a:pt x="1260" y="1"/>
                    <a:pt x="1249" y="1"/>
                    <a:pt x="1237" y="2"/>
                  </a:cubicBezTo>
                  <a:cubicBezTo>
                    <a:pt x="406" y="2"/>
                    <a:pt x="1" y="1006"/>
                    <a:pt x="600" y="1586"/>
                  </a:cubicBezTo>
                  <a:cubicBezTo>
                    <a:pt x="784" y="1759"/>
                    <a:pt x="1007" y="1836"/>
                    <a:pt x="1226" y="1836"/>
                  </a:cubicBezTo>
                  <a:cubicBezTo>
                    <a:pt x="1717" y="1836"/>
                    <a:pt x="2186" y="1446"/>
                    <a:pt x="2146" y="871"/>
                  </a:cubicBezTo>
                  <a:cubicBezTo>
                    <a:pt x="2146" y="399"/>
                    <a:pt x="1758" y="1"/>
                    <a:pt x="1272" y="1"/>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00"/>
            <p:cNvSpPr/>
            <p:nvPr/>
          </p:nvSpPr>
          <p:spPr>
            <a:xfrm>
              <a:off x="1508525" y="2074375"/>
              <a:ext cx="54300" cy="45925"/>
            </a:xfrm>
            <a:custGeom>
              <a:avLst/>
              <a:gdLst/>
              <a:ahLst/>
              <a:cxnLst/>
              <a:rect l="l" t="t" r="r" b="b"/>
              <a:pathLst>
                <a:path w="2172" h="1837" extrusionOk="0">
                  <a:moveTo>
                    <a:pt x="1270" y="1"/>
                  </a:moveTo>
                  <a:cubicBezTo>
                    <a:pt x="1259" y="1"/>
                    <a:pt x="1248" y="1"/>
                    <a:pt x="1237" y="2"/>
                  </a:cubicBezTo>
                  <a:cubicBezTo>
                    <a:pt x="406" y="2"/>
                    <a:pt x="0" y="1006"/>
                    <a:pt x="599" y="1586"/>
                  </a:cubicBezTo>
                  <a:cubicBezTo>
                    <a:pt x="784" y="1759"/>
                    <a:pt x="1005" y="1836"/>
                    <a:pt x="1222" y="1836"/>
                  </a:cubicBezTo>
                  <a:cubicBezTo>
                    <a:pt x="1708" y="1836"/>
                    <a:pt x="2172" y="1446"/>
                    <a:pt x="2145" y="871"/>
                  </a:cubicBezTo>
                  <a:cubicBezTo>
                    <a:pt x="2126" y="399"/>
                    <a:pt x="1739" y="1"/>
                    <a:pt x="1270" y="1"/>
                  </a:cubicBezTo>
                  <a:close/>
                </a:path>
              </a:pathLst>
            </a:custGeom>
            <a:solidFill>
              <a:srgbClr val="E9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0"/>
            <p:cNvSpPr/>
            <p:nvPr/>
          </p:nvSpPr>
          <p:spPr>
            <a:xfrm>
              <a:off x="1644275" y="2026575"/>
              <a:ext cx="15475" cy="27075"/>
            </a:xfrm>
            <a:custGeom>
              <a:avLst/>
              <a:gdLst/>
              <a:ahLst/>
              <a:cxnLst/>
              <a:rect l="l" t="t" r="r" b="b"/>
              <a:pathLst>
                <a:path w="619" h="1083" extrusionOk="0">
                  <a:moveTo>
                    <a:pt x="310" y="0"/>
                  </a:moveTo>
                  <a:cubicBezTo>
                    <a:pt x="155" y="0"/>
                    <a:pt x="0" y="232"/>
                    <a:pt x="0" y="542"/>
                  </a:cubicBezTo>
                  <a:cubicBezTo>
                    <a:pt x="0" y="831"/>
                    <a:pt x="136" y="1083"/>
                    <a:pt x="310" y="1083"/>
                  </a:cubicBezTo>
                  <a:cubicBezTo>
                    <a:pt x="483" y="1083"/>
                    <a:pt x="619" y="831"/>
                    <a:pt x="619" y="542"/>
                  </a:cubicBezTo>
                  <a:cubicBezTo>
                    <a:pt x="619" y="232"/>
                    <a:pt x="483"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0"/>
            <p:cNvSpPr/>
            <p:nvPr/>
          </p:nvSpPr>
          <p:spPr>
            <a:xfrm>
              <a:off x="1535575" y="2026575"/>
              <a:ext cx="15475" cy="27075"/>
            </a:xfrm>
            <a:custGeom>
              <a:avLst/>
              <a:gdLst/>
              <a:ahLst/>
              <a:cxnLst/>
              <a:rect l="l" t="t" r="r" b="b"/>
              <a:pathLst>
                <a:path w="619" h="1083" extrusionOk="0">
                  <a:moveTo>
                    <a:pt x="310" y="0"/>
                  </a:moveTo>
                  <a:cubicBezTo>
                    <a:pt x="136" y="0"/>
                    <a:pt x="0" y="232"/>
                    <a:pt x="0" y="542"/>
                  </a:cubicBezTo>
                  <a:cubicBezTo>
                    <a:pt x="0" y="831"/>
                    <a:pt x="136" y="1083"/>
                    <a:pt x="310" y="1083"/>
                  </a:cubicBezTo>
                  <a:cubicBezTo>
                    <a:pt x="483" y="1083"/>
                    <a:pt x="619" y="831"/>
                    <a:pt x="619" y="542"/>
                  </a:cubicBezTo>
                  <a:cubicBezTo>
                    <a:pt x="619" y="232"/>
                    <a:pt x="483"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0"/>
            <p:cNvSpPr/>
            <p:nvPr/>
          </p:nvSpPr>
          <p:spPr>
            <a:xfrm>
              <a:off x="1557300" y="2124175"/>
              <a:ext cx="81200" cy="22000"/>
            </a:xfrm>
            <a:custGeom>
              <a:avLst/>
              <a:gdLst/>
              <a:ahLst/>
              <a:cxnLst/>
              <a:rect l="l" t="t" r="r" b="b"/>
              <a:pathLst>
                <a:path w="3248" h="880" extrusionOk="0">
                  <a:moveTo>
                    <a:pt x="1" y="0"/>
                  </a:moveTo>
                  <a:lnTo>
                    <a:pt x="20" y="58"/>
                  </a:lnTo>
                  <a:cubicBezTo>
                    <a:pt x="574" y="639"/>
                    <a:pt x="1100" y="880"/>
                    <a:pt x="1663" y="880"/>
                  </a:cubicBezTo>
                  <a:cubicBezTo>
                    <a:pt x="1905" y="880"/>
                    <a:pt x="2155" y="835"/>
                    <a:pt x="2417" y="754"/>
                  </a:cubicBezTo>
                  <a:cubicBezTo>
                    <a:pt x="2784" y="638"/>
                    <a:pt x="3093" y="367"/>
                    <a:pt x="3247" y="0"/>
                  </a:cubicBezTo>
                  <a:lnTo>
                    <a:pt x="3247" y="0"/>
                  </a:lnTo>
                  <a:cubicBezTo>
                    <a:pt x="2704" y="306"/>
                    <a:pt x="2150" y="471"/>
                    <a:pt x="1594" y="471"/>
                  </a:cubicBezTo>
                  <a:cubicBezTo>
                    <a:pt x="1063" y="471"/>
                    <a:pt x="530" y="321"/>
                    <a:pt x="1" y="0"/>
                  </a:cubicBezTo>
                  <a:close/>
                </a:path>
              </a:pathLst>
            </a:custGeom>
            <a:solidFill>
              <a:srgbClr val="E66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0"/>
            <p:cNvSpPr/>
            <p:nvPr/>
          </p:nvSpPr>
          <p:spPr>
            <a:xfrm>
              <a:off x="1555375" y="2123200"/>
              <a:ext cx="85050" cy="14775"/>
            </a:xfrm>
            <a:custGeom>
              <a:avLst/>
              <a:gdLst/>
              <a:ahLst/>
              <a:cxnLst/>
              <a:rect l="l" t="t" r="r" b="b"/>
              <a:pathLst>
                <a:path w="3402" h="591" extrusionOk="0">
                  <a:moveTo>
                    <a:pt x="1" y="0"/>
                  </a:moveTo>
                  <a:lnTo>
                    <a:pt x="97" y="97"/>
                  </a:lnTo>
                  <a:cubicBezTo>
                    <a:pt x="556" y="415"/>
                    <a:pt x="1081" y="591"/>
                    <a:pt x="1706" y="591"/>
                  </a:cubicBezTo>
                  <a:cubicBezTo>
                    <a:pt x="2031" y="591"/>
                    <a:pt x="2382" y="544"/>
                    <a:pt x="2764" y="445"/>
                  </a:cubicBezTo>
                  <a:cubicBezTo>
                    <a:pt x="3015" y="387"/>
                    <a:pt x="3247" y="232"/>
                    <a:pt x="3402" y="20"/>
                  </a:cubicBezTo>
                  <a:lnTo>
                    <a:pt x="3402" y="20"/>
                  </a:lnTo>
                  <a:cubicBezTo>
                    <a:pt x="2856" y="198"/>
                    <a:pt x="2297" y="286"/>
                    <a:pt x="1739" y="286"/>
                  </a:cubicBezTo>
                  <a:cubicBezTo>
                    <a:pt x="1151" y="286"/>
                    <a:pt x="566" y="189"/>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00"/>
            <p:cNvSpPr/>
            <p:nvPr/>
          </p:nvSpPr>
          <p:spPr>
            <a:xfrm>
              <a:off x="1458750" y="1856575"/>
              <a:ext cx="221775" cy="150225"/>
            </a:xfrm>
            <a:custGeom>
              <a:avLst/>
              <a:gdLst/>
              <a:ahLst/>
              <a:cxnLst/>
              <a:rect l="l" t="t" r="r" b="b"/>
              <a:pathLst>
                <a:path w="8871" h="6009" extrusionOk="0">
                  <a:moveTo>
                    <a:pt x="6074" y="0"/>
                  </a:moveTo>
                  <a:cubicBezTo>
                    <a:pt x="3851" y="0"/>
                    <a:pt x="1774" y="1209"/>
                    <a:pt x="658" y="3187"/>
                  </a:cubicBezTo>
                  <a:cubicBezTo>
                    <a:pt x="213" y="3998"/>
                    <a:pt x="1" y="4617"/>
                    <a:pt x="136" y="6008"/>
                  </a:cubicBezTo>
                  <a:lnTo>
                    <a:pt x="407" y="5448"/>
                  </a:lnTo>
                  <a:cubicBezTo>
                    <a:pt x="2590" y="5197"/>
                    <a:pt x="4716" y="4636"/>
                    <a:pt x="6726" y="3747"/>
                  </a:cubicBezTo>
                  <a:cubicBezTo>
                    <a:pt x="7305" y="3535"/>
                    <a:pt x="7847" y="3187"/>
                    <a:pt x="8272" y="2742"/>
                  </a:cubicBezTo>
                  <a:cubicBezTo>
                    <a:pt x="8677" y="2259"/>
                    <a:pt x="8871" y="1564"/>
                    <a:pt x="8600" y="1003"/>
                  </a:cubicBezTo>
                  <a:cubicBezTo>
                    <a:pt x="8330" y="443"/>
                    <a:pt x="7673" y="172"/>
                    <a:pt x="7035" y="76"/>
                  </a:cubicBezTo>
                  <a:cubicBezTo>
                    <a:pt x="6713" y="25"/>
                    <a:pt x="6392" y="0"/>
                    <a:pt x="60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00"/>
            <p:cNvSpPr/>
            <p:nvPr/>
          </p:nvSpPr>
          <p:spPr>
            <a:xfrm>
              <a:off x="1643300" y="1884750"/>
              <a:ext cx="101000" cy="135575"/>
            </a:xfrm>
            <a:custGeom>
              <a:avLst/>
              <a:gdLst/>
              <a:ahLst/>
              <a:cxnLst/>
              <a:rect l="l" t="t" r="r" b="b"/>
              <a:pathLst>
                <a:path w="4040" h="5423" extrusionOk="0">
                  <a:moveTo>
                    <a:pt x="1379" y="0"/>
                  </a:moveTo>
                  <a:cubicBezTo>
                    <a:pt x="1290" y="0"/>
                    <a:pt x="1222" y="100"/>
                    <a:pt x="1122" y="100"/>
                  </a:cubicBezTo>
                  <a:cubicBezTo>
                    <a:pt x="1103" y="100"/>
                    <a:pt x="1084" y="96"/>
                    <a:pt x="1064" y="89"/>
                  </a:cubicBezTo>
                  <a:cubicBezTo>
                    <a:pt x="987" y="63"/>
                    <a:pt x="929" y="51"/>
                    <a:pt x="883" y="51"/>
                  </a:cubicBezTo>
                  <a:cubicBezTo>
                    <a:pt x="753" y="51"/>
                    <a:pt x="708" y="145"/>
                    <a:pt x="580" y="301"/>
                  </a:cubicBezTo>
                  <a:cubicBezTo>
                    <a:pt x="426" y="533"/>
                    <a:pt x="1" y="1036"/>
                    <a:pt x="1" y="1306"/>
                  </a:cubicBezTo>
                  <a:cubicBezTo>
                    <a:pt x="1" y="2640"/>
                    <a:pt x="1102" y="3741"/>
                    <a:pt x="2262" y="4514"/>
                  </a:cubicBezTo>
                  <a:lnTo>
                    <a:pt x="3730" y="5422"/>
                  </a:lnTo>
                  <a:cubicBezTo>
                    <a:pt x="4040" y="4379"/>
                    <a:pt x="3962" y="3277"/>
                    <a:pt x="3537" y="2292"/>
                  </a:cubicBezTo>
                  <a:cubicBezTo>
                    <a:pt x="3112" y="1422"/>
                    <a:pt x="2455" y="359"/>
                    <a:pt x="1431" y="11"/>
                  </a:cubicBezTo>
                  <a:cubicBezTo>
                    <a:pt x="1413" y="4"/>
                    <a:pt x="1396" y="0"/>
                    <a:pt x="13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00"/>
            <p:cNvSpPr/>
            <p:nvPr/>
          </p:nvSpPr>
          <p:spPr>
            <a:xfrm>
              <a:off x="1504650" y="2229575"/>
              <a:ext cx="177325" cy="67825"/>
            </a:xfrm>
            <a:custGeom>
              <a:avLst/>
              <a:gdLst/>
              <a:ahLst/>
              <a:cxnLst/>
              <a:rect l="l" t="t" r="r" b="b"/>
              <a:pathLst>
                <a:path w="7093" h="2713" extrusionOk="0">
                  <a:moveTo>
                    <a:pt x="1129" y="1"/>
                  </a:moveTo>
                  <a:cubicBezTo>
                    <a:pt x="966" y="1"/>
                    <a:pt x="814" y="83"/>
                    <a:pt x="735" y="229"/>
                  </a:cubicBezTo>
                  <a:cubicBezTo>
                    <a:pt x="1" y="1910"/>
                    <a:pt x="2339" y="2606"/>
                    <a:pt x="3556" y="2702"/>
                  </a:cubicBezTo>
                  <a:cubicBezTo>
                    <a:pt x="3650" y="2709"/>
                    <a:pt x="3745" y="2712"/>
                    <a:pt x="3840" y="2712"/>
                  </a:cubicBezTo>
                  <a:cubicBezTo>
                    <a:pt x="5114" y="2712"/>
                    <a:pt x="6455" y="2109"/>
                    <a:pt x="6977" y="886"/>
                  </a:cubicBezTo>
                  <a:cubicBezTo>
                    <a:pt x="7093" y="673"/>
                    <a:pt x="7015" y="403"/>
                    <a:pt x="6803" y="267"/>
                  </a:cubicBezTo>
                  <a:cubicBezTo>
                    <a:pt x="6736" y="231"/>
                    <a:pt x="6663" y="213"/>
                    <a:pt x="6591" y="213"/>
                  </a:cubicBezTo>
                  <a:cubicBezTo>
                    <a:pt x="6433" y="213"/>
                    <a:pt x="6277" y="296"/>
                    <a:pt x="6184" y="441"/>
                  </a:cubicBezTo>
                  <a:cubicBezTo>
                    <a:pt x="5798" y="1330"/>
                    <a:pt x="4890" y="1794"/>
                    <a:pt x="3943" y="1794"/>
                  </a:cubicBezTo>
                  <a:cubicBezTo>
                    <a:pt x="3382" y="1794"/>
                    <a:pt x="2822" y="1697"/>
                    <a:pt x="2300" y="1485"/>
                  </a:cubicBezTo>
                  <a:cubicBezTo>
                    <a:pt x="2030" y="1388"/>
                    <a:pt x="1334" y="1098"/>
                    <a:pt x="1508" y="673"/>
                  </a:cubicBezTo>
                  <a:cubicBezTo>
                    <a:pt x="1624" y="461"/>
                    <a:pt x="1547" y="190"/>
                    <a:pt x="1353" y="55"/>
                  </a:cubicBezTo>
                  <a:cubicBezTo>
                    <a:pt x="1280" y="18"/>
                    <a:pt x="1203" y="1"/>
                    <a:pt x="1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100"/>
          <p:cNvGrpSpPr/>
          <p:nvPr/>
        </p:nvGrpSpPr>
        <p:grpSpPr>
          <a:xfrm>
            <a:off x="2554875" y="1707625"/>
            <a:ext cx="679150" cy="777000"/>
            <a:chOff x="2872500" y="1818575"/>
            <a:chExt cx="679150" cy="777000"/>
          </a:xfrm>
        </p:grpSpPr>
        <p:sp>
          <p:nvSpPr>
            <p:cNvPr id="2969" name="Google Shape;2969;p100"/>
            <p:cNvSpPr/>
            <p:nvPr/>
          </p:nvSpPr>
          <p:spPr>
            <a:xfrm>
              <a:off x="3171425" y="2144850"/>
              <a:ext cx="215000" cy="247950"/>
            </a:xfrm>
            <a:custGeom>
              <a:avLst/>
              <a:gdLst/>
              <a:ahLst/>
              <a:cxnLst/>
              <a:rect l="l" t="t" r="r" b="b"/>
              <a:pathLst>
                <a:path w="8600" h="9918" extrusionOk="0">
                  <a:moveTo>
                    <a:pt x="3484" y="1"/>
                  </a:moveTo>
                  <a:cubicBezTo>
                    <a:pt x="3206" y="1"/>
                    <a:pt x="2926" y="44"/>
                    <a:pt x="2647" y="139"/>
                  </a:cubicBezTo>
                  <a:cubicBezTo>
                    <a:pt x="1082" y="642"/>
                    <a:pt x="406" y="2458"/>
                    <a:pt x="213" y="4081"/>
                  </a:cubicBezTo>
                  <a:cubicBezTo>
                    <a:pt x="0" y="6052"/>
                    <a:pt x="213" y="8043"/>
                    <a:pt x="850" y="9917"/>
                  </a:cubicBezTo>
                  <a:lnTo>
                    <a:pt x="8599" y="7656"/>
                  </a:lnTo>
                  <a:cubicBezTo>
                    <a:pt x="8599" y="5801"/>
                    <a:pt x="8078" y="3985"/>
                    <a:pt x="7092" y="2420"/>
                  </a:cubicBezTo>
                  <a:cubicBezTo>
                    <a:pt x="6284" y="1143"/>
                    <a:pt x="4908" y="1"/>
                    <a:pt x="3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0"/>
            <p:cNvSpPr/>
            <p:nvPr/>
          </p:nvSpPr>
          <p:spPr>
            <a:xfrm>
              <a:off x="3283975" y="2180875"/>
              <a:ext cx="232875" cy="203225"/>
            </a:xfrm>
            <a:custGeom>
              <a:avLst/>
              <a:gdLst/>
              <a:ahLst/>
              <a:cxnLst/>
              <a:rect l="l" t="t" r="r" b="b"/>
              <a:pathLst>
                <a:path w="9315" h="8129" extrusionOk="0">
                  <a:moveTo>
                    <a:pt x="6740" y="1"/>
                  </a:moveTo>
                  <a:cubicBezTo>
                    <a:pt x="5891" y="1"/>
                    <a:pt x="4829" y="426"/>
                    <a:pt x="4194" y="805"/>
                  </a:cubicBezTo>
                  <a:cubicBezTo>
                    <a:pt x="2706" y="1655"/>
                    <a:pt x="406" y="3549"/>
                    <a:pt x="1" y="8129"/>
                  </a:cubicBezTo>
                  <a:lnTo>
                    <a:pt x="8175" y="7684"/>
                  </a:lnTo>
                  <a:cubicBezTo>
                    <a:pt x="8523" y="6621"/>
                    <a:pt x="9276" y="5288"/>
                    <a:pt x="9276" y="4167"/>
                  </a:cubicBezTo>
                  <a:cubicBezTo>
                    <a:pt x="9296" y="2640"/>
                    <a:pt x="9315" y="901"/>
                    <a:pt x="7383" y="109"/>
                  </a:cubicBezTo>
                  <a:cubicBezTo>
                    <a:pt x="7194" y="33"/>
                    <a:pt x="6975" y="1"/>
                    <a:pt x="6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0"/>
            <p:cNvSpPr/>
            <p:nvPr/>
          </p:nvSpPr>
          <p:spPr>
            <a:xfrm>
              <a:off x="2917300" y="2144050"/>
              <a:ext cx="223700" cy="267100"/>
            </a:xfrm>
            <a:custGeom>
              <a:avLst/>
              <a:gdLst/>
              <a:ahLst/>
              <a:cxnLst/>
              <a:rect l="l" t="t" r="r" b="b"/>
              <a:pathLst>
                <a:path w="8948" h="10684" extrusionOk="0">
                  <a:moveTo>
                    <a:pt x="2725" y="0"/>
                  </a:moveTo>
                  <a:cubicBezTo>
                    <a:pt x="2102" y="0"/>
                    <a:pt x="1511" y="186"/>
                    <a:pt x="1044" y="616"/>
                  </a:cubicBezTo>
                  <a:cubicBezTo>
                    <a:pt x="136" y="1447"/>
                    <a:pt x="0" y="2896"/>
                    <a:pt x="78" y="4191"/>
                  </a:cubicBezTo>
                  <a:cubicBezTo>
                    <a:pt x="213" y="6606"/>
                    <a:pt x="1025" y="9196"/>
                    <a:pt x="2880" y="10684"/>
                  </a:cubicBezTo>
                  <a:lnTo>
                    <a:pt x="8948" y="8809"/>
                  </a:lnTo>
                  <a:cubicBezTo>
                    <a:pt x="8484" y="5988"/>
                    <a:pt x="7672" y="2973"/>
                    <a:pt x="5527" y="1137"/>
                  </a:cubicBezTo>
                  <a:cubicBezTo>
                    <a:pt x="4749" y="454"/>
                    <a:pt x="3698" y="0"/>
                    <a:pt x="2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0"/>
            <p:cNvSpPr/>
            <p:nvPr/>
          </p:nvSpPr>
          <p:spPr>
            <a:xfrm>
              <a:off x="3040000" y="2155000"/>
              <a:ext cx="221300" cy="228125"/>
            </a:xfrm>
            <a:custGeom>
              <a:avLst/>
              <a:gdLst/>
              <a:ahLst/>
              <a:cxnLst/>
              <a:rect l="l" t="t" r="r" b="b"/>
              <a:pathLst>
                <a:path w="8852" h="9125" extrusionOk="0">
                  <a:moveTo>
                    <a:pt x="4998" y="1"/>
                  </a:moveTo>
                  <a:cubicBezTo>
                    <a:pt x="3415" y="1"/>
                    <a:pt x="2185" y="1432"/>
                    <a:pt x="1450" y="2844"/>
                  </a:cubicBezTo>
                  <a:cubicBezTo>
                    <a:pt x="561" y="4603"/>
                    <a:pt x="59" y="6555"/>
                    <a:pt x="1" y="8526"/>
                  </a:cubicBezTo>
                  <a:lnTo>
                    <a:pt x="8040" y="9125"/>
                  </a:lnTo>
                  <a:cubicBezTo>
                    <a:pt x="8697" y="7386"/>
                    <a:pt x="8851" y="5511"/>
                    <a:pt x="8484" y="3695"/>
                  </a:cubicBezTo>
                  <a:cubicBezTo>
                    <a:pt x="8117" y="1936"/>
                    <a:pt x="6919" y="62"/>
                    <a:pt x="5122" y="4"/>
                  </a:cubicBezTo>
                  <a:cubicBezTo>
                    <a:pt x="5080" y="2"/>
                    <a:pt x="5039" y="1"/>
                    <a:pt x="49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00"/>
            <p:cNvSpPr/>
            <p:nvPr/>
          </p:nvSpPr>
          <p:spPr>
            <a:xfrm>
              <a:off x="2940475" y="2400025"/>
              <a:ext cx="552225" cy="195550"/>
            </a:xfrm>
            <a:custGeom>
              <a:avLst/>
              <a:gdLst/>
              <a:ahLst/>
              <a:cxnLst/>
              <a:rect l="l" t="t" r="r" b="b"/>
              <a:pathLst>
                <a:path w="22089" h="7822" extrusionOk="0">
                  <a:moveTo>
                    <a:pt x="22089" y="0"/>
                  </a:moveTo>
                  <a:lnTo>
                    <a:pt x="1" y="367"/>
                  </a:lnTo>
                  <a:cubicBezTo>
                    <a:pt x="600" y="2938"/>
                    <a:pt x="2494" y="5121"/>
                    <a:pt x="4813" y="6377"/>
                  </a:cubicBezTo>
                  <a:cubicBezTo>
                    <a:pt x="6705" y="7378"/>
                    <a:pt x="8862" y="7822"/>
                    <a:pt x="11009" y="7822"/>
                  </a:cubicBezTo>
                  <a:cubicBezTo>
                    <a:pt x="11516" y="7822"/>
                    <a:pt x="12022" y="7797"/>
                    <a:pt x="12523" y="7749"/>
                  </a:cubicBezTo>
                  <a:cubicBezTo>
                    <a:pt x="14726" y="7537"/>
                    <a:pt x="16948" y="6880"/>
                    <a:pt x="18746" y="5546"/>
                  </a:cubicBezTo>
                  <a:cubicBezTo>
                    <a:pt x="20543" y="4232"/>
                    <a:pt x="21896" y="2223"/>
                    <a:pt x="22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2974" name="Google Shape;2974;p100"/>
            <p:cNvSpPr/>
            <p:nvPr/>
          </p:nvSpPr>
          <p:spPr>
            <a:xfrm>
              <a:off x="2993150" y="2400025"/>
              <a:ext cx="499550" cy="135200"/>
            </a:xfrm>
            <a:custGeom>
              <a:avLst/>
              <a:gdLst/>
              <a:ahLst/>
              <a:cxnLst/>
              <a:rect l="l" t="t" r="r" b="b"/>
              <a:pathLst>
                <a:path w="19982" h="5408" extrusionOk="0">
                  <a:moveTo>
                    <a:pt x="19982" y="0"/>
                  </a:moveTo>
                  <a:lnTo>
                    <a:pt x="1508" y="309"/>
                  </a:lnTo>
                  <a:lnTo>
                    <a:pt x="0" y="1450"/>
                  </a:lnTo>
                  <a:cubicBezTo>
                    <a:pt x="1102" y="2667"/>
                    <a:pt x="2397" y="3691"/>
                    <a:pt x="3865" y="4445"/>
                  </a:cubicBezTo>
                  <a:cubicBezTo>
                    <a:pt x="4141" y="4583"/>
                    <a:pt x="4466" y="4713"/>
                    <a:pt x="4761" y="4713"/>
                  </a:cubicBezTo>
                  <a:cubicBezTo>
                    <a:pt x="4920" y="4713"/>
                    <a:pt x="5070" y="4675"/>
                    <a:pt x="5199" y="4580"/>
                  </a:cubicBezTo>
                  <a:cubicBezTo>
                    <a:pt x="5373" y="4464"/>
                    <a:pt x="5488" y="4271"/>
                    <a:pt x="5682" y="4232"/>
                  </a:cubicBezTo>
                  <a:cubicBezTo>
                    <a:pt x="5707" y="4229"/>
                    <a:pt x="5734" y="4227"/>
                    <a:pt x="5760" y="4227"/>
                  </a:cubicBezTo>
                  <a:cubicBezTo>
                    <a:pt x="5894" y="4227"/>
                    <a:pt x="6036" y="4268"/>
                    <a:pt x="6165" y="4348"/>
                  </a:cubicBezTo>
                  <a:cubicBezTo>
                    <a:pt x="6687" y="4657"/>
                    <a:pt x="7170" y="5063"/>
                    <a:pt x="7749" y="5276"/>
                  </a:cubicBezTo>
                  <a:cubicBezTo>
                    <a:pt x="7978" y="5360"/>
                    <a:pt x="8227" y="5407"/>
                    <a:pt x="8471" y="5407"/>
                  </a:cubicBezTo>
                  <a:cubicBezTo>
                    <a:pt x="8847" y="5407"/>
                    <a:pt x="9212" y="5294"/>
                    <a:pt x="9469" y="5025"/>
                  </a:cubicBezTo>
                  <a:cubicBezTo>
                    <a:pt x="9778" y="4715"/>
                    <a:pt x="9875" y="4213"/>
                    <a:pt x="10242" y="3942"/>
                  </a:cubicBezTo>
                  <a:cubicBezTo>
                    <a:pt x="10413" y="3813"/>
                    <a:pt x="10610" y="3760"/>
                    <a:pt x="10817" y="3760"/>
                  </a:cubicBezTo>
                  <a:cubicBezTo>
                    <a:pt x="11195" y="3760"/>
                    <a:pt x="11606" y="3936"/>
                    <a:pt x="11943" y="4136"/>
                  </a:cubicBezTo>
                  <a:cubicBezTo>
                    <a:pt x="12431" y="4414"/>
                    <a:pt x="12918" y="4787"/>
                    <a:pt x="13449" y="4787"/>
                  </a:cubicBezTo>
                  <a:cubicBezTo>
                    <a:pt x="13507" y="4787"/>
                    <a:pt x="13565" y="4783"/>
                    <a:pt x="13624" y="4773"/>
                  </a:cubicBezTo>
                  <a:cubicBezTo>
                    <a:pt x="14281" y="4696"/>
                    <a:pt x="14706" y="4116"/>
                    <a:pt x="15189" y="3672"/>
                  </a:cubicBezTo>
                  <a:cubicBezTo>
                    <a:pt x="15487" y="3410"/>
                    <a:pt x="15917" y="3207"/>
                    <a:pt x="16302" y="3207"/>
                  </a:cubicBezTo>
                  <a:cubicBezTo>
                    <a:pt x="16542" y="3207"/>
                    <a:pt x="16765" y="3286"/>
                    <a:pt x="16929" y="3479"/>
                  </a:cubicBezTo>
                  <a:cubicBezTo>
                    <a:pt x="17296" y="3942"/>
                    <a:pt x="17006" y="4638"/>
                    <a:pt x="17064" y="5218"/>
                  </a:cubicBezTo>
                  <a:cubicBezTo>
                    <a:pt x="18648" y="3904"/>
                    <a:pt x="19789" y="2029"/>
                    <a:pt x="19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2975" name="Google Shape;2975;p100"/>
            <p:cNvSpPr/>
            <p:nvPr/>
          </p:nvSpPr>
          <p:spPr>
            <a:xfrm>
              <a:off x="2926475" y="1818575"/>
              <a:ext cx="576375" cy="510925"/>
            </a:xfrm>
            <a:custGeom>
              <a:avLst/>
              <a:gdLst/>
              <a:ahLst/>
              <a:cxnLst/>
              <a:rect l="l" t="t" r="r" b="b"/>
              <a:pathLst>
                <a:path w="23055" h="20437" extrusionOk="0">
                  <a:moveTo>
                    <a:pt x="12373" y="1"/>
                  </a:moveTo>
                  <a:cubicBezTo>
                    <a:pt x="12256" y="1"/>
                    <a:pt x="12138" y="4"/>
                    <a:pt x="12020" y="11"/>
                  </a:cubicBezTo>
                  <a:cubicBezTo>
                    <a:pt x="8793" y="166"/>
                    <a:pt x="6262" y="2794"/>
                    <a:pt x="4542" y="5422"/>
                  </a:cubicBezTo>
                  <a:cubicBezTo>
                    <a:pt x="1991" y="9325"/>
                    <a:pt x="677" y="13944"/>
                    <a:pt x="1" y="18466"/>
                  </a:cubicBezTo>
                  <a:lnTo>
                    <a:pt x="1585" y="19335"/>
                  </a:lnTo>
                  <a:cubicBezTo>
                    <a:pt x="2146" y="15625"/>
                    <a:pt x="3672" y="9963"/>
                    <a:pt x="5759" y="6775"/>
                  </a:cubicBezTo>
                  <a:cubicBezTo>
                    <a:pt x="7189" y="4591"/>
                    <a:pt x="9354" y="2175"/>
                    <a:pt x="12001" y="2040"/>
                  </a:cubicBezTo>
                  <a:cubicBezTo>
                    <a:pt x="12141" y="2029"/>
                    <a:pt x="12281" y="2024"/>
                    <a:pt x="12421" y="2024"/>
                  </a:cubicBezTo>
                  <a:cubicBezTo>
                    <a:pt x="13804" y="2024"/>
                    <a:pt x="15157" y="2542"/>
                    <a:pt x="16175" y="3489"/>
                  </a:cubicBezTo>
                  <a:cubicBezTo>
                    <a:pt x="17335" y="4552"/>
                    <a:pt x="18262" y="6117"/>
                    <a:pt x="18881" y="7528"/>
                  </a:cubicBezTo>
                  <a:cubicBezTo>
                    <a:pt x="20426" y="11045"/>
                    <a:pt x="21026" y="16533"/>
                    <a:pt x="20620" y="20360"/>
                  </a:cubicBezTo>
                  <a:lnTo>
                    <a:pt x="22552" y="20437"/>
                  </a:lnTo>
                  <a:cubicBezTo>
                    <a:pt x="23055" y="15760"/>
                    <a:pt x="22320" y="11045"/>
                    <a:pt x="20446" y="6736"/>
                  </a:cubicBezTo>
                  <a:cubicBezTo>
                    <a:pt x="19692" y="5016"/>
                    <a:pt x="18726" y="3354"/>
                    <a:pt x="17315" y="2059"/>
                  </a:cubicBezTo>
                  <a:cubicBezTo>
                    <a:pt x="15989" y="842"/>
                    <a:pt x="14219" y="1"/>
                    <a:pt x="12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00"/>
            <p:cNvSpPr/>
            <p:nvPr/>
          </p:nvSpPr>
          <p:spPr>
            <a:xfrm>
              <a:off x="2872500" y="2258925"/>
              <a:ext cx="679150" cy="250300"/>
            </a:xfrm>
            <a:custGeom>
              <a:avLst/>
              <a:gdLst/>
              <a:ahLst/>
              <a:cxnLst/>
              <a:rect l="l" t="t" r="r" b="b"/>
              <a:pathLst>
                <a:path w="27166" h="10012" extrusionOk="0">
                  <a:moveTo>
                    <a:pt x="1847" y="1"/>
                  </a:moveTo>
                  <a:cubicBezTo>
                    <a:pt x="1140" y="1"/>
                    <a:pt x="0" y="693"/>
                    <a:pt x="208" y="1412"/>
                  </a:cubicBezTo>
                  <a:cubicBezTo>
                    <a:pt x="459" y="2282"/>
                    <a:pt x="1676" y="1837"/>
                    <a:pt x="1599" y="2340"/>
                  </a:cubicBezTo>
                  <a:cubicBezTo>
                    <a:pt x="1522" y="2823"/>
                    <a:pt x="865" y="3132"/>
                    <a:pt x="594" y="3538"/>
                  </a:cubicBezTo>
                  <a:cubicBezTo>
                    <a:pt x="324" y="3924"/>
                    <a:pt x="169" y="4523"/>
                    <a:pt x="498" y="4871"/>
                  </a:cubicBezTo>
                  <a:cubicBezTo>
                    <a:pt x="961" y="5760"/>
                    <a:pt x="1986" y="5238"/>
                    <a:pt x="2353" y="5953"/>
                  </a:cubicBezTo>
                  <a:cubicBezTo>
                    <a:pt x="2720" y="6649"/>
                    <a:pt x="3087" y="7519"/>
                    <a:pt x="3879" y="7673"/>
                  </a:cubicBezTo>
                  <a:cubicBezTo>
                    <a:pt x="3954" y="7687"/>
                    <a:pt x="4029" y="7693"/>
                    <a:pt x="4103" y="7693"/>
                  </a:cubicBezTo>
                  <a:cubicBezTo>
                    <a:pt x="4604" y="7693"/>
                    <a:pt x="5096" y="7417"/>
                    <a:pt x="5612" y="7417"/>
                  </a:cubicBezTo>
                  <a:cubicBezTo>
                    <a:pt x="5653" y="7417"/>
                    <a:pt x="5694" y="7418"/>
                    <a:pt x="5735" y="7422"/>
                  </a:cubicBezTo>
                  <a:cubicBezTo>
                    <a:pt x="6909" y="7494"/>
                    <a:pt x="7661" y="9069"/>
                    <a:pt x="8748" y="9069"/>
                  </a:cubicBezTo>
                  <a:cubicBezTo>
                    <a:pt x="8824" y="9069"/>
                    <a:pt x="8902" y="9062"/>
                    <a:pt x="8981" y="9045"/>
                  </a:cubicBezTo>
                  <a:cubicBezTo>
                    <a:pt x="9445" y="8949"/>
                    <a:pt x="9831" y="8562"/>
                    <a:pt x="10295" y="8543"/>
                  </a:cubicBezTo>
                  <a:cubicBezTo>
                    <a:pt x="10320" y="8541"/>
                    <a:pt x="10344" y="8540"/>
                    <a:pt x="10368" y="8540"/>
                  </a:cubicBezTo>
                  <a:cubicBezTo>
                    <a:pt x="11340" y="8540"/>
                    <a:pt x="11878" y="10012"/>
                    <a:pt x="12866" y="10012"/>
                  </a:cubicBezTo>
                  <a:cubicBezTo>
                    <a:pt x="12872" y="10012"/>
                    <a:pt x="12878" y="10012"/>
                    <a:pt x="12885" y="10012"/>
                  </a:cubicBezTo>
                  <a:cubicBezTo>
                    <a:pt x="14005" y="10012"/>
                    <a:pt x="14334" y="8253"/>
                    <a:pt x="15435" y="8040"/>
                  </a:cubicBezTo>
                  <a:cubicBezTo>
                    <a:pt x="15510" y="8026"/>
                    <a:pt x="15583" y="8019"/>
                    <a:pt x="15655" y="8019"/>
                  </a:cubicBezTo>
                  <a:cubicBezTo>
                    <a:pt x="16618" y="8019"/>
                    <a:pt x="17361" y="9222"/>
                    <a:pt x="18329" y="9222"/>
                  </a:cubicBezTo>
                  <a:cubicBezTo>
                    <a:pt x="18356" y="9222"/>
                    <a:pt x="18384" y="9221"/>
                    <a:pt x="18411" y="9219"/>
                  </a:cubicBezTo>
                  <a:cubicBezTo>
                    <a:pt x="19669" y="9124"/>
                    <a:pt x="20175" y="7112"/>
                    <a:pt x="21412" y="7112"/>
                  </a:cubicBezTo>
                  <a:cubicBezTo>
                    <a:pt x="21430" y="7112"/>
                    <a:pt x="21447" y="7112"/>
                    <a:pt x="21465" y="7113"/>
                  </a:cubicBezTo>
                  <a:cubicBezTo>
                    <a:pt x="22057" y="7129"/>
                    <a:pt x="22607" y="7649"/>
                    <a:pt x="23162" y="7649"/>
                  </a:cubicBezTo>
                  <a:cubicBezTo>
                    <a:pt x="23260" y="7649"/>
                    <a:pt x="23357" y="7633"/>
                    <a:pt x="23455" y="7596"/>
                  </a:cubicBezTo>
                  <a:cubicBezTo>
                    <a:pt x="24267" y="7306"/>
                    <a:pt x="24151" y="5915"/>
                    <a:pt x="24962" y="5644"/>
                  </a:cubicBezTo>
                  <a:cubicBezTo>
                    <a:pt x="25063" y="5610"/>
                    <a:pt x="25166" y="5597"/>
                    <a:pt x="25269" y="5597"/>
                  </a:cubicBezTo>
                  <a:cubicBezTo>
                    <a:pt x="25540" y="5597"/>
                    <a:pt x="25817" y="5683"/>
                    <a:pt x="26088" y="5683"/>
                  </a:cubicBezTo>
                  <a:cubicBezTo>
                    <a:pt x="26347" y="5683"/>
                    <a:pt x="26600" y="5605"/>
                    <a:pt x="26837" y="5296"/>
                  </a:cubicBezTo>
                  <a:cubicBezTo>
                    <a:pt x="27088" y="4949"/>
                    <a:pt x="27165" y="4504"/>
                    <a:pt x="27011" y="4098"/>
                  </a:cubicBezTo>
                  <a:cubicBezTo>
                    <a:pt x="26740" y="3306"/>
                    <a:pt x="25967" y="2881"/>
                    <a:pt x="25252" y="2514"/>
                  </a:cubicBezTo>
                  <a:lnTo>
                    <a:pt x="24634" y="2340"/>
                  </a:lnTo>
                  <a:cubicBezTo>
                    <a:pt x="24173" y="2221"/>
                    <a:pt x="23701" y="2162"/>
                    <a:pt x="23229" y="2162"/>
                  </a:cubicBezTo>
                  <a:cubicBezTo>
                    <a:pt x="22472" y="2162"/>
                    <a:pt x="21715" y="2313"/>
                    <a:pt x="21001" y="2610"/>
                  </a:cubicBezTo>
                  <a:cubicBezTo>
                    <a:pt x="18734" y="3542"/>
                    <a:pt x="16283" y="4003"/>
                    <a:pt x="13831" y="4003"/>
                  </a:cubicBezTo>
                  <a:cubicBezTo>
                    <a:pt x="10076" y="4003"/>
                    <a:pt x="6320" y="2922"/>
                    <a:pt x="3222" y="794"/>
                  </a:cubicBezTo>
                  <a:lnTo>
                    <a:pt x="2218" y="98"/>
                  </a:lnTo>
                  <a:cubicBezTo>
                    <a:pt x="2124" y="31"/>
                    <a:pt x="1995" y="1"/>
                    <a:pt x="18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00"/>
            <p:cNvSpPr/>
            <p:nvPr/>
          </p:nvSpPr>
          <p:spPr>
            <a:xfrm>
              <a:off x="2919600" y="2318800"/>
              <a:ext cx="60300" cy="34525"/>
            </a:xfrm>
            <a:custGeom>
              <a:avLst/>
              <a:gdLst/>
              <a:ahLst/>
              <a:cxnLst/>
              <a:rect l="l" t="t" r="r" b="b"/>
              <a:pathLst>
                <a:path w="2412" h="1381" extrusionOk="0">
                  <a:moveTo>
                    <a:pt x="107" y="1"/>
                  </a:moveTo>
                  <a:cubicBezTo>
                    <a:pt x="39" y="1"/>
                    <a:pt x="1" y="111"/>
                    <a:pt x="63" y="157"/>
                  </a:cubicBezTo>
                  <a:cubicBezTo>
                    <a:pt x="739" y="660"/>
                    <a:pt x="1493" y="1066"/>
                    <a:pt x="2266" y="1375"/>
                  </a:cubicBezTo>
                  <a:cubicBezTo>
                    <a:pt x="2277" y="1379"/>
                    <a:pt x="2288" y="1380"/>
                    <a:pt x="2298" y="1380"/>
                  </a:cubicBezTo>
                  <a:cubicBezTo>
                    <a:pt x="2388" y="1380"/>
                    <a:pt x="2411" y="1236"/>
                    <a:pt x="2324" y="1201"/>
                  </a:cubicBezTo>
                  <a:cubicBezTo>
                    <a:pt x="1551" y="892"/>
                    <a:pt x="817" y="505"/>
                    <a:pt x="160" y="22"/>
                  </a:cubicBezTo>
                  <a:cubicBezTo>
                    <a:pt x="141" y="7"/>
                    <a:pt x="123" y="1"/>
                    <a:pt x="1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00"/>
            <p:cNvSpPr/>
            <p:nvPr/>
          </p:nvSpPr>
          <p:spPr>
            <a:xfrm>
              <a:off x="3047000" y="2371850"/>
              <a:ext cx="89175" cy="25325"/>
            </a:xfrm>
            <a:custGeom>
              <a:avLst/>
              <a:gdLst/>
              <a:ahLst/>
              <a:cxnLst/>
              <a:rect l="l" t="t" r="r" b="b"/>
              <a:pathLst>
                <a:path w="3567" h="1013" extrusionOk="0">
                  <a:moveTo>
                    <a:pt x="114" y="1"/>
                  </a:moveTo>
                  <a:cubicBezTo>
                    <a:pt x="24" y="1"/>
                    <a:pt x="1" y="146"/>
                    <a:pt x="88" y="180"/>
                  </a:cubicBezTo>
                  <a:lnTo>
                    <a:pt x="88" y="161"/>
                  </a:lnTo>
                  <a:cubicBezTo>
                    <a:pt x="1170" y="586"/>
                    <a:pt x="2310" y="876"/>
                    <a:pt x="3450" y="1011"/>
                  </a:cubicBezTo>
                  <a:cubicBezTo>
                    <a:pt x="3457" y="1012"/>
                    <a:pt x="3462" y="1013"/>
                    <a:pt x="3468" y="1013"/>
                  </a:cubicBezTo>
                  <a:cubicBezTo>
                    <a:pt x="3566" y="1013"/>
                    <a:pt x="3560" y="857"/>
                    <a:pt x="3450" y="857"/>
                  </a:cubicBezTo>
                  <a:cubicBezTo>
                    <a:pt x="2330" y="702"/>
                    <a:pt x="1209" y="412"/>
                    <a:pt x="146" y="6"/>
                  </a:cubicBezTo>
                  <a:cubicBezTo>
                    <a:pt x="134" y="3"/>
                    <a:pt x="124" y="1"/>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0"/>
            <p:cNvSpPr/>
            <p:nvPr/>
          </p:nvSpPr>
          <p:spPr>
            <a:xfrm>
              <a:off x="3200650" y="2400350"/>
              <a:ext cx="105425" cy="9900"/>
            </a:xfrm>
            <a:custGeom>
              <a:avLst/>
              <a:gdLst/>
              <a:ahLst/>
              <a:cxnLst/>
              <a:rect l="l" t="t" r="r" b="b"/>
              <a:pathLst>
                <a:path w="4217" h="396" extrusionOk="0">
                  <a:moveTo>
                    <a:pt x="113" y="1"/>
                  </a:moveTo>
                  <a:cubicBezTo>
                    <a:pt x="23" y="1"/>
                    <a:pt x="0" y="144"/>
                    <a:pt x="87" y="161"/>
                  </a:cubicBezTo>
                  <a:cubicBezTo>
                    <a:pt x="731" y="318"/>
                    <a:pt x="1374" y="396"/>
                    <a:pt x="2018" y="396"/>
                  </a:cubicBezTo>
                  <a:cubicBezTo>
                    <a:pt x="2089" y="396"/>
                    <a:pt x="2161" y="395"/>
                    <a:pt x="2232" y="393"/>
                  </a:cubicBezTo>
                  <a:cubicBezTo>
                    <a:pt x="2297" y="395"/>
                    <a:pt x="2361" y="396"/>
                    <a:pt x="2425" y="396"/>
                  </a:cubicBezTo>
                  <a:cubicBezTo>
                    <a:pt x="2998" y="396"/>
                    <a:pt x="3570" y="319"/>
                    <a:pt x="4126" y="180"/>
                  </a:cubicBezTo>
                  <a:cubicBezTo>
                    <a:pt x="4217" y="144"/>
                    <a:pt x="4188" y="5"/>
                    <a:pt x="4087" y="5"/>
                  </a:cubicBezTo>
                  <a:cubicBezTo>
                    <a:pt x="4081" y="5"/>
                    <a:pt x="4075" y="5"/>
                    <a:pt x="4068" y="7"/>
                  </a:cubicBezTo>
                  <a:cubicBezTo>
                    <a:pt x="3529" y="146"/>
                    <a:pt x="2975" y="222"/>
                    <a:pt x="2420" y="222"/>
                  </a:cubicBezTo>
                  <a:cubicBezTo>
                    <a:pt x="2357" y="222"/>
                    <a:pt x="2295" y="221"/>
                    <a:pt x="2232" y="219"/>
                  </a:cubicBezTo>
                  <a:cubicBezTo>
                    <a:pt x="2160" y="221"/>
                    <a:pt x="2088" y="222"/>
                    <a:pt x="2016" y="222"/>
                  </a:cubicBezTo>
                  <a:cubicBezTo>
                    <a:pt x="1377" y="222"/>
                    <a:pt x="753" y="146"/>
                    <a:pt x="145" y="7"/>
                  </a:cubicBezTo>
                  <a:cubicBezTo>
                    <a:pt x="134" y="3"/>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00"/>
            <p:cNvSpPr/>
            <p:nvPr/>
          </p:nvSpPr>
          <p:spPr>
            <a:xfrm>
              <a:off x="3352100" y="2368775"/>
              <a:ext cx="70675" cy="23550"/>
            </a:xfrm>
            <a:custGeom>
              <a:avLst/>
              <a:gdLst/>
              <a:ahLst/>
              <a:cxnLst/>
              <a:rect l="l" t="t" r="r" b="b"/>
              <a:pathLst>
                <a:path w="2827" h="942" extrusionOk="0">
                  <a:moveTo>
                    <a:pt x="2710" y="1"/>
                  </a:moveTo>
                  <a:cubicBezTo>
                    <a:pt x="2696" y="1"/>
                    <a:pt x="2682" y="5"/>
                    <a:pt x="2667" y="13"/>
                  </a:cubicBezTo>
                  <a:cubicBezTo>
                    <a:pt x="1856" y="419"/>
                    <a:pt x="986" y="690"/>
                    <a:pt x="97" y="767"/>
                  </a:cubicBezTo>
                  <a:cubicBezTo>
                    <a:pt x="0" y="786"/>
                    <a:pt x="0" y="941"/>
                    <a:pt x="97" y="941"/>
                  </a:cubicBezTo>
                  <a:cubicBezTo>
                    <a:pt x="1025" y="844"/>
                    <a:pt x="1913" y="593"/>
                    <a:pt x="2744" y="168"/>
                  </a:cubicBezTo>
                  <a:cubicBezTo>
                    <a:pt x="2826" y="119"/>
                    <a:pt x="2783" y="1"/>
                    <a:pt x="2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00"/>
            <p:cNvSpPr/>
            <p:nvPr/>
          </p:nvSpPr>
          <p:spPr>
            <a:xfrm>
              <a:off x="3468050" y="2325475"/>
              <a:ext cx="23600" cy="18775"/>
            </a:xfrm>
            <a:custGeom>
              <a:avLst/>
              <a:gdLst/>
              <a:ahLst/>
              <a:cxnLst/>
              <a:rect l="l" t="t" r="r" b="b"/>
              <a:pathLst>
                <a:path w="944" h="751" extrusionOk="0">
                  <a:moveTo>
                    <a:pt x="814" y="0"/>
                  </a:moveTo>
                  <a:cubicBezTo>
                    <a:pt x="793" y="0"/>
                    <a:pt x="772" y="8"/>
                    <a:pt x="754" y="26"/>
                  </a:cubicBezTo>
                  <a:lnTo>
                    <a:pt x="39" y="605"/>
                  </a:lnTo>
                  <a:cubicBezTo>
                    <a:pt x="0" y="625"/>
                    <a:pt x="0" y="683"/>
                    <a:pt x="39" y="721"/>
                  </a:cubicBezTo>
                  <a:cubicBezTo>
                    <a:pt x="49" y="741"/>
                    <a:pt x="68" y="750"/>
                    <a:pt x="90" y="750"/>
                  </a:cubicBezTo>
                  <a:cubicBezTo>
                    <a:pt x="111" y="750"/>
                    <a:pt x="136" y="741"/>
                    <a:pt x="155" y="721"/>
                  </a:cubicBezTo>
                  <a:lnTo>
                    <a:pt x="870" y="142"/>
                  </a:lnTo>
                  <a:cubicBezTo>
                    <a:pt x="944" y="82"/>
                    <a:pt x="882" y="0"/>
                    <a:pt x="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0"/>
            <p:cNvSpPr/>
            <p:nvPr/>
          </p:nvSpPr>
          <p:spPr>
            <a:xfrm>
              <a:off x="3162225" y="2331425"/>
              <a:ext cx="389425" cy="178275"/>
            </a:xfrm>
            <a:custGeom>
              <a:avLst/>
              <a:gdLst/>
              <a:ahLst/>
              <a:cxnLst/>
              <a:rect l="l" t="t" r="r" b="b"/>
              <a:pathLst>
                <a:path w="15577" h="7131" extrusionOk="0">
                  <a:moveTo>
                    <a:pt x="14359" y="0"/>
                  </a:moveTo>
                  <a:cubicBezTo>
                    <a:pt x="14301" y="271"/>
                    <a:pt x="14166" y="522"/>
                    <a:pt x="13953" y="696"/>
                  </a:cubicBezTo>
                  <a:cubicBezTo>
                    <a:pt x="13084" y="1527"/>
                    <a:pt x="12098" y="2416"/>
                    <a:pt x="10900" y="2474"/>
                  </a:cubicBezTo>
                  <a:cubicBezTo>
                    <a:pt x="10859" y="2475"/>
                    <a:pt x="10819" y="2476"/>
                    <a:pt x="10778" y="2476"/>
                  </a:cubicBezTo>
                  <a:cubicBezTo>
                    <a:pt x="10506" y="2476"/>
                    <a:pt x="10229" y="2446"/>
                    <a:pt x="9958" y="2446"/>
                  </a:cubicBezTo>
                  <a:cubicBezTo>
                    <a:pt x="9766" y="2446"/>
                    <a:pt x="9576" y="2461"/>
                    <a:pt x="9393" y="2512"/>
                  </a:cubicBezTo>
                  <a:cubicBezTo>
                    <a:pt x="8175" y="2841"/>
                    <a:pt x="7673" y="4561"/>
                    <a:pt x="6436" y="4793"/>
                  </a:cubicBezTo>
                  <a:cubicBezTo>
                    <a:pt x="6353" y="4806"/>
                    <a:pt x="6271" y="4812"/>
                    <a:pt x="6188" y="4812"/>
                  </a:cubicBezTo>
                  <a:cubicBezTo>
                    <a:pt x="5383" y="4812"/>
                    <a:pt x="4601" y="4224"/>
                    <a:pt x="3794" y="4224"/>
                  </a:cubicBezTo>
                  <a:cubicBezTo>
                    <a:pt x="3741" y="4224"/>
                    <a:pt x="3687" y="4227"/>
                    <a:pt x="3634" y="4232"/>
                  </a:cubicBezTo>
                  <a:cubicBezTo>
                    <a:pt x="2784" y="4329"/>
                    <a:pt x="2185" y="5082"/>
                    <a:pt x="1547" y="5662"/>
                  </a:cubicBezTo>
                  <a:cubicBezTo>
                    <a:pt x="1122" y="6068"/>
                    <a:pt x="581" y="6300"/>
                    <a:pt x="1" y="6358"/>
                  </a:cubicBezTo>
                  <a:cubicBezTo>
                    <a:pt x="387" y="6744"/>
                    <a:pt x="793" y="7131"/>
                    <a:pt x="1296" y="7131"/>
                  </a:cubicBezTo>
                  <a:cubicBezTo>
                    <a:pt x="2416" y="7131"/>
                    <a:pt x="2745" y="5353"/>
                    <a:pt x="3846" y="5160"/>
                  </a:cubicBezTo>
                  <a:cubicBezTo>
                    <a:pt x="3921" y="5145"/>
                    <a:pt x="3994" y="5139"/>
                    <a:pt x="4066" y="5139"/>
                  </a:cubicBezTo>
                  <a:cubicBezTo>
                    <a:pt x="5029" y="5139"/>
                    <a:pt x="5773" y="6342"/>
                    <a:pt x="6757" y="6342"/>
                  </a:cubicBezTo>
                  <a:cubicBezTo>
                    <a:pt x="6785" y="6342"/>
                    <a:pt x="6813" y="6341"/>
                    <a:pt x="6842" y="6339"/>
                  </a:cubicBezTo>
                  <a:cubicBezTo>
                    <a:pt x="8100" y="6224"/>
                    <a:pt x="8587" y="4212"/>
                    <a:pt x="9823" y="4212"/>
                  </a:cubicBezTo>
                  <a:cubicBezTo>
                    <a:pt x="9841" y="4212"/>
                    <a:pt x="9858" y="4212"/>
                    <a:pt x="9876" y="4213"/>
                  </a:cubicBezTo>
                  <a:cubicBezTo>
                    <a:pt x="10468" y="4246"/>
                    <a:pt x="11018" y="4769"/>
                    <a:pt x="11574" y="4769"/>
                  </a:cubicBezTo>
                  <a:cubicBezTo>
                    <a:pt x="11671" y="4769"/>
                    <a:pt x="11768" y="4753"/>
                    <a:pt x="11866" y="4715"/>
                  </a:cubicBezTo>
                  <a:cubicBezTo>
                    <a:pt x="12678" y="4425"/>
                    <a:pt x="12562" y="3015"/>
                    <a:pt x="13373" y="2744"/>
                  </a:cubicBezTo>
                  <a:cubicBezTo>
                    <a:pt x="13465" y="2715"/>
                    <a:pt x="13559" y="2705"/>
                    <a:pt x="13653" y="2705"/>
                  </a:cubicBezTo>
                  <a:cubicBezTo>
                    <a:pt x="13935" y="2705"/>
                    <a:pt x="14223" y="2801"/>
                    <a:pt x="14505" y="2801"/>
                  </a:cubicBezTo>
                  <a:cubicBezTo>
                    <a:pt x="14762" y="2801"/>
                    <a:pt x="15013" y="2721"/>
                    <a:pt x="15248" y="2416"/>
                  </a:cubicBezTo>
                  <a:cubicBezTo>
                    <a:pt x="15499" y="2068"/>
                    <a:pt x="15576" y="1604"/>
                    <a:pt x="15422" y="1198"/>
                  </a:cubicBezTo>
                  <a:cubicBezTo>
                    <a:pt x="15209" y="696"/>
                    <a:pt x="14842" y="271"/>
                    <a:pt x="14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3" name="Google Shape;2983;p100"/>
          <p:cNvSpPr/>
          <p:nvPr/>
        </p:nvSpPr>
        <p:spPr>
          <a:xfrm>
            <a:off x="3957850" y="2546150"/>
            <a:ext cx="27450" cy="91000"/>
          </a:xfrm>
          <a:custGeom>
            <a:avLst/>
            <a:gdLst/>
            <a:ahLst/>
            <a:cxnLst/>
            <a:rect l="l" t="t" r="r" b="b"/>
            <a:pathLst>
              <a:path w="1098" h="3640" extrusionOk="0">
                <a:moveTo>
                  <a:pt x="848" y="0"/>
                </a:moveTo>
                <a:cubicBezTo>
                  <a:pt x="788" y="0"/>
                  <a:pt x="727" y="28"/>
                  <a:pt x="681" y="93"/>
                </a:cubicBezTo>
                <a:cubicBezTo>
                  <a:pt x="0" y="1128"/>
                  <a:pt x="0" y="2577"/>
                  <a:pt x="681" y="3553"/>
                </a:cubicBezTo>
                <a:cubicBezTo>
                  <a:pt x="725" y="3614"/>
                  <a:pt x="782" y="3639"/>
                  <a:pt x="838" y="3639"/>
                </a:cubicBezTo>
                <a:cubicBezTo>
                  <a:pt x="970" y="3639"/>
                  <a:pt x="1098" y="3500"/>
                  <a:pt x="1036" y="3375"/>
                </a:cubicBezTo>
                <a:cubicBezTo>
                  <a:pt x="355" y="2459"/>
                  <a:pt x="355" y="1187"/>
                  <a:pt x="1036" y="270"/>
                </a:cubicBezTo>
                <a:cubicBezTo>
                  <a:pt x="1096" y="128"/>
                  <a:pt x="977" y="0"/>
                  <a:pt x="848" y="0"/>
                </a:cubicBezTo>
                <a:close/>
              </a:path>
            </a:pathLst>
          </a:custGeom>
          <a:solidFill>
            <a:srgbClr val="AFD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987"/>
        <p:cNvGrpSpPr/>
        <p:nvPr/>
      </p:nvGrpSpPr>
      <p:grpSpPr>
        <a:xfrm>
          <a:off x="0" y="0"/>
          <a:ext cx="0" cy="0"/>
          <a:chOff x="0" y="0"/>
          <a:chExt cx="0" cy="0"/>
        </a:xfrm>
      </p:grpSpPr>
      <p:sp>
        <p:nvSpPr>
          <p:cNvPr id="2988" name="Google Shape;2988;p101"/>
          <p:cNvSpPr txBox="1">
            <a:spLocks noGrp="1"/>
          </p:cNvSpPr>
          <p:nvPr>
            <p:ph type="title"/>
          </p:nvPr>
        </p:nvSpPr>
        <p:spPr>
          <a:xfrm>
            <a:off x="1126375" y="2015325"/>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נתונים לפעילוית נוספות</a:t>
            </a:r>
            <a:endParaRPr>
              <a:latin typeface="Alef"/>
              <a:ea typeface="Alef"/>
              <a:cs typeface="Alef"/>
              <a:sym typeface="Alef"/>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992"/>
        <p:cNvGrpSpPr/>
        <p:nvPr/>
      </p:nvGrpSpPr>
      <p:grpSpPr>
        <a:xfrm>
          <a:off x="0" y="0"/>
          <a:ext cx="0" cy="0"/>
          <a:chOff x="0" y="0"/>
          <a:chExt cx="0" cy="0"/>
        </a:xfrm>
      </p:grpSpPr>
      <p:grpSp>
        <p:nvGrpSpPr>
          <p:cNvPr id="2993" name="Google Shape;2993;p102"/>
          <p:cNvGrpSpPr/>
          <p:nvPr/>
        </p:nvGrpSpPr>
        <p:grpSpPr>
          <a:xfrm>
            <a:off x="575089" y="1732541"/>
            <a:ext cx="2079463" cy="3372907"/>
            <a:chOff x="2680800" y="1044275"/>
            <a:chExt cx="2220225" cy="3601225"/>
          </a:xfrm>
        </p:grpSpPr>
        <p:sp>
          <p:nvSpPr>
            <p:cNvPr id="2994" name="Google Shape;2994;p102"/>
            <p:cNvSpPr/>
            <p:nvPr/>
          </p:nvSpPr>
          <p:spPr>
            <a:xfrm>
              <a:off x="2680800" y="3732575"/>
              <a:ext cx="2220225" cy="912925"/>
            </a:xfrm>
            <a:custGeom>
              <a:avLst/>
              <a:gdLst/>
              <a:ahLst/>
              <a:cxnLst/>
              <a:rect l="l" t="t" r="r" b="b"/>
              <a:pathLst>
                <a:path w="88809" h="36517" extrusionOk="0">
                  <a:moveTo>
                    <a:pt x="53643" y="0"/>
                  </a:moveTo>
                  <a:lnTo>
                    <a:pt x="53643" y="0"/>
                  </a:lnTo>
                  <a:cubicBezTo>
                    <a:pt x="46035" y="823"/>
                    <a:pt x="38720" y="3349"/>
                    <a:pt x="32227" y="7403"/>
                  </a:cubicBezTo>
                  <a:cubicBezTo>
                    <a:pt x="28387" y="9824"/>
                    <a:pt x="24049" y="12853"/>
                    <a:pt x="19812" y="12853"/>
                  </a:cubicBezTo>
                  <a:cubicBezTo>
                    <a:pt x="18701" y="12853"/>
                    <a:pt x="17597" y="12645"/>
                    <a:pt x="16510" y="12163"/>
                  </a:cubicBezTo>
                  <a:lnTo>
                    <a:pt x="16510" y="12163"/>
                  </a:lnTo>
                  <a:lnTo>
                    <a:pt x="19918" y="15747"/>
                  </a:lnTo>
                  <a:cubicBezTo>
                    <a:pt x="18884" y="15343"/>
                    <a:pt x="17787" y="15143"/>
                    <a:pt x="16687" y="15143"/>
                  </a:cubicBezTo>
                  <a:cubicBezTo>
                    <a:pt x="15788" y="15143"/>
                    <a:pt x="14886" y="15277"/>
                    <a:pt x="14013" y="15541"/>
                  </a:cubicBezTo>
                  <a:lnTo>
                    <a:pt x="17685" y="19096"/>
                  </a:lnTo>
                  <a:lnTo>
                    <a:pt x="11604" y="22034"/>
                  </a:lnTo>
                  <a:cubicBezTo>
                    <a:pt x="11700" y="22027"/>
                    <a:pt x="11795" y="22024"/>
                    <a:pt x="11890" y="22024"/>
                  </a:cubicBezTo>
                  <a:cubicBezTo>
                    <a:pt x="13052" y="22024"/>
                    <a:pt x="14163" y="22518"/>
                    <a:pt x="14924" y="23414"/>
                  </a:cubicBezTo>
                  <a:cubicBezTo>
                    <a:pt x="9342" y="26205"/>
                    <a:pt x="4289" y="29965"/>
                    <a:pt x="0" y="34519"/>
                  </a:cubicBezTo>
                  <a:cubicBezTo>
                    <a:pt x="1851" y="33314"/>
                    <a:pt x="3966" y="32639"/>
                    <a:pt x="6169" y="32551"/>
                  </a:cubicBezTo>
                  <a:lnTo>
                    <a:pt x="6169" y="32551"/>
                  </a:lnTo>
                  <a:lnTo>
                    <a:pt x="3437" y="35635"/>
                  </a:lnTo>
                  <a:lnTo>
                    <a:pt x="3437" y="35635"/>
                  </a:lnTo>
                  <a:lnTo>
                    <a:pt x="6698" y="33726"/>
                  </a:lnTo>
                  <a:lnTo>
                    <a:pt x="4789" y="36487"/>
                  </a:lnTo>
                  <a:cubicBezTo>
                    <a:pt x="7080" y="36223"/>
                    <a:pt x="9195" y="35165"/>
                    <a:pt x="10811" y="33491"/>
                  </a:cubicBezTo>
                  <a:lnTo>
                    <a:pt x="10811" y="33491"/>
                  </a:lnTo>
                  <a:lnTo>
                    <a:pt x="10370" y="35342"/>
                  </a:lnTo>
                  <a:cubicBezTo>
                    <a:pt x="20272" y="34676"/>
                    <a:pt x="30188" y="34342"/>
                    <a:pt x="40102" y="34342"/>
                  </a:cubicBezTo>
                  <a:cubicBezTo>
                    <a:pt x="54692" y="34342"/>
                    <a:pt x="69279" y="35065"/>
                    <a:pt x="83814" y="36517"/>
                  </a:cubicBezTo>
                  <a:lnTo>
                    <a:pt x="76235" y="32580"/>
                  </a:lnTo>
                  <a:lnTo>
                    <a:pt x="87104" y="32463"/>
                  </a:lnTo>
                  <a:cubicBezTo>
                    <a:pt x="84255" y="31875"/>
                    <a:pt x="81464" y="30994"/>
                    <a:pt x="78820" y="29789"/>
                  </a:cubicBezTo>
                  <a:lnTo>
                    <a:pt x="87839" y="28790"/>
                  </a:lnTo>
                  <a:lnTo>
                    <a:pt x="84666" y="27733"/>
                  </a:lnTo>
                  <a:lnTo>
                    <a:pt x="88808" y="27968"/>
                  </a:lnTo>
                  <a:cubicBezTo>
                    <a:pt x="82754" y="25397"/>
                    <a:pt x="76231" y="24074"/>
                    <a:pt x="69656" y="24074"/>
                  </a:cubicBezTo>
                  <a:cubicBezTo>
                    <a:pt x="69244" y="24074"/>
                    <a:pt x="68832" y="24080"/>
                    <a:pt x="68420" y="24090"/>
                  </a:cubicBezTo>
                  <a:cubicBezTo>
                    <a:pt x="69331" y="22504"/>
                    <a:pt x="70829" y="21387"/>
                    <a:pt x="72592" y="20947"/>
                  </a:cubicBezTo>
                  <a:cubicBezTo>
                    <a:pt x="66511" y="16922"/>
                    <a:pt x="59725" y="14131"/>
                    <a:pt x="52556" y="12691"/>
                  </a:cubicBezTo>
                  <a:cubicBezTo>
                    <a:pt x="54877" y="9901"/>
                    <a:pt x="58168" y="8109"/>
                    <a:pt x="61752" y="7668"/>
                  </a:cubicBezTo>
                  <a:lnTo>
                    <a:pt x="52057" y="7492"/>
                  </a:lnTo>
                  <a:cubicBezTo>
                    <a:pt x="53173" y="5817"/>
                    <a:pt x="54525" y="4378"/>
                    <a:pt x="56111" y="3144"/>
                  </a:cubicBezTo>
                  <a:lnTo>
                    <a:pt x="56111" y="3144"/>
                  </a:lnTo>
                  <a:cubicBezTo>
                    <a:pt x="54084" y="3996"/>
                    <a:pt x="51910" y="4495"/>
                    <a:pt x="49707" y="4583"/>
                  </a:cubicBezTo>
                  <a:lnTo>
                    <a:pt x="53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2"/>
            <p:cNvSpPr/>
            <p:nvPr/>
          </p:nvSpPr>
          <p:spPr>
            <a:xfrm>
              <a:off x="3531275" y="1590225"/>
              <a:ext cx="116050" cy="1847125"/>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2"/>
            <p:cNvSpPr/>
            <p:nvPr/>
          </p:nvSpPr>
          <p:spPr>
            <a:xfrm>
              <a:off x="3346925" y="3409350"/>
              <a:ext cx="583175" cy="617750"/>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2"/>
            <p:cNvSpPr/>
            <p:nvPr/>
          </p:nvSpPr>
          <p:spPr>
            <a:xfrm>
              <a:off x="3706075" y="3425575"/>
              <a:ext cx="56575" cy="583175"/>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2"/>
            <p:cNvSpPr/>
            <p:nvPr/>
          </p:nvSpPr>
          <p:spPr>
            <a:xfrm>
              <a:off x="3526850" y="3427775"/>
              <a:ext cx="56600" cy="60962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2"/>
            <p:cNvSpPr/>
            <p:nvPr/>
          </p:nvSpPr>
          <p:spPr>
            <a:xfrm>
              <a:off x="3504825" y="1044275"/>
              <a:ext cx="156475" cy="2092200"/>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2"/>
            <p:cNvSpPr/>
            <p:nvPr/>
          </p:nvSpPr>
          <p:spPr>
            <a:xfrm>
              <a:off x="3576075" y="2980500"/>
              <a:ext cx="85225" cy="155975"/>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2"/>
            <p:cNvSpPr/>
            <p:nvPr/>
          </p:nvSpPr>
          <p:spPr>
            <a:xfrm>
              <a:off x="3481775" y="4008725"/>
              <a:ext cx="604750" cy="315400"/>
            </a:xfrm>
            <a:custGeom>
              <a:avLst/>
              <a:gdLst/>
              <a:ahLst/>
              <a:cxnLst/>
              <a:rect l="l" t="t" r="r" b="b"/>
              <a:pathLst>
                <a:path w="24190" h="12616" extrusionOk="0">
                  <a:moveTo>
                    <a:pt x="12488" y="0"/>
                  </a:moveTo>
                  <a:cubicBezTo>
                    <a:pt x="10243" y="0"/>
                    <a:pt x="7989" y="230"/>
                    <a:pt x="5799" y="588"/>
                  </a:cubicBezTo>
                  <a:cubicBezTo>
                    <a:pt x="3919" y="911"/>
                    <a:pt x="2068" y="1293"/>
                    <a:pt x="247" y="1734"/>
                  </a:cubicBezTo>
                  <a:cubicBezTo>
                    <a:pt x="0" y="1788"/>
                    <a:pt x="86" y="2151"/>
                    <a:pt x="314" y="2151"/>
                  </a:cubicBezTo>
                  <a:cubicBezTo>
                    <a:pt x="330" y="2151"/>
                    <a:pt x="347" y="2149"/>
                    <a:pt x="364" y="2145"/>
                  </a:cubicBezTo>
                  <a:lnTo>
                    <a:pt x="364" y="2115"/>
                  </a:lnTo>
                  <a:cubicBezTo>
                    <a:pt x="4315" y="1204"/>
                    <a:pt x="8425" y="403"/>
                    <a:pt x="12512" y="403"/>
                  </a:cubicBezTo>
                  <a:cubicBezTo>
                    <a:pt x="14747" y="403"/>
                    <a:pt x="16975" y="642"/>
                    <a:pt x="19166" y="1234"/>
                  </a:cubicBezTo>
                  <a:cubicBezTo>
                    <a:pt x="20632" y="1634"/>
                    <a:pt x="22050" y="2179"/>
                    <a:pt x="23397" y="2913"/>
                  </a:cubicBezTo>
                  <a:lnTo>
                    <a:pt x="23397" y="2913"/>
                  </a:lnTo>
                  <a:cubicBezTo>
                    <a:pt x="21241" y="3620"/>
                    <a:pt x="19137" y="4480"/>
                    <a:pt x="17110" y="5494"/>
                  </a:cubicBezTo>
                  <a:cubicBezTo>
                    <a:pt x="16963" y="5582"/>
                    <a:pt x="16992" y="5817"/>
                    <a:pt x="17168" y="5876"/>
                  </a:cubicBezTo>
                  <a:lnTo>
                    <a:pt x="22181" y="7148"/>
                  </a:lnTo>
                  <a:lnTo>
                    <a:pt x="22181" y="7148"/>
                  </a:lnTo>
                  <a:cubicBezTo>
                    <a:pt x="21110" y="7387"/>
                    <a:pt x="20061" y="7688"/>
                    <a:pt x="19049" y="8079"/>
                  </a:cubicBezTo>
                  <a:cubicBezTo>
                    <a:pt x="18872" y="8109"/>
                    <a:pt x="18843" y="8344"/>
                    <a:pt x="18990" y="8461"/>
                  </a:cubicBezTo>
                  <a:cubicBezTo>
                    <a:pt x="19962" y="9078"/>
                    <a:pt x="20935" y="9656"/>
                    <a:pt x="21938" y="10181"/>
                  </a:cubicBezTo>
                  <a:lnTo>
                    <a:pt x="21938" y="10181"/>
                  </a:lnTo>
                  <a:lnTo>
                    <a:pt x="18050" y="10253"/>
                  </a:lnTo>
                  <a:cubicBezTo>
                    <a:pt x="17873" y="10253"/>
                    <a:pt x="17785" y="10488"/>
                    <a:pt x="17903" y="10635"/>
                  </a:cubicBezTo>
                  <a:cubicBezTo>
                    <a:pt x="18206" y="10910"/>
                    <a:pt x="18522" y="11166"/>
                    <a:pt x="18850" y="11402"/>
                  </a:cubicBezTo>
                  <a:lnTo>
                    <a:pt x="18850" y="11402"/>
                  </a:lnTo>
                  <a:cubicBezTo>
                    <a:pt x="16620" y="10771"/>
                    <a:pt x="14311" y="10450"/>
                    <a:pt x="11984" y="10450"/>
                  </a:cubicBezTo>
                  <a:cubicBezTo>
                    <a:pt x="11763" y="10450"/>
                    <a:pt x="11543" y="10453"/>
                    <a:pt x="11322" y="10459"/>
                  </a:cubicBezTo>
                  <a:cubicBezTo>
                    <a:pt x="11087" y="10488"/>
                    <a:pt x="11087" y="10870"/>
                    <a:pt x="11322" y="10899"/>
                  </a:cubicBezTo>
                  <a:cubicBezTo>
                    <a:pt x="11602" y="10890"/>
                    <a:pt x="11882" y="10885"/>
                    <a:pt x="12162" y="10885"/>
                  </a:cubicBezTo>
                  <a:cubicBezTo>
                    <a:pt x="15108" y="10885"/>
                    <a:pt x="18019" y="11428"/>
                    <a:pt x="20776" y="12476"/>
                  </a:cubicBezTo>
                  <a:lnTo>
                    <a:pt x="20776" y="12476"/>
                  </a:lnTo>
                  <a:cubicBezTo>
                    <a:pt x="20884" y="12520"/>
                    <a:pt x="20994" y="12563"/>
                    <a:pt x="21105" y="12603"/>
                  </a:cubicBezTo>
                  <a:cubicBezTo>
                    <a:pt x="21128" y="12612"/>
                    <a:pt x="21149" y="12616"/>
                    <a:pt x="21169" y="12616"/>
                  </a:cubicBezTo>
                  <a:cubicBezTo>
                    <a:pt x="21359" y="12616"/>
                    <a:pt x="21432" y="12272"/>
                    <a:pt x="21193" y="12192"/>
                  </a:cubicBezTo>
                  <a:cubicBezTo>
                    <a:pt x="20280" y="11822"/>
                    <a:pt x="19409" y="11328"/>
                    <a:pt x="18649" y="10709"/>
                  </a:cubicBezTo>
                  <a:lnTo>
                    <a:pt x="18649" y="10709"/>
                  </a:lnTo>
                  <a:lnTo>
                    <a:pt x="22780" y="10606"/>
                  </a:lnTo>
                  <a:cubicBezTo>
                    <a:pt x="22985" y="10606"/>
                    <a:pt x="23073" y="10312"/>
                    <a:pt x="22897" y="10224"/>
                  </a:cubicBezTo>
                  <a:cubicBezTo>
                    <a:pt x="21764" y="9644"/>
                    <a:pt x="20655" y="9017"/>
                    <a:pt x="19590" y="8343"/>
                  </a:cubicBezTo>
                  <a:lnTo>
                    <a:pt x="19590" y="8343"/>
                  </a:lnTo>
                  <a:cubicBezTo>
                    <a:pt x="20771" y="7940"/>
                    <a:pt x="21958" y="7613"/>
                    <a:pt x="23191" y="7403"/>
                  </a:cubicBezTo>
                  <a:cubicBezTo>
                    <a:pt x="23396" y="7345"/>
                    <a:pt x="23396" y="7051"/>
                    <a:pt x="23191" y="6992"/>
                  </a:cubicBezTo>
                  <a:lnTo>
                    <a:pt x="17840" y="5635"/>
                  </a:lnTo>
                  <a:lnTo>
                    <a:pt x="17840" y="5635"/>
                  </a:lnTo>
                  <a:cubicBezTo>
                    <a:pt x="19828" y="4679"/>
                    <a:pt x="21869" y="3851"/>
                    <a:pt x="23984" y="3173"/>
                  </a:cubicBezTo>
                  <a:cubicBezTo>
                    <a:pt x="24160" y="3114"/>
                    <a:pt x="24190" y="2879"/>
                    <a:pt x="24043" y="2791"/>
                  </a:cubicBezTo>
                  <a:cubicBezTo>
                    <a:pt x="20499" y="737"/>
                    <a:pt x="16508" y="0"/>
                    <a:pt x="1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2"/>
            <p:cNvSpPr/>
            <p:nvPr/>
          </p:nvSpPr>
          <p:spPr>
            <a:xfrm>
              <a:off x="3260250" y="4322925"/>
              <a:ext cx="359425" cy="266550"/>
            </a:xfrm>
            <a:custGeom>
              <a:avLst/>
              <a:gdLst/>
              <a:ahLst/>
              <a:cxnLst/>
              <a:rect l="l" t="t" r="r" b="b"/>
              <a:pathLst>
                <a:path w="14377" h="10662" extrusionOk="0">
                  <a:moveTo>
                    <a:pt x="8218" y="0"/>
                  </a:moveTo>
                  <a:cubicBezTo>
                    <a:pt x="8202" y="0"/>
                    <a:pt x="8185" y="2"/>
                    <a:pt x="8168" y="6"/>
                  </a:cubicBezTo>
                  <a:lnTo>
                    <a:pt x="8168" y="35"/>
                  </a:lnTo>
                  <a:cubicBezTo>
                    <a:pt x="5171" y="770"/>
                    <a:pt x="2410" y="2268"/>
                    <a:pt x="148" y="4383"/>
                  </a:cubicBezTo>
                  <a:cubicBezTo>
                    <a:pt x="1" y="4501"/>
                    <a:pt x="89" y="4765"/>
                    <a:pt x="295" y="4765"/>
                  </a:cubicBezTo>
                  <a:lnTo>
                    <a:pt x="5013" y="4238"/>
                  </a:lnTo>
                  <a:lnTo>
                    <a:pt x="5013" y="4238"/>
                  </a:lnTo>
                  <a:cubicBezTo>
                    <a:pt x="3645" y="5663"/>
                    <a:pt x="2207" y="7037"/>
                    <a:pt x="720" y="8340"/>
                  </a:cubicBezTo>
                  <a:lnTo>
                    <a:pt x="720" y="8340"/>
                  </a:lnTo>
                  <a:cubicBezTo>
                    <a:pt x="716" y="8343"/>
                    <a:pt x="711" y="8346"/>
                    <a:pt x="706" y="8349"/>
                  </a:cubicBezTo>
                  <a:lnTo>
                    <a:pt x="708" y="8351"/>
                  </a:lnTo>
                  <a:lnTo>
                    <a:pt x="708" y="8351"/>
                  </a:lnTo>
                  <a:cubicBezTo>
                    <a:pt x="697" y="8360"/>
                    <a:pt x="687" y="8369"/>
                    <a:pt x="677" y="8378"/>
                  </a:cubicBezTo>
                  <a:cubicBezTo>
                    <a:pt x="532" y="8499"/>
                    <a:pt x="665" y="8739"/>
                    <a:pt x="831" y="8739"/>
                  </a:cubicBezTo>
                  <a:cubicBezTo>
                    <a:pt x="867" y="8739"/>
                    <a:pt x="904" y="8728"/>
                    <a:pt x="941" y="8702"/>
                  </a:cubicBezTo>
                  <a:cubicBezTo>
                    <a:pt x="2371" y="7802"/>
                    <a:pt x="3943" y="7116"/>
                    <a:pt x="5573" y="6645"/>
                  </a:cubicBezTo>
                  <a:lnTo>
                    <a:pt x="5573" y="6645"/>
                  </a:lnTo>
                  <a:lnTo>
                    <a:pt x="3027" y="10347"/>
                  </a:lnTo>
                  <a:cubicBezTo>
                    <a:pt x="2929" y="10494"/>
                    <a:pt x="3076" y="10662"/>
                    <a:pt x="3230" y="10662"/>
                  </a:cubicBezTo>
                  <a:cubicBezTo>
                    <a:pt x="3261" y="10662"/>
                    <a:pt x="3292" y="10655"/>
                    <a:pt x="3321" y="10641"/>
                  </a:cubicBezTo>
                  <a:cubicBezTo>
                    <a:pt x="6611" y="8496"/>
                    <a:pt x="10283" y="7027"/>
                    <a:pt x="14102" y="6263"/>
                  </a:cubicBezTo>
                  <a:cubicBezTo>
                    <a:pt x="14376" y="6208"/>
                    <a:pt x="14292" y="5846"/>
                    <a:pt x="14065" y="5846"/>
                  </a:cubicBezTo>
                  <a:cubicBezTo>
                    <a:pt x="14048" y="5846"/>
                    <a:pt x="14032" y="5848"/>
                    <a:pt x="14014" y="5852"/>
                  </a:cubicBezTo>
                  <a:cubicBezTo>
                    <a:pt x="10467" y="6551"/>
                    <a:pt x="7067" y="7864"/>
                    <a:pt x="3973" y="9724"/>
                  </a:cubicBezTo>
                  <a:lnTo>
                    <a:pt x="3973" y="9724"/>
                  </a:lnTo>
                  <a:lnTo>
                    <a:pt x="6229" y="6410"/>
                  </a:lnTo>
                  <a:cubicBezTo>
                    <a:pt x="6332" y="6281"/>
                    <a:pt x="6208" y="6106"/>
                    <a:pt x="6057" y="6106"/>
                  </a:cubicBezTo>
                  <a:cubicBezTo>
                    <a:pt x="6036" y="6106"/>
                    <a:pt x="6015" y="6109"/>
                    <a:pt x="5994" y="6116"/>
                  </a:cubicBezTo>
                  <a:cubicBezTo>
                    <a:pt x="4741" y="6415"/>
                    <a:pt x="3516" y="6861"/>
                    <a:pt x="2345" y="7437"/>
                  </a:cubicBezTo>
                  <a:lnTo>
                    <a:pt x="2345" y="7437"/>
                  </a:lnTo>
                  <a:cubicBezTo>
                    <a:pt x="3501" y="6368"/>
                    <a:pt x="4623" y="5259"/>
                    <a:pt x="5700" y="4119"/>
                  </a:cubicBezTo>
                  <a:cubicBezTo>
                    <a:pt x="5788" y="3972"/>
                    <a:pt x="5730" y="3737"/>
                    <a:pt x="5553" y="3737"/>
                  </a:cubicBezTo>
                  <a:lnTo>
                    <a:pt x="909" y="4256"/>
                  </a:lnTo>
                  <a:lnTo>
                    <a:pt x="909" y="4256"/>
                  </a:lnTo>
                  <a:cubicBezTo>
                    <a:pt x="3023" y="2419"/>
                    <a:pt x="5552" y="1100"/>
                    <a:pt x="8285" y="417"/>
                  </a:cubicBezTo>
                  <a:cubicBezTo>
                    <a:pt x="8532" y="362"/>
                    <a:pt x="8446" y="0"/>
                    <a:pt x="8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2"/>
            <p:cNvSpPr/>
            <p:nvPr/>
          </p:nvSpPr>
          <p:spPr>
            <a:xfrm>
              <a:off x="4133325" y="4298300"/>
              <a:ext cx="365400" cy="259900"/>
            </a:xfrm>
            <a:custGeom>
              <a:avLst/>
              <a:gdLst/>
              <a:ahLst/>
              <a:cxnLst/>
              <a:rect l="l" t="t" r="r" b="b"/>
              <a:pathLst>
                <a:path w="14616" h="10396" extrusionOk="0">
                  <a:moveTo>
                    <a:pt x="8884" y="0"/>
                  </a:moveTo>
                  <a:cubicBezTo>
                    <a:pt x="8852" y="0"/>
                    <a:pt x="8821" y="7"/>
                    <a:pt x="8792" y="21"/>
                  </a:cubicBezTo>
                  <a:cubicBezTo>
                    <a:pt x="5736" y="1461"/>
                    <a:pt x="2828" y="3253"/>
                    <a:pt x="184" y="5309"/>
                  </a:cubicBezTo>
                  <a:cubicBezTo>
                    <a:pt x="0" y="5447"/>
                    <a:pt x="158" y="5658"/>
                    <a:pt x="334" y="5658"/>
                  </a:cubicBezTo>
                  <a:cubicBezTo>
                    <a:pt x="383" y="5658"/>
                    <a:pt x="433" y="5641"/>
                    <a:pt x="478" y="5603"/>
                  </a:cubicBezTo>
                  <a:lnTo>
                    <a:pt x="448" y="5603"/>
                  </a:lnTo>
                  <a:cubicBezTo>
                    <a:pt x="2904" y="3741"/>
                    <a:pt x="5509" y="2102"/>
                    <a:pt x="8262" y="732"/>
                  </a:cubicBezTo>
                  <a:lnTo>
                    <a:pt x="8262" y="732"/>
                  </a:lnTo>
                  <a:cubicBezTo>
                    <a:pt x="7137" y="2255"/>
                    <a:pt x="6152" y="3869"/>
                    <a:pt x="5325" y="5574"/>
                  </a:cubicBezTo>
                  <a:cubicBezTo>
                    <a:pt x="5247" y="5679"/>
                    <a:pt x="5332" y="5877"/>
                    <a:pt x="5497" y="5877"/>
                  </a:cubicBezTo>
                  <a:cubicBezTo>
                    <a:pt x="5517" y="5877"/>
                    <a:pt x="5538" y="5874"/>
                    <a:pt x="5560" y="5868"/>
                  </a:cubicBezTo>
                  <a:cubicBezTo>
                    <a:pt x="7301" y="5171"/>
                    <a:pt x="9115" y="4646"/>
                    <a:pt x="10957" y="4314"/>
                  </a:cubicBezTo>
                  <a:lnTo>
                    <a:pt x="10957" y="4314"/>
                  </a:lnTo>
                  <a:cubicBezTo>
                    <a:pt x="10137" y="5403"/>
                    <a:pt x="9171" y="6401"/>
                    <a:pt x="8116" y="7270"/>
                  </a:cubicBezTo>
                  <a:lnTo>
                    <a:pt x="8116" y="7270"/>
                  </a:lnTo>
                  <a:lnTo>
                    <a:pt x="8087" y="7278"/>
                  </a:lnTo>
                  <a:lnTo>
                    <a:pt x="8093" y="7289"/>
                  </a:lnTo>
                  <a:lnTo>
                    <a:pt x="8093" y="7289"/>
                  </a:lnTo>
                  <a:cubicBezTo>
                    <a:pt x="8061" y="7315"/>
                    <a:pt x="8030" y="7340"/>
                    <a:pt x="7999" y="7366"/>
                  </a:cubicBezTo>
                  <a:cubicBezTo>
                    <a:pt x="7831" y="7477"/>
                    <a:pt x="7981" y="7721"/>
                    <a:pt x="8172" y="7721"/>
                  </a:cubicBezTo>
                  <a:cubicBezTo>
                    <a:pt x="8183" y="7721"/>
                    <a:pt x="8193" y="7720"/>
                    <a:pt x="8204" y="7718"/>
                  </a:cubicBezTo>
                  <a:lnTo>
                    <a:pt x="13642" y="6320"/>
                  </a:lnTo>
                  <a:lnTo>
                    <a:pt x="13642" y="6320"/>
                  </a:lnTo>
                  <a:cubicBezTo>
                    <a:pt x="12195" y="7825"/>
                    <a:pt x="10501" y="9069"/>
                    <a:pt x="8645" y="10010"/>
                  </a:cubicBezTo>
                  <a:cubicBezTo>
                    <a:pt x="8447" y="10109"/>
                    <a:pt x="8562" y="10395"/>
                    <a:pt x="8743" y="10395"/>
                  </a:cubicBezTo>
                  <a:cubicBezTo>
                    <a:pt x="8777" y="10395"/>
                    <a:pt x="8813" y="10385"/>
                    <a:pt x="8850" y="10362"/>
                  </a:cubicBezTo>
                  <a:cubicBezTo>
                    <a:pt x="10966" y="9305"/>
                    <a:pt x="12875" y="7836"/>
                    <a:pt x="14462" y="6044"/>
                  </a:cubicBezTo>
                  <a:cubicBezTo>
                    <a:pt x="14616" y="5916"/>
                    <a:pt x="14523" y="5675"/>
                    <a:pt x="14340" y="5675"/>
                  </a:cubicBezTo>
                  <a:cubicBezTo>
                    <a:pt x="14314" y="5675"/>
                    <a:pt x="14286" y="5680"/>
                    <a:pt x="14256" y="5691"/>
                  </a:cubicBezTo>
                  <a:lnTo>
                    <a:pt x="9018" y="7038"/>
                  </a:lnTo>
                  <a:lnTo>
                    <a:pt x="9018" y="7038"/>
                  </a:lnTo>
                  <a:cubicBezTo>
                    <a:pt x="9987" y="6164"/>
                    <a:pt x="10862" y="5192"/>
                    <a:pt x="11641" y="4105"/>
                  </a:cubicBezTo>
                  <a:cubicBezTo>
                    <a:pt x="11750" y="3969"/>
                    <a:pt x="11582" y="3808"/>
                    <a:pt x="11417" y="3808"/>
                  </a:cubicBezTo>
                  <a:cubicBezTo>
                    <a:pt x="11403" y="3808"/>
                    <a:pt x="11390" y="3809"/>
                    <a:pt x="11377" y="3811"/>
                  </a:cubicBezTo>
                  <a:cubicBezTo>
                    <a:pt x="9526" y="4106"/>
                    <a:pt x="7699" y="4597"/>
                    <a:pt x="5942" y="5262"/>
                  </a:cubicBezTo>
                  <a:lnTo>
                    <a:pt x="5942" y="5262"/>
                  </a:lnTo>
                  <a:cubicBezTo>
                    <a:pt x="6853" y="3516"/>
                    <a:pt x="7908" y="1867"/>
                    <a:pt x="9085" y="315"/>
                  </a:cubicBezTo>
                  <a:cubicBezTo>
                    <a:pt x="9208" y="168"/>
                    <a:pt x="9044" y="0"/>
                    <a:pt x="88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4" name="Google Shape;3004;p102"/>
          <p:cNvGrpSpPr/>
          <p:nvPr/>
        </p:nvGrpSpPr>
        <p:grpSpPr>
          <a:xfrm>
            <a:off x="7020066" y="3812138"/>
            <a:ext cx="1798267" cy="1249346"/>
            <a:chOff x="1164425" y="4291100"/>
            <a:chExt cx="1089925" cy="757225"/>
          </a:xfrm>
        </p:grpSpPr>
        <p:sp>
          <p:nvSpPr>
            <p:cNvPr id="3005" name="Google Shape;3005;p102"/>
            <p:cNvSpPr/>
            <p:nvPr/>
          </p:nvSpPr>
          <p:spPr>
            <a:xfrm>
              <a:off x="1208475" y="4507025"/>
              <a:ext cx="1003275" cy="51450"/>
            </a:xfrm>
            <a:custGeom>
              <a:avLst/>
              <a:gdLst/>
              <a:ahLst/>
              <a:cxnLst/>
              <a:rect l="l" t="t" r="r" b="b"/>
              <a:pathLst>
                <a:path w="40131" h="2058" extrusionOk="0">
                  <a:moveTo>
                    <a:pt x="1" y="1"/>
                  </a:moveTo>
                  <a:lnTo>
                    <a:pt x="1" y="2057"/>
                  </a:lnTo>
                  <a:lnTo>
                    <a:pt x="40130" y="2057"/>
                  </a:lnTo>
                  <a:lnTo>
                    <a:pt x="401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2"/>
            <p:cNvSpPr/>
            <p:nvPr/>
          </p:nvSpPr>
          <p:spPr>
            <a:xfrm>
              <a:off x="1208475" y="4778775"/>
              <a:ext cx="1003275" cy="51425"/>
            </a:xfrm>
            <a:custGeom>
              <a:avLst/>
              <a:gdLst/>
              <a:ahLst/>
              <a:cxnLst/>
              <a:rect l="l" t="t" r="r" b="b"/>
              <a:pathLst>
                <a:path w="40131" h="2057" extrusionOk="0">
                  <a:moveTo>
                    <a:pt x="1" y="0"/>
                  </a:moveTo>
                  <a:lnTo>
                    <a:pt x="1" y="2057"/>
                  </a:lnTo>
                  <a:lnTo>
                    <a:pt x="40130" y="2057"/>
                  </a:lnTo>
                  <a:lnTo>
                    <a:pt x="401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02"/>
            <p:cNvSpPr/>
            <p:nvPr/>
          </p:nvSpPr>
          <p:spPr>
            <a:xfrm>
              <a:off x="1991400" y="4291100"/>
              <a:ext cx="173350" cy="755025"/>
            </a:xfrm>
            <a:custGeom>
              <a:avLst/>
              <a:gdLst/>
              <a:ahLst/>
              <a:cxnLst/>
              <a:rect l="l" t="t" r="r" b="b"/>
              <a:pathLst>
                <a:path w="6934" h="30201" extrusionOk="0">
                  <a:moveTo>
                    <a:pt x="3379" y="1"/>
                  </a:moveTo>
                  <a:lnTo>
                    <a:pt x="0" y="2086"/>
                  </a:lnTo>
                  <a:lnTo>
                    <a:pt x="0" y="30201"/>
                  </a:lnTo>
                  <a:lnTo>
                    <a:pt x="6933" y="30201"/>
                  </a:lnTo>
                  <a:lnTo>
                    <a:pt x="6933"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02"/>
            <p:cNvSpPr/>
            <p:nvPr/>
          </p:nvSpPr>
          <p:spPr>
            <a:xfrm>
              <a:off x="2075125" y="4291100"/>
              <a:ext cx="89625" cy="755025"/>
            </a:xfrm>
            <a:custGeom>
              <a:avLst/>
              <a:gdLst/>
              <a:ahLst/>
              <a:cxnLst/>
              <a:rect l="l" t="t" r="r" b="b"/>
              <a:pathLst>
                <a:path w="3585" h="30201" extrusionOk="0">
                  <a:moveTo>
                    <a:pt x="30" y="1"/>
                  </a:moveTo>
                  <a:lnTo>
                    <a:pt x="0" y="30"/>
                  </a:lnTo>
                  <a:lnTo>
                    <a:pt x="2967" y="2380"/>
                  </a:lnTo>
                  <a:lnTo>
                    <a:pt x="3026" y="30201"/>
                  </a:lnTo>
                  <a:lnTo>
                    <a:pt x="3584" y="30201"/>
                  </a:lnTo>
                  <a:lnTo>
                    <a:pt x="3584"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02"/>
            <p:cNvSpPr/>
            <p:nvPr/>
          </p:nvSpPr>
          <p:spPr>
            <a:xfrm>
              <a:off x="1757100" y="4291100"/>
              <a:ext cx="173350" cy="755025"/>
            </a:xfrm>
            <a:custGeom>
              <a:avLst/>
              <a:gdLst/>
              <a:ahLst/>
              <a:cxnLst/>
              <a:rect l="l" t="t" r="r" b="b"/>
              <a:pathLst>
                <a:path w="6934" h="30201" extrusionOk="0">
                  <a:moveTo>
                    <a:pt x="3379" y="1"/>
                  </a:moveTo>
                  <a:lnTo>
                    <a:pt x="1" y="2086"/>
                  </a:lnTo>
                  <a:lnTo>
                    <a:pt x="1" y="30201"/>
                  </a:lnTo>
                  <a:lnTo>
                    <a:pt x="6934" y="30201"/>
                  </a:lnTo>
                  <a:lnTo>
                    <a:pt x="6934"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2"/>
            <p:cNvSpPr/>
            <p:nvPr/>
          </p:nvSpPr>
          <p:spPr>
            <a:xfrm>
              <a:off x="1840825" y="4291100"/>
              <a:ext cx="89625" cy="755025"/>
            </a:xfrm>
            <a:custGeom>
              <a:avLst/>
              <a:gdLst/>
              <a:ahLst/>
              <a:cxnLst/>
              <a:rect l="l" t="t" r="r" b="b"/>
              <a:pathLst>
                <a:path w="3585" h="30201" extrusionOk="0">
                  <a:moveTo>
                    <a:pt x="30" y="1"/>
                  </a:moveTo>
                  <a:lnTo>
                    <a:pt x="1" y="30"/>
                  </a:lnTo>
                  <a:lnTo>
                    <a:pt x="2939" y="2380"/>
                  </a:lnTo>
                  <a:lnTo>
                    <a:pt x="3027" y="30201"/>
                  </a:lnTo>
                  <a:lnTo>
                    <a:pt x="3585" y="30201"/>
                  </a:lnTo>
                  <a:lnTo>
                    <a:pt x="3585"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2"/>
            <p:cNvSpPr/>
            <p:nvPr/>
          </p:nvSpPr>
          <p:spPr>
            <a:xfrm>
              <a:off x="1513275" y="4291100"/>
              <a:ext cx="173350" cy="755025"/>
            </a:xfrm>
            <a:custGeom>
              <a:avLst/>
              <a:gdLst/>
              <a:ahLst/>
              <a:cxnLst/>
              <a:rect l="l" t="t" r="r" b="b"/>
              <a:pathLst>
                <a:path w="6934" h="30201" extrusionOk="0">
                  <a:moveTo>
                    <a:pt x="3379" y="1"/>
                  </a:moveTo>
                  <a:lnTo>
                    <a:pt x="0" y="2086"/>
                  </a:lnTo>
                  <a:lnTo>
                    <a:pt x="0" y="30201"/>
                  </a:lnTo>
                  <a:lnTo>
                    <a:pt x="6934" y="30201"/>
                  </a:lnTo>
                  <a:lnTo>
                    <a:pt x="6934"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02"/>
            <p:cNvSpPr/>
            <p:nvPr/>
          </p:nvSpPr>
          <p:spPr>
            <a:xfrm>
              <a:off x="1595525" y="4291100"/>
              <a:ext cx="89625" cy="755025"/>
            </a:xfrm>
            <a:custGeom>
              <a:avLst/>
              <a:gdLst/>
              <a:ahLst/>
              <a:cxnLst/>
              <a:rect l="l" t="t" r="r" b="b"/>
              <a:pathLst>
                <a:path w="3585" h="30201" extrusionOk="0">
                  <a:moveTo>
                    <a:pt x="30" y="1"/>
                  </a:moveTo>
                  <a:lnTo>
                    <a:pt x="1" y="30"/>
                  </a:lnTo>
                  <a:lnTo>
                    <a:pt x="2938" y="2380"/>
                  </a:lnTo>
                  <a:lnTo>
                    <a:pt x="3027" y="30201"/>
                  </a:lnTo>
                  <a:lnTo>
                    <a:pt x="3585" y="30201"/>
                  </a:lnTo>
                  <a:lnTo>
                    <a:pt x="3585"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02"/>
            <p:cNvSpPr/>
            <p:nvPr/>
          </p:nvSpPr>
          <p:spPr>
            <a:xfrm>
              <a:off x="1278250" y="4291100"/>
              <a:ext cx="174100" cy="755025"/>
            </a:xfrm>
            <a:custGeom>
              <a:avLst/>
              <a:gdLst/>
              <a:ahLst/>
              <a:cxnLst/>
              <a:rect l="l" t="t" r="r" b="b"/>
              <a:pathLst>
                <a:path w="6964" h="30201" extrusionOk="0">
                  <a:moveTo>
                    <a:pt x="3408" y="1"/>
                  </a:moveTo>
                  <a:lnTo>
                    <a:pt x="1" y="2086"/>
                  </a:lnTo>
                  <a:lnTo>
                    <a:pt x="1" y="30201"/>
                  </a:lnTo>
                  <a:lnTo>
                    <a:pt x="6963" y="30201"/>
                  </a:lnTo>
                  <a:lnTo>
                    <a:pt x="6963" y="2086"/>
                  </a:lnTo>
                  <a:lnTo>
                    <a:pt x="34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02"/>
            <p:cNvSpPr/>
            <p:nvPr/>
          </p:nvSpPr>
          <p:spPr>
            <a:xfrm>
              <a:off x="1361250" y="4291100"/>
              <a:ext cx="89625" cy="755025"/>
            </a:xfrm>
            <a:custGeom>
              <a:avLst/>
              <a:gdLst/>
              <a:ahLst/>
              <a:cxnLst/>
              <a:rect l="l" t="t" r="r" b="b"/>
              <a:pathLst>
                <a:path w="3585" h="30201" extrusionOk="0">
                  <a:moveTo>
                    <a:pt x="30" y="1"/>
                  </a:moveTo>
                  <a:lnTo>
                    <a:pt x="0" y="30"/>
                  </a:lnTo>
                  <a:lnTo>
                    <a:pt x="2938" y="2380"/>
                  </a:lnTo>
                  <a:lnTo>
                    <a:pt x="2997" y="30201"/>
                  </a:lnTo>
                  <a:lnTo>
                    <a:pt x="3584" y="30201"/>
                  </a:lnTo>
                  <a:lnTo>
                    <a:pt x="3584"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02"/>
            <p:cNvSpPr/>
            <p:nvPr/>
          </p:nvSpPr>
          <p:spPr>
            <a:xfrm>
              <a:off x="2046475" y="4507025"/>
              <a:ext cx="52175" cy="44650"/>
            </a:xfrm>
            <a:custGeom>
              <a:avLst/>
              <a:gdLst/>
              <a:ahLst/>
              <a:cxnLst/>
              <a:rect l="l" t="t" r="r" b="b"/>
              <a:pathLst>
                <a:path w="2087" h="1786" extrusionOk="0">
                  <a:moveTo>
                    <a:pt x="1205" y="1"/>
                  </a:moveTo>
                  <a:cubicBezTo>
                    <a:pt x="412" y="1"/>
                    <a:pt x="1" y="970"/>
                    <a:pt x="559" y="1528"/>
                  </a:cubicBezTo>
                  <a:cubicBezTo>
                    <a:pt x="746" y="1706"/>
                    <a:pt x="969" y="1786"/>
                    <a:pt x="1186" y="1786"/>
                  </a:cubicBezTo>
                  <a:cubicBezTo>
                    <a:pt x="1650" y="1786"/>
                    <a:pt x="2086" y="1422"/>
                    <a:pt x="2086" y="882"/>
                  </a:cubicBezTo>
                  <a:cubicBezTo>
                    <a:pt x="2086" y="412"/>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2"/>
            <p:cNvSpPr/>
            <p:nvPr/>
          </p:nvSpPr>
          <p:spPr>
            <a:xfrm>
              <a:off x="1812200" y="4507025"/>
              <a:ext cx="52150" cy="44650"/>
            </a:xfrm>
            <a:custGeom>
              <a:avLst/>
              <a:gdLst/>
              <a:ahLst/>
              <a:cxnLst/>
              <a:rect l="l" t="t" r="r" b="b"/>
              <a:pathLst>
                <a:path w="2086" h="1786" extrusionOk="0">
                  <a:moveTo>
                    <a:pt x="1205" y="1"/>
                  </a:moveTo>
                  <a:cubicBezTo>
                    <a:pt x="411" y="1"/>
                    <a:pt x="0" y="970"/>
                    <a:pt x="558" y="1528"/>
                  </a:cubicBezTo>
                  <a:cubicBezTo>
                    <a:pt x="736" y="1706"/>
                    <a:pt x="956" y="1786"/>
                    <a:pt x="1172" y="1786"/>
                  </a:cubicBezTo>
                  <a:cubicBezTo>
                    <a:pt x="1636" y="1786"/>
                    <a:pt x="2086" y="1422"/>
                    <a:pt x="2086" y="882"/>
                  </a:cubicBezTo>
                  <a:cubicBezTo>
                    <a:pt x="2086" y="412"/>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2"/>
            <p:cNvSpPr/>
            <p:nvPr/>
          </p:nvSpPr>
          <p:spPr>
            <a:xfrm>
              <a:off x="1569825" y="4507025"/>
              <a:ext cx="52175" cy="44650"/>
            </a:xfrm>
            <a:custGeom>
              <a:avLst/>
              <a:gdLst/>
              <a:ahLst/>
              <a:cxnLst/>
              <a:rect l="l" t="t" r="r" b="b"/>
              <a:pathLst>
                <a:path w="2087" h="1786" extrusionOk="0">
                  <a:moveTo>
                    <a:pt x="1205" y="1"/>
                  </a:moveTo>
                  <a:cubicBezTo>
                    <a:pt x="412" y="1"/>
                    <a:pt x="1" y="970"/>
                    <a:pt x="559" y="1528"/>
                  </a:cubicBezTo>
                  <a:cubicBezTo>
                    <a:pt x="737" y="1706"/>
                    <a:pt x="956" y="1786"/>
                    <a:pt x="1173" y="1786"/>
                  </a:cubicBezTo>
                  <a:cubicBezTo>
                    <a:pt x="1636" y="1786"/>
                    <a:pt x="2086" y="1422"/>
                    <a:pt x="2086" y="882"/>
                  </a:cubicBezTo>
                  <a:cubicBezTo>
                    <a:pt x="2086" y="412"/>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2"/>
            <p:cNvSpPr/>
            <p:nvPr/>
          </p:nvSpPr>
          <p:spPr>
            <a:xfrm>
              <a:off x="1335550" y="4507025"/>
              <a:ext cx="52150" cy="44650"/>
            </a:xfrm>
            <a:custGeom>
              <a:avLst/>
              <a:gdLst/>
              <a:ahLst/>
              <a:cxnLst/>
              <a:rect l="l" t="t" r="r" b="b"/>
              <a:pathLst>
                <a:path w="2086" h="1786" extrusionOk="0">
                  <a:moveTo>
                    <a:pt x="1205" y="1"/>
                  </a:moveTo>
                  <a:cubicBezTo>
                    <a:pt x="382" y="1"/>
                    <a:pt x="0" y="970"/>
                    <a:pt x="558" y="1528"/>
                  </a:cubicBezTo>
                  <a:cubicBezTo>
                    <a:pt x="736" y="1706"/>
                    <a:pt x="956" y="1786"/>
                    <a:pt x="1172" y="1786"/>
                  </a:cubicBezTo>
                  <a:cubicBezTo>
                    <a:pt x="1636" y="1786"/>
                    <a:pt x="2086" y="1422"/>
                    <a:pt x="2086" y="882"/>
                  </a:cubicBezTo>
                  <a:cubicBezTo>
                    <a:pt x="2086" y="412"/>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2"/>
            <p:cNvSpPr/>
            <p:nvPr/>
          </p:nvSpPr>
          <p:spPr>
            <a:xfrm>
              <a:off x="2054550" y="4778025"/>
              <a:ext cx="44100" cy="44100"/>
            </a:xfrm>
            <a:custGeom>
              <a:avLst/>
              <a:gdLst/>
              <a:ahLst/>
              <a:cxnLst/>
              <a:rect l="l" t="t" r="r" b="b"/>
              <a:pathLst>
                <a:path w="1764" h="1764" extrusionOk="0">
                  <a:moveTo>
                    <a:pt x="882" y="1"/>
                  </a:moveTo>
                  <a:cubicBezTo>
                    <a:pt x="383" y="1"/>
                    <a:pt x="1" y="383"/>
                    <a:pt x="1" y="882"/>
                  </a:cubicBezTo>
                  <a:cubicBezTo>
                    <a:pt x="1" y="1382"/>
                    <a:pt x="383" y="1764"/>
                    <a:pt x="882" y="1764"/>
                  </a:cubicBezTo>
                  <a:cubicBezTo>
                    <a:pt x="1381" y="1764"/>
                    <a:pt x="1763" y="1382"/>
                    <a:pt x="1763" y="882"/>
                  </a:cubicBezTo>
                  <a:cubicBezTo>
                    <a:pt x="1763" y="383"/>
                    <a:pt x="1381" y="1"/>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2"/>
            <p:cNvSpPr/>
            <p:nvPr/>
          </p:nvSpPr>
          <p:spPr>
            <a:xfrm>
              <a:off x="1812200" y="4778025"/>
              <a:ext cx="52150" cy="44425"/>
            </a:xfrm>
            <a:custGeom>
              <a:avLst/>
              <a:gdLst/>
              <a:ahLst/>
              <a:cxnLst/>
              <a:rect l="l" t="t" r="r" b="b"/>
              <a:pathLst>
                <a:path w="2086" h="1777" extrusionOk="0">
                  <a:moveTo>
                    <a:pt x="1205" y="1"/>
                  </a:moveTo>
                  <a:cubicBezTo>
                    <a:pt x="411" y="1"/>
                    <a:pt x="0" y="941"/>
                    <a:pt x="558" y="1499"/>
                  </a:cubicBezTo>
                  <a:cubicBezTo>
                    <a:pt x="741" y="1691"/>
                    <a:pt x="968" y="1777"/>
                    <a:pt x="1190" y="1777"/>
                  </a:cubicBezTo>
                  <a:cubicBezTo>
                    <a:pt x="1647" y="1777"/>
                    <a:pt x="2086" y="1416"/>
                    <a:pt x="2086" y="882"/>
                  </a:cubicBezTo>
                  <a:cubicBezTo>
                    <a:pt x="2086" y="383"/>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2"/>
            <p:cNvSpPr/>
            <p:nvPr/>
          </p:nvSpPr>
          <p:spPr>
            <a:xfrm>
              <a:off x="1569825" y="4778025"/>
              <a:ext cx="52175" cy="44425"/>
            </a:xfrm>
            <a:custGeom>
              <a:avLst/>
              <a:gdLst/>
              <a:ahLst/>
              <a:cxnLst/>
              <a:rect l="l" t="t" r="r" b="b"/>
              <a:pathLst>
                <a:path w="2087" h="1777" extrusionOk="0">
                  <a:moveTo>
                    <a:pt x="1205" y="1"/>
                  </a:moveTo>
                  <a:cubicBezTo>
                    <a:pt x="412" y="1"/>
                    <a:pt x="1" y="941"/>
                    <a:pt x="559" y="1499"/>
                  </a:cubicBezTo>
                  <a:cubicBezTo>
                    <a:pt x="741" y="1691"/>
                    <a:pt x="968" y="1777"/>
                    <a:pt x="1190" y="1777"/>
                  </a:cubicBezTo>
                  <a:cubicBezTo>
                    <a:pt x="1647" y="1777"/>
                    <a:pt x="2086" y="1416"/>
                    <a:pt x="2086" y="882"/>
                  </a:cubicBezTo>
                  <a:cubicBezTo>
                    <a:pt x="2086" y="383"/>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2"/>
            <p:cNvSpPr/>
            <p:nvPr/>
          </p:nvSpPr>
          <p:spPr>
            <a:xfrm>
              <a:off x="1335550" y="4778025"/>
              <a:ext cx="52150" cy="44425"/>
            </a:xfrm>
            <a:custGeom>
              <a:avLst/>
              <a:gdLst/>
              <a:ahLst/>
              <a:cxnLst/>
              <a:rect l="l" t="t" r="r" b="b"/>
              <a:pathLst>
                <a:path w="2086" h="1777" extrusionOk="0">
                  <a:moveTo>
                    <a:pt x="1205" y="1"/>
                  </a:moveTo>
                  <a:cubicBezTo>
                    <a:pt x="382" y="1"/>
                    <a:pt x="0" y="941"/>
                    <a:pt x="558" y="1499"/>
                  </a:cubicBezTo>
                  <a:cubicBezTo>
                    <a:pt x="741" y="1691"/>
                    <a:pt x="968" y="1777"/>
                    <a:pt x="1190" y="1777"/>
                  </a:cubicBezTo>
                  <a:cubicBezTo>
                    <a:pt x="1647" y="1777"/>
                    <a:pt x="2086" y="1416"/>
                    <a:pt x="2086" y="882"/>
                  </a:cubicBezTo>
                  <a:cubicBezTo>
                    <a:pt x="2086" y="383"/>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02"/>
            <p:cNvSpPr/>
            <p:nvPr/>
          </p:nvSpPr>
          <p:spPr>
            <a:xfrm>
              <a:off x="2124325" y="4862500"/>
              <a:ext cx="130025" cy="185825"/>
            </a:xfrm>
            <a:custGeom>
              <a:avLst/>
              <a:gdLst/>
              <a:ahLst/>
              <a:cxnLst/>
              <a:rect l="l" t="t" r="r" b="b"/>
              <a:pathLst>
                <a:path w="5201" h="7433" extrusionOk="0">
                  <a:moveTo>
                    <a:pt x="5200" y="0"/>
                  </a:moveTo>
                  <a:lnTo>
                    <a:pt x="5200" y="0"/>
                  </a:lnTo>
                  <a:cubicBezTo>
                    <a:pt x="2409" y="1322"/>
                    <a:pt x="412" y="4260"/>
                    <a:pt x="1" y="7286"/>
                  </a:cubicBezTo>
                  <a:lnTo>
                    <a:pt x="1616" y="7433"/>
                  </a:lnTo>
                  <a:cubicBezTo>
                    <a:pt x="2321" y="6787"/>
                    <a:pt x="3115" y="6228"/>
                    <a:pt x="3937" y="5729"/>
                  </a:cubicBezTo>
                  <a:cubicBezTo>
                    <a:pt x="3836" y="5712"/>
                    <a:pt x="3733" y="5704"/>
                    <a:pt x="3630" y="5704"/>
                  </a:cubicBezTo>
                  <a:cubicBezTo>
                    <a:pt x="3198" y="5704"/>
                    <a:pt x="2765" y="5850"/>
                    <a:pt x="2409" y="6111"/>
                  </a:cubicBezTo>
                  <a:cubicBezTo>
                    <a:pt x="3232" y="5141"/>
                    <a:pt x="4113" y="4260"/>
                    <a:pt x="5024" y="3379"/>
                  </a:cubicBezTo>
                  <a:lnTo>
                    <a:pt x="5024" y="3379"/>
                  </a:lnTo>
                  <a:cubicBezTo>
                    <a:pt x="3496" y="4054"/>
                    <a:pt x="2145" y="5053"/>
                    <a:pt x="1029" y="6346"/>
                  </a:cubicBezTo>
                  <a:cubicBezTo>
                    <a:pt x="1675" y="3878"/>
                    <a:pt x="3467" y="1881"/>
                    <a:pt x="5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02"/>
            <p:cNvSpPr/>
            <p:nvPr/>
          </p:nvSpPr>
          <p:spPr>
            <a:xfrm>
              <a:off x="1164425" y="4871300"/>
              <a:ext cx="249000" cy="174825"/>
            </a:xfrm>
            <a:custGeom>
              <a:avLst/>
              <a:gdLst/>
              <a:ahLst/>
              <a:cxnLst/>
              <a:rect l="l" t="t" r="r" b="b"/>
              <a:pathLst>
                <a:path w="9960" h="6993" extrusionOk="0">
                  <a:moveTo>
                    <a:pt x="3437" y="1"/>
                  </a:moveTo>
                  <a:lnTo>
                    <a:pt x="5905" y="5230"/>
                  </a:lnTo>
                  <a:cubicBezTo>
                    <a:pt x="4407" y="3291"/>
                    <a:pt x="2409" y="1764"/>
                    <a:pt x="118" y="882"/>
                  </a:cubicBezTo>
                  <a:lnTo>
                    <a:pt x="118" y="882"/>
                  </a:lnTo>
                  <a:cubicBezTo>
                    <a:pt x="1939" y="2145"/>
                    <a:pt x="3290" y="3937"/>
                    <a:pt x="4612" y="5700"/>
                  </a:cubicBezTo>
                  <a:cubicBezTo>
                    <a:pt x="3261" y="4701"/>
                    <a:pt x="1675" y="4026"/>
                    <a:pt x="0" y="3702"/>
                  </a:cubicBezTo>
                  <a:lnTo>
                    <a:pt x="0" y="3702"/>
                  </a:lnTo>
                  <a:cubicBezTo>
                    <a:pt x="1704" y="4437"/>
                    <a:pt x="3202" y="5553"/>
                    <a:pt x="4377" y="6993"/>
                  </a:cubicBezTo>
                  <a:lnTo>
                    <a:pt x="9166" y="6993"/>
                  </a:lnTo>
                  <a:cubicBezTo>
                    <a:pt x="9460" y="6699"/>
                    <a:pt x="9724" y="6346"/>
                    <a:pt x="9959" y="6023"/>
                  </a:cubicBezTo>
                  <a:cubicBezTo>
                    <a:pt x="9548" y="6023"/>
                    <a:pt x="9107" y="6082"/>
                    <a:pt x="8696" y="6258"/>
                  </a:cubicBezTo>
                  <a:lnTo>
                    <a:pt x="9577" y="4789"/>
                  </a:lnTo>
                  <a:lnTo>
                    <a:pt x="9577" y="4789"/>
                  </a:lnTo>
                  <a:cubicBezTo>
                    <a:pt x="8960" y="4878"/>
                    <a:pt x="8402" y="5142"/>
                    <a:pt x="7903" y="5553"/>
                  </a:cubicBezTo>
                  <a:lnTo>
                    <a:pt x="8373" y="3027"/>
                  </a:lnTo>
                  <a:lnTo>
                    <a:pt x="8373" y="3027"/>
                  </a:lnTo>
                  <a:cubicBezTo>
                    <a:pt x="7697" y="3614"/>
                    <a:pt x="7198" y="4378"/>
                    <a:pt x="6904" y="5230"/>
                  </a:cubicBezTo>
                  <a:cubicBezTo>
                    <a:pt x="6404" y="3115"/>
                    <a:pt x="5171" y="1264"/>
                    <a:pt x="3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2"/>
            <p:cNvSpPr/>
            <p:nvPr/>
          </p:nvSpPr>
          <p:spPr>
            <a:xfrm>
              <a:off x="1851850" y="4839000"/>
              <a:ext cx="224025" cy="205650"/>
            </a:xfrm>
            <a:custGeom>
              <a:avLst/>
              <a:gdLst/>
              <a:ahLst/>
              <a:cxnLst/>
              <a:rect l="l" t="t" r="r" b="b"/>
              <a:pathLst>
                <a:path w="8961" h="8226" extrusionOk="0">
                  <a:moveTo>
                    <a:pt x="5670" y="0"/>
                  </a:moveTo>
                  <a:lnTo>
                    <a:pt x="5670" y="0"/>
                  </a:lnTo>
                  <a:cubicBezTo>
                    <a:pt x="3996" y="1763"/>
                    <a:pt x="3408" y="4319"/>
                    <a:pt x="4172" y="6610"/>
                  </a:cubicBezTo>
                  <a:cubicBezTo>
                    <a:pt x="3232" y="5376"/>
                    <a:pt x="2028" y="4348"/>
                    <a:pt x="617" y="3672"/>
                  </a:cubicBezTo>
                  <a:lnTo>
                    <a:pt x="617" y="3672"/>
                  </a:lnTo>
                  <a:lnTo>
                    <a:pt x="2850" y="6933"/>
                  </a:lnTo>
                  <a:cubicBezTo>
                    <a:pt x="2096" y="6368"/>
                    <a:pt x="1195" y="6074"/>
                    <a:pt x="258" y="6074"/>
                  </a:cubicBezTo>
                  <a:cubicBezTo>
                    <a:pt x="172" y="6074"/>
                    <a:pt x="86" y="6077"/>
                    <a:pt x="0" y="6081"/>
                  </a:cubicBezTo>
                  <a:cubicBezTo>
                    <a:pt x="764" y="6434"/>
                    <a:pt x="1499" y="7550"/>
                    <a:pt x="2028" y="8226"/>
                  </a:cubicBezTo>
                  <a:lnTo>
                    <a:pt x="7521" y="8226"/>
                  </a:lnTo>
                  <a:cubicBezTo>
                    <a:pt x="8021" y="8226"/>
                    <a:pt x="8520" y="8079"/>
                    <a:pt x="8961" y="7785"/>
                  </a:cubicBezTo>
                  <a:cubicBezTo>
                    <a:pt x="8569" y="7629"/>
                    <a:pt x="8138" y="7550"/>
                    <a:pt x="7712" y="7550"/>
                  </a:cubicBezTo>
                  <a:cubicBezTo>
                    <a:pt x="7498" y="7550"/>
                    <a:pt x="7286" y="7570"/>
                    <a:pt x="7080" y="7609"/>
                  </a:cubicBezTo>
                  <a:cubicBezTo>
                    <a:pt x="7697" y="7110"/>
                    <a:pt x="8285" y="6551"/>
                    <a:pt x="8814" y="5935"/>
                  </a:cubicBezTo>
                  <a:lnTo>
                    <a:pt x="8814" y="5935"/>
                  </a:lnTo>
                  <a:lnTo>
                    <a:pt x="6493" y="6610"/>
                  </a:lnTo>
                  <a:cubicBezTo>
                    <a:pt x="7139" y="5729"/>
                    <a:pt x="7786" y="4848"/>
                    <a:pt x="8432" y="3996"/>
                  </a:cubicBezTo>
                  <a:lnTo>
                    <a:pt x="8432" y="3996"/>
                  </a:lnTo>
                  <a:cubicBezTo>
                    <a:pt x="7521" y="4289"/>
                    <a:pt x="6728" y="4789"/>
                    <a:pt x="6082" y="5494"/>
                  </a:cubicBezTo>
                  <a:cubicBezTo>
                    <a:pt x="6229" y="3408"/>
                    <a:pt x="6816" y="2497"/>
                    <a:pt x="8079" y="735"/>
                  </a:cubicBezTo>
                  <a:lnTo>
                    <a:pt x="8079" y="735"/>
                  </a:lnTo>
                  <a:cubicBezTo>
                    <a:pt x="6493" y="2292"/>
                    <a:pt x="5876" y="2497"/>
                    <a:pt x="5142" y="4701"/>
                  </a:cubicBezTo>
                  <a:cubicBezTo>
                    <a:pt x="5083" y="2586"/>
                    <a:pt x="5200" y="2057"/>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26" name="Google Shape;3026;p102"/>
          <p:cNvPicPr preferRelativeResize="0"/>
          <p:nvPr/>
        </p:nvPicPr>
        <p:blipFill>
          <a:blip r:embed="rId3">
            <a:alphaModFix/>
          </a:blip>
          <a:stretch>
            <a:fillRect/>
          </a:stretch>
        </p:blipFill>
        <p:spPr>
          <a:xfrm>
            <a:off x="0" y="194016"/>
            <a:ext cx="9144002" cy="4755468"/>
          </a:xfrm>
          <a:prstGeom prst="rect">
            <a:avLst/>
          </a:prstGeom>
          <a:noFill/>
          <a:ln>
            <a:noFill/>
          </a:ln>
        </p:spPr>
      </p:pic>
      <p:sp>
        <p:nvSpPr>
          <p:cNvPr id="3027" name="Google Shape;3027;p102"/>
          <p:cNvSpPr txBox="1"/>
          <p:nvPr/>
        </p:nvSpPr>
        <p:spPr>
          <a:xfrm>
            <a:off x="0" y="0"/>
            <a:ext cx="3000000" cy="3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shorturl.at/mF034</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103"/>
          <p:cNvSpPr txBox="1">
            <a:spLocks noGrp="1"/>
          </p:cNvSpPr>
          <p:nvPr>
            <p:ph type="body" idx="1"/>
          </p:nvPr>
        </p:nvSpPr>
        <p:spPr>
          <a:xfrm>
            <a:off x="2197450" y="1874778"/>
            <a:ext cx="4749000" cy="164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033" name="Google Shape;3033;p103"/>
          <p:cNvSpPr txBox="1">
            <a:spLocks noGrp="1"/>
          </p:cNvSpPr>
          <p:nvPr>
            <p:ph type="title"/>
          </p:nvPr>
        </p:nvSpPr>
        <p:spPr>
          <a:xfrm>
            <a:off x="2194350" y="1483885"/>
            <a:ext cx="47490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34" name="Google Shape;3034;p103"/>
          <p:cNvPicPr preferRelativeResize="0"/>
          <p:nvPr/>
        </p:nvPicPr>
        <p:blipFill>
          <a:blip r:embed="rId3">
            <a:alphaModFix/>
          </a:blip>
          <a:stretch>
            <a:fillRect/>
          </a:stretch>
        </p:blipFill>
        <p:spPr>
          <a:xfrm>
            <a:off x="0" y="129678"/>
            <a:ext cx="9143999" cy="4884144"/>
          </a:xfrm>
          <a:prstGeom prst="rect">
            <a:avLst/>
          </a:prstGeom>
          <a:noFill/>
          <a:ln>
            <a:noFill/>
          </a:ln>
        </p:spPr>
      </p:pic>
      <p:sp>
        <p:nvSpPr>
          <p:cNvPr id="3035" name="Google Shape;3035;p103"/>
          <p:cNvSpPr txBox="1"/>
          <p:nvPr/>
        </p:nvSpPr>
        <p:spPr>
          <a:xfrm>
            <a:off x="1297375" y="456945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shorturl.at/mF034</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3040" name="Google Shape;3040;p104"/>
          <p:cNvSpPr txBox="1">
            <a:spLocks noGrp="1"/>
          </p:cNvSpPr>
          <p:nvPr>
            <p:ph type="body" idx="1"/>
          </p:nvPr>
        </p:nvSpPr>
        <p:spPr>
          <a:xfrm>
            <a:off x="2197450" y="1874778"/>
            <a:ext cx="4749000" cy="164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041" name="Google Shape;3041;p104"/>
          <p:cNvSpPr txBox="1">
            <a:spLocks noGrp="1"/>
          </p:cNvSpPr>
          <p:nvPr>
            <p:ph type="title"/>
          </p:nvPr>
        </p:nvSpPr>
        <p:spPr>
          <a:xfrm>
            <a:off x="2194350" y="1483885"/>
            <a:ext cx="47490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42" name="Google Shape;3042;p104"/>
          <p:cNvPicPr preferRelativeResize="0"/>
          <p:nvPr/>
        </p:nvPicPr>
        <p:blipFill>
          <a:blip r:embed="rId3">
            <a:alphaModFix/>
          </a:blip>
          <a:stretch>
            <a:fillRect/>
          </a:stretch>
        </p:blipFill>
        <p:spPr>
          <a:xfrm>
            <a:off x="21981" y="0"/>
            <a:ext cx="9100038"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3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קיימות-  Sustainability</a:t>
            </a:r>
            <a:endParaRPr>
              <a:latin typeface="Alef"/>
              <a:ea typeface="Alef"/>
              <a:cs typeface="Alef"/>
              <a:sym typeface="Alef"/>
            </a:endParaRPr>
          </a:p>
        </p:txBody>
      </p:sp>
      <p:sp>
        <p:nvSpPr>
          <p:cNvPr id="812" name="Google Shape;812;p33"/>
          <p:cNvSpPr txBox="1"/>
          <p:nvPr/>
        </p:nvSpPr>
        <p:spPr>
          <a:xfrm>
            <a:off x="375050" y="1469425"/>
            <a:ext cx="7962300" cy="22275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en" sz="2100">
                <a:solidFill>
                  <a:schemeClr val="lt2"/>
                </a:solidFill>
                <a:latin typeface="Alef"/>
                <a:ea typeface="Alef"/>
                <a:cs typeface="Alef"/>
                <a:sym typeface="Alef"/>
              </a:rPr>
              <a:t>קיימות היא היכולת של מערכת להתקיים לאורך זמן.</a:t>
            </a:r>
            <a:endParaRPr sz="2100">
              <a:solidFill>
                <a:schemeClr val="lt2"/>
              </a:solidFill>
              <a:latin typeface="Alef"/>
              <a:ea typeface="Alef"/>
              <a:cs typeface="Alef"/>
              <a:sym typeface="Alef"/>
            </a:endParaRPr>
          </a:p>
          <a:p>
            <a:pPr marL="0" lvl="0" indent="0" algn="r" rtl="1">
              <a:lnSpc>
                <a:spcPct val="115000"/>
              </a:lnSpc>
              <a:spcBef>
                <a:spcPts val="0"/>
              </a:spcBef>
              <a:spcAft>
                <a:spcPts val="0"/>
              </a:spcAft>
              <a:buNone/>
            </a:pPr>
            <a:r>
              <a:rPr lang="en" sz="2100">
                <a:solidFill>
                  <a:schemeClr val="lt2"/>
                </a:solidFill>
                <a:latin typeface="Alef"/>
                <a:ea typeface="Alef"/>
                <a:cs typeface="Alef"/>
                <a:sym typeface="Alef"/>
              </a:rPr>
              <a:t>בתחום הסביבה מתייחסת הקיימות לכך שמערכת האקולוגית והמשאבים התומכים בקיום האדם יתקיימו לאורך זמן.</a:t>
            </a:r>
            <a:endParaRPr sz="1700">
              <a:solidFill>
                <a:schemeClr val="accent6"/>
              </a:solidFill>
              <a:latin typeface="Alef"/>
              <a:ea typeface="Alef"/>
              <a:cs typeface="Alef"/>
              <a:sym typeface="Alef"/>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046"/>
        <p:cNvGrpSpPr/>
        <p:nvPr/>
      </p:nvGrpSpPr>
      <p:grpSpPr>
        <a:xfrm>
          <a:off x="0" y="0"/>
          <a:ext cx="0" cy="0"/>
          <a:chOff x="0" y="0"/>
          <a:chExt cx="0" cy="0"/>
        </a:xfrm>
      </p:grpSpPr>
      <p:sp>
        <p:nvSpPr>
          <p:cNvPr id="3047" name="Google Shape;3047;p105"/>
          <p:cNvSpPr txBox="1"/>
          <p:nvPr/>
        </p:nvSpPr>
        <p:spPr>
          <a:xfrm>
            <a:off x="1509350" y="1525300"/>
            <a:ext cx="5302800" cy="6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3048" name="Google Shape;3048;p105"/>
          <p:cNvSpPr txBox="1"/>
          <p:nvPr/>
        </p:nvSpPr>
        <p:spPr>
          <a:xfrm>
            <a:off x="998250" y="486950"/>
            <a:ext cx="7363200" cy="35619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endParaRPr sz="1800">
              <a:latin typeface="Poppins Light"/>
              <a:ea typeface="Poppins Light"/>
              <a:cs typeface="Poppins Light"/>
              <a:sym typeface="Poppi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grpSp>
        <p:nvGrpSpPr>
          <p:cNvPr id="3053" name="Google Shape;3053;p106"/>
          <p:cNvGrpSpPr/>
          <p:nvPr/>
        </p:nvGrpSpPr>
        <p:grpSpPr>
          <a:xfrm>
            <a:off x="4939195" y="4224860"/>
            <a:ext cx="1779618" cy="680752"/>
            <a:chOff x="6460945" y="4155274"/>
            <a:chExt cx="1779618" cy="680752"/>
          </a:xfrm>
        </p:grpSpPr>
        <p:grpSp>
          <p:nvGrpSpPr>
            <p:cNvPr id="3054" name="Google Shape;3054;p106"/>
            <p:cNvGrpSpPr/>
            <p:nvPr/>
          </p:nvGrpSpPr>
          <p:grpSpPr>
            <a:xfrm>
              <a:off x="6826943" y="4258421"/>
              <a:ext cx="189425" cy="557741"/>
              <a:chOff x="1538085" y="1915884"/>
              <a:chExt cx="119927" cy="353269"/>
            </a:xfrm>
          </p:grpSpPr>
          <p:sp>
            <p:nvSpPr>
              <p:cNvPr id="3055" name="Google Shape;3055;p106"/>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6"/>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6"/>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6"/>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6"/>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0" name="Google Shape;3060;p106"/>
            <p:cNvGrpSpPr/>
            <p:nvPr/>
          </p:nvGrpSpPr>
          <p:grpSpPr>
            <a:xfrm>
              <a:off x="7908012" y="4319937"/>
              <a:ext cx="172995" cy="509414"/>
              <a:chOff x="1538085" y="1915884"/>
              <a:chExt cx="119927" cy="353269"/>
            </a:xfrm>
          </p:grpSpPr>
          <p:sp>
            <p:nvSpPr>
              <p:cNvPr id="3061" name="Google Shape;3061;p106"/>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6"/>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06"/>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06"/>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06"/>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6" name="Google Shape;3066;p106"/>
            <p:cNvGrpSpPr/>
            <p:nvPr/>
          </p:nvGrpSpPr>
          <p:grpSpPr>
            <a:xfrm>
              <a:off x="6460945" y="4155274"/>
              <a:ext cx="1779618" cy="680752"/>
              <a:chOff x="1158083" y="1875109"/>
              <a:chExt cx="1096770" cy="419622"/>
            </a:xfrm>
          </p:grpSpPr>
          <p:sp>
            <p:nvSpPr>
              <p:cNvPr id="3067" name="Google Shape;3067;p106"/>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06"/>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06"/>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06"/>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06"/>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06"/>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06"/>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06"/>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06"/>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06"/>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06"/>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06"/>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06"/>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06"/>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06"/>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06"/>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06"/>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06"/>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06"/>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06"/>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06"/>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06"/>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89" name="Google Shape;3089;p106"/>
          <p:cNvGrpSpPr/>
          <p:nvPr/>
        </p:nvGrpSpPr>
        <p:grpSpPr>
          <a:xfrm>
            <a:off x="732604" y="2442347"/>
            <a:ext cx="7678792" cy="82422"/>
            <a:chOff x="1140531" y="2320655"/>
            <a:chExt cx="7143727" cy="93534"/>
          </a:xfrm>
        </p:grpSpPr>
        <p:grpSp>
          <p:nvGrpSpPr>
            <p:cNvPr id="3090" name="Google Shape;3090;p106"/>
            <p:cNvGrpSpPr/>
            <p:nvPr/>
          </p:nvGrpSpPr>
          <p:grpSpPr>
            <a:xfrm>
              <a:off x="1140531" y="2320655"/>
              <a:ext cx="5347581" cy="93530"/>
              <a:chOff x="1071402" y="2294047"/>
              <a:chExt cx="6862912" cy="120034"/>
            </a:xfrm>
          </p:grpSpPr>
          <p:grpSp>
            <p:nvGrpSpPr>
              <p:cNvPr id="3091" name="Google Shape;3091;p106"/>
              <p:cNvGrpSpPr/>
              <p:nvPr/>
            </p:nvGrpSpPr>
            <p:grpSpPr>
              <a:xfrm flipH="1">
                <a:off x="1071402" y="2294047"/>
                <a:ext cx="4611262" cy="120034"/>
                <a:chOff x="344975" y="3111400"/>
                <a:chExt cx="6920700" cy="180150"/>
              </a:xfrm>
            </p:grpSpPr>
            <p:sp>
              <p:nvSpPr>
                <p:cNvPr id="3092" name="Google Shape;3092;p106"/>
                <p:cNvSpPr/>
                <p:nvPr/>
              </p:nvSpPr>
              <p:spPr>
                <a:xfrm>
                  <a:off x="344975" y="3111400"/>
                  <a:ext cx="3460600" cy="180150"/>
                </a:xfrm>
                <a:custGeom>
                  <a:avLst/>
                  <a:gdLst/>
                  <a:ahLst/>
                  <a:cxnLst/>
                  <a:rect l="l" t="t" r="r" b="b"/>
                  <a:pathLst>
                    <a:path w="138424" h="7206" extrusionOk="0">
                      <a:moveTo>
                        <a:pt x="15948" y="1"/>
                      </a:moveTo>
                      <a:cubicBezTo>
                        <a:pt x="9245" y="1"/>
                        <a:pt x="2344" y="3901"/>
                        <a:pt x="1" y="5357"/>
                      </a:cubicBezTo>
                      <a:lnTo>
                        <a:pt x="1756" y="6290"/>
                      </a:lnTo>
                      <a:cubicBezTo>
                        <a:pt x="4304" y="4625"/>
                        <a:pt x="10719" y="1182"/>
                        <a:pt x="15961" y="1182"/>
                      </a:cubicBezTo>
                      <a:cubicBezTo>
                        <a:pt x="16479" y="1182"/>
                        <a:pt x="16984" y="1215"/>
                        <a:pt x="17474" y="1287"/>
                      </a:cubicBezTo>
                      <a:cubicBezTo>
                        <a:pt x="24867" y="2389"/>
                        <a:pt x="32427" y="6514"/>
                        <a:pt x="32502" y="6552"/>
                      </a:cubicBezTo>
                      <a:lnTo>
                        <a:pt x="33491" y="7093"/>
                      </a:lnTo>
                      <a:lnTo>
                        <a:pt x="34537" y="6570"/>
                      </a:lnTo>
                      <a:cubicBezTo>
                        <a:pt x="34649" y="6514"/>
                        <a:pt x="44767" y="1511"/>
                        <a:pt x="51823" y="1511"/>
                      </a:cubicBezTo>
                      <a:cubicBezTo>
                        <a:pt x="52663" y="1511"/>
                        <a:pt x="53466" y="1586"/>
                        <a:pt x="54194" y="1735"/>
                      </a:cubicBezTo>
                      <a:cubicBezTo>
                        <a:pt x="61381" y="3303"/>
                        <a:pt x="67747" y="6253"/>
                        <a:pt x="68456" y="6570"/>
                      </a:cubicBezTo>
                      <a:lnTo>
                        <a:pt x="68494" y="6589"/>
                      </a:lnTo>
                      <a:lnTo>
                        <a:pt x="69595" y="7205"/>
                      </a:lnTo>
                      <a:lnTo>
                        <a:pt x="70566" y="6477"/>
                      </a:lnTo>
                      <a:cubicBezTo>
                        <a:pt x="72887" y="4907"/>
                        <a:pt x="79623" y="1184"/>
                        <a:pt x="85083" y="1184"/>
                      </a:cubicBezTo>
                      <a:cubicBezTo>
                        <a:pt x="85596" y="1184"/>
                        <a:pt x="86097" y="1217"/>
                        <a:pt x="86583" y="1287"/>
                      </a:cubicBezTo>
                      <a:cubicBezTo>
                        <a:pt x="93975" y="2389"/>
                        <a:pt x="101536" y="6514"/>
                        <a:pt x="101611" y="6552"/>
                      </a:cubicBezTo>
                      <a:lnTo>
                        <a:pt x="102600" y="7093"/>
                      </a:lnTo>
                      <a:lnTo>
                        <a:pt x="103645" y="6570"/>
                      </a:lnTo>
                      <a:cubicBezTo>
                        <a:pt x="103762" y="6504"/>
                        <a:pt x="113877" y="1505"/>
                        <a:pt x="120944" y="1505"/>
                      </a:cubicBezTo>
                      <a:cubicBezTo>
                        <a:pt x="121787" y="1505"/>
                        <a:pt x="122587" y="1576"/>
                        <a:pt x="123321" y="1735"/>
                      </a:cubicBezTo>
                      <a:cubicBezTo>
                        <a:pt x="130378" y="3285"/>
                        <a:pt x="136837" y="6234"/>
                        <a:pt x="137546" y="6570"/>
                      </a:cubicBezTo>
                      <a:lnTo>
                        <a:pt x="137602" y="6589"/>
                      </a:lnTo>
                      <a:lnTo>
                        <a:pt x="137677" y="6626"/>
                      </a:lnTo>
                      <a:lnTo>
                        <a:pt x="138424" y="7186"/>
                      </a:lnTo>
                      <a:lnTo>
                        <a:pt x="138424" y="5245"/>
                      </a:lnTo>
                      <a:lnTo>
                        <a:pt x="138405" y="5245"/>
                      </a:lnTo>
                      <a:lnTo>
                        <a:pt x="138368" y="5282"/>
                      </a:lnTo>
                      <a:lnTo>
                        <a:pt x="138088" y="5152"/>
                      </a:lnTo>
                      <a:cubicBezTo>
                        <a:pt x="135474" y="4031"/>
                        <a:pt x="130247" y="1959"/>
                        <a:pt x="124404" y="690"/>
                      </a:cubicBezTo>
                      <a:cubicBezTo>
                        <a:pt x="123323" y="456"/>
                        <a:pt x="122171" y="352"/>
                        <a:pt x="120980" y="352"/>
                      </a:cubicBezTo>
                      <a:cubicBezTo>
                        <a:pt x="114296" y="352"/>
                        <a:pt x="106390" y="3604"/>
                        <a:pt x="102936" y="5189"/>
                      </a:cubicBezTo>
                      <a:lnTo>
                        <a:pt x="102675" y="5320"/>
                      </a:lnTo>
                      <a:lnTo>
                        <a:pt x="102432" y="5189"/>
                      </a:lnTo>
                      <a:cubicBezTo>
                        <a:pt x="100024" y="3994"/>
                        <a:pt x="93751" y="1119"/>
                        <a:pt x="87367" y="167"/>
                      </a:cubicBezTo>
                      <a:cubicBezTo>
                        <a:pt x="86606" y="53"/>
                        <a:pt x="85835" y="1"/>
                        <a:pt x="85062" y="1"/>
                      </a:cubicBezTo>
                      <a:cubicBezTo>
                        <a:pt x="78734" y="1"/>
                        <a:pt x="72213" y="3484"/>
                        <a:pt x="69502" y="5114"/>
                      </a:cubicBezTo>
                      <a:lnTo>
                        <a:pt x="69240" y="5282"/>
                      </a:lnTo>
                      <a:lnTo>
                        <a:pt x="68979" y="5152"/>
                      </a:lnTo>
                      <a:cubicBezTo>
                        <a:pt x="66365" y="4031"/>
                        <a:pt x="61120" y="1959"/>
                        <a:pt x="55295" y="690"/>
                      </a:cubicBezTo>
                      <a:cubicBezTo>
                        <a:pt x="54214" y="456"/>
                        <a:pt x="53063" y="352"/>
                        <a:pt x="51872" y="352"/>
                      </a:cubicBezTo>
                      <a:cubicBezTo>
                        <a:pt x="45188" y="352"/>
                        <a:pt x="37282" y="3607"/>
                        <a:pt x="33827" y="5208"/>
                      </a:cubicBezTo>
                      <a:lnTo>
                        <a:pt x="33566" y="5320"/>
                      </a:lnTo>
                      <a:lnTo>
                        <a:pt x="33323" y="5189"/>
                      </a:lnTo>
                      <a:cubicBezTo>
                        <a:pt x="30915" y="3994"/>
                        <a:pt x="24643" y="1119"/>
                        <a:pt x="18258" y="167"/>
                      </a:cubicBezTo>
                      <a:cubicBezTo>
                        <a:pt x="17496" y="53"/>
                        <a:pt x="16723" y="1"/>
                        <a:pt x="15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06"/>
                <p:cNvSpPr/>
                <p:nvPr/>
              </p:nvSpPr>
              <p:spPr>
                <a:xfrm>
                  <a:off x="3805075" y="3111400"/>
                  <a:ext cx="3460600" cy="180150"/>
                </a:xfrm>
                <a:custGeom>
                  <a:avLst/>
                  <a:gdLst/>
                  <a:ahLst/>
                  <a:cxnLst/>
                  <a:rect l="l" t="t" r="r" b="b"/>
                  <a:pathLst>
                    <a:path w="138424" h="7206" extrusionOk="0">
                      <a:moveTo>
                        <a:pt x="122477" y="1"/>
                      </a:moveTo>
                      <a:cubicBezTo>
                        <a:pt x="121702" y="1"/>
                        <a:pt x="120929" y="53"/>
                        <a:pt x="120166" y="167"/>
                      </a:cubicBezTo>
                      <a:cubicBezTo>
                        <a:pt x="113782" y="1119"/>
                        <a:pt x="107510" y="3994"/>
                        <a:pt x="105101" y="5189"/>
                      </a:cubicBezTo>
                      <a:lnTo>
                        <a:pt x="104840" y="5320"/>
                      </a:lnTo>
                      <a:lnTo>
                        <a:pt x="104597" y="5208"/>
                      </a:lnTo>
                      <a:cubicBezTo>
                        <a:pt x="101143" y="3607"/>
                        <a:pt x="93237" y="352"/>
                        <a:pt x="86553" y="352"/>
                      </a:cubicBezTo>
                      <a:cubicBezTo>
                        <a:pt x="85362" y="352"/>
                        <a:pt x="84210" y="456"/>
                        <a:pt x="83129" y="690"/>
                      </a:cubicBezTo>
                      <a:cubicBezTo>
                        <a:pt x="77286" y="1959"/>
                        <a:pt x="72059" y="4031"/>
                        <a:pt x="69446" y="5152"/>
                      </a:cubicBezTo>
                      <a:lnTo>
                        <a:pt x="69166" y="5282"/>
                      </a:lnTo>
                      <a:lnTo>
                        <a:pt x="68923" y="5114"/>
                      </a:lnTo>
                      <a:cubicBezTo>
                        <a:pt x="66195" y="3484"/>
                        <a:pt x="59688" y="1"/>
                        <a:pt x="53363" y="1"/>
                      </a:cubicBezTo>
                      <a:cubicBezTo>
                        <a:pt x="52589" y="1"/>
                        <a:pt x="51818" y="53"/>
                        <a:pt x="51058" y="167"/>
                      </a:cubicBezTo>
                      <a:cubicBezTo>
                        <a:pt x="44673" y="1119"/>
                        <a:pt x="38401" y="3994"/>
                        <a:pt x="35993" y="5189"/>
                      </a:cubicBezTo>
                      <a:lnTo>
                        <a:pt x="35731" y="5320"/>
                      </a:lnTo>
                      <a:lnTo>
                        <a:pt x="35489" y="5189"/>
                      </a:lnTo>
                      <a:cubicBezTo>
                        <a:pt x="32035" y="3604"/>
                        <a:pt x="24129" y="352"/>
                        <a:pt x="17445" y="352"/>
                      </a:cubicBezTo>
                      <a:cubicBezTo>
                        <a:pt x="16254" y="352"/>
                        <a:pt x="15102" y="456"/>
                        <a:pt x="14021" y="690"/>
                      </a:cubicBezTo>
                      <a:cubicBezTo>
                        <a:pt x="8178" y="1959"/>
                        <a:pt x="2932" y="4031"/>
                        <a:pt x="337" y="5152"/>
                      </a:cubicBezTo>
                      <a:lnTo>
                        <a:pt x="57" y="5282"/>
                      </a:lnTo>
                      <a:lnTo>
                        <a:pt x="1" y="5245"/>
                      </a:lnTo>
                      <a:lnTo>
                        <a:pt x="1" y="7205"/>
                      </a:lnTo>
                      <a:lnTo>
                        <a:pt x="748" y="6645"/>
                      </a:lnTo>
                      <a:lnTo>
                        <a:pt x="822" y="6589"/>
                      </a:lnTo>
                      <a:lnTo>
                        <a:pt x="878" y="6570"/>
                      </a:lnTo>
                      <a:cubicBezTo>
                        <a:pt x="1588" y="6234"/>
                        <a:pt x="8028" y="3285"/>
                        <a:pt x="15103" y="1735"/>
                      </a:cubicBezTo>
                      <a:cubicBezTo>
                        <a:pt x="15834" y="1577"/>
                        <a:pt x="16630" y="1506"/>
                        <a:pt x="17470" y="1506"/>
                      </a:cubicBezTo>
                      <a:cubicBezTo>
                        <a:pt x="24527" y="1506"/>
                        <a:pt x="34663" y="6520"/>
                        <a:pt x="34779" y="6570"/>
                      </a:cubicBezTo>
                      <a:lnTo>
                        <a:pt x="35825" y="7093"/>
                      </a:lnTo>
                      <a:lnTo>
                        <a:pt x="36814" y="6552"/>
                      </a:lnTo>
                      <a:cubicBezTo>
                        <a:pt x="36889" y="6514"/>
                        <a:pt x="44449" y="2389"/>
                        <a:pt x="51823" y="1287"/>
                      </a:cubicBezTo>
                      <a:cubicBezTo>
                        <a:pt x="52310" y="1217"/>
                        <a:pt x="52813" y="1184"/>
                        <a:pt x="53327" y="1184"/>
                      </a:cubicBezTo>
                      <a:cubicBezTo>
                        <a:pt x="58799" y="1184"/>
                        <a:pt x="65519" y="4907"/>
                        <a:pt x="67840" y="6477"/>
                      </a:cubicBezTo>
                      <a:lnTo>
                        <a:pt x="68811" y="7205"/>
                      </a:lnTo>
                      <a:lnTo>
                        <a:pt x="69931" y="6589"/>
                      </a:lnTo>
                      <a:lnTo>
                        <a:pt x="69968" y="6570"/>
                      </a:lnTo>
                      <a:cubicBezTo>
                        <a:pt x="70678" y="6253"/>
                        <a:pt x="77025" y="3303"/>
                        <a:pt x="84212" y="1754"/>
                      </a:cubicBezTo>
                      <a:cubicBezTo>
                        <a:pt x="84959" y="1586"/>
                        <a:pt x="85743" y="1511"/>
                        <a:pt x="86583" y="1511"/>
                      </a:cubicBezTo>
                      <a:cubicBezTo>
                        <a:pt x="93658" y="1511"/>
                        <a:pt x="103776" y="6514"/>
                        <a:pt x="103888" y="6570"/>
                      </a:cubicBezTo>
                      <a:lnTo>
                        <a:pt x="104933" y="7093"/>
                      </a:lnTo>
                      <a:lnTo>
                        <a:pt x="105923" y="6552"/>
                      </a:lnTo>
                      <a:cubicBezTo>
                        <a:pt x="105997" y="6514"/>
                        <a:pt x="113558" y="2389"/>
                        <a:pt x="120951" y="1287"/>
                      </a:cubicBezTo>
                      <a:cubicBezTo>
                        <a:pt x="121440" y="1215"/>
                        <a:pt x="121946" y="1182"/>
                        <a:pt x="122464" y="1182"/>
                      </a:cubicBezTo>
                      <a:cubicBezTo>
                        <a:pt x="127705" y="1182"/>
                        <a:pt x="134120" y="4625"/>
                        <a:pt x="136669" y="6290"/>
                      </a:cubicBezTo>
                      <a:lnTo>
                        <a:pt x="138424" y="5357"/>
                      </a:lnTo>
                      <a:cubicBezTo>
                        <a:pt x="136081" y="3901"/>
                        <a:pt x="129179" y="1"/>
                        <a:pt x="122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4" name="Google Shape;3094;p106"/>
              <p:cNvSpPr/>
              <p:nvPr/>
            </p:nvSpPr>
            <p:spPr>
              <a:xfrm>
                <a:off x="5628517" y="2294047"/>
                <a:ext cx="2305798" cy="120034"/>
              </a:xfrm>
              <a:custGeom>
                <a:avLst/>
                <a:gdLst/>
                <a:ahLst/>
                <a:cxnLst/>
                <a:rect l="l" t="t" r="r" b="b"/>
                <a:pathLst>
                  <a:path w="138424" h="7206" extrusionOk="0">
                    <a:moveTo>
                      <a:pt x="15948" y="1"/>
                    </a:moveTo>
                    <a:cubicBezTo>
                      <a:pt x="9245" y="1"/>
                      <a:pt x="2344" y="3901"/>
                      <a:pt x="1" y="5357"/>
                    </a:cubicBezTo>
                    <a:lnTo>
                      <a:pt x="1756" y="6290"/>
                    </a:lnTo>
                    <a:cubicBezTo>
                      <a:pt x="4304" y="4625"/>
                      <a:pt x="10719" y="1182"/>
                      <a:pt x="15961" y="1182"/>
                    </a:cubicBezTo>
                    <a:cubicBezTo>
                      <a:pt x="16479" y="1182"/>
                      <a:pt x="16984" y="1215"/>
                      <a:pt x="17474" y="1287"/>
                    </a:cubicBezTo>
                    <a:cubicBezTo>
                      <a:pt x="24867" y="2389"/>
                      <a:pt x="32427" y="6514"/>
                      <a:pt x="32502" y="6552"/>
                    </a:cubicBezTo>
                    <a:lnTo>
                      <a:pt x="33491" y="7093"/>
                    </a:lnTo>
                    <a:lnTo>
                      <a:pt x="34537" y="6570"/>
                    </a:lnTo>
                    <a:cubicBezTo>
                      <a:pt x="34649" y="6514"/>
                      <a:pt x="44767" y="1511"/>
                      <a:pt x="51823" y="1511"/>
                    </a:cubicBezTo>
                    <a:cubicBezTo>
                      <a:pt x="52663" y="1511"/>
                      <a:pt x="53466" y="1586"/>
                      <a:pt x="54194" y="1735"/>
                    </a:cubicBezTo>
                    <a:cubicBezTo>
                      <a:pt x="61381" y="3303"/>
                      <a:pt x="67747" y="6253"/>
                      <a:pt x="68456" y="6570"/>
                    </a:cubicBezTo>
                    <a:lnTo>
                      <a:pt x="68494" y="6589"/>
                    </a:lnTo>
                    <a:lnTo>
                      <a:pt x="69595" y="7205"/>
                    </a:lnTo>
                    <a:lnTo>
                      <a:pt x="70566" y="6477"/>
                    </a:lnTo>
                    <a:cubicBezTo>
                      <a:pt x="72887" y="4907"/>
                      <a:pt x="79623" y="1184"/>
                      <a:pt x="85083" y="1184"/>
                    </a:cubicBezTo>
                    <a:cubicBezTo>
                      <a:pt x="85596" y="1184"/>
                      <a:pt x="86097" y="1217"/>
                      <a:pt x="86583" y="1287"/>
                    </a:cubicBezTo>
                    <a:cubicBezTo>
                      <a:pt x="93975" y="2389"/>
                      <a:pt x="101536" y="6514"/>
                      <a:pt x="101611" y="6552"/>
                    </a:cubicBezTo>
                    <a:lnTo>
                      <a:pt x="102600" y="7093"/>
                    </a:lnTo>
                    <a:lnTo>
                      <a:pt x="103645" y="6570"/>
                    </a:lnTo>
                    <a:cubicBezTo>
                      <a:pt x="103762" y="6504"/>
                      <a:pt x="113877" y="1505"/>
                      <a:pt x="120944" y="1505"/>
                    </a:cubicBezTo>
                    <a:cubicBezTo>
                      <a:pt x="121787" y="1505"/>
                      <a:pt x="122587" y="1576"/>
                      <a:pt x="123321" y="1735"/>
                    </a:cubicBezTo>
                    <a:cubicBezTo>
                      <a:pt x="130378" y="3285"/>
                      <a:pt x="136837" y="6234"/>
                      <a:pt x="137546" y="6570"/>
                    </a:cubicBezTo>
                    <a:lnTo>
                      <a:pt x="137602" y="6589"/>
                    </a:lnTo>
                    <a:lnTo>
                      <a:pt x="137677" y="6626"/>
                    </a:lnTo>
                    <a:lnTo>
                      <a:pt x="138424" y="7186"/>
                    </a:lnTo>
                    <a:lnTo>
                      <a:pt x="138424" y="5245"/>
                    </a:lnTo>
                    <a:lnTo>
                      <a:pt x="138405" y="5245"/>
                    </a:lnTo>
                    <a:lnTo>
                      <a:pt x="138368" y="5282"/>
                    </a:lnTo>
                    <a:lnTo>
                      <a:pt x="138088" y="5152"/>
                    </a:lnTo>
                    <a:cubicBezTo>
                      <a:pt x="135474" y="4031"/>
                      <a:pt x="130247" y="1959"/>
                      <a:pt x="124404" y="690"/>
                    </a:cubicBezTo>
                    <a:cubicBezTo>
                      <a:pt x="123323" y="456"/>
                      <a:pt x="122171" y="352"/>
                      <a:pt x="120980" y="352"/>
                    </a:cubicBezTo>
                    <a:cubicBezTo>
                      <a:pt x="114296" y="352"/>
                      <a:pt x="106390" y="3604"/>
                      <a:pt x="102936" y="5189"/>
                    </a:cubicBezTo>
                    <a:lnTo>
                      <a:pt x="102675" y="5320"/>
                    </a:lnTo>
                    <a:lnTo>
                      <a:pt x="102432" y="5189"/>
                    </a:lnTo>
                    <a:cubicBezTo>
                      <a:pt x="100024" y="3994"/>
                      <a:pt x="93751" y="1119"/>
                      <a:pt x="87367" y="167"/>
                    </a:cubicBezTo>
                    <a:cubicBezTo>
                      <a:pt x="86606" y="53"/>
                      <a:pt x="85835" y="1"/>
                      <a:pt x="85062" y="1"/>
                    </a:cubicBezTo>
                    <a:cubicBezTo>
                      <a:pt x="78734" y="1"/>
                      <a:pt x="72213" y="3484"/>
                      <a:pt x="69502" y="5114"/>
                    </a:cubicBezTo>
                    <a:lnTo>
                      <a:pt x="69240" y="5282"/>
                    </a:lnTo>
                    <a:lnTo>
                      <a:pt x="68979" y="5152"/>
                    </a:lnTo>
                    <a:cubicBezTo>
                      <a:pt x="66365" y="4031"/>
                      <a:pt x="61120" y="1959"/>
                      <a:pt x="55295" y="690"/>
                    </a:cubicBezTo>
                    <a:cubicBezTo>
                      <a:pt x="54214" y="456"/>
                      <a:pt x="53063" y="352"/>
                      <a:pt x="51872" y="352"/>
                    </a:cubicBezTo>
                    <a:cubicBezTo>
                      <a:pt x="45188" y="352"/>
                      <a:pt x="37282" y="3607"/>
                      <a:pt x="33827" y="5208"/>
                    </a:cubicBezTo>
                    <a:lnTo>
                      <a:pt x="33566" y="5320"/>
                    </a:lnTo>
                    <a:lnTo>
                      <a:pt x="33323" y="5189"/>
                    </a:lnTo>
                    <a:cubicBezTo>
                      <a:pt x="30915" y="3994"/>
                      <a:pt x="24643" y="1119"/>
                      <a:pt x="18258" y="167"/>
                    </a:cubicBezTo>
                    <a:cubicBezTo>
                      <a:pt x="17496" y="53"/>
                      <a:pt x="16723" y="1"/>
                      <a:pt x="15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5" name="Google Shape;3095;p106"/>
            <p:cNvSpPr/>
            <p:nvPr/>
          </p:nvSpPr>
          <p:spPr>
            <a:xfrm flipH="1">
              <a:off x="6487515" y="2320655"/>
              <a:ext cx="1796744" cy="93534"/>
            </a:xfrm>
            <a:custGeom>
              <a:avLst/>
              <a:gdLst/>
              <a:ahLst/>
              <a:cxnLst/>
              <a:rect l="l" t="t" r="r" b="b"/>
              <a:pathLst>
                <a:path w="138424" h="7206" extrusionOk="0">
                  <a:moveTo>
                    <a:pt x="15948" y="1"/>
                  </a:moveTo>
                  <a:cubicBezTo>
                    <a:pt x="9245" y="1"/>
                    <a:pt x="2344" y="3901"/>
                    <a:pt x="1" y="5357"/>
                  </a:cubicBezTo>
                  <a:lnTo>
                    <a:pt x="1756" y="6290"/>
                  </a:lnTo>
                  <a:cubicBezTo>
                    <a:pt x="4304" y="4625"/>
                    <a:pt x="10719" y="1182"/>
                    <a:pt x="15961" y="1182"/>
                  </a:cubicBezTo>
                  <a:cubicBezTo>
                    <a:pt x="16479" y="1182"/>
                    <a:pt x="16984" y="1215"/>
                    <a:pt x="17474" y="1287"/>
                  </a:cubicBezTo>
                  <a:cubicBezTo>
                    <a:pt x="24867" y="2389"/>
                    <a:pt x="32427" y="6514"/>
                    <a:pt x="32502" y="6552"/>
                  </a:cubicBezTo>
                  <a:lnTo>
                    <a:pt x="33491" y="7093"/>
                  </a:lnTo>
                  <a:lnTo>
                    <a:pt x="34537" y="6570"/>
                  </a:lnTo>
                  <a:cubicBezTo>
                    <a:pt x="34649" y="6514"/>
                    <a:pt x="44767" y="1511"/>
                    <a:pt x="51823" y="1511"/>
                  </a:cubicBezTo>
                  <a:cubicBezTo>
                    <a:pt x="52663" y="1511"/>
                    <a:pt x="53466" y="1586"/>
                    <a:pt x="54194" y="1735"/>
                  </a:cubicBezTo>
                  <a:cubicBezTo>
                    <a:pt x="61381" y="3303"/>
                    <a:pt x="67747" y="6253"/>
                    <a:pt x="68456" y="6570"/>
                  </a:cubicBezTo>
                  <a:lnTo>
                    <a:pt x="68494" y="6589"/>
                  </a:lnTo>
                  <a:lnTo>
                    <a:pt x="69595" y="7205"/>
                  </a:lnTo>
                  <a:lnTo>
                    <a:pt x="70566" y="6477"/>
                  </a:lnTo>
                  <a:cubicBezTo>
                    <a:pt x="72887" y="4907"/>
                    <a:pt x="79623" y="1184"/>
                    <a:pt x="85083" y="1184"/>
                  </a:cubicBezTo>
                  <a:cubicBezTo>
                    <a:pt x="85596" y="1184"/>
                    <a:pt x="86097" y="1217"/>
                    <a:pt x="86583" y="1287"/>
                  </a:cubicBezTo>
                  <a:cubicBezTo>
                    <a:pt x="93975" y="2389"/>
                    <a:pt x="101536" y="6514"/>
                    <a:pt x="101611" y="6552"/>
                  </a:cubicBezTo>
                  <a:lnTo>
                    <a:pt x="102600" y="7093"/>
                  </a:lnTo>
                  <a:lnTo>
                    <a:pt x="103645" y="6570"/>
                  </a:lnTo>
                  <a:cubicBezTo>
                    <a:pt x="103762" y="6504"/>
                    <a:pt x="113877" y="1505"/>
                    <a:pt x="120944" y="1505"/>
                  </a:cubicBezTo>
                  <a:cubicBezTo>
                    <a:pt x="121787" y="1505"/>
                    <a:pt x="122587" y="1576"/>
                    <a:pt x="123321" y="1735"/>
                  </a:cubicBezTo>
                  <a:cubicBezTo>
                    <a:pt x="130378" y="3285"/>
                    <a:pt x="136837" y="6234"/>
                    <a:pt x="137546" y="6570"/>
                  </a:cubicBezTo>
                  <a:lnTo>
                    <a:pt x="137602" y="6589"/>
                  </a:lnTo>
                  <a:lnTo>
                    <a:pt x="137677" y="6626"/>
                  </a:lnTo>
                  <a:lnTo>
                    <a:pt x="138424" y="7186"/>
                  </a:lnTo>
                  <a:lnTo>
                    <a:pt x="138424" y="5245"/>
                  </a:lnTo>
                  <a:lnTo>
                    <a:pt x="138405" y="5245"/>
                  </a:lnTo>
                  <a:lnTo>
                    <a:pt x="138368" y="5282"/>
                  </a:lnTo>
                  <a:lnTo>
                    <a:pt x="138088" y="5152"/>
                  </a:lnTo>
                  <a:cubicBezTo>
                    <a:pt x="135474" y="4031"/>
                    <a:pt x="130247" y="1959"/>
                    <a:pt x="124404" y="690"/>
                  </a:cubicBezTo>
                  <a:cubicBezTo>
                    <a:pt x="123323" y="456"/>
                    <a:pt x="122171" y="352"/>
                    <a:pt x="120980" y="352"/>
                  </a:cubicBezTo>
                  <a:cubicBezTo>
                    <a:pt x="114296" y="352"/>
                    <a:pt x="106390" y="3604"/>
                    <a:pt x="102936" y="5189"/>
                  </a:cubicBezTo>
                  <a:lnTo>
                    <a:pt x="102675" y="5320"/>
                  </a:lnTo>
                  <a:lnTo>
                    <a:pt x="102432" y="5189"/>
                  </a:lnTo>
                  <a:cubicBezTo>
                    <a:pt x="100024" y="3994"/>
                    <a:pt x="93751" y="1119"/>
                    <a:pt x="87367" y="167"/>
                  </a:cubicBezTo>
                  <a:cubicBezTo>
                    <a:pt x="86606" y="53"/>
                    <a:pt x="85835" y="1"/>
                    <a:pt x="85062" y="1"/>
                  </a:cubicBezTo>
                  <a:cubicBezTo>
                    <a:pt x="78734" y="1"/>
                    <a:pt x="72213" y="3484"/>
                    <a:pt x="69502" y="5114"/>
                  </a:cubicBezTo>
                  <a:lnTo>
                    <a:pt x="69240" y="5282"/>
                  </a:lnTo>
                  <a:lnTo>
                    <a:pt x="68979" y="5152"/>
                  </a:lnTo>
                  <a:cubicBezTo>
                    <a:pt x="66365" y="4031"/>
                    <a:pt x="61120" y="1959"/>
                    <a:pt x="55295" y="690"/>
                  </a:cubicBezTo>
                  <a:cubicBezTo>
                    <a:pt x="54214" y="456"/>
                    <a:pt x="53063" y="352"/>
                    <a:pt x="51872" y="352"/>
                  </a:cubicBezTo>
                  <a:cubicBezTo>
                    <a:pt x="45188" y="352"/>
                    <a:pt x="37282" y="3607"/>
                    <a:pt x="33827" y="5208"/>
                  </a:cubicBezTo>
                  <a:lnTo>
                    <a:pt x="33566" y="5320"/>
                  </a:lnTo>
                  <a:lnTo>
                    <a:pt x="33323" y="5189"/>
                  </a:lnTo>
                  <a:cubicBezTo>
                    <a:pt x="30915" y="3994"/>
                    <a:pt x="24643" y="1119"/>
                    <a:pt x="18258" y="167"/>
                  </a:cubicBezTo>
                  <a:cubicBezTo>
                    <a:pt x="17496" y="53"/>
                    <a:pt x="16723" y="1"/>
                    <a:pt x="15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6" name="Google Shape;3096;p106"/>
          <p:cNvSpPr/>
          <p:nvPr/>
        </p:nvSpPr>
        <p:spPr>
          <a:xfrm>
            <a:off x="1571496" y="2418777"/>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06"/>
          <p:cNvSpPr/>
          <p:nvPr/>
        </p:nvSpPr>
        <p:spPr>
          <a:xfrm>
            <a:off x="7383909" y="2411450"/>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06"/>
          <p:cNvSpPr/>
          <p:nvPr/>
        </p:nvSpPr>
        <p:spPr>
          <a:xfrm>
            <a:off x="3508964" y="2411450"/>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06"/>
          <p:cNvSpPr/>
          <p:nvPr/>
        </p:nvSpPr>
        <p:spPr>
          <a:xfrm>
            <a:off x="5446439" y="2411450"/>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06"/>
          <p:cNvSpPr txBox="1"/>
          <p:nvPr/>
        </p:nvSpPr>
        <p:spPr>
          <a:xfrm>
            <a:off x="1613175" y="1309725"/>
            <a:ext cx="5502300" cy="8943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sz="2300" b="1">
                <a:solidFill>
                  <a:schemeClr val="accent2"/>
                </a:solidFill>
                <a:latin typeface="Alef"/>
                <a:ea typeface="Alef"/>
                <a:cs typeface="Alef"/>
                <a:sym typeface="Alef"/>
              </a:rPr>
              <a:t>תודה על ההקשבה</a:t>
            </a:r>
            <a:endParaRPr sz="2300" b="1">
              <a:solidFill>
                <a:schemeClr val="accent2"/>
              </a:solidFill>
              <a:latin typeface="Alef"/>
              <a:ea typeface="Alef"/>
              <a:cs typeface="Alef"/>
              <a:sym typeface="Alef"/>
            </a:endParaRPr>
          </a:p>
          <a:p>
            <a:pPr marL="0" lvl="0" indent="0" algn="ctr" rtl="1">
              <a:spcBef>
                <a:spcPts val="0"/>
              </a:spcBef>
              <a:spcAft>
                <a:spcPts val="0"/>
              </a:spcAft>
              <a:buNone/>
            </a:pPr>
            <a:r>
              <a:rPr lang="en" sz="2300" b="1">
                <a:solidFill>
                  <a:schemeClr val="accent2"/>
                </a:solidFill>
                <a:latin typeface="Alef"/>
                <a:ea typeface="Alef"/>
                <a:cs typeface="Alef"/>
                <a:sym typeface="Alef"/>
              </a:rPr>
              <a:t>בהצלחה בהמשך השנה</a:t>
            </a:r>
            <a:endParaRPr sz="2300" b="1">
              <a:solidFill>
                <a:schemeClr val="accent2"/>
              </a:solidFill>
              <a:latin typeface="Alef"/>
              <a:ea typeface="Alef"/>
              <a:cs typeface="Alef"/>
              <a:sym typeface="Alef"/>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104"/>
        <p:cNvGrpSpPr/>
        <p:nvPr/>
      </p:nvGrpSpPr>
      <p:grpSpPr>
        <a:xfrm>
          <a:off x="0" y="0"/>
          <a:ext cx="0" cy="0"/>
          <a:chOff x="0" y="0"/>
          <a:chExt cx="0" cy="0"/>
        </a:xfrm>
      </p:grpSpPr>
      <p:sp>
        <p:nvSpPr>
          <p:cNvPr id="3105" name="Google Shape;3105;p107"/>
          <p:cNvSpPr txBox="1">
            <a:spLocks noGrp="1"/>
          </p:cNvSpPr>
          <p:nvPr>
            <p:ph type="subTitle" idx="1"/>
          </p:nvPr>
        </p:nvSpPr>
        <p:spPr>
          <a:xfrm>
            <a:off x="2849125" y="4107050"/>
            <a:ext cx="3445800" cy="38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t>Please, keep this slide for attribution.</a:t>
            </a:r>
            <a:endParaRPr sz="1200"/>
          </a:p>
        </p:txBody>
      </p:sp>
      <p:grpSp>
        <p:nvGrpSpPr>
          <p:cNvPr id="3106" name="Google Shape;3106;p107"/>
          <p:cNvGrpSpPr/>
          <p:nvPr/>
        </p:nvGrpSpPr>
        <p:grpSpPr>
          <a:xfrm>
            <a:off x="6729586" y="3930698"/>
            <a:ext cx="1244786" cy="1119744"/>
            <a:chOff x="3240725" y="2343675"/>
            <a:chExt cx="1133375" cy="1019525"/>
          </a:xfrm>
        </p:grpSpPr>
        <p:sp>
          <p:nvSpPr>
            <p:cNvPr id="3107" name="Google Shape;3107;p107"/>
            <p:cNvSpPr/>
            <p:nvPr/>
          </p:nvSpPr>
          <p:spPr>
            <a:xfrm>
              <a:off x="4209950" y="2546975"/>
              <a:ext cx="164150" cy="241050"/>
            </a:xfrm>
            <a:custGeom>
              <a:avLst/>
              <a:gdLst/>
              <a:ahLst/>
              <a:cxnLst/>
              <a:rect l="l" t="t" r="r" b="b"/>
              <a:pathLst>
                <a:path w="6566" h="9642" extrusionOk="0">
                  <a:moveTo>
                    <a:pt x="6181" y="1"/>
                  </a:moveTo>
                  <a:cubicBezTo>
                    <a:pt x="5235" y="1982"/>
                    <a:pt x="3283" y="3135"/>
                    <a:pt x="1952" y="4821"/>
                  </a:cubicBezTo>
                  <a:cubicBezTo>
                    <a:pt x="888" y="6152"/>
                    <a:pt x="208" y="7837"/>
                    <a:pt x="1" y="9641"/>
                  </a:cubicBezTo>
                  <a:lnTo>
                    <a:pt x="119" y="9552"/>
                  </a:lnTo>
                  <a:cubicBezTo>
                    <a:pt x="2189" y="9227"/>
                    <a:pt x="3993" y="8015"/>
                    <a:pt x="5087" y="6270"/>
                  </a:cubicBezTo>
                  <a:cubicBezTo>
                    <a:pt x="6211" y="4525"/>
                    <a:pt x="6566" y="2248"/>
                    <a:pt x="6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07"/>
            <p:cNvSpPr/>
            <p:nvPr/>
          </p:nvSpPr>
          <p:spPr>
            <a:xfrm>
              <a:off x="4144175" y="2810775"/>
              <a:ext cx="147375" cy="26800"/>
            </a:xfrm>
            <a:custGeom>
              <a:avLst/>
              <a:gdLst/>
              <a:ahLst/>
              <a:cxnLst/>
              <a:rect l="l" t="t" r="r" b="b"/>
              <a:pathLst>
                <a:path w="5895" h="1072" extrusionOk="0">
                  <a:moveTo>
                    <a:pt x="5557" y="0"/>
                  </a:moveTo>
                  <a:cubicBezTo>
                    <a:pt x="5539" y="0"/>
                    <a:pt x="5520" y="2"/>
                    <a:pt x="5500" y="6"/>
                  </a:cubicBezTo>
                  <a:cubicBezTo>
                    <a:pt x="3785" y="331"/>
                    <a:pt x="2040" y="568"/>
                    <a:pt x="295" y="627"/>
                  </a:cubicBezTo>
                  <a:cubicBezTo>
                    <a:pt x="9" y="627"/>
                    <a:pt x="0" y="1072"/>
                    <a:pt x="269" y="1072"/>
                  </a:cubicBezTo>
                  <a:cubicBezTo>
                    <a:pt x="278" y="1072"/>
                    <a:pt x="286" y="1071"/>
                    <a:pt x="295" y="1071"/>
                  </a:cubicBezTo>
                  <a:cubicBezTo>
                    <a:pt x="2070" y="952"/>
                    <a:pt x="3874" y="745"/>
                    <a:pt x="5618" y="420"/>
                  </a:cubicBezTo>
                  <a:cubicBezTo>
                    <a:pt x="5895" y="365"/>
                    <a:pt x="5810" y="0"/>
                    <a:pt x="5557" y="0"/>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07"/>
            <p:cNvSpPr/>
            <p:nvPr/>
          </p:nvSpPr>
          <p:spPr>
            <a:xfrm>
              <a:off x="4141650" y="2627925"/>
              <a:ext cx="195825" cy="211500"/>
            </a:xfrm>
            <a:custGeom>
              <a:avLst/>
              <a:gdLst/>
              <a:ahLst/>
              <a:cxnLst/>
              <a:rect l="l" t="t" r="r" b="b"/>
              <a:pathLst>
                <a:path w="7833" h="8460" extrusionOk="0">
                  <a:moveTo>
                    <a:pt x="7504" y="1"/>
                  </a:moveTo>
                  <a:cubicBezTo>
                    <a:pt x="7433" y="1"/>
                    <a:pt x="7362" y="31"/>
                    <a:pt x="7316" y="104"/>
                  </a:cubicBezTo>
                  <a:cubicBezTo>
                    <a:pt x="5690" y="3328"/>
                    <a:pt x="3235" y="6107"/>
                    <a:pt x="219" y="8030"/>
                  </a:cubicBezTo>
                  <a:cubicBezTo>
                    <a:pt x="1" y="8175"/>
                    <a:pt x="121" y="8460"/>
                    <a:pt x="301" y="8460"/>
                  </a:cubicBezTo>
                  <a:cubicBezTo>
                    <a:pt x="341" y="8460"/>
                    <a:pt x="383" y="8446"/>
                    <a:pt x="426" y="8414"/>
                  </a:cubicBezTo>
                  <a:cubicBezTo>
                    <a:pt x="3531" y="6433"/>
                    <a:pt x="6045" y="3623"/>
                    <a:pt x="7730" y="341"/>
                  </a:cubicBezTo>
                  <a:cubicBezTo>
                    <a:pt x="7833" y="157"/>
                    <a:pt x="7666" y="1"/>
                    <a:pt x="7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07"/>
            <p:cNvSpPr/>
            <p:nvPr/>
          </p:nvSpPr>
          <p:spPr>
            <a:xfrm>
              <a:off x="4272800" y="2667475"/>
              <a:ext cx="17775" cy="50500"/>
            </a:xfrm>
            <a:custGeom>
              <a:avLst/>
              <a:gdLst/>
              <a:ahLst/>
              <a:cxnLst/>
              <a:rect l="l" t="t" r="r" b="b"/>
              <a:pathLst>
                <a:path w="711" h="2020" extrusionOk="0">
                  <a:moveTo>
                    <a:pt x="473" y="1"/>
                  </a:moveTo>
                  <a:cubicBezTo>
                    <a:pt x="355" y="1"/>
                    <a:pt x="237" y="119"/>
                    <a:pt x="237" y="237"/>
                  </a:cubicBezTo>
                  <a:cubicBezTo>
                    <a:pt x="237" y="740"/>
                    <a:pt x="178" y="1243"/>
                    <a:pt x="30" y="1716"/>
                  </a:cubicBezTo>
                  <a:cubicBezTo>
                    <a:pt x="0" y="1834"/>
                    <a:pt x="59" y="1982"/>
                    <a:pt x="178" y="2012"/>
                  </a:cubicBezTo>
                  <a:cubicBezTo>
                    <a:pt x="197" y="2017"/>
                    <a:pt x="217" y="2019"/>
                    <a:pt x="236" y="2019"/>
                  </a:cubicBezTo>
                  <a:cubicBezTo>
                    <a:pt x="333" y="2019"/>
                    <a:pt x="419" y="1958"/>
                    <a:pt x="444" y="1834"/>
                  </a:cubicBezTo>
                  <a:cubicBezTo>
                    <a:pt x="621" y="1302"/>
                    <a:pt x="710" y="740"/>
                    <a:pt x="710" y="237"/>
                  </a:cubicBezTo>
                  <a:cubicBezTo>
                    <a:pt x="710" y="119"/>
                    <a:pt x="592" y="1"/>
                    <a:pt x="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07"/>
            <p:cNvSpPr/>
            <p:nvPr/>
          </p:nvSpPr>
          <p:spPr>
            <a:xfrm>
              <a:off x="4245450" y="2700750"/>
              <a:ext cx="19250" cy="53250"/>
            </a:xfrm>
            <a:custGeom>
              <a:avLst/>
              <a:gdLst/>
              <a:ahLst/>
              <a:cxnLst/>
              <a:rect l="l" t="t" r="r" b="b"/>
              <a:pathLst>
                <a:path w="770" h="2130" extrusionOk="0">
                  <a:moveTo>
                    <a:pt x="532" y="1"/>
                  </a:moveTo>
                  <a:cubicBezTo>
                    <a:pt x="385" y="1"/>
                    <a:pt x="296" y="119"/>
                    <a:pt x="296" y="237"/>
                  </a:cubicBezTo>
                  <a:cubicBezTo>
                    <a:pt x="266" y="770"/>
                    <a:pt x="148" y="1302"/>
                    <a:pt x="59" y="1805"/>
                  </a:cubicBezTo>
                  <a:cubicBezTo>
                    <a:pt x="0" y="1923"/>
                    <a:pt x="89" y="2071"/>
                    <a:pt x="207" y="2130"/>
                  </a:cubicBezTo>
                  <a:cubicBezTo>
                    <a:pt x="325" y="2130"/>
                    <a:pt x="473" y="2041"/>
                    <a:pt x="503" y="1923"/>
                  </a:cubicBezTo>
                  <a:cubicBezTo>
                    <a:pt x="651" y="1391"/>
                    <a:pt x="710" y="770"/>
                    <a:pt x="769" y="237"/>
                  </a:cubicBezTo>
                  <a:cubicBezTo>
                    <a:pt x="769" y="119"/>
                    <a:pt x="651"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7"/>
            <p:cNvSpPr/>
            <p:nvPr/>
          </p:nvSpPr>
          <p:spPr>
            <a:xfrm>
              <a:off x="4268350" y="2710375"/>
              <a:ext cx="42925" cy="22925"/>
            </a:xfrm>
            <a:custGeom>
              <a:avLst/>
              <a:gdLst/>
              <a:ahLst/>
              <a:cxnLst/>
              <a:rect l="l" t="t" r="r" b="b"/>
              <a:pathLst>
                <a:path w="1717" h="917" extrusionOk="0">
                  <a:moveTo>
                    <a:pt x="1471" y="0"/>
                  </a:moveTo>
                  <a:cubicBezTo>
                    <a:pt x="1437" y="0"/>
                    <a:pt x="1401" y="10"/>
                    <a:pt x="1361" y="30"/>
                  </a:cubicBezTo>
                  <a:cubicBezTo>
                    <a:pt x="1243" y="59"/>
                    <a:pt x="1184" y="148"/>
                    <a:pt x="1065" y="178"/>
                  </a:cubicBezTo>
                  <a:cubicBezTo>
                    <a:pt x="1006" y="207"/>
                    <a:pt x="947" y="207"/>
                    <a:pt x="918" y="266"/>
                  </a:cubicBezTo>
                  <a:lnTo>
                    <a:pt x="888" y="266"/>
                  </a:lnTo>
                  <a:cubicBezTo>
                    <a:pt x="829" y="266"/>
                    <a:pt x="829" y="296"/>
                    <a:pt x="799" y="296"/>
                  </a:cubicBezTo>
                  <a:cubicBezTo>
                    <a:pt x="592" y="355"/>
                    <a:pt x="385" y="444"/>
                    <a:pt x="178" y="503"/>
                  </a:cubicBezTo>
                  <a:cubicBezTo>
                    <a:pt x="60" y="562"/>
                    <a:pt x="1" y="651"/>
                    <a:pt x="30" y="799"/>
                  </a:cubicBezTo>
                  <a:cubicBezTo>
                    <a:pt x="30" y="858"/>
                    <a:pt x="149" y="917"/>
                    <a:pt x="297" y="917"/>
                  </a:cubicBezTo>
                  <a:cubicBezTo>
                    <a:pt x="740" y="769"/>
                    <a:pt x="1184" y="621"/>
                    <a:pt x="1568" y="414"/>
                  </a:cubicBezTo>
                  <a:cubicBezTo>
                    <a:pt x="1687" y="355"/>
                    <a:pt x="1716" y="178"/>
                    <a:pt x="1657" y="118"/>
                  </a:cubicBezTo>
                  <a:cubicBezTo>
                    <a:pt x="1598" y="40"/>
                    <a:pt x="1539" y="0"/>
                    <a:pt x="1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7"/>
            <p:cNvSpPr/>
            <p:nvPr/>
          </p:nvSpPr>
          <p:spPr>
            <a:xfrm>
              <a:off x="4078350" y="2592825"/>
              <a:ext cx="66575" cy="92425"/>
            </a:xfrm>
            <a:custGeom>
              <a:avLst/>
              <a:gdLst/>
              <a:ahLst/>
              <a:cxnLst/>
              <a:rect l="l" t="t" r="r" b="b"/>
              <a:pathLst>
                <a:path w="2663" h="3697" extrusionOk="0">
                  <a:moveTo>
                    <a:pt x="208" y="0"/>
                  </a:moveTo>
                  <a:lnTo>
                    <a:pt x="208" y="0"/>
                  </a:lnTo>
                  <a:cubicBezTo>
                    <a:pt x="1" y="1567"/>
                    <a:pt x="1006" y="3135"/>
                    <a:pt x="2514" y="3697"/>
                  </a:cubicBezTo>
                  <a:lnTo>
                    <a:pt x="2662" y="3253"/>
                  </a:lnTo>
                  <a:cubicBezTo>
                    <a:pt x="2485" y="1893"/>
                    <a:pt x="1509" y="621"/>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07"/>
            <p:cNvSpPr/>
            <p:nvPr/>
          </p:nvSpPr>
          <p:spPr>
            <a:xfrm>
              <a:off x="4133075" y="2598250"/>
              <a:ext cx="124225" cy="84050"/>
            </a:xfrm>
            <a:custGeom>
              <a:avLst/>
              <a:gdLst/>
              <a:ahLst/>
              <a:cxnLst/>
              <a:rect l="l" t="t" r="r" b="b"/>
              <a:pathLst>
                <a:path w="4969" h="3362" extrusionOk="0">
                  <a:moveTo>
                    <a:pt x="3076" y="0"/>
                  </a:moveTo>
                  <a:cubicBezTo>
                    <a:pt x="2576" y="0"/>
                    <a:pt x="2071" y="126"/>
                    <a:pt x="1656" y="375"/>
                  </a:cubicBezTo>
                  <a:cubicBezTo>
                    <a:pt x="695" y="935"/>
                    <a:pt x="192" y="1979"/>
                    <a:pt x="103" y="3025"/>
                  </a:cubicBezTo>
                  <a:lnTo>
                    <a:pt x="103" y="3025"/>
                  </a:lnTo>
                  <a:cubicBezTo>
                    <a:pt x="66" y="2994"/>
                    <a:pt x="31" y="2958"/>
                    <a:pt x="0" y="2918"/>
                  </a:cubicBezTo>
                  <a:lnTo>
                    <a:pt x="0" y="2918"/>
                  </a:lnTo>
                  <a:lnTo>
                    <a:pt x="89" y="3361"/>
                  </a:lnTo>
                  <a:cubicBezTo>
                    <a:pt x="89" y="3250"/>
                    <a:pt x="94" y="3137"/>
                    <a:pt x="103" y="3025"/>
                  </a:cubicBezTo>
                  <a:lnTo>
                    <a:pt x="103" y="3025"/>
                  </a:lnTo>
                  <a:cubicBezTo>
                    <a:pt x="258" y="3155"/>
                    <a:pt x="463" y="3211"/>
                    <a:pt x="679" y="3211"/>
                  </a:cubicBezTo>
                  <a:cubicBezTo>
                    <a:pt x="911" y="3211"/>
                    <a:pt x="1155" y="3146"/>
                    <a:pt x="1360" y="3036"/>
                  </a:cubicBezTo>
                  <a:cubicBezTo>
                    <a:pt x="1804" y="2799"/>
                    <a:pt x="2159" y="2445"/>
                    <a:pt x="2514" y="2119"/>
                  </a:cubicBezTo>
                  <a:cubicBezTo>
                    <a:pt x="3194" y="1469"/>
                    <a:pt x="4022" y="1055"/>
                    <a:pt x="4968" y="848"/>
                  </a:cubicBezTo>
                  <a:cubicBezTo>
                    <a:pt x="4561" y="281"/>
                    <a:pt x="3824" y="0"/>
                    <a:pt x="3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07"/>
            <p:cNvSpPr/>
            <p:nvPr/>
          </p:nvSpPr>
          <p:spPr>
            <a:xfrm>
              <a:off x="4022900" y="2663275"/>
              <a:ext cx="252875" cy="228025"/>
            </a:xfrm>
            <a:custGeom>
              <a:avLst/>
              <a:gdLst/>
              <a:ahLst/>
              <a:cxnLst/>
              <a:rect l="l" t="t" r="r" b="b"/>
              <a:pathLst>
                <a:path w="10115" h="9121" extrusionOk="0">
                  <a:moveTo>
                    <a:pt x="5135" y="0"/>
                  </a:moveTo>
                  <a:cubicBezTo>
                    <a:pt x="4982" y="0"/>
                    <a:pt x="4828" y="7"/>
                    <a:pt x="4673" y="21"/>
                  </a:cubicBezTo>
                  <a:cubicBezTo>
                    <a:pt x="2012" y="258"/>
                    <a:pt x="1" y="2476"/>
                    <a:pt x="237" y="4989"/>
                  </a:cubicBezTo>
                  <a:cubicBezTo>
                    <a:pt x="432" y="7356"/>
                    <a:pt x="2516" y="9120"/>
                    <a:pt x="4980" y="9120"/>
                  </a:cubicBezTo>
                  <a:cubicBezTo>
                    <a:pt x="5133" y="9120"/>
                    <a:pt x="5287" y="9114"/>
                    <a:pt x="5442" y="9100"/>
                  </a:cubicBezTo>
                  <a:cubicBezTo>
                    <a:pt x="8104" y="8863"/>
                    <a:pt x="10115" y="6645"/>
                    <a:pt x="9878" y="4132"/>
                  </a:cubicBezTo>
                  <a:cubicBezTo>
                    <a:pt x="9683" y="1764"/>
                    <a:pt x="7600" y="0"/>
                    <a:pt x="5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07"/>
            <p:cNvSpPr/>
            <p:nvPr/>
          </p:nvSpPr>
          <p:spPr>
            <a:xfrm>
              <a:off x="3889100" y="2740050"/>
              <a:ext cx="261000" cy="236250"/>
            </a:xfrm>
            <a:custGeom>
              <a:avLst/>
              <a:gdLst/>
              <a:ahLst/>
              <a:cxnLst/>
              <a:rect l="l" t="t" r="r" b="b"/>
              <a:pathLst>
                <a:path w="10440" h="9450" extrusionOk="0">
                  <a:moveTo>
                    <a:pt x="5324" y="1"/>
                  </a:moveTo>
                  <a:cubicBezTo>
                    <a:pt x="5158" y="1"/>
                    <a:pt x="4990" y="9"/>
                    <a:pt x="4821" y="26"/>
                  </a:cubicBezTo>
                  <a:cubicBezTo>
                    <a:pt x="2041" y="292"/>
                    <a:pt x="0" y="2569"/>
                    <a:pt x="237" y="5171"/>
                  </a:cubicBezTo>
                  <a:cubicBezTo>
                    <a:pt x="432" y="7600"/>
                    <a:pt x="2631" y="9449"/>
                    <a:pt x="5166" y="9449"/>
                  </a:cubicBezTo>
                  <a:cubicBezTo>
                    <a:pt x="5316" y="9449"/>
                    <a:pt x="5467" y="9443"/>
                    <a:pt x="5619" y="9430"/>
                  </a:cubicBezTo>
                  <a:cubicBezTo>
                    <a:pt x="8399" y="9163"/>
                    <a:pt x="10439" y="6857"/>
                    <a:pt x="10203" y="4284"/>
                  </a:cubicBezTo>
                  <a:cubicBezTo>
                    <a:pt x="10009" y="1843"/>
                    <a:pt x="7838" y="1"/>
                    <a:pt x="53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07"/>
            <p:cNvSpPr/>
            <p:nvPr/>
          </p:nvSpPr>
          <p:spPr>
            <a:xfrm>
              <a:off x="4021450" y="2772325"/>
              <a:ext cx="94625" cy="132400"/>
            </a:xfrm>
            <a:custGeom>
              <a:avLst/>
              <a:gdLst/>
              <a:ahLst/>
              <a:cxnLst/>
              <a:rect l="l" t="t" r="r" b="b"/>
              <a:pathLst>
                <a:path w="3785" h="5296" extrusionOk="0">
                  <a:moveTo>
                    <a:pt x="240" y="0"/>
                  </a:moveTo>
                  <a:cubicBezTo>
                    <a:pt x="1" y="0"/>
                    <a:pt x="17" y="363"/>
                    <a:pt x="266" y="391"/>
                  </a:cubicBezTo>
                  <a:cubicBezTo>
                    <a:pt x="1242" y="479"/>
                    <a:pt x="2247" y="1041"/>
                    <a:pt x="2809" y="1928"/>
                  </a:cubicBezTo>
                  <a:cubicBezTo>
                    <a:pt x="3341" y="2875"/>
                    <a:pt x="3282" y="4058"/>
                    <a:pt x="2691" y="4974"/>
                  </a:cubicBezTo>
                  <a:cubicBezTo>
                    <a:pt x="2586" y="5143"/>
                    <a:pt x="2750" y="5296"/>
                    <a:pt x="2896" y="5296"/>
                  </a:cubicBezTo>
                  <a:cubicBezTo>
                    <a:pt x="2955" y="5296"/>
                    <a:pt x="3012" y="5271"/>
                    <a:pt x="3046" y="5211"/>
                  </a:cubicBezTo>
                  <a:cubicBezTo>
                    <a:pt x="3726" y="4176"/>
                    <a:pt x="3785" y="2816"/>
                    <a:pt x="3164" y="1721"/>
                  </a:cubicBezTo>
                  <a:cubicBezTo>
                    <a:pt x="2573" y="745"/>
                    <a:pt x="1449" y="95"/>
                    <a:pt x="295" y="6"/>
                  </a:cubicBezTo>
                  <a:cubicBezTo>
                    <a:pt x="276" y="2"/>
                    <a:pt x="257"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07"/>
            <p:cNvSpPr/>
            <p:nvPr/>
          </p:nvSpPr>
          <p:spPr>
            <a:xfrm>
              <a:off x="4178850" y="2750975"/>
              <a:ext cx="59950" cy="95825"/>
            </a:xfrm>
            <a:custGeom>
              <a:avLst/>
              <a:gdLst/>
              <a:ahLst/>
              <a:cxnLst/>
              <a:rect l="l" t="t" r="r" b="b"/>
              <a:pathLst>
                <a:path w="2398" h="3833" extrusionOk="0">
                  <a:moveTo>
                    <a:pt x="1711" y="0"/>
                  </a:moveTo>
                  <a:cubicBezTo>
                    <a:pt x="1583" y="0"/>
                    <a:pt x="1445" y="107"/>
                    <a:pt x="1481" y="269"/>
                  </a:cubicBezTo>
                  <a:cubicBezTo>
                    <a:pt x="1895" y="1481"/>
                    <a:pt x="1274" y="2842"/>
                    <a:pt x="210" y="3463"/>
                  </a:cubicBezTo>
                  <a:cubicBezTo>
                    <a:pt x="1" y="3567"/>
                    <a:pt x="138" y="3833"/>
                    <a:pt x="335" y="3833"/>
                  </a:cubicBezTo>
                  <a:cubicBezTo>
                    <a:pt x="361" y="3833"/>
                    <a:pt x="389" y="3828"/>
                    <a:pt x="417" y="3817"/>
                  </a:cubicBezTo>
                  <a:cubicBezTo>
                    <a:pt x="1688" y="3108"/>
                    <a:pt x="2398" y="1511"/>
                    <a:pt x="1895" y="150"/>
                  </a:cubicBezTo>
                  <a:cubicBezTo>
                    <a:pt x="1872" y="46"/>
                    <a:pt x="1794" y="0"/>
                    <a:pt x="1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07"/>
            <p:cNvSpPr/>
            <p:nvPr/>
          </p:nvSpPr>
          <p:spPr>
            <a:xfrm>
              <a:off x="4164125" y="2695100"/>
              <a:ext cx="43625" cy="33225"/>
            </a:xfrm>
            <a:custGeom>
              <a:avLst/>
              <a:gdLst/>
              <a:ahLst/>
              <a:cxnLst/>
              <a:rect l="l" t="t" r="r" b="b"/>
              <a:pathLst>
                <a:path w="1745" h="1329" extrusionOk="0">
                  <a:moveTo>
                    <a:pt x="235" y="1"/>
                  </a:moveTo>
                  <a:cubicBezTo>
                    <a:pt x="160" y="1"/>
                    <a:pt x="82" y="75"/>
                    <a:pt x="59" y="168"/>
                  </a:cubicBezTo>
                  <a:cubicBezTo>
                    <a:pt x="0" y="256"/>
                    <a:pt x="89" y="375"/>
                    <a:pt x="207" y="404"/>
                  </a:cubicBezTo>
                  <a:cubicBezTo>
                    <a:pt x="266" y="463"/>
                    <a:pt x="355" y="463"/>
                    <a:pt x="385" y="493"/>
                  </a:cubicBezTo>
                  <a:lnTo>
                    <a:pt x="414" y="493"/>
                  </a:lnTo>
                  <a:cubicBezTo>
                    <a:pt x="473" y="493"/>
                    <a:pt x="503" y="522"/>
                    <a:pt x="503" y="522"/>
                  </a:cubicBezTo>
                  <a:cubicBezTo>
                    <a:pt x="592" y="611"/>
                    <a:pt x="710" y="641"/>
                    <a:pt x="828" y="700"/>
                  </a:cubicBezTo>
                  <a:cubicBezTo>
                    <a:pt x="828" y="700"/>
                    <a:pt x="858" y="700"/>
                    <a:pt x="858" y="759"/>
                  </a:cubicBezTo>
                  <a:lnTo>
                    <a:pt x="947" y="818"/>
                  </a:lnTo>
                  <a:cubicBezTo>
                    <a:pt x="976" y="877"/>
                    <a:pt x="1035" y="907"/>
                    <a:pt x="1094" y="966"/>
                  </a:cubicBezTo>
                  <a:cubicBezTo>
                    <a:pt x="1124" y="996"/>
                    <a:pt x="1154" y="1084"/>
                    <a:pt x="1242" y="1114"/>
                  </a:cubicBezTo>
                  <a:lnTo>
                    <a:pt x="1272" y="1143"/>
                  </a:lnTo>
                  <a:cubicBezTo>
                    <a:pt x="1301" y="1203"/>
                    <a:pt x="1301" y="1232"/>
                    <a:pt x="1331" y="1232"/>
                  </a:cubicBezTo>
                  <a:cubicBezTo>
                    <a:pt x="1393" y="1273"/>
                    <a:pt x="1469" y="1329"/>
                    <a:pt x="1539" y="1329"/>
                  </a:cubicBezTo>
                  <a:cubicBezTo>
                    <a:pt x="1570" y="1329"/>
                    <a:pt x="1600" y="1318"/>
                    <a:pt x="1627" y="1291"/>
                  </a:cubicBezTo>
                  <a:cubicBezTo>
                    <a:pt x="1715" y="1262"/>
                    <a:pt x="1745" y="1114"/>
                    <a:pt x="1715" y="1055"/>
                  </a:cubicBezTo>
                  <a:cubicBezTo>
                    <a:pt x="1390" y="522"/>
                    <a:pt x="858" y="197"/>
                    <a:pt x="296" y="20"/>
                  </a:cubicBezTo>
                  <a:cubicBezTo>
                    <a:pt x="276" y="7"/>
                    <a:pt x="256"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7"/>
            <p:cNvSpPr/>
            <p:nvPr/>
          </p:nvSpPr>
          <p:spPr>
            <a:xfrm>
              <a:off x="3315400" y="2739650"/>
              <a:ext cx="63575" cy="10775"/>
            </a:xfrm>
            <a:custGeom>
              <a:avLst/>
              <a:gdLst/>
              <a:ahLst/>
              <a:cxnLst/>
              <a:rect l="l" t="t" r="r" b="b"/>
              <a:pathLst>
                <a:path w="2543" h="431" extrusionOk="0">
                  <a:moveTo>
                    <a:pt x="856" y="1"/>
                  </a:moveTo>
                  <a:cubicBezTo>
                    <a:pt x="590" y="1"/>
                    <a:pt x="323" y="24"/>
                    <a:pt x="59" y="71"/>
                  </a:cubicBezTo>
                  <a:cubicBezTo>
                    <a:pt x="0" y="71"/>
                    <a:pt x="30" y="189"/>
                    <a:pt x="118" y="189"/>
                  </a:cubicBezTo>
                  <a:cubicBezTo>
                    <a:pt x="373" y="142"/>
                    <a:pt x="631" y="119"/>
                    <a:pt x="887" y="119"/>
                  </a:cubicBezTo>
                  <a:cubicBezTo>
                    <a:pt x="1436" y="119"/>
                    <a:pt x="1981" y="225"/>
                    <a:pt x="2484" y="426"/>
                  </a:cubicBezTo>
                  <a:cubicBezTo>
                    <a:pt x="2491" y="429"/>
                    <a:pt x="2496" y="431"/>
                    <a:pt x="2502" y="431"/>
                  </a:cubicBezTo>
                  <a:cubicBezTo>
                    <a:pt x="2543" y="431"/>
                    <a:pt x="2540" y="334"/>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07"/>
            <p:cNvSpPr/>
            <p:nvPr/>
          </p:nvSpPr>
          <p:spPr>
            <a:xfrm>
              <a:off x="3345700" y="2732750"/>
              <a:ext cx="59900" cy="24425"/>
            </a:xfrm>
            <a:custGeom>
              <a:avLst/>
              <a:gdLst/>
              <a:ahLst/>
              <a:cxnLst/>
              <a:rect l="l" t="t" r="r" b="b"/>
              <a:pathLst>
                <a:path w="2396" h="977" extrusionOk="0">
                  <a:moveTo>
                    <a:pt x="836" y="1"/>
                  </a:moveTo>
                  <a:cubicBezTo>
                    <a:pt x="526" y="1"/>
                    <a:pt x="233" y="106"/>
                    <a:pt x="1" y="318"/>
                  </a:cubicBezTo>
                  <a:cubicBezTo>
                    <a:pt x="326" y="584"/>
                    <a:pt x="740" y="791"/>
                    <a:pt x="1154" y="909"/>
                  </a:cubicBezTo>
                  <a:cubicBezTo>
                    <a:pt x="1319" y="953"/>
                    <a:pt x="1484" y="977"/>
                    <a:pt x="1645" y="977"/>
                  </a:cubicBezTo>
                  <a:cubicBezTo>
                    <a:pt x="1915" y="977"/>
                    <a:pt x="2173" y="910"/>
                    <a:pt x="2396" y="761"/>
                  </a:cubicBezTo>
                  <a:lnTo>
                    <a:pt x="2337" y="732"/>
                  </a:lnTo>
                  <a:cubicBezTo>
                    <a:pt x="2011" y="436"/>
                    <a:pt x="1627" y="170"/>
                    <a:pt x="1213" y="51"/>
                  </a:cubicBezTo>
                  <a:cubicBezTo>
                    <a:pt x="1086" y="18"/>
                    <a:pt x="960"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07"/>
            <p:cNvSpPr/>
            <p:nvPr/>
          </p:nvSpPr>
          <p:spPr>
            <a:xfrm>
              <a:off x="3415200" y="2653150"/>
              <a:ext cx="27200" cy="68525"/>
            </a:xfrm>
            <a:custGeom>
              <a:avLst/>
              <a:gdLst/>
              <a:ahLst/>
              <a:cxnLst/>
              <a:rect l="l" t="t" r="r" b="b"/>
              <a:pathLst>
                <a:path w="1088" h="2741" extrusionOk="0">
                  <a:moveTo>
                    <a:pt x="994" y="1"/>
                  </a:moveTo>
                  <a:cubicBezTo>
                    <a:pt x="978" y="1"/>
                    <a:pt x="961" y="5"/>
                    <a:pt x="947" y="12"/>
                  </a:cubicBezTo>
                  <a:cubicBezTo>
                    <a:pt x="414" y="810"/>
                    <a:pt x="59" y="1727"/>
                    <a:pt x="0" y="2674"/>
                  </a:cubicBezTo>
                  <a:cubicBezTo>
                    <a:pt x="0" y="2718"/>
                    <a:pt x="30" y="2740"/>
                    <a:pt x="59" y="2740"/>
                  </a:cubicBezTo>
                  <a:cubicBezTo>
                    <a:pt x="89" y="2740"/>
                    <a:pt x="119" y="2718"/>
                    <a:pt x="119" y="2674"/>
                  </a:cubicBezTo>
                  <a:cubicBezTo>
                    <a:pt x="178" y="1757"/>
                    <a:pt x="503" y="870"/>
                    <a:pt x="1065" y="101"/>
                  </a:cubicBezTo>
                  <a:cubicBezTo>
                    <a:pt x="1087" y="34"/>
                    <a:pt x="1043" y="1"/>
                    <a:pt x="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07"/>
            <p:cNvSpPr/>
            <p:nvPr/>
          </p:nvSpPr>
          <p:spPr>
            <a:xfrm>
              <a:off x="3399675" y="2685225"/>
              <a:ext cx="28125" cy="66575"/>
            </a:xfrm>
            <a:custGeom>
              <a:avLst/>
              <a:gdLst/>
              <a:ahLst/>
              <a:cxnLst/>
              <a:rect l="l" t="t" r="r" b="b"/>
              <a:pathLst>
                <a:path w="1125" h="2663" extrusionOk="0">
                  <a:moveTo>
                    <a:pt x="947" y="1"/>
                  </a:moveTo>
                  <a:cubicBezTo>
                    <a:pt x="473" y="267"/>
                    <a:pt x="178" y="740"/>
                    <a:pt x="59" y="1213"/>
                  </a:cubicBezTo>
                  <a:cubicBezTo>
                    <a:pt x="0" y="1716"/>
                    <a:pt x="59" y="2159"/>
                    <a:pt x="237" y="2544"/>
                  </a:cubicBezTo>
                  <a:lnTo>
                    <a:pt x="237" y="2662"/>
                  </a:lnTo>
                  <a:cubicBezTo>
                    <a:pt x="680" y="2337"/>
                    <a:pt x="947" y="1864"/>
                    <a:pt x="1035" y="1361"/>
                  </a:cubicBezTo>
                  <a:cubicBezTo>
                    <a:pt x="1124" y="888"/>
                    <a:pt x="1065" y="444"/>
                    <a:pt x="94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07"/>
            <p:cNvSpPr/>
            <p:nvPr/>
          </p:nvSpPr>
          <p:spPr>
            <a:xfrm>
              <a:off x="3289525" y="2701950"/>
              <a:ext cx="63575" cy="10325"/>
            </a:xfrm>
            <a:custGeom>
              <a:avLst/>
              <a:gdLst/>
              <a:ahLst/>
              <a:cxnLst/>
              <a:rect l="l" t="t" r="r" b="b"/>
              <a:pathLst>
                <a:path w="2543" h="413" extrusionOk="0">
                  <a:moveTo>
                    <a:pt x="856" y="1"/>
                  </a:moveTo>
                  <a:cubicBezTo>
                    <a:pt x="590" y="1"/>
                    <a:pt x="323" y="24"/>
                    <a:pt x="59" y="71"/>
                  </a:cubicBezTo>
                  <a:cubicBezTo>
                    <a:pt x="0" y="101"/>
                    <a:pt x="30" y="189"/>
                    <a:pt x="118" y="189"/>
                  </a:cubicBezTo>
                  <a:cubicBezTo>
                    <a:pt x="397" y="138"/>
                    <a:pt x="678" y="111"/>
                    <a:pt x="959" y="111"/>
                  </a:cubicBezTo>
                  <a:cubicBezTo>
                    <a:pt x="1483" y="111"/>
                    <a:pt x="2002" y="204"/>
                    <a:pt x="2484" y="396"/>
                  </a:cubicBezTo>
                  <a:cubicBezTo>
                    <a:pt x="2496" y="408"/>
                    <a:pt x="2505" y="413"/>
                    <a:pt x="2512" y="413"/>
                  </a:cubicBezTo>
                  <a:cubicBezTo>
                    <a:pt x="2542" y="413"/>
                    <a:pt x="2537" y="331"/>
                    <a:pt x="2514" y="308"/>
                  </a:cubicBezTo>
                  <a:cubicBezTo>
                    <a:pt x="1990" y="106"/>
                    <a:pt x="1425"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07"/>
            <p:cNvSpPr/>
            <p:nvPr/>
          </p:nvSpPr>
          <p:spPr>
            <a:xfrm>
              <a:off x="3319825" y="2695050"/>
              <a:ext cx="59900" cy="23900"/>
            </a:xfrm>
            <a:custGeom>
              <a:avLst/>
              <a:gdLst/>
              <a:ahLst/>
              <a:cxnLst/>
              <a:rect l="l" t="t" r="r" b="b"/>
              <a:pathLst>
                <a:path w="2396" h="956" extrusionOk="0">
                  <a:moveTo>
                    <a:pt x="836" y="1"/>
                  </a:moveTo>
                  <a:cubicBezTo>
                    <a:pt x="526" y="1"/>
                    <a:pt x="233" y="106"/>
                    <a:pt x="1" y="317"/>
                  </a:cubicBezTo>
                  <a:cubicBezTo>
                    <a:pt x="326" y="554"/>
                    <a:pt x="740" y="791"/>
                    <a:pt x="1154" y="909"/>
                  </a:cubicBezTo>
                  <a:cubicBezTo>
                    <a:pt x="1307" y="939"/>
                    <a:pt x="1460" y="956"/>
                    <a:pt x="1610" y="956"/>
                  </a:cubicBezTo>
                  <a:cubicBezTo>
                    <a:pt x="1893" y="956"/>
                    <a:pt x="2164" y="897"/>
                    <a:pt x="2396" y="761"/>
                  </a:cubicBezTo>
                  <a:lnTo>
                    <a:pt x="2337" y="702"/>
                  </a:lnTo>
                  <a:cubicBezTo>
                    <a:pt x="2011" y="406"/>
                    <a:pt x="1627" y="170"/>
                    <a:pt x="1213" y="51"/>
                  </a:cubicBezTo>
                  <a:cubicBezTo>
                    <a:pt x="1086" y="17"/>
                    <a:pt x="95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7"/>
            <p:cNvSpPr/>
            <p:nvPr/>
          </p:nvSpPr>
          <p:spPr>
            <a:xfrm>
              <a:off x="3389325" y="2615875"/>
              <a:ext cx="27175" cy="68825"/>
            </a:xfrm>
            <a:custGeom>
              <a:avLst/>
              <a:gdLst/>
              <a:ahLst/>
              <a:cxnLst/>
              <a:rect l="l" t="t" r="r" b="b"/>
              <a:pathLst>
                <a:path w="1087" h="2753" extrusionOk="0">
                  <a:moveTo>
                    <a:pt x="1000" y="1"/>
                  </a:moveTo>
                  <a:cubicBezTo>
                    <a:pt x="982" y="1"/>
                    <a:pt x="963" y="8"/>
                    <a:pt x="947" y="24"/>
                  </a:cubicBezTo>
                  <a:cubicBezTo>
                    <a:pt x="414" y="823"/>
                    <a:pt x="59" y="1740"/>
                    <a:pt x="0" y="2686"/>
                  </a:cubicBezTo>
                  <a:cubicBezTo>
                    <a:pt x="0" y="2730"/>
                    <a:pt x="30" y="2752"/>
                    <a:pt x="59" y="2752"/>
                  </a:cubicBezTo>
                  <a:cubicBezTo>
                    <a:pt x="89" y="2752"/>
                    <a:pt x="119" y="2730"/>
                    <a:pt x="119" y="2686"/>
                  </a:cubicBezTo>
                  <a:cubicBezTo>
                    <a:pt x="178" y="1769"/>
                    <a:pt x="503" y="882"/>
                    <a:pt x="1065" y="113"/>
                  </a:cubicBezTo>
                  <a:cubicBezTo>
                    <a:pt x="1086" y="49"/>
                    <a:pt x="1046" y="1"/>
                    <a:pt x="10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07"/>
            <p:cNvSpPr/>
            <p:nvPr/>
          </p:nvSpPr>
          <p:spPr>
            <a:xfrm>
              <a:off x="3373800" y="2647525"/>
              <a:ext cx="28125" cy="66550"/>
            </a:xfrm>
            <a:custGeom>
              <a:avLst/>
              <a:gdLst/>
              <a:ahLst/>
              <a:cxnLst/>
              <a:rect l="l" t="t" r="r" b="b"/>
              <a:pathLst>
                <a:path w="1125" h="2662" extrusionOk="0">
                  <a:moveTo>
                    <a:pt x="947" y="0"/>
                  </a:moveTo>
                  <a:cubicBezTo>
                    <a:pt x="473" y="237"/>
                    <a:pt x="178" y="740"/>
                    <a:pt x="59" y="1213"/>
                  </a:cubicBezTo>
                  <a:cubicBezTo>
                    <a:pt x="0" y="1686"/>
                    <a:pt x="59" y="2130"/>
                    <a:pt x="237" y="2544"/>
                  </a:cubicBezTo>
                  <a:lnTo>
                    <a:pt x="237" y="2662"/>
                  </a:lnTo>
                  <a:cubicBezTo>
                    <a:pt x="680" y="2337"/>
                    <a:pt x="947" y="1834"/>
                    <a:pt x="1035" y="1361"/>
                  </a:cubicBezTo>
                  <a:cubicBezTo>
                    <a:pt x="1124" y="888"/>
                    <a:pt x="1065" y="444"/>
                    <a:pt x="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07"/>
            <p:cNvSpPr/>
            <p:nvPr/>
          </p:nvSpPr>
          <p:spPr>
            <a:xfrm>
              <a:off x="3264375" y="2665000"/>
              <a:ext cx="63575" cy="10300"/>
            </a:xfrm>
            <a:custGeom>
              <a:avLst/>
              <a:gdLst/>
              <a:ahLst/>
              <a:cxnLst/>
              <a:rect l="l" t="t" r="r" b="b"/>
              <a:pathLst>
                <a:path w="2543" h="412" extrusionOk="0">
                  <a:moveTo>
                    <a:pt x="866" y="0"/>
                  </a:moveTo>
                  <a:cubicBezTo>
                    <a:pt x="604" y="0"/>
                    <a:pt x="344" y="23"/>
                    <a:pt x="89" y="70"/>
                  </a:cubicBezTo>
                  <a:cubicBezTo>
                    <a:pt x="1" y="70"/>
                    <a:pt x="30" y="189"/>
                    <a:pt x="119" y="189"/>
                  </a:cubicBezTo>
                  <a:cubicBezTo>
                    <a:pt x="397" y="137"/>
                    <a:pt x="679" y="111"/>
                    <a:pt x="959" y="111"/>
                  </a:cubicBezTo>
                  <a:cubicBezTo>
                    <a:pt x="1484" y="111"/>
                    <a:pt x="2003" y="203"/>
                    <a:pt x="2485" y="396"/>
                  </a:cubicBezTo>
                  <a:cubicBezTo>
                    <a:pt x="2496" y="407"/>
                    <a:pt x="2506" y="412"/>
                    <a:pt x="2513" y="412"/>
                  </a:cubicBezTo>
                  <a:cubicBezTo>
                    <a:pt x="2543" y="412"/>
                    <a:pt x="2538" y="331"/>
                    <a:pt x="2514" y="307"/>
                  </a:cubicBezTo>
                  <a:cubicBezTo>
                    <a:pt x="1991" y="105"/>
                    <a:pt x="1426"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07"/>
            <p:cNvSpPr/>
            <p:nvPr/>
          </p:nvSpPr>
          <p:spPr>
            <a:xfrm>
              <a:off x="3294700" y="2658075"/>
              <a:ext cx="60625" cy="23925"/>
            </a:xfrm>
            <a:custGeom>
              <a:avLst/>
              <a:gdLst/>
              <a:ahLst/>
              <a:cxnLst/>
              <a:rect l="l" t="t" r="r" b="b"/>
              <a:pathLst>
                <a:path w="2425" h="957" extrusionOk="0">
                  <a:moveTo>
                    <a:pt x="864" y="1"/>
                  </a:moveTo>
                  <a:cubicBezTo>
                    <a:pt x="552" y="1"/>
                    <a:pt x="254" y="107"/>
                    <a:pt x="0" y="318"/>
                  </a:cubicBezTo>
                  <a:cubicBezTo>
                    <a:pt x="355" y="554"/>
                    <a:pt x="739" y="791"/>
                    <a:pt x="1153" y="909"/>
                  </a:cubicBezTo>
                  <a:cubicBezTo>
                    <a:pt x="1307" y="940"/>
                    <a:pt x="1460" y="956"/>
                    <a:pt x="1610" y="956"/>
                  </a:cubicBezTo>
                  <a:cubicBezTo>
                    <a:pt x="1896" y="956"/>
                    <a:pt x="2173" y="897"/>
                    <a:pt x="2425" y="761"/>
                  </a:cubicBezTo>
                  <a:lnTo>
                    <a:pt x="2336" y="702"/>
                  </a:lnTo>
                  <a:cubicBezTo>
                    <a:pt x="2011" y="406"/>
                    <a:pt x="1627" y="170"/>
                    <a:pt x="1242" y="52"/>
                  </a:cubicBezTo>
                  <a:cubicBezTo>
                    <a:pt x="1115" y="18"/>
                    <a:pt x="989" y="1"/>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07"/>
            <p:cNvSpPr/>
            <p:nvPr/>
          </p:nvSpPr>
          <p:spPr>
            <a:xfrm>
              <a:off x="3364175" y="2578500"/>
              <a:ext cx="26650" cy="68500"/>
            </a:xfrm>
            <a:custGeom>
              <a:avLst/>
              <a:gdLst/>
              <a:ahLst/>
              <a:cxnLst/>
              <a:rect l="l" t="t" r="r" b="b"/>
              <a:pathLst>
                <a:path w="1066" h="2740" extrusionOk="0">
                  <a:moveTo>
                    <a:pt x="1003" y="0"/>
                  </a:moveTo>
                  <a:cubicBezTo>
                    <a:pt x="993" y="0"/>
                    <a:pt x="984" y="4"/>
                    <a:pt x="977" y="11"/>
                  </a:cubicBezTo>
                  <a:cubicBezTo>
                    <a:pt x="415" y="810"/>
                    <a:pt x="90" y="1726"/>
                    <a:pt x="1" y="2673"/>
                  </a:cubicBezTo>
                  <a:cubicBezTo>
                    <a:pt x="1" y="2717"/>
                    <a:pt x="30" y="2739"/>
                    <a:pt x="60" y="2739"/>
                  </a:cubicBezTo>
                  <a:cubicBezTo>
                    <a:pt x="90" y="2739"/>
                    <a:pt x="119" y="2717"/>
                    <a:pt x="119" y="2673"/>
                  </a:cubicBezTo>
                  <a:cubicBezTo>
                    <a:pt x="178" y="1756"/>
                    <a:pt x="533" y="869"/>
                    <a:pt x="1065" y="100"/>
                  </a:cubicBezTo>
                  <a:cubicBezTo>
                    <a:pt x="1065" y="33"/>
                    <a:pt x="1032" y="0"/>
                    <a:pt x="1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07"/>
            <p:cNvSpPr/>
            <p:nvPr/>
          </p:nvSpPr>
          <p:spPr>
            <a:xfrm>
              <a:off x="3348650" y="2610550"/>
              <a:ext cx="28875" cy="66575"/>
            </a:xfrm>
            <a:custGeom>
              <a:avLst/>
              <a:gdLst/>
              <a:ahLst/>
              <a:cxnLst/>
              <a:rect l="l" t="t" r="r" b="b"/>
              <a:pathLst>
                <a:path w="1155" h="2663" extrusionOk="0">
                  <a:moveTo>
                    <a:pt x="947" y="1"/>
                  </a:moveTo>
                  <a:cubicBezTo>
                    <a:pt x="474" y="237"/>
                    <a:pt x="178" y="740"/>
                    <a:pt x="60" y="1213"/>
                  </a:cubicBezTo>
                  <a:cubicBezTo>
                    <a:pt x="1" y="1686"/>
                    <a:pt x="60" y="2130"/>
                    <a:pt x="267" y="2544"/>
                  </a:cubicBezTo>
                  <a:lnTo>
                    <a:pt x="267" y="2662"/>
                  </a:lnTo>
                  <a:cubicBezTo>
                    <a:pt x="681" y="2337"/>
                    <a:pt x="947" y="1834"/>
                    <a:pt x="1036" y="1361"/>
                  </a:cubicBezTo>
                  <a:cubicBezTo>
                    <a:pt x="1154" y="888"/>
                    <a:pt x="1065" y="444"/>
                    <a:pt x="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7"/>
            <p:cNvSpPr/>
            <p:nvPr/>
          </p:nvSpPr>
          <p:spPr>
            <a:xfrm>
              <a:off x="3251800" y="2627975"/>
              <a:ext cx="55450" cy="9375"/>
            </a:xfrm>
            <a:custGeom>
              <a:avLst/>
              <a:gdLst/>
              <a:ahLst/>
              <a:cxnLst/>
              <a:rect l="l" t="t" r="r" b="b"/>
              <a:pathLst>
                <a:path w="2218" h="375" extrusionOk="0">
                  <a:moveTo>
                    <a:pt x="775" y="0"/>
                  </a:moveTo>
                  <a:cubicBezTo>
                    <a:pt x="536" y="0"/>
                    <a:pt x="297" y="23"/>
                    <a:pt x="60" y="73"/>
                  </a:cubicBezTo>
                  <a:cubicBezTo>
                    <a:pt x="1" y="73"/>
                    <a:pt x="30" y="191"/>
                    <a:pt x="90" y="191"/>
                  </a:cubicBezTo>
                  <a:cubicBezTo>
                    <a:pt x="346" y="148"/>
                    <a:pt x="602" y="125"/>
                    <a:pt x="854" y="125"/>
                  </a:cubicBezTo>
                  <a:cubicBezTo>
                    <a:pt x="1300" y="125"/>
                    <a:pt x="1733" y="198"/>
                    <a:pt x="2130" y="368"/>
                  </a:cubicBezTo>
                  <a:cubicBezTo>
                    <a:pt x="2142" y="372"/>
                    <a:pt x="2153" y="374"/>
                    <a:pt x="2162" y="374"/>
                  </a:cubicBezTo>
                  <a:cubicBezTo>
                    <a:pt x="2218" y="374"/>
                    <a:pt x="2211" y="301"/>
                    <a:pt x="2160" y="250"/>
                  </a:cubicBezTo>
                  <a:cubicBezTo>
                    <a:pt x="1726" y="92"/>
                    <a:pt x="1253"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07"/>
            <p:cNvSpPr/>
            <p:nvPr/>
          </p:nvSpPr>
          <p:spPr>
            <a:xfrm>
              <a:off x="3278425" y="2622475"/>
              <a:ext cx="51775" cy="20350"/>
            </a:xfrm>
            <a:custGeom>
              <a:avLst/>
              <a:gdLst/>
              <a:ahLst/>
              <a:cxnLst/>
              <a:rect l="l" t="t" r="r" b="b"/>
              <a:pathLst>
                <a:path w="2071" h="814" extrusionOk="0">
                  <a:moveTo>
                    <a:pt x="729" y="1"/>
                  </a:moveTo>
                  <a:cubicBezTo>
                    <a:pt x="463" y="1"/>
                    <a:pt x="216" y="69"/>
                    <a:pt x="0" y="263"/>
                  </a:cubicBezTo>
                  <a:cubicBezTo>
                    <a:pt x="296" y="470"/>
                    <a:pt x="621" y="707"/>
                    <a:pt x="1006" y="766"/>
                  </a:cubicBezTo>
                  <a:cubicBezTo>
                    <a:pt x="1128" y="796"/>
                    <a:pt x="1254" y="813"/>
                    <a:pt x="1380" y="813"/>
                  </a:cubicBezTo>
                  <a:cubicBezTo>
                    <a:pt x="1619" y="813"/>
                    <a:pt x="1858" y="754"/>
                    <a:pt x="2071" y="618"/>
                  </a:cubicBezTo>
                  <a:lnTo>
                    <a:pt x="1982" y="618"/>
                  </a:lnTo>
                  <a:cubicBezTo>
                    <a:pt x="1686" y="352"/>
                    <a:pt x="1390" y="115"/>
                    <a:pt x="1035" y="27"/>
                  </a:cubicBezTo>
                  <a:cubicBezTo>
                    <a:pt x="931" y="10"/>
                    <a:pt x="829" y="1"/>
                    <a:pt x="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07"/>
            <p:cNvSpPr/>
            <p:nvPr/>
          </p:nvSpPr>
          <p:spPr>
            <a:xfrm>
              <a:off x="3337575" y="2554175"/>
              <a:ext cx="23450" cy="59550"/>
            </a:xfrm>
            <a:custGeom>
              <a:avLst/>
              <a:gdLst/>
              <a:ahLst/>
              <a:cxnLst/>
              <a:rect l="l" t="t" r="r" b="b"/>
              <a:pathLst>
                <a:path w="938" h="2382" extrusionOk="0">
                  <a:moveTo>
                    <a:pt x="870" y="0"/>
                  </a:moveTo>
                  <a:cubicBezTo>
                    <a:pt x="850" y="0"/>
                    <a:pt x="826" y="11"/>
                    <a:pt x="799" y="38"/>
                  </a:cubicBezTo>
                  <a:cubicBezTo>
                    <a:pt x="326" y="688"/>
                    <a:pt x="30" y="1517"/>
                    <a:pt x="0" y="2315"/>
                  </a:cubicBezTo>
                  <a:cubicBezTo>
                    <a:pt x="0" y="2359"/>
                    <a:pt x="30" y="2382"/>
                    <a:pt x="59" y="2382"/>
                  </a:cubicBezTo>
                  <a:cubicBezTo>
                    <a:pt x="89" y="2382"/>
                    <a:pt x="119" y="2359"/>
                    <a:pt x="119" y="2315"/>
                  </a:cubicBezTo>
                  <a:cubicBezTo>
                    <a:pt x="178" y="1517"/>
                    <a:pt x="473" y="777"/>
                    <a:pt x="917" y="97"/>
                  </a:cubicBezTo>
                  <a:cubicBezTo>
                    <a:pt x="938" y="56"/>
                    <a:pt x="915" y="0"/>
                    <a:pt x="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07"/>
            <p:cNvSpPr/>
            <p:nvPr/>
          </p:nvSpPr>
          <p:spPr>
            <a:xfrm>
              <a:off x="3325750" y="2580975"/>
              <a:ext cx="22925" cy="56950"/>
            </a:xfrm>
            <a:custGeom>
              <a:avLst/>
              <a:gdLst/>
              <a:ahLst/>
              <a:cxnLst/>
              <a:rect l="l" t="t" r="r" b="b"/>
              <a:pathLst>
                <a:path w="917" h="2278" extrusionOk="0">
                  <a:moveTo>
                    <a:pt x="799" y="1"/>
                  </a:moveTo>
                  <a:cubicBezTo>
                    <a:pt x="385" y="208"/>
                    <a:pt x="148" y="652"/>
                    <a:pt x="59" y="1036"/>
                  </a:cubicBezTo>
                  <a:cubicBezTo>
                    <a:pt x="0" y="1450"/>
                    <a:pt x="59" y="1834"/>
                    <a:pt x="207" y="2189"/>
                  </a:cubicBezTo>
                  <a:lnTo>
                    <a:pt x="178" y="2278"/>
                  </a:lnTo>
                  <a:cubicBezTo>
                    <a:pt x="532" y="1982"/>
                    <a:pt x="769" y="1598"/>
                    <a:pt x="828" y="1184"/>
                  </a:cubicBezTo>
                  <a:cubicBezTo>
                    <a:pt x="917" y="770"/>
                    <a:pt x="887" y="356"/>
                    <a:pt x="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07"/>
            <p:cNvSpPr/>
            <p:nvPr/>
          </p:nvSpPr>
          <p:spPr>
            <a:xfrm>
              <a:off x="3248850" y="2595175"/>
              <a:ext cx="45125" cy="8125"/>
            </a:xfrm>
            <a:custGeom>
              <a:avLst/>
              <a:gdLst/>
              <a:ahLst/>
              <a:cxnLst/>
              <a:rect l="l" t="t" r="r" b="b"/>
              <a:pathLst>
                <a:path w="1805" h="325" extrusionOk="0">
                  <a:moveTo>
                    <a:pt x="634" y="0"/>
                  </a:moveTo>
                  <a:cubicBezTo>
                    <a:pt x="459" y="0"/>
                    <a:pt x="286" y="17"/>
                    <a:pt x="119" y="54"/>
                  </a:cubicBezTo>
                  <a:cubicBezTo>
                    <a:pt x="1" y="84"/>
                    <a:pt x="30" y="172"/>
                    <a:pt x="119" y="172"/>
                  </a:cubicBezTo>
                  <a:cubicBezTo>
                    <a:pt x="286" y="135"/>
                    <a:pt x="456" y="118"/>
                    <a:pt x="627" y="118"/>
                  </a:cubicBezTo>
                  <a:cubicBezTo>
                    <a:pt x="1001" y="118"/>
                    <a:pt x="1380" y="198"/>
                    <a:pt x="1745" y="320"/>
                  </a:cubicBezTo>
                  <a:cubicBezTo>
                    <a:pt x="1752" y="323"/>
                    <a:pt x="1758" y="325"/>
                    <a:pt x="1763" y="325"/>
                  </a:cubicBezTo>
                  <a:cubicBezTo>
                    <a:pt x="1804" y="325"/>
                    <a:pt x="1801" y="228"/>
                    <a:pt x="1775" y="202"/>
                  </a:cubicBezTo>
                  <a:cubicBezTo>
                    <a:pt x="1410" y="80"/>
                    <a:pt x="101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7"/>
            <p:cNvSpPr/>
            <p:nvPr/>
          </p:nvSpPr>
          <p:spPr>
            <a:xfrm>
              <a:off x="3271025" y="2591200"/>
              <a:ext cx="40700" cy="16400"/>
            </a:xfrm>
            <a:custGeom>
              <a:avLst/>
              <a:gdLst/>
              <a:ahLst/>
              <a:cxnLst/>
              <a:rect l="l" t="t" r="r" b="b"/>
              <a:pathLst>
                <a:path w="1628" h="656" extrusionOk="0">
                  <a:moveTo>
                    <a:pt x="589" y="1"/>
                  </a:moveTo>
                  <a:cubicBezTo>
                    <a:pt x="383" y="1"/>
                    <a:pt x="152" y="83"/>
                    <a:pt x="1" y="213"/>
                  </a:cubicBezTo>
                  <a:cubicBezTo>
                    <a:pt x="208" y="390"/>
                    <a:pt x="474" y="538"/>
                    <a:pt x="770" y="627"/>
                  </a:cubicBezTo>
                  <a:cubicBezTo>
                    <a:pt x="863" y="646"/>
                    <a:pt x="957" y="656"/>
                    <a:pt x="1050" y="656"/>
                  </a:cubicBezTo>
                  <a:cubicBezTo>
                    <a:pt x="1250" y="656"/>
                    <a:pt x="1445" y="610"/>
                    <a:pt x="1627" y="509"/>
                  </a:cubicBezTo>
                  <a:lnTo>
                    <a:pt x="1538" y="509"/>
                  </a:lnTo>
                  <a:cubicBezTo>
                    <a:pt x="1361" y="302"/>
                    <a:pt x="1095" y="95"/>
                    <a:pt x="799" y="36"/>
                  </a:cubicBezTo>
                  <a:cubicBezTo>
                    <a:pt x="736" y="12"/>
                    <a:pt x="664" y="1"/>
                    <a:pt x="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7"/>
            <p:cNvSpPr/>
            <p:nvPr/>
          </p:nvSpPr>
          <p:spPr>
            <a:xfrm>
              <a:off x="3316875" y="2536725"/>
              <a:ext cx="20500" cy="47425"/>
            </a:xfrm>
            <a:custGeom>
              <a:avLst/>
              <a:gdLst/>
              <a:ahLst/>
              <a:cxnLst/>
              <a:rect l="l" t="t" r="r" b="b"/>
              <a:pathLst>
                <a:path w="820" h="1897" extrusionOk="0">
                  <a:moveTo>
                    <a:pt x="726" y="1"/>
                  </a:moveTo>
                  <a:cubicBezTo>
                    <a:pt x="707" y="1"/>
                    <a:pt x="690" y="8"/>
                    <a:pt x="680" y="26"/>
                  </a:cubicBezTo>
                  <a:cubicBezTo>
                    <a:pt x="296" y="588"/>
                    <a:pt x="59" y="1209"/>
                    <a:pt x="0" y="1830"/>
                  </a:cubicBezTo>
                  <a:cubicBezTo>
                    <a:pt x="0" y="1874"/>
                    <a:pt x="30" y="1897"/>
                    <a:pt x="59" y="1897"/>
                  </a:cubicBezTo>
                  <a:cubicBezTo>
                    <a:pt x="89" y="1897"/>
                    <a:pt x="119" y="1874"/>
                    <a:pt x="119" y="1830"/>
                  </a:cubicBezTo>
                  <a:cubicBezTo>
                    <a:pt x="148" y="1209"/>
                    <a:pt x="414" y="588"/>
                    <a:pt x="799" y="56"/>
                  </a:cubicBezTo>
                  <a:cubicBezTo>
                    <a:pt x="819" y="35"/>
                    <a:pt x="769" y="1"/>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7"/>
            <p:cNvSpPr/>
            <p:nvPr/>
          </p:nvSpPr>
          <p:spPr>
            <a:xfrm>
              <a:off x="3307250" y="2558075"/>
              <a:ext cx="19250" cy="45850"/>
            </a:xfrm>
            <a:custGeom>
              <a:avLst/>
              <a:gdLst/>
              <a:ahLst/>
              <a:cxnLst/>
              <a:rect l="l" t="t" r="r" b="b"/>
              <a:pathLst>
                <a:path w="770" h="1834" extrusionOk="0">
                  <a:moveTo>
                    <a:pt x="651" y="0"/>
                  </a:moveTo>
                  <a:cubicBezTo>
                    <a:pt x="326" y="178"/>
                    <a:pt x="149" y="503"/>
                    <a:pt x="60" y="828"/>
                  </a:cubicBezTo>
                  <a:cubicBezTo>
                    <a:pt x="1" y="1183"/>
                    <a:pt x="60" y="1479"/>
                    <a:pt x="178" y="1775"/>
                  </a:cubicBezTo>
                  <a:lnTo>
                    <a:pt x="178" y="1834"/>
                  </a:lnTo>
                  <a:cubicBezTo>
                    <a:pt x="474" y="1627"/>
                    <a:pt x="651" y="1272"/>
                    <a:pt x="681" y="947"/>
                  </a:cubicBezTo>
                  <a:cubicBezTo>
                    <a:pt x="770" y="621"/>
                    <a:pt x="740" y="325"/>
                    <a:pt x="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7"/>
            <p:cNvSpPr/>
            <p:nvPr/>
          </p:nvSpPr>
          <p:spPr>
            <a:xfrm>
              <a:off x="3240725" y="2562775"/>
              <a:ext cx="39200" cy="7275"/>
            </a:xfrm>
            <a:custGeom>
              <a:avLst/>
              <a:gdLst/>
              <a:ahLst/>
              <a:cxnLst/>
              <a:rect l="l" t="t" r="r" b="b"/>
              <a:pathLst>
                <a:path w="1568" h="291" extrusionOk="0">
                  <a:moveTo>
                    <a:pt x="612" y="0"/>
                  </a:moveTo>
                  <a:cubicBezTo>
                    <a:pt x="434" y="0"/>
                    <a:pt x="250" y="17"/>
                    <a:pt x="59" y="49"/>
                  </a:cubicBezTo>
                  <a:cubicBezTo>
                    <a:pt x="0" y="108"/>
                    <a:pt x="30" y="167"/>
                    <a:pt x="89" y="167"/>
                  </a:cubicBezTo>
                  <a:cubicBezTo>
                    <a:pt x="248" y="148"/>
                    <a:pt x="404" y="138"/>
                    <a:pt x="558" y="138"/>
                  </a:cubicBezTo>
                  <a:cubicBezTo>
                    <a:pt x="888" y="138"/>
                    <a:pt x="1205" y="184"/>
                    <a:pt x="1508" y="285"/>
                  </a:cubicBezTo>
                  <a:cubicBezTo>
                    <a:pt x="1515" y="289"/>
                    <a:pt x="1521" y="290"/>
                    <a:pt x="1526" y="290"/>
                  </a:cubicBezTo>
                  <a:cubicBezTo>
                    <a:pt x="1567" y="290"/>
                    <a:pt x="1564" y="193"/>
                    <a:pt x="1538" y="167"/>
                  </a:cubicBezTo>
                  <a:cubicBezTo>
                    <a:pt x="1235" y="53"/>
                    <a:pt x="931" y="0"/>
                    <a:pt x="6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7"/>
            <p:cNvSpPr/>
            <p:nvPr/>
          </p:nvSpPr>
          <p:spPr>
            <a:xfrm>
              <a:off x="3259950" y="2560575"/>
              <a:ext cx="36250" cy="13425"/>
            </a:xfrm>
            <a:custGeom>
              <a:avLst/>
              <a:gdLst/>
              <a:ahLst/>
              <a:cxnLst/>
              <a:rect l="l" t="t" r="r" b="b"/>
              <a:pathLst>
                <a:path w="1450" h="537" extrusionOk="0">
                  <a:moveTo>
                    <a:pt x="459" y="1"/>
                  </a:moveTo>
                  <a:cubicBezTo>
                    <a:pt x="283" y="1"/>
                    <a:pt x="116" y="60"/>
                    <a:pt x="0" y="196"/>
                  </a:cubicBezTo>
                  <a:cubicBezTo>
                    <a:pt x="207" y="344"/>
                    <a:pt x="444" y="432"/>
                    <a:pt x="710" y="521"/>
                  </a:cubicBezTo>
                  <a:cubicBezTo>
                    <a:pt x="783" y="530"/>
                    <a:pt x="859" y="537"/>
                    <a:pt x="936" y="537"/>
                  </a:cubicBezTo>
                  <a:cubicBezTo>
                    <a:pt x="1108" y="537"/>
                    <a:pt x="1286" y="505"/>
                    <a:pt x="1449" y="403"/>
                  </a:cubicBezTo>
                  <a:lnTo>
                    <a:pt x="1449" y="403"/>
                  </a:lnTo>
                  <a:lnTo>
                    <a:pt x="1390" y="432"/>
                  </a:lnTo>
                  <a:cubicBezTo>
                    <a:pt x="1213" y="255"/>
                    <a:pt x="1006" y="107"/>
                    <a:pt x="739" y="48"/>
                  </a:cubicBezTo>
                  <a:cubicBezTo>
                    <a:pt x="648" y="17"/>
                    <a:pt x="552" y="1"/>
                    <a:pt x="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7"/>
            <p:cNvSpPr/>
            <p:nvPr/>
          </p:nvSpPr>
          <p:spPr>
            <a:xfrm>
              <a:off x="3300600" y="2511625"/>
              <a:ext cx="17350" cy="42225"/>
            </a:xfrm>
            <a:custGeom>
              <a:avLst/>
              <a:gdLst/>
              <a:ahLst/>
              <a:cxnLst/>
              <a:rect l="l" t="t" r="r" b="b"/>
              <a:pathLst>
                <a:path w="694" h="1689" extrusionOk="0">
                  <a:moveTo>
                    <a:pt x="628" y="0"/>
                  </a:moveTo>
                  <a:cubicBezTo>
                    <a:pt x="614" y="0"/>
                    <a:pt x="601" y="7"/>
                    <a:pt x="592" y="25"/>
                  </a:cubicBezTo>
                  <a:cubicBezTo>
                    <a:pt x="267" y="527"/>
                    <a:pt x="30" y="1060"/>
                    <a:pt x="1" y="1622"/>
                  </a:cubicBezTo>
                  <a:cubicBezTo>
                    <a:pt x="1" y="1666"/>
                    <a:pt x="30" y="1688"/>
                    <a:pt x="60" y="1688"/>
                  </a:cubicBezTo>
                  <a:cubicBezTo>
                    <a:pt x="89" y="1688"/>
                    <a:pt x="119" y="1666"/>
                    <a:pt x="119" y="1622"/>
                  </a:cubicBezTo>
                  <a:cubicBezTo>
                    <a:pt x="148" y="1060"/>
                    <a:pt x="355" y="557"/>
                    <a:pt x="651" y="84"/>
                  </a:cubicBezTo>
                  <a:cubicBezTo>
                    <a:pt x="693" y="42"/>
                    <a:pt x="661" y="0"/>
                    <a:pt x="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7"/>
            <p:cNvSpPr/>
            <p:nvPr/>
          </p:nvSpPr>
          <p:spPr>
            <a:xfrm>
              <a:off x="3293200" y="2530725"/>
              <a:ext cx="16300" cy="39925"/>
            </a:xfrm>
            <a:custGeom>
              <a:avLst/>
              <a:gdLst/>
              <a:ahLst/>
              <a:cxnLst/>
              <a:rect l="l" t="t" r="r" b="b"/>
              <a:pathLst>
                <a:path w="652" h="1597" extrusionOk="0">
                  <a:moveTo>
                    <a:pt x="563" y="0"/>
                  </a:moveTo>
                  <a:cubicBezTo>
                    <a:pt x="267" y="148"/>
                    <a:pt x="60" y="444"/>
                    <a:pt x="30" y="739"/>
                  </a:cubicBezTo>
                  <a:cubicBezTo>
                    <a:pt x="1" y="1035"/>
                    <a:pt x="30" y="1301"/>
                    <a:pt x="149" y="1567"/>
                  </a:cubicBezTo>
                  <a:lnTo>
                    <a:pt x="119" y="1597"/>
                  </a:lnTo>
                  <a:cubicBezTo>
                    <a:pt x="356" y="1419"/>
                    <a:pt x="504" y="1124"/>
                    <a:pt x="592" y="828"/>
                  </a:cubicBezTo>
                  <a:cubicBezTo>
                    <a:pt x="651" y="532"/>
                    <a:pt x="622" y="266"/>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7"/>
            <p:cNvSpPr/>
            <p:nvPr/>
          </p:nvSpPr>
          <p:spPr>
            <a:xfrm>
              <a:off x="3342000" y="2775525"/>
              <a:ext cx="62850" cy="8175"/>
            </a:xfrm>
            <a:custGeom>
              <a:avLst/>
              <a:gdLst/>
              <a:ahLst/>
              <a:cxnLst/>
              <a:rect l="l" t="t" r="r" b="b"/>
              <a:pathLst>
                <a:path w="2514" h="327" extrusionOk="0">
                  <a:moveTo>
                    <a:pt x="1243" y="0"/>
                  </a:moveTo>
                  <a:cubicBezTo>
                    <a:pt x="841" y="0"/>
                    <a:pt x="432" y="59"/>
                    <a:pt x="30" y="174"/>
                  </a:cubicBezTo>
                  <a:cubicBezTo>
                    <a:pt x="1" y="203"/>
                    <a:pt x="1" y="263"/>
                    <a:pt x="89" y="263"/>
                  </a:cubicBezTo>
                  <a:cubicBezTo>
                    <a:pt x="436" y="169"/>
                    <a:pt x="788" y="124"/>
                    <a:pt x="1143" y="124"/>
                  </a:cubicBezTo>
                  <a:cubicBezTo>
                    <a:pt x="1577" y="124"/>
                    <a:pt x="2016" y="192"/>
                    <a:pt x="2455" y="322"/>
                  </a:cubicBezTo>
                  <a:cubicBezTo>
                    <a:pt x="2462" y="325"/>
                    <a:pt x="2467" y="326"/>
                    <a:pt x="2473" y="326"/>
                  </a:cubicBezTo>
                  <a:cubicBezTo>
                    <a:pt x="2514" y="326"/>
                    <a:pt x="2511" y="230"/>
                    <a:pt x="2485" y="203"/>
                  </a:cubicBezTo>
                  <a:cubicBezTo>
                    <a:pt x="2089" y="66"/>
                    <a:pt x="1670" y="0"/>
                    <a:pt x="1243" y="0"/>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7"/>
            <p:cNvSpPr/>
            <p:nvPr/>
          </p:nvSpPr>
          <p:spPr>
            <a:xfrm>
              <a:off x="3372325" y="2766925"/>
              <a:ext cx="60650" cy="23125"/>
            </a:xfrm>
            <a:custGeom>
              <a:avLst/>
              <a:gdLst/>
              <a:ahLst/>
              <a:cxnLst/>
              <a:rect l="l" t="t" r="r" b="b"/>
              <a:pathLst>
                <a:path w="2426" h="925" extrusionOk="0">
                  <a:moveTo>
                    <a:pt x="982" y="0"/>
                  </a:moveTo>
                  <a:cubicBezTo>
                    <a:pt x="637" y="0"/>
                    <a:pt x="247" y="124"/>
                    <a:pt x="0" y="370"/>
                  </a:cubicBezTo>
                  <a:cubicBezTo>
                    <a:pt x="385" y="607"/>
                    <a:pt x="799" y="814"/>
                    <a:pt x="1183" y="873"/>
                  </a:cubicBezTo>
                  <a:cubicBezTo>
                    <a:pt x="1304" y="907"/>
                    <a:pt x="1427" y="924"/>
                    <a:pt x="1551" y="924"/>
                  </a:cubicBezTo>
                  <a:cubicBezTo>
                    <a:pt x="1851" y="924"/>
                    <a:pt x="2153" y="825"/>
                    <a:pt x="2425" y="636"/>
                  </a:cubicBezTo>
                  <a:lnTo>
                    <a:pt x="2336" y="607"/>
                  </a:lnTo>
                  <a:cubicBezTo>
                    <a:pt x="2011" y="311"/>
                    <a:pt x="1597" y="104"/>
                    <a:pt x="1183" y="15"/>
                  </a:cubicBezTo>
                  <a:cubicBezTo>
                    <a:pt x="1119" y="5"/>
                    <a:pt x="1052" y="0"/>
                    <a:pt x="982"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7"/>
            <p:cNvSpPr/>
            <p:nvPr/>
          </p:nvSpPr>
          <p:spPr>
            <a:xfrm>
              <a:off x="3438850" y="2683350"/>
              <a:ext cx="23600" cy="70100"/>
            </a:xfrm>
            <a:custGeom>
              <a:avLst/>
              <a:gdLst/>
              <a:ahLst/>
              <a:cxnLst/>
              <a:rect l="l" t="t" r="r" b="b"/>
              <a:pathLst>
                <a:path w="944" h="2804" extrusionOk="0">
                  <a:moveTo>
                    <a:pt x="883" y="1"/>
                  </a:moveTo>
                  <a:cubicBezTo>
                    <a:pt x="862" y="1"/>
                    <a:pt x="840" y="13"/>
                    <a:pt x="829" y="46"/>
                  </a:cubicBezTo>
                  <a:cubicBezTo>
                    <a:pt x="356" y="845"/>
                    <a:pt x="60" y="1761"/>
                    <a:pt x="1" y="2737"/>
                  </a:cubicBezTo>
                  <a:cubicBezTo>
                    <a:pt x="1" y="2782"/>
                    <a:pt x="30" y="2804"/>
                    <a:pt x="60" y="2804"/>
                  </a:cubicBezTo>
                  <a:cubicBezTo>
                    <a:pt x="89" y="2804"/>
                    <a:pt x="119" y="2782"/>
                    <a:pt x="119" y="2737"/>
                  </a:cubicBezTo>
                  <a:cubicBezTo>
                    <a:pt x="119" y="1820"/>
                    <a:pt x="415" y="904"/>
                    <a:pt x="888" y="76"/>
                  </a:cubicBezTo>
                  <a:cubicBezTo>
                    <a:pt x="944" y="38"/>
                    <a:pt x="917" y="1"/>
                    <a:pt x="88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7"/>
            <p:cNvSpPr/>
            <p:nvPr/>
          </p:nvSpPr>
          <p:spPr>
            <a:xfrm>
              <a:off x="3424075" y="2715550"/>
              <a:ext cx="28100" cy="67300"/>
            </a:xfrm>
            <a:custGeom>
              <a:avLst/>
              <a:gdLst/>
              <a:ahLst/>
              <a:cxnLst/>
              <a:rect l="l" t="t" r="r" b="b"/>
              <a:pathLst>
                <a:path w="1124" h="2692" extrusionOk="0">
                  <a:moveTo>
                    <a:pt x="887" y="0"/>
                  </a:moveTo>
                  <a:cubicBezTo>
                    <a:pt x="444" y="296"/>
                    <a:pt x="148" y="828"/>
                    <a:pt x="89" y="1301"/>
                  </a:cubicBezTo>
                  <a:cubicBezTo>
                    <a:pt x="0" y="1774"/>
                    <a:pt x="148" y="2218"/>
                    <a:pt x="355" y="2632"/>
                  </a:cubicBezTo>
                  <a:lnTo>
                    <a:pt x="355" y="2691"/>
                  </a:lnTo>
                  <a:cubicBezTo>
                    <a:pt x="740" y="2336"/>
                    <a:pt x="976" y="1863"/>
                    <a:pt x="1035" y="1360"/>
                  </a:cubicBezTo>
                  <a:cubicBezTo>
                    <a:pt x="1124" y="887"/>
                    <a:pt x="1006" y="444"/>
                    <a:pt x="887"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7"/>
            <p:cNvSpPr/>
            <p:nvPr/>
          </p:nvSpPr>
          <p:spPr>
            <a:xfrm>
              <a:off x="3379375" y="2809625"/>
              <a:ext cx="57275" cy="8850"/>
            </a:xfrm>
            <a:custGeom>
              <a:avLst/>
              <a:gdLst/>
              <a:ahLst/>
              <a:cxnLst/>
              <a:rect l="l" t="t" r="r" b="b"/>
              <a:pathLst>
                <a:path w="2291" h="354" extrusionOk="0">
                  <a:moveTo>
                    <a:pt x="1415" y="1"/>
                  </a:moveTo>
                  <a:cubicBezTo>
                    <a:pt x="962" y="1"/>
                    <a:pt x="515" y="80"/>
                    <a:pt x="103" y="229"/>
                  </a:cubicBezTo>
                  <a:cubicBezTo>
                    <a:pt x="0" y="280"/>
                    <a:pt x="9" y="354"/>
                    <a:pt x="70" y="354"/>
                  </a:cubicBezTo>
                  <a:cubicBezTo>
                    <a:pt x="79" y="354"/>
                    <a:pt x="90" y="352"/>
                    <a:pt x="103" y="348"/>
                  </a:cubicBezTo>
                  <a:cubicBezTo>
                    <a:pt x="515" y="198"/>
                    <a:pt x="950" y="119"/>
                    <a:pt x="1395" y="119"/>
                  </a:cubicBezTo>
                  <a:cubicBezTo>
                    <a:pt x="1652" y="119"/>
                    <a:pt x="1912" y="146"/>
                    <a:pt x="2173" y="200"/>
                  </a:cubicBezTo>
                  <a:cubicBezTo>
                    <a:pt x="2232" y="200"/>
                    <a:pt x="2291" y="141"/>
                    <a:pt x="2202" y="82"/>
                  </a:cubicBezTo>
                  <a:cubicBezTo>
                    <a:pt x="1942" y="27"/>
                    <a:pt x="1678" y="1"/>
                    <a:pt x="1415"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7"/>
            <p:cNvSpPr/>
            <p:nvPr/>
          </p:nvSpPr>
          <p:spPr>
            <a:xfrm>
              <a:off x="3404850" y="2802050"/>
              <a:ext cx="52500" cy="18625"/>
            </a:xfrm>
            <a:custGeom>
              <a:avLst/>
              <a:gdLst/>
              <a:ahLst/>
              <a:cxnLst/>
              <a:rect l="l" t="t" r="r" b="b"/>
              <a:pathLst>
                <a:path w="2100" h="745" extrusionOk="0">
                  <a:moveTo>
                    <a:pt x="1006" y="0"/>
                  </a:moveTo>
                  <a:cubicBezTo>
                    <a:pt x="621" y="0"/>
                    <a:pt x="266" y="89"/>
                    <a:pt x="0" y="385"/>
                  </a:cubicBezTo>
                  <a:cubicBezTo>
                    <a:pt x="326" y="532"/>
                    <a:pt x="710" y="680"/>
                    <a:pt x="1065" y="739"/>
                  </a:cubicBezTo>
                  <a:cubicBezTo>
                    <a:pt x="1112" y="743"/>
                    <a:pt x="1159" y="745"/>
                    <a:pt x="1206" y="745"/>
                  </a:cubicBezTo>
                  <a:cubicBezTo>
                    <a:pt x="1536" y="745"/>
                    <a:pt x="1841" y="651"/>
                    <a:pt x="2100" y="444"/>
                  </a:cubicBezTo>
                  <a:lnTo>
                    <a:pt x="2041" y="444"/>
                  </a:lnTo>
                  <a:cubicBezTo>
                    <a:pt x="1716" y="207"/>
                    <a:pt x="1361" y="30"/>
                    <a:pt x="1006" y="0"/>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7"/>
            <p:cNvSpPr/>
            <p:nvPr/>
          </p:nvSpPr>
          <p:spPr>
            <a:xfrm>
              <a:off x="3460300" y="2723450"/>
              <a:ext cx="16550" cy="61975"/>
            </a:xfrm>
            <a:custGeom>
              <a:avLst/>
              <a:gdLst/>
              <a:ahLst/>
              <a:cxnLst/>
              <a:rect l="l" t="t" r="r" b="b"/>
              <a:pathLst>
                <a:path w="662" h="2479" extrusionOk="0">
                  <a:moveTo>
                    <a:pt x="601" y="1"/>
                  </a:moveTo>
                  <a:cubicBezTo>
                    <a:pt x="587" y="1"/>
                    <a:pt x="572" y="11"/>
                    <a:pt x="562" y="39"/>
                  </a:cubicBezTo>
                  <a:cubicBezTo>
                    <a:pt x="178" y="778"/>
                    <a:pt x="0" y="1606"/>
                    <a:pt x="30" y="2434"/>
                  </a:cubicBezTo>
                  <a:cubicBezTo>
                    <a:pt x="30" y="2464"/>
                    <a:pt x="59" y="2479"/>
                    <a:pt x="89" y="2479"/>
                  </a:cubicBezTo>
                  <a:cubicBezTo>
                    <a:pt x="119" y="2479"/>
                    <a:pt x="148" y="2464"/>
                    <a:pt x="148" y="2434"/>
                  </a:cubicBezTo>
                  <a:cubicBezTo>
                    <a:pt x="89" y="1606"/>
                    <a:pt x="296" y="808"/>
                    <a:pt x="621" y="69"/>
                  </a:cubicBezTo>
                  <a:cubicBezTo>
                    <a:pt x="662" y="48"/>
                    <a:pt x="633" y="1"/>
                    <a:pt x="601"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7"/>
            <p:cNvSpPr/>
            <p:nvPr/>
          </p:nvSpPr>
          <p:spPr>
            <a:xfrm>
              <a:off x="3449200" y="2752500"/>
              <a:ext cx="22200" cy="60650"/>
            </a:xfrm>
            <a:custGeom>
              <a:avLst/>
              <a:gdLst/>
              <a:ahLst/>
              <a:cxnLst/>
              <a:rect l="l" t="t" r="r" b="b"/>
              <a:pathLst>
                <a:path w="888" h="2426" extrusionOk="0">
                  <a:moveTo>
                    <a:pt x="622" y="1"/>
                  </a:moveTo>
                  <a:cubicBezTo>
                    <a:pt x="267" y="296"/>
                    <a:pt x="30" y="740"/>
                    <a:pt x="30" y="1184"/>
                  </a:cubicBezTo>
                  <a:cubicBezTo>
                    <a:pt x="1" y="1598"/>
                    <a:pt x="149" y="2012"/>
                    <a:pt x="385" y="2337"/>
                  </a:cubicBezTo>
                  <a:lnTo>
                    <a:pt x="326" y="2426"/>
                  </a:lnTo>
                  <a:cubicBezTo>
                    <a:pt x="681" y="2071"/>
                    <a:pt x="829" y="1598"/>
                    <a:pt x="858" y="1184"/>
                  </a:cubicBezTo>
                  <a:cubicBezTo>
                    <a:pt x="888" y="799"/>
                    <a:pt x="770" y="385"/>
                    <a:pt x="622"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7"/>
            <p:cNvSpPr/>
            <p:nvPr/>
          </p:nvSpPr>
          <p:spPr>
            <a:xfrm>
              <a:off x="3409525" y="2836250"/>
              <a:ext cx="53000" cy="10300"/>
            </a:xfrm>
            <a:custGeom>
              <a:avLst/>
              <a:gdLst/>
              <a:ahLst/>
              <a:cxnLst/>
              <a:rect l="l" t="t" r="r" b="b"/>
              <a:pathLst>
                <a:path w="2120" h="412" extrusionOk="0">
                  <a:moveTo>
                    <a:pt x="1456" y="0"/>
                  </a:moveTo>
                  <a:cubicBezTo>
                    <a:pt x="989" y="0"/>
                    <a:pt x="519" y="100"/>
                    <a:pt x="79" y="288"/>
                  </a:cubicBezTo>
                  <a:cubicBezTo>
                    <a:pt x="0" y="314"/>
                    <a:pt x="39" y="411"/>
                    <a:pt x="69" y="411"/>
                  </a:cubicBezTo>
                  <a:cubicBezTo>
                    <a:pt x="73" y="411"/>
                    <a:pt x="76" y="410"/>
                    <a:pt x="79" y="406"/>
                  </a:cubicBezTo>
                  <a:cubicBezTo>
                    <a:pt x="498" y="218"/>
                    <a:pt x="947" y="118"/>
                    <a:pt x="1415" y="118"/>
                  </a:cubicBezTo>
                  <a:cubicBezTo>
                    <a:pt x="1607" y="118"/>
                    <a:pt x="1803" y="135"/>
                    <a:pt x="2002" y="170"/>
                  </a:cubicBezTo>
                  <a:cubicBezTo>
                    <a:pt x="2061" y="170"/>
                    <a:pt x="2120" y="81"/>
                    <a:pt x="2031" y="52"/>
                  </a:cubicBezTo>
                  <a:cubicBezTo>
                    <a:pt x="1841" y="17"/>
                    <a:pt x="1649" y="0"/>
                    <a:pt x="1456" y="0"/>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7"/>
            <p:cNvSpPr/>
            <p:nvPr/>
          </p:nvSpPr>
          <p:spPr>
            <a:xfrm>
              <a:off x="3433675" y="2828650"/>
              <a:ext cx="48825" cy="17775"/>
            </a:xfrm>
            <a:custGeom>
              <a:avLst/>
              <a:gdLst/>
              <a:ahLst/>
              <a:cxnLst/>
              <a:rect l="l" t="t" r="r" b="b"/>
              <a:pathLst>
                <a:path w="1953" h="711" extrusionOk="0">
                  <a:moveTo>
                    <a:pt x="917" y="1"/>
                  </a:moveTo>
                  <a:cubicBezTo>
                    <a:pt x="592" y="1"/>
                    <a:pt x="208" y="89"/>
                    <a:pt x="1" y="385"/>
                  </a:cubicBezTo>
                  <a:cubicBezTo>
                    <a:pt x="326" y="563"/>
                    <a:pt x="651" y="710"/>
                    <a:pt x="1006" y="710"/>
                  </a:cubicBezTo>
                  <a:cubicBezTo>
                    <a:pt x="1331" y="710"/>
                    <a:pt x="1686" y="622"/>
                    <a:pt x="1952" y="356"/>
                  </a:cubicBezTo>
                  <a:lnTo>
                    <a:pt x="1893" y="356"/>
                  </a:lnTo>
                  <a:cubicBezTo>
                    <a:pt x="1598" y="178"/>
                    <a:pt x="1243" y="1"/>
                    <a:pt x="917"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7"/>
            <p:cNvSpPr/>
            <p:nvPr/>
          </p:nvSpPr>
          <p:spPr>
            <a:xfrm>
              <a:off x="3483225" y="2754650"/>
              <a:ext cx="14525" cy="58700"/>
            </a:xfrm>
            <a:custGeom>
              <a:avLst/>
              <a:gdLst/>
              <a:ahLst/>
              <a:cxnLst/>
              <a:rect l="l" t="t" r="r" b="b"/>
              <a:pathLst>
                <a:path w="581" h="2348" extrusionOk="0">
                  <a:moveTo>
                    <a:pt x="543" y="1"/>
                  </a:moveTo>
                  <a:cubicBezTo>
                    <a:pt x="530" y="1"/>
                    <a:pt x="514" y="10"/>
                    <a:pt x="503" y="33"/>
                  </a:cubicBezTo>
                  <a:cubicBezTo>
                    <a:pt x="148" y="743"/>
                    <a:pt x="0" y="1512"/>
                    <a:pt x="89" y="2281"/>
                  </a:cubicBezTo>
                  <a:cubicBezTo>
                    <a:pt x="89" y="2325"/>
                    <a:pt x="118" y="2347"/>
                    <a:pt x="148" y="2347"/>
                  </a:cubicBezTo>
                  <a:cubicBezTo>
                    <a:pt x="177" y="2347"/>
                    <a:pt x="207" y="2325"/>
                    <a:pt x="207" y="2281"/>
                  </a:cubicBezTo>
                  <a:cubicBezTo>
                    <a:pt x="118" y="1512"/>
                    <a:pt x="266" y="772"/>
                    <a:pt x="562" y="63"/>
                  </a:cubicBezTo>
                  <a:cubicBezTo>
                    <a:pt x="580" y="26"/>
                    <a:pt x="565" y="1"/>
                    <a:pt x="543" y="1"/>
                  </a:cubicBezTo>
                  <a:close/>
                </a:path>
              </a:pathLst>
            </a:custGeom>
            <a:solidFill>
              <a:srgbClr val="CC7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7"/>
            <p:cNvSpPr/>
            <p:nvPr/>
          </p:nvSpPr>
          <p:spPr>
            <a:xfrm>
              <a:off x="3474350" y="2782075"/>
              <a:ext cx="19250" cy="55475"/>
            </a:xfrm>
            <a:custGeom>
              <a:avLst/>
              <a:gdLst/>
              <a:ahLst/>
              <a:cxnLst/>
              <a:rect l="l" t="t" r="r" b="b"/>
              <a:pathLst>
                <a:path w="770" h="2219" extrusionOk="0">
                  <a:moveTo>
                    <a:pt x="503" y="1"/>
                  </a:moveTo>
                  <a:cubicBezTo>
                    <a:pt x="178" y="296"/>
                    <a:pt x="0" y="740"/>
                    <a:pt x="0" y="1124"/>
                  </a:cubicBezTo>
                  <a:cubicBezTo>
                    <a:pt x="0" y="1538"/>
                    <a:pt x="148" y="1864"/>
                    <a:pt x="325" y="2159"/>
                  </a:cubicBezTo>
                  <a:lnTo>
                    <a:pt x="325" y="2219"/>
                  </a:lnTo>
                  <a:cubicBezTo>
                    <a:pt x="621" y="1893"/>
                    <a:pt x="769" y="1479"/>
                    <a:pt x="769" y="1095"/>
                  </a:cubicBezTo>
                  <a:cubicBezTo>
                    <a:pt x="769" y="681"/>
                    <a:pt x="651" y="355"/>
                    <a:pt x="503" y="1"/>
                  </a:cubicBezTo>
                  <a:close/>
                </a:path>
              </a:pathLst>
            </a:custGeom>
            <a:solidFill>
              <a:srgbClr val="FA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7"/>
            <p:cNvSpPr/>
            <p:nvPr/>
          </p:nvSpPr>
          <p:spPr>
            <a:xfrm>
              <a:off x="3273200" y="2532725"/>
              <a:ext cx="396850" cy="425400"/>
            </a:xfrm>
            <a:custGeom>
              <a:avLst/>
              <a:gdLst/>
              <a:ahLst/>
              <a:cxnLst/>
              <a:rect l="l" t="t" r="r" b="b"/>
              <a:pathLst>
                <a:path w="15874" h="17016" extrusionOk="0">
                  <a:moveTo>
                    <a:pt x="175" y="1"/>
                  </a:moveTo>
                  <a:cubicBezTo>
                    <a:pt x="92" y="1"/>
                    <a:pt x="1" y="95"/>
                    <a:pt x="62" y="216"/>
                  </a:cubicBezTo>
                  <a:cubicBezTo>
                    <a:pt x="1244" y="2936"/>
                    <a:pt x="2753" y="5480"/>
                    <a:pt x="4468" y="7845"/>
                  </a:cubicBezTo>
                  <a:cubicBezTo>
                    <a:pt x="6331" y="10477"/>
                    <a:pt x="8519" y="12991"/>
                    <a:pt x="11181" y="14854"/>
                  </a:cubicBezTo>
                  <a:cubicBezTo>
                    <a:pt x="12512" y="15830"/>
                    <a:pt x="14020" y="16599"/>
                    <a:pt x="15617" y="17013"/>
                  </a:cubicBezTo>
                  <a:cubicBezTo>
                    <a:pt x="15626" y="17014"/>
                    <a:pt x="15635" y="17015"/>
                    <a:pt x="15644" y="17015"/>
                  </a:cubicBezTo>
                  <a:cubicBezTo>
                    <a:pt x="15803" y="17015"/>
                    <a:pt x="15874" y="16775"/>
                    <a:pt x="15705" y="16747"/>
                  </a:cubicBezTo>
                  <a:cubicBezTo>
                    <a:pt x="12748" y="15978"/>
                    <a:pt x="10234" y="13967"/>
                    <a:pt x="8105" y="11838"/>
                  </a:cubicBezTo>
                  <a:cubicBezTo>
                    <a:pt x="5858" y="9501"/>
                    <a:pt x="3965" y="6870"/>
                    <a:pt x="2339" y="4119"/>
                  </a:cubicBezTo>
                  <a:cubicBezTo>
                    <a:pt x="1570" y="2818"/>
                    <a:pt x="860" y="1458"/>
                    <a:pt x="269" y="68"/>
                  </a:cubicBezTo>
                  <a:cubicBezTo>
                    <a:pt x="250" y="21"/>
                    <a:pt x="213" y="1"/>
                    <a:pt x="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7"/>
            <p:cNvSpPr/>
            <p:nvPr/>
          </p:nvSpPr>
          <p:spPr>
            <a:xfrm>
              <a:off x="4014775" y="2343675"/>
              <a:ext cx="118325" cy="161175"/>
            </a:xfrm>
            <a:custGeom>
              <a:avLst/>
              <a:gdLst/>
              <a:ahLst/>
              <a:cxnLst/>
              <a:rect l="l" t="t" r="r" b="b"/>
              <a:pathLst>
                <a:path w="4733" h="6447" extrusionOk="0">
                  <a:moveTo>
                    <a:pt x="2958" y="0"/>
                  </a:moveTo>
                  <a:lnTo>
                    <a:pt x="2958" y="0"/>
                  </a:lnTo>
                  <a:cubicBezTo>
                    <a:pt x="829" y="1035"/>
                    <a:pt x="1" y="4052"/>
                    <a:pt x="1302" y="6003"/>
                  </a:cubicBezTo>
                  <a:lnTo>
                    <a:pt x="1657" y="6447"/>
                  </a:lnTo>
                  <a:cubicBezTo>
                    <a:pt x="4022" y="5412"/>
                    <a:pt x="4732" y="1834"/>
                    <a:pt x="2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7"/>
            <p:cNvSpPr/>
            <p:nvPr/>
          </p:nvSpPr>
          <p:spPr>
            <a:xfrm>
              <a:off x="4055450" y="2481700"/>
              <a:ext cx="120525" cy="87350"/>
            </a:xfrm>
            <a:custGeom>
              <a:avLst/>
              <a:gdLst/>
              <a:ahLst/>
              <a:cxnLst/>
              <a:rect l="l" t="t" r="r" b="b"/>
              <a:pathLst>
                <a:path w="4821" h="3494" extrusionOk="0">
                  <a:moveTo>
                    <a:pt x="3491" y="1"/>
                  </a:moveTo>
                  <a:cubicBezTo>
                    <a:pt x="2000" y="1"/>
                    <a:pt x="473" y="1016"/>
                    <a:pt x="89" y="2464"/>
                  </a:cubicBezTo>
                  <a:cubicBezTo>
                    <a:pt x="30" y="2641"/>
                    <a:pt x="0" y="2819"/>
                    <a:pt x="89" y="2966"/>
                  </a:cubicBezTo>
                  <a:cubicBezTo>
                    <a:pt x="148" y="3114"/>
                    <a:pt x="296" y="3203"/>
                    <a:pt x="444" y="3262"/>
                  </a:cubicBezTo>
                  <a:cubicBezTo>
                    <a:pt x="800" y="3420"/>
                    <a:pt x="1182" y="3493"/>
                    <a:pt x="1565" y="3493"/>
                  </a:cubicBezTo>
                  <a:cubicBezTo>
                    <a:pt x="2835" y="3493"/>
                    <a:pt x="4122" y="2685"/>
                    <a:pt x="4554" y="1458"/>
                  </a:cubicBezTo>
                  <a:lnTo>
                    <a:pt x="4820" y="305"/>
                  </a:lnTo>
                  <a:cubicBezTo>
                    <a:pt x="4403" y="96"/>
                    <a:pt x="3949" y="1"/>
                    <a:pt x="3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7"/>
            <p:cNvSpPr/>
            <p:nvPr/>
          </p:nvSpPr>
          <p:spPr>
            <a:xfrm>
              <a:off x="3940850" y="2478950"/>
              <a:ext cx="67300" cy="125125"/>
            </a:xfrm>
            <a:custGeom>
              <a:avLst/>
              <a:gdLst/>
              <a:ahLst/>
              <a:cxnLst/>
              <a:rect l="l" t="t" r="r" b="b"/>
              <a:pathLst>
                <a:path w="2692" h="5005" extrusionOk="0">
                  <a:moveTo>
                    <a:pt x="1627" y="1"/>
                  </a:moveTo>
                  <a:lnTo>
                    <a:pt x="1449" y="238"/>
                  </a:lnTo>
                  <a:cubicBezTo>
                    <a:pt x="296" y="1391"/>
                    <a:pt x="0" y="3313"/>
                    <a:pt x="740" y="4733"/>
                  </a:cubicBezTo>
                  <a:cubicBezTo>
                    <a:pt x="799" y="4851"/>
                    <a:pt x="887" y="4999"/>
                    <a:pt x="1035" y="4999"/>
                  </a:cubicBezTo>
                  <a:cubicBezTo>
                    <a:pt x="1051" y="5003"/>
                    <a:pt x="1067" y="5004"/>
                    <a:pt x="1083" y="5004"/>
                  </a:cubicBezTo>
                  <a:cubicBezTo>
                    <a:pt x="1184" y="5004"/>
                    <a:pt x="1280" y="4928"/>
                    <a:pt x="1331" y="4851"/>
                  </a:cubicBezTo>
                  <a:cubicBezTo>
                    <a:pt x="2544" y="3609"/>
                    <a:pt x="2691" y="1420"/>
                    <a:pt x="1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7"/>
            <p:cNvSpPr/>
            <p:nvPr/>
          </p:nvSpPr>
          <p:spPr>
            <a:xfrm>
              <a:off x="3829200" y="2425725"/>
              <a:ext cx="105025" cy="117575"/>
            </a:xfrm>
            <a:custGeom>
              <a:avLst/>
              <a:gdLst/>
              <a:ahLst/>
              <a:cxnLst/>
              <a:rect l="l" t="t" r="r" b="b"/>
              <a:pathLst>
                <a:path w="4201" h="4703" extrusionOk="0">
                  <a:moveTo>
                    <a:pt x="3727" y="1"/>
                  </a:moveTo>
                  <a:lnTo>
                    <a:pt x="3727" y="1"/>
                  </a:lnTo>
                  <a:cubicBezTo>
                    <a:pt x="1598" y="208"/>
                    <a:pt x="1" y="2633"/>
                    <a:pt x="592" y="4703"/>
                  </a:cubicBezTo>
                  <a:lnTo>
                    <a:pt x="858" y="4466"/>
                  </a:lnTo>
                  <a:cubicBezTo>
                    <a:pt x="2810" y="4111"/>
                    <a:pt x="4200" y="1923"/>
                    <a:pt x="3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7"/>
            <p:cNvSpPr/>
            <p:nvPr/>
          </p:nvSpPr>
          <p:spPr>
            <a:xfrm>
              <a:off x="3845475" y="2588075"/>
              <a:ext cx="93925" cy="69550"/>
            </a:xfrm>
            <a:custGeom>
              <a:avLst/>
              <a:gdLst/>
              <a:ahLst/>
              <a:cxnLst/>
              <a:rect l="l" t="t" r="r" b="b"/>
              <a:pathLst>
                <a:path w="3757" h="2782" extrusionOk="0">
                  <a:moveTo>
                    <a:pt x="2462" y="0"/>
                  </a:moveTo>
                  <a:cubicBezTo>
                    <a:pt x="2100" y="0"/>
                    <a:pt x="1742" y="57"/>
                    <a:pt x="1390" y="220"/>
                  </a:cubicBezTo>
                  <a:cubicBezTo>
                    <a:pt x="651" y="545"/>
                    <a:pt x="0" y="1639"/>
                    <a:pt x="414" y="2319"/>
                  </a:cubicBezTo>
                  <a:cubicBezTo>
                    <a:pt x="604" y="2640"/>
                    <a:pt x="931" y="2781"/>
                    <a:pt x="1288" y="2781"/>
                  </a:cubicBezTo>
                  <a:cubicBezTo>
                    <a:pt x="1654" y="2781"/>
                    <a:pt x="2052" y="2633"/>
                    <a:pt x="2366" y="2378"/>
                  </a:cubicBezTo>
                  <a:cubicBezTo>
                    <a:pt x="3017" y="1817"/>
                    <a:pt x="3342" y="1048"/>
                    <a:pt x="3638" y="279"/>
                  </a:cubicBezTo>
                  <a:lnTo>
                    <a:pt x="3756" y="161"/>
                  </a:lnTo>
                  <a:cubicBezTo>
                    <a:pt x="3323" y="80"/>
                    <a:pt x="2890" y="0"/>
                    <a:pt x="2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7"/>
            <p:cNvSpPr/>
            <p:nvPr/>
          </p:nvSpPr>
          <p:spPr>
            <a:xfrm>
              <a:off x="3756025" y="2489300"/>
              <a:ext cx="83550" cy="127500"/>
            </a:xfrm>
            <a:custGeom>
              <a:avLst/>
              <a:gdLst/>
              <a:ahLst/>
              <a:cxnLst/>
              <a:rect l="l" t="t" r="r" b="b"/>
              <a:pathLst>
                <a:path w="3342" h="5100" extrusionOk="0">
                  <a:moveTo>
                    <a:pt x="0" y="1"/>
                  </a:moveTo>
                  <a:cubicBezTo>
                    <a:pt x="89" y="1154"/>
                    <a:pt x="148" y="2337"/>
                    <a:pt x="621" y="3372"/>
                  </a:cubicBezTo>
                  <a:cubicBezTo>
                    <a:pt x="1118" y="4339"/>
                    <a:pt x="2080" y="5099"/>
                    <a:pt x="3120" y="5099"/>
                  </a:cubicBezTo>
                  <a:cubicBezTo>
                    <a:pt x="3194" y="5099"/>
                    <a:pt x="3268" y="5095"/>
                    <a:pt x="3342" y="5087"/>
                  </a:cubicBezTo>
                  <a:lnTo>
                    <a:pt x="3283" y="3431"/>
                  </a:lnTo>
                  <a:cubicBezTo>
                    <a:pt x="3046" y="1775"/>
                    <a:pt x="1656" y="32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7"/>
            <p:cNvSpPr/>
            <p:nvPr/>
          </p:nvSpPr>
          <p:spPr>
            <a:xfrm>
              <a:off x="3946750" y="2691600"/>
              <a:ext cx="134600" cy="56025"/>
            </a:xfrm>
            <a:custGeom>
              <a:avLst/>
              <a:gdLst/>
              <a:ahLst/>
              <a:cxnLst/>
              <a:rect l="l" t="t" r="r" b="b"/>
              <a:pathLst>
                <a:path w="5384" h="2241" extrusionOk="0">
                  <a:moveTo>
                    <a:pt x="3515" y="0"/>
                  </a:moveTo>
                  <a:cubicBezTo>
                    <a:pt x="2225" y="0"/>
                    <a:pt x="1037" y="477"/>
                    <a:pt x="115" y="1507"/>
                  </a:cubicBezTo>
                  <a:lnTo>
                    <a:pt x="115" y="1507"/>
                  </a:lnTo>
                  <a:cubicBezTo>
                    <a:pt x="76" y="1473"/>
                    <a:pt x="38" y="1438"/>
                    <a:pt x="1" y="1402"/>
                  </a:cubicBezTo>
                  <a:lnTo>
                    <a:pt x="1" y="1638"/>
                  </a:lnTo>
                  <a:cubicBezTo>
                    <a:pt x="38" y="1594"/>
                    <a:pt x="76" y="1550"/>
                    <a:pt x="115" y="1507"/>
                  </a:cubicBezTo>
                  <a:lnTo>
                    <a:pt x="115" y="1507"/>
                  </a:lnTo>
                  <a:cubicBezTo>
                    <a:pt x="687" y="2008"/>
                    <a:pt x="1440" y="2241"/>
                    <a:pt x="2203" y="2241"/>
                  </a:cubicBezTo>
                  <a:cubicBezTo>
                    <a:pt x="3530" y="2241"/>
                    <a:pt x="4888" y="1535"/>
                    <a:pt x="5383" y="308"/>
                  </a:cubicBezTo>
                  <a:cubicBezTo>
                    <a:pt x="4749" y="105"/>
                    <a:pt x="4121" y="0"/>
                    <a:pt x="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7"/>
            <p:cNvSpPr/>
            <p:nvPr/>
          </p:nvSpPr>
          <p:spPr>
            <a:xfrm>
              <a:off x="3745200" y="2423575"/>
              <a:ext cx="339275" cy="549525"/>
            </a:xfrm>
            <a:custGeom>
              <a:avLst/>
              <a:gdLst/>
              <a:ahLst/>
              <a:cxnLst/>
              <a:rect l="l" t="t" r="r" b="b"/>
              <a:pathLst>
                <a:path w="13571" h="21981" extrusionOk="0">
                  <a:moveTo>
                    <a:pt x="13333" y="0"/>
                  </a:moveTo>
                  <a:cubicBezTo>
                    <a:pt x="13258" y="0"/>
                    <a:pt x="13184" y="36"/>
                    <a:pt x="13149" y="116"/>
                  </a:cubicBezTo>
                  <a:cubicBezTo>
                    <a:pt x="12233" y="3606"/>
                    <a:pt x="10606" y="6918"/>
                    <a:pt x="8418" y="9757"/>
                  </a:cubicBezTo>
                  <a:cubicBezTo>
                    <a:pt x="6466" y="12330"/>
                    <a:pt x="3952" y="14429"/>
                    <a:pt x="2060" y="17061"/>
                  </a:cubicBezTo>
                  <a:cubicBezTo>
                    <a:pt x="1054" y="18451"/>
                    <a:pt x="285" y="20019"/>
                    <a:pt x="19" y="21734"/>
                  </a:cubicBezTo>
                  <a:cubicBezTo>
                    <a:pt x="1" y="21880"/>
                    <a:pt x="129" y="21981"/>
                    <a:pt x="244" y="21981"/>
                  </a:cubicBezTo>
                  <a:cubicBezTo>
                    <a:pt x="315" y="21981"/>
                    <a:pt x="381" y="21942"/>
                    <a:pt x="404" y="21852"/>
                  </a:cubicBezTo>
                  <a:cubicBezTo>
                    <a:pt x="877" y="18629"/>
                    <a:pt x="3124" y="16174"/>
                    <a:pt x="5283" y="13867"/>
                  </a:cubicBezTo>
                  <a:cubicBezTo>
                    <a:pt x="6377" y="12685"/>
                    <a:pt x="7501" y="11531"/>
                    <a:pt x="8477" y="10289"/>
                  </a:cubicBezTo>
                  <a:cubicBezTo>
                    <a:pt x="9601" y="8870"/>
                    <a:pt x="10577" y="7391"/>
                    <a:pt x="11375" y="5824"/>
                  </a:cubicBezTo>
                  <a:cubicBezTo>
                    <a:pt x="12292" y="4049"/>
                    <a:pt x="13001" y="2157"/>
                    <a:pt x="13534" y="235"/>
                  </a:cubicBezTo>
                  <a:cubicBezTo>
                    <a:pt x="13570" y="90"/>
                    <a:pt x="13451" y="0"/>
                    <a:pt x="13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7"/>
            <p:cNvSpPr/>
            <p:nvPr/>
          </p:nvSpPr>
          <p:spPr>
            <a:xfrm>
              <a:off x="4014775" y="2524450"/>
              <a:ext cx="86950" cy="56975"/>
            </a:xfrm>
            <a:custGeom>
              <a:avLst/>
              <a:gdLst/>
              <a:ahLst/>
              <a:cxnLst/>
              <a:rect l="l" t="t" r="r" b="b"/>
              <a:pathLst>
                <a:path w="3478" h="2279" extrusionOk="0">
                  <a:moveTo>
                    <a:pt x="3192" y="1"/>
                  </a:moveTo>
                  <a:cubicBezTo>
                    <a:pt x="3153" y="1"/>
                    <a:pt x="3113" y="14"/>
                    <a:pt x="3076" y="44"/>
                  </a:cubicBezTo>
                  <a:cubicBezTo>
                    <a:pt x="2189" y="813"/>
                    <a:pt x="1183" y="1493"/>
                    <a:pt x="119" y="1937"/>
                  </a:cubicBezTo>
                  <a:cubicBezTo>
                    <a:pt x="1" y="1966"/>
                    <a:pt x="1" y="2114"/>
                    <a:pt x="30" y="2173"/>
                  </a:cubicBezTo>
                  <a:cubicBezTo>
                    <a:pt x="89" y="2252"/>
                    <a:pt x="162" y="2278"/>
                    <a:pt x="221" y="2278"/>
                  </a:cubicBezTo>
                  <a:cubicBezTo>
                    <a:pt x="250" y="2278"/>
                    <a:pt x="277" y="2272"/>
                    <a:pt x="296" y="2262"/>
                  </a:cubicBezTo>
                  <a:cubicBezTo>
                    <a:pt x="1390" y="1789"/>
                    <a:pt x="2455" y="1109"/>
                    <a:pt x="3313" y="310"/>
                  </a:cubicBezTo>
                  <a:cubicBezTo>
                    <a:pt x="3477" y="193"/>
                    <a:pt x="3343" y="1"/>
                    <a:pt x="3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7"/>
            <p:cNvSpPr/>
            <p:nvPr/>
          </p:nvSpPr>
          <p:spPr>
            <a:xfrm>
              <a:off x="3957850" y="2546150"/>
              <a:ext cx="27450" cy="91000"/>
            </a:xfrm>
            <a:custGeom>
              <a:avLst/>
              <a:gdLst/>
              <a:ahLst/>
              <a:cxnLst/>
              <a:rect l="l" t="t" r="r" b="b"/>
              <a:pathLst>
                <a:path w="1098" h="3640" extrusionOk="0">
                  <a:moveTo>
                    <a:pt x="848" y="0"/>
                  </a:moveTo>
                  <a:cubicBezTo>
                    <a:pt x="788" y="0"/>
                    <a:pt x="727" y="28"/>
                    <a:pt x="681" y="93"/>
                  </a:cubicBezTo>
                  <a:cubicBezTo>
                    <a:pt x="0" y="1128"/>
                    <a:pt x="0" y="2577"/>
                    <a:pt x="681" y="3553"/>
                  </a:cubicBezTo>
                  <a:cubicBezTo>
                    <a:pt x="725" y="3614"/>
                    <a:pt x="782" y="3639"/>
                    <a:pt x="838" y="3639"/>
                  </a:cubicBezTo>
                  <a:cubicBezTo>
                    <a:pt x="970" y="3639"/>
                    <a:pt x="1098" y="3500"/>
                    <a:pt x="1036" y="3375"/>
                  </a:cubicBezTo>
                  <a:cubicBezTo>
                    <a:pt x="355" y="2459"/>
                    <a:pt x="355" y="1187"/>
                    <a:pt x="1036" y="270"/>
                  </a:cubicBezTo>
                  <a:cubicBezTo>
                    <a:pt x="1096" y="128"/>
                    <a:pt x="977" y="0"/>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7"/>
            <p:cNvSpPr/>
            <p:nvPr/>
          </p:nvSpPr>
          <p:spPr>
            <a:xfrm>
              <a:off x="3811375" y="2470100"/>
              <a:ext cx="73925" cy="363350"/>
            </a:xfrm>
            <a:custGeom>
              <a:avLst/>
              <a:gdLst/>
              <a:ahLst/>
              <a:cxnLst/>
              <a:rect l="l" t="t" r="r" b="b"/>
              <a:pathLst>
                <a:path w="2957" h="14534" extrusionOk="0">
                  <a:moveTo>
                    <a:pt x="2693" y="1"/>
                  </a:moveTo>
                  <a:cubicBezTo>
                    <a:pt x="2652" y="1"/>
                    <a:pt x="2611" y="18"/>
                    <a:pt x="2577" y="59"/>
                  </a:cubicBezTo>
                  <a:cubicBezTo>
                    <a:pt x="1335" y="1597"/>
                    <a:pt x="891" y="3460"/>
                    <a:pt x="862" y="5382"/>
                  </a:cubicBezTo>
                  <a:cubicBezTo>
                    <a:pt x="803" y="7364"/>
                    <a:pt x="1098" y="9286"/>
                    <a:pt x="1010" y="11238"/>
                  </a:cubicBezTo>
                  <a:cubicBezTo>
                    <a:pt x="921" y="12302"/>
                    <a:pt x="655" y="13337"/>
                    <a:pt x="63" y="14254"/>
                  </a:cubicBezTo>
                  <a:cubicBezTo>
                    <a:pt x="0" y="14401"/>
                    <a:pt x="132" y="14534"/>
                    <a:pt x="266" y="14534"/>
                  </a:cubicBezTo>
                  <a:cubicBezTo>
                    <a:pt x="321" y="14534"/>
                    <a:pt x="376" y="14512"/>
                    <a:pt x="418" y="14461"/>
                  </a:cubicBezTo>
                  <a:cubicBezTo>
                    <a:pt x="1394" y="12864"/>
                    <a:pt x="1453" y="11119"/>
                    <a:pt x="1335" y="9315"/>
                  </a:cubicBezTo>
                  <a:cubicBezTo>
                    <a:pt x="1217" y="7393"/>
                    <a:pt x="1039" y="5382"/>
                    <a:pt x="1394" y="3460"/>
                  </a:cubicBezTo>
                  <a:cubicBezTo>
                    <a:pt x="1631" y="2336"/>
                    <a:pt x="2104" y="1242"/>
                    <a:pt x="2843" y="325"/>
                  </a:cubicBezTo>
                  <a:cubicBezTo>
                    <a:pt x="2957" y="189"/>
                    <a:pt x="2826" y="1"/>
                    <a:pt x="2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7"/>
            <p:cNvSpPr/>
            <p:nvPr/>
          </p:nvSpPr>
          <p:spPr>
            <a:xfrm>
              <a:off x="3836600" y="2619250"/>
              <a:ext cx="52525" cy="46225"/>
            </a:xfrm>
            <a:custGeom>
              <a:avLst/>
              <a:gdLst/>
              <a:ahLst/>
              <a:cxnLst/>
              <a:rect l="l" t="t" r="r" b="b"/>
              <a:pathLst>
                <a:path w="2101" h="1849" extrusionOk="0">
                  <a:moveTo>
                    <a:pt x="1897" y="0"/>
                  </a:moveTo>
                  <a:cubicBezTo>
                    <a:pt x="1849" y="0"/>
                    <a:pt x="1805" y="22"/>
                    <a:pt x="1775" y="67"/>
                  </a:cubicBezTo>
                  <a:cubicBezTo>
                    <a:pt x="1213" y="540"/>
                    <a:pt x="622" y="1043"/>
                    <a:pt x="60" y="1545"/>
                  </a:cubicBezTo>
                  <a:cubicBezTo>
                    <a:pt x="1" y="1605"/>
                    <a:pt x="1" y="1723"/>
                    <a:pt x="60" y="1782"/>
                  </a:cubicBezTo>
                  <a:cubicBezTo>
                    <a:pt x="104" y="1826"/>
                    <a:pt x="156" y="1849"/>
                    <a:pt x="204" y="1849"/>
                  </a:cubicBezTo>
                  <a:cubicBezTo>
                    <a:pt x="252" y="1849"/>
                    <a:pt x="296" y="1826"/>
                    <a:pt x="326" y="1782"/>
                  </a:cubicBezTo>
                  <a:cubicBezTo>
                    <a:pt x="888" y="1309"/>
                    <a:pt x="1479" y="806"/>
                    <a:pt x="2041" y="303"/>
                  </a:cubicBezTo>
                  <a:cubicBezTo>
                    <a:pt x="2100" y="244"/>
                    <a:pt x="2100" y="126"/>
                    <a:pt x="2041" y="67"/>
                  </a:cubicBezTo>
                  <a:cubicBezTo>
                    <a:pt x="1997" y="22"/>
                    <a:pt x="1945" y="0"/>
                    <a:pt x="1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7"/>
            <p:cNvSpPr/>
            <p:nvPr/>
          </p:nvSpPr>
          <p:spPr>
            <a:xfrm>
              <a:off x="3912275" y="2711650"/>
              <a:ext cx="116050" cy="21675"/>
            </a:xfrm>
            <a:custGeom>
              <a:avLst/>
              <a:gdLst/>
              <a:ahLst/>
              <a:cxnLst/>
              <a:rect l="l" t="t" r="r" b="b"/>
              <a:pathLst>
                <a:path w="4642" h="867" extrusionOk="0">
                  <a:moveTo>
                    <a:pt x="4310" y="1"/>
                  </a:moveTo>
                  <a:cubicBezTo>
                    <a:pt x="4290" y="1"/>
                    <a:pt x="4270" y="3"/>
                    <a:pt x="4248" y="8"/>
                  </a:cubicBezTo>
                  <a:cubicBezTo>
                    <a:pt x="3541" y="336"/>
                    <a:pt x="2754" y="503"/>
                    <a:pt x="1968" y="503"/>
                  </a:cubicBezTo>
                  <a:cubicBezTo>
                    <a:pt x="1406" y="503"/>
                    <a:pt x="845" y="417"/>
                    <a:pt x="315" y="245"/>
                  </a:cubicBezTo>
                  <a:cubicBezTo>
                    <a:pt x="305" y="244"/>
                    <a:pt x="295" y="243"/>
                    <a:pt x="285" y="243"/>
                  </a:cubicBezTo>
                  <a:cubicBezTo>
                    <a:pt x="72" y="243"/>
                    <a:pt x="0" y="543"/>
                    <a:pt x="227" y="600"/>
                  </a:cubicBezTo>
                  <a:cubicBezTo>
                    <a:pt x="806" y="776"/>
                    <a:pt x="1424" y="867"/>
                    <a:pt x="2040" y="867"/>
                  </a:cubicBezTo>
                  <a:cubicBezTo>
                    <a:pt x="2869" y="867"/>
                    <a:pt x="3696" y="703"/>
                    <a:pt x="4426" y="363"/>
                  </a:cubicBezTo>
                  <a:cubicBezTo>
                    <a:pt x="4641" y="255"/>
                    <a:pt x="4513" y="1"/>
                    <a:pt x="4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7"/>
            <p:cNvSpPr/>
            <p:nvPr/>
          </p:nvSpPr>
          <p:spPr>
            <a:xfrm>
              <a:off x="3387100" y="2591050"/>
              <a:ext cx="501275" cy="356875"/>
            </a:xfrm>
            <a:custGeom>
              <a:avLst/>
              <a:gdLst/>
              <a:ahLst/>
              <a:cxnLst/>
              <a:rect l="l" t="t" r="r" b="b"/>
              <a:pathLst>
                <a:path w="20051" h="14275" extrusionOk="0">
                  <a:moveTo>
                    <a:pt x="11610" y="0"/>
                  </a:moveTo>
                  <a:cubicBezTo>
                    <a:pt x="10650" y="0"/>
                    <a:pt x="9668" y="664"/>
                    <a:pt x="8665" y="840"/>
                  </a:cubicBezTo>
                  <a:cubicBezTo>
                    <a:pt x="8409" y="889"/>
                    <a:pt x="8146" y="906"/>
                    <a:pt x="7880" y="906"/>
                  </a:cubicBezTo>
                  <a:cubicBezTo>
                    <a:pt x="7348" y="906"/>
                    <a:pt x="6802" y="840"/>
                    <a:pt x="6270" y="840"/>
                  </a:cubicBezTo>
                  <a:cubicBezTo>
                    <a:pt x="3461" y="840"/>
                    <a:pt x="829" y="3147"/>
                    <a:pt x="415" y="5926"/>
                  </a:cubicBezTo>
                  <a:cubicBezTo>
                    <a:pt x="1" y="8677"/>
                    <a:pt x="1834" y="11604"/>
                    <a:pt x="4525" y="12462"/>
                  </a:cubicBezTo>
                  <a:lnTo>
                    <a:pt x="3106" y="12432"/>
                  </a:lnTo>
                  <a:lnTo>
                    <a:pt x="3106" y="12432"/>
                  </a:lnTo>
                  <a:cubicBezTo>
                    <a:pt x="5455" y="13502"/>
                    <a:pt x="8012" y="14274"/>
                    <a:pt x="10534" y="14274"/>
                  </a:cubicBezTo>
                  <a:cubicBezTo>
                    <a:pt x="11569" y="14274"/>
                    <a:pt x="12598" y="14144"/>
                    <a:pt x="13604" y="13852"/>
                  </a:cubicBezTo>
                  <a:cubicBezTo>
                    <a:pt x="17093" y="12906"/>
                    <a:pt x="20051" y="9534"/>
                    <a:pt x="19607" y="5956"/>
                  </a:cubicBezTo>
                  <a:cubicBezTo>
                    <a:pt x="19489" y="4980"/>
                    <a:pt x="19134" y="4034"/>
                    <a:pt x="18690" y="3147"/>
                  </a:cubicBezTo>
                  <a:cubicBezTo>
                    <a:pt x="18188" y="2141"/>
                    <a:pt x="17537" y="1136"/>
                    <a:pt x="16472" y="840"/>
                  </a:cubicBezTo>
                  <a:cubicBezTo>
                    <a:pt x="16187" y="756"/>
                    <a:pt x="15888" y="732"/>
                    <a:pt x="15582" y="732"/>
                  </a:cubicBezTo>
                  <a:cubicBezTo>
                    <a:pt x="15157" y="732"/>
                    <a:pt x="14721" y="779"/>
                    <a:pt x="14294" y="779"/>
                  </a:cubicBezTo>
                  <a:cubicBezTo>
                    <a:pt x="13945" y="779"/>
                    <a:pt x="13603" y="747"/>
                    <a:pt x="13279" y="633"/>
                  </a:cubicBezTo>
                  <a:cubicBezTo>
                    <a:pt x="12865" y="485"/>
                    <a:pt x="12539" y="189"/>
                    <a:pt x="12125" y="71"/>
                  </a:cubicBezTo>
                  <a:cubicBezTo>
                    <a:pt x="11954" y="22"/>
                    <a:pt x="11782" y="0"/>
                    <a:pt x="1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7"/>
            <p:cNvSpPr/>
            <p:nvPr/>
          </p:nvSpPr>
          <p:spPr>
            <a:xfrm>
              <a:off x="3455850" y="2629025"/>
              <a:ext cx="160475" cy="269425"/>
            </a:xfrm>
            <a:custGeom>
              <a:avLst/>
              <a:gdLst/>
              <a:ahLst/>
              <a:cxnLst/>
              <a:rect l="l" t="t" r="r" b="b"/>
              <a:pathLst>
                <a:path w="6419" h="10777" extrusionOk="0">
                  <a:moveTo>
                    <a:pt x="6005" y="0"/>
                  </a:moveTo>
                  <a:cubicBezTo>
                    <a:pt x="4351" y="0"/>
                    <a:pt x="2762" y="822"/>
                    <a:pt x="1686" y="2101"/>
                  </a:cubicBezTo>
                  <a:cubicBezTo>
                    <a:pt x="474" y="3550"/>
                    <a:pt x="1" y="5472"/>
                    <a:pt x="178" y="7365"/>
                  </a:cubicBezTo>
                  <a:cubicBezTo>
                    <a:pt x="297" y="8488"/>
                    <a:pt x="622" y="9612"/>
                    <a:pt x="1095" y="10647"/>
                  </a:cubicBezTo>
                  <a:cubicBezTo>
                    <a:pt x="1141" y="10738"/>
                    <a:pt x="1214" y="10776"/>
                    <a:pt x="1290" y="10776"/>
                  </a:cubicBezTo>
                  <a:cubicBezTo>
                    <a:pt x="1460" y="10776"/>
                    <a:pt x="1641" y="10586"/>
                    <a:pt x="1539" y="10381"/>
                  </a:cubicBezTo>
                  <a:cubicBezTo>
                    <a:pt x="592" y="8311"/>
                    <a:pt x="267" y="5738"/>
                    <a:pt x="1332" y="3579"/>
                  </a:cubicBezTo>
                  <a:cubicBezTo>
                    <a:pt x="2209" y="1824"/>
                    <a:pt x="4012" y="503"/>
                    <a:pt x="6026" y="503"/>
                  </a:cubicBezTo>
                  <a:cubicBezTo>
                    <a:pt x="6048" y="503"/>
                    <a:pt x="6070" y="504"/>
                    <a:pt x="6093" y="504"/>
                  </a:cubicBezTo>
                  <a:cubicBezTo>
                    <a:pt x="6418" y="504"/>
                    <a:pt x="6418" y="1"/>
                    <a:pt x="6093" y="1"/>
                  </a:cubicBezTo>
                  <a:cubicBezTo>
                    <a:pt x="6064" y="1"/>
                    <a:pt x="6034" y="0"/>
                    <a:pt x="6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7"/>
            <p:cNvSpPr/>
            <p:nvPr/>
          </p:nvSpPr>
          <p:spPr>
            <a:xfrm>
              <a:off x="3608700" y="2624400"/>
              <a:ext cx="40875" cy="287200"/>
            </a:xfrm>
            <a:custGeom>
              <a:avLst/>
              <a:gdLst/>
              <a:ahLst/>
              <a:cxnLst/>
              <a:rect l="l" t="t" r="r" b="b"/>
              <a:pathLst>
                <a:path w="1635" h="11488" extrusionOk="0">
                  <a:moveTo>
                    <a:pt x="371" y="0"/>
                  </a:moveTo>
                  <a:cubicBezTo>
                    <a:pt x="188" y="0"/>
                    <a:pt x="0" y="174"/>
                    <a:pt x="127" y="364"/>
                  </a:cubicBezTo>
                  <a:cubicBezTo>
                    <a:pt x="1102" y="1783"/>
                    <a:pt x="1132" y="3557"/>
                    <a:pt x="984" y="5213"/>
                  </a:cubicBezTo>
                  <a:cubicBezTo>
                    <a:pt x="807" y="7195"/>
                    <a:pt x="511" y="9206"/>
                    <a:pt x="127" y="11157"/>
                  </a:cubicBezTo>
                  <a:cubicBezTo>
                    <a:pt x="55" y="11355"/>
                    <a:pt x="223" y="11488"/>
                    <a:pt x="380" y="11488"/>
                  </a:cubicBezTo>
                  <a:cubicBezTo>
                    <a:pt x="481" y="11488"/>
                    <a:pt x="577" y="11433"/>
                    <a:pt x="600" y="11305"/>
                  </a:cubicBezTo>
                  <a:cubicBezTo>
                    <a:pt x="984" y="9265"/>
                    <a:pt x="1310" y="7165"/>
                    <a:pt x="1487" y="5095"/>
                  </a:cubicBezTo>
                  <a:cubicBezTo>
                    <a:pt x="1635" y="3380"/>
                    <a:pt x="1576" y="1546"/>
                    <a:pt x="570" y="97"/>
                  </a:cubicBezTo>
                  <a:cubicBezTo>
                    <a:pt x="519" y="29"/>
                    <a:pt x="445" y="0"/>
                    <a:pt x="3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7"/>
            <p:cNvSpPr/>
            <p:nvPr/>
          </p:nvSpPr>
          <p:spPr>
            <a:xfrm>
              <a:off x="3620750" y="2624325"/>
              <a:ext cx="162650" cy="309525"/>
            </a:xfrm>
            <a:custGeom>
              <a:avLst/>
              <a:gdLst/>
              <a:ahLst/>
              <a:cxnLst/>
              <a:rect l="l" t="t" r="r" b="b"/>
              <a:pathLst>
                <a:path w="6506" h="12381" extrusionOk="0">
                  <a:moveTo>
                    <a:pt x="342" y="1"/>
                  </a:moveTo>
                  <a:cubicBezTo>
                    <a:pt x="96" y="1"/>
                    <a:pt x="0" y="406"/>
                    <a:pt x="325" y="514"/>
                  </a:cubicBezTo>
                  <a:cubicBezTo>
                    <a:pt x="2454" y="1076"/>
                    <a:pt x="3873" y="3028"/>
                    <a:pt x="4701" y="4950"/>
                  </a:cubicBezTo>
                  <a:cubicBezTo>
                    <a:pt x="5707" y="7168"/>
                    <a:pt x="6032" y="9682"/>
                    <a:pt x="5737" y="12136"/>
                  </a:cubicBezTo>
                  <a:cubicBezTo>
                    <a:pt x="5722" y="12299"/>
                    <a:pt x="5847" y="12380"/>
                    <a:pt x="5980" y="12380"/>
                  </a:cubicBezTo>
                  <a:cubicBezTo>
                    <a:pt x="6114" y="12380"/>
                    <a:pt x="6254" y="12299"/>
                    <a:pt x="6269" y="12136"/>
                  </a:cubicBezTo>
                  <a:cubicBezTo>
                    <a:pt x="6505" y="10125"/>
                    <a:pt x="6328" y="8055"/>
                    <a:pt x="5707" y="6133"/>
                  </a:cubicBezTo>
                  <a:cubicBezTo>
                    <a:pt x="5145" y="4388"/>
                    <a:pt x="4258" y="2673"/>
                    <a:pt x="2898" y="1402"/>
                  </a:cubicBezTo>
                  <a:cubicBezTo>
                    <a:pt x="2188" y="751"/>
                    <a:pt x="1330" y="248"/>
                    <a:pt x="413" y="12"/>
                  </a:cubicBezTo>
                  <a:cubicBezTo>
                    <a:pt x="388" y="4"/>
                    <a:pt x="364" y="1"/>
                    <a:pt x="3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7"/>
            <p:cNvSpPr/>
            <p:nvPr/>
          </p:nvSpPr>
          <p:spPr>
            <a:xfrm>
              <a:off x="3627400" y="2616025"/>
              <a:ext cx="219575" cy="243900"/>
            </a:xfrm>
            <a:custGeom>
              <a:avLst/>
              <a:gdLst/>
              <a:ahLst/>
              <a:cxnLst/>
              <a:rect l="l" t="t" r="r" b="b"/>
              <a:pathLst>
                <a:path w="8783" h="9756" extrusionOk="0">
                  <a:moveTo>
                    <a:pt x="1963" y="1"/>
                  </a:moveTo>
                  <a:cubicBezTo>
                    <a:pt x="1380" y="1"/>
                    <a:pt x="803" y="101"/>
                    <a:pt x="266" y="344"/>
                  </a:cubicBezTo>
                  <a:cubicBezTo>
                    <a:pt x="1" y="423"/>
                    <a:pt x="92" y="835"/>
                    <a:pt x="326" y="835"/>
                  </a:cubicBezTo>
                  <a:cubicBezTo>
                    <a:pt x="354" y="835"/>
                    <a:pt x="383" y="829"/>
                    <a:pt x="414" y="817"/>
                  </a:cubicBezTo>
                  <a:cubicBezTo>
                    <a:pt x="921" y="601"/>
                    <a:pt x="1444" y="504"/>
                    <a:pt x="1963" y="504"/>
                  </a:cubicBezTo>
                  <a:cubicBezTo>
                    <a:pt x="3078" y="504"/>
                    <a:pt x="4178" y="950"/>
                    <a:pt x="5086" y="1615"/>
                  </a:cubicBezTo>
                  <a:cubicBezTo>
                    <a:pt x="6565" y="2739"/>
                    <a:pt x="7363" y="4454"/>
                    <a:pt x="7807" y="6258"/>
                  </a:cubicBezTo>
                  <a:cubicBezTo>
                    <a:pt x="8073" y="7323"/>
                    <a:pt x="8191" y="8417"/>
                    <a:pt x="8250" y="9511"/>
                  </a:cubicBezTo>
                  <a:cubicBezTo>
                    <a:pt x="8265" y="9674"/>
                    <a:pt x="8406" y="9755"/>
                    <a:pt x="8535" y="9755"/>
                  </a:cubicBezTo>
                  <a:cubicBezTo>
                    <a:pt x="8664" y="9755"/>
                    <a:pt x="8783" y="9674"/>
                    <a:pt x="8753" y="9511"/>
                  </a:cubicBezTo>
                  <a:cubicBezTo>
                    <a:pt x="8635" y="7471"/>
                    <a:pt x="8339" y="5371"/>
                    <a:pt x="7363" y="3538"/>
                  </a:cubicBezTo>
                  <a:cubicBezTo>
                    <a:pt x="6476" y="1911"/>
                    <a:pt x="4997" y="580"/>
                    <a:pt x="3193" y="137"/>
                  </a:cubicBezTo>
                  <a:cubicBezTo>
                    <a:pt x="2789" y="51"/>
                    <a:pt x="2375" y="1"/>
                    <a:pt x="19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7"/>
            <p:cNvSpPr/>
            <p:nvPr/>
          </p:nvSpPr>
          <p:spPr>
            <a:xfrm>
              <a:off x="3560100" y="2527025"/>
              <a:ext cx="70250" cy="109425"/>
            </a:xfrm>
            <a:custGeom>
              <a:avLst/>
              <a:gdLst/>
              <a:ahLst/>
              <a:cxnLst/>
              <a:rect l="l" t="t" r="r" b="b"/>
              <a:pathLst>
                <a:path w="2810" h="4377" extrusionOk="0">
                  <a:moveTo>
                    <a:pt x="1124" y="0"/>
                  </a:moveTo>
                  <a:cubicBezTo>
                    <a:pt x="1036" y="0"/>
                    <a:pt x="976" y="0"/>
                    <a:pt x="888" y="59"/>
                  </a:cubicBezTo>
                  <a:cubicBezTo>
                    <a:pt x="267" y="237"/>
                    <a:pt x="1" y="1035"/>
                    <a:pt x="415" y="1567"/>
                  </a:cubicBezTo>
                  <a:cubicBezTo>
                    <a:pt x="1065" y="2455"/>
                    <a:pt x="1716" y="3371"/>
                    <a:pt x="2218" y="4318"/>
                  </a:cubicBezTo>
                  <a:lnTo>
                    <a:pt x="2810" y="4377"/>
                  </a:lnTo>
                  <a:cubicBezTo>
                    <a:pt x="2780" y="3164"/>
                    <a:pt x="2455" y="1893"/>
                    <a:pt x="1923" y="799"/>
                  </a:cubicBezTo>
                  <a:cubicBezTo>
                    <a:pt x="1775" y="414"/>
                    <a:pt x="1509" y="59"/>
                    <a:pt x="1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7"/>
            <p:cNvSpPr/>
            <p:nvPr/>
          </p:nvSpPr>
          <p:spPr>
            <a:xfrm>
              <a:off x="3611150" y="2534900"/>
              <a:ext cx="143900" cy="95550"/>
            </a:xfrm>
            <a:custGeom>
              <a:avLst/>
              <a:gdLst/>
              <a:ahLst/>
              <a:cxnLst/>
              <a:rect l="l" t="t" r="r" b="b"/>
              <a:pathLst>
                <a:path w="5756" h="3822" extrusionOk="0">
                  <a:moveTo>
                    <a:pt x="3044" y="375"/>
                  </a:moveTo>
                  <a:cubicBezTo>
                    <a:pt x="3311" y="375"/>
                    <a:pt x="3308" y="1002"/>
                    <a:pt x="3282" y="1164"/>
                  </a:cubicBezTo>
                  <a:cubicBezTo>
                    <a:pt x="3256" y="1242"/>
                    <a:pt x="3225" y="1317"/>
                    <a:pt x="3189" y="1387"/>
                  </a:cubicBezTo>
                  <a:lnTo>
                    <a:pt x="3189" y="1387"/>
                  </a:lnTo>
                  <a:cubicBezTo>
                    <a:pt x="3180" y="1382"/>
                    <a:pt x="3172" y="1376"/>
                    <a:pt x="3163" y="1371"/>
                  </a:cubicBezTo>
                  <a:cubicBezTo>
                    <a:pt x="3015" y="1252"/>
                    <a:pt x="2927" y="1105"/>
                    <a:pt x="2838" y="957"/>
                  </a:cubicBezTo>
                  <a:cubicBezTo>
                    <a:pt x="2808" y="809"/>
                    <a:pt x="2779" y="484"/>
                    <a:pt x="2956" y="395"/>
                  </a:cubicBezTo>
                  <a:cubicBezTo>
                    <a:pt x="2988" y="382"/>
                    <a:pt x="3017" y="375"/>
                    <a:pt x="3044" y="375"/>
                  </a:cubicBezTo>
                  <a:close/>
                  <a:moveTo>
                    <a:pt x="1289" y="612"/>
                  </a:moveTo>
                  <a:cubicBezTo>
                    <a:pt x="1500" y="612"/>
                    <a:pt x="1708" y="791"/>
                    <a:pt x="1773" y="986"/>
                  </a:cubicBezTo>
                  <a:cubicBezTo>
                    <a:pt x="1889" y="1296"/>
                    <a:pt x="1790" y="1656"/>
                    <a:pt x="1625" y="1976"/>
                  </a:cubicBezTo>
                  <a:lnTo>
                    <a:pt x="1625" y="1976"/>
                  </a:lnTo>
                  <a:cubicBezTo>
                    <a:pt x="1544" y="1934"/>
                    <a:pt x="1465" y="1880"/>
                    <a:pt x="1389" y="1814"/>
                  </a:cubicBezTo>
                  <a:cubicBezTo>
                    <a:pt x="1152" y="1607"/>
                    <a:pt x="738" y="986"/>
                    <a:pt x="1064" y="691"/>
                  </a:cubicBezTo>
                  <a:cubicBezTo>
                    <a:pt x="1135" y="635"/>
                    <a:pt x="1212" y="612"/>
                    <a:pt x="1289" y="612"/>
                  </a:cubicBezTo>
                  <a:close/>
                  <a:moveTo>
                    <a:pt x="2997" y="0"/>
                  </a:moveTo>
                  <a:cubicBezTo>
                    <a:pt x="2596" y="0"/>
                    <a:pt x="2402" y="542"/>
                    <a:pt x="2454" y="927"/>
                  </a:cubicBezTo>
                  <a:cubicBezTo>
                    <a:pt x="2519" y="1256"/>
                    <a:pt x="2722" y="1512"/>
                    <a:pt x="2986" y="1679"/>
                  </a:cubicBezTo>
                  <a:lnTo>
                    <a:pt x="2986" y="1679"/>
                  </a:lnTo>
                  <a:cubicBezTo>
                    <a:pt x="2752" y="1939"/>
                    <a:pt x="2432" y="2093"/>
                    <a:pt x="2104" y="2093"/>
                  </a:cubicBezTo>
                  <a:cubicBezTo>
                    <a:pt x="2075" y="2093"/>
                    <a:pt x="2046" y="2092"/>
                    <a:pt x="2017" y="2089"/>
                  </a:cubicBezTo>
                  <a:lnTo>
                    <a:pt x="2017" y="2089"/>
                  </a:lnTo>
                  <a:cubicBezTo>
                    <a:pt x="2236" y="1636"/>
                    <a:pt x="2332" y="1063"/>
                    <a:pt x="1980" y="661"/>
                  </a:cubicBezTo>
                  <a:cubicBezTo>
                    <a:pt x="1819" y="440"/>
                    <a:pt x="1521" y="273"/>
                    <a:pt x="1236" y="273"/>
                  </a:cubicBezTo>
                  <a:cubicBezTo>
                    <a:pt x="1102" y="273"/>
                    <a:pt x="970" y="310"/>
                    <a:pt x="857" y="395"/>
                  </a:cubicBezTo>
                  <a:cubicBezTo>
                    <a:pt x="354" y="779"/>
                    <a:pt x="620" y="1519"/>
                    <a:pt x="945" y="1903"/>
                  </a:cubicBezTo>
                  <a:cubicBezTo>
                    <a:pt x="1089" y="2058"/>
                    <a:pt x="1258" y="2188"/>
                    <a:pt x="1440" y="2284"/>
                  </a:cubicBezTo>
                  <a:lnTo>
                    <a:pt x="1440" y="2284"/>
                  </a:lnTo>
                  <a:cubicBezTo>
                    <a:pt x="1403" y="2337"/>
                    <a:pt x="1366" y="2388"/>
                    <a:pt x="1330" y="2435"/>
                  </a:cubicBezTo>
                  <a:cubicBezTo>
                    <a:pt x="1004" y="2849"/>
                    <a:pt x="620" y="3175"/>
                    <a:pt x="176" y="3441"/>
                  </a:cubicBezTo>
                  <a:cubicBezTo>
                    <a:pt x="0" y="3567"/>
                    <a:pt x="103" y="3821"/>
                    <a:pt x="265" y="3821"/>
                  </a:cubicBezTo>
                  <a:cubicBezTo>
                    <a:pt x="293" y="3821"/>
                    <a:pt x="323" y="3813"/>
                    <a:pt x="354" y="3796"/>
                  </a:cubicBezTo>
                  <a:cubicBezTo>
                    <a:pt x="910" y="3462"/>
                    <a:pt x="1440" y="2998"/>
                    <a:pt x="1821" y="2427"/>
                  </a:cubicBezTo>
                  <a:lnTo>
                    <a:pt x="1821" y="2427"/>
                  </a:lnTo>
                  <a:cubicBezTo>
                    <a:pt x="1927" y="2453"/>
                    <a:pt x="2035" y="2466"/>
                    <a:pt x="2144" y="2466"/>
                  </a:cubicBezTo>
                  <a:cubicBezTo>
                    <a:pt x="2238" y="2466"/>
                    <a:pt x="2331" y="2456"/>
                    <a:pt x="2424" y="2435"/>
                  </a:cubicBezTo>
                  <a:cubicBezTo>
                    <a:pt x="2799" y="2356"/>
                    <a:pt x="3122" y="2132"/>
                    <a:pt x="3347" y="1843"/>
                  </a:cubicBezTo>
                  <a:lnTo>
                    <a:pt x="3347" y="1843"/>
                  </a:lnTo>
                  <a:cubicBezTo>
                    <a:pt x="3461" y="1876"/>
                    <a:pt x="3578" y="1897"/>
                    <a:pt x="3696" y="1903"/>
                  </a:cubicBezTo>
                  <a:cubicBezTo>
                    <a:pt x="3751" y="1910"/>
                    <a:pt x="3805" y="1913"/>
                    <a:pt x="3860" y="1913"/>
                  </a:cubicBezTo>
                  <a:cubicBezTo>
                    <a:pt x="4531" y="1913"/>
                    <a:pt x="5125" y="1426"/>
                    <a:pt x="5618" y="1016"/>
                  </a:cubicBezTo>
                  <a:cubicBezTo>
                    <a:pt x="5756" y="901"/>
                    <a:pt x="5626" y="733"/>
                    <a:pt x="5478" y="733"/>
                  </a:cubicBezTo>
                  <a:cubicBezTo>
                    <a:pt x="5435" y="733"/>
                    <a:pt x="5391" y="746"/>
                    <a:pt x="5352" y="779"/>
                  </a:cubicBezTo>
                  <a:cubicBezTo>
                    <a:pt x="4916" y="1128"/>
                    <a:pt x="4351" y="1557"/>
                    <a:pt x="3776" y="1557"/>
                  </a:cubicBezTo>
                  <a:cubicBezTo>
                    <a:pt x="3698" y="1557"/>
                    <a:pt x="3619" y="1549"/>
                    <a:pt x="3540" y="1532"/>
                  </a:cubicBezTo>
                  <a:lnTo>
                    <a:pt x="3540" y="1532"/>
                  </a:lnTo>
                  <a:cubicBezTo>
                    <a:pt x="3565" y="1479"/>
                    <a:pt x="3588" y="1425"/>
                    <a:pt x="3607" y="1371"/>
                  </a:cubicBezTo>
                  <a:cubicBezTo>
                    <a:pt x="3755" y="927"/>
                    <a:pt x="3696" y="217"/>
                    <a:pt x="3193" y="40"/>
                  </a:cubicBezTo>
                  <a:cubicBezTo>
                    <a:pt x="3123" y="13"/>
                    <a:pt x="3058" y="0"/>
                    <a:pt x="2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7"/>
            <p:cNvSpPr/>
            <p:nvPr/>
          </p:nvSpPr>
          <p:spPr>
            <a:xfrm>
              <a:off x="3368625" y="2813875"/>
              <a:ext cx="876100" cy="505700"/>
            </a:xfrm>
            <a:custGeom>
              <a:avLst/>
              <a:gdLst/>
              <a:ahLst/>
              <a:cxnLst/>
              <a:rect l="l" t="t" r="r" b="b"/>
              <a:pathLst>
                <a:path w="35044" h="20228" extrusionOk="0">
                  <a:moveTo>
                    <a:pt x="0" y="0"/>
                  </a:moveTo>
                  <a:lnTo>
                    <a:pt x="0" y="20228"/>
                  </a:lnTo>
                  <a:lnTo>
                    <a:pt x="35044" y="20228"/>
                  </a:lnTo>
                  <a:lnTo>
                    <a:pt x="350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07"/>
            <p:cNvSpPr/>
            <p:nvPr/>
          </p:nvSpPr>
          <p:spPr>
            <a:xfrm>
              <a:off x="3307250" y="2770250"/>
              <a:ext cx="995875" cy="132350"/>
            </a:xfrm>
            <a:custGeom>
              <a:avLst/>
              <a:gdLst/>
              <a:ahLst/>
              <a:cxnLst/>
              <a:rect l="l" t="t" r="r" b="b"/>
              <a:pathLst>
                <a:path w="39835" h="5294" extrusionOk="0">
                  <a:moveTo>
                    <a:pt x="1" y="0"/>
                  </a:moveTo>
                  <a:lnTo>
                    <a:pt x="1" y="5294"/>
                  </a:lnTo>
                  <a:lnTo>
                    <a:pt x="39835" y="5294"/>
                  </a:lnTo>
                  <a:lnTo>
                    <a:pt x="398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07"/>
            <p:cNvSpPr/>
            <p:nvPr/>
          </p:nvSpPr>
          <p:spPr>
            <a:xfrm>
              <a:off x="3307250" y="2924025"/>
              <a:ext cx="995875" cy="131625"/>
            </a:xfrm>
            <a:custGeom>
              <a:avLst/>
              <a:gdLst/>
              <a:ahLst/>
              <a:cxnLst/>
              <a:rect l="l" t="t" r="r" b="b"/>
              <a:pathLst>
                <a:path w="39835" h="5265" extrusionOk="0">
                  <a:moveTo>
                    <a:pt x="1" y="1"/>
                  </a:moveTo>
                  <a:lnTo>
                    <a:pt x="1" y="5264"/>
                  </a:lnTo>
                  <a:lnTo>
                    <a:pt x="39835" y="5264"/>
                  </a:lnTo>
                  <a:lnTo>
                    <a:pt x="39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7"/>
            <p:cNvSpPr/>
            <p:nvPr/>
          </p:nvSpPr>
          <p:spPr>
            <a:xfrm>
              <a:off x="3299125" y="3077800"/>
              <a:ext cx="996625" cy="132375"/>
            </a:xfrm>
            <a:custGeom>
              <a:avLst/>
              <a:gdLst/>
              <a:ahLst/>
              <a:cxnLst/>
              <a:rect l="l" t="t" r="r" b="b"/>
              <a:pathLst>
                <a:path w="39865" h="5295" extrusionOk="0">
                  <a:moveTo>
                    <a:pt x="0" y="1"/>
                  </a:moveTo>
                  <a:lnTo>
                    <a:pt x="0" y="5294"/>
                  </a:lnTo>
                  <a:lnTo>
                    <a:pt x="39864" y="5294"/>
                  </a:lnTo>
                  <a:lnTo>
                    <a:pt x="398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7"/>
            <p:cNvSpPr/>
            <p:nvPr/>
          </p:nvSpPr>
          <p:spPr>
            <a:xfrm>
              <a:off x="3299125" y="3231575"/>
              <a:ext cx="996625" cy="131625"/>
            </a:xfrm>
            <a:custGeom>
              <a:avLst/>
              <a:gdLst/>
              <a:ahLst/>
              <a:cxnLst/>
              <a:rect l="l" t="t" r="r" b="b"/>
              <a:pathLst>
                <a:path w="39865" h="5265" extrusionOk="0">
                  <a:moveTo>
                    <a:pt x="0" y="1"/>
                  </a:moveTo>
                  <a:lnTo>
                    <a:pt x="0" y="5265"/>
                  </a:lnTo>
                  <a:lnTo>
                    <a:pt x="39864" y="5265"/>
                  </a:lnTo>
                  <a:lnTo>
                    <a:pt x="398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7"/>
            <p:cNvSpPr/>
            <p:nvPr/>
          </p:nvSpPr>
          <p:spPr>
            <a:xfrm>
              <a:off x="4192950" y="2821925"/>
              <a:ext cx="22200" cy="22275"/>
            </a:xfrm>
            <a:custGeom>
              <a:avLst/>
              <a:gdLst/>
              <a:ahLst/>
              <a:cxnLst/>
              <a:rect l="l" t="t" r="r" b="b"/>
              <a:pathLst>
                <a:path w="888" h="891" extrusionOk="0">
                  <a:moveTo>
                    <a:pt x="494" y="1"/>
                  </a:moveTo>
                  <a:cubicBezTo>
                    <a:pt x="478" y="1"/>
                    <a:pt x="461" y="2"/>
                    <a:pt x="444" y="4"/>
                  </a:cubicBezTo>
                  <a:cubicBezTo>
                    <a:pt x="237" y="4"/>
                    <a:pt x="1" y="181"/>
                    <a:pt x="1" y="447"/>
                  </a:cubicBezTo>
                  <a:cubicBezTo>
                    <a:pt x="1" y="654"/>
                    <a:pt x="208" y="891"/>
                    <a:pt x="444" y="891"/>
                  </a:cubicBezTo>
                  <a:cubicBezTo>
                    <a:pt x="681" y="891"/>
                    <a:pt x="888" y="713"/>
                    <a:pt x="888" y="447"/>
                  </a:cubicBezTo>
                  <a:cubicBezTo>
                    <a:pt x="888" y="198"/>
                    <a:pt x="732"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7"/>
            <p:cNvSpPr/>
            <p:nvPr/>
          </p:nvSpPr>
          <p:spPr>
            <a:xfrm>
              <a:off x="4192950" y="2976525"/>
              <a:ext cx="22200" cy="22200"/>
            </a:xfrm>
            <a:custGeom>
              <a:avLst/>
              <a:gdLst/>
              <a:ahLst/>
              <a:cxnLst/>
              <a:rect l="l" t="t" r="r" b="b"/>
              <a:pathLst>
                <a:path w="888" h="888" extrusionOk="0">
                  <a:moveTo>
                    <a:pt x="444" y="0"/>
                  </a:moveTo>
                  <a:cubicBezTo>
                    <a:pt x="208" y="0"/>
                    <a:pt x="1" y="178"/>
                    <a:pt x="1" y="444"/>
                  </a:cubicBezTo>
                  <a:cubicBezTo>
                    <a:pt x="1" y="680"/>
                    <a:pt x="208" y="887"/>
                    <a:pt x="444" y="887"/>
                  </a:cubicBezTo>
                  <a:cubicBezTo>
                    <a:pt x="710" y="887"/>
                    <a:pt x="888" y="680"/>
                    <a:pt x="888" y="444"/>
                  </a:cubicBezTo>
                  <a:cubicBezTo>
                    <a:pt x="888" y="178"/>
                    <a:pt x="710"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7"/>
            <p:cNvSpPr/>
            <p:nvPr/>
          </p:nvSpPr>
          <p:spPr>
            <a:xfrm>
              <a:off x="4192950" y="3132500"/>
              <a:ext cx="22200" cy="22225"/>
            </a:xfrm>
            <a:custGeom>
              <a:avLst/>
              <a:gdLst/>
              <a:ahLst/>
              <a:cxnLst/>
              <a:rect l="l" t="t" r="r" b="b"/>
              <a:pathLst>
                <a:path w="888" h="889" extrusionOk="0">
                  <a:moveTo>
                    <a:pt x="444" y="1"/>
                  </a:moveTo>
                  <a:cubicBezTo>
                    <a:pt x="237" y="1"/>
                    <a:pt x="1" y="178"/>
                    <a:pt x="1" y="445"/>
                  </a:cubicBezTo>
                  <a:cubicBezTo>
                    <a:pt x="1" y="652"/>
                    <a:pt x="208" y="888"/>
                    <a:pt x="444" y="888"/>
                  </a:cubicBezTo>
                  <a:cubicBezTo>
                    <a:pt x="681" y="888"/>
                    <a:pt x="888" y="711"/>
                    <a:pt x="888" y="445"/>
                  </a:cubicBezTo>
                  <a:cubicBezTo>
                    <a:pt x="888" y="238"/>
                    <a:pt x="710"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7"/>
            <p:cNvSpPr/>
            <p:nvPr/>
          </p:nvSpPr>
          <p:spPr>
            <a:xfrm>
              <a:off x="4192950" y="3288500"/>
              <a:ext cx="22200" cy="22200"/>
            </a:xfrm>
            <a:custGeom>
              <a:avLst/>
              <a:gdLst/>
              <a:ahLst/>
              <a:cxnLst/>
              <a:rect l="l" t="t" r="r" b="b"/>
              <a:pathLst>
                <a:path w="888" h="888" extrusionOk="0">
                  <a:moveTo>
                    <a:pt x="444" y="1"/>
                  </a:moveTo>
                  <a:cubicBezTo>
                    <a:pt x="237" y="1"/>
                    <a:pt x="1" y="208"/>
                    <a:pt x="1" y="444"/>
                  </a:cubicBezTo>
                  <a:cubicBezTo>
                    <a:pt x="1" y="681"/>
                    <a:pt x="208" y="888"/>
                    <a:pt x="444" y="888"/>
                  </a:cubicBezTo>
                  <a:cubicBezTo>
                    <a:pt x="681" y="888"/>
                    <a:pt x="888" y="710"/>
                    <a:pt x="888" y="444"/>
                  </a:cubicBezTo>
                  <a:cubicBezTo>
                    <a:pt x="888" y="237"/>
                    <a:pt x="710"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7"/>
            <p:cNvSpPr/>
            <p:nvPr/>
          </p:nvSpPr>
          <p:spPr>
            <a:xfrm>
              <a:off x="3390050" y="2821925"/>
              <a:ext cx="22225" cy="22275"/>
            </a:xfrm>
            <a:custGeom>
              <a:avLst/>
              <a:gdLst/>
              <a:ahLst/>
              <a:cxnLst/>
              <a:rect l="l" t="t" r="r" b="b"/>
              <a:pathLst>
                <a:path w="889" h="891" extrusionOk="0">
                  <a:moveTo>
                    <a:pt x="494" y="1"/>
                  </a:moveTo>
                  <a:cubicBezTo>
                    <a:pt x="478" y="1"/>
                    <a:pt x="462" y="2"/>
                    <a:pt x="444" y="4"/>
                  </a:cubicBezTo>
                  <a:cubicBezTo>
                    <a:pt x="237" y="4"/>
                    <a:pt x="1" y="181"/>
                    <a:pt x="1" y="447"/>
                  </a:cubicBezTo>
                  <a:cubicBezTo>
                    <a:pt x="1" y="654"/>
                    <a:pt x="178" y="891"/>
                    <a:pt x="444" y="891"/>
                  </a:cubicBezTo>
                  <a:cubicBezTo>
                    <a:pt x="681" y="891"/>
                    <a:pt x="888" y="713"/>
                    <a:pt x="888" y="447"/>
                  </a:cubicBezTo>
                  <a:cubicBezTo>
                    <a:pt x="888" y="198"/>
                    <a:pt x="733"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7"/>
            <p:cNvSpPr/>
            <p:nvPr/>
          </p:nvSpPr>
          <p:spPr>
            <a:xfrm>
              <a:off x="3390050" y="2976525"/>
              <a:ext cx="22225" cy="22200"/>
            </a:xfrm>
            <a:custGeom>
              <a:avLst/>
              <a:gdLst/>
              <a:ahLst/>
              <a:cxnLst/>
              <a:rect l="l" t="t" r="r" b="b"/>
              <a:pathLst>
                <a:path w="889" h="888" extrusionOk="0">
                  <a:moveTo>
                    <a:pt x="444" y="0"/>
                  </a:moveTo>
                  <a:cubicBezTo>
                    <a:pt x="237" y="0"/>
                    <a:pt x="1" y="178"/>
                    <a:pt x="1" y="444"/>
                  </a:cubicBezTo>
                  <a:cubicBezTo>
                    <a:pt x="1" y="651"/>
                    <a:pt x="178" y="887"/>
                    <a:pt x="444" y="887"/>
                  </a:cubicBezTo>
                  <a:cubicBezTo>
                    <a:pt x="681" y="887"/>
                    <a:pt x="888" y="710"/>
                    <a:pt x="888" y="444"/>
                  </a:cubicBezTo>
                  <a:cubicBezTo>
                    <a:pt x="888" y="178"/>
                    <a:pt x="711"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7"/>
            <p:cNvSpPr/>
            <p:nvPr/>
          </p:nvSpPr>
          <p:spPr>
            <a:xfrm>
              <a:off x="3390050" y="3132500"/>
              <a:ext cx="22225" cy="22225"/>
            </a:xfrm>
            <a:custGeom>
              <a:avLst/>
              <a:gdLst/>
              <a:ahLst/>
              <a:cxnLst/>
              <a:rect l="l" t="t" r="r" b="b"/>
              <a:pathLst>
                <a:path w="889" h="889" extrusionOk="0">
                  <a:moveTo>
                    <a:pt x="444" y="1"/>
                  </a:moveTo>
                  <a:cubicBezTo>
                    <a:pt x="237" y="1"/>
                    <a:pt x="1" y="178"/>
                    <a:pt x="1" y="445"/>
                  </a:cubicBezTo>
                  <a:cubicBezTo>
                    <a:pt x="1" y="652"/>
                    <a:pt x="178" y="888"/>
                    <a:pt x="444" y="888"/>
                  </a:cubicBezTo>
                  <a:cubicBezTo>
                    <a:pt x="681" y="888"/>
                    <a:pt x="888" y="711"/>
                    <a:pt x="888" y="445"/>
                  </a:cubicBezTo>
                  <a:cubicBezTo>
                    <a:pt x="888" y="238"/>
                    <a:pt x="711"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7"/>
            <p:cNvSpPr/>
            <p:nvPr/>
          </p:nvSpPr>
          <p:spPr>
            <a:xfrm>
              <a:off x="3390050" y="3288500"/>
              <a:ext cx="22225" cy="22200"/>
            </a:xfrm>
            <a:custGeom>
              <a:avLst/>
              <a:gdLst/>
              <a:ahLst/>
              <a:cxnLst/>
              <a:rect l="l" t="t" r="r" b="b"/>
              <a:pathLst>
                <a:path w="889" h="888" extrusionOk="0">
                  <a:moveTo>
                    <a:pt x="444" y="1"/>
                  </a:moveTo>
                  <a:cubicBezTo>
                    <a:pt x="237" y="1"/>
                    <a:pt x="1" y="208"/>
                    <a:pt x="1" y="444"/>
                  </a:cubicBezTo>
                  <a:cubicBezTo>
                    <a:pt x="1" y="681"/>
                    <a:pt x="178" y="888"/>
                    <a:pt x="444" y="888"/>
                  </a:cubicBezTo>
                  <a:cubicBezTo>
                    <a:pt x="681" y="888"/>
                    <a:pt x="888" y="710"/>
                    <a:pt x="888" y="444"/>
                  </a:cubicBezTo>
                  <a:cubicBezTo>
                    <a:pt x="888" y="237"/>
                    <a:pt x="711"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0" name="Google Shape;3190;p107"/>
          <p:cNvGrpSpPr/>
          <p:nvPr/>
        </p:nvGrpSpPr>
        <p:grpSpPr>
          <a:xfrm rot="-139398">
            <a:off x="745512" y="3726671"/>
            <a:ext cx="1773289" cy="1355599"/>
            <a:chOff x="2193500" y="4184775"/>
            <a:chExt cx="1041825" cy="778675"/>
          </a:xfrm>
        </p:grpSpPr>
        <p:sp>
          <p:nvSpPr>
            <p:cNvPr id="3191" name="Google Shape;3191;p107"/>
            <p:cNvSpPr/>
            <p:nvPr/>
          </p:nvSpPr>
          <p:spPr>
            <a:xfrm>
              <a:off x="2462375" y="4312575"/>
              <a:ext cx="82075" cy="122775"/>
            </a:xfrm>
            <a:custGeom>
              <a:avLst/>
              <a:gdLst/>
              <a:ahLst/>
              <a:cxnLst/>
              <a:rect l="l" t="t" r="r" b="b"/>
              <a:pathLst>
                <a:path w="3283" h="4911" extrusionOk="0">
                  <a:moveTo>
                    <a:pt x="0" y="1"/>
                  </a:moveTo>
                  <a:lnTo>
                    <a:pt x="0" y="1"/>
                  </a:lnTo>
                  <a:cubicBezTo>
                    <a:pt x="366" y="1805"/>
                    <a:pt x="827" y="3758"/>
                    <a:pt x="2279" y="4910"/>
                  </a:cubicBezTo>
                  <a:lnTo>
                    <a:pt x="3282" y="3730"/>
                  </a:lnTo>
                  <a:cubicBezTo>
                    <a:pt x="2414" y="2306"/>
                    <a:pt x="1302" y="104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7"/>
            <p:cNvSpPr/>
            <p:nvPr/>
          </p:nvSpPr>
          <p:spPr>
            <a:xfrm>
              <a:off x="2554250" y="4298675"/>
              <a:ext cx="48500" cy="67850"/>
            </a:xfrm>
            <a:custGeom>
              <a:avLst/>
              <a:gdLst/>
              <a:ahLst/>
              <a:cxnLst/>
              <a:rect l="l" t="t" r="r" b="b"/>
              <a:pathLst>
                <a:path w="1940" h="2714" extrusionOk="0">
                  <a:moveTo>
                    <a:pt x="679" y="1"/>
                  </a:moveTo>
                  <a:cubicBezTo>
                    <a:pt x="245" y="842"/>
                    <a:pt x="14" y="1764"/>
                    <a:pt x="0" y="2713"/>
                  </a:cubicBezTo>
                  <a:lnTo>
                    <a:pt x="1940" y="2225"/>
                  </a:lnTo>
                  <a:cubicBezTo>
                    <a:pt x="1587" y="1452"/>
                    <a:pt x="1167" y="706"/>
                    <a:pt x="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7"/>
            <p:cNvSpPr/>
            <p:nvPr/>
          </p:nvSpPr>
          <p:spPr>
            <a:xfrm>
              <a:off x="3146975" y="4325100"/>
              <a:ext cx="10125" cy="22175"/>
            </a:xfrm>
            <a:custGeom>
              <a:avLst/>
              <a:gdLst/>
              <a:ahLst/>
              <a:cxnLst/>
              <a:rect l="l" t="t" r="r" b="b"/>
              <a:pathLst>
                <a:path w="405" h="887" extrusionOk="0">
                  <a:moveTo>
                    <a:pt x="377" y="0"/>
                  </a:moveTo>
                  <a:cubicBezTo>
                    <a:pt x="370" y="0"/>
                    <a:pt x="364" y="5"/>
                    <a:pt x="364" y="15"/>
                  </a:cubicBezTo>
                  <a:cubicBezTo>
                    <a:pt x="323" y="314"/>
                    <a:pt x="201" y="598"/>
                    <a:pt x="11" y="843"/>
                  </a:cubicBezTo>
                  <a:cubicBezTo>
                    <a:pt x="0" y="865"/>
                    <a:pt x="16" y="887"/>
                    <a:pt x="37" y="887"/>
                  </a:cubicBezTo>
                  <a:cubicBezTo>
                    <a:pt x="42" y="887"/>
                    <a:pt x="47" y="886"/>
                    <a:pt x="52" y="883"/>
                  </a:cubicBezTo>
                  <a:cubicBezTo>
                    <a:pt x="242" y="626"/>
                    <a:pt x="364" y="341"/>
                    <a:pt x="405" y="29"/>
                  </a:cubicBezTo>
                  <a:cubicBezTo>
                    <a:pt x="405" y="12"/>
                    <a:pt x="389"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7"/>
            <p:cNvSpPr/>
            <p:nvPr/>
          </p:nvSpPr>
          <p:spPr>
            <a:xfrm>
              <a:off x="3142500" y="4335975"/>
              <a:ext cx="12900" cy="20375"/>
            </a:xfrm>
            <a:custGeom>
              <a:avLst/>
              <a:gdLst/>
              <a:ahLst/>
              <a:cxnLst/>
              <a:rect l="l" t="t" r="r" b="b"/>
              <a:pathLst>
                <a:path w="516" h="815" extrusionOk="0">
                  <a:moveTo>
                    <a:pt x="462" y="1"/>
                  </a:moveTo>
                  <a:lnTo>
                    <a:pt x="462" y="1"/>
                  </a:lnTo>
                  <a:cubicBezTo>
                    <a:pt x="326" y="96"/>
                    <a:pt x="217" y="218"/>
                    <a:pt x="122" y="353"/>
                  </a:cubicBezTo>
                  <a:cubicBezTo>
                    <a:pt x="41" y="489"/>
                    <a:pt x="0" y="652"/>
                    <a:pt x="28" y="814"/>
                  </a:cubicBezTo>
                  <a:lnTo>
                    <a:pt x="55" y="787"/>
                  </a:lnTo>
                  <a:cubicBezTo>
                    <a:pt x="190" y="706"/>
                    <a:pt x="312" y="597"/>
                    <a:pt x="407" y="462"/>
                  </a:cubicBezTo>
                  <a:cubicBezTo>
                    <a:pt x="502" y="326"/>
                    <a:pt x="516" y="150"/>
                    <a:pt x="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7"/>
            <p:cNvSpPr/>
            <p:nvPr/>
          </p:nvSpPr>
          <p:spPr>
            <a:xfrm>
              <a:off x="3151450" y="4363025"/>
              <a:ext cx="21150" cy="17325"/>
            </a:xfrm>
            <a:custGeom>
              <a:avLst/>
              <a:gdLst/>
              <a:ahLst/>
              <a:cxnLst/>
              <a:rect l="l" t="t" r="r" b="b"/>
              <a:pathLst>
                <a:path w="846" h="693" extrusionOk="0">
                  <a:moveTo>
                    <a:pt x="38" y="1"/>
                  </a:moveTo>
                  <a:cubicBezTo>
                    <a:pt x="16" y="1"/>
                    <a:pt x="1" y="33"/>
                    <a:pt x="36" y="44"/>
                  </a:cubicBezTo>
                  <a:cubicBezTo>
                    <a:pt x="334" y="180"/>
                    <a:pt x="605" y="397"/>
                    <a:pt x="795" y="682"/>
                  </a:cubicBezTo>
                  <a:cubicBezTo>
                    <a:pt x="799" y="690"/>
                    <a:pt x="805" y="693"/>
                    <a:pt x="812" y="693"/>
                  </a:cubicBezTo>
                  <a:cubicBezTo>
                    <a:pt x="828" y="693"/>
                    <a:pt x="845" y="674"/>
                    <a:pt x="836" y="655"/>
                  </a:cubicBezTo>
                  <a:cubicBezTo>
                    <a:pt x="632" y="370"/>
                    <a:pt x="361" y="153"/>
                    <a:pt x="49" y="4"/>
                  </a:cubicBezTo>
                  <a:cubicBezTo>
                    <a:pt x="46" y="2"/>
                    <a:pt x="42"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7"/>
            <p:cNvSpPr/>
            <p:nvPr/>
          </p:nvSpPr>
          <p:spPr>
            <a:xfrm>
              <a:off x="3143175" y="4356325"/>
              <a:ext cx="20375" cy="13925"/>
            </a:xfrm>
            <a:custGeom>
              <a:avLst/>
              <a:gdLst/>
              <a:ahLst/>
              <a:cxnLst/>
              <a:rect l="l" t="t" r="r" b="b"/>
              <a:pathLst>
                <a:path w="815" h="557" extrusionOk="0">
                  <a:moveTo>
                    <a:pt x="1" y="0"/>
                  </a:moveTo>
                  <a:lnTo>
                    <a:pt x="1" y="0"/>
                  </a:lnTo>
                  <a:cubicBezTo>
                    <a:pt x="55" y="177"/>
                    <a:pt x="177" y="326"/>
                    <a:pt x="340" y="421"/>
                  </a:cubicBezTo>
                  <a:cubicBezTo>
                    <a:pt x="489" y="502"/>
                    <a:pt x="652" y="556"/>
                    <a:pt x="814" y="556"/>
                  </a:cubicBezTo>
                  <a:cubicBezTo>
                    <a:pt x="787" y="367"/>
                    <a:pt x="665" y="204"/>
                    <a:pt x="502" y="109"/>
                  </a:cubicBezTo>
                  <a:cubicBezTo>
                    <a:pt x="401" y="48"/>
                    <a:pt x="276" y="17"/>
                    <a:pt x="151" y="17"/>
                  </a:cubicBezTo>
                  <a:cubicBezTo>
                    <a:pt x="110" y="17"/>
                    <a:pt x="68" y="21"/>
                    <a:pt x="28" y="28"/>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7"/>
            <p:cNvSpPr/>
            <p:nvPr/>
          </p:nvSpPr>
          <p:spPr>
            <a:xfrm>
              <a:off x="3162625" y="4320025"/>
              <a:ext cx="10400" cy="22175"/>
            </a:xfrm>
            <a:custGeom>
              <a:avLst/>
              <a:gdLst/>
              <a:ahLst/>
              <a:cxnLst/>
              <a:rect l="l" t="t" r="r" b="b"/>
              <a:pathLst>
                <a:path w="416" h="887" extrusionOk="0">
                  <a:moveTo>
                    <a:pt x="389" y="0"/>
                  </a:moveTo>
                  <a:cubicBezTo>
                    <a:pt x="381" y="0"/>
                    <a:pt x="375" y="4"/>
                    <a:pt x="375" y="15"/>
                  </a:cubicBezTo>
                  <a:cubicBezTo>
                    <a:pt x="321" y="313"/>
                    <a:pt x="199" y="598"/>
                    <a:pt x="23" y="842"/>
                  </a:cubicBezTo>
                  <a:cubicBezTo>
                    <a:pt x="1" y="864"/>
                    <a:pt x="24" y="886"/>
                    <a:pt x="40" y="886"/>
                  </a:cubicBezTo>
                  <a:cubicBezTo>
                    <a:pt x="44" y="886"/>
                    <a:pt x="47" y="885"/>
                    <a:pt x="50" y="883"/>
                  </a:cubicBezTo>
                  <a:cubicBezTo>
                    <a:pt x="240" y="625"/>
                    <a:pt x="375" y="340"/>
                    <a:pt x="416" y="28"/>
                  </a:cubicBezTo>
                  <a:cubicBezTo>
                    <a:pt x="416" y="12"/>
                    <a:pt x="400"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7"/>
            <p:cNvSpPr/>
            <p:nvPr/>
          </p:nvSpPr>
          <p:spPr>
            <a:xfrm>
              <a:off x="3158425" y="4330900"/>
              <a:ext cx="12925" cy="20350"/>
            </a:xfrm>
            <a:custGeom>
              <a:avLst/>
              <a:gdLst/>
              <a:ahLst/>
              <a:cxnLst/>
              <a:rect l="l" t="t" r="r" b="b"/>
              <a:pathLst>
                <a:path w="517" h="814" extrusionOk="0">
                  <a:moveTo>
                    <a:pt x="462" y="0"/>
                  </a:moveTo>
                  <a:lnTo>
                    <a:pt x="462" y="0"/>
                  </a:lnTo>
                  <a:cubicBezTo>
                    <a:pt x="326" y="95"/>
                    <a:pt x="204" y="217"/>
                    <a:pt x="123" y="353"/>
                  </a:cubicBezTo>
                  <a:cubicBezTo>
                    <a:pt x="28" y="488"/>
                    <a:pt x="1" y="651"/>
                    <a:pt x="28" y="814"/>
                  </a:cubicBezTo>
                  <a:lnTo>
                    <a:pt x="42" y="787"/>
                  </a:lnTo>
                  <a:cubicBezTo>
                    <a:pt x="191" y="719"/>
                    <a:pt x="313" y="597"/>
                    <a:pt x="408" y="475"/>
                  </a:cubicBezTo>
                  <a:cubicBezTo>
                    <a:pt x="489" y="326"/>
                    <a:pt x="516" y="163"/>
                    <a:pt x="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7"/>
            <p:cNvSpPr/>
            <p:nvPr/>
          </p:nvSpPr>
          <p:spPr>
            <a:xfrm>
              <a:off x="3167325" y="4357975"/>
              <a:ext cx="21100" cy="17300"/>
            </a:xfrm>
            <a:custGeom>
              <a:avLst/>
              <a:gdLst/>
              <a:ahLst/>
              <a:cxnLst/>
              <a:rect l="l" t="t" r="r" b="b"/>
              <a:pathLst>
                <a:path w="844" h="692" extrusionOk="0">
                  <a:moveTo>
                    <a:pt x="43" y="0"/>
                  </a:moveTo>
                  <a:cubicBezTo>
                    <a:pt x="19" y="0"/>
                    <a:pt x="0" y="43"/>
                    <a:pt x="25" y="43"/>
                  </a:cubicBezTo>
                  <a:cubicBezTo>
                    <a:pt x="337" y="179"/>
                    <a:pt x="594" y="396"/>
                    <a:pt x="784" y="680"/>
                  </a:cubicBezTo>
                  <a:cubicBezTo>
                    <a:pt x="792" y="688"/>
                    <a:pt x="801" y="692"/>
                    <a:pt x="809" y="692"/>
                  </a:cubicBezTo>
                  <a:cubicBezTo>
                    <a:pt x="829" y="692"/>
                    <a:pt x="844" y="672"/>
                    <a:pt x="825" y="653"/>
                  </a:cubicBezTo>
                  <a:cubicBezTo>
                    <a:pt x="635" y="368"/>
                    <a:pt x="364" y="151"/>
                    <a:pt x="52" y="2"/>
                  </a:cubicBezTo>
                  <a:cubicBezTo>
                    <a:pt x="49" y="1"/>
                    <a:pt x="46"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7"/>
            <p:cNvSpPr/>
            <p:nvPr/>
          </p:nvSpPr>
          <p:spPr>
            <a:xfrm>
              <a:off x="3159100" y="4351225"/>
              <a:ext cx="20375" cy="14275"/>
            </a:xfrm>
            <a:custGeom>
              <a:avLst/>
              <a:gdLst/>
              <a:ahLst/>
              <a:cxnLst/>
              <a:rect l="l" t="t" r="r" b="b"/>
              <a:pathLst>
                <a:path w="815" h="571" extrusionOk="0">
                  <a:moveTo>
                    <a:pt x="1" y="1"/>
                  </a:moveTo>
                  <a:cubicBezTo>
                    <a:pt x="55" y="177"/>
                    <a:pt x="177" y="340"/>
                    <a:pt x="340" y="435"/>
                  </a:cubicBezTo>
                  <a:cubicBezTo>
                    <a:pt x="489" y="516"/>
                    <a:pt x="638" y="557"/>
                    <a:pt x="815" y="571"/>
                  </a:cubicBezTo>
                  <a:cubicBezTo>
                    <a:pt x="774" y="381"/>
                    <a:pt x="666" y="204"/>
                    <a:pt x="503" y="109"/>
                  </a:cubicBezTo>
                  <a:cubicBezTo>
                    <a:pt x="391" y="48"/>
                    <a:pt x="271" y="18"/>
                    <a:pt x="150" y="18"/>
                  </a:cubicBezTo>
                  <a:cubicBezTo>
                    <a:pt x="109" y="18"/>
                    <a:pt x="69" y="21"/>
                    <a:pt x="28" y="28"/>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7"/>
            <p:cNvSpPr/>
            <p:nvPr/>
          </p:nvSpPr>
          <p:spPr>
            <a:xfrm>
              <a:off x="3178300" y="4315275"/>
              <a:ext cx="10325" cy="22025"/>
            </a:xfrm>
            <a:custGeom>
              <a:avLst/>
              <a:gdLst/>
              <a:ahLst/>
              <a:cxnLst/>
              <a:rect l="l" t="t" r="r" b="b"/>
              <a:pathLst>
                <a:path w="413" h="881" extrusionOk="0">
                  <a:moveTo>
                    <a:pt x="385" y="0"/>
                  </a:moveTo>
                  <a:cubicBezTo>
                    <a:pt x="378" y="0"/>
                    <a:pt x="372" y="5"/>
                    <a:pt x="372" y="15"/>
                  </a:cubicBezTo>
                  <a:cubicBezTo>
                    <a:pt x="318" y="313"/>
                    <a:pt x="196" y="598"/>
                    <a:pt x="20" y="842"/>
                  </a:cubicBezTo>
                  <a:cubicBezTo>
                    <a:pt x="0" y="861"/>
                    <a:pt x="15" y="881"/>
                    <a:pt x="30" y="881"/>
                  </a:cubicBezTo>
                  <a:cubicBezTo>
                    <a:pt x="36" y="881"/>
                    <a:pt x="43" y="877"/>
                    <a:pt x="47" y="869"/>
                  </a:cubicBezTo>
                  <a:cubicBezTo>
                    <a:pt x="237" y="625"/>
                    <a:pt x="372" y="340"/>
                    <a:pt x="413" y="29"/>
                  </a:cubicBezTo>
                  <a:cubicBezTo>
                    <a:pt x="413" y="12"/>
                    <a:pt x="397"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7"/>
            <p:cNvSpPr/>
            <p:nvPr/>
          </p:nvSpPr>
          <p:spPr>
            <a:xfrm>
              <a:off x="3174025" y="4326150"/>
              <a:ext cx="12925" cy="20375"/>
            </a:xfrm>
            <a:custGeom>
              <a:avLst/>
              <a:gdLst/>
              <a:ahLst/>
              <a:cxnLst/>
              <a:rect l="l" t="t" r="r" b="b"/>
              <a:pathLst>
                <a:path w="517" h="815" extrusionOk="0">
                  <a:moveTo>
                    <a:pt x="462" y="0"/>
                  </a:moveTo>
                  <a:lnTo>
                    <a:pt x="462" y="0"/>
                  </a:lnTo>
                  <a:cubicBezTo>
                    <a:pt x="326" y="95"/>
                    <a:pt x="218" y="217"/>
                    <a:pt x="123" y="353"/>
                  </a:cubicBezTo>
                  <a:cubicBezTo>
                    <a:pt x="41" y="489"/>
                    <a:pt x="1" y="651"/>
                    <a:pt x="28" y="814"/>
                  </a:cubicBezTo>
                  <a:lnTo>
                    <a:pt x="55" y="787"/>
                  </a:lnTo>
                  <a:cubicBezTo>
                    <a:pt x="191" y="706"/>
                    <a:pt x="313" y="597"/>
                    <a:pt x="408" y="461"/>
                  </a:cubicBezTo>
                  <a:cubicBezTo>
                    <a:pt x="502" y="326"/>
                    <a:pt x="516" y="163"/>
                    <a:pt x="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7"/>
            <p:cNvSpPr/>
            <p:nvPr/>
          </p:nvSpPr>
          <p:spPr>
            <a:xfrm>
              <a:off x="3182950" y="4353200"/>
              <a:ext cx="21175" cy="17325"/>
            </a:xfrm>
            <a:custGeom>
              <a:avLst/>
              <a:gdLst/>
              <a:ahLst/>
              <a:cxnLst/>
              <a:rect l="l" t="t" r="r" b="b"/>
              <a:pathLst>
                <a:path w="847" h="693" extrusionOk="0">
                  <a:moveTo>
                    <a:pt x="39" y="1"/>
                  </a:moveTo>
                  <a:cubicBezTo>
                    <a:pt x="17" y="1"/>
                    <a:pt x="0" y="32"/>
                    <a:pt x="23" y="44"/>
                  </a:cubicBezTo>
                  <a:cubicBezTo>
                    <a:pt x="335" y="180"/>
                    <a:pt x="593" y="397"/>
                    <a:pt x="783" y="681"/>
                  </a:cubicBezTo>
                  <a:cubicBezTo>
                    <a:pt x="791" y="689"/>
                    <a:pt x="800" y="693"/>
                    <a:pt x="809" y="693"/>
                  </a:cubicBezTo>
                  <a:cubicBezTo>
                    <a:pt x="829" y="693"/>
                    <a:pt x="847" y="673"/>
                    <a:pt x="837" y="654"/>
                  </a:cubicBezTo>
                  <a:cubicBezTo>
                    <a:pt x="634" y="370"/>
                    <a:pt x="362" y="139"/>
                    <a:pt x="51" y="3"/>
                  </a:cubicBezTo>
                  <a:cubicBezTo>
                    <a:pt x="47" y="1"/>
                    <a:pt x="43"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7"/>
            <p:cNvSpPr/>
            <p:nvPr/>
          </p:nvSpPr>
          <p:spPr>
            <a:xfrm>
              <a:off x="3174700" y="4346500"/>
              <a:ext cx="20375" cy="13925"/>
            </a:xfrm>
            <a:custGeom>
              <a:avLst/>
              <a:gdLst/>
              <a:ahLst/>
              <a:cxnLst/>
              <a:rect l="l" t="t" r="r" b="b"/>
              <a:pathLst>
                <a:path w="815" h="557" extrusionOk="0">
                  <a:moveTo>
                    <a:pt x="1" y="0"/>
                  </a:moveTo>
                  <a:lnTo>
                    <a:pt x="1" y="0"/>
                  </a:lnTo>
                  <a:cubicBezTo>
                    <a:pt x="55" y="176"/>
                    <a:pt x="177" y="326"/>
                    <a:pt x="340" y="421"/>
                  </a:cubicBezTo>
                  <a:cubicBezTo>
                    <a:pt x="489" y="502"/>
                    <a:pt x="652" y="556"/>
                    <a:pt x="815" y="556"/>
                  </a:cubicBezTo>
                  <a:cubicBezTo>
                    <a:pt x="774" y="366"/>
                    <a:pt x="665" y="204"/>
                    <a:pt x="503" y="109"/>
                  </a:cubicBezTo>
                  <a:cubicBezTo>
                    <a:pt x="391" y="48"/>
                    <a:pt x="271" y="17"/>
                    <a:pt x="150" y="17"/>
                  </a:cubicBezTo>
                  <a:cubicBezTo>
                    <a:pt x="109" y="17"/>
                    <a:pt x="69" y="20"/>
                    <a:pt x="28" y="2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7"/>
            <p:cNvSpPr/>
            <p:nvPr/>
          </p:nvSpPr>
          <p:spPr>
            <a:xfrm>
              <a:off x="3193550" y="4314600"/>
              <a:ext cx="8975" cy="19300"/>
            </a:xfrm>
            <a:custGeom>
              <a:avLst/>
              <a:gdLst/>
              <a:ahLst/>
              <a:cxnLst/>
              <a:rect l="l" t="t" r="r" b="b"/>
              <a:pathLst>
                <a:path w="359" h="772" extrusionOk="0">
                  <a:moveTo>
                    <a:pt x="331" y="0"/>
                  </a:moveTo>
                  <a:cubicBezTo>
                    <a:pt x="324" y="0"/>
                    <a:pt x="318" y="4"/>
                    <a:pt x="318" y="15"/>
                  </a:cubicBezTo>
                  <a:cubicBezTo>
                    <a:pt x="278" y="286"/>
                    <a:pt x="169" y="530"/>
                    <a:pt x="20" y="734"/>
                  </a:cubicBezTo>
                  <a:cubicBezTo>
                    <a:pt x="1" y="753"/>
                    <a:pt x="15" y="772"/>
                    <a:pt x="30" y="772"/>
                  </a:cubicBezTo>
                  <a:cubicBezTo>
                    <a:pt x="37" y="772"/>
                    <a:pt x="43" y="769"/>
                    <a:pt x="47" y="761"/>
                  </a:cubicBezTo>
                  <a:cubicBezTo>
                    <a:pt x="210" y="557"/>
                    <a:pt x="318" y="300"/>
                    <a:pt x="359" y="28"/>
                  </a:cubicBezTo>
                  <a:cubicBezTo>
                    <a:pt x="359" y="12"/>
                    <a:pt x="343"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7"/>
            <p:cNvSpPr/>
            <p:nvPr/>
          </p:nvSpPr>
          <p:spPr>
            <a:xfrm>
              <a:off x="3189975" y="4324450"/>
              <a:ext cx="10875" cy="17325"/>
            </a:xfrm>
            <a:custGeom>
              <a:avLst/>
              <a:gdLst/>
              <a:ahLst/>
              <a:cxnLst/>
              <a:rect l="l" t="t" r="r" b="b"/>
              <a:pathLst>
                <a:path w="435" h="693" extrusionOk="0">
                  <a:moveTo>
                    <a:pt x="393" y="1"/>
                  </a:moveTo>
                  <a:lnTo>
                    <a:pt x="393" y="1"/>
                  </a:lnTo>
                  <a:cubicBezTo>
                    <a:pt x="271" y="82"/>
                    <a:pt x="176" y="177"/>
                    <a:pt x="109" y="299"/>
                  </a:cubicBezTo>
                  <a:cubicBezTo>
                    <a:pt x="27" y="407"/>
                    <a:pt x="0" y="557"/>
                    <a:pt x="27" y="692"/>
                  </a:cubicBezTo>
                  <a:lnTo>
                    <a:pt x="41" y="665"/>
                  </a:lnTo>
                  <a:cubicBezTo>
                    <a:pt x="163" y="597"/>
                    <a:pt x="271" y="502"/>
                    <a:pt x="339" y="394"/>
                  </a:cubicBezTo>
                  <a:cubicBezTo>
                    <a:pt x="421" y="272"/>
                    <a:pt x="434" y="123"/>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7"/>
            <p:cNvSpPr/>
            <p:nvPr/>
          </p:nvSpPr>
          <p:spPr>
            <a:xfrm>
              <a:off x="3197525" y="4347450"/>
              <a:ext cx="18125" cy="14950"/>
            </a:xfrm>
            <a:custGeom>
              <a:avLst/>
              <a:gdLst/>
              <a:ahLst/>
              <a:cxnLst/>
              <a:rect l="l" t="t" r="r" b="b"/>
              <a:pathLst>
                <a:path w="725" h="598" extrusionOk="0">
                  <a:moveTo>
                    <a:pt x="27" y="0"/>
                  </a:moveTo>
                  <a:cubicBezTo>
                    <a:pt x="7" y="0"/>
                    <a:pt x="0" y="32"/>
                    <a:pt x="24" y="43"/>
                  </a:cubicBezTo>
                  <a:cubicBezTo>
                    <a:pt x="281" y="166"/>
                    <a:pt x="512" y="355"/>
                    <a:pt x="675" y="586"/>
                  </a:cubicBezTo>
                  <a:cubicBezTo>
                    <a:pt x="679" y="594"/>
                    <a:pt x="685" y="597"/>
                    <a:pt x="691" y="597"/>
                  </a:cubicBezTo>
                  <a:cubicBezTo>
                    <a:pt x="707" y="597"/>
                    <a:pt x="725" y="578"/>
                    <a:pt x="715" y="559"/>
                  </a:cubicBezTo>
                  <a:cubicBezTo>
                    <a:pt x="553" y="315"/>
                    <a:pt x="322" y="125"/>
                    <a:pt x="37" y="3"/>
                  </a:cubicBezTo>
                  <a:cubicBezTo>
                    <a:pt x="33" y="1"/>
                    <a:pt x="30"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7"/>
            <p:cNvSpPr/>
            <p:nvPr/>
          </p:nvSpPr>
          <p:spPr>
            <a:xfrm>
              <a:off x="3190650" y="4341750"/>
              <a:ext cx="17300" cy="12225"/>
            </a:xfrm>
            <a:custGeom>
              <a:avLst/>
              <a:gdLst/>
              <a:ahLst/>
              <a:cxnLst/>
              <a:rect l="l" t="t" r="r" b="b"/>
              <a:pathLst>
                <a:path w="692" h="489" extrusionOk="0">
                  <a:moveTo>
                    <a:pt x="0" y="0"/>
                  </a:moveTo>
                  <a:cubicBezTo>
                    <a:pt x="41" y="149"/>
                    <a:pt x="149" y="285"/>
                    <a:pt x="285" y="366"/>
                  </a:cubicBezTo>
                  <a:cubicBezTo>
                    <a:pt x="407" y="434"/>
                    <a:pt x="556" y="475"/>
                    <a:pt x="692" y="488"/>
                  </a:cubicBezTo>
                  <a:cubicBezTo>
                    <a:pt x="665" y="326"/>
                    <a:pt x="570" y="177"/>
                    <a:pt x="434" y="95"/>
                  </a:cubicBezTo>
                  <a:cubicBezTo>
                    <a:pt x="334" y="45"/>
                    <a:pt x="233" y="17"/>
                    <a:pt x="132" y="17"/>
                  </a:cubicBezTo>
                  <a:cubicBezTo>
                    <a:pt x="97" y="17"/>
                    <a:pt x="62" y="20"/>
                    <a:pt x="27" y="27"/>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7"/>
            <p:cNvSpPr/>
            <p:nvPr/>
          </p:nvSpPr>
          <p:spPr>
            <a:xfrm>
              <a:off x="3206400" y="4317300"/>
              <a:ext cx="7650" cy="15875"/>
            </a:xfrm>
            <a:custGeom>
              <a:avLst/>
              <a:gdLst/>
              <a:ahLst/>
              <a:cxnLst/>
              <a:rect l="l" t="t" r="r" b="b"/>
              <a:pathLst>
                <a:path w="306" h="635" extrusionOk="0">
                  <a:moveTo>
                    <a:pt x="279" y="1"/>
                  </a:moveTo>
                  <a:cubicBezTo>
                    <a:pt x="271" y="1"/>
                    <a:pt x="265" y="5"/>
                    <a:pt x="265" y="15"/>
                  </a:cubicBezTo>
                  <a:cubicBezTo>
                    <a:pt x="225" y="232"/>
                    <a:pt x="143" y="422"/>
                    <a:pt x="21" y="585"/>
                  </a:cubicBezTo>
                  <a:cubicBezTo>
                    <a:pt x="0" y="606"/>
                    <a:pt x="20" y="635"/>
                    <a:pt x="36" y="635"/>
                  </a:cubicBezTo>
                  <a:cubicBezTo>
                    <a:pt x="41" y="635"/>
                    <a:pt x="45" y="632"/>
                    <a:pt x="48" y="626"/>
                  </a:cubicBezTo>
                  <a:cubicBezTo>
                    <a:pt x="184" y="449"/>
                    <a:pt x="279" y="246"/>
                    <a:pt x="306" y="29"/>
                  </a:cubicBezTo>
                  <a:cubicBezTo>
                    <a:pt x="306" y="12"/>
                    <a:pt x="290"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7"/>
            <p:cNvSpPr/>
            <p:nvPr/>
          </p:nvSpPr>
          <p:spPr>
            <a:xfrm>
              <a:off x="3203875" y="4325125"/>
              <a:ext cx="8825" cy="13925"/>
            </a:xfrm>
            <a:custGeom>
              <a:avLst/>
              <a:gdLst/>
              <a:ahLst/>
              <a:cxnLst/>
              <a:rect l="l" t="t" r="r" b="b"/>
              <a:pathLst>
                <a:path w="353" h="557" extrusionOk="0">
                  <a:moveTo>
                    <a:pt x="312" y="1"/>
                  </a:moveTo>
                  <a:lnTo>
                    <a:pt x="312" y="1"/>
                  </a:lnTo>
                  <a:cubicBezTo>
                    <a:pt x="231" y="69"/>
                    <a:pt x="149" y="150"/>
                    <a:pt x="82" y="245"/>
                  </a:cubicBezTo>
                  <a:cubicBezTo>
                    <a:pt x="27" y="340"/>
                    <a:pt x="0" y="448"/>
                    <a:pt x="27" y="557"/>
                  </a:cubicBezTo>
                  <a:lnTo>
                    <a:pt x="27" y="543"/>
                  </a:lnTo>
                  <a:cubicBezTo>
                    <a:pt x="136" y="489"/>
                    <a:pt x="217" y="408"/>
                    <a:pt x="285" y="326"/>
                  </a:cubicBezTo>
                  <a:cubicBezTo>
                    <a:pt x="339" y="231"/>
                    <a:pt x="353" y="109"/>
                    <a:pt x="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7"/>
            <p:cNvSpPr/>
            <p:nvPr/>
          </p:nvSpPr>
          <p:spPr>
            <a:xfrm>
              <a:off x="3209725" y="4343700"/>
              <a:ext cx="14975" cy="11925"/>
            </a:xfrm>
            <a:custGeom>
              <a:avLst/>
              <a:gdLst/>
              <a:ahLst/>
              <a:cxnLst/>
              <a:rect l="l" t="t" r="r" b="b"/>
              <a:pathLst>
                <a:path w="599" h="477" extrusionOk="0">
                  <a:moveTo>
                    <a:pt x="40" y="1"/>
                  </a:moveTo>
                  <a:cubicBezTo>
                    <a:pt x="17" y="1"/>
                    <a:pt x="0" y="33"/>
                    <a:pt x="24" y="44"/>
                  </a:cubicBezTo>
                  <a:cubicBezTo>
                    <a:pt x="227" y="126"/>
                    <a:pt x="417" y="275"/>
                    <a:pt x="539" y="465"/>
                  </a:cubicBezTo>
                  <a:cubicBezTo>
                    <a:pt x="548" y="473"/>
                    <a:pt x="557" y="476"/>
                    <a:pt x="566" y="476"/>
                  </a:cubicBezTo>
                  <a:cubicBezTo>
                    <a:pt x="585" y="476"/>
                    <a:pt x="599" y="461"/>
                    <a:pt x="580" y="451"/>
                  </a:cubicBezTo>
                  <a:cubicBezTo>
                    <a:pt x="444" y="248"/>
                    <a:pt x="268" y="99"/>
                    <a:pt x="51" y="4"/>
                  </a:cubicBezTo>
                  <a:cubicBezTo>
                    <a:pt x="47" y="2"/>
                    <a:pt x="43"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7"/>
            <p:cNvSpPr/>
            <p:nvPr/>
          </p:nvSpPr>
          <p:spPr>
            <a:xfrm>
              <a:off x="3204550" y="4339025"/>
              <a:ext cx="13925" cy="9875"/>
            </a:xfrm>
            <a:custGeom>
              <a:avLst/>
              <a:gdLst/>
              <a:ahLst/>
              <a:cxnLst/>
              <a:rect l="l" t="t" r="r" b="b"/>
              <a:pathLst>
                <a:path w="557" h="395" extrusionOk="0">
                  <a:moveTo>
                    <a:pt x="0" y="1"/>
                  </a:moveTo>
                  <a:lnTo>
                    <a:pt x="0" y="1"/>
                  </a:lnTo>
                  <a:cubicBezTo>
                    <a:pt x="27" y="123"/>
                    <a:pt x="122" y="231"/>
                    <a:pt x="231" y="299"/>
                  </a:cubicBezTo>
                  <a:cubicBezTo>
                    <a:pt x="326" y="353"/>
                    <a:pt x="434" y="380"/>
                    <a:pt x="556" y="394"/>
                  </a:cubicBezTo>
                  <a:cubicBezTo>
                    <a:pt x="529" y="258"/>
                    <a:pt x="448" y="150"/>
                    <a:pt x="339" y="82"/>
                  </a:cubicBezTo>
                  <a:cubicBezTo>
                    <a:pt x="261" y="37"/>
                    <a:pt x="163" y="11"/>
                    <a:pt x="71" y="11"/>
                  </a:cubicBezTo>
                  <a:cubicBezTo>
                    <a:pt x="51" y="11"/>
                    <a:pt x="32" y="12"/>
                    <a:pt x="14" y="1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7"/>
            <p:cNvSpPr/>
            <p:nvPr/>
          </p:nvSpPr>
          <p:spPr>
            <a:xfrm>
              <a:off x="3219225" y="4318325"/>
              <a:ext cx="6700" cy="13550"/>
            </a:xfrm>
            <a:custGeom>
              <a:avLst/>
              <a:gdLst/>
              <a:ahLst/>
              <a:cxnLst/>
              <a:rect l="l" t="t" r="r" b="b"/>
              <a:pathLst>
                <a:path w="268" h="542" extrusionOk="0">
                  <a:moveTo>
                    <a:pt x="240" y="0"/>
                  </a:moveTo>
                  <a:cubicBezTo>
                    <a:pt x="233" y="0"/>
                    <a:pt x="227" y="5"/>
                    <a:pt x="227" y="15"/>
                  </a:cubicBezTo>
                  <a:lnTo>
                    <a:pt x="227" y="1"/>
                  </a:lnTo>
                  <a:cubicBezTo>
                    <a:pt x="200" y="191"/>
                    <a:pt x="132" y="354"/>
                    <a:pt x="10" y="503"/>
                  </a:cubicBezTo>
                  <a:cubicBezTo>
                    <a:pt x="0" y="522"/>
                    <a:pt x="18" y="542"/>
                    <a:pt x="34" y="542"/>
                  </a:cubicBezTo>
                  <a:cubicBezTo>
                    <a:pt x="40" y="542"/>
                    <a:pt x="47" y="538"/>
                    <a:pt x="51" y="530"/>
                  </a:cubicBezTo>
                  <a:cubicBezTo>
                    <a:pt x="159" y="381"/>
                    <a:pt x="241" y="205"/>
                    <a:pt x="268" y="29"/>
                  </a:cubicBezTo>
                  <a:cubicBezTo>
                    <a:pt x="268" y="12"/>
                    <a:pt x="252"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7"/>
            <p:cNvSpPr/>
            <p:nvPr/>
          </p:nvSpPr>
          <p:spPr>
            <a:xfrm>
              <a:off x="3217100" y="4324800"/>
              <a:ext cx="7475" cy="12225"/>
            </a:xfrm>
            <a:custGeom>
              <a:avLst/>
              <a:gdLst/>
              <a:ahLst/>
              <a:cxnLst/>
              <a:rect l="l" t="t" r="r" b="b"/>
              <a:pathLst>
                <a:path w="299" h="489" extrusionOk="0">
                  <a:moveTo>
                    <a:pt x="271" y="0"/>
                  </a:moveTo>
                  <a:cubicBezTo>
                    <a:pt x="190" y="68"/>
                    <a:pt x="122" y="136"/>
                    <a:pt x="68" y="217"/>
                  </a:cubicBezTo>
                  <a:cubicBezTo>
                    <a:pt x="14" y="299"/>
                    <a:pt x="0" y="393"/>
                    <a:pt x="14" y="488"/>
                  </a:cubicBezTo>
                  <a:lnTo>
                    <a:pt x="14" y="475"/>
                  </a:lnTo>
                  <a:cubicBezTo>
                    <a:pt x="109" y="434"/>
                    <a:pt x="176" y="366"/>
                    <a:pt x="231" y="285"/>
                  </a:cubicBezTo>
                  <a:cubicBezTo>
                    <a:pt x="285" y="204"/>
                    <a:pt x="298" y="95"/>
                    <a:pt x="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7"/>
            <p:cNvSpPr/>
            <p:nvPr/>
          </p:nvSpPr>
          <p:spPr>
            <a:xfrm>
              <a:off x="3221925" y="4341000"/>
              <a:ext cx="13400" cy="10550"/>
            </a:xfrm>
            <a:custGeom>
              <a:avLst/>
              <a:gdLst/>
              <a:ahLst/>
              <a:cxnLst/>
              <a:rect l="l" t="t" r="r" b="b"/>
              <a:pathLst>
                <a:path w="536" h="422" extrusionOk="0">
                  <a:moveTo>
                    <a:pt x="40" y="0"/>
                  </a:moveTo>
                  <a:cubicBezTo>
                    <a:pt x="18" y="0"/>
                    <a:pt x="1" y="32"/>
                    <a:pt x="24" y="44"/>
                  </a:cubicBezTo>
                  <a:cubicBezTo>
                    <a:pt x="214" y="125"/>
                    <a:pt x="363" y="247"/>
                    <a:pt x="485" y="410"/>
                  </a:cubicBezTo>
                  <a:cubicBezTo>
                    <a:pt x="489" y="418"/>
                    <a:pt x="496" y="422"/>
                    <a:pt x="503" y="422"/>
                  </a:cubicBezTo>
                  <a:cubicBezTo>
                    <a:pt x="519" y="422"/>
                    <a:pt x="535" y="406"/>
                    <a:pt x="526" y="396"/>
                  </a:cubicBezTo>
                  <a:cubicBezTo>
                    <a:pt x="404" y="220"/>
                    <a:pt x="241" y="84"/>
                    <a:pt x="51" y="3"/>
                  </a:cubicBezTo>
                  <a:cubicBezTo>
                    <a:pt x="47" y="1"/>
                    <a:pt x="44" y="0"/>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7"/>
            <p:cNvSpPr/>
            <p:nvPr/>
          </p:nvSpPr>
          <p:spPr>
            <a:xfrm>
              <a:off x="3217425" y="4337000"/>
              <a:ext cx="12225" cy="8500"/>
            </a:xfrm>
            <a:custGeom>
              <a:avLst/>
              <a:gdLst/>
              <a:ahLst/>
              <a:cxnLst/>
              <a:rect l="l" t="t" r="r" b="b"/>
              <a:pathLst>
                <a:path w="489" h="340" extrusionOk="0">
                  <a:moveTo>
                    <a:pt x="1" y="0"/>
                  </a:moveTo>
                  <a:lnTo>
                    <a:pt x="1" y="0"/>
                  </a:lnTo>
                  <a:cubicBezTo>
                    <a:pt x="28" y="109"/>
                    <a:pt x="109" y="204"/>
                    <a:pt x="204" y="258"/>
                  </a:cubicBezTo>
                  <a:cubicBezTo>
                    <a:pt x="285" y="312"/>
                    <a:pt x="380" y="339"/>
                    <a:pt x="489" y="339"/>
                  </a:cubicBezTo>
                  <a:cubicBezTo>
                    <a:pt x="462" y="231"/>
                    <a:pt x="394" y="122"/>
                    <a:pt x="299" y="68"/>
                  </a:cubicBezTo>
                  <a:cubicBezTo>
                    <a:pt x="232" y="35"/>
                    <a:pt x="147" y="10"/>
                    <a:pt x="66" y="10"/>
                  </a:cubicBezTo>
                  <a:cubicBezTo>
                    <a:pt x="48" y="10"/>
                    <a:pt x="31" y="12"/>
                    <a:pt x="14" y="14"/>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7"/>
            <p:cNvSpPr/>
            <p:nvPr/>
          </p:nvSpPr>
          <p:spPr>
            <a:xfrm>
              <a:off x="3132425" y="4330375"/>
              <a:ext cx="9075" cy="22525"/>
            </a:xfrm>
            <a:custGeom>
              <a:avLst/>
              <a:gdLst/>
              <a:ahLst/>
              <a:cxnLst/>
              <a:rect l="l" t="t" r="r" b="b"/>
              <a:pathLst>
                <a:path w="363" h="901" extrusionOk="0">
                  <a:moveTo>
                    <a:pt x="336" y="1"/>
                  </a:moveTo>
                  <a:cubicBezTo>
                    <a:pt x="322" y="1"/>
                    <a:pt x="309" y="8"/>
                    <a:pt x="309" y="21"/>
                  </a:cubicBezTo>
                  <a:cubicBezTo>
                    <a:pt x="281" y="320"/>
                    <a:pt x="173" y="618"/>
                    <a:pt x="10" y="876"/>
                  </a:cubicBezTo>
                  <a:cubicBezTo>
                    <a:pt x="1" y="885"/>
                    <a:pt x="17" y="901"/>
                    <a:pt x="33" y="901"/>
                  </a:cubicBezTo>
                  <a:cubicBezTo>
                    <a:pt x="40" y="901"/>
                    <a:pt x="47" y="898"/>
                    <a:pt x="51" y="889"/>
                  </a:cubicBezTo>
                  <a:cubicBezTo>
                    <a:pt x="227" y="632"/>
                    <a:pt x="336" y="333"/>
                    <a:pt x="363" y="21"/>
                  </a:cubicBezTo>
                  <a:cubicBezTo>
                    <a:pt x="363" y="8"/>
                    <a:pt x="349" y="1"/>
                    <a:pt x="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7"/>
            <p:cNvSpPr/>
            <p:nvPr/>
          </p:nvSpPr>
          <p:spPr>
            <a:xfrm>
              <a:off x="3128250" y="4341400"/>
              <a:ext cx="12250" cy="21050"/>
            </a:xfrm>
            <a:custGeom>
              <a:avLst/>
              <a:gdLst/>
              <a:ahLst/>
              <a:cxnLst/>
              <a:rect l="l" t="t" r="r" b="b"/>
              <a:pathLst>
                <a:path w="490" h="842" extrusionOk="0">
                  <a:moveTo>
                    <a:pt x="421" y="1"/>
                  </a:moveTo>
                  <a:cubicBezTo>
                    <a:pt x="299" y="96"/>
                    <a:pt x="191" y="231"/>
                    <a:pt x="109" y="367"/>
                  </a:cubicBezTo>
                  <a:cubicBezTo>
                    <a:pt x="28" y="516"/>
                    <a:pt x="1" y="679"/>
                    <a:pt x="42" y="842"/>
                  </a:cubicBezTo>
                  <a:lnTo>
                    <a:pt x="55" y="801"/>
                  </a:lnTo>
                  <a:cubicBezTo>
                    <a:pt x="191" y="719"/>
                    <a:pt x="313" y="597"/>
                    <a:pt x="394" y="462"/>
                  </a:cubicBezTo>
                  <a:cubicBezTo>
                    <a:pt x="476" y="326"/>
                    <a:pt x="489" y="150"/>
                    <a:pt x="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7"/>
            <p:cNvSpPr/>
            <p:nvPr/>
          </p:nvSpPr>
          <p:spPr>
            <a:xfrm>
              <a:off x="3138175" y="4368450"/>
              <a:ext cx="21900" cy="15925"/>
            </a:xfrm>
            <a:custGeom>
              <a:avLst/>
              <a:gdLst/>
              <a:ahLst/>
              <a:cxnLst/>
              <a:rect l="l" t="t" r="r" b="b"/>
              <a:pathLst>
                <a:path w="876" h="637" extrusionOk="0">
                  <a:moveTo>
                    <a:pt x="27" y="1"/>
                  </a:moveTo>
                  <a:cubicBezTo>
                    <a:pt x="8" y="1"/>
                    <a:pt x="1" y="33"/>
                    <a:pt x="24" y="44"/>
                  </a:cubicBezTo>
                  <a:cubicBezTo>
                    <a:pt x="336" y="166"/>
                    <a:pt x="621" y="370"/>
                    <a:pt x="824" y="627"/>
                  </a:cubicBezTo>
                  <a:cubicBezTo>
                    <a:pt x="831" y="634"/>
                    <a:pt x="837" y="637"/>
                    <a:pt x="843" y="637"/>
                  </a:cubicBezTo>
                  <a:cubicBezTo>
                    <a:pt x="862" y="637"/>
                    <a:pt x="875" y="611"/>
                    <a:pt x="865" y="600"/>
                  </a:cubicBezTo>
                  <a:cubicBezTo>
                    <a:pt x="648" y="329"/>
                    <a:pt x="363" y="112"/>
                    <a:pt x="38" y="4"/>
                  </a:cubicBezTo>
                  <a:cubicBezTo>
                    <a:pt x="34" y="2"/>
                    <a:pt x="31"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7"/>
            <p:cNvSpPr/>
            <p:nvPr/>
          </p:nvSpPr>
          <p:spPr>
            <a:xfrm>
              <a:off x="3129275" y="4362425"/>
              <a:ext cx="21375" cy="12575"/>
            </a:xfrm>
            <a:custGeom>
              <a:avLst/>
              <a:gdLst/>
              <a:ahLst/>
              <a:cxnLst/>
              <a:rect l="l" t="t" r="r" b="b"/>
              <a:pathLst>
                <a:path w="855" h="503" extrusionOk="0">
                  <a:moveTo>
                    <a:pt x="1" y="1"/>
                  </a:moveTo>
                  <a:cubicBezTo>
                    <a:pt x="68" y="177"/>
                    <a:pt x="204" y="312"/>
                    <a:pt x="367" y="394"/>
                  </a:cubicBezTo>
                  <a:cubicBezTo>
                    <a:pt x="516" y="462"/>
                    <a:pt x="679" y="502"/>
                    <a:pt x="855" y="502"/>
                  </a:cubicBezTo>
                  <a:cubicBezTo>
                    <a:pt x="801" y="312"/>
                    <a:pt x="679" y="163"/>
                    <a:pt x="516" y="68"/>
                  </a:cubicBezTo>
                  <a:cubicBezTo>
                    <a:pt x="414" y="22"/>
                    <a:pt x="299" y="1"/>
                    <a:pt x="185" y="1"/>
                  </a:cubicBezTo>
                  <a:cubicBezTo>
                    <a:pt x="132" y="1"/>
                    <a:pt x="79" y="5"/>
                    <a:pt x="28" y="14"/>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7"/>
            <p:cNvSpPr/>
            <p:nvPr/>
          </p:nvSpPr>
          <p:spPr>
            <a:xfrm>
              <a:off x="3118225" y="4339550"/>
              <a:ext cx="6325" cy="20225"/>
            </a:xfrm>
            <a:custGeom>
              <a:avLst/>
              <a:gdLst/>
              <a:ahLst/>
              <a:cxnLst/>
              <a:rect l="l" t="t" r="r" b="b"/>
              <a:pathLst>
                <a:path w="253" h="809" extrusionOk="0">
                  <a:moveTo>
                    <a:pt x="227" y="0"/>
                  </a:moveTo>
                  <a:cubicBezTo>
                    <a:pt x="215" y="0"/>
                    <a:pt x="205" y="7"/>
                    <a:pt x="212" y="20"/>
                  </a:cubicBezTo>
                  <a:cubicBezTo>
                    <a:pt x="212" y="278"/>
                    <a:pt x="144" y="549"/>
                    <a:pt x="9" y="780"/>
                  </a:cubicBezTo>
                  <a:cubicBezTo>
                    <a:pt x="0" y="797"/>
                    <a:pt x="12" y="808"/>
                    <a:pt x="26" y="808"/>
                  </a:cubicBezTo>
                  <a:cubicBezTo>
                    <a:pt x="35" y="808"/>
                    <a:pt x="44" y="804"/>
                    <a:pt x="49" y="793"/>
                  </a:cubicBezTo>
                  <a:cubicBezTo>
                    <a:pt x="185" y="563"/>
                    <a:pt x="253" y="292"/>
                    <a:pt x="253" y="20"/>
                  </a:cubicBezTo>
                  <a:cubicBezTo>
                    <a:pt x="253" y="7"/>
                    <a:pt x="239" y="0"/>
                    <a:pt x="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7"/>
            <p:cNvSpPr/>
            <p:nvPr/>
          </p:nvSpPr>
          <p:spPr>
            <a:xfrm>
              <a:off x="3115375" y="4349550"/>
              <a:ext cx="9525" cy="18675"/>
            </a:xfrm>
            <a:custGeom>
              <a:avLst/>
              <a:gdLst/>
              <a:ahLst/>
              <a:cxnLst/>
              <a:rect l="l" t="t" r="r" b="b"/>
              <a:pathLst>
                <a:path w="381" h="747" extrusionOk="0">
                  <a:moveTo>
                    <a:pt x="312" y="0"/>
                  </a:moveTo>
                  <a:cubicBezTo>
                    <a:pt x="204" y="95"/>
                    <a:pt x="123" y="217"/>
                    <a:pt x="68" y="339"/>
                  </a:cubicBezTo>
                  <a:cubicBezTo>
                    <a:pt x="0" y="461"/>
                    <a:pt x="0" y="610"/>
                    <a:pt x="41" y="746"/>
                  </a:cubicBezTo>
                  <a:lnTo>
                    <a:pt x="55" y="719"/>
                  </a:lnTo>
                  <a:cubicBezTo>
                    <a:pt x="163" y="638"/>
                    <a:pt x="258" y="529"/>
                    <a:pt x="326" y="407"/>
                  </a:cubicBezTo>
                  <a:cubicBezTo>
                    <a:pt x="380" y="271"/>
                    <a:pt x="380" y="122"/>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7"/>
            <p:cNvSpPr/>
            <p:nvPr/>
          </p:nvSpPr>
          <p:spPr>
            <a:xfrm>
              <a:off x="3124525" y="4372600"/>
              <a:ext cx="20300" cy="12450"/>
            </a:xfrm>
            <a:custGeom>
              <a:avLst/>
              <a:gdLst/>
              <a:ahLst/>
              <a:cxnLst/>
              <a:rect l="l" t="t" r="r" b="b"/>
              <a:pathLst>
                <a:path w="812" h="498" extrusionOk="0">
                  <a:moveTo>
                    <a:pt x="41" y="0"/>
                  </a:moveTo>
                  <a:cubicBezTo>
                    <a:pt x="14" y="0"/>
                    <a:pt x="1" y="41"/>
                    <a:pt x="28" y="55"/>
                  </a:cubicBezTo>
                  <a:cubicBezTo>
                    <a:pt x="313" y="122"/>
                    <a:pt x="570" y="285"/>
                    <a:pt x="760" y="489"/>
                  </a:cubicBezTo>
                  <a:cubicBezTo>
                    <a:pt x="767" y="495"/>
                    <a:pt x="773" y="498"/>
                    <a:pt x="779" y="498"/>
                  </a:cubicBezTo>
                  <a:cubicBezTo>
                    <a:pt x="798" y="498"/>
                    <a:pt x="811" y="472"/>
                    <a:pt x="801" y="461"/>
                  </a:cubicBezTo>
                  <a:cubicBezTo>
                    <a:pt x="597" y="244"/>
                    <a:pt x="326" y="82"/>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7"/>
            <p:cNvSpPr/>
            <p:nvPr/>
          </p:nvSpPr>
          <p:spPr>
            <a:xfrm>
              <a:off x="3116400" y="4368150"/>
              <a:ext cx="19350" cy="9650"/>
            </a:xfrm>
            <a:custGeom>
              <a:avLst/>
              <a:gdLst/>
              <a:ahLst/>
              <a:cxnLst/>
              <a:rect l="l" t="t" r="r" b="b"/>
              <a:pathLst>
                <a:path w="774" h="386" extrusionOk="0">
                  <a:moveTo>
                    <a:pt x="230" y="0"/>
                  </a:moveTo>
                  <a:cubicBezTo>
                    <a:pt x="167" y="0"/>
                    <a:pt x="104" y="10"/>
                    <a:pt x="41" y="29"/>
                  </a:cubicBezTo>
                  <a:lnTo>
                    <a:pt x="0" y="2"/>
                  </a:lnTo>
                  <a:lnTo>
                    <a:pt x="0" y="2"/>
                  </a:lnTo>
                  <a:cubicBezTo>
                    <a:pt x="82" y="151"/>
                    <a:pt x="204" y="260"/>
                    <a:pt x="353" y="328"/>
                  </a:cubicBezTo>
                  <a:cubicBezTo>
                    <a:pt x="464" y="361"/>
                    <a:pt x="585" y="385"/>
                    <a:pt x="700" y="385"/>
                  </a:cubicBezTo>
                  <a:cubicBezTo>
                    <a:pt x="725" y="385"/>
                    <a:pt x="749" y="384"/>
                    <a:pt x="773" y="382"/>
                  </a:cubicBezTo>
                  <a:cubicBezTo>
                    <a:pt x="719" y="219"/>
                    <a:pt x="610" y="97"/>
                    <a:pt x="448" y="43"/>
                  </a:cubicBezTo>
                  <a:cubicBezTo>
                    <a:pt x="375" y="14"/>
                    <a:pt x="302"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7"/>
            <p:cNvSpPr/>
            <p:nvPr/>
          </p:nvSpPr>
          <p:spPr>
            <a:xfrm>
              <a:off x="3106325" y="4347350"/>
              <a:ext cx="5675" cy="19100"/>
            </a:xfrm>
            <a:custGeom>
              <a:avLst/>
              <a:gdLst/>
              <a:ahLst/>
              <a:cxnLst/>
              <a:rect l="l" t="t" r="r" b="b"/>
              <a:pathLst>
                <a:path w="227" h="764" extrusionOk="0">
                  <a:moveTo>
                    <a:pt x="193" y="0"/>
                  </a:moveTo>
                  <a:cubicBezTo>
                    <a:pt x="183" y="0"/>
                    <a:pt x="173" y="7"/>
                    <a:pt x="173" y="20"/>
                  </a:cubicBezTo>
                  <a:lnTo>
                    <a:pt x="159" y="20"/>
                  </a:lnTo>
                  <a:cubicBezTo>
                    <a:pt x="173" y="264"/>
                    <a:pt x="118" y="509"/>
                    <a:pt x="10" y="726"/>
                  </a:cubicBezTo>
                  <a:cubicBezTo>
                    <a:pt x="0" y="745"/>
                    <a:pt x="18" y="764"/>
                    <a:pt x="34" y="764"/>
                  </a:cubicBezTo>
                  <a:cubicBezTo>
                    <a:pt x="40" y="764"/>
                    <a:pt x="47" y="761"/>
                    <a:pt x="51" y="753"/>
                  </a:cubicBezTo>
                  <a:cubicBezTo>
                    <a:pt x="159" y="522"/>
                    <a:pt x="227" y="278"/>
                    <a:pt x="213" y="20"/>
                  </a:cubicBezTo>
                  <a:cubicBezTo>
                    <a:pt x="213" y="7"/>
                    <a:pt x="203"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7"/>
            <p:cNvSpPr/>
            <p:nvPr/>
          </p:nvSpPr>
          <p:spPr>
            <a:xfrm>
              <a:off x="3103500" y="4356650"/>
              <a:ext cx="8500" cy="17675"/>
            </a:xfrm>
            <a:custGeom>
              <a:avLst/>
              <a:gdLst/>
              <a:ahLst/>
              <a:cxnLst/>
              <a:rect l="l" t="t" r="r" b="b"/>
              <a:pathLst>
                <a:path w="340" h="707" extrusionOk="0">
                  <a:moveTo>
                    <a:pt x="272" y="1"/>
                  </a:moveTo>
                  <a:cubicBezTo>
                    <a:pt x="177" y="96"/>
                    <a:pt x="109" y="204"/>
                    <a:pt x="55" y="326"/>
                  </a:cubicBezTo>
                  <a:cubicBezTo>
                    <a:pt x="1" y="449"/>
                    <a:pt x="1" y="584"/>
                    <a:pt x="55" y="706"/>
                  </a:cubicBezTo>
                  <a:lnTo>
                    <a:pt x="55" y="679"/>
                  </a:lnTo>
                  <a:cubicBezTo>
                    <a:pt x="164" y="598"/>
                    <a:pt x="245" y="489"/>
                    <a:pt x="299" y="367"/>
                  </a:cubicBezTo>
                  <a:cubicBezTo>
                    <a:pt x="340" y="245"/>
                    <a:pt x="340" y="109"/>
                    <a:pt x="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7"/>
            <p:cNvSpPr/>
            <p:nvPr/>
          </p:nvSpPr>
          <p:spPr>
            <a:xfrm>
              <a:off x="3112325" y="4378025"/>
              <a:ext cx="19525" cy="11100"/>
            </a:xfrm>
            <a:custGeom>
              <a:avLst/>
              <a:gdLst/>
              <a:ahLst/>
              <a:cxnLst/>
              <a:rect l="l" t="t" r="r" b="b"/>
              <a:pathLst>
                <a:path w="781" h="444" extrusionOk="0">
                  <a:moveTo>
                    <a:pt x="41" y="0"/>
                  </a:moveTo>
                  <a:cubicBezTo>
                    <a:pt x="14" y="0"/>
                    <a:pt x="0" y="41"/>
                    <a:pt x="28" y="55"/>
                  </a:cubicBezTo>
                  <a:cubicBezTo>
                    <a:pt x="299" y="109"/>
                    <a:pt x="543" y="244"/>
                    <a:pt x="733" y="434"/>
                  </a:cubicBezTo>
                  <a:cubicBezTo>
                    <a:pt x="736" y="441"/>
                    <a:pt x="741" y="443"/>
                    <a:pt x="746" y="443"/>
                  </a:cubicBezTo>
                  <a:cubicBezTo>
                    <a:pt x="762" y="443"/>
                    <a:pt x="780" y="418"/>
                    <a:pt x="760" y="407"/>
                  </a:cubicBezTo>
                  <a:cubicBezTo>
                    <a:pt x="570" y="204"/>
                    <a:pt x="312" y="68"/>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7"/>
            <p:cNvSpPr/>
            <p:nvPr/>
          </p:nvSpPr>
          <p:spPr>
            <a:xfrm>
              <a:off x="3104875" y="4373875"/>
              <a:ext cx="18325" cy="8700"/>
            </a:xfrm>
            <a:custGeom>
              <a:avLst/>
              <a:gdLst/>
              <a:ahLst/>
              <a:cxnLst/>
              <a:rect l="l" t="t" r="r" b="b"/>
              <a:pathLst>
                <a:path w="733" h="348" extrusionOk="0">
                  <a:moveTo>
                    <a:pt x="229" y="0"/>
                  </a:moveTo>
                  <a:cubicBezTo>
                    <a:pt x="163" y="0"/>
                    <a:pt x="95" y="10"/>
                    <a:pt x="27" y="31"/>
                  </a:cubicBezTo>
                  <a:lnTo>
                    <a:pt x="0" y="17"/>
                  </a:lnTo>
                  <a:lnTo>
                    <a:pt x="0" y="17"/>
                  </a:lnTo>
                  <a:cubicBezTo>
                    <a:pt x="68" y="153"/>
                    <a:pt x="190" y="248"/>
                    <a:pt x="339" y="302"/>
                  </a:cubicBezTo>
                  <a:cubicBezTo>
                    <a:pt x="431" y="332"/>
                    <a:pt x="530" y="348"/>
                    <a:pt x="631" y="348"/>
                  </a:cubicBezTo>
                  <a:cubicBezTo>
                    <a:pt x="665" y="348"/>
                    <a:pt x="699" y="346"/>
                    <a:pt x="732" y="343"/>
                  </a:cubicBezTo>
                  <a:cubicBezTo>
                    <a:pt x="678" y="193"/>
                    <a:pt x="570" y="85"/>
                    <a:pt x="420" y="31"/>
                  </a:cubicBezTo>
                  <a:cubicBezTo>
                    <a:pt x="359" y="10"/>
                    <a:pt x="295"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07"/>
            <p:cNvSpPr/>
            <p:nvPr/>
          </p:nvSpPr>
          <p:spPr>
            <a:xfrm>
              <a:off x="3041750" y="4333275"/>
              <a:ext cx="191650" cy="95175"/>
            </a:xfrm>
            <a:custGeom>
              <a:avLst/>
              <a:gdLst/>
              <a:ahLst/>
              <a:cxnLst/>
              <a:rect l="l" t="t" r="r" b="b"/>
              <a:pathLst>
                <a:path w="7666" h="3807" extrusionOk="0">
                  <a:moveTo>
                    <a:pt x="7584" y="0"/>
                  </a:moveTo>
                  <a:cubicBezTo>
                    <a:pt x="6526" y="122"/>
                    <a:pt x="5482" y="366"/>
                    <a:pt x="4492" y="719"/>
                  </a:cubicBezTo>
                  <a:cubicBezTo>
                    <a:pt x="3339" y="1085"/>
                    <a:pt x="2254" y="1641"/>
                    <a:pt x="1291" y="2360"/>
                  </a:cubicBezTo>
                  <a:cubicBezTo>
                    <a:pt x="789" y="2740"/>
                    <a:pt x="369" y="3187"/>
                    <a:pt x="30" y="3716"/>
                  </a:cubicBezTo>
                  <a:cubicBezTo>
                    <a:pt x="1" y="3765"/>
                    <a:pt x="48" y="3806"/>
                    <a:pt x="92" y="3806"/>
                  </a:cubicBezTo>
                  <a:cubicBezTo>
                    <a:pt x="109" y="3806"/>
                    <a:pt x="127" y="3799"/>
                    <a:pt x="138" y="3784"/>
                  </a:cubicBezTo>
                  <a:lnTo>
                    <a:pt x="138" y="3770"/>
                  </a:lnTo>
                  <a:cubicBezTo>
                    <a:pt x="735" y="2807"/>
                    <a:pt x="1698" y="2129"/>
                    <a:pt x="2674" y="1600"/>
                  </a:cubicBezTo>
                  <a:cubicBezTo>
                    <a:pt x="3719" y="1072"/>
                    <a:pt x="4831" y="678"/>
                    <a:pt x="5970" y="421"/>
                  </a:cubicBezTo>
                  <a:cubicBezTo>
                    <a:pt x="6499" y="285"/>
                    <a:pt x="7041" y="190"/>
                    <a:pt x="7584" y="122"/>
                  </a:cubicBezTo>
                  <a:cubicBezTo>
                    <a:pt x="7665" y="109"/>
                    <a:pt x="7665" y="0"/>
                    <a:pt x="7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07"/>
            <p:cNvSpPr/>
            <p:nvPr/>
          </p:nvSpPr>
          <p:spPr>
            <a:xfrm>
              <a:off x="2805150" y="4351115"/>
              <a:ext cx="238440" cy="166608"/>
            </a:xfrm>
            <a:custGeom>
              <a:avLst/>
              <a:gdLst/>
              <a:ahLst/>
              <a:cxnLst/>
              <a:rect l="l" t="t" r="r" b="b"/>
              <a:pathLst>
                <a:path w="4734" h="5764" extrusionOk="0">
                  <a:moveTo>
                    <a:pt x="2374" y="0"/>
                  </a:moveTo>
                  <a:cubicBezTo>
                    <a:pt x="1058" y="0"/>
                    <a:pt x="0" y="1288"/>
                    <a:pt x="0" y="2875"/>
                  </a:cubicBezTo>
                  <a:cubicBezTo>
                    <a:pt x="0" y="4462"/>
                    <a:pt x="1058" y="5764"/>
                    <a:pt x="2374" y="5764"/>
                  </a:cubicBezTo>
                  <a:cubicBezTo>
                    <a:pt x="3676" y="5764"/>
                    <a:pt x="4733" y="4462"/>
                    <a:pt x="4733" y="2875"/>
                  </a:cubicBezTo>
                  <a:cubicBezTo>
                    <a:pt x="4733" y="1288"/>
                    <a:pt x="3676" y="0"/>
                    <a:pt x="2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07"/>
            <p:cNvSpPr/>
            <p:nvPr/>
          </p:nvSpPr>
          <p:spPr>
            <a:xfrm>
              <a:off x="2764450" y="4305800"/>
              <a:ext cx="73600" cy="132925"/>
            </a:xfrm>
            <a:custGeom>
              <a:avLst/>
              <a:gdLst/>
              <a:ahLst/>
              <a:cxnLst/>
              <a:rect l="l" t="t" r="r" b="b"/>
              <a:pathLst>
                <a:path w="2944" h="5317" extrusionOk="0">
                  <a:moveTo>
                    <a:pt x="2795" y="1"/>
                  </a:moveTo>
                  <a:cubicBezTo>
                    <a:pt x="910" y="1045"/>
                    <a:pt x="1" y="3242"/>
                    <a:pt x="598" y="5317"/>
                  </a:cubicBezTo>
                  <a:lnTo>
                    <a:pt x="1452" y="5263"/>
                  </a:lnTo>
                  <a:cubicBezTo>
                    <a:pt x="1520" y="5005"/>
                    <a:pt x="1710" y="4829"/>
                    <a:pt x="1886" y="4639"/>
                  </a:cubicBezTo>
                  <a:cubicBezTo>
                    <a:pt x="2401" y="4001"/>
                    <a:pt x="2740" y="3242"/>
                    <a:pt x="2835" y="2428"/>
                  </a:cubicBezTo>
                  <a:cubicBezTo>
                    <a:pt x="2944" y="1628"/>
                    <a:pt x="2930" y="801"/>
                    <a:pt x="2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07"/>
            <p:cNvSpPr/>
            <p:nvPr/>
          </p:nvSpPr>
          <p:spPr>
            <a:xfrm>
              <a:off x="2803800" y="4343775"/>
              <a:ext cx="65450" cy="93275"/>
            </a:xfrm>
            <a:custGeom>
              <a:avLst/>
              <a:gdLst/>
              <a:ahLst/>
              <a:cxnLst/>
              <a:rect l="l" t="t" r="r" b="b"/>
              <a:pathLst>
                <a:path w="2618" h="3731" extrusionOk="0">
                  <a:moveTo>
                    <a:pt x="2618" y="1"/>
                  </a:moveTo>
                  <a:lnTo>
                    <a:pt x="2618" y="1"/>
                  </a:lnTo>
                  <a:cubicBezTo>
                    <a:pt x="1953" y="407"/>
                    <a:pt x="1370" y="923"/>
                    <a:pt x="868" y="1506"/>
                  </a:cubicBezTo>
                  <a:cubicBezTo>
                    <a:pt x="366" y="2103"/>
                    <a:pt x="54" y="2835"/>
                    <a:pt x="0" y="3622"/>
                  </a:cubicBezTo>
                  <a:lnTo>
                    <a:pt x="1112" y="3730"/>
                  </a:lnTo>
                  <a:cubicBezTo>
                    <a:pt x="2048" y="2713"/>
                    <a:pt x="2590" y="1384"/>
                    <a:pt x="2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07"/>
            <p:cNvSpPr/>
            <p:nvPr/>
          </p:nvSpPr>
          <p:spPr>
            <a:xfrm>
              <a:off x="3010600" y="4265450"/>
              <a:ext cx="116325" cy="200075"/>
            </a:xfrm>
            <a:custGeom>
              <a:avLst/>
              <a:gdLst/>
              <a:ahLst/>
              <a:cxnLst/>
              <a:rect l="l" t="t" r="r" b="b"/>
              <a:pathLst>
                <a:path w="4653" h="8003" extrusionOk="0">
                  <a:moveTo>
                    <a:pt x="4653" y="1"/>
                  </a:moveTo>
                  <a:lnTo>
                    <a:pt x="4653" y="1"/>
                  </a:lnTo>
                  <a:cubicBezTo>
                    <a:pt x="2673" y="1357"/>
                    <a:pt x="1357" y="3473"/>
                    <a:pt x="476" y="5697"/>
                  </a:cubicBezTo>
                  <a:cubicBezTo>
                    <a:pt x="218" y="6321"/>
                    <a:pt x="1" y="6972"/>
                    <a:pt x="42" y="7636"/>
                  </a:cubicBezTo>
                  <a:lnTo>
                    <a:pt x="747" y="8002"/>
                  </a:lnTo>
                  <a:cubicBezTo>
                    <a:pt x="964" y="4937"/>
                    <a:pt x="2361" y="2062"/>
                    <a:pt x="4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07"/>
            <p:cNvSpPr/>
            <p:nvPr/>
          </p:nvSpPr>
          <p:spPr>
            <a:xfrm>
              <a:off x="3020100" y="4297325"/>
              <a:ext cx="126150" cy="161075"/>
            </a:xfrm>
            <a:custGeom>
              <a:avLst/>
              <a:gdLst/>
              <a:ahLst/>
              <a:cxnLst/>
              <a:rect l="l" t="t" r="r" b="b"/>
              <a:pathLst>
                <a:path w="5046" h="6443" extrusionOk="0">
                  <a:moveTo>
                    <a:pt x="5046" y="1"/>
                  </a:moveTo>
                  <a:lnTo>
                    <a:pt x="5046" y="1"/>
                  </a:lnTo>
                  <a:cubicBezTo>
                    <a:pt x="2672" y="1520"/>
                    <a:pt x="896" y="3784"/>
                    <a:pt x="1" y="6443"/>
                  </a:cubicBezTo>
                  <a:lnTo>
                    <a:pt x="1357" y="5981"/>
                  </a:lnTo>
                  <a:cubicBezTo>
                    <a:pt x="1411" y="4096"/>
                    <a:pt x="2754" y="2523"/>
                    <a:pt x="4028" y="1126"/>
                  </a:cubicBezTo>
                  <a:cubicBezTo>
                    <a:pt x="4368" y="760"/>
                    <a:pt x="4707" y="380"/>
                    <a:pt x="5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07"/>
            <p:cNvSpPr/>
            <p:nvPr/>
          </p:nvSpPr>
          <p:spPr>
            <a:xfrm>
              <a:off x="3003150" y="4420350"/>
              <a:ext cx="83425" cy="227150"/>
            </a:xfrm>
            <a:custGeom>
              <a:avLst/>
              <a:gdLst/>
              <a:ahLst/>
              <a:cxnLst/>
              <a:rect l="l" t="t" r="r" b="b"/>
              <a:pathLst>
                <a:path w="3337" h="9086" extrusionOk="0">
                  <a:moveTo>
                    <a:pt x="1777" y="0"/>
                  </a:moveTo>
                  <a:cubicBezTo>
                    <a:pt x="1287" y="0"/>
                    <a:pt x="819" y="311"/>
                    <a:pt x="543" y="708"/>
                  </a:cubicBezTo>
                  <a:cubicBezTo>
                    <a:pt x="217" y="1169"/>
                    <a:pt x="95" y="1725"/>
                    <a:pt x="0" y="2295"/>
                  </a:cubicBezTo>
                  <a:lnTo>
                    <a:pt x="1438" y="4559"/>
                  </a:lnTo>
                  <a:cubicBezTo>
                    <a:pt x="1831" y="5916"/>
                    <a:pt x="1018" y="7516"/>
                    <a:pt x="1750" y="8723"/>
                  </a:cubicBezTo>
                  <a:cubicBezTo>
                    <a:pt x="1859" y="8911"/>
                    <a:pt x="2085" y="9086"/>
                    <a:pt x="2283" y="9086"/>
                  </a:cubicBezTo>
                  <a:cubicBezTo>
                    <a:pt x="2355" y="9086"/>
                    <a:pt x="2424" y="9062"/>
                    <a:pt x="2482" y="9008"/>
                  </a:cubicBezTo>
                  <a:cubicBezTo>
                    <a:pt x="2550" y="8940"/>
                    <a:pt x="2591" y="8845"/>
                    <a:pt x="2604" y="8764"/>
                  </a:cubicBezTo>
                  <a:cubicBezTo>
                    <a:pt x="2971" y="7584"/>
                    <a:pt x="2564" y="6322"/>
                    <a:pt x="2672" y="5088"/>
                  </a:cubicBezTo>
                  <a:cubicBezTo>
                    <a:pt x="2740" y="4370"/>
                    <a:pt x="2998" y="3664"/>
                    <a:pt x="3147" y="2946"/>
                  </a:cubicBezTo>
                  <a:cubicBezTo>
                    <a:pt x="3296" y="2227"/>
                    <a:pt x="3337" y="1440"/>
                    <a:pt x="2984" y="803"/>
                  </a:cubicBezTo>
                  <a:cubicBezTo>
                    <a:pt x="2781" y="396"/>
                    <a:pt x="2401" y="111"/>
                    <a:pt x="1967" y="16"/>
                  </a:cubicBezTo>
                  <a:cubicBezTo>
                    <a:pt x="1903" y="5"/>
                    <a:pt x="1840" y="0"/>
                    <a:pt x="1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07"/>
            <p:cNvSpPr/>
            <p:nvPr/>
          </p:nvSpPr>
          <p:spPr>
            <a:xfrm>
              <a:off x="3021125" y="4424375"/>
              <a:ext cx="132250" cy="188425"/>
            </a:xfrm>
            <a:custGeom>
              <a:avLst/>
              <a:gdLst/>
              <a:ahLst/>
              <a:cxnLst/>
              <a:rect l="l" t="t" r="r" b="b"/>
              <a:pathLst>
                <a:path w="5290" h="7537" extrusionOk="0">
                  <a:moveTo>
                    <a:pt x="2213" y="0"/>
                  </a:moveTo>
                  <a:cubicBezTo>
                    <a:pt x="1966" y="0"/>
                    <a:pt x="1721" y="48"/>
                    <a:pt x="1492" y="154"/>
                  </a:cubicBezTo>
                  <a:cubicBezTo>
                    <a:pt x="719" y="506"/>
                    <a:pt x="326" y="1347"/>
                    <a:pt x="0" y="2134"/>
                  </a:cubicBezTo>
                  <a:lnTo>
                    <a:pt x="624" y="1361"/>
                  </a:lnTo>
                  <a:cubicBezTo>
                    <a:pt x="762" y="1199"/>
                    <a:pt x="962" y="1128"/>
                    <a:pt x="1170" y="1128"/>
                  </a:cubicBezTo>
                  <a:cubicBezTo>
                    <a:pt x="1453" y="1128"/>
                    <a:pt x="1752" y="1258"/>
                    <a:pt x="1940" y="1469"/>
                  </a:cubicBezTo>
                  <a:cubicBezTo>
                    <a:pt x="2279" y="1849"/>
                    <a:pt x="2346" y="2378"/>
                    <a:pt x="2387" y="2879"/>
                  </a:cubicBezTo>
                  <a:cubicBezTo>
                    <a:pt x="2455" y="3897"/>
                    <a:pt x="2414" y="4927"/>
                    <a:pt x="2577" y="5931"/>
                  </a:cubicBezTo>
                  <a:cubicBezTo>
                    <a:pt x="2618" y="6338"/>
                    <a:pt x="2740" y="6717"/>
                    <a:pt x="2957" y="7043"/>
                  </a:cubicBezTo>
                  <a:cubicBezTo>
                    <a:pt x="3167" y="7352"/>
                    <a:pt x="3511" y="7537"/>
                    <a:pt x="3868" y="7537"/>
                  </a:cubicBezTo>
                  <a:cubicBezTo>
                    <a:pt x="3903" y="7537"/>
                    <a:pt x="3939" y="7535"/>
                    <a:pt x="3974" y="7531"/>
                  </a:cubicBezTo>
                  <a:cubicBezTo>
                    <a:pt x="4489" y="7450"/>
                    <a:pt x="4815" y="6934"/>
                    <a:pt x="4964" y="6433"/>
                  </a:cubicBezTo>
                  <a:cubicBezTo>
                    <a:pt x="5289" y="5416"/>
                    <a:pt x="5222" y="4331"/>
                    <a:pt x="5018" y="3286"/>
                  </a:cubicBezTo>
                  <a:cubicBezTo>
                    <a:pt x="4855" y="2391"/>
                    <a:pt x="4571" y="1483"/>
                    <a:pt x="3960" y="818"/>
                  </a:cubicBezTo>
                  <a:cubicBezTo>
                    <a:pt x="3519" y="328"/>
                    <a:pt x="2858" y="0"/>
                    <a:pt x="2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07"/>
            <p:cNvSpPr/>
            <p:nvPr/>
          </p:nvSpPr>
          <p:spPr>
            <a:xfrm>
              <a:off x="3079775" y="4427850"/>
              <a:ext cx="43750" cy="159750"/>
            </a:xfrm>
            <a:custGeom>
              <a:avLst/>
              <a:gdLst/>
              <a:ahLst/>
              <a:cxnLst/>
              <a:rect l="l" t="t" r="r" b="b"/>
              <a:pathLst>
                <a:path w="1750" h="6390" extrusionOk="0">
                  <a:moveTo>
                    <a:pt x="123" y="1"/>
                  </a:moveTo>
                  <a:cubicBezTo>
                    <a:pt x="0" y="1"/>
                    <a:pt x="0" y="191"/>
                    <a:pt x="123" y="191"/>
                  </a:cubicBezTo>
                  <a:cubicBezTo>
                    <a:pt x="706" y="191"/>
                    <a:pt x="1113" y="720"/>
                    <a:pt x="1302" y="1222"/>
                  </a:cubicBezTo>
                  <a:cubicBezTo>
                    <a:pt x="1465" y="1764"/>
                    <a:pt x="1533" y="2334"/>
                    <a:pt x="1479" y="2903"/>
                  </a:cubicBezTo>
                  <a:cubicBezTo>
                    <a:pt x="1411" y="4042"/>
                    <a:pt x="1140" y="5195"/>
                    <a:pt x="1465" y="6321"/>
                  </a:cubicBezTo>
                  <a:cubicBezTo>
                    <a:pt x="1476" y="6369"/>
                    <a:pt x="1512" y="6390"/>
                    <a:pt x="1549" y="6390"/>
                  </a:cubicBezTo>
                  <a:cubicBezTo>
                    <a:pt x="1606" y="6390"/>
                    <a:pt x="1666" y="6341"/>
                    <a:pt x="1641" y="6267"/>
                  </a:cubicBezTo>
                  <a:cubicBezTo>
                    <a:pt x="1370" y="5317"/>
                    <a:pt x="1547" y="4314"/>
                    <a:pt x="1628" y="3351"/>
                  </a:cubicBezTo>
                  <a:cubicBezTo>
                    <a:pt x="1723" y="2456"/>
                    <a:pt x="1750" y="1439"/>
                    <a:pt x="1221" y="665"/>
                  </a:cubicBezTo>
                  <a:cubicBezTo>
                    <a:pt x="991" y="272"/>
                    <a:pt x="584" y="28"/>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07"/>
            <p:cNvSpPr/>
            <p:nvPr/>
          </p:nvSpPr>
          <p:spPr>
            <a:xfrm>
              <a:off x="3098700" y="4535275"/>
              <a:ext cx="20550" cy="35400"/>
            </a:xfrm>
            <a:custGeom>
              <a:avLst/>
              <a:gdLst/>
              <a:ahLst/>
              <a:cxnLst/>
              <a:rect l="l" t="t" r="r" b="b"/>
              <a:pathLst>
                <a:path w="822" h="1416" extrusionOk="0">
                  <a:moveTo>
                    <a:pt x="693" y="1"/>
                  </a:moveTo>
                  <a:cubicBezTo>
                    <a:pt x="662" y="1"/>
                    <a:pt x="631" y="17"/>
                    <a:pt x="613" y="57"/>
                  </a:cubicBezTo>
                  <a:cubicBezTo>
                    <a:pt x="328" y="423"/>
                    <a:pt x="139" y="844"/>
                    <a:pt x="17" y="1305"/>
                  </a:cubicBezTo>
                  <a:cubicBezTo>
                    <a:pt x="0" y="1370"/>
                    <a:pt x="57" y="1415"/>
                    <a:pt x="114" y="1415"/>
                  </a:cubicBezTo>
                  <a:cubicBezTo>
                    <a:pt x="152" y="1415"/>
                    <a:pt x="190" y="1395"/>
                    <a:pt x="206" y="1346"/>
                  </a:cubicBezTo>
                  <a:cubicBezTo>
                    <a:pt x="315" y="912"/>
                    <a:pt x="518" y="505"/>
                    <a:pt x="776" y="152"/>
                  </a:cubicBezTo>
                  <a:cubicBezTo>
                    <a:pt x="822" y="70"/>
                    <a:pt x="757" y="1"/>
                    <a:pt x="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07"/>
            <p:cNvSpPr/>
            <p:nvPr/>
          </p:nvSpPr>
          <p:spPr>
            <a:xfrm>
              <a:off x="3095375" y="4501475"/>
              <a:ext cx="25600" cy="31275"/>
            </a:xfrm>
            <a:custGeom>
              <a:avLst/>
              <a:gdLst/>
              <a:ahLst/>
              <a:cxnLst/>
              <a:rect l="l" t="t" r="r" b="b"/>
              <a:pathLst>
                <a:path w="1024" h="1251" extrusionOk="0">
                  <a:moveTo>
                    <a:pt x="879" y="1"/>
                  </a:moveTo>
                  <a:cubicBezTo>
                    <a:pt x="857" y="1"/>
                    <a:pt x="835" y="8"/>
                    <a:pt x="814" y="26"/>
                  </a:cubicBezTo>
                  <a:cubicBezTo>
                    <a:pt x="461" y="324"/>
                    <a:pt x="190" y="704"/>
                    <a:pt x="14" y="1138"/>
                  </a:cubicBezTo>
                  <a:cubicBezTo>
                    <a:pt x="0" y="1179"/>
                    <a:pt x="27" y="1233"/>
                    <a:pt x="82" y="1247"/>
                  </a:cubicBezTo>
                  <a:cubicBezTo>
                    <a:pt x="89" y="1249"/>
                    <a:pt x="96" y="1250"/>
                    <a:pt x="104" y="1250"/>
                  </a:cubicBezTo>
                  <a:cubicBezTo>
                    <a:pt x="140" y="1250"/>
                    <a:pt x="179" y="1224"/>
                    <a:pt x="190" y="1179"/>
                  </a:cubicBezTo>
                  <a:cubicBezTo>
                    <a:pt x="367" y="785"/>
                    <a:pt x="624" y="433"/>
                    <a:pt x="950" y="162"/>
                  </a:cubicBezTo>
                  <a:cubicBezTo>
                    <a:pt x="1024" y="98"/>
                    <a:pt x="957" y="1"/>
                    <a:pt x="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07"/>
            <p:cNvSpPr/>
            <p:nvPr/>
          </p:nvSpPr>
          <p:spPr>
            <a:xfrm>
              <a:off x="3095375" y="4468125"/>
              <a:ext cx="23425" cy="24525"/>
            </a:xfrm>
            <a:custGeom>
              <a:avLst/>
              <a:gdLst/>
              <a:ahLst/>
              <a:cxnLst/>
              <a:rect l="l" t="t" r="r" b="b"/>
              <a:pathLst>
                <a:path w="937" h="981" extrusionOk="0">
                  <a:moveTo>
                    <a:pt x="828" y="0"/>
                  </a:moveTo>
                  <a:cubicBezTo>
                    <a:pt x="804" y="0"/>
                    <a:pt x="780" y="11"/>
                    <a:pt x="760" y="31"/>
                  </a:cubicBezTo>
                  <a:cubicBezTo>
                    <a:pt x="475" y="261"/>
                    <a:pt x="231" y="533"/>
                    <a:pt x="27" y="845"/>
                  </a:cubicBezTo>
                  <a:cubicBezTo>
                    <a:pt x="0" y="885"/>
                    <a:pt x="14" y="940"/>
                    <a:pt x="55" y="967"/>
                  </a:cubicBezTo>
                  <a:cubicBezTo>
                    <a:pt x="69" y="976"/>
                    <a:pt x="87" y="981"/>
                    <a:pt x="105" y="981"/>
                  </a:cubicBezTo>
                  <a:cubicBezTo>
                    <a:pt x="138" y="981"/>
                    <a:pt x="173" y="966"/>
                    <a:pt x="190" y="940"/>
                  </a:cubicBezTo>
                  <a:cubicBezTo>
                    <a:pt x="380" y="641"/>
                    <a:pt x="624" y="384"/>
                    <a:pt x="895" y="167"/>
                  </a:cubicBezTo>
                  <a:cubicBezTo>
                    <a:pt x="936" y="126"/>
                    <a:pt x="936" y="58"/>
                    <a:pt x="895" y="31"/>
                  </a:cubicBezTo>
                  <a:cubicBezTo>
                    <a:pt x="875" y="11"/>
                    <a:pt x="85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07"/>
            <p:cNvSpPr/>
            <p:nvPr/>
          </p:nvSpPr>
          <p:spPr>
            <a:xfrm>
              <a:off x="3113450" y="4556300"/>
              <a:ext cx="16875" cy="16700"/>
            </a:xfrm>
            <a:custGeom>
              <a:avLst/>
              <a:gdLst/>
              <a:ahLst/>
              <a:cxnLst/>
              <a:rect l="l" t="t" r="r" b="b"/>
              <a:pathLst>
                <a:path w="675" h="668" extrusionOk="0">
                  <a:moveTo>
                    <a:pt x="134" y="0"/>
                  </a:moveTo>
                  <a:cubicBezTo>
                    <a:pt x="51" y="0"/>
                    <a:pt x="1" y="123"/>
                    <a:pt x="91" y="179"/>
                  </a:cubicBezTo>
                  <a:lnTo>
                    <a:pt x="105" y="193"/>
                  </a:lnTo>
                  <a:cubicBezTo>
                    <a:pt x="132" y="206"/>
                    <a:pt x="145" y="220"/>
                    <a:pt x="172" y="233"/>
                  </a:cubicBezTo>
                  <a:lnTo>
                    <a:pt x="200" y="247"/>
                  </a:lnTo>
                  <a:lnTo>
                    <a:pt x="213" y="261"/>
                  </a:lnTo>
                  <a:cubicBezTo>
                    <a:pt x="254" y="288"/>
                    <a:pt x="294" y="328"/>
                    <a:pt x="335" y="369"/>
                  </a:cubicBezTo>
                  <a:cubicBezTo>
                    <a:pt x="349" y="383"/>
                    <a:pt x="362" y="410"/>
                    <a:pt x="389" y="423"/>
                  </a:cubicBezTo>
                  <a:lnTo>
                    <a:pt x="389" y="437"/>
                  </a:lnTo>
                  <a:lnTo>
                    <a:pt x="417" y="478"/>
                  </a:lnTo>
                  <a:cubicBezTo>
                    <a:pt x="444" y="518"/>
                    <a:pt x="471" y="573"/>
                    <a:pt x="484" y="613"/>
                  </a:cubicBezTo>
                  <a:cubicBezTo>
                    <a:pt x="502" y="649"/>
                    <a:pt x="539" y="667"/>
                    <a:pt x="573" y="667"/>
                  </a:cubicBezTo>
                  <a:cubicBezTo>
                    <a:pt x="590" y="667"/>
                    <a:pt x="606" y="663"/>
                    <a:pt x="620" y="654"/>
                  </a:cubicBezTo>
                  <a:cubicBezTo>
                    <a:pt x="661" y="627"/>
                    <a:pt x="674" y="559"/>
                    <a:pt x="661" y="518"/>
                  </a:cubicBezTo>
                  <a:cubicBezTo>
                    <a:pt x="566" y="301"/>
                    <a:pt x="403" y="125"/>
                    <a:pt x="186" y="16"/>
                  </a:cubicBezTo>
                  <a:cubicBezTo>
                    <a:pt x="168" y="5"/>
                    <a:pt x="150" y="0"/>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07"/>
            <p:cNvSpPr/>
            <p:nvPr/>
          </p:nvSpPr>
          <p:spPr>
            <a:xfrm>
              <a:off x="3020450" y="4387150"/>
              <a:ext cx="165125" cy="161900"/>
            </a:xfrm>
            <a:custGeom>
              <a:avLst/>
              <a:gdLst/>
              <a:ahLst/>
              <a:cxnLst/>
              <a:rect l="l" t="t" r="r" b="b"/>
              <a:pathLst>
                <a:path w="6605" h="6476" extrusionOk="0">
                  <a:moveTo>
                    <a:pt x="2873" y="1"/>
                  </a:moveTo>
                  <a:cubicBezTo>
                    <a:pt x="2180" y="1"/>
                    <a:pt x="1508" y="372"/>
                    <a:pt x="1044" y="897"/>
                  </a:cubicBezTo>
                  <a:cubicBezTo>
                    <a:pt x="529" y="1480"/>
                    <a:pt x="231" y="2212"/>
                    <a:pt x="0" y="2958"/>
                  </a:cubicBezTo>
                  <a:lnTo>
                    <a:pt x="448" y="3053"/>
                  </a:lnTo>
                  <a:cubicBezTo>
                    <a:pt x="502" y="2551"/>
                    <a:pt x="1017" y="2171"/>
                    <a:pt x="1519" y="2131"/>
                  </a:cubicBezTo>
                  <a:cubicBezTo>
                    <a:pt x="1537" y="2130"/>
                    <a:pt x="1554" y="2130"/>
                    <a:pt x="1572" y="2130"/>
                  </a:cubicBezTo>
                  <a:cubicBezTo>
                    <a:pt x="2081" y="2130"/>
                    <a:pt x="2562" y="2319"/>
                    <a:pt x="2916" y="2673"/>
                  </a:cubicBezTo>
                  <a:cubicBezTo>
                    <a:pt x="3282" y="3039"/>
                    <a:pt x="3594" y="3446"/>
                    <a:pt x="3852" y="3894"/>
                  </a:cubicBezTo>
                  <a:lnTo>
                    <a:pt x="5018" y="5765"/>
                  </a:lnTo>
                  <a:cubicBezTo>
                    <a:pt x="5234" y="6109"/>
                    <a:pt x="5522" y="6476"/>
                    <a:pt x="5903" y="6476"/>
                  </a:cubicBezTo>
                  <a:cubicBezTo>
                    <a:pt x="5929" y="6476"/>
                    <a:pt x="5955" y="6474"/>
                    <a:pt x="5981" y="6471"/>
                  </a:cubicBezTo>
                  <a:cubicBezTo>
                    <a:pt x="6252" y="6416"/>
                    <a:pt x="6456" y="6213"/>
                    <a:pt x="6537" y="5942"/>
                  </a:cubicBezTo>
                  <a:cubicBezTo>
                    <a:pt x="6605" y="5684"/>
                    <a:pt x="6605" y="5413"/>
                    <a:pt x="6564" y="5155"/>
                  </a:cubicBezTo>
                  <a:cubicBezTo>
                    <a:pt x="6388" y="3799"/>
                    <a:pt x="5872" y="2510"/>
                    <a:pt x="5059" y="1412"/>
                  </a:cubicBezTo>
                  <a:cubicBezTo>
                    <a:pt x="4571" y="747"/>
                    <a:pt x="3920" y="124"/>
                    <a:pt x="3106" y="15"/>
                  </a:cubicBezTo>
                  <a:cubicBezTo>
                    <a:pt x="3028" y="6"/>
                    <a:pt x="2951"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07"/>
            <p:cNvSpPr/>
            <p:nvPr/>
          </p:nvSpPr>
          <p:spPr>
            <a:xfrm>
              <a:off x="3021850" y="4404800"/>
              <a:ext cx="145550" cy="102475"/>
            </a:xfrm>
            <a:custGeom>
              <a:avLst/>
              <a:gdLst/>
              <a:ahLst/>
              <a:cxnLst/>
              <a:rect l="l" t="t" r="r" b="b"/>
              <a:pathLst>
                <a:path w="5822" h="4099" extrusionOk="0">
                  <a:moveTo>
                    <a:pt x="2684" y="1"/>
                  </a:moveTo>
                  <a:cubicBezTo>
                    <a:pt x="2087" y="14"/>
                    <a:pt x="1517" y="231"/>
                    <a:pt x="1070" y="611"/>
                  </a:cubicBezTo>
                  <a:cubicBezTo>
                    <a:pt x="582" y="991"/>
                    <a:pt x="215" y="1506"/>
                    <a:pt x="26" y="2089"/>
                  </a:cubicBezTo>
                  <a:cubicBezTo>
                    <a:pt x="1" y="2163"/>
                    <a:pt x="56" y="2212"/>
                    <a:pt x="112" y="2212"/>
                  </a:cubicBezTo>
                  <a:cubicBezTo>
                    <a:pt x="149" y="2212"/>
                    <a:pt x="186" y="2192"/>
                    <a:pt x="202" y="2144"/>
                  </a:cubicBezTo>
                  <a:cubicBezTo>
                    <a:pt x="527" y="1154"/>
                    <a:pt x="1504" y="204"/>
                    <a:pt x="2602" y="191"/>
                  </a:cubicBezTo>
                  <a:cubicBezTo>
                    <a:pt x="2609" y="191"/>
                    <a:pt x="2616" y="190"/>
                    <a:pt x="2622" y="190"/>
                  </a:cubicBezTo>
                  <a:cubicBezTo>
                    <a:pt x="3763" y="190"/>
                    <a:pt x="4449" y="1335"/>
                    <a:pt x="4826" y="2266"/>
                  </a:cubicBezTo>
                  <a:cubicBezTo>
                    <a:pt x="5071" y="2862"/>
                    <a:pt x="5274" y="3486"/>
                    <a:pt x="5613" y="4042"/>
                  </a:cubicBezTo>
                  <a:cubicBezTo>
                    <a:pt x="5631" y="4082"/>
                    <a:pt x="5662" y="4099"/>
                    <a:pt x="5693" y="4099"/>
                  </a:cubicBezTo>
                  <a:cubicBezTo>
                    <a:pt x="5757" y="4099"/>
                    <a:pt x="5821" y="4029"/>
                    <a:pt x="5776" y="3947"/>
                  </a:cubicBezTo>
                  <a:cubicBezTo>
                    <a:pt x="5138" y="2889"/>
                    <a:pt x="4976" y="1560"/>
                    <a:pt x="4067" y="665"/>
                  </a:cubicBezTo>
                  <a:cubicBezTo>
                    <a:pt x="3701" y="272"/>
                    <a:pt x="3213" y="41"/>
                    <a:pt x="2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07"/>
            <p:cNvSpPr/>
            <p:nvPr/>
          </p:nvSpPr>
          <p:spPr>
            <a:xfrm>
              <a:off x="3125675" y="4428900"/>
              <a:ext cx="10400" cy="43875"/>
            </a:xfrm>
            <a:custGeom>
              <a:avLst/>
              <a:gdLst/>
              <a:ahLst/>
              <a:cxnLst/>
              <a:rect l="l" t="t" r="r" b="b"/>
              <a:pathLst>
                <a:path w="416" h="1755" extrusionOk="0">
                  <a:moveTo>
                    <a:pt x="137" y="0"/>
                  </a:moveTo>
                  <a:cubicBezTo>
                    <a:pt x="66" y="0"/>
                    <a:pt x="0" y="89"/>
                    <a:pt x="63" y="162"/>
                  </a:cubicBezTo>
                  <a:cubicBezTo>
                    <a:pt x="185" y="366"/>
                    <a:pt x="226" y="610"/>
                    <a:pt x="158" y="827"/>
                  </a:cubicBezTo>
                  <a:cubicBezTo>
                    <a:pt x="77" y="1098"/>
                    <a:pt x="36" y="1383"/>
                    <a:pt x="36" y="1668"/>
                  </a:cubicBezTo>
                  <a:cubicBezTo>
                    <a:pt x="43" y="1724"/>
                    <a:pt x="97" y="1754"/>
                    <a:pt x="145" y="1754"/>
                  </a:cubicBezTo>
                  <a:cubicBezTo>
                    <a:pt x="191" y="1754"/>
                    <a:pt x="232" y="1727"/>
                    <a:pt x="226" y="1668"/>
                  </a:cubicBezTo>
                  <a:cubicBezTo>
                    <a:pt x="199" y="1356"/>
                    <a:pt x="321" y="1057"/>
                    <a:pt x="362" y="759"/>
                  </a:cubicBezTo>
                  <a:cubicBezTo>
                    <a:pt x="416" y="501"/>
                    <a:pt x="348" y="244"/>
                    <a:pt x="199" y="27"/>
                  </a:cubicBezTo>
                  <a:cubicBezTo>
                    <a:pt x="180" y="8"/>
                    <a:pt x="158"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07"/>
            <p:cNvSpPr/>
            <p:nvPr/>
          </p:nvSpPr>
          <p:spPr>
            <a:xfrm>
              <a:off x="3104000" y="4410100"/>
              <a:ext cx="13425" cy="36825"/>
            </a:xfrm>
            <a:custGeom>
              <a:avLst/>
              <a:gdLst/>
              <a:ahLst/>
              <a:cxnLst/>
              <a:rect l="l" t="t" r="r" b="b"/>
              <a:pathLst>
                <a:path w="537" h="1473" extrusionOk="0">
                  <a:moveTo>
                    <a:pt x="134" y="1"/>
                  </a:moveTo>
                  <a:cubicBezTo>
                    <a:pt x="64" y="1"/>
                    <a:pt x="0" y="96"/>
                    <a:pt x="62" y="168"/>
                  </a:cubicBezTo>
                  <a:cubicBezTo>
                    <a:pt x="198" y="318"/>
                    <a:pt x="171" y="548"/>
                    <a:pt x="144" y="738"/>
                  </a:cubicBezTo>
                  <a:cubicBezTo>
                    <a:pt x="89" y="955"/>
                    <a:pt x="89" y="1186"/>
                    <a:pt x="144" y="1403"/>
                  </a:cubicBezTo>
                  <a:cubicBezTo>
                    <a:pt x="160" y="1452"/>
                    <a:pt x="198" y="1472"/>
                    <a:pt x="236" y="1472"/>
                  </a:cubicBezTo>
                  <a:cubicBezTo>
                    <a:pt x="293" y="1472"/>
                    <a:pt x="350" y="1427"/>
                    <a:pt x="333" y="1362"/>
                  </a:cubicBezTo>
                  <a:cubicBezTo>
                    <a:pt x="198" y="928"/>
                    <a:pt x="537" y="413"/>
                    <a:pt x="198" y="33"/>
                  </a:cubicBezTo>
                  <a:cubicBezTo>
                    <a:pt x="178" y="10"/>
                    <a:pt x="156"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07"/>
            <p:cNvSpPr/>
            <p:nvPr/>
          </p:nvSpPr>
          <p:spPr>
            <a:xfrm>
              <a:off x="3118075" y="4416925"/>
              <a:ext cx="20500" cy="8325"/>
            </a:xfrm>
            <a:custGeom>
              <a:avLst/>
              <a:gdLst/>
              <a:ahLst/>
              <a:cxnLst/>
              <a:rect l="l" t="t" r="r" b="b"/>
              <a:pathLst>
                <a:path w="820" h="333" extrusionOk="0">
                  <a:moveTo>
                    <a:pt x="109" y="1"/>
                  </a:moveTo>
                  <a:cubicBezTo>
                    <a:pt x="65" y="1"/>
                    <a:pt x="26" y="27"/>
                    <a:pt x="15" y="72"/>
                  </a:cubicBezTo>
                  <a:cubicBezTo>
                    <a:pt x="1" y="126"/>
                    <a:pt x="28" y="167"/>
                    <a:pt x="82" y="180"/>
                  </a:cubicBezTo>
                  <a:lnTo>
                    <a:pt x="652" y="329"/>
                  </a:lnTo>
                  <a:cubicBezTo>
                    <a:pt x="661" y="331"/>
                    <a:pt x="669" y="332"/>
                    <a:pt x="677" y="332"/>
                  </a:cubicBezTo>
                  <a:cubicBezTo>
                    <a:pt x="781" y="332"/>
                    <a:pt x="820" y="177"/>
                    <a:pt x="706" y="140"/>
                  </a:cubicBezTo>
                  <a:lnTo>
                    <a:pt x="137" y="4"/>
                  </a:lnTo>
                  <a:cubicBezTo>
                    <a:pt x="127" y="2"/>
                    <a:pt x="118"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07"/>
            <p:cNvSpPr/>
            <p:nvPr/>
          </p:nvSpPr>
          <p:spPr>
            <a:xfrm>
              <a:off x="3140800" y="4451550"/>
              <a:ext cx="20375" cy="9575"/>
            </a:xfrm>
            <a:custGeom>
              <a:avLst/>
              <a:gdLst/>
              <a:ahLst/>
              <a:cxnLst/>
              <a:rect l="l" t="t" r="r" b="b"/>
              <a:pathLst>
                <a:path w="815" h="383" extrusionOk="0">
                  <a:moveTo>
                    <a:pt x="79" y="0"/>
                  </a:moveTo>
                  <a:cubicBezTo>
                    <a:pt x="33" y="0"/>
                    <a:pt x="1" y="47"/>
                    <a:pt x="1" y="84"/>
                  </a:cubicBezTo>
                  <a:cubicBezTo>
                    <a:pt x="1" y="138"/>
                    <a:pt x="41" y="179"/>
                    <a:pt x="96" y="179"/>
                  </a:cubicBezTo>
                  <a:lnTo>
                    <a:pt x="163" y="192"/>
                  </a:lnTo>
                  <a:lnTo>
                    <a:pt x="231" y="206"/>
                  </a:lnTo>
                  <a:cubicBezTo>
                    <a:pt x="380" y="233"/>
                    <a:pt x="530" y="301"/>
                    <a:pt x="665" y="368"/>
                  </a:cubicBezTo>
                  <a:cubicBezTo>
                    <a:pt x="680" y="378"/>
                    <a:pt x="696" y="383"/>
                    <a:pt x="712" y="383"/>
                  </a:cubicBezTo>
                  <a:cubicBezTo>
                    <a:pt x="741" y="383"/>
                    <a:pt x="770" y="368"/>
                    <a:pt x="787" y="341"/>
                  </a:cubicBezTo>
                  <a:cubicBezTo>
                    <a:pt x="814" y="287"/>
                    <a:pt x="801" y="233"/>
                    <a:pt x="760" y="206"/>
                  </a:cubicBezTo>
                  <a:cubicBezTo>
                    <a:pt x="557" y="97"/>
                    <a:pt x="326" y="29"/>
                    <a:pt x="96" y="2"/>
                  </a:cubicBezTo>
                  <a:cubicBezTo>
                    <a:pt x="90" y="1"/>
                    <a:pt x="84"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07"/>
            <p:cNvSpPr/>
            <p:nvPr/>
          </p:nvSpPr>
          <p:spPr>
            <a:xfrm>
              <a:off x="3089050" y="4399050"/>
              <a:ext cx="20925" cy="11550"/>
            </a:xfrm>
            <a:custGeom>
              <a:avLst/>
              <a:gdLst/>
              <a:ahLst/>
              <a:cxnLst/>
              <a:rect l="l" t="t" r="r" b="b"/>
              <a:pathLst>
                <a:path w="837" h="462" extrusionOk="0">
                  <a:moveTo>
                    <a:pt x="742" y="0"/>
                  </a:moveTo>
                  <a:cubicBezTo>
                    <a:pt x="484" y="27"/>
                    <a:pt x="253" y="136"/>
                    <a:pt x="63" y="312"/>
                  </a:cubicBezTo>
                  <a:cubicBezTo>
                    <a:pt x="1" y="375"/>
                    <a:pt x="58" y="461"/>
                    <a:pt x="131" y="461"/>
                  </a:cubicBezTo>
                  <a:cubicBezTo>
                    <a:pt x="153" y="461"/>
                    <a:pt x="177" y="453"/>
                    <a:pt x="199" y="434"/>
                  </a:cubicBezTo>
                  <a:lnTo>
                    <a:pt x="213" y="421"/>
                  </a:lnTo>
                  <a:lnTo>
                    <a:pt x="267" y="366"/>
                  </a:lnTo>
                  <a:cubicBezTo>
                    <a:pt x="280" y="353"/>
                    <a:pt x="308" y="339"/>
                    <a:pt x="321" y="326"/>
                  </a:cubicBezTo>
                  <a:cubicBezTo>
                    <a:pt x="362" y="299"/>
                    <a:pt x="416" y="271"/>
                    <a:pt x="470" y="244"/>
                  </a:cubicBezTo>
                  <a:lnTo>
                    <a:pt x="484" y="244"/>
                  </a:lnTo>
                  <a:lnTo>
                    <a:pt x="525" y="231"/>
                  </a:lnTo>
                  <a:cubicBezTo>
                    <a:pt x="538" y="217"/>
                    <a:pt x="565" y="217"/>
                    <a:pt x="592" y="204"/>
                  </a:cubicBezTo>
                  <a:lnTo>
                    <a:pt x="674" y="190"/>
                  </a:lnTo>
                  <a:lnTo>
                    <a:pt x="742" y="190"/>
                  </a:lnTo>
                  <a:cubicBezTo>
                    <a:pt x="796" y="190"/>
                    <a:pt x="836" y="149"/>
                    <a:pt x="836" y="95"/>
                  </a:cubicBezTo>
                  <a:cubicBezTo>
                    <a:pt x="836" y="41"/>
                    <a:pt x="796"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07"/>
            <p:cNvSpPr/>
            <p:nvPr/>
          </p:nvSpPr>
          <p:spPr>
            <a:xfrm>
              <a:off x="2999425" y="4252575"/>
              <a:ext cx="66475" cy="85800"/>
            </a:xfrm>
            <a:custGeom>
              <a:avLst/>
              <a:gdLst/>
              <a:ahLst/>
              <a:cxnLst/>
              <a:rect l="l" t="t" r="r" b="b"/>
              <a:pathLst>
                <a:path w="2659" h="3432" extrusionOk="0">
                  <a:moveTo>
                    <a:pt x="2658" y="0"/>
                  </a:moveTo>
                  <a:lnTo>
                    <a:pt x="2658" y="0"/>
                  </a:lnTo>
                  <a:cubicBezTo>
                    <a:pt x="1207" y="421"/>
                    <a:pt x="149" y="1682"/>
                    <a:pt x="0" y="3188"/>
                  </a:cubicBezTo>
                  <a:lnTo>
                    <a:pt x="68" y="3432"/>
                  </a:lnTo>
                  <a:cubicBezTo>
                    <a:pt x="1194" y="2523"/>
                    <a:pt x="2089" y="1343"/>
                    <a:pt x="26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07"/>
            <p:cNvSpPr/>
            <p:nvPr/>
          </p:nvSpPr>
          <p:spPr>
            <a:xfrm>
              <a:off x="2973325" y="4218000"/>
              <a:ext cx="40350" cy="118675"/>
            </a:xfrm>
            <a:custGeom>
              <a:avLst/>
              <a:gdLst/>
              <a:ahLst/>
              <a:cxnLst/>
              <a:rect l="l" t="t" r="r" b="b"/>
              <a:pathLst>
                <a:path w="1614" h="4747" extrusionOk="0">
                  <a:moveTo>
                    <a:pt x="1519" y="0"/>
                  </a:moveTo>
                  <a:lnTo>
                    <a:pt x="1519" y="0"/>
                  </a:lnTo>
                  <a:cubicBezTo>
                    <a:pt x="353" y="1289"/>
                    <a:pt x="0" y="3106"/>
                    <a:pt x="583" y="4747"/>
                  </a:cubicBezTo>
                  <a:lnTo>
                    <a:pt x="1004" y="4557"/>
                  </a:lnTo>
                  <a:cubicBezTo>
                    <a:pt x="1451" y="3079"/>
                    <a:pt x="1614" y="1533"/>
                    <a:pt x="1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07"/>
            <p:cNvSpPr/>
            <p:nvPr/>
          </p:nvSpPr>
          <p:spPr>
            <a:xfrm>
              <a:off x="2962475" y="4265450"/>
              <a:ext cx="41375" cy="69200"/>
            </a:xfrm>
            <a:custGeom>
              <a:avLst/>
              <a:gdLst/>
              <a:ahLst/>
              <a:cxnLst/>
              <a:rect l="l" t="t" r="r" b="b"/>
              <a:pathLst>
                <a:path w="1655" h="2768" extrusionOk="0">
                  <a:moveTo>
                    <a:pt x="258" y="1"/>
                  </a:moveTo>
                  <a:cubicBezTo>
                    <a:pt x="0" y="909"/>
                    <a:pt x="285" y="1886"/>
                    <a:pt x="1004" y="2510"/>
                  </a:cubicBezTo>
                  <a:lnTo>
                    <a:pt x="1655" y="2767"/>
                  </a:lnTo>
                  <a:cubicBezTo>
                    <a:pt x="1533" y="1710"/>
                    <a:pt x="1044" y="720"/>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07"/>
            <p:cNvSpPr/>
            <p:nvPr/>
          </p:nvSpPr>
          <p:spPr>
            <a:xfrm>
              <a:off x="2989925" y="4255975"/>
              <a:ext cx="38350" cy="82075"/>
            </a:xfrm>
            <a:custGeom>
              <a:avLst/>
              <a:gdLst/>
              <a:ahLst/>
              <a:cxnLst/>
              <a:rect l="l" t="t" r="r" b="b"/>
              <a:pathLst>
                <a:path w="1534" h="3283" extrusionOk="0">
                  <a:moveTo>
                    <a:pt x="1397" y="0"/>
                  </a:moveTo>
                  <a:lnTo>
                    <a:pt x="1397" y="0"/>
                  </a:lnTo>
                  <a:cubicBezTo>
                    <a:pt x="462" y="827"/>
                    <a:pt x="1" y="2048"/>
                    <a:pt x="136" y="3282"/>
                  </a:cubicBezTo>
                  <a:lnTo>
                    <a:pt x="597" y="3079"/>
                  </a:lnTo>
                  <a:cubicBezTo>
                    <a:pt x="1248" y="2197"/>
                    <a:pt x="1533" y="1085"/>
                    <a:pt x="1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07"/>
            <p:cNvSpPr/>
            <p:nvPr/>
          </p:nvSpPr>
          <p:spPr>
            <a:xfrm>
              <a:off x="2954325" y="4324800"/>
              <a:ext cx="63775" cy="187450"/>
            </a:xfrm>
            <a:custGeom>
              <a:avLst/>
              <a:gdLst/>
              <a:ahLst/>
              <a:cxnLst/>
              <a:rect l="l" t="t" r="r" b="b"/>
              <a:pathLst>
                <a:path w="2551" h="7498" extrusionOk="0">
                  <a:moveTo>
                    <a:pt x="1249" y="1"/>
                  </a:moveTo>
                  <a:cubicBezTo>
                    <a:pt x="1017" y="1"/>
                    <a:pt x="770" y="104"/>
                    <a:pt x="611" y="285"/>
                  </a:cubicBezTo>
                  <a:cubicBezTo>
                    <a:pt x="326" y="610"/>
                    <a:pt x="272" y="1072"/>
                    <a:pt x="231" y="1519"/>
                  </a:cubicBezTo>
                  <a:cubicBezTo>
                    <a:pt x="55" y="3499"/>
                    <a:pt x="28" y="5493"/>
                    <a:pt x="1" y="7486"/>
                  </a:cubicBezTo>
                  <a:cubicBezTo>
                    <a:pt x="24" y="7494"/>
                    <a:pt x="48" y="7498"/>
                    <a:pt x="71" y="7498"/>
                  </a:cubicBezTo>
                  <a:cubicBezTo>
                    <a:pt x="244" y="7498"/>
                    <a:pt x="390" y="7288"/>
                    <a:pt x="462" y="7120"/>
                  </a:cubicBezTo>
                  <a:cubicBezTo>
                    <a:pt x="1303" y="5208"/>
                    <a:pt x="1981" y="3228"/>
                    <a:pt x="2482" y="1207"/>
                  </a:cubicBezTo>
                  <a:cubicBezTo>
                    <a:pt x="2537" y="1017"/>
                    <a:pt x="2550" y="814"/>
                    <a:pt x="2510" y="610"/>
                  </a:cubicBezTo>
                  <a:cubicBezTo>
                    <a:pt x="2466" y="445"/>
                    <a:pt x="2314" y="334"/>
                    <a:pt x="2150" y="334"/>
                  </a:cubicBezTo>
                  <a:cubicBezTo>
                    <a:pt x="2112" y="334"/>
                    <a:pt x="2073" y="340"/>
                    <a:pt x="2035" y="353"/>
                  </a:cubicBezTo>
                  <a:lnTo>
                    <a:pt x="1750" y="258"/>
                  </a:lnTo>
                  <a:cubicBezTo>
                    <a:pt x="1642" y="80"/>
                    <a:pt x="1452" y="1"/>
                    <a:pt x="1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07"/>
            <p:cNvSpPr/>
            <p:nvPr/>
          </p:nvSpPr>
          <p:spPr>
            <a:xfrm>
              <a:off x="2954325" y="4446375"/>
              <a:ext cx="14275" cy="7625"/>
            </a:xfrm>
            <a:custGeom>
              <a:avLst/>
              <a:gdLst/>
              <a:ahLst/>
              <a:cxnLst/>
              <a:rect l="l" t="t" r="r" b="b"/>
              <a:pathLst>
                <a:path w="571" h="305" extrusionOk="0">
                  <a:moveTo>
                    <a:pt x="139" y="0"/>
                  </a:moveTo>
                  <a:cubicBezTo>
                    <a:pt x="120" y="0"/>
                    <a:pt x="101" y="10"/>
                    <a:pt x="82" y="19"/>
                  </a:cubicBezTo>
                  <a:cubicBezTo>
                    <a:pt x="55" y="33"/>
                    <a:pt x="28" y="60"/>
                    <a:pt x="28" y="87"/>
                  </a:cubicBezTo>
                  <a:cubicBezTo>
                    <a:pt x="1" y="155"/>
                    <a:pt x="41" y="223"/>
                    <a:pt x="109" y="236"/>
                  </a:cubicBezTo>
                  <a:cubicBezTo>
                    <a:pt x="218" y="277"/>
                    <a:pt x="326" y="304"/>
                    <a:pt x="448" y="304"/>
                  </a:cubicBezTo>
                  <a:cubicBezTo>
                    <a:pt x="475" y="304"/>
                    <a:pt x="502" y="291"/>
                    <a:pt x="529" y="277"/>
                  </a:cubicBezTo>
                  <a:cubicBezTo>
                    <a:pt x="557" y="250"/>
                    <a:pt x="570" y="223"/>
                    <a:pt x="570" y="182"/>
                  </a:cubicBezTo>
                  <a:cubicBezTo>
                    <a:pt x="570" y="114"/>
                    <a:pt x="516" y="60"/>
                    <a:pt x="448" y="60"/>
                  </a:cubicBezTo>
                  <a:lnTo>
                    <a:pt x="394" y="60"/>
                  </a:lnTo>
                  <a:cubicBezTo>
                    <a:pt x="312" y="47"/>
                    <a:pt x="245" y="33"/>
                    <a:pt x="163" y="6"/>
                  </a:cubicBezTo>
                  <a:cubicBezTo>
                    <a:pt x="155" y="2"/>
                    <a:pt x="147" y="0"/>
                    <a:pt x="139" y="0"/>
                  </a:cubicBezTo>
                  <a:close/>
                </a:path>
              </a:pathLst>
            </a:custGeom>
            <a:solidFill>
              <a:srgbClr val="DF8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07"/>
            <p:cNvSpPr/>
            <p:nvPr/>
          </p:nvSpPr>
          <p:spPr>
            <a:xfrm>
              <a:off x="2936025" y="4280025"/>
              <a:ext cx="25775" cy="63100"/>
            </a:xfrm>
            <a:custGeom>
              <a:avLst/>
              <a:gdLst/>
              <a:ahLst/>
              <a:cxnLst/>
              <a:rect l="l" t="t" r="r" b="b"/>
              <a:pathLst>
                <a:path w="1031" h="2524" extrusionOk="0">
                  <a:moveTo>
                    <a:pt x="1031" y="1"/>
                  </a:moveTo>
                  <a:cubicBezTo>
                    <a:pt x="312" y="571"/>
                    <a:pt x="0" y="1520"/>
                    <a:pt x="244" y="2401"/>
                  </a:cubicBezTo>
                  <a:lnTo>
                    <a:pt x="339" y="2523"/>
                  </a:lnTo>
                  <a:cubicBezTo>
                    <a:pt x="773" y="1750"/>
                    <a:pt x="1017" y="882"/>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07"/>
            <p:cNvSpPr/>
            <p:nvPr/>
          </p:nvSpPr>
          <p:spPr>
            <a:xfrm>
              <a:off x="2909225" y="4271225"/>
              <a:ext cx="27825" cy="72575"/>
            </a:xfrm>
            <a:custGeom>
              <a:avLst/>
              <a:gdLst/>
              <a:ahLst/>
              <a:cxnLst/>
              <a:rect l="l" t="t" r="r" b="b"/>
              <a:pathLst>
                <a:path w="1113" h="2903" extrusionOk="0">
                  <a:moveTo>
                    <a:pt x="367" y="0"/>
                  </a:moveTo>
                  <a:cubicBezTo>
                    <a:pt x="1" y="990"/>
                    <a:pt x="218" y="2102"/>
                    <a:pt x="909" y="2903"/>
                  </a:cubicBezTo>
                  <a:lnTo>
                    <a:pt x="1113" y="2699"/>
                  </a:lnTo>
                  <a:cubicBezTo>
                    <a:pt x="1032" y="1763"/>
                    <a:pt x="774" y="855"/>
                    <a:pt x="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07"/>
            <p:cNvSpPr/>
            <p:nvPr/>
          </p:nvSpPr>
          <p:spPr>
            <a:xfrm>
              <a:off x="2905175" y="4307500"/>
              <a:ext cx="35625" cy="31225"/>
            </a:xfrm>
            <a:custGeom>
              <a:avLst/>
              <a:gdLst/>
              <a:ahLst/>
              <a:cxnLst/>
              <a:rect l="l" t="t" r="r" b="b"/>
              <a:pathLst>
                <a:path w="1425" h="1249" extrusionOk="0">
                  <a:moveTo>
                    <a:pt x="0" y="0"/>
                  </a:moveTo>
                  <a:lnTo>
                    <a:pt x="0" y="0"/>
                  </a:lnTo>
                  <a:cubicBezTo>
                    <a:pt x="54" y="570"/>
                    <a:pt x="448" y="1058"/>
                    <a:pt x="990" y="1248"/>
                  </a:cubicBezTo>
                  <a:lnTo>
                    <a:pt x="1424" y="1248"/>
                  </a:lnTo>
                  <a:cubicBezTo>
                    <a:pt x="1112" y="679"/>
                    <a:pt x="610" y="23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07"/>
            <p:cNvSpPr/>
            <p:nvPr/>
          </p:nvSpPr>
          <p:spPr>
            <a:xfrm>
              <a:off x="2924825" y="4289525"/>
              <a:ext cx="18675" cy="53250"/>
            </a:xfrm>
            <a:custGeom>
              <a:avLst/>
              <a:gdLst/>
              <a:ahLst/>
              <a:cxnLst/>
              <a:rect l="l" t="t" r="r" b="b"/>
              <a:pathLst>
                <a:path w="747" h="2130" extrusionOk="0">
                  <a:moveTo>
                    <a:pt x="340" y="1"/>
                  </a:moveTo>
                  <a:cubicBezTo>
                    <a:pt x="1" y="679"/>
                    <a:pt x="1" y="1465"/>
                    <a:pt x="367" y="2130"/>
                  </a:cubicBezTo>
                  <a:lnTo>
                    <a:pt x="584" y="1926"/>
                  </a:lnTo>
                  <a:cubicBezTo>
                    <a:pt x="747" y="1276"/>
                    <a:pt x="665" y="584"/>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07"/>
            <p:cNvSpPr/>
            <p:nvPr/>
          </p:nvSpPr>
          <p:spPr>
            <a:xfrm>
              <a:off x="2906350" y="4340375"/>
              <a:ext cx="59700" cy="170525"/>
            </a:xfrm>
            <a:custGeom>
              <a:avLst/>
              <a:gdLst/>
              <a:ahLst/>
              <a:cxnLst/>
              <a:rect l="l" t="t" r="r" b="b"/>
              <a:pathLst>
                <a:path w="2388" h="6821" extrusionOk="0">
                  <a:moveTo>
                    <a:pt x="814" y="1"/>
                  </a:moveTo>
                  <a:cubicBezTo>
                    <a:pt x="533" y="1"/>
                    <a:pt x="236" y="221"/>
                    <a:pt x="136" y="501"/>
                  </a:cubicBezTo>
                  <a:cubicBezTo>
                    <a:pt x="0" y="880"/>
                    <a:pt x="109" y="1301"/>
                    <a:pt x="217" y="1681"/>
                  </a:cubicBezTo>
                  <a:cubicBezTo>
                    <a:pt x="746" y="3430"/>
                    <a:pt x="1397" y="5125"/>
                    <a:pt x="2048" y="6820"/>
                  </a:cubicBezTo>
                  <a:cubicBezTo>
                    <a:pt x="2252" y="6807"/>
                    <a:pt x="2306" y="6563"/>
                    <a:pt x="2319" y="6359"/>
                  </a:cubicBezTo>
                  <a:cubicBezTo>
                    <a:pt x="2387" y="4461"/>
                    <a:pt x="2292" y="2548"/>
                    <a:pt x="2021" y="663"/>
                  </a:cubicBezTo>
                  <a:cubicBezTo>
                    <a:pt x="2021" y="474"/>
                    <a:pt x="1953" y="297"/>
                    <a:pt x="1858" y="148"/>
                  </a:cubicBezTo>
                  <a:cubicBezTo>
                    <a:pt x="1793" y="59"/>
                    <a:pt x="1685" y="8"/>
                    <a:pt x="1576" y="8"/>
                  </a:cubicBezTo>
                  <a:cubicBezTo>
                    <a:pt x="1503" y="8"/>
                    <a:pt x="1430" y="31"/>
                    <a:pt x="1370" y="80"/>
                  </a:cubicBezTo>
                  <a:lnTo>
                    <a:pt x="1099" y="94"/>
                  </a:lnTo>
                  <a:cubicBezTo>
                    <a:pt x="1013" y="29"/>
                    <a:pt x="914" y="1"/>
                    <a:pt x="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07"/>
            <p:cNvSpPr/>
            <p:nvPr/>
          </p:nvSpPr>
          <p:spPr>
            <a:xfrm>
              <a:off x="2944150" y="4451800"/>
              <a:ext cx="13600" cy="7275"/>
            </a:xfrm>
            <a:custGeom>
              <a:avLst/>
              <a:gdLst/>
              <a:ahLst/>
              <a:cxnLst/>
              <a:rect l="l" t="t" r="r" b="b"/>
              <a:pathLst>
                <a:path w="544" h="291" extrusionOk="0">
                  <a:moveTo>
                    <a:pt x="399" y="0"/>
                  </a:moveTo>
                  <a:cubicBezTo>
                    <a:pt x="390" y="0"/>
                    <a:pt x="379" y="2"/>
                    <a:pt x="367" y="6"/>
                  </a:cubicBezTo>
                  <a:cubicBezTo>
                    <a:pt x="313" y="19"/>
                    <a:pt x="245" y="47"/>
                    <a:pt x="177" y="47"/>
                  </a:cubicBezTo>
                  <a:lnTo>
                    <a:pt x="123" y="47"/>
                  </a:lnTo>
                  <a:cubicBezTo>
                    <a:pt x="82" y="47"/>
                    <a:pt x="55" y="60"/>
                    <a:pt x="41" y="87"/>
                  </a:cubicBezTo>
                  <a:cubicBezTo>
                    <a:pt x="14" y="114"/>
                    <a:pt x="1" y="141"/>
                    <a:pt x="1" y="169"/>
                  </a:cubicBezTo>
                  <a:cubicBezTo>
                    <a:pt x="1" y="196"/>
                    <a:pt x="14" y="236"/>
                    <a:pt x="41" y="250"/>
                  </a:cubicBezTo>
                  <a:cubicBezTo>
                    <a:pt x="55" y="277"/>
                    <a:pt x="82" y="291"/>
                    <a:pt x="123" y="291"/>
                  </a:cubicBezTo>
                  <a:cubicBezTo>
                    <a:pt x="231" y="291"/>
                    <a:pt x="340" y="264"/>
                    <a:pt x="435" y="236"/>
                  </a:cubicBezTo>
                  <a:cubicBezTo>
                    <a:pt x="502" y="223"/>
                    <a:pt x="543" y="155"/>
                    <a:pt x="516" y="87"/>
                  </a:cubicBezTo>
                  <a:cubicBezTo>
                    <a:pt x="516" y="60"/>
                    <a:pt x="489" y="33"/>
                    <a:pt x="462" y="19"/>
                  </a:cubicBezTo>
                  <a:cubicBezTo>
                    <a:pt x="443" y="10"/>
                    <a:pt x="423" y="0"/>
                    <a:pt x="399" y="0"/>
                  </a:cubicBezTo>
                  <a:close/>
                </a:path>
              </a:pathLst>
            </a:custGeom>
            <a:solidFill>
              <a:srgbClr val="C04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07"/>
            <p:cNvSpPr/>
            <p:nvPr/>
          </p:nvSpPr>
          <p:spPr>
            <a:xfrm>
              <a:off x="2519325" y="4266975"/>
              <a:ext cx="8375" cy="26825"/>
            </a:xfrm>
            <a:custGeom>
              <a:avLst/>
              <a:gdLst/>
              <a:ahLst/>
              <a:cxnLst/>
              <a:rect l="l" t="t" r="r" b="b"/>
              <a:pathLst>
                <a:path w="335" h="1073" extrusionOk="0">
                  <a:moveTo>
                    <a:pt x="307" y="0"/>
                  </a:moveTo>
                  <a:cubicBezTo>
                    <a:pt x="299" y="0"/>
                    <a:pt x="290" y="6"/>
                    <a:pt x="285" y="21"/>
                  </a:cubicBezTo>
                  <a:cubicBezTo>
                    <a:pt x="96" y="333"/>
                    <a:pt x="1" y="686"/>
                    <a:pt x="1" y="1052"/>
                  </a:cubicBezTo>
                  <a:cubicBezTo>
                    <a:pt x="1" y="1065"/>
                    <a:pt x="11" y="1072"/>
                    <a:pt x="21" y="1072"/>
                  </a:cubicBezTo>
                  <a:cubicBezTo>
                    <a:pt x="31" y="1072"/>
                    <a:pt x="41" y="1065"/>
                    <a:pt x="41" y="1052"/>
                  </a:cubicBezTo>
                  <a:cubicBezTo>
                    <a:pt x="55" y="699"/>
                    <a:pt x="150" y="347"/>
                    <a:pt x="326" y="35"/>
                  </a:cubicBezTo>
                  <a:cubicBezTo>
                    <a:pt x="335" y="18"/>
                    <a:pt x="322"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07"/>
            <p:cNvSpPr/>
            <p:nvPr/>
          </p:nvSpPr>
          <p:spPr>
            <a:xfrm>
              <a:off x="2514575" y="4279025"/>
              <a:ext cx="8850" cy="26475"/>
            </a:xfrm>
            <a:custGeom>
              <a:avLst/>
              <a:gdLst/>
              <a:ahLst/>
              <a:cxnLst/>
              <a:rect l="l" t="t" r="r" b="b"/>
              <a:pathLst>
                <a:path w="354" h="1059" extrusionOk="0">
                  <a:moveTo>
                    <a:pt x="286" y="0"/>
                  </a:moveTo>
                  <a:cubicBezTo>
                    <a:pt x="123" y="95"/>
                    <a:pt x="28" y="272"/>
                    <a:pt x="14" y="461"/>
                  </a:cubicBezTo>
                  <a:cubicBezTo>
                    <a:pt x="1" y="651"/>
                    <a:pt x="28" y="841"/>
                    <a:pt x="96" y="1017"/>
                  </a:cubicBezTo>
                  <a:lnTo>
                    <a:pt x="96" y="1058"/>
                  </a:lnTo>
                  <a:cubicBezTo>
                    <a:pt x="231" y="936"/>
                    <a:pt x="326" y="760"/>
                    <a:pt x="340" y="570"/>
                  </a:cubicBezTo>
                  <a:cubicBezTo>
                    <a:pt x="353" y="380"/>
                    <a:pt x="340" y="19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07"/>
            <p:cNvSpPr/>
            <p:nvPr/>
          </p:nvSpPr>
          <p:spPr>
            <a:xfrm>
              <a:off x="2474575" y="4302125"/>
              <a:ext cx="29775" cy="3425"/>
            </a:xfrm>
            <a:custGeom>
              <a:avLst/>
              <a:gdLst/>
              <a:ahLst/>
              <a:cxnLst/>
              <a:rect l="l" t="t" r="r" b="b"/>
              <a:pathLst>
                <a:path w="1191" h="137" extrusionOk="0">
                  <a:moveTo>
                    <a:pt x="580" y="0"/>
                  </a:moveTo>
                  <a:cubicBezTo>
                    <a:pt x="393" y="0"/>
                    <a:pt x="205" y="27"/>
                    <a:pt x="28" y="80"/>
                  </a:cubicBezTo>
                  <a:cubicBezTo>
                    <a:pt x="0" y="80"/>
                    <a:pt x="0" y="121"/>
                    <a:pt x="41" y="121"/>
                  </a:cubicBezTo>
                  <a:cubicBezTo>
                    <a:pt x="213" y="70"/>
                    <a:pt x="387" y="46"/>
                    <a:pt x="562" y="46"/>
                  </a:cubicBezTo>
                  <a:cubicBezTo>
                    <a:pt x="760" y="46"/>
                    <a:pt x="959" y="76"/>
                    <a:pt x="1153" y="134"/>
                  </a:cubicBezTo>
                  <a:cubicBezTo>
                    <a:pt x="1156" y="136"/>
                    <a:pt x="1159" y="136"/>
                    <a:pt x="1162" y="136"/>
                  </a:cubicBezTo>
                  <a:cubicBezTo>
                    <a:pt x="1183" y="136"/>
                    <a:pt x="1191" y="93"/>
                    <a:pt x="1167" y="93"/>
                  </a:cubicBezTo>
                  <a:cubicBezTo>
                    <a:pt x="978" y="31"/>
                    <a:pt x="779"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07"/>
            <p:cNvSpPr/>
            <p:nvPr/>
          </p:nvSpPr>
          <p:spPr>
            <a:xfrm>
              <a:off x="2489150" y="4298050"/>
              <a:ext cx="27825" cy="10875"/>
            </a:xfrm>
            <a:custGeom>
              <a:avLst/>
              <a:gdLst/>
              <a:ahLst/>
              <a:cxnLst/>
              <a:rect l="l" t="t" r="r" b="b"/>
              <a:pathLst>
                <a:path w="1113" h="435" extrusionOk="0">
                  <a:moveTo>
                    <a:pt x="464" y="1"/>
                  </a:moveTo>
                  <a:cubicBezTo>
                    <a:pt x="298" y="1"/>
                    <a:pt x="132" y="66"/>
                    <a:pt x="1" y="175"/>
                  </a:cubicBezTo>
                  <a:cubicBezTo>
                    <a:pt x="150" y="297"/>
                    <a:pt x="326" y="378"/>
                    <a:pt x="502" y="419"/>
                  </a:cubicBezTo>
                  <a:cubicBezTo>
                    <a:pt x="557" y="429"/>
                    <a:pt x="611" y="434"/>
                    <a:pt x="664" y="434"/>
                  </a:cubicBezTo>
                  <a:cubicBezTo>
                    <a:pt x="825" y="434"/>
                    <a:pt x="980" y="389"/>
                    <a:pt x="1113" y="297"/>
                  </a:cubicBezTo>
                  <a:lnTo>
                    <a:pt x="1072" y="297"/>
                  </a:lnTo>
                  <a:cubicBezTo>
                    <a:pt x="950" y="148"/>
                    <a:pt x="774" y="53"/>
                    <a:pt x="584" y="12"/>
                  </a:cubicBezTo>
                  <a:cubicBezTo>
                    <a:pt x="544" y="4"/>
                    <a:pt x="504"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07"/>
            <p:cNvSpPr/>
            <p:nvPr/>
          </p:nvSpPr>
          <p:spPr>
            <a:xfrm>
              <a:off x="2508825" y="4250250"/>
              <a:ext cx="8400" cy="26925"/>
            </a:xfrm>
            <a:custGeom>
              <a:avLst/>
              <a:gdLst/>
              <a:ahLst/>
              <a:cxnLst/>
              <a:rect l="l" t="t" r="r" b="b"/>
              <a:pathLst>
                <a:path w="336" h="1077" extrusionOk="0">
                  <a:moveTo>
                    <a:pt x="302" y="1"/>
                  </a:moveTo>
                  <a:cubicBezTo>
                    <a:pt x="295" y="1"/>
                    <a:pt x="289" y="4"/>
                    <a:pt x="285" y="12"/>
                  </a:cubicBezTo>
                  <a:cubicBezTo>
                    <a:pt x="109" y="338"/>
                    <a:pt x="14" y="690"/>
                    <a:pt x="0" y="1056"/>
                  </a:cubicBezTo>
                  <a:cubicBezTo>
                    <a:pt x="0" y="1070"/>
                    <a:pt x="14" y="1077"/>
                    <a:pt x="27" y="1077"/>
                  </a:cubicBezTo>
                  <a:cubicBezTo>
                    <a:pt x="41" y="1077"/>
                    <a:pt x="54" y="1070"/>
                    <a:pt x="54" y="1056"/>
                  </a:cubicBezTo>
                  <a:cubicBezTo>
                    <a:pt x="54" y="704"/>
                    <a:pt x="149" y="351"/>
                    <a:pt x="326" y="39"/>
                  </a:cubicBezTo>
                  <a:cubicBezTo>
                    <a:pt x="335" y="20"/>
                    <a:pt x="318"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07"/>
            <p:cNvSpPr/>
            <p:nvPr/>
          </p:nvSpPr>
          <p:spPr>
            <a:xfrm>
              <a:off x="2504075" y="4262400"/>
              <a:ext cx="8825" cy="26475"/>
            </a:xfrm>
            <a:custGeom>
              <a:avLst/>
              <a:gdLst/>
              <a:ahLst/>
              <a:cxnLst/>
              <a:rect l="l" t="t" r="r" b="b"/>
              <a:pathLst>
                <a:path w="353" h="1059" extrusionOk="0">
                  <a:moveTo>
                    <a:pt x="299" y="1"/>
                  </a:moveTo>
                  <a:cubicBezTo>
                    <a:pt x="136" y="96"/>
                    <a:pt x="27" y="272"/>
                    <a:pt x="14" y="462"/>
                  </a:cubicBezTo>
                  <a:cubicBezTo>
                    <a:pt x="0" y="652"/>
                    <a:pt x="27" y="842"/>
                    <a:pt x="109" y="1018"/>
                  </a:cubicBezTo>
                  <a:lnTo>
                    <a:pt x="95" y="1059"/>
                  </a:lnTo>
                  <a:cubicBezTo>
                    <a:pt x="244" y="937"/>
                    <a:pt x="326" y="760"/>
                    <a:pt x="339" y="570"/>
                  </a:cubicBezTo>
                  <a:cubicBezTo>
                    <a:pt x="353" y="380"/>
                    <a:pt x="339" y="19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07"/>
            <p:cNvSpPr/>
            <p:nvPr/>
          </p:nvSpPr>
          <p:spPr>
            <a:xfrm>
              <a:off x="2464150" y="4285500"/>
              <a:ext cx="29975" cy="3450"/>
            </a:xfrm>
            <a:custGeom>
              <a:avLst/>
              <a:gdLst/>
              <a:ahLst/>
              <a:cxnLst/>
              <a:rect l="l" t="t" r="r" b="b"/>
              <a:pathLst>
                <a:path w="1199" h="138" extrusionOk="0">
                  <a:moveTo>
                    <a:pt x="577" y="1"/>
                  </a:moveTo>
                  <a:cubicBezTo>
                    <a:pt x="389" y="1"/>
                    <a:pt x="202" y="28"/>
                    <a:pt x="24" y="80"/>
                  </a:cubicBezTo>
                  <a:cubicBezTo>
                    <a:pt x="0" y="80"/>
                    <a:pt x="8" y="123"/>
                    <a:pt x="29" y="123"/>
                  </a:cubicBezTo>
                  <a:cubicBezTo>
                    <a:pt x="32" y="123"/>
                    <a:pt x="35" y="123"/>
                    <a:pt x="38" y="121"/>
                  </a:cubicBezTo>
                  <a:cubicBezTo>
                    <a:pt x="209" y="70"/>
                    <a:pt x="387" y="46"/>
                    <a:pt x="565" y="46"/>
                  </a:cubicBezTo>
                  <a:cubicBezTo>
                    <a:pt x="767" y="46"/>
                    <a:pt x="969" y="77"/>
                    <a:pt x="1163" y="135"/>
                  </a:cubicBezTo>
                  <a:cubicBezTo>
                    <a:pt x="1167" y="136"/>
                    <a:pt x="1171" y="137"/>
                    <a:pt x="1174" y="137"/>
                  </a:cubicBezTo>
                  <a:cubicBezTo>
                    <a:pt x="1193" y="137"/>
                    <a:pt x="1198" y="106"/>
                    <a:pt x="1163" y="94"/>
                  </a:cubicBezTo>
                  <a:cubicBezTo>
                    <a:pt x="975" y="31"/>
                    <a:pt x="776"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07"/>
            <p:cNvSpPr/>
            <p:nvPr/>
          </p:nvSpPr>
          <p:spPr>
            <a:xfrm>
              <a:off x="2478650" y="4281225"/>
              <a:ext cx="27825" cy="11050"/>
            </a:xfrm>
            <a:custGeom>
              <a:avLst/>
              <a:gdLst/>
              <a:ahLst/>
              <a:cxnLst/>
              <a:rect l="l" t="t" r="r" b="b"/>
              <a:pathLst>
                <a:path w="1113" h="442" extrusionOk="0">
                  <a:moveTo>
                    <a:pt x="490" y="0"/>
                  </a:moveTo>
                  <a:cubicBezTo>
                    <a:pt x="310" y="0"/>
                    <a:pt x="136" y="59"/>
                    <a:pt x="0" y="184"/>
                  </a:cubicBezTo>
                  <a:cubicBezTo>
                    <a:pt x="149" y="306"/>
                    <a:pt x="326" y="387"/>
                    <a:pt x="516" y="428"/>
                  </a:cubicBezTo>
                  <a:cubicBezTo>
                    <a:pt x="561" y="437"/>
                    <a:pt x="608" y="441"/>
                    <a:pt x="654" y="441"/>
                  </a:cubicBezTo>
                  <a:cubicBezTo>
                    <a:pt x="815" y="441"/>
                    <a:pt x="976" y="390"/>
                    <a:pt x="1112" y="306"/>
                  </a:cubicBezTo>
                  <a:lnTo>
                    <a:pt x="1072" y="306"/>
                  </a:lnTo>
                  <a:cubicBezTo>
                    <a:pt x="949" y="156"/>
                    <a:pt x="787" y="48"/>
                    <a:pt x="597" y="7"/>
                  </a:cubicBezTo>
                  <a:cubicBezTo>
                    <a:pt x="561" y="3"/>
                    <a:pt x="526" y="0"/>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07"/>
            <p:cNvSpPr/>
            <p:nvPr/>
          </p:nvSpPr>
          <p:spPr>
            <a:xfrm>
              <a:off x="2498650" y="4233975"/>
              <a:ext cx="8400" cy="26925"/>
            </a:xfrm>
            <a:custGeom>
              <a:avLst/>
              <a:gdLst/>
              <a:ahLst/>
              <a:cxnLst/>
              <a:rect l="l" t="t" r="r" b="b"/>
              <a:pathLst>
                <a:path w="336" h="1077" extrusionOk="0">
                  <a:moveTo>
                    <a:pt x="302" y="1"/>
                  </a:moveTo>
                  <a:cubicBezTo>
                    <a:pt x="295" y="1"/>
                    <a:pt x="289" y="4"/>
                    <a:pt x="285" y="12"/>
                  </a:cubicBezTo>
                  <a:cubicBezTo>
                    <a:pt x="95" y="338"/>
                    <a:pt x="0" y="690"/>
                    <a:pt x="0" y="1056"/>
                  </a:cubicBezTo>
                  <a:cubicBezTo>
                    <a:pt x="0" y="1070"/>
                    <a:pt x="10" y="1077"/>
                    <a:pt x="21" y="1077"/>
                  </a:cubicBezTo>
                  <a:cubicBezTo>
                    <a:pt x="31" y="1077"/>
                    <a:pt x="41" y="1070"/>
                    <a:pt x="41" y="1056"/>
                  </a:cubicBezTo>
                  <a:cubicBezTo>
                    <a:pt x="55" y="704"/>
                    <a:pt x="149" y="351"/>
                    <a:pt x="326" y="39"/>
                  </a:cubicBezTo>
                  <a:cubicBezTo>
                    <a:pt x="335" y="20"/>
                    <a:pt x="318"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07"/>
            <p:cNvSpPr/>
            <p:nvPr/>
          </p:nvSpPr>
          <p:spPr>
            <a:xfrm>
              <a:off x="2493900" y="4246125"/>
              <a:ext cx="8850" cy="26475"/>
            </a:xfrm>
            <a:custGeom>
              <a:avLst/>
              <a:gdLst/>
              <a:ahLst/>
              <a:cxnLst/>
              <a:rect l="l" t="t" r="r" b="b"/>
              <a:pathLst>
                <a:path w="354" h="1059" extrusionOk="0">
                  <a:moveTo>
                    <a:pt x="285" y="1"/>
                  </a:moveTo>
                  <a:cubicBezTo>
                    <a:pt x="123" y="96"/>
                    <a:pt x="28" y="272"/>
                    <a:pt x="14" y="462"/>
                  </a:cubicBezTo>
                  <a:cubicBezTo>
                    <a:pt x="0" y="652"/>
                    <a:pt x="28" y="842"/>
                    <a:pt x="109" y="1018"/>
                  </a:cubicBezTo>
                  <a:lnTo>
                    <a:pt x="95" y="1059"/>
                  </a:lnTo>
                  <a:cubicBezTo>
                    <a:pt x="231" y="937"/>
                    <a:pt x="312" y="760"/>
                    <a:pt x="339" y="570"/>
                  </a:cubicBezTo>
                  <a:cubicBezTo>
                    <a:pt x="353" y="381"/>
                    <a:pt x="339" y="19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07"/>
            <p:cNvSpPr/>
            <p:nvPr/>
          </p:nvSpPr>
          <p:spPr>
            <a:xfrm>
              <a:off x="2453625" y="4269225"/>
              <a:ext cx="30050" cy="3425"/>
            </a:xfrm>
            <a:custGeom>
              <a:avLst/>
              <a:gdLst/>
              <a:ahLst/>
              <a:cxnLst/>
              <a:rect l="l" t="t" r="r" b="b"/>
              <a:pathLst>
                <a:path w="1202" h="137" extrusionOk="0">
                  <a:moveTo>
                    <a:pt x="584" y="1"/>
                  </a:moveTo>
                  <a:cubicBezTo>
                    <a:pt x="396" y="1"/>
                    <a:pt x="209" y="28"/>
                    <a:pt x="25" y="80"/>
                  </a:cubicBezTo>
                  <a:cubicBezTo>
                    <a:pt x="1" y="80"/>
                    <a:pt x="9" y="123"/>
                    <a:pt x="30" y="123"/>
                  </a:cubicBezTo>
                  <a:cubicBezTo>
                    <a:pt x="32" y="123"/>
                    <a:pt x="35" y="123"/>
                    <a:pt x="38" y="121"/>
                  </a:cubicBezTo>
                  <a:cubicBezTo>
                    <a:pt x="210" y="70"/>
                    <a:pt x="388" y="46"/>
                    <a:pt x="566" y="46"/>
                  </a:cubicBezTo>
                  <a:cubicBezTo>
                    <a:pt x="767" y="46"/>
                    <a:pt x="969" y="77"/>
                    <a:pt x="1164" y="135"/>
                  </a:cubicBezTo>
                  <a:cubicBezTo>
                    <a:pt x="1167" y="136"/>
                    <a:pt x="1170" y="137"/>
                    <a:pt x="1172" y="137"/>
                  </a:cubicBezTo>
                  <a:cubicBezTo>
                    <a:pt x="1194" y="137"/>
                    <a:pt x="1202" y="94"/>
                    <a:pt x="1177" y="94"/>
                  </a:cubicBezTo>
                  <a:cubicBezTo>
                    <a:pt x="982" y="31"/>
                    <a:pt x="783" y="1"/>
                    <a:pt x="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07"/>
            <p:cNvSpPr/>
            <p:nvPr/>
          </p:nvSpPr>
          <p:spPr>
            <a:xfrm>
              <a:off x="2468475" y="4265125"/>
              <a:ext cx="27825" cy="10875"/>
            </a:xfrm>
            <a:custGeom>
              <a:avLst/>
              <a:gdLst/>
              <a:ahLst/>
              <a:cxnLst/>
              <a:rect l="l" t="t" r="r" b="b"/>
              <a:pathLst>
                <a:path w="1113" h="435" extrusionOk="0">
                  <a:moveTo>
                    <a:pt x="451" y="1"/>
                  </a:moveTo>
                  <a:cubicBezTo>
                    <a:pt x="290" y="1"/>
                    <a:pt x="128" y="59"/>
                    <a:pt x="0" y="177"/>
                  </a:cubicBezTo>
                  <a:cubicBezTo>
                    <a:pt x="149" y="299"/>
                    <a:pt x="326" y="380"/>
                    <a:pt x="502" y="421"/>
                  </a:cubicBezTo>
                  <a:cubicBezTo>
                    <a:pt x="551" y="430"/>
                    <a:pt x="600" y="434"/>
                    <a:pt x="648" y="434"/>
                  </a:cubicBezTo>
                  <a:cubicBezTo>
                    <a:pt x="815" y="434"/>
                    <a:pt x="976" y="383"/>
                    <a:pt x="1112" y="299"/>
                  </a:cubicBezTo>
                  <a:lnTo>
                    <a:pt x="1072" y="299"/>
                  </a:lnTo>
                  <a:cubicBezTo>
                    <a:pt x="950" y="149"/>
                    <a:pt x="773" y="54"/>
                    <a:pt x="583" y="14"/>
                  </a:cubicBezTo>
                  <a:cubicBezTo>
                    <a:pt x="540" y="5"/>
                    <a:pt x="496" y="1"/>
                    <a:pt x="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07"/>
            <p:cNvSpPr/>
            <p:nvPr/>
          </p:nvSpPr>
          <p:spPr>
            <a:xfrm>
              <a:off x="2487450" y="4223050"/>
              <a:ext cx="7350" cy="23275"/>
            </a:xfrm>
            <a:custGeom>
              <a:avLst/>
              <a:gdLst/>
              <a:ahLst/>
              <a:cxnLst/>
              <a:rect l="l" t="t" r="r" b="b"/>
              <a:pathLst>
                <a:path w="294" h="931" extrusionOk="0">
                  <a:moveTo>
                    <a:pt x="274" y="0"/>
                  </a:moveTo>
                  <a:cubicBezTo>
                    <a:pt x="266" y="0"/>
                    <a:pt x="255" y="5"/>
                    <a:pt x="245" y="15"/>
                  </a:cubicBezTo>
                  <a:cubicBezTo>
                    <a:pt x="96" y="286"/>
                    <a:pt x="14" y="598"/>
                    <a:pt x="1" y="910"/>
                  </a:cubicBezTo>
                  <a:cubicBezTo>
                    <a:pt x="1" y="924"/>
                    <a:pt x="14" y="931"/>
                    <a:pt x="28" y="931"/>
                  </a:cubicBezTo>
                  <a:cubicBezTo>
                    <a:pt x="41" y="931"/>
                    <a:pt x="55" y="924"/>
                    <a:pt x="55" y="910"/>
                  </a:cubicBezTo>
                  <a:cubicBezTo>
                    <a:pt x="55" y="598"/>
                    <a:pt x="136" y="300"/>
                    <a:pt x="286" y="29"/>
                  </a:cubicBezTo>
                  <a:cubicBezTo>
                    <a:pt x="294" y="12"/>
                    <a:pt x="28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07"/>
            <p:cNvSpPr/>
            <p:nvPr/>
          </p:nvSpPr>
          <p:spPr>
            <a:xfrm>
              <a:off x="2483400" y="4233575"/>
              <a:ext cx="7800" cy="22750"/>
            </a:xfrm>
            <a:custGeom>
              <a:avLst/>
              <a:gdLst/>
              <a:ahLst/>
              <a:cxnLst/>
              <a:rect l="l" t="t" r="r" b="b"/>
              <a:pathLst>
                <a:path w="312" h="910" extrusionOk="0">
                  <a:moveTo>
                    <a:pt x="258" y="1"/>
                  </a:moveTo>
                  <a:cubicBezTo>
                    <a:pt x="122" y="82"/>
                    <a:pt x="27" y="232"/>
                    <a:pt x="14" y="394"/>
                  </a:cubicBezTo>
                  <a:cubicBezTo>
                    <a:pt x="0" y="557"/>
                    <a:pt x="27" y="720"/>
                    <a:pt x="95" y="869"/>
                  </a:cubicBezTo>
                  <a:lnTo>
                    <a:pt x="81" y="910"/>
                  </a:lnTo>
                  <a:cubicBezTo>
                    <a:pt x="203" y="801"/>
                    <a:pt x="285" y="652"/>
                    <a:pt x="298" y="489"/>
                  </a:cubicBezTo>
                  <a:cubicBezTo>
                    <a:pt x="312" y="326"/>
                    <a:pt x="298" y="150"/>
                    <a:pt x="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07"/>
            <p:cNvSpPr/>
            <p:nvPr/>
          </p:nvSpPr>
          <p:spPr>
            <a:xfrm>
              <a:off x="2448875" y="4253200"/>
              <a:ext cx="26325" cy="3175"/>
            </a:xfrm>
            <a:custGeom>
              <a:avLst/>
              <a:gdLst/>
              <a:ahLst/>
              <a:cxnLst/>
              <a:rect l="l" t="t" r="r" b="b"/>
              <a:pathLst>
                <a:path w="1053" h="127" extrusionOk="0">
                  <a:moveTo>
                    <a:pt x="510" y="1"/>
                  </a:moveTo>
                  <a:cubicBezTo>
                    <a:pt x="346" y="1"/>
                    <a:pt x="182" y="25"/>
                    <a:pt x="25" y="70"/>
                  </a:cubicBezTo>
                  <a:cubicBezTo>
                    <a:pt x="1" y="70"/>
                    <a:pt x="9" y="113"/>
                    <a:pt x="39" y="113"/>
                  </a:cubicBezTo>
                  <a:cubicBezTo>
                    <a:pt x="43" y="113"/>
                    <a:pt x="47" y="113"/>
                    <a:pt x="52" y="111"/>
                  </a:cubicBezTo>
                  <a:cubicBezTo>
                    <a:pt x="202" y="72"/>
                    <a:pt x="355" y="52"/>
                    <a:pt x="508" y="52"/>
                  </a:cubicBezTo>
                  <a:cubicBezTo>
                    <a:pt x="674" y="52"/>
                    <a:pt x="839" y="75"/>
                    <a:pt x="1001" y="125"/>
                  </a:cubicBezTo>
                  <a:cubicBezTo>
                    <a:pt x="1006" y="126"/>
                    <a:pt x="1010" y="127"/>
                    <a:pt x="1014" y="127"/>
                  </a:cubicBezTo>
                  <a:cubicBezTo>
                    <a:pt x="1044" y="127"/>
                    <a:pt x="1053" y="84"/>
                    <a:pt x="1028" y="84"/>
                  </a:cubicBezTo>
                  <a:cubicBezTo>
                    <a:pt x="860" y="28"/>
                    <a:pt x="685"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07"/>
            <p:cNvSpPr/>
            <p:nvPr/>
          </p:nvSpPr>
          <p:spPr>
            <a:xfrm>
              <a:off x="2461700" y="4249700"/>
              <a:ext cx="24075" cy="9400"/>
            </a:xfrm>
            <a:custGeom>
              <a:avLst/>
              <a:gdLst/>
              <a:ahLst/>
              <a:cxnLst/>
              <a:rect l="l" t="t" r="r" b="b"/>
              <a:pathLst>
                <a:path w="963" h="376" extrusionOk="0">
                  <a:moveTo>
                    <a:pt x="412" y="0"/>
                  </a:moveTo>
                  <a:cubicBezTo>
                    <a:pt x="263" y="0"/>
                    <a:pt x="113" y="55"/>
                    <a:pt x="0" y="156"/>
                  </a:cubicBezTo>
                  <a:cubicBezTo>
                    <a:pt x="122" y="251"/>
                    <a:pt x="271" y="332"/>
                    <a:pt x="434" y="360"/>
                  </a:cubicBezTo>
                  <a:cubicBezTo>
                    <a:pt x="484" y="370"/>
                    <a:pt x="532" y="375"/>
                    <a:pt x="580" y="375"/>
                  </a:cubicBezTo>
                  <a:cubicBezTo>
                    <a:pt x="715" y="375"/>
                    <a:pt x="843" y="335"/>
                    <a:pt x="963" y="265"/>
                  </a:cubicBezTo>
                  <a:lnTo>
                    <a:pt x="922" y="251"/>
                  </a:lnTo>
                  <a:cubicBezTo>
                    <a:pt x="814" y="129"/>
                    <a:pt x="665" y="48"/>
                    <a:pt x="502" y="7"/>
                  </a:cubicBezTo>
                  <a:cubicBezTo>
                    <a:pt x="472" y="2"/>
                    <a:pt x="442"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07"/>
            <p:cNvSpPr/>
            <p:nvPr/>
          </p:nvSpPr>
          <p:spPr>
            <a:xfrm>
              <a:off x="2476950" y="4216700"/>
              <a:ext cx="6025" cy="18775"/>
            </a:xfrm>
            <a:custGeom>
              <a:avLst/>
              <a:gdLst/>
              <a:ahLst/>
              <a:cxnLst/>
              <a:rect l="l" t="t" r="r" b="b"/>
              <a:pathLst>
                <a:path w="241" h="751" extrusionOk="0">
                  <a:moveTo>
                    <a:pt x="207" y="0"/>
                  </a:moveTo>
                  <a:cubicBezTo>
                    <a:pt x="200" y="0"/>
                    <a:pt x="194" y="4"/>
                    <a:pt x="190" y="11"/>
                  </a:cubicBezTo>
                  <a:cubicBezTo>
                    <a:pt x="68" y="228"/>
                    <a:pt x="0" y="473"/>
                    <a:pt x="0" y="730"/>
                  </a:cubicBezTo>
                  <a:cubicBezTo>
                    <a:pt x="0" y="744"/>
                    <a:pt x="11" y="751"/>
                    <a:pt x="21" y="751"/>
                  </a:cubicBezTo>
                  <a:cubicBezTo>
                    <a:pt x="31" y="751"/>
                    <a:pt x="41" y="744"/>
                    <a:pt x="41" y="730"/>
                  </a:cubicBezTo>
                  <a:cubicBezTo>
                    <a:pt x="41" y="486"/>
                    <a:pt x="109" y="242"/>
                    <a:pt x="231" y="39"/>
                  </a:cubicBezTo>
                  <a:cubicBezTo>
                    <a:pt x="240" y="19"/>
                    <a:pt x="223" y="0"/>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07"/>
            <p:cNvSpPr/>
            <p:nvPr/>
          </p:nvSpPr>
          <p:spPr>
            <a:xfrm>
              <a:off x="2473900" y="4225100"/>
              <a:ext cx="6125" cy="18350"/>
            </a:xfrm>
            <a:custGeom>
              <a:avLst/>
              <a:gdLst/>
              <a:ahLst/>
              <a:cxnLst/>
              <a:rect l="l" t="t" r="r" b="b"/>
              <a:pathLst>
                <a:path w="245" h="734" extrusionOk="0">
                  <a:moveTo>
                    <a:pt x="204" y="1"/>
                  </a:moveTo>
                  <a:cubicBezTo>
                    <a:pt x="95" y="69"/>
                    <a:pt x="14" y="191"/>
                    <a:pt x="0" y="313"/>
                  </a:cubicBezTo>
                  <a:cubicBezTo>
                    <a:pt x="0" y="448"/>
                    <a:pt x="14" y="571"/>
                    <a:pt x="68" y="693"/>
                  </a:cubicBezTo>
                  <a:lnTo>
                    <a:pt x="68" y="733"/>
                  </a:lnTo>
                  <a:cubicBezTo>
                    <a:pt x="163" y="638"/>
                    <a:pt x="217" y="516"/>
                    <a:pt x="231" y="394"/>
                  </a:cubicBezTo>
                  <a:cubicBezTo>
                    <a:pt x="244" y="259"/>
                    <a:pt x="231" y="123"/>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07"/>
            <p:cNvSpPr/>
            <p:nvPr/>
          </p:nvSpPr>
          <p:spPr>
            <a:xfrm>
              <a:off x="2445750" y="4240825"/>
              <a:ext cx="21325" cy="2675"/>
            </a:xfrm>
            <a:custGeom>
              <a:avLst/>
              <a:gdLst/>
              <a:ahLst/>
              <a:cxnLst/>
              <a:rect l="l" t="t" r="r" b="b"/>
              <a:pathLst>
                <a:path w="853" h="107" extrusionOk="0">
                  <a:moveTo>
                    <a:pt x="409" y="1"/>
                  </a:moveTo>
                  <a:cubicBezTo>
                    <a:pt x="280" y="1"/>
                    <a:pt x="151" y="18"/>
                    <a:pt x="28" y="50"/>
                  </a:cubicBezTo>
                  <a:cubicBezTo>
                    <a:pt x="1" y="50"/>
                    <a:pt x="14" y="104"/>
                    <a:pt x="41" y="104"/>
                  </a:cubicBezTo>
                  <a:cubicBezTo>
                    <a:pt x="164" y="65"/>
                    <a:pt x="287" y="48"/>
                    <a:pt x="410" y="48"/>
                  </a:cubicBezTo>
                  <a:cubicBezTo>
                    <a:pt x="545" y="48"/>
                    <a:pt x="680" y="69"/>
                    <a:pt x="814" y="104"/>
                  </a:cubicBezTo>
                  <a:cubicBezTo>
                    <a:pt x="817" y="106"/>
                    <a:pt x="820" y="106"/>
                    <a:pt x="823" y="106"/>
                  </a:cubicBezTo>
                  <a:cubicBezTo>
                    <a:pt x="844" y="106"/>
                    <a:pt x="852" y="64"/>
                    <a:pt x="828" y="64"/>
                  </a:cubicBezTo>
                  <a:cubicBezTo>
                    <a:pt x="693" y="21"/>
                    <a:pt x="551" y="1"/>
                    <a:pt x="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07"/>
            <p:cNvSpPr/>
            <p:nvPr/>
          </p:nvSpPr>
          <p:spPr>
            <a:xfrm>
              <a:off x="2456275" y="4238125"/>
              <a:ext cx="19350" cy="7575"/>
            </a:xfrm>
            <a:custGeom>
              <a:avLst/>
              <a:gdLst/>
              <a:ahLst/>
              <a:cxnLst/>
              <a:rect l="l" t="t" r="r" b="b"/>
              <a:pathLst>
                <a:path w="774" h="303" extrusionOk="0">
                  <a:moveTo>
                    <a:pt x="316" y="1"/>
                  </a:moveTo>
                  <a:cubicBezTo>
                    <a:pt x="199" y="1"/>
                    <a:pt x="86" y="42"/>
                    <a:pt x="0" y="117"/>
                  </a:cubicBezTo>
                  <a:cubicBezTo>
                    <a:pt x="109" y="199"/>
                    <a:pt x="231" y="267"/>
                    <a:pt x="353" y="294"/>
                  </a:cubicBezTo>
                  <a:cubicBezTo>
                    <a:pt x="385" y="299"/>
                    <a:pt x="416" y="302"/>
                    <a:pt x="448" y="302"/>
                  </a:cubicBezTo>
                  <a:cubicBezTo>
                    <a:pt x="564" y="302"/>
                    <a:pt x="677" y="266"/>
                    <a:pt x="773" y="212"/>
                  </a:cubicBezTo>
                  <a:lnTo>
                    <a:pt x="732" y="199"/>
                  </a:lnTo>
                  <a:cubicBezTo>
                    <a:pt x="651" y="104"/>
                    <a:pt x="529" y="36"/>
                    <a:pt x="407" y="9"/>
                  </a:cubicBezTo>
                  <a:cubicBezTo>
                    <a:pt x="376" y="3"/>
                    <a:pt x="346"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07"/>
            <p:cNvSpPr/>
            <p:nvPr/>
          </p:nvSpPr>
          <p:spPr>
            <a:xfrm>
              <a:off x="2466425" y="4208225"/>
              <a:ext cx="5700" cy="16400"/>
            </a:xfrm>
            <a:custGeom>
              <a:avLst/>
              <a:gdLst/>
              <a:ahLst/>
              <a:cxnLst/>
              <a:rect l="l" t="t" r="r" b="b"/>
              <a:pathLst>
                <a:path w="228" h="656" extrusionOk="0">
                  <a:moveTo>
                    <a:pt x="194" y="0"/>
                  </a:moveTo>
                  <a:cubicBezTo>
                    <a:pt x="188" y="0"/>
                    <a:pt x="181" y="3"/>
                    <a:pt x="177" y="11"/>
                  </a:cubicBezTo>
                  <a:lnTo>
                    <a:pt x="164" y="11"/>
                  </a:lnTo>
                  <a:cubicBezTo>
                    <a:pt x="55" y="201"/>
                    <a:pt x="1" y="418"/>
                    <a:pt x="1" y="635"/>
                  </a:cubicBezTo>
                  <a:cubicBezTo>
                    <a:pt x="1" y="649"/>
                    <a:pt x="11" y="656"/>
                    <a:pt x="21" y="656"/>
                  </a:cubicBezTo>
                  <a:cubicBezTo>
                    <a:pt x="31" y="656"/>
                    <a:pt x="42" y="649"/>
                    <a:pt x="42" y="635"/>
                  </a:cubicBezTo>
                  <a:cubicBezTo>
                    <a:pt x="55" y="418"/>
                    <a:pt x="109" y="215"/>
                    <a:pt x="218" y="39"/>
                  </a:cubicBezTo>
                  <a:cubicBezTo>
                    <a:pt x="228" y="19"/>
                    <a:pt x="21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07"/>
            <p:cNvSpPr/>
            <p:nvPr/>
          </p:nvSpPr>
          <p:spPr>
            <a:xfrm>
              <a:off x="2463725" y="4215625"/>
              <a:ext cx="5450" cy="15950"/>
            </a:xfrm>
            <a:custGeom>
              <a:avLst/>
              <a:gdLst/>
              <a:ahLst/>
              <a:cxnLst/>
              <a:rect l="l" t="t" r="r" b="b"/>
              <a:pathLst>
                <a:path w="218" h="638" extrusionOk="0">
                  <a:moveTo>
                    <a:pt x="177" y="0"/>
                  </a:moveTo>
                  <a:cubicBezTo>
                    <a:pt x="82" y="68"/>
                    <a:pt x="14" y="163"/>
                    <a:pt x="0" y="271"/>
                  </a:cubicBezTo>
                  <a:cubicBezTo>
                    <a:pt x="0" y="394"/>
                    <a:pt x="14" y="516"/>
                    <a:pt x="55" y="610"/>
                  </a:cubicBezTo>
                  <a:lnTo>
                    <a:pt x="55" y="638"/>
                  </a:lnTo>
                  <a:cubicBezTo>
                    <a:pt x="136" y="556"/>
                    <a:pt x="190" y="448"/>
                    <a:pt x="204" y="339"/>
                  </a:cubicBezTo>
                  <a:cubicBezTo>
                    <a:pt x="217" y="231"/>
                    <a:pt x="204" y="109"/>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07"/>
            <p:cNvSpPr/>
            <p:nvPr/>
          </p:nvSpPr>
          <p:spPr>
            <a:xfrm>
              <a:off x="2439375" y="4229275"/>
              <a:ext cx="18600" cy="2650"/>
            </a:xfrm>
            <a:custGeom>
              <a:avLst/>
              <a:gdLst/>
              <a:ahLst/>
              <a:cxnLst/>
              <a:rect l="l" t="t" r="r" b="b"/>
              <a:pathLst>
                <a:path w="744" h="106" extrusionOk="0">
                  <a:moveTo>
                    <a:pt x="376" y="0"/>
                  </a:moveTo>
                  <a:cubicBezTo>
                    <a:pt x="259" y="0"/>
                    <a:pt x="140" y="17"/>
                    <a:pt x="25" y="51"/>
                  </a:cubicBezTo>
                  <a:cubicBezTo>
                    <a:pt x="1" y="51"/>
                    <a:pt x="9" y="94"/>
                    <a:pt x="30" y="94"/>
                  </a:cubicBezTo>
                  <a:cubicBezTo>
                    <a:pt x="33" y="94"/>
                    <a:pt x="36" y="93"/>
                    <a:pt x="39" y="92"/>
                  </a:cubicBezTo>
                  <a:cubicBezTo>
                    <a:pt x="136" y="61"/>
                    <a:pt x="237" y="47"/>
                    <a:pt x="338" y="47"/>
                  </a:cubicBezTo>
                  <a:cubicBezTo>
                    <a:pt x="461" y="47"/>
                    <a:pt x="584" y="68"/>
                    <a:pt x="703" y="105"/>
                  </a:cubicBezTo>
                  <a:cubicBezTo>
                    <a:pt x="730" y="105"/>
                    <a:pt x="744" y="64"/>
                    <a:pt x="717" y="51"/>
                  </a:cubicBezTo>
                  <a:cubicBezTo>
                    <a:pt x="608" y="17"/>
                    <a:pt x="493"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07"/>
            <p:cNvSpPr/>
            <p:nvPr/>
          </p:nvSpPr>
          <p:spPr>
            <a:xfrm>
              <a:off x="2448475" y="4226925"/>
              <a:ext cx="16625" cy="6600"/>
            </a:xfrm>
            <a:custGeom>
              <a:avLst/>
              <a:gdLst/>
              <a:ahLst/>
              <a:cxnLst/>
              <a:rect l="l" t="t" r="r" b="b"/>
              <a:pathLst>
                <a:path w="665" h="264" extrusionOk="0">
                  <a:moveTo>
                    <a:pt x="275" y="1"/>
                  </a:moveTo>
                  <a:cubicBezTo>
                    <a:pt x="176" y="1"/>
                    <a:pt x="75" y="40"/>
                    <a:pt x="0" y="104"/>
                  </a:cubicBezTo>
                  <a:cubicBezTo>
                    <a:pt x="95" y="186"/>
                    <a:pt x="190" y="226"/>
                    <a:pt x="312" y="253"/>
                  </a:cubicBezTo>
                  <a:cubicBezTo>
                    <a:pt x="344" y="260"/>
                    <a:pt x="375" y="264"/>
                    <a:pt x="406" y="264"/>
                  </a:cubicBezTo>
                  <a:cubicBezTo>
                    <a:pt x="496" y="264"/>
                    <a:pt x="584" y="236"/>
                    <a:pt x="665" y="186"/>
                  </a:cubicBezTo>
                  <a:lnTo>
                    <a:pt x="638" y="172"/>
                  </a:lnTo>
                  <a:cubicBezTo>
                    <a:pt x="570" y="91"/>
                    <a:pt x="461" y="36"/>
                    <a:pt x="353" y="9"/>
                  </a:cubicBezTo>
                  <a:cubicBezTo>
                    <a:pt x="327" y="4"/>
                    <a:pt x="301" y="1"/>
                    <a:pt x="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07"/>
            <p:cNvSpPr/>
            <p:nvPr/>
          </p:nvSpPr>
          <p:spPr>
            <a:xfrm>
              <a:off x="2528475" y="4283625"/>
              <a:ext cx="9775" cy="26450"/>
            </a:xfrm>
            <a:custGeom>
              <a:avLst/>
              <a:gdLst/>
              <a:ahLst/>
              <a:cxnLst/>
              <a:rect l="l" t="t" r="r" b="b"/>
              <a:pathLst>
                <a:path w="391" h="1058" extrusionOk="0">
                  <a:moveTo>
                    <a:pt x="355" y="1"/>
                  </a:moveTo>
                  <a:cubicBezTo>
                    <a:pt x="349" y="1"/>
                    <a:pt x="343" y="3"/>
                    <a:pt x="340" y="6"/>
                  </a:cubicBezTo>
                  <a:lnTo>
                    <a:pt x="340" y="20"/>
                  </a:lnTo>
                  <a:cubicBezTo>
                    <a:pt x="136" y="318"/>
                    <a:pt x="14" y="671"/>
                    <a:pt x="1" y="1037"/>
                  </a:cubicBezTo>
                  <a:cubicBezTo>
                    <a:pt x="1" y="1050"/>
                    <a:pt x="11" y="1057"/>
                    <a:pt x="21" y="1057"/>
                  </a:cubicBezTo>
                  <a:cubicBezTo>
                    <a:pt x="31" y="1057"/>
                    <a:pt x="41" y="1050"/>
                    <a:pt x="41" y="1037"/>
                  </a:cubicBezTo>
                  <a:cubicBezTo>
                    <a:pt x="69" y="671"/>
                    <a:pt x="191" y="332"/>
                    <a:pt x="381" y="33"/>
                  </a:cubicBezTo>
                  <a:cubicBezTo>
                    <a:pt x="390" y="13"/>
                    <a:pt x="371"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07"/>
            <p:cNvSpPr/>
            <p:nvPr/>
          </p:nvSpPr>
          <p:spPr>
            <a:xfrm>
              <a:off x="2523050" y="4295300"/>
              <a:ext cx="9525" cy="26125"/>
            </a:xfrm>
            <a:custGeom>
              <a:avLst/>
              <a:gdLst/>
              <a:ahLst/>
              <a:cxnLst/>
              <a:rect l="l" t="t" r="r" b="b"/>
              <a:pathLst>
                <a:path w="381" h="1045" extrusionOk="0">
                  <a:moveTo>
                    <a:pt x="340" y="0"/>
                  </a:moveTo>
                  <a:cubicBezTo>
                    <a:pt x="177" y="95"/>
                    <a:pt x="55" y="258"/>
                    <a:pt x="28" y="434"/>
                  </a:cubicBezTo>
                  <a:cubicBezTo>
                    <a:pt x="1" y="624"/>
                    <a:pt x="28" y="828"/>
                    <a:pt x="96" y="1004"/>
                  </a:cubicBezTo>
                  <a:lnTo>
                    <a:pt x="82" y="1045"/>
                  </a:lnTo>
                  <a:cubicBezTo>
                    <a:pt x="231" y="922"/>
                    <a:pt x="326" y="760"/>
                    <a:pt x="353" y="570"/>
                  </a:cubicBezTo>
                  <a:cubicBezTo>
                    <a:pt x="381" y="380"/>
                    <a:pt x="381" y="19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07"/>
            <p:cNvSpPr/>
            <p:nvPr/>
          </p:nvSpPr>
          <p:spPr>
            <a:xfrm>
              <a:off x="2482375" y="4315950"/>
              <a:ext cx="30100" cy="4525"/>
            </a:xfrm>
            <a:custGeom>
              <a:avLst/>
              <a:gdLst/>
              <a:ahLst/>
              <a:cxnLst/>
              <a:rect l="l" t="t" r="r" b="b"/>
              <a:pathLst>
                <a:path w="1204" h="181" extrusionOk="0">
                  <a:moveTo>
                    <a:pt x="435" y="0"/>
                  </a:moveTo>
                  <a:cubicBezTo>
                    <a:pt x="300" y="0"/>
                    <a:pt x="164" y="14"/>
                    <a:pt x="27" y="42"/>
                  </a:cubicBezTo>
                  <a:cubicBezTo>
                    <a:pt x="0" y="42"/>
                    <a:pt x="14" y="96"/>
                    <a:pt x="41" y="96"/>
                  </a:cubicBezTo>
                  <a:cubicBezTo>
                    <a:pt x="183" y="66"/>
                    <a:pt x="328" y="51"/>
                    <a:pt x="471" y="51"/>
                  </a:cubicBezTo>
                  <a:cubicBezTo>
                    <a:pt x="710" y="51"/>
                    <a:pt x="946" y="93"/>
                    <a:pt x="1167" y="178"/>
                  </a:cubicBezTo>
                  <a:cubicBezTo>
                    <a:pt x="1170" y="180"/>
                    <a:pt x="1174" y="181"/>
                    <a:pt x="1177" y="181"/>
                  </a:cubicBezTo>
                  <a:cubicBezTo>
                    <a:pt x="1197" y="181"/>
                    <a:pt x="1204" y="149"/>
                    <a:pt x="1180" y="137"/>
                  </a:cubicBezTo>
                  <a:cubicBezTo>
                    <a:pt x="941" y="49"/>
                    <a:pt x="690" y="0"/>
                    <a:pt x="4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07"/>
            <p:cNvSpPr/>
            <p:nvPr/>
          </p:nvSpPr>
          <p:spPr>
            <a:xfrm>
              <a:off x="2497300" y="4312750"/>
              <a:ext cx="27825" cy="11325"/>
            </a:xfrm>
            <a:custGeom>
              <a:avLst/>
              <a:gdLst/>
              <a:ahLst/>
              <a:cxnLst/>
              <a:rect l="l" t="t" r="r" b="b"/>
              <a:pathLst>
                <a:path w="1113" h="453" extrusionOk="0">
                  <a:moveTo>
                    <a:pt x="437" y="0"/>
                  </a:moveTo>
                  <a:cubicBezTo>
                    <a:pt x="284" y="0"/>
                    <a:pt x="131" y="56"/>
                    <a:pt x="0" y="157"/>
                  </a:cubicBezTo>
                  <a:cubicBezTo>
                    <a:pt x="149" y="279"/>
                    <a:pt x="312" y="374"/>
                    <a:pt x="502" y="428"/>
                  </a:cubicBezTo>
                  <a:cubicBezTo>
                    <a:pt x="564" y="444"/>
                    <a:pt x="628" y="452"/>
                    <a:pt x="691" y="452"/>
                  </a:cubicBezTo>
                  <a:cubicBezTo>
                    <a:pt x="835" y="452"/>
                    <a:pt x="980" y="412"/>
                    <a:pt x="1112" y="347"/>
                  </a:cubicBezTo>
                  <a:lnTo>
                    <a:pt x="1071" y="333"/>
                  </a:lnTo>
                  <a:cubicBezTo>
                    <a:pt x="949" y="184"/>
                    <a:pt x="787" y="75"/>
                    <a:pt x="597" y="21"/>
                  </a:cubicBezTo>
                  <a:cubicBezTo>
                    <a:pt x="544" y="7"/>
                    <a:pt x="491"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07"/>
            <p:cNvSpPr/>
            <p:nvPr/>
          </p:nvSpPr>
          <p:spPr>
            <a:xfrm>
              <a:off x="2535600" y="4304700"/>
              <a:ext cx="10825" cy="22175"/>
            </a:xfrm>
            <a:custGeom>
              <a:avLst/>
              <a:gdLst/>
              <a:ahLst/>
              <a:cxnLst/>
              <a:rect l="l" t="t" r="r" b="b"/>
              <a:pathLst>
                <a:path w="433" h="887" extrusionOk="0">
                  <a:moveTo>
                    <a:pt x="390" y="0"/>
                  </a:moveTo>
                  <a:cubicBezTo>
                    <a:pt x="386" y="0"/>
                    <a:pt x="383" y="1"/>
                    <a:pt x="380" y="4"/>
                  </a:cubicBezTo>
                  <a:lnTo>
                    <a:pt x="380" y="18"/>
                  </a:lnTo>
                  <a:cubicBezTo>
                    <a:pt x="177" y="262"/>
                    <a:pt x="55" y="546"/>
                    <a:pt x="1" y="858"/>
                  </a:cubicBezTo>
                  <a:cubicBezTo>
                    <a:pt x="1" y="875"/>
                    <a:pt x="16" y="887"/>
                    <a:pt x="31" y="887"/>
                  </a:cubicBezTo>
                  <a:cubicBezTo>
                    <a:pt x="40" y="887"/>
                    <a:pt x="50" y="882"/>
                    <a:pt x="55" y="872"/>
                  </a:cubicBezTo>
                  <a:cubicBezTo>
                    <a:pt x="96" y="574"/>
                    <a:pt x="218" y="289"/>
                    <a:pt x="421" y="45"/>
                  </a:cubicBezTo>
                  <a:cubicBezTo>
                    <a:pt x="432" y="23"/>
                    <a:pt x="407"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07"/>
            <p:cNvSpPr/>
            <p:nvPr/>
          </p:nvSpPr>
          <p:spPr>
            <a:xfrm>
              <a:off x="2531200" y="4314625"/>
              <a:ext cx="8825" cy="21725"/>
            </a:xfrm>
            <a:custGeom>
              <a:avLst/>
              <a:gdLst/>
              <a:ahLst/>
              <a:cxnLst/>
              <a:rect l="l" t="t" r="r" b="b"/>
              <a:pathLst>
                <a:path w="353" h="869" extrusionOk="0">
                  <a:moveTo>
                    <a:pt x="339" y="0"/>
                  </a:moveTo>
                  <a:lnTo>
                    <a:pt x="339" y="0"/>
                  </a:lnTo>
                  <a:cubicBezTo>
                    <a:pt x="190" y="55"/>
                    <a:pt x="82" y="190"/>
                    <a:pt x="41" y="353"/>
                  </a:cubicBezTo>
                  <a:cubicBezTo>
                    <a:pt x="0" y="516"/>
                    <a:pt x="0" y="678"/>
                    <a:pt x="55" y="841"/>
                  </a:cubicBezTo>
                  <a:lnTo>
                    <a:pt x="41" y="868"/>
                  </a:lnTo>
                  <a:cubicBezTo>
                    <a:pt x="177" y="787"/>
                    <a:pt x="272" y="651"/>
                    <a:pt x="312" y="489"/>
                  </a:cubicBezTo>
                  <a:cubicBezTo>
                    <a:pt x="353" y="326"/>
                    <a:pt x="353" y="163"/>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07"/>
            <p:cNvSpPr/>
            <p:nvPr/>
          </p:nvSpPr>
          <p:spPr>
            <a:xfrm>
              <a:off x="2495600" y="4329200"/>
              <a:ext cx="26025" cy="5850"/>
            </a:xfrm>
            <a:custGeom>
              <a:avLst/>
              <a:gdLst/>
              <a:ahLst/>
              <a:cxnLst/>
              <a:rect l="l" t="t" r="r" b="b"/>
              <a:pathLst>
                <a:path w="1041" h="234" extrusionOk="0">
                  <a:moveTo>
                    <a:pt x="245" y="1"/>
                  </a:moveTo>
                  <a:cubicBezTo>
                    <a:pt x="173" y="1"/>
                    <a:pt x="100" y="5"/>
                    <a:pt x="27" y="14"/>
                  </a:cubicBezTo>
                  <a:cubicBezTo>
                    <a:pt x="3" y="14"/>
                    <a:pt x="1" y="57"/>
                    <a:pt x="19" y="57"/>
                  </a:cubicBezTo>
                  <a:cubicBezTo>
                    <a:pt x="22" y="57"/>
                    <a:pt x="24" y="56"/>
                    <a:pt x="27" y="55"/>
                  </a:cubicBezTo>
                  <a:cubicBezTo>
                    <a:pt x="90" y="47"/>
                    <a:pt x="153" y="43"/>
                    <a:pt x="216" y="43"/>
                  </a:cubicBezTo>
                  <a:cubicBezTo>
                    <a:pt x="482" y="43"/>
                    <a:pt x="749" y="110"/>
                    <a:pt x="990" y="231"/>
                  </a:cubicBezTo>
                  <a:cubicBezTo>
                    <a:pt x="994" y="233"/>
                    <a:pt x="998" y="234"/>
                    <a:pt x="1001" y="234"/>
                  </a:cubicBezTo>
                  <a:cubicBezTo>
                    <a:pt x="1024" y="234"/>
                    <a:pt x="1041" y="200"/>
                    <a:pt x="1017" y="177"/>
                  </a:cubicBezTo>
                  <a:cubicBezTo>
                    <a:pt x="772" y="60"/>
                    <a:pt x="51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07"/>
            <p:cNvSpPr/>
            <p:nvPr/>
          </p:nvSpPr>
          <p:spPr>
            <a:xfrm>
              <a:off x="2508475" y="4327600"/>
              <a:ext cx="23750" cy="10375"/>
            </a:xfrm>
            <a:custGeom>
              <a:avLst/>
              <a:gdLst/>
              <a:ahLst/>
              <a:cxnLst/>
              <a:rect l="l" t="t" r="r" b="b"/>
              <a:pathLst>
                <a:path w="950" h="415" extrusionOk="0">
                  <a:moveTo>
                    <a:pt x="332" y="0"/>
                  </a:moveTo>
                  <a:cubicBezTo>
                    <a:pt x="218" y="0"/>
                    <a:pt x="104" y="36"/>
                    <a:pt x="1" y="105"/>
                  </a:cubicBezTo>
                  <a:cubicBezTo>
                    <a:pt x="109" y="214"/>
                    <a:pt x="258" y="309"/>
                    <a:pt x="407" y="376"/>
                  </a:cubicBezTo>
                  <a:cubicBezTo>
                    <a:pt x="487" y="401"/>
                    <a:pt x="569" y="414"/>
                    <a:pt x="651" y="414"/>
                  </a:cubicBezTo>
                  <a:cubicBezTo>
                    <a:pt x="752" y="414"/>
                    <a:pt x="853" y="394"/>
                    <a:pt x="950" y="349"/>
                  </a:cubicBezTo>
                  <a:lnTo>
                    <a:pt x="909" y="349"/>
                  </a:lnTo>
                  <a:cubicBezTo>
                    <a:pt x="814" y="200"/>
                    <a:pt x="692" y="92"/>
                    <a:pt x="530" y="37"/>
                  </a:cubicBezTo>
                  <a:cubicBezTo>
                    <a:pt x="465" y="12"/>
                    <a:pt x="398"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07"/>
            <p:cNvSpPr/>
            <p:nvPr/>
          </p:nvSpPr>
          <p:spPr>
            <a:xfrm>
              <a:off x="2541700" y="4321800"/>
              <a:ext cx="10675" cy="20350"/>
            </a:xfrm>
            <a:custGeom>
              <a:avLst/>
              <a:gdLst/>
              <a:ahLst/>
              <a:cxnLst/>
              <a:rect l="l" t="t" r="r" b="b"/>
              <a:pathLst>
                <a:path w="427" h="814" extrusionOk="0">
                  <a:moveTo>
                    <a:pt x="397" y="0"/>
                  </a:moveTo>
                  <a:cubicBezTo>
                    <a:pt x="391" y="0"/>
                    <a:pt x="384" y="4"/>
                    <a:pt x="380" y="12"/>
                  </a:cubicBezTo>
                  <a:cubicBezTo>
                    <a:pt x="177" y="229"/>
                    <a:pt x="55" y="500"/>
                    <a:pt x="1" y="785"/>
                  </a:cubicBezTo>
                  <a:cubicBezTo>
                    <a:pt x="1" y="801"/>
                    <a:pt x="16" y="813"/>
                    <a:pt x="28" y="813"/>
                  </a:cubicBezTo>
                  <a:cubicBezTo>
                    <a:pt x="35" y="813"/>
                    <a:pt x="41" y="809"/>
                    <a:pt x="41" y="798"/>
                  </a:cubicBezTo>
                  <a:cubicBezTo>
                    <a:pt x="96" y="513"/>
                    <a:pt x="218" y="256"/>
                    <a:pt x="408" y="39"/>
                  </a:cubicBezTo>
                  <a:cubicBezTo>
                    <a:pt x="427" y="20"/>
                    <a:pt x="412" y="0"/>
                    <a:pt x="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07"/>
            <p:cNvSpPr/>
            <p:nvPr/>
          </p:nvSpPr>
          <p:spPr>
            <a:xfrm>
              <a:off x="2537625" y="4330550"/>
              <a:ext cx="8500" cy="20375"/>
            </a:xfrm>
            <a:custGeom>
              <a:avLst/>
              <a:gdLst/>
              <a:ahLst/>
              <a:cxnLst/>
              <a:rect l="l" t="t" r="r" b="b"/>
              <a:pathLst>
                <a:path w="340" h="815" extrusionOk="0">
                  <a:moveTo>
                    <a:pt x="326" y="1"/>
                  </a:moveTo>
                  <a:lnTo>
                    <a:pt x="326" y="1"/>
                  </a:lnTo>
                  <a:cubicBezTo>
                    <a:pt x="177" y="55"/>
                    <a:pt x="82" y="177"/>
                    <a:pt x="42" y="326"/>
                  </a:cubicBezTo>
                  <a:cubicBezTo>
                    <a:pt x="1" y="475"/>
                    <a:pt x="1" y="625"/>
                    <a:pt x="42" y="774"/>
                  </a:cubicBezTo>
                  <a:lnTo>
                    <a:pt x="15" y="814"/>
                  </a:lnTo>
                  <a:cubicBezTo>
                    <a:pt x="150" y="733"/>
                    <a:pt x="245" y="611"/>
                    <a:pt x="286" y="462"/>
                  </a:cubicBezTo>
                  <a:cubicBezTo>
                    <a:pt x="326" y="313"/>
                    <a:pt x="340" y="150"/>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07"/>
            <p:cNvSpPr/>
            <p:nvPr/>
          </p:nvSpPr>
          <p:spPr>
            <a:xfrm>
              <a:off x="2504400" y="4342950"/>
              <a:ext cx="24350" cy="6000"/>
            </a:xfrm>
            <a:custGeom>
              <a:avLst/>
              <a:gdLst/>
              <a:ahLst/>
              <a:cxnLst/>
              <a:rect l="l" t="t" r="r" b="b"/>
              <a:pathLst>
                <a:path w="974" h="240" extrusionOk="0">
                  <a:moveTo>
                    <a:pt x="164" y="1"/>
                  </a:moveTo>
                  <a:cubicBezTo>
                    <a:pt x="118" y="1"/>
                    <a:pt x="73" y="3"/>
                    <a:pt x="28" y="6"/>
                  </a:cubicBezTo>
                  <a:cubicBezTo>
                    <a:pt x="1" y="6"/>
                    <a:pt x="1" y="47"/>
                    <a:pt x="28" y="47"/>
                  </a:cubicBezTo>
                  <a:cubicBezTo>
                    <a:pt x="59" y="46"/>
                    <a:pt x="89" y="45"/>
                    <a:pt x="120" y="45"/>
                  </a:cubicBezTo>
                  <a:cubicBezTo>
                    <a:pt x="401" y="45"/>
                    <a:pt x="678" y="102"/>
                    <a:pt x="923" y="237"/>
                  </a:cubicBezTo>
                  <a:cubicBezTo>
                    <a:pt x="927" y="239"/>
                    <a:pt x="931" y="240"/>
                    <a:pt x="934" y="240"/>
                  </a:cubicBezTo>
                  <a:cubicBezTo>
                    <a:pt x="957" y="240"/>
                    <a:pt x="974" y="208"/>
                    <a:pt x="950" y="196"/>
                  </a:cubicBezTo>
                  <a:cubicBezTo>
                    <a:pt x="707" y="69"/>
                    <a:pt x="433"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07"/>
            <p:cNvSpPr/>
            <p:nvPr/>
          </p:nvSpPr>
          <p:spPr>
            <a:xfrm>
              <a:off x="2516275" y="4341975"/>
              <a:ext cx="21725" cy="9975"/>
            </a:xfrm>
            <a:custGeom>
              <a:avLst/>
              <a:gdLst/>
              <a:ahLst/>
              <a:cxnLst/>
              <a:rect l="l" t="t" r="r" b="b"/>
              <a:pathLst>
                <a:path w="869" h="399" extrusionOk="0">
                  <a:moveTo>
                    <a:pt x="297" y="0"/>
                  </a:moveTo>
                  <a:cubicBezTo>
                    <a:pt x="194" y="0"/>
                    <a:pt x="92" y="28"/>
                    <a:pt x="1" y="86"/>
                  </a:cubicBezTo>
                  <a:cubicBezTo>
                    <a:pt x="95" y="195"/>
                    <a:pt x="231" y="290"/>
                    <a:pt x="367" y="357"/>
                  </a:cubicBezTo>
                  <a:cubicBezTo>
                    <a:pt x="448" y="385"/>
                    <a:pt x="536" y="398"/>
                    <a:pt x="623" y="398"/>
                  </a:cubicBezTo>
                  <a:cubicBezTo>
                    <a:pt x="709" y="398"/>
                    <a:pt x="794" y="385"/>
                    <a:pt x="869" y="357"/>
                  </a:cubicBezTo>
                  <a:lnTo>
                    <a:pt x="828" y="344"/>
                  </a:lnTo>
                  <a:cubicBezTo>
                    <a:pt x="760" y="208"/>
                    <a:pt x="638" y="100"/>
                    <a:pt x="489" y="32"/>
                  </a:cubicBezTo>
                  <a:cubicBezTo>
                    <a:pt x="426" y="11"/>
                    <a:pt x="361" y="0"/>
                    <a:pt x="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07"/>
            <p:cNvSpPr/>
            <p:nvPr/>
          </p:nvSpPr>
          <p:spPr>
            <a:xfrm>
              <a:off x="2452525" y="4217075"/>
              <a:ext cx="107525" cy="228700"/>
            </a:xfrm>
            <a:custGeom>
              <a:avLst/>
              <a:gdLst/>
              <a:ahLst/>
              <a:cxnLst/>
              <a:rect l="l" t="t" r="r" b="b"/>
              <a:pathLst>
                <a:path w="4301" h="9148" extrusionOk="0">
                  <a:moveTo>
                    <a:pt x="80" y="0"/>
                  </a:moveTo>
                  <a:cubicBezTo>
                    <a:pt x="37" y="0"/>
                    <a:pt x="1" y="64"/>
                    <a:pt x="42" y="105"/>
                  </a:cubicBezTo>
                  <a:cubicBezTo>
                    <a:pt x="869" y="1014"/>
                    <a:pt x="1615" y="2004"/>
                    <a:pt x="2239" y="3061"/>
                  </a:cubicBezTo>
                  <a:cubicBezTo>
                    <a:pt x="2985" y="4268"/>
                    <a:pt x="3541" y="5570"/>
                    <a:pt x="3880" y="6940"/>
                  </a:cubicBezTo>
                  <a:cubicBezTo>
                    <a:pt x="4056" y="7645"/>
                    <a:pt x="4097" y="8378"/>
                    <a:pt x="4029" y="9096"/>
                  </a:cubicBezTo>
                  <a:cubicBezTo>
                    <a:pt x="4022" y="9130"/>
                    <a:pt x="4049" y="9147"/>
                    <a:pt x="4080" y="9147"/>
                  </a:cubicBezTo>
                  <a:cubicBezTo>
                    <a:pt x="4110" y="9147"/>
                    <a:pt x="4144" y="9130"/>
                    <a:pt x="4151" y="9096"/>
                  </a:cubicBezTo>
                  <a:cubicBezTo>
                    <a:pt x="4300" y="7754"/>
                    <a:pt x="3934" y="6398"/>
                    <a:pt x="3432" y="5164"/>
                  </a:cubicBezTo>
                  <a:cubicBezTo>
                    <a:pt x="2876" y="3875"/>
                    <a:pt x="2184" y="2655"/>
                    <a:pt x="1357" y="1515"/>
                  </a:cubicBezTo>
                  <a:cubicBezTo>
                    <a:pt x="977" y="1000"/>
                    <a:pt x="570" y="498"/>
                    <a:pt x="123" y="24"/>
                  </a:cubicBezTo>
                  <a:cubicBezTo>
                    <a:pt x="110" y="7"/>
                    <a:pt x="95" y="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07"/>
            <p:cNvSpPr/>
            <p:nvPr/>
          </p:nvSpPr>
          <p:spPr>
            <a:xfrm>
              <a:off x="2790225" y="4184775"/>
              <a:ext cx="60375" cy="82075"/>
            </a:xfrm>
            <a:custGeom>
              <a:avLst/>
              <a:gdLst/>
              <a:ahLst/>
              <a:cxnLst/>
              <a:rect l="l" t="t" r="r" b="b"/>
              <a:pathLst>
                <a:path w="2415" h="3283" extrusionOk="0">
                  <a:moveTo>
                    <a:pt x="1506" y="0"/>
                  </a:moveTo>
                  <a:lnTo>
                    <a:pt x="1506" y="0"/>
                  </a:lnTo>
                  <a:cubicBezTo>
                    <a:pt x="421" y="515"/>
                    <a:pt x="1" y="2048"/>
                    <a:pt x="652" y="3052"/>
                  </a:cubicBezTo>
                  <a:lnTo>
                    <a:pt x="841" y="3282"/>
                  </a:lnTo>
                  <a:cubicBezTo>
                    <a:pt x="2048" y="2767"/>
                    <a:pt x="2415" y="949"/>
                    <a:pt x="1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07"/>
            <p:cNvSpPr/>
            <p:nvPr/>
          </p:nvSpPr>
          <p:spPr>
            <a:xfrm>
              <a:off x="2810900" y="4255150"/>
              <a:ext cx="61075" cy="43800"/>
            </a:xfrm>
            <a:custGeom>
              <a:avLst/>
              <a:gdLst/>
              <a:ahLst/>
              <a:cxnLst/>
              <a:rect l="l" t="t" r="r" b="b"/>
              <a:pathLst>
                <a:path w="2443" h="1752" extrusionOk="0">
                  <a:moveTo>
                    <a:pt x="1758" y="0"/>
                  </a:moveTo>
                  <a:cubicBezTo>
                    <a:pt x="1003" y="0"/>
                    <a:pt x="238" y="506"/>
                    <a:pt x="42" y="1240"/>
                  </a:cubicBezTo>
                  <a:cubicBezTo>
                    <a:pt x="1" y="1321"/>
                    <a:pt x="1" y="1416"/>
                    <a:pt x="42" y="1498"/>
                  </a:cubicBezTo>
                  <a:cubicBezTo>
                    <a:pt x="82" y="1566"/>
                    <a:pt x="150" y="1620"/>
                    <a:pt x="231" y="1647"/>
                  </a:cubicBezTo>
                  <a:cubicBezTo>
                    <a:pt x="420" y="1718"/>
                    <a:pt x="613" y="1752"/>
                    <a:pt x="803" y="1752"/>
                  </a:cubicBezTo>
                  <a:cubicBezTo>
                    <a:pt x="1448" y="1752"/>
                    <a:pt x="2055" y="1364"/>
                    <a:pt x="2306" y="725"/>
                  </a:cubicBezTo>
                  <a:lnTo>
                    <a:pt x="2442" y="155"/>
                  </a:lnTo>
                  <a:cubicBezTo>
                    <a:pt x="2226" y="49"/>
                    <a:pt x="1993"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07"/>
            <p:cNvSpPr/>
            <p:nvPr/>
          </p:nvSpPr>
          <p:spPr>
            <a:xfrm>
              <a:off x="2752925" y="4253925"/>
              <a:ext cx="33925" cy="63775"/>
            </a:xfrm>
            <a:custGeom>
              <a:avLst/>
              <a:gdLst/>
              <a:ahLst/>
              <a:cxnLst/>
              <a:rect l="l" t="t" r="r" b="b"/>
              <a:pathLst>
                <a:path w="1357" h="2551" extrusionOk="0">
                  <a:moveTo>
                    <a:pt x="814" y="1"/>
                  </a:moveTo>
                  <a:lnTo>
                    <a:pt x="720" y="136"/>
                  </a:lnTo>
                  <a:cubicBezTo>
                    <a:pt x="136" y="747"/>
                    <a:pt x="1" y="1655"/>
                    <a:pt x="367" y="2415"/>
                  </a:cubicBezTo>
                  <a:cubicBezTo>
                    <a:pt x="408" y="2483"/>
                    <a:pt x="448" y="2550"/>
                    <a:pt x="516" y="2550"/>
                  </a:cubicBezTo>
                  <a:cubicBezTo>
                    <a:pt x="570" y="2550"/>
                    <a:pt x="638" y="2523"/>
                    <a:pt x="665" y="2469"/>
                  </a:cubicBezTo>
                  <a:cubicBezTo>
                    <a:pt x="1303" y="1777"/>
                    <a:pt x="1357" y="747"/>
                    <a:pt x="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07"/>
            <p:cNvSpPr/>
            <p:nvPr/>
          </p:nvSpPr>
          <p:spPr>
            <a:xfrm>
              <a:off x="2695300" y="4226125"/>
              <a:ext cx="52900" cy="60050"/>
            </a:xfrm>
            <a:custGeom>
              <a:avLst/>
              <a:gdLst/>
              <a:ahLst/>
              <a:cxnLst/>
              <a:rect l="l" t="t" r="r" b="b"/>
              <a:pathLst>
                <a:path w="2116" h="2402" extrusionOk="0">
                  <a:moveTo>
                    <a:pt x="1912" y="1"/>
                  </a:moveTo>
                  <a:lnTo>
                    <a:pt x="1912" y="1"/>
                  </a:lnTo>
                  <a:cubicBezTo>
                    <a:pt x="814" y="123"/>
                    <a:pt x="0" y="1343"/>
                    <a:pt x="312" y="2401"/>
                  </a:cubicBezTo>
                  <a:lnTo>
                    <a:pt x="434" y="2279"/>
                  </a:lnTo>
                  <a:cubicBezTo>
                    <a:pt x="1465" y="2048"/>
                    <a:pt x="2116" y="103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07"/>
            <p:cNvSpPr/>
            <p:nvPr/>
          </p:nvSpPr>
          <p:spPr>
            <a:xfrm>
              <a:off x="2704450" y="4308925"/>
              <a:ext cx="47150" cy="35550"/>
            </a:xfrm>
            <a:custGeom>
              <a:avLst/>
              <a:gdLst/>
              <a:ahLst/>
              <a:cxnLst/>
              <a:rect l="l" t="t" r="r" b="b"/>
              <a:pathLst>
                <a:path w="1886" h="1422" extrusionOk="0">
                  <a:moveTo>
                    <a:pt x="1220" y="0"/>
                  </a:moveTo>
                  <a:cubicBezTo>
                    <a:pt x="1040" y="0"/>
                    <a:pt x="862" y="27"/>
                    <a:pt x="692" y="106"/>
                  </a:cubicBezTo>
                  <a:cubicBezTo>
                    <a:pt x="299" y="296"/>
                    <a:pt x="0" y="825"/>
                    <a:pt x="190" y="1191"/>
                  </a:cubicBezTo>
                  <a:cubicBezTo>
                    <a:pt x="283" y="1350"/>
                    <a:pt x="450" y="1422"/>
                    <a:pt x="634" y="1422"/>
                  </a:cubicBezTo>
                  <a:cubicBezTo>
                    <a:pt x="825" y="1422"/>
                    <a:pt x="1034" y="1343"/>
                    <a:pt x="1194" y="1205"/>
                  </a:cubicBezTo>
                  <a:cubicBezTo>
                    <a:pt x="1506" y="947"/>
                    <a:pt x="1682" y="527"/>
                    <a:pt x="1845" y="147"/>
                  </a:cubicBezTo>
                  <a:lnTo>
                    <a:pt x="1886" y="79"/>
                  </a:lnTo>
                  <a:cubicBezTo>
                    <a:pt x="1668" y="42"/>
                    <a:pt x="1443" y="0"/>
                    <a:pt x="1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07"/>
            <p:cNvSpPr/>
            <p:nvPr/>
          </p:nvSpPr>
          <p:spPr>
            <a:xfrm>
              <a:off x="2658675" y="4259025"/>
              <a:ext cx="42750" cy="64550"/>
            </a:xfrm>
            <a:custGeom>
              <a:avLst/>
              <a:gdLst/>
              <a:ahLst/>
              <a:cxnLst/>
              <a:rect l="l" t="t" r="r" b="b"/>
              <a:pathLst>
                <a:path w="1710" h="2582" extrusionOk="0">
                  <a:moveTo>
                    <a:pt x="1" y="0"/>
                  </a:moveTo>
                  <a:lnTo>
                    <a:pt x="1" y="0"/>
                  </a:lnTo>
                  <a:cubicBezTo>
                    <a:pt x="28" y="570"/>
                    <a:pt x="68" y="1180"/>
                    <a:pt x="326" y="1695"/>
                  </a:cubicBezTo>
                  <a:cubicBezTo>
                    <a:pt x="569" y="2169"/>
                    <a:pt x="1065" y="2581"/>
                    <a:pt x="1610" y="2581"/>
                  </a:cubicBezTo>
                  <a:cubicBezTo>
                    <a:pt x="1643" y="2581"/>
                    <a:pt x="1676" y="2580"/>
                    <a:pt x="1709" y="2577"/>
                  </a:cubicBezTo>
                  <a:lnTo>
                    <a:pt x="1669" y="1750"/>
                  </a:lnTo>
                  <a:cubicBezTo>
                    <a:pt x="1506" y="882"/>
                    <a:pt x="855" y="20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07"/>
            <p:cNvSpPr/>
            <p:nvPr/>
          </p:nvSpPr>
          <p:spPr>
            <a:xfrm>
              <a:off x="2755650" y="4362125"/>
              <a:ext cx="68850" cy="28650"/>
            </a:xfrm>
            <a:custGeom>
              <a:avLst/>
              <a:gdLst/>
              <a:ahLst/>
              <a:cxnLst/>
              <a:rect l="l" t="t" r="r" b="b"/>
              <a:pathLst>
                <a:path w="2754" h="1146" extrusionOk="0">
                  <a:moveTo>
                    <a:pt x="1801" y="1"/>
                  </a:moveTo>
                  <a:cubicBezTo>
                    <a:pt x="1135" y="1"/>
                    <a:pt x="523" y="237"/>
                    <a:pt x="52" y="766"/>
                  </a:cubicBezTo>
                  <a:lnTo>
                    <a:pt x="52" y="766"/>
                  </a:lnTo>
                  <a:cubicBezTo>
                    <a:pt x="34" y="751"/>
                    <a:pt x="17" y="734"/>
                    <a:pt x="0" y="718"/>
                  </a:cubicBezTo>
                  <a:lnTo>
                    <a:pt x="0" y="826"/>
                  </a:lnTo>
                  <a:cubicBezTo>
                    <a:pt x="17" y="806"/>
                    <a:pt x="35" y="786"/>
                    <a:pt x="52" y="766"/>
                  </a:cubicBezTo>
                  <a:lnTo>
                    <a:pt x="52" y="766"/>
                  </a:lnTo>
                  <a:cubicBezTo>
                    <a:pt x="344" y="1025"/>
                    <a:pt x="728" y="1145"/>
                    <a:pt x="1117" y="1145"/>
                  </a:cubicBezTo>
                  <a:cubicBezTo>
                    <a:pt x="1796" y="1145"/>
                    <a:pt x="2492" y="780"/>
                    <a:pt x="2753" y="148"/>
                  </a:cubicBezTo>
                  <a:cubicBezTo>
                    <a:pt x="2430" y="52"/>
                    <a:pt x="2110" y="1"/>
                    <a:pt x="1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07"/>
            <p:cNvSpPr/>
            <p:nvPr/>
          </p:nvSpPr>
          <p:spPr>
            <a:xfrm>
              <a:off x="2653525" y="4225575"/>
              <a:ext cx="171725" cy="279175"/>
            </a:xfrm>
            <a:custGeom>
              <a:avLst/>
              <a:gdLst/>
              <a:ahLst/>
              <a:cxnLst/>
              <a:rect l="l" t="t" r="r" b="b"/>
              <a:pathLst>
                <a:path w="6869" h="11167" extrusionOk="0">
                  <a:moveTo>
                    <a:pt x="6757" y="0"/>
                  </a:moveTo>
                  <a:cubicBezTo>
                    <a:pt x="6721" y="0"/>
                    <a:pt x="6686" y="20"/>
                    <a:pt x="6676" y="63"/>
                  </a:cubicBezTo>
                  <a:cubicBezTo>
                    <a:pt x="6214" y="1826"/>
                    <a:pt x="5401" y="3481"/>
                    <a:pt x="4302" y="4932"/>
                  </a:cubicBezTo>
                  <a:cubicBezTo>
                    <a:pt x="3299" y="6248"/>
                    <a:pt x="1997" y="7319"/>
                    <a:pt x="1047" y="8675"/>
                  </a:cubicBezTo>
                  <a:cubicBezTo>
                    <a:pt x="518" y="9380"/>
                    <a:pt x="166" y="10194"/>
                    <a:pt x="17" y="11062"/>
                  </a:cubicBezTo>
                  <a:cubicBezTo>
                    <a:pt x="1" y="11126"/>
                    <a:pt x="56" y="11167"/>
                    <a:pt x="106" y="11167"/>
                  </a:cubicBezTo>
                  <a:cubicBezTo>
                    <a:pt x="141" y="11167"/>
                    <a:pt x="174" y="11147"/>
                    <a:pt x="179" y="11103"/>
                  </a:cubicBezTo>
                  <a:cubicBezTo>
                    <a:pt x="424" y="9475"/>
                    <a:pt x="1549" y="8228"/>
                    <a:pt x="2634" y="7061"/>
                  </a:cubicBezTo>
                  <a:cubicBezTo>
                    <a:pt x="3204" y="6451"/>
                    <a:pt x="3800" y="5854"/>
                    <a:pt x="4316" y="5203"/>
                  </a:cubicBezTo>
                  <a:cubicBezTo>
                    <a:pt x="5496" y="3698"/>
                    <a:pt x="6350" y="1962"/>
                    <a:pt x="6852" y="118"/>
                  </a:cubicBezTo>
                  <a:cubicBezTo>
                    <a:pt x="6868" y="44"/>
                    <a:pt x="6811" y="0"/>
                    <a:pt x="6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07"/>
            <p:cNvSpPr/>
            <p:nvPr/>
          </p:nvSpPr>
          <p:spPr>
            <a:xfrm>
              <a:off x="2789500" y="4276800"/>
              <a:ext cx="44725" cy="28525"/>
            </a:xfrm>
            <a:custGeom>
              <a:avLst/>
              <a:gdLst/>
              <a:ahLst/>
              <a:cxnLst/>
              <a:rect l="l" t="t" r="r" b="b"/>
              <a:pathLst>
                <a:path w="1789" h="1141" extrusionOk="0">
                  <a:moveTo>
                    <a:pt x="1660" y="0"/>
                  </a:moveTo>
                  <a:cubicBezTo>
                    <a:pt x="1641" y="0"/>
                    <a:pt x="1621" y="7"/>
                    <a:pt x="1603" y="21"/>
                  </a:cubicBezTo>
                  <a:cubicBezTo>
                    <a:pt x="1155" y="428"/>
                    <a:pt x="640" y="754"/>
                    <a:pt x="84" y="984"/>
                  </a:cubicBezTo>
                  <a:cubicBezTo>
                    <a:pt x="0" y="1020"/>
                    <a:pt x="54" y="1141"/>
                    <a:pt x="142" y="1141"/>
                  </a:cubicBezTo>
                  <a:cubicBezTo>
                    <a:pt x="154" y="1141"/>
                    <a:pt x="166" y="1138"/>
                    <a:pt x="179" y="1134"/>
                  </a:cubicBezTo>
                  <a:cubicBezTo>
                    <a:pt x="735" y="889"/>
                    <a:pt x="1264" y="550"/>
                    <a:pt x="1725" y="144"/>
                  </a:cubicBezTo>
                  <a:cubicBezTo>
                    <a:pt x="1788" y="80"/>
                    <a:pt x="1728" y="0"/>
                    <a:pt x="1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07"/>
            <p:cNvSpPr/>
            <p:nvPr/>
          </p:nvSpPr>
          <p:spPr>
            <a:xfrm>
              <a:off x="2761075" y="4288025"/>
              <a:ext cx="13875" cy="45925"/>
            </a:xfrm>
            <a:custGeom>
              <a:avLst/>
              <a:gdLst/>
              <a:ahLst/>
              <a:cxnLst/>
              <a:rect l="l" t="t" r="r" b="b"/>
              <a:pathLst>
                <a:path w="555" h="1837" extrusionOk="0">
                  <a:moveTo>
                    <a:pt x="430" y="0"/>
                  </a:moveTo>
                  <a:cubicBezTo>
                    <a:pt x="406" y="0"/>
                    <a:pt x="382" y="10"/>
                    <a:pt x="366" y="34"/>
                  </a:cubicBezTo>
                  <a:cubicBezTo>
                    <a:pt x="0" y="562"/>
                    <a:pt x="0" y="1268"/>
                    <a:pt x="366" y="1797"/>
                  </a:cubicBezTo>
                  <a:cubicBezTo>
                    <a:pt x="387" y="1825"/>
                    <a:pt x="413" y="1836"/>
                    <a:pt x="438" y="1836"/>
                  </a:cubicBezTo>
                  <a:cubicBezTo>
                    <a:pt x="498" y="1836"/>
                    <a:pt x="554" y="1772"/>
                    <a:pt x="516" y="1715"/>
                  </a:cubicBezTo>
                  <a:cubicBezTo>
                    <a:pt x="177" y="1227"/>
                    <a:pt x="177" y="603"/>
                    <a:pt x="516" y="129"/>
                  </a:cubicBezTo>
                  <a:cubicBezTo>
                    <a:pt x="554" y="61"/>
                    <a:pt x="490"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07"/>
            <p:cNvSpPr/>
            <p:nvPr/>
          </p:nvSpPr>
          <p:spPr>
            <a:xfrm>
              <a:off x="2686900" y="4249350"/>
              <a:ext cx="37150" cy="184350"/>
            </a:xfrm>
            <a:custGeom>
              <a:avLst/>
              <a:gdLst/>
              <a:ahLst/>
              <a:cxnLst/>
              <a:rect l="l" t="t" r="r" b="b"/>
              <a:pathLst>
                <a:path w="1486" h="7374" extrusionOk="0">
                  <a:moveTo>
                    <a:pt x="1377" y="0"/>
                  </a:moveTo>
                  <a:cubicBezTo>
                    <a:pt x="1356" y="0"/>
                    <a:pt x="1333" y="10"/>
                    <a:pt x="1313" y="35"/>
                  </a:cubicBezTo>
                  <a:cubicBezTo>
                    <a:pt x="675" y="821"/>
                    <a:pt x="458" y="1784"/>
                    <a:pt x="431" y="2788"/>
                  </a:cubicBezTo>
                  <a:cubicBezTo>
                    <a:pt x="418" y="3289"/>
                    <a:pt x="445" y="3791"/>
                    <a:pt x="472" y="4293"/>
                  </a:cubicBezTo>
                  <a:cubicBezTo>
                    <a:pt x="513" y="4768"/>
                    <a:pt x="526" y="5242"/>
                    <a:pt x="513" y="5731"/>
                  </a:cubicBezTo>
                  <a:cubicBezTo>
                    <a:pt x="485" y="6259"/>
                    <a:pt x="323" y="6788"/>
                    <a:pt x="38" y="7249"/>
                  </a:cubicBezTo>
                  <a:cubicBezTo>
                    <a:pt x="1" y="7314"/>
                    <a:pt x="59" y="7373"/>
                    <a:pt x="117" y="7373"/>
                  </a:cubicBezTo>
                  <a:cubicBezTo>
                    <a:pt x="143" y="7373"/>
                    <a:pt x="170" y="7361"/>
                    <a:pt x="187" y="7331"/>
                  </a:cubicBezTo>
                  <a:cubicBezTo>
                    <a:pt x="431" y="6951"/>
                    <a:pt x="580" y="6517"/>
                    <a:pt x="648" y="6070"/>
                  </a:cubicBezTo>
                  <a:cubicBezTo>
                    <a:pt x="689" y="5622"/>
                    <a:pt x="702" y="5174"/>
                    <a:pt x="662" y="4741"/>
                  </a:cubicBezTo>
                  <a:cubicBezTo>
                    <a:pt x="607" y="3750"/>
                    <a:pt x="513" y="2720"/>
                    <a:pt x="702" y="1743"/>
                  </a:cubicBezTo>
                  <a:cubicBezTo>
                    <a:pt x="811" y="1160"/>
                    <a:pt x="1069" y="618"/>
                    <a:pt x="1435" y="157"/>
                  </a:cubicBezTo>
                  <a:cubicBezTo>
                    <a:pt x="1485" y="86"/>
                    <a:pt x="1438" y="0"/>
                    <a:pt x="1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07"/>
            <p:cNvSpPr/>
            <p:nvPr/>
          </p:nvSpPr>
          <p:spPr>
            <a:xfrm>
              <a:off x="2698800" y="4325125"/>
              <a:ext cx="27925" cy="22950"/>
            </a:xfrm>
            <a:custGeom>
              <a:avLst/>
              <a:gdLst/>
              <a:ahLst/>
              <a:cxnLst/>
              <a:rect l="l" t="t" r="r" b="b"/>
              <a:pathLst>
                <a:path w="1117" h="918" extrusionOk="0">
                  <a:moveTo>
                    <a:pt x="992" y="1"/>
                  </a:moveTo>
                  <a:cubicBezTo>
                    <a:pt x="972" y="1"/>
                    <a:pt x="951" y="9"/>
                    <a:pt x="932" y="28"/>
                  </a:cubicBezTo>
                  <a:cubicBezTo>
                    <a:pt x="647" y="272"/>
                    <a:pt x="362" y="530"/>
                    <a:pt x="64" y="774"/>
                  </a:cubicBezTo>
                  <a:cubicBezTo>
                    <a:pt x="0" y="837"/>
                    <a:pt x="60" y="917"/>
                    <a:pt x="129" y="917"/>
                  </a:cubicBezTo>
                  <a:cubicBezTo>
                    <a:pt x="148" y="917"/>
                    <a:pt x="168" y="911"/>
                    <a:pt x="186" y="896"/>
                  </a:cubicBezTo>
                  <a:lnTo>
                    <a:pt x="1054" y="150"/>
                  </a:lnTo>
                  <a:cubicBezTo>
                    <a:pt x="1116" y="87"/>
                    <a:pt x="1059" y="1"/>
                    <a:pt x="992" y="1"/>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07"/>
            <p:cNvSpPr/>
            <p:nvPr/>
          </p:nvSpPr>
          <p:spPr>
            <a:xfrm>
              <a:off x="2738300" y="4372300"/>
              <a:ext cx="58050" cy="10600"/>
            </a:xfrm>
            <a:custGeom>
              <a:avLst/>
              <a:gdLst/>
              <a:ahLst/>
              <a:cxnLst/>
              <a:rect l="l" t="t" r="r" b="b"/>
              <a:pathLst>
                <a:path w="2322" h="424" extrusionOk="0">
                  <a:moveTo>
                    <a:pt x="2192" y="1"/>
                  </a:moveTo>
                  <a:cubicBezTo>
                    <a:pt x="2177" y="1"/>
                    <a:pt x="2162" y="4"/>
                    <a:pt x="2145" y="12"/>
                  </a:cubicBezTo>
                  <a:cubicBezTo>
                    <a:pt x="1778" y="172"/>
                    <a:pt x="1379" y="252"/>
                    <a:pt x="979" y="252"/>
                  </a:cubicBezTo>
                  <a:cubicBezTo>
                    <a:pt x="699" y="252"/>
                    <a:pt x="420" y="213"/>
                    <a:pt x="152" y="134"/>
                  </a:cubicBezTo>
                  <a:cubicBezTo>
                    <a:pt x="139" y="130"/>
                    <a:pt x="128" y="128"/>
                    <a:pt x="117" y="128"/>
                  </a:cubicBezTo>
                  <a:cubicBezTo>
                    <a:pt x="23" y="128"/>
                    <a:pt x="0" y="273"/>
                    <a:pt x="98" y="297"/>
                  </a:cubicBezTo>
                  <a:cubicBezTo>
                    <a:pt x="388" y="381"/>
                    <a:pt x="688" y="423"/>
                    <a:pt x="987" y="423"/>
                  </a:cubicBezTo>
                  <a:cubicBezTo>
                    <a:pt x="1415" y="423"/>
                    <a:pt x="1842" y="337"/>
                    <a:pt x="2240" y="162"/>
                  </a:cubicBezTo>
                  <a:cubicBezTo>
                    <a:pt x="2321" y="115"/>
                    <a:pt x="2274" y="1"/>
                    <a:pt x="2192" y="1"/>
                  </a:cubicBezTo>
                  <a:close/>
                </a:path>
              </a:pathLst>
            </a:custGeom>
            <a:solidFill>
              <a:srgbClr val="2E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07"/>
            <p:cNvSpPr/>
            <p:nvPr/>
          </p:nvSpPr>
          <p:spPr>
            <a:xfrm>
              <a:off x="2517975" y="4325000"/>
              <a:ext cx="298050" cy="212275"/>
            </a:xfrm>
            <a:custGeom>
              <a:avLst/>
              <a:gdLst/>
              <a:ahLst/>
              <a:cxnLst/>
              <a:rect l="l" t="t" r="r" b="b"/>
              <a:pathLst>
                <a:path w="11922" h="8491" extrusionOk="0">
                  <a:moveTo>
                    <a:pt x="6894" y="0"/>
                  </a:moveTo>
                  <a:cubicBezTo>
                    <a:pt x="6322" y="0"/>
                    <a:pt x="5748" y="393"/>
                    <a:pt x="5154" y="507"/>
                  </a:cubicBezTo>
                  <a:cubicBezTo>
                    <a:pt x="4996" y="539"/>
                    <a:pt x="4836" y="550"/>
                    <a:pt x="4676" y="550"/>
                  </a:cubicBezTo>
                  <a:cubicBezTo>
                    <a:pt x="4355" y="550"/>
                    <a:pt x="4033" y="507"/>
                    <a:pt x="3716" y="507"/>
                  </a:cubicBezTo>
                  <a:cubicBezTo>
                    <a:pt x="2048" y="507"/>
                    <a:pt x="489" y="1864"/>
                    <a:pt x="244" y="3505"/>
                  </a:cubicBezTo>
                  <a:cubicBezTo>
                    <a:pt x="0" y="5146"/>
                    <a:pt x="1099" y="6895"/>
                    <a:pt x="2686" y="7397"/>
                  </a:cubicBezTo>
                  <a:lnTo>
                    <a:pt x="1885" y="7383"/>
                  </a:lnTo>
                  <a:lnTo>
                    <a:pt x="1885" y="7383"/>
                  </a:lnTo>
                  <a:cubicBezTo>
                    <a:pt x="3273" y="8024"/>
                    <a:pt x="4800" y="8491"/>
                    <a:pt x="6312" y="8491"/>
                  </a:cubicBezTo>
                  <a:cubicBezTo>
                    <a:pt x="6912" y="8491"/>
                    <a:pt x="7511" y="8417"/>
                    <a:pt x="8097" y="8251"/>
                  </a:cubicBezTo>
                  <a:cubicBezTo>
                    <a:pt x="10172" y="7668"/>
                    <a:pt x="11921" y="5675"/>
                    <a:pt x="11664" y="3545"/>
                  </a:cubicBezTo>
                  <a:cubicBezTo>
                    <a:pt x="11582" y="2962"/>
                    <a:pt x="11392" y="2406"/>
                    <a:pt x="11121" y="1877"/>
                  </a:cubicBezTo>
                  <a:cubicBezTo>
                    <a:pt x="10823" y="1294"/>
                    <a:pt x="10402" y="697"/>
                    <a:pt x="9792" y="521"/>
                  </a:cubicBezTo>
                  <a:cubicBezTo>
                    <a:pt x="9621" y="472"/>
                    <a:pt x="9444" y="457"/>
                    <a:pt x="9264" y="457"/>
                  </a:cubicBezTo>
                  <a:cubicBezTo>
                    <a:pt x="9018" y="457"/>
                    <a:pt x="8768" y="484"/>
                    <a:pt x="8523" y="484"/>
                  </a:cubicBezTo>
                  <a:cubicBezTo>
                    <a:pt x="8307" y="484"/>
                    <a:pt x="8095" y="463"/>
                    <a:pt x="7893" y="385"/>
                  </a:cubicBezTo>
                  <a:cubicBezTo>
                    <a:pt x="7663" y="291"/>
                    <a:pt x="7459" y="128"/>
                    <a:pt x="7215" y="46"/>
                  </a:cubicBezTo>
                  <a:cubicBezTo>
                    <a:pt x="7108" y="14"/>
                    <a:pt x="7001" y="0"/>
                    <a:pt x="6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07"/>
            <p:cNvSpPr/>
            <p:nvPr/>
          </p:nvSpPr>
          <p:spPr>
            <a:xfrm>
              <a:off x="2559000" y="4348875"/>
              <a:ext cx="94275" cy="157800"/>
            </a:xfrm>
            <a:custGeom>
              <a:avLst/>
              <a:gdLst/>
              <a:ahLst/>
              <a:cxnLst/>
              <a:rect l="l" t="t" r="r" b="b"/>
              <a:pathLst>
                <a:path w="3771" h="6312" extrusionOk="0">
                  <a:moveTo>
                    <a:pt x="3608" y="0"/>
                  </a:moveTo>
                  <a:cubicBezTo>
                    <a:pt x="2591" y="0"/>
                    <a:pt x="1641" y="461"/>
                    <a:pt x="1004" y="1248"/>
                  </a:cubicBezTo>
                  <a:cubicBezTo>
                    <a:pt x="312" y="2129"/>
                    <a:pt x="0" y="3241"/>
                    <a:pt x="136" y="4353"/>
                  </a:cubicBezTo>
                  <a:cubicBezTo>
                    <a:pt x="204" y="5018"/>
                    <a:pt x="394" y="5655"/>
                    <a:pt x="678" y="6252"/>
                  </a:cubicBezTo>
                  <a:cubicBezTo>
                    <a:pt x="695" y="6294"/>
                    <a:pt x="727" y="6311"/>
                    <a:pt x="762" y="6311"/>
                  </a:cubicBezTo>
                  <a:cubicBezTo>
                    <a:pt x="839" y="6311"/>
                    <a:pt x="929" y="6224"/>
                    <a:pt x="882" y="6130"/>
                  </a:cubicBezTo>
                  <a:cubicBezTo>
                    <a:pt x="421" y="5140"/>
                    <a:pt x="204" y="3987"/>
                    <a:pt x="461" y="2902"/>
                  </a:cubicBezTo>
                  <a:cubicBezTo>
                    <a:pt x="665" y="1953"/>
                    <a:pt x="1262" y="1139"/>
                    <a:pt x="2102" y="637"/>
                  </a:cubicBezTo>
                  <a:cubicBezTo>
                    <a:pt x="2530" y="379"/>
                    <a:pt x="3031" y="243"/>
                    <a:pt x="3536" y="243"/>
                  </a:cubicBezTo>
                  <a:cubicBezTo>
                    <a:pt x="3560" y="243"/>
                    <a:pt x="3584" y="244"/>
                    <a:pt x="3608" y="244"/>
                  </a:cubicBezTo>
                  <a:cubicBezTo>
                    <a:pt x="3771" y="244"/>
                    <a:pt x="3771" y="0"/>
                    <a:pt x="3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07"/>
            <p:cNvSpPr/>
            <p:nvPr/>
          </p:nvSpPr>
          <p:spPr>
            <a:xfrm>
              <a:off x="2650125" y="4345575"/>
              <a:ext cx="23150" cy="169150"/>
            </a:xfrm>
            <a:custGeom>
              <a:avLst/>
              <a:gdLst/>
              <a:ahLst/>
              <a:cxnLst/>
              <a:rect l="l" t="t" r="r" b="b"/>
              <a:pathLst>
                <a:path w="926" h="6766" extrusionOk="0">
                  <a:moveTo>
                    <a:pt x="168" y="0"/>
                  </a:moveTo>
                  <a:cubicBezTo>
                    <a:pt x="85" y="0"/>
                    <a:pt x="0" y="86"/>
                    <a:pt x="58" y="173"/>
                  </a:cubicBezTo>
                  <a:cubicBezTo>
                    <a:pt x="641" y="1027"/>
                    <a:pt x="654" y="2071"/>
                    <a:pt x="573" y="3061"/>
                  </a:cubicBezTo>
                  <a:cubicBezTo>
                    <a:pt x="465" y="4255"/>
                    <a:pt x="302" y="5435"/>
                    <a:pt x="71" y="6615"/>
                  </a:cubicBezTo>
                  <a:cubicBezTo>
                    <a:pt x="55" y="6705"/>
                    <a:pt x="134" y="6766"/>
                    <a:pt x="204" y="6766"/>
                  </a:cubicBezTo>
                  <a:cubicBezTo>
                    <a:pt x="249" y="6766"/>
                    <a:pt x="291" y="6741"/>
                    <a:pt x="302" y="6682"/>
                  </a:cubicBezTo>
                  <a:cubicBezTo>
                    <a:pt x="478" y="5720"/>
                    <a:pt x="627" y="4743"/>
                    <a:pt x="749" y="3767"/>
                  </a:cubicBezTo>
                  <a:cubicBezTo>
                    <a:pt x="844" y="2939"/>
                    <a:pt x="926" y="2099"/>
                    <a:pt x="763" y="1285"/>
                  </a:cubicBezTo>
                  <a:cubicBezTo>
                    <a:pt x="682" y="837"/>
                    <a:pt x="519" y="430"/>
                    <a:pt x="261" y="51"/>
                  </a:cubicBezTo>
                  <a:cubicBezTo>
                    <a:pt x="237" y="15"/>
                    <a:pt x="203"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07"/>
            <p:cNvSpPr/>
            <p:nvPr/>
          </p:nvSpPr>
          <p:spPr>
            <a:xfrm>
              <a:off x="2657950" y="4345700"/>
              <a:ext cx="94675" cy="181600"/>
            </a:xfrm>
            <a:custGeom>
              <a:avLst/>
              <a:gdLst/>
              <a:ahLst/>
              <a:cxnLst/>
              <a:rect l="l" t="t" r="r" b="b"/>
              <a:pathLst>
                <a:path w="3787" h="7264" extrusionOk="0">
                  <a:moveTo>
                    <a:pt x="169" y="0"/>
                  </a:moveTo>
                  <a:cubicBezTo>
                    <a:pt x="36" y="0"/>
                    <a:pt x="1" y="198"/>
                    <a:pt x="138" y="236"/>
                  </a:cubicBezTo>
                  <a:cubicBezTo>
                    <a:pt x="1115" y="493"/>
                    <a:pt x="1833" y="1239"/>
                    <a:pt x="2349" y="2080"/>
                  </a:cubicBezTo>
                  <a:cubicBezTo>
                    <a:pt x="2932" y="3043"/>
                    <a:pt x="3298" y="4128"/>
                    <a:pt x="3406" y="5253"/>
                  </a:cubicBezTo>
                  <a:cubicBezTo>
                    <a:pt x="3474" y="5877"/>
                    <a:pt x="3474" y="6515"/>
                    <a:pt x="3393" y="7152"/>
                  </a:cubicBezTo>
                  <a:cubicBezTo>
                    <a:pt x="3379" y="7227"/>
                    <a:pt x="3434" y="7264"/>
                    <a:pt x="3495" y="7264"/>
                  </a:cubicBezTo>
                  <a:cubicBezTo>
                    <a:pt x="3556" y="7264"/>
                    <a:pt x="3623" y="7227"/>
                    <a:pt x="3637" y="7152"/>
                  </a:cubicBezTo>
                  <a:cubicBezTo>
                    <a:pt x="3786" y="5959"/>
                    <a:pt x="3678" y="4752"/>
                    <a:pt x="3312" y="3612"/>
                  </a:cubicBezTo>
                  <a:cubicBezTo>
                    <a:pt x="2986" y="2595"/>
                    <a:pt x="2457" y="1578"/>
                    <a:pt x="1671" y="832"/>
                  </a:cubicBezTo>
                  <a:cubicBezTo>
                    <a:pt x="1250" y="439"/>
                    <a:pt x="748" y="154"/>
                    <a:pt x="206" y="5"/>
                  </a:cubicBezTo>
                  <a:cubicBezTo>
                    <a:pt x="193" y="2"/>
                    <a:pt x="180"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07"/>
            <p:cNvSpPr/>
            <p:nvPr/>
          </p:nvSpPr>
          <p:spPr>
            <a:xfrm>
              <a:off x="2661775" y="4340550"/>
              <a:ext cx="128650" cy="143025"/>
            </a:xfrm>
            <a:custGeom>
              <a:avLst/>
              <a:gdLst/>
              <a:ahLst/>
              <a:cxnLst/>
              <a:rect l="l" t="t" r="r" b="b"/>
              <a:pathLst>
                <a:path w="5146" h="5721" extrusionOk="0">
                  <a:moveTo>
                    <a:pt x="1154" y="0"/>
                  </a:moveTo>
                  <a:cubicBezTo>
                    <a:pt x="806" y="0"/>
                    <a:pt x="461" y="67"/>
                    <a:pt x="134" y="197"/>
                  </a:cubicBezTo>
                  <a:cubicBezTo>
                    <a:pt x="1" y="246"/>
                    <a:pt x="41" y="436"/>
                    <a:pt x="149" y="436"/>
                  </a:cubicBezTo>
                  <a:cubicBezTo>
                    <a:pt x="161" y="436"/>
                    <a:pt x="174" y="434"/>
                    <a:pt x="188" y="428"/>
                  </a:cubicBezTo>
                  <a:cubicBezTo>
                    <a:pt x="495" y="301"/>
                    <a:pt x="811" y="243"/>
                    <a:pt x="1125" y="243"/>
                  </a:cubicBezTo>
                  <a:cubicBezTo>
                    <a:pt x="1786" y="243"/>
                    <a:pt x="2440" y="498"/>
                    <a:pt x="2982" y="903"/>
                  </a:cubicBezTo>
                  <a:cubicBezTo>
                    <a:pt x="3877" y="1554"/>
                    <a:pt x="4366" y="2598"/>
                    <a:pt x="4623" y="3656"/>
                  </a:cubicBezTo>
                  <a:cubicBezTo>
                    <a:pt x="4759" y="4293"/>
                    <a:pt x="4854" y="4944"/>
                    <a:pt x="4894" y="5609"/>
                  </a:cubicBezTo>
                  <a:cubicBezTo>
                    <a:pt x="4901" y="5683"/>
                    <a:pt x="4966" y="5720"/>
                    <a:pt x="5027" y="5720"/>
                  </a:cubicBezTo>
                  <a:cubicBezTo>
                    <a:pt x="5088" y="5720"/>
                    <a:pt x="5145" y="5683"/>
                    <a:pt x="5139" y="5609"/>
                  </a:cubicBezTo>
                  <a:cubicBezTo>
                    <a:pt x="5044" y="4388"/>
                    <a:pt x="4867" y="3154"/>
                    <a:pt x="4284" y="2069"/>
                  </a:cubicBezTo>
                  <a:cubicBezTo>
                    <a:pt x="3782" y="1093"/>
                    <a:pt x="2901" y="374"/>
                    <a:pt x="1843" y="89"/>
                  </a:cubicBezTo>
                  <a:cubicBezTo>
                    <a:pt x="1616" y="29"/>
                    <a:pt x="1385" y="0"/>
                    <a:pt x="1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07"/>
            <p:cNvSpPr/>
            <p:nvPr/>
          </p:nvSpPr>
          <p:spPr>
            <a:xfrm>
              <a:off x="2620700" y="4288175"/>
              <a:ext cx="42075" cy="64775"/>
            </a:xfrm>
            <a:custGeom>
              <a:avLst/>
              <a:gdLst/>
              <a:ahLst/>
              <a:cxnLst/>
              <a:rect l="l" t="t" r="r" b="b"/>
              <a:pathLst>
                <a:path w="1683" h="2591" extrusionOk="0">
                  <a:moveTo>
                    <a:pt x="679" y="0"/>
                  </a:moveTo>
                  <a:cubicBezTo>
                    <a:pt x="624" y="0"/>
                    <a:pt x="584" y="0"/>
                    <a:pt x="530" y="14"/>
                  </a:cubicBezTo>
                  <a:cubicBezTo>
                    <a:pt x="150" y="123"/>
                    <a:pt x="1" y="584"/>
                    <a:pt x="245" y="909"/>
                  </a:cubicBezTo>
                  <a:cubicBezTo>
                    <a:pt x="638" y="1424"/>
                    <a:pt x="991" y="1967"/>
                    <a:pt x="1316" y="2537"/>
                  </a:cubicBezTo>
                  <a:lnTo>
                    <a:pt x="1682" y="2591"/>
                  </a:lnTo>
                  <a:cubicBezTo>
                    <a:pt x="1655" y="1858"/>
                    <a:pt x="1479" y="1126"/>
                    <a:pt x="1153" y="462"/>
                  </a:cubicBezTo>
                  <a:cubicBezTo>
                    <a:pt x="1058" y="245"/>
                    <a:pt x="909" y="14"/>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07"/>
            <p:cNvSpPr/>
            <p:nvPr/>
          </p:nvSpPr>
          <p:spPr>
            <a:xfrm>
              <a:off x="2651925" y="4292550"/>
              <a:ext cx="82925" cy="55300"/>
            </a:xfrm>
            <a:custGeom>
              <a:avLst/>
              <a:gdLst/>
              <a:ahLst/>
              <a:cxnLst/>
              <a:rect l="l" t="t" r="r" b="b"/>
              <a:pathLst>
                <a:path w="3317" h="2212" extrusionOk="0">
                  <a:moveTo>
                    <a:pt x="1736" y="175"/>
                  </a:moveTo>
                  <a:cubicBezTo>
                    <a:pt x="1826" y="175"/>
                    <a:pt x="1874" y="294"/>
                    <a:pt x="1912" y="368"/>
                  </a:cubicBezTo>
                  <a:cubicBezTo>
                    <a:pt x="1952" y="476"/>
                    <a:pt x="1952" y="598"/>
                    <a:pt x="1912" y="707"/>
                  </a:cubicBezTo>
                  <a:cubicBezTo>
                    <a:pt x="1898" y="754"/>
                    <a:pt x="1880" y="799"/>
                    <a:pt x="1859" y="840"/>
                  </a:cubicBezTo>
                  <a:lnTo>
                    <a:pt x="1859" y="840"/>
                  </a:lnTo>
                  <a:cubicBezTo>
                    <a:pt x="1827" y="822"/>
                    <a:pt x="1794" y="800"/>
                    <a:pt x="1762" y="775"/>
                  </a:cubicBezTo>
                  <a:cubicBezTo>
                    <a:pt x="1681" y="721"/>
                    <a:pt x="1627" y="639"/>
                    <a:pt x="1600" y="544"/>
                  </a:cubicBezTo>
                  <a:cubicBezTo>
                    <a:pt x="1559" y="436"/>
                    <a:pt x="1559" y="205"/>
                    <a:pt x="1708" y="178"/>
                  </a:cubicBezTo>
                  <a:cubicBezTo>
                    <a:pt x="1718" y="176"/>
                    <a:pt x="1727" y="175"/>
                    <a:pt x="1736" y="175"/>
                  </a:cubicBezTo>
                  <a:close/>
                  <a:moveTo>
                    <a:pt x="697" y="346"/>
                  </a:moveTo>
                  <a:cubicBezTo>
                    <a:pt x="847" y="346"/>
                    <a:pt x="999" y="477"/>
                    <a:pt x="1044" y="598"/>
                  </a:cubicBezTo>
                  <a:cubicBezTo>
                    <a:pt x="1106" y="795"/>
                    <a:pt x="1039" y="1009"/>
                    <a:pt x="936" y="1194"/>
                  </a:cubicBezTo>
                  <a:lnTo>
                    <a:pt x="936" y="1194"/>
                  </a:lnTo>
                  <a:cubicBezTo>
                    <a:pt x="864" y="1166"/>
                    <a:pt x="795" y="1126"/>
                    <a:pt x="732" y="1073"/>
                  </a:cubicBezTo>
                  <a:cubicBezTo>
                    <a:pt x="582" y="938"/>
                    <a:pt x="325" y="517"/>
                    <a:pt x="596" y="368"/>
                  </a:cubicBezTo>
                  <a:cubicBezTo>
                    <a:pt x="629" y="353"/>
                    <a:pt x="663" y="346"/>
                    <a:pt x="697" y="346"/>
                  </a:cubicBezTo>
                  <a:close/>
                  <a:moveTo>
                    <a:pt x="1722" y="0"/>
                  </a:moveTo>
                  <a:cubicBezTo>
                    <a:pt x="1499" y="0"/>
                    <a:pt x="1377" y="308"/>
                    <a:pt x="1423" y="517"/>
                  </a:cubicBezTo>
                  <a:cubicBezTo>
                    <a:pt x="1465" y="719"/>
                    <a:pt x="1591" y="884"/>
                    <a:pt x="1761" y="987"/>
                  </a:cubicBezTo>
                  <a:lnTo>
                    <a:pt x="1761" y="987"/>
                  </a:lnTo>
                  <a:cubicBezTo>
                    <a:pt x="1619" y="1152"/>
                    <a:pt x="1411" y="1244"/>
                    <a:pt x="1199" y="1244"/>
                  </a:cubicBezTo>
                  <a:cubicBezTo>
                    <a:pt x="1167" y="1244"/>
                    <a:pt x="1135" y="1241"/>
                    <a:pt x="1103" y="1237"/>
                  </a:cubicBezTo>
                  <a:lnTo>
                    <a:pt x="1103" y="1237"/>
                  </a:lnTo>
                  <a:cubicBezTo>
                    <a:pt x="1237" y="979"/>
                    <a:pt x="1319" y="657"/>
                    <a:pt x="1139" y="409"/>
                  </a:cubicBezTo>
                  <a:cubicBezTo>
                    <a:pt x="1036" y="260"/>
                    <a:pt x="877" y="181"/>
                    <a:pt x="713" y="181"/>
                  </a:cubicBezTo>
                  <a:cubicBezTo>
                    <a:pt x="637" y="181"/>
                    <a:pt x="560" y="198"/>
                    <a:pt x="488" y="232"/>
                  </a:cubicBezTo>
                  <a:cubicBezTo>
                    <a:pt x="203" y="422"/>
                    <a:pt x="325" y="856"/>
                    <a:pt x="515" y="1073"/>
                  </a:cubicBezTo>
                  <a:cubicBezTo>
                    <a:pt x="604" y="1186"/>
                    <a:pt x="719" y="1276"/>
                    <a:pt x="848" y="1335"/>
                  </a:cubicBezTo>
                  <a:lnTo>
                    <a:pt x="848" y="1335"/>
                  </a:lnTo>
                  <a:cubicBezTo>
                    <a:pt x="818" y="1377"/>
                    <a:pt x="788" y="1417"/>
                    <a:pt x="759" y="1453"/>
                  </a:cubicBezTo>
                  <a:cubicBezTo>
                    <a:pt x="569" y="1683"/>
                    <a:pt x="338" y="1887"/>
                    <a:pt x="81" y="2050"/>
                  </a:cubicBezTo>
                  <a:cubicBezTo>
                    <a:pt x="1" y="2107"/>
                    <a:pt x="55" y="2211"/>
                    <a:pt x="123" y="2211"/>
                  </a:cubicBezTo>
                  <a:cubicBezTo>
                    <a:pt x="136" y="2211"/>
                    <a:pt x="149" y="2207"/>
                    <a:pt x="162" y="2199"/>
                  </a:cubicBezTo>
                  <a:cubicBezTo>
                    <a:pt x="499" y="1997"/>
                    <a:pt x="782" y="1714"/>
                    <a:pt x="1012" y="1392"/>
                  </a:cubicBezTo>
                  <a:lnTo>
                    <a:pt x="1012" y="1392"/>
                  </a:lnTo>
                  <a:cubicBezTo>
                    <a:pt x="1078" y="1408"/>
                    <a:pt x="1145" y="1416"/>
                    <a:pt x="1214" y="1416"/>
                  </a:cubicBezTo>
                  <a:cubicBezTo>
                    <a:pt x="1270" y="1416"/>
                    <a:pt x="1326" y="1410"/>
                    <a:pt x="1383" y="1399"/>
                  </a:cubicBezTo>
                  <a:cubicBezTo>
                    <a:pt x="1599" y="1345"/>
                    <a:pt x="1785" y="1225"/>
                    <a:pt x="1914" y="1059"/>
                  </a:cubicBezTo>
                  <a:lnTo>
                    <a:pt x="1914" y="1059"/>
                  </a:lnTo>
                  <a:cubicBezTo>
                    <a:pt x="1978" y="1080"/>
                    <a:pt x="2045" y="1095"/>
                    <a:pt x="2115" y="1100"/>
                  </a:cubicBezTo>
                  <a:cubicBezTo>
                    <a:pt x="2134" y="1101"/>
                    <a:pt x="2152" y="1102"/>
                    <a:pt x="2170" y="1102"/>
                  </a:cubicBezTo>
                  <a:cubicBezTo>
                    <a:pt x="2581" y="1102"/>
                    <a:pt x="2942" y="818"/>
                    <a:pt x="3241" y="571"/>
                  </a:cubicBezTo>
                  <a:cubicBezTo>
                    <a:pt x="3316" y="518"/>
                    <a:pt x="3255" y="429"/>
                    <a:pt x="3178" y="429"/>
                  </a:cubicBezTo>
                  <a:cubicBezTo>
                    <a:pt x="3159" y="429"/>
                    <a:pt x="3138" y="435"/>
                    <a:pt x="3119" y="449"/>
                  </a:cubicBezTo>
                  <a:cubicBezTo>
                    <a:pt x="2858" y="662"/>
                    <a:pt x="2514" y="923"/>
                    <a:pt x="2172" y="923"/>
                  </a:cubicBezTo>
                  <a:cubicBezTo>
                    <a:pt x="2118" y="923"/>
                    <a:pt x="2064" y="916"/>
                    <a:pt x="2011" y="902"/>
                  </a:cubicBezTo>
                  <a:lnTo>
                    <a:pt x="2011" y="902"/>
                  </a:lnTo>
                  <a:cubicBezTo>
                    <a:pt x="2031" y="861"/>
                    <a:pt x="2047" y="819"/>
                    <a:pt x="2061" y="775"/>
                  </a:cubicBezTo>
                  <a:cubicBezTo>
                    <a:pt x="2156" y="531"/>
                    <a:pt x="2115" y="151"/>
                    <a:pt x="1844" y="29"/>
                  </a:cubicBezTo>
                  <a:cubicBezTo>
                    <a:pt x="1801" y="9"/>
                    <a:pt x="1760" y="0"/>
                    <a:pt x="17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07"/>
            <p:cNvSpPr/>
            <p:nvPr/>
          </p:nvSpPr>
          <p:spPr>
            <a:xfrm>
              <a:off x="3142850" y="4470550"/>
              <a:ext cx="9100" cy="40100"/>
            </a:xfrm>
            <a:custGeom>
              <a:avLst/>
              <a:gdLst/>
              <a:ahLst/>
              <a:cxnLst/>
              <a:rect l="l" t="t" r="r" b="b"/>
              <a:pathLst>
                <a:path w="364" h="1604" extrusionOk="0">
                  <a:moveTo>
                    <a:pt x="219" y="1"/>
                  </a:moveTo>
                  <a:cubicBezTo>
                    <a:pt x="182" y="1"/>
                    <a:pt x="146" y="21"/>
                    <a:pt x="136" y="70"/>
                  </a:cubicBezTo>
                  <a:cubicBezTo>
                    <a:pt x="0" y="558"/>
                    <a:pt x="0" y="1060"/>
                    <a:pt x="149" y="1534"/>
                  </a:cubicBezTo>
                  <a:cubicBezTo>
                    <a:pt x="165" y="1582"/>
                    <a:pt x="204" y="1603"/>
                    <a:pt x="243" y="1603"/>
                  </a:cubicBezTo>
                  <a:cubicBezTo>
                    <a:pt x="304" y="1603"/>
                    <a:pt x="364" y="1554"/>
                    <a:pt x="339" y="1480"/>
                  </a:cubicBezTo>
                  <a:cubicBezTo>
                    <a:pt x="203" y="1046"/>
                    <a:pt x="190" y="571"/>
                    <a:pt x="312" y="124"/>
                  </a:cubicBezTo>
                  <a:cubicBezTo>
                    <a:pt x="337" y="50"/>
                    <a:pt x="27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07"/>
            <p:cNvSpPr/>
            <p:nvPr/>
          </p:nvSpPr>
          <p:spPr>
            <a:xfrm>
              <a:off x="2548825" y="4620100"/>
              <a:ext cx="218700" cy="264825"/>
            </a:xfrm>
            <a:custGeom>
              <a:avLst/>
              <a:gdLst/>
              <a:ahLst/>
              <a:cxnLst/>
              <a:rect l="l" t="t" r="r" b="b"/>
              <a:pathLst>
                <a:path w="8748" h="10593" fill="none" extrusionOk="0">
                  <a:moveTo>
                    <a:pt x="0" y="1"/>
                  </a:moveTo>
                  <a:cubicBezTo>
                    <a:pt x="109" y="326"/>
                    <a:pt x="136" y="6171"/>
                    <a:pt x="150" y="9521"/>
                  </a:cubicBezTo>
                  <a:cubicBezTo>
                    <a:pt x="150" y="10267"/>
                    <a:pt x="1099" y="10592"/>
                    <a:pt x="1574" y="9996"/>
                  </a:cubicBezTo>
                  <a:lnTo>
                    <a:pt x="8748" y="760"/>
                  </a:lnTo>
                </a:path>
              </a:pathLst>
            </a:custGeom>
            <a:solidFill>
              <a:schemeClr val="accent5"/>
            </a:solidFill>
            <a:ln w="28575" cap="flat" cmpd="sng">
              <a:solidFill>
                <a:schemeClr val="accent5"/>
              </a:solidFill>
              <a:prstDash val="solid"/>
              <a:miter lim="135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07"/>
            <p:cNvSpPr/>
            <p:nvPr/>
          </p:nvSpPr>
          <p:spPr>
            <a:xfrm>
              <a:off x="2885500" y="4762150"/>
              <a:ext cx="222100" cy="201300"/>
            </a:xfrm>
            <a:custGeom>
              <a:avLst/>
              <a:gdLst/>
              <a:ahLst/>
              <a:cxnLst/>
              <a:rect l="l" t="t" r="r" b="b"/>
              <a:pathLst>
                <a:path w="8884" h="8052" extrusionOk="0">
                  <a:moveTo>
                    <a:pt x="4430" y="1"/>
                  </a:moveTo>
                  <a:cubicBezTo>
                    <a:pt x="2628" y="1"/>
                    <a:pt x="991" y="1225"/>
                    <a:pt x="543" y="3052"/>
                  </a:cubicBezTo>
                  <a:cubicBezTo>
                    <a:pt x="0" y="5209"/>
                    <a:pt x="1316" y="7392"/>
                    <a:pt x="3472" y="7935"/>
                  </a:cubicBezTo>
                  <a:cubicBezTo>
                    <a:pt x="3795" y="8014"/>
                    <a:pt x="4118" y="8052"/>
                    <a:pt x="4435" y="8052"/>
                  </a:cubicBezTo>
                  <a:cubicBezTo>
                    <a:pt x="6244" y="8052"/>
                    <a:pt x="7891" y="6826"/>
                    <a:pt x="8341" y="4992"/>
                  </a:cubicBezTo>
                  <a:cubicBezTo>
                    <a:pt x="8884" y="2835"/>
                    <a:pt x="7568" y="652"/>
                    <a:pt x="5412" y="123"/>
                  </a:cubicBezTo>
                  <a:cubicBezTo>
                    <a:pt x="5083" y="40"/>
                    <a:pt x="4754" y="1"/>
                    <a:pt x="44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07"/>
            <p:cNvSpPr/>
            <p:nvPr/>
          </p:nvSpPr>
          <p:spPr>
            <a:xfrm>
              <a:off x="2947200" y="4813350"/>
              <a:ext cx="98700" cy="99025"/>
            </a:xfrm>
            <a:custGeom>
              <a:avLst/>
              <a:gdLst/>
              <a:ahLst/>
              <a:cxnLst/>
              <a:rect l="l" t="t" r="r" b="b"/>
              <a:pathLst>
                <a:path w="3948" h="3961" extrusionOk="0">
                  <a:moveTo>
                    <a:pt x="1981" y="1"/>
                  </a:moveTo>
                  <a:cubicBezTo>
                    <a:pt x="882" y="1"/>
                    <a:pt x="1" y="882"/>
                    <a:pt x="1" y="1981"/>
                  </a:cubicBezTo>
                  <a:cubicBezTo>
                    <a:pt x="1" y="3066"/>
                    <a:pt x="882" y="3961"/>
                    <a:pt x="1981" y="3961"/>
                  </a:cubicBezTo>
                  <a:cubicBezTo>
                    <a:pt x="3066" y="3961"/>
                    <a:pt x="3947" y="3066"/>
                    <a:pt x="3947" y="1981"/>
                  </a:cubicBezTo>
                  <a:cubicBezTo>
                    <a:pt x="3947" y="882"/>
                    <a:pt x="3066" y="1"/>
                    <a:pt x="1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07"/>
            <p:cNvSpPr/>
            <p:nvPr/>
          </p:nvSpPr>
          <p:spPr>
            <a:xfrm>
              <a:off x="2872950" y="4608575"/>
              <a:ext cx="141425" cy="272950"/>
            </a:xfrm>
            <a:custGeom>
              <a:avLst/>
              <a:gdLst/>
              <a:ahLst/>
              <a:cxnLst/>
              <a:rect l="l" t="t" r="r" b="b"/>
              <a:pathLst>
                <a:path w="5657" h="10918" extrusionOk="0">
                  <a:moveTo>
                    <a:pt x="1004" y="0"/>
                  </a:moveTo>
                  <a:lnTo>
                    <a:pt x="1" y="448"/>
                  </a:lnTo>
                  <a:lnTo>
                    <a:pt x="4666" y="10918"/>
                  </a:lnTo>
                  <a:lnTo>
                    <a:pt x="5656" y="10470"/>
                  </a:lnTo>
                  <a:lnTo>
                    <a:pt x="10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07"/>
            <p:cNvSpPr/>
            <p:nvPr/>
          </p:nvSpPr>
          <p:spPr>
            <a:xfrm>
              <a:off x="2476163" y="4407825"/>
              <a:ext cx="591225" cy="288625"/>
            </a:xfrm>
            <a:custGeom>
              <a:avLst/>
              <a:gdLst/>
              <a:ahLst/>
              <a:cxnLst/>
              <a:rect l="l" t="t" r="r" b="b"/>
              <a:pathLst>
                <a:path w="23649" h="11545" extrusionOk="0">
                  <a:moveTo>
                    <a:pt x="1153" y="1"/>
                  </a:moveTo>
                  <a:cubicBezTo>
                    <a:pt x="505" y="1"/>
                    <a:pt x="0" y="594"/>
                    <a:pt x="132" y="1250"/>
                  </a:cubicBezTo>
                  <a:lnTo>
                    <a:pt x="1990" y="10703"/>
                  </a:lnTo>
                  <a:cubicBezTo>
                    <a:pt x="2096" y="11195"/>
                    <a:pt x="2529" y="11544"/>
                    <a:pt x="3045" y="11544"/>
                  </a:cubicBezTo>
                  <a:cubicBezTo>
                    <a:pt x="3055" y="11544"/>
                    <a:pt x="3065" y="11544"/>
                    <a:pt x="3075" y="11544"/>
                  </a:cubicBezTo>
                  <a:lnTo>
                    <a:pt x="20705" y="10839"/>
                  </a:lnTo>
                  <a:cubicBezTo>
                    <a:pt x="21180" y="10825"/>
                    <a:pt x="21573" y="10499"/>
                    <a:pt x="21695" y="10038"/>
                  </a:cubicBezTo>
                  <a:lnTo>
                    <a:pt x="23499" y="2525"/>
                  </a:lnTo>
                  <a:cubicBezTo>
                    <a:pt x="23648" y="1888"/>
                    <a:pt x="23187" y="1264"/>
                    <a:pt x="22536" y="1223"/>
                  </a:cubicBezTo>
                  <a:lnTo>
                    <a:pt x="1217" y="3"/>
                  </a:lnTo>
                  <a:cubicBezTo>
                    <a:pt x="1195" y="1"/>
                    <a:pt x="1174" y="1"/>
                    <a:pt x="1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07"/>
            <p:cNvSpPr/>
            <p:nvPr/>
          </p:nvSpPr>
          <p:spPr>
            <a:xfrm>
              <a:off x="2215200" y="4243075"/>
              <a:ext cx="291275" cy="196000"/>
            </a:xfrm>
            <a:custGeom>
              <a:avLst/>
              <a:gdLst/>
              <a:ahLst/>
              <a:cxnLst/>
              <a:rect l="l" t="t" r="r" b="b"/>
              <a:pathLst>
                <a:path w="11651" h="7840" fill="none" extrusionOk="0">
                  <a:moveTo>
                    <a:pt x="1" y="1"/>
                  </a:moveTo>
                  <a:cubicBezTo>
                    <a:pt x="204" y="313"/>
                    <a:pt x="3567" y="814"/>
                    <a:pt x="5819" y="1126"/>
                  </a:cubicBezTo>
                  <a:cubicBezTo>
                    <a:pt x="7080" y="1303"/>
                    <a:pt x="8206" y="2049"/>
                    <a:pt x="8870" y="3147"/>
                  </a:cubicBezTo>
                  <a:lnTo>
                    <a:pt x="11650" y="7839"/>
                  </a:lnTo>
                </a:path>
              </a:pathLst>
            </a:custGeom>
            <a:solidFill>
              <a:schemeClr val="accent5"/>
            </a:solidFill>
            <a:ln w="28575" cap="flat" cmpd="sng">
              <a:solidFill>
                <a:schemeClr val="accent5"/>
              </a:solidFill>
              <a:prstDash val="solid"/>
              <a:miter lim="135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07"/>
            <p:cNvSpPr/>
            <p:nvPr/>
          </p:nvSpPr>
          <p:spPr>
            <a:xfrm>
              <a:off x="2193500" y="4229650"/>
              <a:ext cx="135650" cy="52400"/>
            </a:xfrm>
            <a:custGeom>
              <a:avLst/>
              <a:gdLst/>
              <a:ahLst/>
              <a:cxnLst/>
              <a:rect l="l" t="t" r="r" b="b"/>
              <a:pathLst>
                <a:path w="5426" h="2096" extrusionOk="0">
                  <a:moveTo>
                    <a:pt x="711" y="1"/>
                  </a:moveTo>
                  <a:cubicBezTo>
                    <a:pt x="400" y="1"/>
                    <a:pt x="131" y="218"/>
                    <a:pt x="82" y="524"/>
                  </a:cubicBezTo>
                  <a:lnTo>
                    <a:pt x="55" y="633"/>
                  </a:lnTo>
                  <a:cubicBezTo>
                    <a:pt x="1" y="985"/>
                    <a:pt x="231" y="1311"/>
                    <a:pt x="570" y="1379"/>
                  </a:cubicBezTo>
                  <a:lnTo>
                    <a:pt x="4612" y="2084"/>
                  </a:lnTo>
                  <a:cubicBezTo>
                    <a:pt x="4653" y="2092"/>
                    <a:pt x="4694" y="2096"/>
                    <a:pt x="4735" y="2096"/>
                  </a:cubicBezTo>
                  <a:cubicBezTo>
                    <a:pt x="5037" y="2096"/>
                    <a:pt x="5296" y="1880"/>
                    <a:pt x="5344" y="1568"/>
                  </a:cubicBezTo>
                  <a:lnTo>
                    <a:pt x="5371" y="1460"/>
                  </a:lnTo>
                  <a:cubicBezTo>
                    <a:pt x="5425" y="1107"/>
                    <a:pt x="5195" y="782"/>
                    <a:pt x="4856" y="728"/>
                  </a:cubicBezTo>
                  <a:lnTo>
                    <a:pt x="814" y="9"/>
                  </a:lnTo>
                  <a:cubicBezTo>
                    <a:pt x="780" y="3"/>
                    <a:pt x="745" y="1"/>
                    <a:pt x="7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07"/>
            <p:cNvSpPr/>
            <p:nvPr/>
          </p:nvSpPr>
          <p:spPr>
            <a:xfrm>
              <a:off x="2481350" y="4451600"/>
              <a:ext cx="580475" cy="45125"/>
            </a:xfrm>
            <a:custGeom>
              <a:avLst/>
              <a:gdLst/>
              <a:ahLst/>
              <a:cxnLst/>
              <a:rect l="l" t="t" r="r" b="b"/>
              <a:pathLst>
                <a:path w="23219" h="1805" extrusionOk="0">
                  <a:moveTo>
                    <a:pt x="1" y="0"/>
                  </a:moveTo>
                  <a:lnTo>
                    <a:pt x="177" y="855"/>
                  </a:lnTo>
                  <a:lnTo>
                    <a:pt x="23015" y="1804"/>
                  </a:lnTo>
                  <a:lnTo>
                    <a:pt x="23219" y="95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3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
                <a:latin typeface="Alef"/>
                <a:ea typeface="Alef"/>
                <a:cs typeface="Alef"/>
                <a:sym typeface="Alef"/>
              </a:rPr>
              <a:t>תזונה בריאה</a:t>
            </a:r>
            <a:endParaRPr>
              <a:latin typeface="Alef"/>
              <a:ea typeface="Alef"/>
              <a:cs typeface="Alef"/>
              <a:sym typeface="Alef"/>
            </a:endParaRPr>
          </a:p>
        </p:txBody>
      </p:sp>
      <p:sp>
        <p:nvSpPr>
          <p:cNvPr id="818" name="Google Shape;818;p34"/>
          <p:cNvSpPr txBox="1"/>
          <p:nvPr/>
        </p:nvSpPr>
        <p:spPr>
          <a:xfrm>
            <a:off x="574400" y="1209325"/>
            <a:ext cx="8205000" cy="2724900"/>
          </a:xfrm>
          <a:prstGeom prst="rect">
            <a:avLst/>
          </a:prstGeom>
          <a:noFill/>
          <a:ln>
            <a:noFill/>
          </a:ln>
        </p:spPr>
        <p:txBody>
          <a:bodyPr spcFirstLastPara="1" wrap="square" lIns="91425" tIns="91425" rIns="91425" bIns="91425" anchor="t" anchorCtr="0">
            <a:noAutofit/>
          </a:bodyPr>
          <a:lstStyle/>
          <a:p>
            <a:pPr marL="0" lvl="0" indent="0" algn="l" rtl="1">
              <a:lnSpc>
                <a:spcPct val="150000"/>
              </a:lnSpc>
              <a:spcBef>
                <a:spcPts val="0"/>
              </a:spcBef>
              <a:spcAft>
                <a:spcPts val="0"/>
              </a:spcAft>
              <a:buNone/>
            </a:pPr>
            <a:endParaRPr sz="1700">
              <a:solidFill>
                <a:schemeClr val="accent6"/>
              </a:solidFill>
              <a:latin typeface="Alef"/>
              <a:ea typeface="Alef"/>
              <a:cs typeface="Alef"/>
              <a:sym typeface="Alef"/>
            </a:endParaRPr>
          </a:p>
          <a:p>
            <a:pPr marL="0" lvl="0" indent="0" algn="ctr" rtl="1">
              <a:lnSpc>
                <a:spcPct val="150000"/>
              </a:lnSpc>
              <a:spcBef>
                <a:spcPts val="0"/>
              </a:spcBef>
              <a:spcAft>
                <a:spcPts val="0"/>
              </a:spcAft>
              <a:buNone/>
            </a:pPr>
            <a:r>
              <a:rPr lang="en" sz="2000" b="1">
                <a:solidFill>
                  <a:srgbClr val="980000"/>
                </a:solidFill>
                <a:latin typeface="Alef"/>
                <a:ea typeface="Alef"/>
                <a:cs typeface="Alef"/>
                <a:sym typeface="Alef"/>
              </a:rPr>
              <a:t>תזונה בריאה</a:t>
            </a:r>
            <a:r>
              <a:rPr lang="en" sz="2000">
                <a:solidFill>
                  <a:schemeClr val="accent6"/>
                </a:solidFill>
                <a:latin typeface="Alef"/>
                <a:ea typeface="Alef"/>
                <a:cs typeface="Alef"/>
                <a:sym typeface="Alef"/>
              </a:rPr>
              <a:t> (באנגלית: Healthy diet) היא תזונה שמסייעת לשמירה על הבריאות או לשיפורה, לכלל בני האדם. </a:t>
            </a:r>
            <a:endParaRPr sz="2000">
              <a:solidFill>
                <a:schemeClr val="accent6"/>
              </a:solidFill>
              <a:latin typeface="Alef"/>
              <a:ea typeface="Alef"/>
              <a:cs typeface="Alef"/>
              <a:sym typeface="Alef"/>
            </a:endParaRPr>
          </a:p>
          <a:p>
            <a:pPr marL="0" lvl="0" indent="0" algn="ctr" rtl="1">
              <a:lnSpc>
                <a:spcPct val="150000"/>
              </a:lnSpc>
              <a:spcBef>
                <a:spcPts val="0"/>
              </a:spcBef>
              <a:spcAft>
                <a:spcPts val="0"/>
              </a:spcAft>
              <a:buNone/>
            </a:pPr>
            <a:r>
              <a:rPr lang="en" sz="2000">
                <a:solidFill>
                  <a:schemeClr val="accent6"/>
                </a:solidFill>
                <a:latin typeface="Alef"/>
                <a:ea typeface="Alef"/>
                <a:cs typeface="Alef"/>
                <a:sym typeface="Alef"/>
              </a:rPr>
              <a:t>תזונה בריאה כוללת צריכה של </a:t>
            </a:r>
            <a:r>
              <a:rPr lang="en" sz="2000" b="1">
                <a:solidFill>
                  <a:srgbClr val="980000"/>
                </a:solidFill>
                <a:latin typeface="Alef"/>
                <a:ea typeface="Alef"/>
                <a:cs typeface="Alef"/>
                <a:sym typeface="Alef"/>
              </a:rPr>
              <a:t>כמויות מתאימות של כל קבוצות המזון,</a:t>
            </a:r>
            <a:r>
              <a:rPr lang="en" sz="2000">
                <a:solidFill>
                  <a:schemeClr val="accent6"/>
                </a:solidFill>
                <a:latin typeface="Alef"/>
                <a:ea typeface="Alef"/>
                <a:cs typeface="Alef"/>
                <a:sym typeface="Alef"/>
              </a:rPr>
              <a:t> כולל כמות מספקת של מים. (אקו ויקי)</a:t>
            </a:r>
            <a:endParaRPr sz="1800">
              <a:solidFill>
                <a:schemeClr val="accent6"/>
              </a:solidFill>
              <a:latin typeface="Alef"/>
              <a:ea typeface="Alef"/>
              <a:cs typeface="Alef"/>
              <a:sym typeface="Alef"/>
            </a:endParaRPr>
          </a:p>
        </p:txBody>
      </p:sp>
    </p:spTree>
  </p:cSld>
  <p:clrMapOvr>
    <a:masterClrMapping/>
  </p:clrMapOvr>
</p:sld>
</file>

<file path=ppt/theme/theme1.xml><?xml version="1.0" encoding="utf-8"?>
<a:theme xmlns:a="http://schemas.openxmlformats.org/drawingml/2006/main" name="Farm Production Thesis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3507</Words>
  <Application>Microsoft Office PowerPoint</Application>
  <PresentationFormat>‫הצגה על המסך (16:9)</PresentationFormat>
  <Paragraphs>367</Paragraphs>
  <Slides>82</Slides>
  <Notes>82</Notes>
  <HiddenSlides>0</HiddenSlides>
  <MMClips>0</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82</vt:i4>
      </vt:variant>
    </vt:vector>
  </HeadingPairs>
  <TitlesOfParts>
    <vt:vector size="94" baseType="lpstr">
      <vt:lpstr>Patrick Hand</vt:lpstr>
      <vt:lpstr>Roboto Condensed Light</vt:lpstr>
      <vt:lpstr>Montserrat</vt:lpstr>
      <vt:lpstr>Cabin Sketch</vt:lpstr>
      <vt:lpstr>Poppins Light</vt:lpstr>
      <vt:lpstr>Varela Round</vt:lpstr>
      <vt:lpstr>Poppins</vt:lpstr>
      <vt:lpstr>Alef</vt:lpstr>
      <vt:lpstr>Livvic</vt:lpstr>
      <vt:lpstr>Arial</vt:lpstr>
      <vt:lpstr>Calibri</vt:lpstr>
      <vt:lpstr>Farm Production Thesis by Slidesgo</vt:lpstr>
      <vt:lpstr>מצגת של PowerPoint‏</vt:lpstr>
      <vt:lpstr>תזונה מקיימת וביטחון תזונתי בחקלאות בישראל</vt:lpstr>
      <vt:lpstr>תזונה מקיימת וביטחון תזונתי בחקלאות בישראל </vt:lpstr>
      <vt:lpstr>מצגת של PowerPoint‏</vt:lpstr>
      <vt:lpstr>מטרת הפעילות</vt:lpstr>
      <vt:lpstr>מצגת של PowerPoint‏</vt:lpstr>
      <vt:lpstr>תזונה מקיימת  "בת קיימא"</vt:lpstr>
      <vt:lpstr>קיימות-  Sustainability</vt:lpstr>
      <vt:lpstr>תזונה בריאה</vt:lpstr>
      <vt:lpstr>מצגת של PowerPoint‏</vt:lpstr>
      <vt:lpstr>מצגת של PowerPoint‏</vt:lpstr>
      <vt:lpstr>מצגת של PowerPoint‏</vt:lpstr>
      <vt:lpstr>מצגת של PowerPoint‏</vt:lpstr>
      <vt:lpstr>מצגת של PowerPoint‏</vt:lpstr>
      <vt:lpstr>מצגת של PowerPoint‏</vt:lpstr>
      <vt:lpstr>מרכיבים תזונתיים</vt:lpstr>
      <vt:lpstr>מצגת של PowerPoint‏</vt:lpstr>
      <vt:lpstr> לכל קבוצת גידולים חקלאיים רשמו מה הרכיב התזונתי העיקרי   (חלבונים, פחמימות, סיבים, שומנים,  מינרלים וויטמינים) </vt:lpstr>
      <vt:lpstr>פעילות מיון</vt:lpstr>
      <vt:lpstr>פעילות מיון</vt:lpstr>
      <vt:lpstr>פעילות מיון</vt:lpstr>
      <vt:lpstr>פעילות מיון</vt:lpstr>
      <vt:lpstr>פעילות מיון</vt:lpstr>
      <vt:lpstr>פעילות מיון</vt:lpstr>
      <vt:lpstr>  גידולים צמחיים עשירים בחלבונים – קטניות, עדשים, סויה, פול גידולים צמחיים עשירים בפחמימות – בננות, תפוחי אדמה, בטטה, אורז, קטניות גידולים צמחיים עשירים בסיבים –  פירות, ירקות, דגניים, קטניות  </vt:lpstr>
      <vt:lpstr> גידולים צמחיים עשירים בשומנים – זיתים, אבוקדו, אגוזים, שקדים, קוקוס, חמניה גידולים צמחיים עשירים במינרלים – אבוקדו, קטניות, אגוזים, שקדים גידולים צמחיים עשירים בוויטמינים – פירות, ירקות, אבוקדו, אגוזים  </vt:lpstr>
      <vt:lpstr>מצגת של PowerPoint‏</vt:lpstr>
      <vt:lpstr>מצגת של PowerPoint‏</vt:lpstr>
      <vt:lpstr>מצגת של PowerPoint‏</vt:lpstr>
      <vt:lpstr>מצגת של PowerPoint‏</vt:lpstr>
      <vt:lpstr>מידע כללי אודות החקלאות בישראל</vt:lpstr>
      <vt:lpstr>מידע כללי אודות החקלאות בישראל</vt:lpstr>
      <vt:lpstr>מידע כללי אודות החקלאות בישראל</vt:lpstr>
      <vt:lpstr>מצגת של PowerPoint‏</vt:lpstr>
      <vt:lpstr>חסרונות יבוא מזון</vt:lpstr>
      <vt:lpstr>המאמר בוחן באיזו מידה יש לחקלאות הצמחית בישראל פוטנציאל לספק את צרכיה התזונתיים של האוכלוסייה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אתגרים באספקת מזון מייצור מקומי</vt:lpstr>
      <vt:lpstr>המאמר בוחן באיזו מידה יש לחקלאות הצמחית בישראל פוטנציאל לספק את צרכיה התזונתיים של האוכלוסייה כיום ובעתיד  </vt:lpstr>
      <vt:lpstr>מטרת המחקר </vt:lpstr>
      <vt:lpstr>כדי לענות על השאלה המוצגת במאמר נבחן </vt:lpstr>
      <vt:lpstr>מצגת של PowerPoint‏</vt:lpstr>
      <vt:lpstr>הפסקה</vt:lpstr>
      <vt:lpstr>שיטות</vt:lpstr>
      <vt:lpstr>מצגת של PowerPoint‏</vt:lpstr>
      <vt:lpstr>מצגת של PowerPoint‏</vt:lpstr>
      <vt:lpstr>מצגת של PowerPoint‏</vt:lpstr>
      <vt:lpstr>מצגת של PowerPoint‏</vt:lpstr>
      <vt:lpstr>תוצאות </vt:lpstr>
      <vt:lpstr>ניתוח הגרפים</vt:lpstr>
      <vt:lpstr>מצגת של PowerPoint‏</vt:lpstr>
      <vt:lpstr>מצגת של PowerPoint‏</vt:lpstr>
      <vt:lpstr>מצגת של PowerPoint‏</vt:lpstr>
      <vt:lpstr>מצגת של PowerPoint‏</vt:lpstr>
      <vt:lpstr>מצגת של PowerPoint‏</vt:lpstr>
      <vt:lpstr>תשובה לשאלה 13</vt:lpstr>
      <vt:lpstr>מצגת של PowerPoint‏</vt:lpstr>
      <vt:lpstr>מצגת של PowerPoint‏</vt:lpstr>
      <vt:lpstr>מצגת של PowerPoint‏</vt:lpstr>
      <vt:lpstr>מצגת של PowerPoint‏</vt:lpstr>
      <vt:lpstr>מצגת של PowerPoint‏</vt:lpstr>
      <vt:lpstr>מיומנויות חקר</vt:lpstr>
      <vt:lpstr>מצגת של PowerPoint‏</vt:lpstr>
      <vt:lpstr>הציעו ניסוי הבודק השפעת גורם אחר על תפוקת היבול.  מה יהיו הגורמים התלויים ומה  יהיו הגורמים הבלתי תלויים? </vt:lpstr>
      <vt:lpstr>שאלות</vt:lpstr>
      <vt:lpstr>שאלות</vt:lpstr>
      <vt:lpstr>שאלות</vt:lpstr>
      <vt:lpstr>מצגת של PowerPoint‏</vt:lpstr>
      <vt:lpstr>נתונים לפעילוית נוספות</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user12</dc:creator>
  <cp:lastModifiedBy>odihazut@gmail.com</cp:lastModifiedBy>
  <cp:revision>1</cp:revision>
  <dcterms:modified xsi:type="dcterms:W3CDTF">2021-05-30T08:23:19Z</dcterms:modified>
</cp:coreProperties>
</file>