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94" r:id="rId1"/>
  </p:sldMasterIdLst>
  <p:sldIdLst>
    <p:sldId id="256" r:id="rId2"/>
    <p:sldId id="257" r:id="rId3"/>
    <p:sldId id="258" r:id="rId4"/>
    <p:sldId id="259" r:id="rId5"/>
    <p:sldId id="261" r:id="rId6"/>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p:scale>
          <a:sx n="74" d="100"/>
          <a:sy n="74" d="100"/>
        </p:scale>
        <p:origin x="-582"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שקופית כותרת">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he-IL" smtClean="0"/>
              <a:t>לחץ כדי לערוך סגנון כותרת של תבנית בסיס</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en-US" dirty="0"/>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337138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תמונה פנורמית עם כיתוב">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Date Placeholder 2"/>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304505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כותרת ו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19352545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ציטוט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he-IL" smtClean="0"/>
              <a:t>ערוך סגנונות טקסט של תבנית בסיס</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38997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כרטיס שם">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3388652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כרטיס שם עם ציטוט">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114019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או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he-IL" smtClean="0"/>
              <a:t>לחץ כדי לערוך סגנון כותרת של תבנית בסיס</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he-IL" smtClean="0"/>
              <a:t>ערוך סגנונות טקסט של תבנית בסיס</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33240440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81074088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he-IL" smtClean="0"/>
              <a:t>לחץ כדי לערוך סגנון כותרת של תבנית בסיס</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1036588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p:txBody>
          <a:bodyPr anchor="ct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845742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ערוך סגנונות טקסט של תבנית בסיס</a:t>
            </a:r>
          </a:p>
        </p:txBody>
      </p:sp>
      <p:sp>
        <p:nvSpPr>
          <p:cNvPr id="4" name="Date Placeholder 3"/>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967229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Date Placeholder 4"/>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78431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ערוך סגנונות טקסט של תבנית בסיס</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7" name="Date Placeholder 6"/>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127954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e-IL" smtClean="0"/>
              <a:t>לחץ כדי לערוך סגנון כותרת של תבנית בסיס</a:t>
            </a:r>
            <a:endParaRPr lang="en-US" dirty="0"/>
          </a:p>
        </p:txBody>
      </p:sp>
      <p:sp>
        <p:nvSpPr>
          <p:cNvPr id="3" name="Date Placeholder 2"/>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3649151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241360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he-IL" smtClean="0"/>
              <a:t>לחץ כדי לערוך סגנון כותרת של תבנית בסיס</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39025008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he-IL" smtClean="0"/>
              <a:t>לחץ כדי לערוך סגנון כותרת של תבנית בסיס</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he-IL" smtClean="0"/>
              <a:t>לחץ על הסמל כדי להוסיף תמונה</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ערוך סגנונות טקסט של תבנית בסיס</a:t>
            </a:r>
          </a:p>
        </p:txBody>
      </p:sp>
      <p:sp>
        <p:nvSpPr>
          <p:cNvPr id="5" name="Date Placeholder 4"/>
          <p:cNvSpPr>
            <a:spLocks noGrp="1"/>
          </p:cNvSpPr>
          <p:nvPr>
            <p:ph type="dt" sz="half" idx="10"/>
          </p:nvPr>
        </p:nvSpPr>
        <p:spPr/>
        <p:txBody>
          <a:bodyPr/>
          <a:lstStyle/>
          <a:p>
            <a:fld id="{5A033D9E-E327-4F93-846B-A493ACF00197}" type="datetimeFigureOut">
              <a:rPr lang="he-IL" smtClean="0"/>
              <a:t>י"ד/אדר/תשע"ח</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D1E990CB-11E1-4697-896D-98E0BAC31065}" type="slidenum">
              <a:rPr lang="he-IL" smtClean="0"/>
              <a:t>‹#›</a:t>
            </a:fld>
            <a:endParaRPr lang="he-IL"/>
          </a:p>
        </p:txBody>
      </p:sp>
    </p:spTree>
    <p:extLst>
      <p:ext uri="{BB962C8B-B14F-4D97-AF65-F5344CB8AC3E}">
        <p14:creationId xmlns:p14="http://schemas.microsoft.com/office/powerpoint/2010/main" val="123414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he-IL" smtClean="0"/>
              <a:t>לחץ כדי לערוך סגנון כותרת של תבנית בסיס</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A033D9E-E327-4F93-846B-A493ACF00197}" type="datetimeFigureOut">
              <a:rPr lang="he-IL" smtClean="0"/>
              <a:t>י"ד/אדר/תשע"ח</a:t>
            </a:fld>
            <a:endParaRPr lang="he-IL"/>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he-IL"/>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1E990CB-11E1-4697-896D-98E0BAC31065}" type="slidenum">
              <a:rPr lang="he-IL" smtClean="0"/>
              <a:t>‹#›</a:t>
            </a:fld>
            <a:endParaRPr lang="he-IL"/>
          </a:p>
        </p:txBody>
      </p:sp>
    </p:spTree>
    <p:extLst>
      <p:ext uri="{BB962C8B-B14F-4D97-AF65-F5344CB8AC3E}">
        <p14:creationId xmlns:p14="http://schemas.microsoft.com/office/powerpoint/2010/main" val="3407366613"/>
      </p:ext>
    </p:extLst>
  </p:cSld>
  <p:clrMap bg1="dk1" tx1="lt1" bg2="dk2" tx2="lt2" accent1="accent1" accent2="accent2" accent3="accent3" accent4="accent4" accent5="accent5" accent6="accent6" hlink="hlink" folHlink="folHlink"/>
  <p:sldLayoutIdLst>
    <p:sldLayoutId id="2147483895" r:id="rId1"/>
    <p:sldLayoutId id="2147483896" r:id="rId2"/>
    <p:sldLayoutId id="2147483897" r:id="rId3"/>
    <p:sldLayoutId id="2147483898" r:id="rId4"/>
    <p:sldLayoutId id="2147483899" r:id="rId5"/>
    <p:sldLayoutId id="2147483900" r:id="rId6"/>
    <p:sldLayoutId id="2147483901" r:id="rId7"/>
    <p:sldLayoutId id="2147483902" r:id="rId8"/>
    <p:sldLayoutId id="2147483903" r:id="rId9"/>
    <p:sldLayoutId id="2147483904" r:id="rId10"/>
    <p:sldLayoutId id="2147483905" r:id="rId11"/>
    <p:sldLayoutId id="2147483906" r:id="rId12"/>
    <p:sldLayoutId id="2147483907" r:id="rId13"/>
    <p:sldLayoutId id="2147483908" r:id="rId14"/>
    <p:sldLayoutId id="2147483909" r:id="rId15"/>
    <p:sldLayoutId id="2147483910" r:id="rId16"/>
    <p:sldLayoutId id="2147483911"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0">
              <a:schemeClr val="bg2">
                <a:tint val="97000"/>
                <a:hueMod val="162000"/>
                <a:satMod val="200000"/>
                <a:lumMod val="124000"/>
              </a:schemeClr>
            </a:gs>
            <a:gs pos="70000">
              <a:schemeClr val="bg2">
                <a:shade val="96000"/>
                <a:hueMod val="88000"/>
                <a:satMod val="220000"/>
                <a:lumMod val="82000"/>
              </a:schemeClr>
            </a:gs>
          </a:gsLst>
          <a:lin ang="6120000" scaled="1"/>
        </a:gradFill>
        <a:effectLst/>
      </p:bgPr>
    </p:bg>
    <p:spTree>
      <p:nvGrpSpPr>
        <p:cNvPr id="1" name=""/>
        <p:cNvGrpSpPr/>
        <p:nvPr/>
      </p:nvGrpSpPr>
      <p:grpSpPr>
        <a:xfrm>
          <a:off x="0" y="0"/>
          <a:ext cx="0" cy="0"/>
          <a:chOff x="0" y="0"/>
          <a:chExt cx="0" cy="0"/>
        </a:xfrm>
      </p:grpSpPr>
      <p:sp>
        <p:nvSpPr>
          <p:cNvPr id="2" name="כותרת 1"/>
          <p:cNvSpPr>
            <a:spLocks noGrp="1"/>
          </p:cNvSpPr>
          <p:nvPr>
            <p:ph type="ctrTitle"/>
          </p:nvPr>
        </p:nvSpPr>
        <p:spPr>
          <a:xfrm>
            <a:off x="684212" y="-360003"/>
            <a:ext cx="10816622" cy="4017604"/>
          </a:xfrm>
        </p:spPr>
        <p:txBody>
          <a:bodyPr>
            <a:normAutofit/>
          </a:bodyPr>
          <a:lstStyle/>
          <a:p>
            <a:pPr algn="r"/>
            <a:r>
              <a:rPr lang="he-IL" sz="9600" dirty="0" smtClean="0"/>
              <a:t>מזכרת בתיה </a:t>
            </a:r>
            <a:endParaRPr lang="he-IL" sz="9600" dirty="0"/>
          </a:p>
        </p:txBody>
      </p:sp>
      <p:sp>
        <p:nvSpPr>
          <p:cNvPr id="3" name="כותרת משנה 2"/>
          <p:cNvSpPr>
            <a:spLocks noGrp="1"/>
          </p:cNvSpPr>
          <p:nvPr>
            <p:ph type="subTitle" idx="1"/>
          </p:nvPr>
        </p:nvSpPr>
        <p:spPr>
          <a:xfrm>
            <a:off x="684212" y="3843867"/>
            <a:ext cx="10816622" cy="1947333"/>
          </a:xfrm>
        </p:spPr>
        <p:txBody>
          <a:bodyPr/>
          <a:lstStyle/>
          <a:p>
            <a:pPr algn="r"/>
            <a:r>
              <a:rPr lang="he-IL" dirty="0" smtClean="0">
                <a:solidFill>
                  <a:schemeClr val="bg2">
                    <a:lumMod val="50000"/>
                  </a:schemeClr>
                </a:solidFill>
              </a:rPr>
              <a:t>מגישים:</a:t>
            </a:r>
          </a:p>
          <a:p>
            <a:pPr algn="r"/>
            <a:r>
              <a:rPr lang="he-IL" dirty="0" smtClean="0">
                <a:solidFill>
                  <a:schemeClr val="bg2">
                    <a:lumMod val="50000"/>
                  </a:schemeClr>
                </a:solidFill>
              </a:rPr>
              <a:t>אמיתי וורטמן</a:t>
            </a:r>
          </a:p>
          <a:p>
            <a:pPr algn="r"/>
            <a:r>
              <a:rPr lang="he-IL" dirty="0" smtClean="0">
                <a:solidFill>
                  <a:schemeClr val="bg2">
                    <a:lumMod val="50000"/>
                  </a:schemeClr>
                </a:solidFill>
              </a:rPr>
              <a:t>עומר חג'ג'</a:t>
            </a:r>
          </a:p>
          <a:p>
            <a:pPr algn="r"/>
            <a:r>
              <a:rPr lang="he-IL" dirty="0" smtClean="0">
                <a:solidFill>
                  <a:schemeClr val="bg2">
                    <a:lumMod val="50000"/>
                  </a:schemeClr>
                </a:solidFill>
              </a:rPr>
              <a:t>יניב לוי</a:t>
            </a:r>
            <a:endParaRPr lang="he-IL" dirty="0">
              <a:solidFill>
                <a:schemeClr val="bg2">
                  <a:lumMod val="50000"/>
                </a:schemeClr>
              </a:solidFill>
            </a:endParaRPr>
          </a:p>
        </p:txBody>
      </p:sp>
    </p:spTree>
    <p:extLst>
      <p:ext uri="{BB962C8B-B14F-4D97-AF65-F5344CB8AC3E}">
        <p14:creationId xmlns:p14="http://schemas.microsoft.com/office/powerpoint/2010/main" val="7840226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5067196" y="118752"/>
            <a:ext cx="6019800" cy="746975"/>
          </a:xfrm>
        </p:spPr>
        <p:txBody>
          <a:bodyPr/>
          <a:lstStyle/>
          <a:p>
            <a:pPr algn="r"/>
            <a:r>
              <a:rPr lang="he-IL" b="1" u="sng" dirty="0" err="1" smtClean="0"/>
              <a:t>זכרון</a:t>
            </a:r>
            <a:r>
              <a:rPr lang="he-IL" b="1" u="sng" dirty="0" smtClean="0"/>
              <a:t> לתפארת</a:t>
            </a:r>
            <a:endParaRPr lang="he-IL" b="1" u="sng" dirty="0"/>
          </a:p>
        </p:txBody>
      </p:sp>
      <p:sp>
        <p:nvSpPr>
          <p:cNvPr id="7" name="מציין מיקום טקסט 6"/>
          <p:cNvSpPr>
            <a:spLocks noGrp="1"/>
          </p:cNvSpPr>
          <p:nvPr>
            <p:ph type="body" sz="half" idx="2"/>
          </p:nvPr>
        </p:nvSpPr>
        <p:spPr>
          <a:xfrm>
            <a:off x="7339262" y="1090022"/>
            <a:ext cx="3747733" cy="5548284"/>
          </a:xfrm>
        </p:spPr>
        <p:txBody>
          <a:bodyPr>
            <a:normAutofit/>
          </a:bodyPr>
          <a:lstStyle/>
          <a:p>
            <a:r>
              <a:rPr lang="he-IL" dirty="0"/>
              <a:t>מזכרת בתיה – גברתי </a:t>
            </a:r>
            <a:r>
              <a:rPr lang="he-IL" dirty="0" smtClean="0"/>
              <a:t>הקשישה                </a:t>
            </a:r>
            <a:endParaRPr lang="en-US" dirty="0"/>
          </a:p>
          <a:p>
            <a:r>
              <a:rPr lang="he-IL" dirty="0" smtClean="0"/>
              <a:t>מרעיון </a:t>
            </a:r>
            <a:r>
              <a:rPr lang="he-IL" dirty="0"/>
              <a:t>הרב שמואל נהיית מושבה</a:t>
            </a:r>
            <a:endParaRPr lang="en-US" dirty="0"/>
          </a:p>
          <a:p>
            <a:r>
              <a:rPr lang="he-IL" dirty="0" smtClean="0"/>
              <a:t>מהברון </a:t>
            </a:r>
            <a:r>
              <a:rPr lang="he-IL" dirty="0"/>
              <a:t>הוקמת, כחלום למדינה </a:t>
            </a:r>
            <a:endParaRPr lang="en-US" dirty="0"/>
          </a:p>
          <a:p>
            <a:r>
              <a:rPr lang="he-IL" dirty="0" smtClean="0"/>
              <a:t>וכעת </a:t>
            </a:r>
            <a:r>
              <a:rPr lang="he-IL" dirty="0"/>
              <a:t>אנו נודה לך </a:t>
            </a:r>
            <a:r>
              <a:rPr lang="he-IL" dirty="0" smtClean="0"/>
              <a:t>בתודה</a:t>
            </a:r>
          </a:p>
          <a:p>
            <a:endParaRPr lang="he-IL" dirty="0"/>
          </a:p>
          <a:p>
            <a:r>
              <a:rPr lang="he-IL" dirty="0"/>
              <a:t>מזכרת </a:t>
            </a:r>
            <a:r>
              <a:rPr lang="he-IL" dirty="0" smtClean="0"/>
              <a:t>בתיה, זיכרון </a:t>
            </a:r>
            <a:r>
              <a:rPr lang="he-IL" dirty="0"/>
              <a:t>ילדותי</a:t>
            </a:r>
          </a:p>
          <a:p>
            <a:r>
              <a:rPr lang="he-IL" dirty="0"/>
              <a:t>ילדותי היפה בתוך </a:t>
            </a:r>
            <a:r>
              <a:rPr lang="he-IL" dirty="0" smtClean="0"/>
              <a:t>מושבתי</a:t>
            </a:r>
          </a:p>
          <a:p>
            <a:endParaRPr lang="he-IL" dirty="0" smtClean="0"/>
          </a:p>
          <a:p>
            <a:r>
              <a:rPr lang="he-IL" dirty="0"/>
              <a:t>אותך נאהב תמיד, אותך תמיד נזכור</a:t>
            </a:r>
            <a:endParaRPr lang="en-US" dirty="0"/>
          </a:p>
          <a:p>
            <a:r>
              <a:rPr lang="he-IL" dirty="0"/>
              <a:t>בתרועות, חצוצרות, </a:t>
            </a:r>
            <a:r>
              <a:rPr lang="he-IL" dirty="0" err="1"/>
              <a:t>אַת</a:t>
            </a:r>
            <a:r>
              <a:rPr lang="he-IL" dirty="0"/>
              <a:t> לנו </a:t>
            </a:r>
            <a:r>
              <a:rPr lang="he-IL" dirty="0" err="1"/>
              <a:t>כמזכור</a:t>
            </a:r>
            <a:endParaRPr lang="en-US" dirty="0"/>
          </a:p>
          <a:p>
            <a:r>
              <a:rPr lang="he-IL" dirty="0"/>
              <a:t>ומקימייך מדרום רוסיה יישארו בך לעד</a:t>
            </a:r>
            <a:endParaRPr lang="en-US" dirty="0"/>
          </a:p>
          <a:p>
            <a:r>
              <a:rPr lang="he-IL" dirty="0"/>
              <a:t>כמו מים מבאר שבגללו הוא שרד,</a:t>
            </a:r>
            <a:endParaRPr lang="en-US" dirty="0"/>
          </a:p>
          <a:p>
            <a:r>
              <a:rPr lang="he-IL" dirty="0"/>
              <a:t>איש לתפארת, חזק כמו ארד.</a:t>
            </a:r>
            <a:endParaRPr lang="en-US" dirty="0"/>
          </a:p>
          <a:p>
            <a:endParaRPr lang="he-IL" dirty="0"/>
          </a:p>
          <a:p>
            <a:endParaRPr lang="en-US" dirty="0"/>
          </a:p>
          <a:p>
            <a:endParaRPr lang="he-IL" dirty="0"/>
          </a:p>
        </p:txBody>
      </p:sp>
      <p:sp>
        <p:nvSpPr>
          <p:cNvPr id="14" name="TextBox 13"/>
          <p:cNvSpPr txBox="1"/>
          <p:nvPr/>
        </p:nvSpPr>
        <p:spPr>
          <a:xfrm>
            <a:off x="1266196" y="1090022"/>
            <a:ext cx="4836694" cy="4524315"/>
          </a:xfrm>
          <a:prstGeom prst="rect">
            <a:avLst/>
          </a:prstGeom>
          <a:noFill/>
        </p:spPr>
        <p:txBody>
          <a:bodyPr wrap="square" rtlCol="1">
            <a:spAutoFit/>
          </a:bodyPr>
          <a:lstStyle/>
          <a:p>
            <a:r>
              <a:rPr lang="he-IL" dirty="0" smtClean="0">
                <a:solidFill>
                  <a:schemeClr val="bg2">
                    <a:lumMod val="50000"/>
                  </a:schemeClr>
                </a:solidFill>
              </a:rPr>
              <a:t>מספר מקומות שבהם הייתי,</a:t>
            </a:r>
          </a:p>
          <a:p>
            <a:r>
              <a:rPr lang="he-IL" dirty="0" smtClean="0">
                <a:solidFill>
                  <a:schemeClr val="bg2">
                    <a:lumMod val="50000"/>
                  </a:schemeClr>
                </a:solidFill>
              </a:rPr>
              <a:t>אין שווה אלייך, מרכז ליבי</a:t>
            </a:r>
          </a:p>
          <a:p>
            <a:r>
              <a:rPr lang="he-IL" dirty="0" smtClean="0">
                <a:solidFill>
                  <a:schemeClr val="bg2">
                    <a:lumMod val="50000"/>
                  </a:schemeClr>
                </a:solidFill>
              </a:rPr>
              <a:t>ובמקרה גם, מרכז מדינתי.</a:t>
            </a:r>
          </a:p>
          <a:p>
            <a:r>
              <a:rPr lang="he-IL" dirty="0" smtClean="0">
                <a:solidFill>
                  <a:schemeClr val="bg2">
                    <a:lumMod val="50000"/>
                  </a:schemeClr>
                </a:solidFill>
              </a:rPr>
              <a:t>יאה לך שמלה, שכן ענווה</a:t>
            </a:r>
          </a:p>
          <a:p>
            <a:r>
              <a:rPr lang="he-IL" dirty="0" smtClean="0">
                <a:solidFill>
                  <a:schemeClr val="bg2">
                    <a:lumMod val="50000"/>
                  </a:schemeClr>
                </a:solidFill>
              </a:rPr>
              <a:t>מושבתי, מזכרת בתיה.</a:t>
            </a:r>
          </a:p>
          <a:p>
            <a:endParaRPr lang="he-IL" dirty="0" smtClean="0">
              <a:solidFill>
                <a:schemeClr val="bg2">
                  <a:lumMod val="50000"/>
                </a:schemeClr>
              </a:solidFill>
            </a:endParaRPr>
          </a:p>
          <a:p>
            <a:endParaRPr lang="he-IL" dirty="0">
              <a:solidFill>
                <a:schemeClr val="bg2">
                  <a:lumMod val="50000"/>
                </a:schemeClr>
              </a:solidFill>
            </a:endParaRPr>
          </a:p>
          <a:p>
            <a:r>
              <a:rPr lang="he-IL" dirty="0">
                <a:solidFill>
                  <a:schemeClr val="bg2">
                    <a:lumMod val="50000"/>
                  </a:schemeClr>
                </a:solidFill>
              </a:rPr>
              <a:t>אלייך אני נאמן</a:t>
            </a:r>
            <a:endParaRPr lang="en-US" dirty="0">
              <a:solidFill>
                <a:schemeClr val="bg2">
                  <a:lumMod val="50000"/>
                </a:schemeClr>
              </a:solidFill>
            </a:endParaRPr>
          </a:p>
          <a:p>
            <a:r>
              <a:rPr lang="he-IL" dirty="0">
                <a:solidFill>
                  <a:schemeClr val="bg2">
                    <a:lumMod val="50000"/>
                  </a:schemeClr>
                </a:solidFill>
              </a:rPr>
              <a:t>אפילו בימים די קשים</a:t>
            </a:r>
            <a:endParaRPr lang="en-US" dirty="0">
              <a:solidFill>
                <a:schemeClr val="bg2">
                  <a:lumMod val="50000"/>
                </a:schemeClr>
              </a:solidFill>
            </a:endParaRPr>
          </a:p>
          <a:p>
            <a:r>
              <a:rPr lang="he-IL" dirty="0">
                <a:solidFill>
                  <a:schemeClr val="bg2">
                    <a:lumMod val="50000"/>
                  </a:schemeClr>
                </a:solidFill>
              </a:rPr>
              <a:t>אבל עדיין , כל הזמן</a:t>
            </a:r>
            <a:endParaRPr lang="en-US" dirty="0">
              <a:solidFill>
                <a:schemeClr val="bg2">
                  <a:lumMod val="50000"/>
                </a:schemeClr>
              </a:solidFill>
            </a:endParaRPr>
          </a:p>
          <a:p>
            <a:r>
              <a:rPr lang="he-IL" dirty="0">
                <a:solidFill>
                  <a:schemeClr val="bg2">
                    <a:lumMod val="50000"/>
                  </a:schemeClr>
                </a:solidFill>
              </a:rPr>
              <a:t>נועזת כפרשים</a:t>
            </a:r>
            <a:endParaRPr lang="en-US" dirty="0">
              <a:solidFill>
                <a:schemeClr val="bg2">
                  <a:lumMod val="50000"/>
                </a:schemeClr>
              </a:solidFill>
            </a:endParaRPr>
          </a:p>
          <a:p>
            <a:endParaRPr lang="he-IL" dirty="0" smtClean="0">
              <a:solidFill>
                <a:schemeClr val="bg2">
                  <a:lumMod val="50000"/>
                </a:schemeClr>
              </a:solidFill>
            </a:endParaRPr>
          </a:p>
          <a:p>
            <a:endParaRPr lang="he-IL" dirty="0" smtClean="0">
              <a:solidFill>
                <a:schemeClr val="bg2">
                  <a:lumMod val="50000"/>
                </a:schemeClr>
              </a:solidFill>
            </a:endParaRPr>
          </a:p>
          <a:p>
            <a:r>
              <a:rPr lang="he-IL" dirty="0">
                <a:solidFill>
                  <a:schemeClr val="bg2">
                    <a:lumMod val="50000"/>
                  </a:schemeClr>
                </a:solidFill>
              </a:rPr>
              <a:t>מזכרת בתיה, זיכרון ילדותי</a:t>
            </a:r>
            <a:endParaRPr lang="en-US" dirty="0">
              <a:solidFill>
                <a:schemeClr val="bg2">
                  <a:lumMod val="50000"/>
                </a:schemeClr>
              </a:solidFill>
            </a:endParaRPr>
          </a:p>
          <a:p>
            <a:r>
              <a:rPr lang="he-IL" dirty="0">
                <a:solidFill>
                  <a:schemeClr val="bg2">
                    <a:lumMod val="50000"/>
                  </a:schemeClr>
                </a:solidFill>
              </a:rPr>
              <a:t>ילדותי היפה בתוך </a:t>
            </a:r>
            <a:r>
              <a:rPr lang="he-IL" dirty="0" smtClean="0">
                <a:solidFill>
                  <a:schemeClr val="bg2">
                    <a:lumMod val="50000"/>
                  </a:schemeClr>
                </a:solidFill>
              </a:rPr>
              <a:t>מושבתי!</a:t>
            </a:r>
            <a:endParaRPr lang="en-US" dirty="0">
              <a:solidFill>
                <a:schemeClr val="bg2">
                  <a:lumMod val="50000"/>
                </a:schemeClr>
              </a:solidFill>
            </a:endParaRPr>
          </a:p>
          <a:p>
            <a:endParaRPr lang="he-IL" dirty="0">
              <a:solidFill>
                <a:schemeClr val="bg2">
                  <a:lumMod val="50000"/>
                </a:schemeClr>
              </a:solidFill>
            </a:endParaRPr>
          </a:p>
        </p:txBody>
      </p:sp>
    </p:spTree>
    <p:extLst>
      <p:ext uri="{BB962C8B-B14F-4D97-AF65-F5344CB8AC3E}">
        <p14:creationId xmlns:p14="http://schemas.microsoft.com/office/powerpoint/2010/main" val="2095485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הרפלקציה שלי - יניב</a:t>
            </a:r>
            <a:endParaRPr lang="he-IL" dirty="0"/>
          </a:p>
        </p:txBody>
      </p:sp>
      <p:sp>
        <p:nvSpPr>
          <p:cNvPr id="3" name="מציין מיקום של תמונה 2"/>
          <p:cNvSpPr>
            <a:spLocks noGrp="1"/>
          </p:cNvSpPr>
          <p:nvPr>
            <p:ph type="pic" idx="1"/>
          </p:nvPr>
        </p:nvSpPr>
        <p:spPr/>
      </p:sp>
      <p:sp>
        <p:nvSpPr>
          <p:cNvPr id="4" name="מציין מיקום טקסט 3"/>
          <p:cNvSpPr>
            <a:spLocks noGrp="1"/>
          </p:cNvSpPr>
          <p:nvPr>
            <p:ph type="body" sz="half" idx="2"/>
          </p:nvPr>
        </p:nvSpPr>
        <p:spPr>
          <a:xfrm>
            <a:off x="4722812" y="2777066"/>
            <a:ext cx="6021388" cy="2941154"/>
          </a:xfrm>
        </p:spPr>
        <p:txBody>
          <a:bodyPr>
            <a:noAutofit/>
          </a:bodyPr>
          <a:lstStyle/>
          <a:p>
            <a:r>
              <a:rPr lang="he-IL" b="1" dirty="0" smtClean="0"/>
              <a:t>היה לי </a:t>
            </a:r>
            <a:r>
              <a:rPr lang="he-IL" b="1" dirty="0"/>
              <a:t>ממש אתגר להכין את הדבר – קשה לי לעשות דברים שנוגדים את האידאולוגיות והדעות שלי.</a:t>
            </a:r>
          </a:p>
          <a:p>
            <a:r>
              <a:rPr lang="he-IL" b="1" dirty="0"/>
              <a:t>בין היתר ממש קשה לכתוב המנון לדבר שממש לא מדבר אליי ולשאר 99% משאר העולם.</a:t>
            </a:r>
          </a:p>
          <a:p>
            <a:r>
              <a:rPr lang="he-IL" b="1" dirty="0"/>
              <a:t>הדבר שכן נהניתי ממנו הוא עבודה עם פרטנרים בכיתה.</a:t>
            </a:r>
          </a:p>
          <a:p>
            <a:r>
              <a:rPr lang="he-IL" b="1" dirty="0"/>
              <a:t>אני לא כל כך יכול לכתוב משהו שעניין אותי מכיוון שאין כזה דבר.</a:t>
            </a:r>
          </a:p>
          <a:p>
            <a:r>
              <a:rPr lang="he-IL" b="1" dirty="0"/>
              <a:t>דבר שלמדתי ולא ידעתי קודם </a:t>
            </a:r>
            <a:r>
              <a:rPr lang="he-IL" b="1" dirty="0" smtClean="0"/>
              <a:t>מהתהליך הוא </a:t>
            </a:r>
            <a:r>
              <a:rPr lang="he-IL" b="1" dirty="0"/>
              <a:t>קיומה של מזכרת בתיה</a:t>
            </a:r>
            <a:r>
              <a:rPr lang="he-IL" b="1" dirty="0" smtClean="0"/>
              <a:t>.</a:t>
            </a:r>
            <a:endParaRPr lang="he-IL" b="1" dirty="0"/>
          </a:p>
        </p:txBody>
      </p:sp>
    </p:spTree>
    <p:extLst>
      <p:ext uri="{BB962C8B-B14F-4D97-AF65-F5344CB8AC3E}">
        <p14:creationId xmlns:p14="http://schemas.microsoft.com/office/powerpoint/2010/main" val="19916618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הרפלקציה שלי - אמיתי</a:t>
            </a:r>
            <a:endParaRPr lang="he-IL" dirty="0"/>
          </a:p>
        </p:txBody>
      </p:sp>
      <p:sp>
        <p:nvSpPr>
          <p:cNvPr id="3" name="מציין מיקום של תמונה 2"/>
          <p:cNvSpPr>
            <a:spLocks noGrp="1"/>
          </p:cNvSpPr>
          <p:nvPr>
            <p:ph type="pic" idx="1"/>
          </p:nvPr>
        </p:nvSpPr>
        <p:spPr/>
      </p:sp>
      <p:sp>
        <p:nvSpPr>
          <p:cNvPr id="4" name="מציין מיקום טקסט 3"/>
          <p:cNvSpPr>
            <a:spLocks noGrp="1"/>
          </p:cNvSpPr>
          <p:nvPr>
            <p:ph type="body" sz="half" idx="2"/>
          </p:nvPr>
        </p:nvSpPr>
        <p:spPr>
          <a:xfrm>
            <a:off x="4722812" y="2777066"/>
            <a:ext cx="6021388" cy="3288883"/>
          </a:xfrm>
        </p:spPr>
        <p:txBody>
          <a:bodyPr/>
          <a:lstStyle/>
          <a:p>
            <a:pPr>
              <a:lnSpc>
                <a:spcPct val="150000"/>
              </a:lnSpc>
              <a:spcAft>
                <a:spcPts val="1200"/>
              </a:spcAft>
            </a:pPr>
            <a:r>
              <a:rPr lang="he-IL" dirty="0" smtClean="0"/>
              <a:t>אני מאוד נהניתי מהעבודה בכיתה  עם חבריי . עבודתנו הייתה טובה מאוד , ללא תקלות ובעיות וביחד  למדנו המון דברים חדשים ומעניינים על המושבה כמו זה מקימיה הראשונים היו עולים מדרום רוסיה .כל אחד </a:t>
            </a:r>
            <a:r>
              <a:rPr lang="he-IL" dirty="0" err="1" smtClean="0"/>
              <a:t>מאיתנו</a:t>
            </a:r>
            <a:r>
              <a:rPr lang="he-IL" dirty="0" smtClean="0"/>
              <a:t>  הביא מידע חדש וביחד קיבצנו  </a:t>
            </a:r>
            <a:r>
              <a:rPr lang="he-IL" dirty="0" err="1" smtClean="0"/>
              <a:t>הכל</a:t>
            </a:r>
            <a:r>
              <a:rPr lang="he-IL" dirty="0" smtClean="0"/>
              <a:t> להמנון . בסוף היה לי קצת קשה למצוא מידע חדש מפני שכבר כתבנו הכלול אך לבסוף הצלחנו לכתוב המנון . </a:t>
            </a:r>
            <a:endParaRPr lang="he-IL" dirty="0"/>
          </a:p>
        </p:txBody>
      </p:sp>
    </p:spTree>
    <p:extLst>
      <p:ext uri="{BB962C8B-B14F-4D97-AF65-F5344CB8AC3E}">
        <p14:creationId xmlns:p14="http://schemas.microsoft.com/office/powerpoint/2010/main" val="2193002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dirty="0" smtClean="0"/>
              <a:t>הרפלקציה שלי - עומר</a:t>
            </a:r>
            <a:endParaRPr lang="he-IL" dirty="0"/>
          </a:p>
        </p:txBody>
      </p:sp>
      <p:sp>
        <p:nvSpPr>
          <p:cNvPr id="3" name="מציין מיקום של תמונה 2"/>
          <p:cNvSpPr>
            <a:spLocks noGrp="1"/>
          </p:cNvSpPr>
          <p:nvPr>
            <p:ph type="pic" idx="1"/>
          </p:nvPr>
        </p:nvSpPr>
        <p:spPr/>
      </p:sp>
      <p:sp>
        <p:nvSpPr>
          <p:cNvPr id="4" name="מציין מיקום טקסט 3"/>
          <p:cNvSpPr>
            <a:spLocks noGrp="1"/>
          </p:cNvSpPr>
          <p:nvPr>
            <p:ph type="body" sz="half" idx="2"/>
          </p:nvPr>
        </p:nvSpPr>
        <p:spPr>
          <a:xfrm>
            <a:off x="4722812" y="2777066"/>
            <a:ext cx="6021388" cy="3288883"/>
          </a:xfrm>
        </p:spPr>
        <p:txBody>
          <a:bodyPr/>
          <a:lstStyle/>
          <a:p>
            <a:pPr>
              <a:lnSpc>
                <a:spcPct val="150000"/>
              </a:lnSpc>
              <a:spcAft>
                <a:spcPts val="1200"/>
              </a:spcAft>
            </a:pPr>
            <a:r>
              <a:rPr lang="he-IL" dirty="0" smtClean="0"/>
              <a:t>לא היה לי הרבה קשיים בעשיית העבודה, בגלל שעבדתי עם חברים.  אני זוכר רק קושי אחד, והוא החריזה. לדעתי העבודה שלנו הייתה טובה בגלל כמות החרוזים בהמנון. מה שתרמתי לעבודה זה חלק מהבית הראשון, וגם חלק מהבית השני. למדתי על ההיסטוריה של מזכרת בתיה, והיא מעניינת יותר ממה שחשבתי. למשל שהברון רוטשילד הקים </a:t>
            </a:r>
            <a:r>
              <a:rPr lang="he-IL" smtClean="0"/>
              <a:t>את המושבה.                           </a:t>
            </a:r>
            <a:endParaRPr lang="he-IL" dirty="0" smtClean="0"/>
          </a:p>
          <a:p>
            <a:pPr>
              <a:lnSpc>
                <a:spcPct val="150000"/>
              </a:lnSpc>
              <a:spcAft>
                <a:spcPts val="1200"/>
              </a:spcAft>
            </a:pPr>
            <a:endParaRPr lang="he-IL" dirty="0"/>
          </a:p>
        </p:txBody>
      </p:sp>
    </p:spTree>
    <p:extLst>
      <p:ext uri="{BB962C8B-B14F-4D97-AF65-F5344CB8AC3E}">
        <p14:creationId xmlns:p14="http://schemas.microsoft.com/office/powerpoint/2010/main" val="356171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פרוסה">
  <a:themeElements>
    <a:clrScheme name="פרוסה">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פרוסה">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פרוסה">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63</TotalTime>
  <Words>338</Words>
  <Application>Microsoft Office PowerPoint</Application>
  <PresentationFormat>מותאם אישית</PresentationFormat>
  <Paragraphs>45</Paragraphs>
  <Slides>5</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5</vt:i4>
      </vt:variant>
    </vt:vector>
  </HeadingPairs>
  <TitlesOfParts>
    <vt:vector size="6" baseType="lpstr">
      <vt:lpstr>פרוסה</vt:lpstr>
      <vt:lpstr>מזכרת בתיה </vt:lpstr>
      <vt:lpstr>זכרון לתפארת</vt:lpstr>
      <vt:lpstr>הרפלקציה שלי - יניב</vt:lpstr>
      <vt:lpstr>הרפלקציה שלי - אמיתי</vt:lpstr>
      <vt:lpstr>הרפלקציה שלי - עומר</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מזכרת בתיה</dc:title>
  <dc:creator>‏‏משתמש Windows</dc:creator>
  <cp:lastModifiedBy>User</cp:lastModifiedBy>
  <cp:revision>11</cp:revision>
  <dcterms:created xsi:type="dcterms:W3CDTF">2018-02-04T06:34:48Z</dcterms:created>
  <dcterms:modified xsi:type="dcterms:W3CDTF">2018-03-01T05:50:27Z</dcterms:modified>
</cp:coreProperties>
</file>