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CC99"/>
    <a:srgbClr val="660066"/>
    <a:srgbClr val="FF0066"/>
    <a:srgbClr val="0099FF"/>
    <a:srgbClr val="9900FF"/>
    <a:srgbClr val="A50021"/>
    <a:srgbClr val="FFCC00"/>
    <a:srgbClr val="FF33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094C6F0-2E00-41E6-B205-58FC7DC92184}" type="datetimeFigureOut">
              <a:rPr lang="he-IL" smtClean="0"/>
              <a:t>ט"ו/אלול/תשע"ה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E9EC57-2EA6-4203-A379-4B017EAA3599}" type="slidenum">
              <a:rPr lang="he-IL" smtClean="0"/>
              <a:t>‹#›</a:t>
            </a:fld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בוקר טוב מחנך</a:t>
            </a:r>
            <a:br>
              <a:rPr lang="he-IL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חידון כיתתי:</a:t>
            </a:r>
            <a:endParaRPr lang="he-IL" sz="6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מצא את המכנה המשותף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90406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lnSpcReduction="10000"/>
          </a:bodyPr>
          <a:lstStyle/>
          <a:p>
            <a:pPr algn="ctr"/>
            <a:r>
              <a:rPr lang="he-IL" sz="6600" b="1" cap="all" dirty="0" smtClean="0">
                <a:ln w="381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סתיו</a:t>
            </a:r>
          </a:p>
          <a:p>
            <a:pPr algn="ctr"/>
            <a:r>
              <a:rPr lang="he-IL" sz="6600" b="1" cap="all" dirty="0" smtClean="0">
                <a:ln w="381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בן הערביים</a:t>
            </a:r>
          </a:p>
          <a:p>
            <a:pPr algn="ctr"/>
            <a:r>
              <a:rPr lang="he-IL" sz="6600" b="1" cap="all" dirty="0" smtClean="0">
                <a:ln w="381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גיל ההתבגרות</a:t>
            </a:r>
          </a:p>
          <a:p>
            <a:endParaRPr lang="he-IL" sz="6600" b="1" cap="all" dirty="0">
              <a:ln w="381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he-IL" sz="6600" b="1" cap="all" dirty="0" smtClean="0">
                <a:ln w="381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שלושתם תקופות...</a:t>
            </a:r>
            <a:endParaRPr lang="he-IL" sz="6600" b="1" cap="all" dirty="0">
              <a:ln w="381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73826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976664"/>
          </a:xfrm>
        </p:spPr>
        <p:txBody>
          <a:bodyPr>
            <a:normAutofit/>
          </a:bodyPr>
          <a:lstStyle/>
          <a:p>
            <a:pPr algn="ctr"/>
            <a:r>
              <a:rPr lang="he-IL" sz="6600" b="1" dirty="0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21</a:t>
            </a:r>
            <a:r>
              <a:rPr lang="he-IL" sz="6600" b="1" dirty="0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במרץ</a:t>
            </a:r>
          </a:p>
          <a:p>
            <a:pPr algn="ctr"/>
            <a:r>
              <a:rPr lang="he-IL" sz="6600" b="1" dirty="0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21 ביוני</a:t>
            </a:r>
          </a:p>
          <a:p>
            <a:pPr algn="ctr"/>
            <a:r>
              <a:rPr lang="he-IL" sz="6600" b="1" dirty="0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23 בספטמבר</a:t>
            </a:r>
          </a:p>
          <a:p>
            <a:pPr algn="ctr"/>
            <a:r>
              <a:rPr lang="he-IL" sz="6600" b="1" dirty="0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22 בדצמבר</a:t>
            </a:r>
          </a:p>
          <a:p>
            <a:r>
              <a:rPr lang="he-IL" sz="4800" b="1" dirty="0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שלושתם </a:t>
            </a:r>
            <a:r>
              <a:rPr lang="he-IL" sz="4800" b="1" smtClean="0">
                <a:ln w="1905">
                  <a:solidFill>
                    <a:srgbClr val="CC0000"/>
                  </a:solidFill>
                </a:ln>
                <a:solidFill>
                  <a:srgbClr val="00CC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תאריכי ...</a:t>
            </a:r>
            <a:endParaRPr lang="he-IL" sz="4800" b="1" dirty="0">
              <a:ln w="1905">
                <a:solidFill>
                  <a:srgbClr val="CC0000"/>
                </a:solidFill>
              </a:ln>
              <a:solidFill>
                <a:srgbClr val="00CC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7991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  <a:ln w="76200">
            <a:solidFill>
              <a:srgbClr val="7030A0"/>
            </a:solidFill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he-IL" sz="6600" b="1" spc="50" dirty="0" smtClean="0">
                <a:ln w="57150">
                  <a:solidFill>
                    <a:srgbClr val="660066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גובי</a:t>
            </a:r>
          </a:p>
          <a:p>
            <a:pPr algn="ctr">
              <a:lnSpc>
                <a:spcPct val="150000"/>
              </a:lnSpc>
            </a:pPr>
            <a:r>
              <a:rPr lang="he-IL" sz="6600" b="1" spc="50" dirty="0" smtClean="0">
                <a:ln w="57150">
                  <a:solidFill>
                    <a:srgbClr val="660066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סהרה</a:t>
            </a:r>
          </a:p>
          <a:p>
            <a:pPr algn="ctr">
              <a:lnSpc>
                <a:spcPct val="150000"/>
              </a:lnSpc>
            </a:pPr>
            <a:r>
              <a:rPr lang="he-IL" sz="6600" b="1" spc="50" dirty="0" smtClean="0">
                <a:ln w="57150">
                  <a:solidFill>
                    <a:srgbClr val="660066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סיני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sz="4400" b="1" spc="50" dirty="0" smtClean="0">
                <a:ln w="57150">
                  <a:solidFill>
                    <a:srgbClr val="660066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שלושתם הם...</a:t>
            </a:r>
          </a:p>
          <a:p>
            <a:pPr algn="ctr">
              <a:lnSpc>
                <a:spcPct val="150000"/>
              </a:lnSpc>
            </a:pPr>
            <a:endParaRPr lang="he-IL" sz="6000" b="1" spc="50" dirty="0" smtClean="0">
              <a:ln w="57150">
                <a:solidFill>
                  <a:srgbClr val="660066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endParaRPr lang="he-IL" sz="4800" b="1" spc="50" dirty="0" smtClean="0">
              <a:ln w="57150">
                <a:solidFill>
                  <a:srgbClr val="660066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endParaRPr lang="he-IL" sz="4800" b="1" spc="50" dirty="0" smtClean="0">
              <a:ln w="57150">
                <a:solidFill>
                  <a:srgbClr val="660066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200000"/>
              </a:lnSpc>
            </a:pPr>
            <a:r>
              <a:rPr lang="he-IL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סיני</a:t>
            </a:r>
            <a:endParaRPr lang="he-IL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2436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pPr algn="ctr"/>
            <a:endParaRPr lang="he-IL" sz="6600" b="1" dirty="0" smtClean="0">
              <a:ln w="57150" cmpd="dbl">
                <a:solidFill>
                  <a:srgbClr val="7030A0"/>
                </a:solidFill>
                <a:prstDash val="solid"/>
                <a:miter lim="800000"/>
              </a:ln>
              <a:solidFill>
                <a:srgbClr val="FF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7100" b="1" dirty="0" smtClean="0">
                <a:ln w="5715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שיער</a:t>
            </a:r>
          </a:p>
          <a:p>
            <a:pPr algn="ctr"/>
            <a:r>
              <a:rPr lang="he-IL" sz="7100" b="1" dirty="0" smtClean="0">
                <a:ln w="5715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עץ</a:t>
            </a:r>
          </a:p>
          <a:p>
            <a:pPr algn="ctr"/>
            <a:r>
              <a:rPr lang="he-IL" sz="7100" b="1" dirty="0" smtClean="0">
                <a:ln w="5715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משפחה</a:t>
            </a:r>
          </a:p>
          <a:p>
            <a:endParaRPr lang="he-IL" sz="8800" b="1" dirty="0" smtClean="0">
              <a:ln w="57150" cmpd="dbl">
                <a:solidFill>
                  <a:srgbClr val="7030A0"/>
                </a:solidFill>
                <a:prstDash val="solid"/>
                <a:miter lim="800000"/>
              </a:ln>
              <a:solidFill>
                <a:srgbClr val="FF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7100" b="1" dirty="0" smtClean="0">
                <a:ln w="57150" cmpd="dbl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לשלושתם יש...</a:t>
            </a:r>
            <a:endParaRPr lang="he-IL" sz="7100" dirty="0" smtClean="0">
              <a:ln w="57150" cmpd="dbl">
                <a:solidFill>
                  <a:srgbClr val="7030A0"/>
                </a:solidFill>
                <a:prstDash val="solid"/>
                <a:miter lim="800000"/>
              </a:ln>
              <a:solidFill>
                <a:srgbClr val="FF33CC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15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6048672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he-IL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he-IL" sz="6600" b="1" spc="50" dirty="0" smtClean="0">
                <a:ln w="5715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אנגליה</a:t>
            </a:r>
          </a:p>
          <a:p>
            <a:pPr algn="ctr"/>
            <a:r>
              <a:rPr lang="he-IL" sz="6600" b="1" spc="50" dirty="0">
                <a:ln w="5715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600" b="1" spc="50" dirty="0" smtClean="0">
                <a:ln w="5715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חפיסת קלפים</a:t>
            </a:r>
          </a:p>
          <a:p>
            <a:pPr algn="ctr"/>
            <a:r>
              <a:rPr lang="he-IL" sz="6600" b="1" spc="50" dirty="0" smtClean="0">
                <a:ln w="5715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כוורת דבורים</a:t>
            </a:r>
          </a:p>
          <a:p>
            <a:pPr marL="0" indent="0">
              <a:buNone/>
            </a:pPr>
            <a:endParaRPr lang="he-IL" sz="5400" b="1" spc="50" dirty="0" smtClean="0">
              <a:ln w="5715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he-IL" sz="5400" b="1" spc="50" dirty="0" smtClean="0">
                <a:ln w="5715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לשלושתם יש...</a:t>
            </a:r>
            <a:endParaRPr lang="he-IL" sz="5400" b="1" spc="50" dirty="0">
              <a:ln w="5715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2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539553" y="476672"/>
            <a:ext cx="7740848" cy="604867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60000"/>
              </a:lnSpc>
            </a:pPr>
            <a:r>
              <a:rPr lang="he-IL" sz="7800" b="1" dirty="0" smtClean="0">
                <a:ln w="57150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שלגיה</a:t>
            </a:r>
          </a:p>
          <a:p>
            <a:pPr algn="ctr">
              <a:lnSpc>
                <a:spcPct val="160000"/>
              </a:lnSpc>
            </a:pPr>
            <a:r>
              <a:rPr lang="he-IL" sz="7800" b="1" dirty="0" smtClean="0">
                <a:ln w="57150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שבוע</a:t>
            </a:r>
          </a:p>
          <a:p>
            <a:pPr algn="ctr">
              <a:lnSpc>
                <a:spcPct val="160000"/>
              </a:lnSpc>
            </a:pPr>
            <a:r>
              <a:rPr lang="he-IL" sz="7800" b="1" dirty="0" err="1" smtClean="0">
                <a:ln w="57150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גהנום</a:t>
            </a:r>
            <a:endParaRPr lang="he-IL" sz="7800" b="1" dirty="0" smtClean="0">
              <a:ln w="57150">
                <a:solidFill>
                  <a:srgbClr val="660066"/>
                </a:solidFill>
                <a:prstDash val="solid"/>
                <a:miter lim="800000"/>
              </a:ln>
              <a:solidFill>
                <a:srgbClr val="FF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7800" b="1" dirty="0" smtClean="0">
                <a:ln w="57150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FFCC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בשלושתם יש את..</a:t>
            </a:r>
            <a:endParaRPr lang="he-IL" sz="7800" b="1" dirty="0">
              <a:ln w="57150">
                <a:solidFill>
                  <a:srgbClr val="660066"/>
                </a:solidFill>
                <a:prstDash val="solid"/>
                <a:miter lim="800000"/>
              </a:ln>
              <a:solidFill>
                <a:srgbClr val="FFCC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935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6192688"/>
          </a:xfrm>
        </p:spPr>
        <p:txBody>
          <a:bodyPr/>
          <a:lstStyle/>
          <a:p>
            <a:endParaRPr lang="he-IL" dirty="0" smtClean="0"/>
          </a:p>
          <a:p>
            <a:pPr algn="ctr"/>
            <a:r>
              <a:rPr lang="he-IL" sz="6600" b="1" dirty="0" smtClean="0">
                <a:ln w="38100">
                  <a:solidFill>
                    <a:srgbClr val="00B050"/>
                  </a:solidFill>
                </a:ln>
                <a:solidFill>
                  <a:srgbClr val="A5002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חודש אדר</a:t>
            </a:r>
          </a:p>
          <a:p>
            <a:pPr algn="ctr"/>
            <a:r>
              <a:rPr lang="he-IL" sz="6600" b="1" dirty="0">
                <a:ln w="38100">
                  <a:solidFill>
                    <a:srgbClr val="00B050"/>
                  </a:solidFill>
                </a:ln>
                <a:solidFill>
                  <a:srgbClr val="A5002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6600" b="1" dirty="0" smtClean="0">
                <a:ln w="38100">
                  <a:solidFill>
                    <a:srgbClr val="00B050"/>
                  </a:solidFill>
                </a:ln>
                <a:solidFill>
                  <a:srgbClr val="A5002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מדי צה"ל</a:t>
            </a:r>
          </a:p>
          <a:p>
            <a:pPr algn="ctr"/>
            <a:r>
              <a:rPr lang="he-IL" sz="6600" b="1" dirty="0" smtClean="0">
                <a:ln w="38100">
                  <a:solidFill>
                    <a:srgbClr val="00B050"/>
                  </a:solidFill>
                </a:ln>
                <a:solidFill>
                  <a:srgbClr val="A5002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קיבוץ דגניה</a:t>
            </a:r>
          </a:p>
          <a:p>
            <a:r>
              <a:rPr lang="he-IL" sz="6600" b="1" dirty="0" smtClean="0">
                <a:ln w="38100">
                  <a:solidFill>
                    <a:srgbClr val="00B050"/>
                  </a:solidFill>
                </a:ln>
                <a:solidFill>
                  <a:srgbClr val="A5002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לשלושתם יש... </a:t>
            </a:r>
          </a:p>
          <a:p>
            <a:endParaRPr lang="he-IL" sz="6600" b="1" dirty="0">
              <a:ln w="38100">
                <a:solidFill>
                  <a:srgbClr val="00B050"/>
                </a:solidFill>
              </a:ln>
              <a:solidFill>
                <a:srgbClr val="A5002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4081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 fontScale="92500"/>
          </a:bodyPr>
          <a:lstStyle/>
          <a:p>
            <a:pPr algn="ctr"/>
            <a:r>
              <a:rPr lang="he-IL" sz="6600" b="1" dirty="0" smtClean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יוליוס קיסר</a:t>
            </a:r>
          </a:p>
          <a:p>
            <a:pPr algn="ctr"/>
            <a:r>
              <a:rPr lang="he-IL" sz="6600" b="1" dirty="0" smtClean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ג'ון קנדי</a:t>
            </a:r>
          </a:p>
          <a:p>
            <a:pPr algn="ctr"/>
            <a:r>
              <a:rPr lang="he-IL" sz="6600" b="1" dirty="0" smtClean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מהאטמה גנדי</a:t>
            </a:r>
          </a:p>
          <a:p>
            <a:pPr marL="0" indent="0">
              <a:buNone/>
            </a:pPr>
            <a:endParaRPr lang="he-IL" sz="6600" b="1" dirty="0" smtClean="0">
              <a:ln w="381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e-IL" sz="7100" b="1" dirty="0" smtClean="0">
                <a:ln w="381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66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שלושתם מנהיגים ש..</a:t>
            </a:r>
          </a:p>
          <a:p>
            <a:endParaRPr lang="he-IL" sz="7100" b="1" dirty="0">
              <a:ln w="381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rgbClr val="FF0066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21180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260648"/>
            <a:ext cx="7408333" cy="5865515"/>
          </a:xfrm>
        </p:spPr>
        <p:txBody>
          <a:bodyPr>
            <a:normAutofit fontScale="92500" lnSpcReduction="20000"/>
          </a:bodyPr>
          <a:lstStyle/>
          <a:p>
            <a:pPr algn="ctr"/>
            <a:endParaRPr lang="he-IL" sz="6600" b="1" dirty="0" smtClean="0">
              <a:ln w="3810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7100" b="1" dirty="0" smtClean="0">
                <a:ln w="381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מירון</a:t>
            </a:r>
          </a:p>
          <a:p>
            <a:pPr algn="ctr"/>
            <a:r>
              <a:rPr lang="he-IL" sz="7100" b="1" dirty="0" smtClean="0">
                <a:ln w="381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ארבל</a:t>
            </a:r>
          </a:p>
          <a:p>
            <a:pPr algn="ctr"/>
            <a:r>
              <a:rPr lang="he-IL" sz="7100" b="1" dirty="0" smtClean="0">
                <a:ln w="381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עצמון</a:t>
            </a:r>
          </a:p>
          <a:p>
            <a:pPr marL="0" indent="0">
              <a:buNone/>
            </a:pPr>
            <a:endParaRPr lang="he-IL" sz="6600" b="1" dirty="0" smtClean="0">
              <a:ln w="3810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he-IL" sz="6600" b="1" dirty="0" smtClean="0">
                <a:ln w="3810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9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שלושתם...</a:t>
            </a:r>
            <a:endParaRPr lang="he-IL" sz="6600" b="1" dirty="0">
              <a:ln w="3810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900FF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98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872067" y="404664"/>
            <a:ext cx="7408333" cy="5721499"/>
          </a:xfrm>
        </p:spPr>
        <p:txBody>
          <a:bodyPr>
            <a:normAutofit lnSpcReduction="10000"/>
          </a:bodyPr>
          <a:lstStyle/>
          <a:p>
            <a:pPr algn="ctr"/>
            <a:r>
              <a:rPr lang="he-IL" sz="6600" b="1" dirty="0" smtClean="0">
                <a:ln w="28575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00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חיים הרצוג</a:t>
            </a:r>
          </a:p>
          <a:p>
            <a:pPr algn="ctr"/>
            <a:r>
              <a:rPr lang="he-IL" sz="6600" b="1" dirty="0" smtClean="0">
                <a:ln w="28575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00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זלמן שז"ר</a:t>
            </a:r>
          </a:p>
          <a:p>
            <a:pPr algn="ctr"/>
            <a:r>
              <a:rPr lang="he-IL" sz="6600" b="1" dirty="0" smtClean="0">
                <a:ln w="28575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00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יצחק נבון</a:t>
            </a:r>
          </a:p>
          <a:p>
            <a:endParaRPr lang="he-IL" sz="6600" b="1" dirty="0">
              <a:ln w="28575">
                <a:solidFill>
                  <a:srgbClr val="660066"/>
                </a:solidFill>
                <a:prstDash val="solid"/>
                <a:miter lim="800000"/>
              </a:ln>
              <a:solidFill>
                <a:srgbClr val="0099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e-IL" sz="6600" b="1" dirty="0" smtClean="0">
                <a:ln w="28575">
                  <a:solidFill>
                    <a:srgbClr val="660066"/>
                  </a:solidFill>
                  <a:prstDash val="solid"/>
                  <a:miter lim="800000"/>
                </a:ln>
                <a:solidFill>
                  <a:srgbClr val="0099FF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שלושתם היו...</a:t>
            </a:r>
            <a:endParaRPr lang="he-IL" sz="6600" b="1" dirty="0">
              <a:ln w="28575">
                <a:solidFill>
                  <a:srgbClr val="660066"/>
                </a:solidFill>
                <a:prstDash val="solid"/>
                <a:miter lim="800000"/>
              </a:ln>
              <a:solidFill>
                <a:srgbClr val="0099FF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6263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צורת גל">
  <a:themeElements>
    <a:clrScheme name="צורת גל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צורת גל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צורת גל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89</Words>
  <Application>Microsoft Office PowerPoint</Application>
  <PresentationFormat>‫הצגה על המסך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צורת גל</vt:lpstr>
      <vt:lpstr>בוקר טוב מחנך חידון כיתתי: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בוקר טוב מחנך חידון כיתתי:</dc:title>
  <dc:creator>User</dc:creator>
  <cp:lastModifiedBy>User</cp:lastModifiedBy>
  <cp:revision>4</cp:revision>
  <dcterms:created xsi:type="dcterms:W3CDTF">2015-08-10T16:57:31Z</dcterms:created>
  <dcterms:modified xsi:type="dcterms:W3CDTF">2015-08-30T20:42:26Z</dcterms:modified>
</cp:coreProperties>
</file>